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70" r:id="rId2"/>
    <p:sldMasterId id="2147483682" r:id="rId3"/>
  </p:sldMasterIdLst>
  <p:notesMasterIdLst>
    <p:notesMasterId r:id="rId28"/>
  </p:notesMasterIdLst>
  <p:handoutMasterIdLst>
    <p:handoutMasterId r:id="rId29"/>
  </p:handoutMasterIdLst>
  <p:sldIdLst>
    <p:sldId id="256" r:id="rId4"/>
    <p:sldId id="257" r:id="rId5"/>
    <p:sldId id="262" r:id="rId6"/>
    <p:sldId id="264" r:id="rId7"/>
    <p:sldId id="258" r:id="rId8"/>
    <p:sldId id="272" r:id="rId9"/>
    <p:sldId id="267" r:id="rId10"/>
    <p:sldId id="263" r:id="rId11"/>
    <p:sldId id="259" r:id="rId12"/>
    <p:sldId id="271" r:id="rId13"/>
    <p:sldId id="268" r:id="rId14"/>
    <p:sldId id="265" r:id="rId15"/>
    <p:sldId id="273" r:id="rId16"/>
    <p:sldId id="274" r:id="rId17"/>
    <p:sldId id="275" r:id="rId18"/>
    <p:sldId id="276" r:id="rId19"/>
    <p:sldId id="277" r:id="rId20"/>
    <p:sldId id="261" r:id="rId21"/>
    <p:sldId id="269" r:id="rId22"/>
    <p:sldId id="260" r:id="rId23"/>
    <p:sldId id="266" r:id="rId24"/>
    <p:sldId id="270" r:id="rId25"/>
    <p:sldId id="279" r:id="rId26"/>
    <p:sldId id="280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8140"/>
    <a:srgbClr val="DC7B37"/>
    <a:srgbClr val="DEB340"/>
    <a:srgbClr val="AD6022"/>
    <a:srgbClr val="E4CB9E"/>
    <a:srgbClr val="E58344"/>
    <a:srgbClr val="E78547"/>
    <a:srgbClr val="B263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D7D59C-3826-44BF-A83C-693D47822517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1E896-31D8-46A2-82A9-438212CC7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4426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90DE48-ADC6-4B70-BD1D-F48654FEAE53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AFC4F7-94D8-438F-8840-3184CAF625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1247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AFC4F7-94D8-438F-8840-3184CAF625B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11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3484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3177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07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781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2020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871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1663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9103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5578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5712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0292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4011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499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1029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9373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4897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6436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5104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9473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9200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2704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6519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723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11/25/2015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121914" tIns="60957" rIns="121914" bIns="6095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121914" tIns="60957" rIns="121914" bIns="6095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4"/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54"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4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4"/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54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833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115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4.png"/><Relationship Id="rId4" Type="http://schemas.openxmlformats.org/officeDocument/2006/relationships/hyperlink" Target="http://www.yanj.cn/index.php?act=activity&amp;activity_id=9&amp;nav_id=28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49233" y="2029083"/>
            <a:ext cx="4322292" cy="994193"/>
          </a:xfrm>
        </p:spPr>
        <p:txBody>
          <a:bodyPr/>
          <a:lstStyle/>
          <a:p>
            <a:r>
              <a:rPr lang="zh-CN" altLang="en-US" dirty="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此处添加标题</a:t>
            </a:r>
            <a:endParaRPr lang="zh-CN" altLang="en-US" dirty="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027888" y="4113700"/>
            <a:ext cx="3608308" cy="594289"/>
          </a:xfrm>
        </p:spPr>
        <p:txBody>
          <a:bodyPr>
            <a:normAutofit/>
          </a:bodyPr>
          <a:lstStyle/>
          <a:p>
            <a:r>
              <a:rPr lang="zh-CN" altLang="en-US" sz="32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汇报单位</a:t>
            </a:r>
            <a:r>
              <a:rPr lang="en-US" altLang="zh-CN" sz="32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/</a:t>
            </a:r>
            <a:r>
              <a:rPr lang="zh-CN" altLang="en-US" sz="32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汇报人</a:t>
            </a:r>
            <a:endParaRPr lang="zh-CN" altLang="en-US" sz="3200" dirty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126" y="1530231"/>
            <a:ext cx="1991899" cy="199189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580133" y="4825507"/>
            <a:ext cx="1414255" cy="393767"/>
            <a:chOff x="3622675" y="4030663"/>
            <a:chExt cx="1898650" cy="528637"/>
          </a:xfrm>
          <a:solidFill>
            <a:schemeClr val="bg1"/>
          </a:solidFill>
        </p:grpSpPr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3" name="副标题 2"/>
          <p:cNvSpPr txBox="1">
            <a:spLocks/>
          </p:cNvSpPr>
          <p:nvPr/>
        </p:nvSpPr>
        <p:spPr>
          <a:xfrm>
            <a:off x="4070523" y="4803289"/>
            <a:ext cx="1957365" cy="4653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冰心工作室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883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5000">
        <p14:shred pattern="rectangle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2033670" y="509452"/>
            <a:ext cx="0" cy="977682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963158" y="1487134"/>
            <a:ext cx="500066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2963158" y="1987200"/>
            <a:ext cx="1000132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63224" y="2487266"/>
            <a:ext cx="6372000" cy="17241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8"/>
          <p:cNvSpPr txBox="1"/>
          <p:nvPr/>
        </p:nvSpPr>
        <p:spPr>
          <a:xfrm>
            <a:off x="3684478" y="1490671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点击添加文本内容点击添加文本内容</a:t>
            </a:r>
          </a:p>
        </p:txBody>
      </p:sp>
      <p:sp>
        <p:nvSpPr>
          <p:cNvPr id="14" name="TextBox 19"/>
          <p:cNvSpPr txBox="1"/>
          <p:nvPr/>
        </p:nvSpPr>
        <p:spPr>
          <a:xfrm>
            <a:off x="3684478" y="1993323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点击添加文本内容点击添加文本内容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891720" y="3178671"/>
            <a:ext cx="500066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2891720" y="3678737"/>
            <a:ext cx="1000132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91786" y="4178803"/>
            <a:ext cx="6372000" cy="17241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23"/>
          <p:cNvSpPr txBox="1"/>
          <p:nvPr/>
        </p:nvSpPr>
        <p:spPr>
          <a:xfrm>
            <a:off x="3573851" y="3176114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点击添加文本内容点击添加文本内容</a:t>
            </a:r>
            <a:endParaRPr lang="zh-CN" altLang="en-US" sz="2400" dirty="0"/>
          </a:p>
        </p:txBody>
      </p:sp>
      <p:sp>
        <p:nvSpPr>
          <p:cNvPr id="19" name="TextBox 24"/>
          <p:cNvSpPr txBox="1"/>
          <p:nvPr/>
        </p:nvSpPr>
        <p:spPr>
          <a:xfrm>
            <a:off x="3573851" y="3678737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点击添加文本内容点击添加文本内容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820282" y="4870029"/>
            <a:ext cx="500066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2820282" y="5370095"/>
            <a:ext cx="1000132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320348" y="5870161"/>
            <a:ext cx="6372000" cy="17241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9"/>
          <p:cNvSpPr txBox="1"/>
          <p:nvPr/>
        </p:nvSpPr>
        <p:spPr>
          <a:xfrm>
            <a:off x="3502413" y="4867472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点击添加文本内容点击添加文本内容</a:t>
            </a:r>
          </a:p>
        </p:txBody>
      </p:sp>
      <p:sp>
        <p:nvSpPr>
          <p:cNvPr id="24" name="TextBox 30"/>
          <p:cNvSpPr txBox="1"/>
          <p:nvPr/>
        </p:nvSpPr>
        <p:spPr>
          <a:xfrm>
            <a:off x="3502413" y="5370095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点击添加文本内容点击添加文本内容</a:t>
            </a:r>
          </a:p>
        </p:txBody>
      </p:sp>
      <p:sp>
        <p:nvSpPr>
          <p:cNvPr id="25" name="动作按钮: 第一张 24">
            <a:hlinkClick r:id="" action="ppaction://hlinkshowjump?jump=firstslide" highlightClick="1"/>
          </p:cNvPr>
          <p:cNvSpPr/>
          <p:nvPr/>
        </p:nvSpPr>
        <p:spPr>
          <a:xfrm>
            <a:off x="9392578" y="6441665"/>
            <a:ext cx="357158" cy="428604"/>
          </a:xfrm>
          <a:prstGeom prst="actionButtonHom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角星 32"/>
          <p:cNvSpPr/>
          <p:nvPr/>
        </p:nvSpPr>
        <p:spPr>
          <a:xfrm>
            <a:off x="9692348" y="5540890"/>
            <a:ext cx="862441" cy="862441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五角星 33"/>
          <p:cNvSpPr/>
          <p:nvPr/>
        </p:nvSpPr>
        <p:spPr>
          <a:xfrm>
            <a:off x="9763786" y="3850883"/>
            <a:ext cx="862441" cy="862441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五角星 34"/>
          <p:cNvSpPr/>
          <p:nvPr/>
        </p:nvSpPr>
        <p:spPr>
          <a:xfrm>
            <a:off x="9835224" y="2157219"/>
            <a:ext cx="862441" cy="862441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476192" y="475261"/>
            <a:ext cx="4098695" cy="62722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1080000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</a:t>
            </a:r>
            <a:r>
              <a:rPr lang="zh-CN" altLang="en-US" sz="2800" dirty="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添加</a:t>
            </a:r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标题</a:t>
            </a:r>
          </a:p>
        </p:txBody>
      </p:sp>
      <p:sp>
        <p:nvSpPr>
          <p:cNvPr id="37" name="椭圆 36"/>
          <p:cNvSpPr/>
          <p:nvPr/>
        </p:nvSpPr>
        <p:spPr>
          <a:xfrm>
            <a:off x="11067338" y="395847"/>
            <a:ext cx="759924" cy="759924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2</a:t>
            </a:r>
            <a:endParaRPr lang="zh-CN" altLang="en-US" sz="54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033670" y="2070780"/>
            <a:ext cx="0" cy="1145366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033670" y="3487195"/>
            <a:ext cx="0" cy="1145366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033670" y="5192650"/>
            <a:ext cx="0" cy="126000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2"/>
          <p:cNvSpPr txBox="1"/>
          <p:nvPr/>
        </p:nvSpPr>
        <p:spPr>
          <a:xfrm>
            <a:off x="1248646" y="2941203"/>
            <a:ext cx="1620957" cy="523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 smtClean="0"/>
              <a:t>添加文字</a:t>
            </a:r>
            <a:endParaRPr lang="zh-CN" altLang="en-US" sz="2800" dirty="0"/>
          </a:p>
        </p:txBody>
      </p:sp>
      <p:sp>
        <p:nvSpPr>
          <p:cNvPr id="6" name="TextBox 3"/>
          <p:cNvSpPr txBox="1"/>
          <p:nvPr/>
        </p:nvSpPr>
        <p:spPr>
          <a:xfrm>
            <a:off x="1248646" y="4632561"/>
            <a:ext cx="1620957" cy="523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 smtClean="0"/>
              <a:t>添加文字</a:t>
            </a:r>
            <a:endParaRPr lang="zh-CN" altLang="en-US" sz="2800" dirty="0"/>
          </a:p>
        </p:txBody>
      </p:sp>
      <p:sp>
        <p:nvSpPr>
          <p:cNvPr id="7" name="TextBox 1"/>
          <p:cNvSpPr txBox="1"/>
          <p:nvPr/>
        </p:nvSpPr>
        <p:spPr>
          <a:xfrm>
            <a:off x="1248646" y="1272820"/>
            <a:ext cx="1620957" cy="523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 smtClean="0"/>
              <a:t>添加文字</a:t>
            </a:r>
            <a:endParaRPr lang="zh-CN" altLang="en-US" sz="2800" dirty="0"/>
          </a:p>
        </p:txBody>
      </p:sp>
      <p:sp>
        <p:nvSpPr>
          <p:cNvPr id="11" name="TextBox 16"/>
          <p:cNvSpPr txBox="1"/>
          <p:nvPr/>
        </p:nvSpPr>
        <p:spPr>
          <a:xfrm>
            <a:off x="1210636" y="1701448"/>
            <a:ext cx="1579278" cy="36933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（补充说明）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22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8" grpId="0" build="allAtOnce"/>
      <p:bldP spid="19" grpId="0" build="allAtOnce"/>
      <p:bldP spid="23" grpId="0" build="allAtOnce"/>
      <p:bldP spid="24" grpId="0" build="allAtOnce"/>
      <p:bldP spid="33" grpId="0" animBg="1"/>
      <p:bldP spid="34" grpId="0" animBg="1"/>
      <p:bldP spid="35" grpId="0" animBg="1"/>
      <p:bldP spid="5" grpId="0" animBg="1"/>
      <p:bldP spid="6" grpId="0" animBg="1"/>
      <p:bldP spid="7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478841" y="1365526"/>
            <a:ext cx="4546178" cy="1816084"/>
            <a:chOff x="1478841" y="1365526"/>
            <a:chExt cx="4546178" cy="1816084"/>
          </a:xfrm>
        </p:grpSpPr>
        <p:sp>
          <p:nvSpPr>
            <p:cNvPr id="2" name="矩形 1"/>
            <p:cNvSpPr/>
            <p:nvPr/>
          </p:nvSpPr>
          <p:spPr>
            <a:xfrm>
              <a:off x="1766169" y="1828799"/>
              <a:ext cx="4258850" cy="1352811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13500000" scaled="1"/>
              <a:tileRect/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添加</a:t>
              </a:r>
              <a:r>
                <a:rPr lang="zh-CN" altLang="en-US" sz="2800" dirty="0">
                  <a:solidFill>
                    <a:schemeClr val="tx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标题</a:t>
              </a:r>
            </a:p>
          </p:txBody>
        </p:sp>
        <p:sp>
          <p:nvSpPr>
            <p:cNvPr id="8" name="椭圆 7"/>
            <p:cNvSpPr/>
            <p:nvPr/>
          </p:nvSpPr>
          <p:spPr>
            <a:xfrm>
              <a:off x="1478841" y="1365526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1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88065" y="1365525"/>
            <a:ext cx="4521896" cy="1816086"/>
            <a:chOff x="6288065" y="1365525"/>
            <a:chExt cx="4521896" cy="1816086"/>
          </a:xfrm>
        </p:grpSpPr>
        <p:sp>
          <p:nvSpPr>
            <p:cNvPr id="3" name="矩形 2"/>
            <p:cNvSpPr/>
            <p:nvPr/>
          </p:nvSpPr>
          <p:spPr>
            <a:xfrm>
              <a:off x="6288065" y="1828799"/>
              <a:ext cx="4258850" cy="1352812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18900000" scaled="1"/>
              <a:tileRect/>
            </a:gra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800" dirty="0">
                  <a:solidFill>
                    <a:prstClr val="black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9917336" y="1365525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2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78842" y="3557392"/>
            <a:ext cx="4546177" cy="1585217"/>
            <a:chOff x="1478842" y="3557392"/>
            <a:chExt cx="4546177" cy="1585217"/>
          </a:xfrm>
        </p:grpSpPr>
        <p:sp>
          <p:nvSpPr>
            <p:cNvPr id="6" name="矩形 5"/>
            <p:cNvSpPr/>
            <p:nvPr/>
          </p:nvSpPr>
          <p:spPr>
            <a:xfrm>
              <a:off x="1766169" y="3557392"/>
              <a:ext cx="4258850" cy="1385185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8100000" scaled="1"/>
              <a:tileRect/>
            </a:gra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800" dirty="0">
                  <a:solidFill>
                    <a:prstClr val="black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478842" y="4249984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3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88065" y="3557392"/>
            <a:ext cx="4521896" cy="1585216"/>
            <a:chOff x="6288065" y="3557392"/>
            <a:chExt cx="4521896" cy="1585216"/>
          </a:xfrm>
        </p:grpSpPr>
        <p:sp>
          <p:nvSpPr>
            <p:cNvPr id="4" name="矩形 3"/>
            <p:cNvSpPr/>
            <p:nvPr/>
          </p:nvSpPr>
          <p:spPr>
            <a:xfrm>
              <a:off x="6288065" y="3557392"/>
              <a:ext cx="4258850" cy="1385185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2700000" scaled="1"/>
              <a:tileRect/>
            </a:gra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800">
                  <a:solidFill>
                    <a:prstClr val="black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点击此处添加标题</a:t>
              </a:r>
              <a:endParaRPr lang="zh-CN" altLang="en-US" sz="2800" dirty="0">
                <a:solidFill>
                  <a:prstClr val="black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9917336" y="4249983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4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5295955" y="2526160"/>
            <a:ext cx="1723823" cy="17238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目录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63" y="-52251"/>
            <a:ext cx="1174751" cy="1174751"/>
          </a:xfrm>
          <a:prstGeom prst="rect">
            <a:avLst/>
          </a:prstGeom>
        </p:spPr>
      </p:pic>
      <p:sp>
        <p:nvSpPr>
          <p:cNvPr id="16" name="矩形 15">
            <a:hlinkClick r:id="rId3"/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437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peelOff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 bwMode="auto">
          <a:xfrm>
            <a:off x="1776548" y="3813744"/>
            <a:ext cx="2219906" cy="2209559"/>
          </a:xfrm>
          <a:prstGeom prst="chevron">
            <a:avLst>
              <a:gd name="adj" fmla="val 26048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燕尾形 2"/>
          <p:cNvSpPr/>
          <p:nvPr/>
        </p:nvSpPr>
        <p:spPr bwMode="auto">
          <a:xfrm>
            <a:off x="3503881" y="3813744"/>
            <a:ext cx="2219906" cy="2209559"/>
          </a:xfrm>
          <a:prstGeom prst="chevron">
            <a:avLst>
              <a:gd name="adj" fmla="val 26048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燕尾形 3"/>
          <p:cNvSpPr/>
          <p:nvPr/>
        </p:nvSpPr>
        <p:spPr bwMode="auto">
          <a:xfrm>
            <a:off x="5231214" y="3813744"/>
            <a:ext cx="2219906" cy="2209559"/>
          </a:xfrm>
          <a:prstGeom prst="chevron">
            <a:avLst>
              <a:gd name="adj" fmla="val 25492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 38"/>
          <p:cNvSpPr/>
          <p:nvPr/>
        </p:nvSpPr>
        <p:spPr bwMode="auto">
          <a:xfrm>
            <a:off x="6958548" y="3813744"/>
            <a:ext cx="2219906" cy="2209559"/>
          </a:xfrm>
          <a:prstGeom prst="chevron">
            <a:avLst>
              <a:gd name="adj" fmla="val 24935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81"/>
          <p:cNvSpPr>
            <a:spLocks noChangeArrowheads="1"/>
          </p:cNvSpPr>
          <p:nvPr/>
        </p:nvSpPr>
        <p:spPr bwMode="auto">
          <a:xfrm>
            <a:off x="2334143" y="2352962"/>
            <a:ext cx="1536858" cy="2577819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487829" y="2084218"/>
            <a:ext cx="1229486" cy="441912"/>
            <a:chOff x="2487829" y="2084218"/>
            <a:chExt cx="1229486" cy="441912"/>
          </a:xfrm>
        </p:grpSpPr>
        <p:sp>
          <p:nvSpPr>
            <p:cNvPr id="7" name="圆角矩形 43"/>
            <p:cNvSpPr/>
            <p:nvPr/>
          </p:nvSpPr>
          <p:spPr bwMode="auto">
            <a:xfrm>
              <a:off x="2487829" y="2084218"/>
              <a:ext cx="1229486" cy="441912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Box 22"/>
            <p:cNvSpPr txBox="1">
              <a:spLocks noChangeArrowheads="1"/>
            </p:cNvSpPr>
            <p:nvPr/>
          </p:nvSpPr>
          <p:spPr bwMode="auto">
            <a:xfrm>
              <a:off x="2495170" y="2172721"/>
              <a:ext cx="1128713" cy="315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algn="ctr" eaLnBrk="1" hangingPunct="1"/>
              <a:r>
                <a:rPr lang="zh-CN" sz="1400" i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i="0" dirty="0">
                <a:ea typeface="宋体" panose="02010600030101010101" pitchFamily="2" charset="-122"/>
              </a:endParaRPr>
            </a:p>
          </p:txBody>
        </p:sp>
      </p:grpSp>
      <p:sp>
        <p:nvSpPr>
          <p:cNvPr id="9" name="AutoShape 81"/>
          <p:cNvSpPr>
            <a:spLocks noChangeArrowheads="1"/>
          </p:cNvSpPr>
          <p:nvPr/>
        </p:nvSpPr>
        <p:spPr bwMode="auto">
          <a:xfrm>
            <a:off x="4069456" y="2352962"/>
            <a:ext cx="1536858" cy="2577819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136645" y="2084218"/>
            <a:ext cx="1317625" cy="441912"/>
            <a:chOff x="4136645" y="2084218"/>
            <a:chExt cx="1317625" cy="441912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4223142" y="2084218"/>
              <a:ext cx="1229486" cy="441912"/>
            </a:xfrm>
            <a:prstGeom prst="roundRect">
              <a:avLst/>
            </a:pr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</a:gra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22"/>
            <p:cNvSpPr txBox="1">
              <a:spLocks noChangeArrowheads="1"/>
            </p:cNvSpPr>
            <p:nvPr/>
          </p:nvSpPr>
          <p:spPr bwMode="auto">
            <a:xfrm>
              <a:off x="4136645" y="2172721"/>
              <a:ext cx="1317625" cy="315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algn="ctr" eaLnBrk="1" hangingPunct="1"/>
              <a:r>
                <a:rPr lang="zh-CN" sz="1400" i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i="0" dirty="0">
                <a:ea typeface="宋体" panose="02010600030101010101" pitchFamily="2" charset="-122"/>
              </a:endParaRPr>
            </a:p>
          </p:txBody>
        </p:sp>
      </p:grpSp>
      <p:sp>
        <p:nvSpPr>
          <p:cNvPr id="12" name="AutoShape 81"/>
          <p:cNvSpPr>
            <a:spLocks noChangeArrowheads="1"/>
          </p:cNvSpPr>
          <p:nvPr/>
        </p:nvSpPr>
        <p:spPr bwMode="auto">
          <a:xfrm>
            <a:off x="5804770" y="2352962"/>
            <a:ext cx="1536858" cy="2577819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871783" y="2084218"/>
            <a:ext cx="1317625" cy="441912"/>
            <a:chOff x="5871783" y="2084218"/>
            <a:chExt cx="1317625" cy="441912"/>
          </a:xfrm>
        </p:grpSpPr>
        <p:sp>
          <p:nvSpPr>
            <p:cNvPr id="13" name="圆角矩形 12"/>
            <p:cNvSpPr/>
            <p:nvPr/>
          </p:nvSpPr>
          <p:spPr bwMode="auto">
            <a:xfrm>
              <a:off x="5958456" y="2084218"/>
              <a:ext cx="1229486" cy="441912"/>
            </a:xfrm>
            <a:prstGeom prst="roundRect">
              <a:avLst/>
            </a:pr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</a:gra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22"/>
            <p:cNvSpPr txBox="1">
              <a:spLocks noChangeArrowheads="1"/>
            </p:cNvSpPr>
            <p:nvPr/>
          </p:nvSpPr>
          <p:spPr bwMode="auto">
            <a:xfrm>
              <a:off x="5871783" y="2172721"/>
              <a:ext cx="1317625" cy="315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algn="ctr" eaLnBrk="1" hangingPunct="1"/>
              <a:r>
                <a:rPr lang="zh-CN" sz="1400" i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i="0">
                <a:ea typeface="宋体" panose="02010600030101010101" pitchFamily="2" charset="-122"/>
              </a:endParaRPr>
            </a:p>
          </p:txBody>
        </p:sp>
      </p:grpSp>
      <p:sp>
        <p:nvSpPr>
          <p:cNvPr id="15" name="AutoShape 81"/>
          <p:cNvSpPr>
            <a:spLocks noChangeArrowheads="1"/>
          </p:cNvSpPr>
          <p:nvPr/>
        </p:nvSpPr>
        <p:spPr bwMode="auto">
          <a:xfrm>
            <a:off x="7505841" y="2352962"/>
            <a:ext cx="1536858" cy="2577819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573583" y="2084218"/>
            <a:ext cx="1316037" cy="441912"/>
            <a:chOff x="7573583" y="2084218"/>
            <a:chExt cx="1316037" cy="441912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7659527" y="2084218"/>
              <a:ext cx="1229486" cy="441912"/>
            </a:xfrm>
            <a:prstGeom prst="roundRect">
              <a:avLst/>
            </a:pr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</a:gra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22"/>
            <p:cNvSpPr txBox="1">
              <a:spLocks noChangeArrowheads="1"/>
            </p:cNvSpPr>
            <p:nvPr/>
          </p:nvSpPr>
          <p:spPr bwMode="auto">
            <a:xfrm>
              <a:off x="7573583" y="2172721"/>
              <a:ext cx="1316037" cy="315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algn="ctr" eaLnBrk="1" hangingPunct="1"/>
              <a:r>
                <a:rPr lang="zh-CN" sz="1400" i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i="0">
                <a:ea typeface="宋体" panose="02010600030101010101" pitchFamily="2" charset="-122"/>
              </a:endParaRPr>
            </a:p>
          </p:txBody>
        </p:sp>
      </p:grpSp>
      <p:sp>
        <p:nvSpPr>
          <p:cNvPr id="18" name="AutoShape 69"/>
          <p:cNvSpPr>
            <a:spLocks noChangeArrowheads="1"/>
          </p:cNvSpPr>
          <p:nvPr/>
        </p:nvSpPr>
        <p:spPr bwMode="gray">
          <a:xfrm rot="5400000">
            <a:off x="4656702" y="2582783"/>
            <a:ext cx="294608" cy="409829"/>
          </a:xfrm>
          <a:prstGeom prst="chevron">
            <a:avLst>
              <a:gd name="adj" fmla="val 52514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AutoShape 69"/>
          <p:cNvSpPr>
            <a:spLocks noChangeArrowheads="1"/>
          </p:cNvSpPr>
          <p:nvPr/>
        </p:nvSpPr>
        <p:spPr bwMode="gray">
          <a:xfrm rot="5400000">
            <a:off x="6392016" y="2582783"/>
            <a:ext cx="294608" cy="409829"/>
          </a:xfrm>
          <a:prstGeom prst="chevron">
            <a:avLst>
              <a:gd name="adj" fmla="val 52514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AutoShape 69"/>
          <p:cNvSpPr>
            <a:spLocks noChangeArrowheads="1"/>
          </p:cNvSpPr>
          <p:nvPr/>
        </p:nvSpPr>
        <p:spPr bwMode="gray">
          <a:xfrm rot="5400000">
            <a:off x="8093087" y="2582783"/>
            <a:ext cx="294608" cy="409829"/>
          </a:xfrm>
          <a:prstGeom prst="chevron">
            <a:avLst>
              <a:gd name="adj" fmla="val 52514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37"/>
          <p:cNvSpPr>
            <a:spLocks noChangeArrowheads="1"/>
          </p:cNvSpPr>
          <p:nvPr/>
        </p:nvSpPr>
        <p:spPr bwMode="auto">
          <a:xfrm>
            <a:off x="4162561" y="3211195"/>
            <a:ext cx="1357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i="0" dirty="0"/>
              <a:t>点击此处添加内容</a:t>
            </a:r>
          </a:p>
        </p:txBody>
      </p:sp>
      <p:sp>
        <p:nvSpPr>
          <p:cNvPr id="22" name="矩形 55"/>
          <p:cNvSpPr>
            <a:spLocks noChangeArrowheads="1"/>
          </p:cNvSpPr>
          <p:nvPr/>
        </p:nvSpPr>
        <p:spPr bwMode="auto">
          <a:xfrm>
            <a:off x="5892936" y="3211195"/>
            <a:ext cx="135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i="0" dirty="0"/>
              <a:t>点击此处添加内容</a:t>
            </a:r>
          </a:p>
        </p:txBody>
      </p:sp>
      <p:sp>
        <p:nvSpPr>
          <p:cNvPr id="23" name="矩形 65"/>
          <p:cNvSpPr>
            <a:spLocks noChangeArrowheads="1"/>
          </p:cNvSpPr>
          <p:nvPr/>
        </p:nvSpPr>
        <p:spPr bwMode="auto">
          <a:xfrm>
            <a:off x="7607436" y="3211195"/>
            <a:ext cx="135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i="0" dirty="0"/>
              <a:t>点击此处添加内容</a:t>
            </a:r>
          </a:p>
        </p:txBody>
      </p:sp>
      <p:sp>
        <p:nvSpPr>
          <p:cNvPr id="24" name="燕尾形 38"/>
          <p:cNvSpPr/>
          <p:nvPr/>
        </p:nvSpPr>
        <p:spPr bwMode="auto">
          <a:xfrm>
            <a:off x="8700643" y="3805101"/>
            <a:ext cx="2219906" cy="2209559"/>
          </a:xfrm>
          <a:prstGeom prst="chevron">
            <a:avLst>
              <a:gd name="adj" fmla="val 24935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AutoShape 81"/>
          <p:cNvSpPr>
            <a:spLocks noChangeArrowheads="1"/>
          </p:cNvSpPr>
          <p:nvPr/>
        </p:nvSpPr>
        <p:spPr bwMode="auto">
          <a:xfrm>
            <a:off x="9247936" y="2344319"/>
            <a:ext cx="1536858" cy="2577819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315070" y="2075575"/>
            <a:ext cx="1316038" cy="441912"/>
            <a:chOff x="9315070" y="2075575"/>
            <a:chExt cx="1316038" cy="441912"/>
          </a:xfrm>
        </p:grpSpPr>
        <p:sp>
          <p:nvSpPr>
            <p:cNvPr id="26" name="圆角矩形 25"/>
            <p:cNvSpPr/>
            <p:nvPr/>
          </p:nvSpPr>
          <p:spPr bwMode="auto">
            <a:xfrm>
              <a:off x="9401622" y="2075575"/>
              <a:ext cx="1229486" cy="441912"/>
            </a:xfrm>
            <a:prstGeom prst="roundRect">
              <a:avLst/>
            </a:pr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</a:gra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2"/>
            <p:cNvSpPr txBox="1">
              <a:spLocks noChangeArrowheads="1"/>
            </p:cNvSpPr>
            <p:nvPr/>
          </p:nvSpPr>
          <p:spPr bwMode="auto">
            <a:xfrm>
              <a:off x="9315070" y="2164783"/>
              <a:ext cx="13160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i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五</a:t>
              </a:r>
              <a:endParaRPr lang="zh-CN" sz="1400" i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AutoShape 69"/>
          <p:cNvSpPr>
            <a:spLocks noChangeArrowheads="1"/>
          </p:cNvSpPr>
          <p:nvPr/>
        </p:nvSpPr>
        <p:spPr bwMode="gray">
          <a:xfrm rot="5400000">
            <a:off x="9835182" y="2574140"/>
            <a:ext cx="294608" cy="409829"/>
          </a:xfrm>
          <a:prstGeom prst="chevron">
            <a:avLst>
              <a:gd name="adj" fmla="val 52514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76"/>
          <p:cNvSpPr>
            <a:spLocks noChangeArrowheads="1"/>
          </p:cNvSpPr>
          <p:nvPr/>
        </p:nvSpPr>
        <p:spPr bwMode="auto">
          <a:xfrm>
            <a:off x="9377711" y="3228468"/>
            <a:ext cx="13573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i="0" dirty="0"/>
              <a:t>点击此处添加内容</a:t>
            </a:r>
          </a:p>
        </p:txBody>
      </p:sp>
      <p:sp>
        <p:nvSpPr>
          <p:cNvPr id="30" name="矩形 96"/>
          <p:cNvSpPr>
            <a:spLocks noChangeArrowheads="1"/>
          </p:cNvSpPr>
          <p:nvPr/>
        </p:nvSpPr>
        <p:spPr bwMode="auto">
          <a:xfrm>
            <a:off x="2526828" y="3226578"/>
            <a:ext cx="12263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i="0" dirty="0" smtClean="0"/>
              <a:t>点击</a:t>
            </a:r>
            <a:r>
              <a:rPr lang="zh-CN" altLang="en-US" sz="2000" b="1" i="0" dirty="0"/>
              <a:t>此处</a:t>
            </a:r>
            <a:r>
              <a:rPr lang="zh-CN" altLang="en-US" sz="2000" b="1" i="0" dirty="0" smtClean="0"/>
              <a:t>添加内容</a:t>
            </a:r>
            <a:endParaRPr lang="zh-CN" altLang="en-US" sz="2000" b="1" i="0" dirty="0"/>
          </a:p>
        </p:txBody>
      </p:sp>
      <p:sp>
        <p:nvSpPr>
          <p:cNvPr id="31" name="AutoShape 69"/>
          <p:cNvSpPr>
            <a:spLocks noChangeArrowheads="1"/>
          </p:cNvSpPr>
          <p:nvPr/>
        </p:nvSpPr>
        <p:spPr bwMode="gray">
          <a:xfrm rot="5400000">
            <a:off x="2905696" y="2574140"/>
            <a:ext cx="294608" cy="409829"/>
          </a:xfrm>
          <a:prstGeom prst="chevron">
            <a:avLst>
              <a:gd name="adj" fmla="val 52514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05129" y="462198"/>
            <a:ext cx="4098695" cy="62722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</a:t>
            </a:r>
            <a:r>
              <a:rPr lang="zh-CN" altLang="en-US" sz="2800" dirty="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添加</a:t>
            </a:r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标题</a:t>
            </a:r>
          </a:p>
        </p:txBody>
      </p:sp>
      <p:sp>
        <p:nvSpPr>
          <p:cNvPr id="41" name="椭圆 40"/>
          <p:cNvSpPr/>
          <p:nvPr/>
        </p:nvSpPr>
        <p:spPr>
          <a:xfrm>
            <a:off x="225167" y="386951"/>
            <a:ext cx="759924" cy="759924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3</a:t>
            </a:r>
            <a:endParaRPr lang="zh-CN" altLang="en-US" sz="54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232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5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25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9" grpId="0" animBg="1"/>
      <p:bldP spid="12" grpId="0" animBg="1"/>
      <p:bldP spid="15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 animBg="1"/>
      <p:bldP spid="25" grpId="0" animBg="1"/>
      <p:bldP spid="28" grpId="0" animBg="1"/>
      <p:bldP spid="29" grpId="0"/>
      <p:bldP spid="30" grpId="0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81"/>
          <p:cNvSpPr>
            <a:spLocks noChangeArrowheads="1"/>
          </p:cNvSpPr>
          <p:nvPr/>
        </p:nvSpPr>
        <p:spPr bwMode="auto">
          <a:xfrm>
            <a:off x="831914" y="889921"/>
            <a:ext cx="1536858" cy="2577819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85600" y="621177"/>
            <a:ext cx="1229486" cy="441912"/>
            <a:chOff x="2487829" y="2084218"/>
            <a:chExt cx="1229486" cy="441912"/>
          </a:xfrm>
        </p:grpSpPr>
        <p:sp>
          <p:nvSpPr>
            <p:cNvPr id="10" name="圆角矩形 43"/>
            <p:cNvSpPr/>
            <p:nvPr/>
          </p:nvSpPr>
          <p:spPr bwMode="auto">
            <a:xfrm>
              <a:off x="2487829" y="2084218"/>
              <a:ext cx="1229486" cy="441912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22"/>
            <p:cNvSpPr txBox="1">
              <a:spLocks noChangeArrowheads="1"/>
            </p:cNvSpPr>
            <p:nvPr/>
          </p:nvSpPr>
          <p:spPr bwMode="auto">
            <a:xfrm>
              <a:off x="2495170" y="2172721"/>
              <a:ext cx="1128713" cy="315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algn="ctr" eaLnBrk="1" hangingPunct="1"/>
              <a:r>
                <a:rPr lang="zh-CN" sz="1400" i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i="0" dirty="0">
                <a:ea typeface="宋体" panose="02010600030101010101" pitchFamily="2" charset="-122"/>
              </a:endParaRPr>
            </a:p>
          </p:txBody>
        </p:sp>
      </p:grpSp>
      <p:sp>
        <p:nvSpPr>
          <p:cNvPr id="12" name="矩形 96"/>
          <p:cNvSpPr>
            <a:spLocks noChangeArrowheads="1"/>
          </p:cNvSpPr>
          <p:nvPr/>
        </p:nvSpPr>
        <p:spPr bwMode="auto">
          <a:xfrm>
            <a:off x="1024599" y="1763537"/>
            <a:ext cx="12263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i="0" dirty="0" smtClean="0"/>
              <a:t>点击</a:t>
            </a:r>
            <a:r>
              <a:rPr lang="zh-CN" altLang="en-US" sz="2000" b="1" i="0" dirty="0"/>
              <a:t>此处</a:t>
            </a:r>
            <a:r>
              <a:rPr lang="zh-CN" altLang="en-US" sz="2000" b="1" i="0" dirty="0" smtClean="0"/>
              <a:t>添加内容</a:t>
            </a:r>
            <a:endParaRPr lang="zh-CN" altLang="en-US" sz="2000" b="1" i="0" dirty="0"/>
          </a:p>
        </p:txBody>
      </p:sp>
      <p:sp>
        <p:nvSpPr>
          <p:cNvPr id="13" name="AutoShape 69"/>
          <p:cNvSpPr>
            <a:spLocks noChangeArrowheads="1"/>
          </p:cNvSpPr>
          <p:nvPr/>
        </p:nvSpPr>
        <p:spPr bwMode="gray">
          <a:xfrm rot="5400000">
            <a:off x="1403467" y="1111099"/>
            <a:ext cx="294608" cy="409829"/>
          </a:xfrm>
          <a:prstGeom prst="chevron">
            <a:avLst>
              <a:gd name="adj" fmla="val 52514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215086" y="4406671"/>
            <a:ext cx="1554480" cy="15544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添加文本</a:t>
            </a:r>
            <a:endParaRPr lang="zh-CN" altLang="en-US" sz="2800" dirty="0"/>
          </a:p>
        </p:txBody>
      </p:sp>
      <p:sp>
        <p:nvSpPr>
          <p:cNvPr id="15" name="椭圆 14"/>
          <p:cNvSpPr/>
          <p:nvPr/>
        </p:nvSpPr>
        <p:spPr>
          <a:xfrm>
            <a:off x="4597910" y="2182795"/>
            <a:ext cx="1554480" cy="15544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>
                <a:solidFill>
                  <a:prstClr val="white"/>
                </a:solidFill>
              </a:rPr>
              <a:t>添加文本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537269" y="4091218"/>
            <a:ext cx="1554480" cy="15544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>
                <a:solidFill>
                  <a:prstClr val="white"/>
                </a:solidFill>
              </a:rPr>
              <a:t>添加文本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596804" y="1234024"/>
            <a:ext cx="1554480" cy="15544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>
                <a:solidFill>
                  <a:prstClr val="white"/>
                </a:solidFill>
              </a:rPr>
              <a:t>添加文本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3708586" y="3617688"/>
            <a:ext cx="946125" cy="947059"/>
          </a:xfrm>
          <a:prstGeom prst="straightConnector1">
            <a:avLst/>
          </a:prstGeom>
          <a:ln w="28575">
            <a:solidFill>
              <a:srgbClr val="B263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6270171" y="3422469"/>
            <a:ext cx="1267098" cy="888274"/>
          </a:xfrm>
          <a:prstGeom prst="straightConnector1">
            <a:avLst/>
          </a:prstGeom>
          <a:ln w="28575">
            <a:solidFill>
              <a:srgbClr val="B263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V="1">
            <a:off x="8869680" y="2788504"/>
            <a:ext cx="1046233" cy="1394876"/>
          </a:xfrm>
          <a:prstGeom prst="straightConnector1">
            <a:avLst/>
          </a:prstGeom>
          <a:ln w="28575">
            <a:solidFill>
              <a:srgbClr val="B263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62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81"/>
          <p:cNvSpPr>
            <a:spLocks noChangeArrowheads="1"/>
          </p:cNvSpPr>
          <p:nvPr/>
        </p:nvSpPr>
        <p:spPr bwMode="auto">
          <a:xfrm>
            <a:off x="829868" y="889923"/>
            <a:ext cx="1536858" cy="2577819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7057" y="621179"/>
            <a:ext cx="1317625" cy="441912"/>
            <a:chOff x="4136645" y="2084218"/>
            <a:chExt cx="1317625" cy="441912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4223142" y="2084218"/>
              <a:ext cx="1229486" cy="441912"/>
            </a:xfrm>
            <a:prstGeom prst="roundRect">
              <a:avLst/>
            </a:pr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</a:gra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22"/>
            <p:cNvSpPr txBox="1">
              <a:spLocks noChangeArrowheads="1"/>
            </p:cNvSpPr>
            <p:nvPr/>
          </p:nvSpPr>
          <p:spPr bwMode="auto">
            <a:xfrm>
              <a:off x="4136645" y="2172721"/>
              <a:ext cx="1317625" cy="315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algn="ctr" eaLnBrk="1" hangingPunct="1"/>
              <a:r>
                <a:rPr lang="zh-CN" sz="1400" i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i="0" dirty="0">
                <a:ea typeface="宋体" panose="02010600030101010101" pitchFamily="2" charset="-122"/>
              </a:endParaRPr>
            </a:p>
          </p:txBody>
        </p:sp>
      </p:grpSp>
      <p:sp>
        <p:nvSpPr>
          <p:cNvPr id="6" name="AutoShape 69"/>
          <p:cNvSpPr>
            <a:spLocks noChangeArrowheads="1"/>
          </p:cNvSpPr>
          <p:nvPr/>
        </p:nvSpPr>
        <p:spPr bwMode="gray">
          <a:xfrm rot="5400000">
            <a:off x="1417114" y="1119744"/>
            <a:ext cx="294608" cy="409829"/>
          </a:xfrm>
          <a:prstGeom prst="chevron">
            <a:avLst>
              <a:gd name="adj" fmla="val 52514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37"/>
          <p:cNvSpPr>
            <a:spLocks noChangeArrowheads="1"/>
          </p:cNvSpPr>
          <p:nvPr/>
        </p:nvSpPr>
        <p:spPr bwMode="auto">
          <a:xfrm>
            <a:off x="922973" y="1748156"/>
            <a:ext cx="1357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i="0" dirty="0"/>
              <a:t>点击此处添加内容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285" y="4221343"/>
            <a:ext cx="1892300" cy="11525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4246" y="1192530"/>
            <a:ext cx="1733550" cy="181927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792828" y="4131399"/>
            <a:ext cx="5982789" cy="1332411"/>
          </a:xfrm>
          <a:prstGeom prst="rect">
            <a:avLst/>
          </a:prstGeom>
          <a:solidFill>
            <a:srgbClr val="E58344"/>
          </a:solidFill>
          <a:ln>
            <a:solidFill>
              <a:srgbClr val="E785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22022" y="1679394"/>
            <a:ext cx="5749063" cy="1332411"/>
          </a:xfrm>
          <a:prstGeom prst="rect">
            <a:avLst/>
          </a:prstGeom>
          <a:solidFill>
            <a:srgbClr val="E58344"/>
          </a:solidFill>
          <a:ln>
            <a:solidFill>
              <a:srgbClr val="E785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8"/>
          <p:cNvSpPr txBox="1"/>
          <p:nvPr/>
        </p:nvSpPr>
        <p:spPr>
          <a:xfrm>
            <a:off x="3566912" y="1856431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点击添加文本内容点击添加文本内容</a:t>
            </a:r>
          </a:p>
        </p:txBody>
      </p:sp>
      <p:sp>
        <p:nvSpPr>
          <p:cNvPr id="15" name="TextBox 19"/>
          <p:cNvSpPr txBox="1"/>
          <p:nvPr/>
        </p:nvSpPr>
        <p:spPr>
          <a:xfrm>
            <a:off x="3566912" y="2359083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点击添加文本内容点击添加文本内容</a:t>
            </a:r>
          </a:p>
        </p:txBody>
      </p:sp>
      <p:sp>
        <p:nvSpPr>
          <p:cNvPr id="16" name="TextBox 18"/>
          <p:cNvSpPr txBox="1"/>
          <p:nvPr/>
        </p:nvSpPr>
        <p:spPr>
          <a:xfrm>
            <a:off x="5147517" y="4338910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点击添加文本内容点击添加文本内容</a:t>
            </a:r>
          </a:p>
        </p:txBody>
      </p:sp>
      <p:sp>
        <p:nvSpPr>
          <p:cNvPr id="17" name="TextBox 19"/>
          <p:cNvSpPr txBox="1"/>
          <p:nvPr/>
        </p:nvSpPr>
        <p:spPr>
          <a:xfrm>
            <a:off x="5147517" y="4841562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点击添加文本内容点击添加文本内容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41188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81"/>
          <p:cNvSpPr>
            <a:spLocks noChangeArrowheads="1"/>
          </p:cNvSpPr>
          <p:nvPr/>
        </p:nvSpPr>
        <p:spPr bwMode="auto">
          <a:xfrm>
            <a:off x="829868" y="889923"/>
            <a:ext cx="1536858" cy="2577819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7057" y="621179"/>
            <a:ext cx="1317625" cy="441912"/>
            <a:chOff x="4136645" y="2084218"/>
            <a:chExt cx="1317625" cy="441912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4223142" y="2084218"/>
              <a:ext cx="1229486" cy="441912"/>
            </a:xfrm>
            <a:prstGeom prst="roundRect">
              <a:avLst/>
            </a:pr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</a:gra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22"/>
            <p:cNvSpPr txBox="1">
              <a:spLocks noChangeArrowheads="1"/>
            </p:cNvSpPr>
            <p:nvPr/>
          </p:nvSpPr>
          <p:spPr bwMode="auto">
            <a:xfrm>
              <a:off x="4136645" y="2172721"/>
              <a:ext cx="1317625" cy="315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i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i="0" dirty="0">
                <a:ea typeface="宋体" panose="02010600030101010101" pitchFamily="2" charset="-122"/>
              </a:endParaRPr>
            </a:p>
          </p:txBody>
        </p:sp>
      </p:grpSp>
      <p:sp>
        <p:nvSpPr>
          <p:cNvPr id="6" name="AutoShape 69"/>
          <p:cNvSpPr>
            <a:spLocks noChangeArrowheads="1"/>
          </p:cNvSpPr>
          <p:nvPr/>
        </p:nvSpPr>
        <p:spPr bwMode="gray">
          <a:xfrm rot="5400000">
            <a:off x="1417114" y="1119744"/>
            <a:ext cx="294608" cy="409829"/>
          </a:xfrm>
          <a:prstGeom prst="chevron">
            <a:avLst>
              <a:gd name="adj" fmla="val 52514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37"/>
          <p:cNvSpPr>
            <a:spLocks noChangeArrowheads="1"/>
          </p:cNvSpPr>
          <p:nvPr/>
        </p:nvSpPr>
        <p:spPr bwMode="auto">
          <a:xfrm>
            <a:off x="922973" y="1748156"/>
            <a:ext cx="1357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i="0" dirty="0"/>
              <a:t>点击此处添加内容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189" y="4152807"/>
            <a:ext cx="1555924" cy="15559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68" y="1177354"/>
            <a:ext cx="1555924" cy="15559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115" y="4152807"/>
            <a:ext cx="1555924" cy="1555924"/>
          </a:xfrm>
          <a:prstGeom prst="rect">
            <a:avLst/>
          </a:prstGeom>
        </p:spPr>
      </p:pic>
      <p:sp>
        <p:nvSpPr>
          <p:cNvPr id="23" name="任意多边形 22"/>
          <p:cNvSpPr/>
          <p:nvPr/>
        </p:nvSpPr>
        <p:spPr>
          <a:xfrm>
            <a:off x="3692232" y="1261337"/>
            <a:ext cx="2466534" cy="1387957"/>
          </a:xfrm>
          <a:custGeom>
            <a:avLst/>
            <a:gdLst>
              <a:gd name="connsiteX0" fmla="*/ 256862 w 2466534"/>
              <a:gd name="connsiteY0" fmla="*/ 0 h 1541140"/>
              <a:gd name="connsiteX1" fmla="*/ 2225081 w 2466534"/>
              <a:gd name="connsiteY1" fmla="*/ 0 h 1541140"/>
              <a:gd name="connsiteX2" fmla="*/ 2461758 w 2466534"/>
              <a:gd name="connsiteY2" fmla="*/ 156880 h 1541140"/>
              <a:gd name="connsiteX3" fmla="*/ 2466533 w 2466534"/>
              <a:gd name="connsiteY3" fmla="*/ 180535 h 1541140"/>
              <a:gd name="connsiteX4" fmla="*/ 2443355 w 2466534"/>
              <a:gd name="connsiteY4" fmla="*/ 182871 h 1541140"/>
              <a:gd name="connsiteX5" fmla="*/ 2285869 w 2466534"/>
              <a:gd name="connsiteY5" fmla="*/ 376099 h 1541140"/>
              <a:gd name="connsiteX6" fmla="*/ 2285869 w 2466534"/>
              <a:gd name="connsiteY6" fmla="*/ 1165040 h 1541140"/>
              <a:gd name="connsiteX7" fmla="*/ 2443355 w 2466534"/>
              <a:gd name="connsiteY7" fmla="*/ 1358268 h 1541140"/>
              <a:gd name="connsiteX8" fmla="*/ 2466534 w 2466534"/>
              <a:gd name="connsiteY8" fmla="*/ 1360605 h 1541140"/>
              <a:gd name="connsiteX9" fmla="*/ 2461758 w 2466534"/>
              <a:gd name="connsiteY9" fmla="*/ 1384260 h 1541140"/>
              <a:gd name="connsiteX10" fmla="*/ 2225081 w 2466534"/>
              <a:gd name="connsiteY10" fmla="*/ 1541140 h 1541140"/>
              <a:gd name="connsiteX11" fmla="*/ 256862 w 2466534"/>
              <a:gd name="connsiteY11" fmla="*/ 1541140 h 1541140"/>
              <a:gd name="connsiteX12" fmla="*/ 0 w 2466534"/>
              <a:gd name="connsiteY12" fmla="*/ 1284278 h 1541140"/>
              <a:gd name="connsiteX13" fmla="*/ 0 w 2466534"/>
              <a:gd name="connsiteY13" fmla="*/ 256862 h 1541140"/>
              <a:gd name="connsiteX14" fmla="*/ 256862 w 2466534"/>
              <a:gd name="connsiteY14" fmla="*/ 0 h 1541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66534" h="1541140">
                <a:moveTo>
                  <a:pt x="256862" y="0"/>
                </a:moveTo>
                <a:lnTo>
                  <a:pt x="2225081" y="0"/>
                </a:lnTo>
                <a:cubicBezTo>
                  <a:pt x="2331477" y="0"/>
                  <a:pt x="2422764" y="64688"/>
                  <a:pt x="2461758" y="156880"/>
                </a:cubicBezTo>
                <a:lnTo>
                  <a:pt x="2466533" y="180535"/>
                </a:lnTo>
                <a:lnTo>
                  <a:pt x="2443355" y="182871"/>
                </a:lnTo>
                <a:cubicBezTo>
                  <a:pt x="2353478" y="201263"/>
                  <a:pt x="2285869" y="280785"/>
                  <a:pt x="2285869" y="376099"/>
                </a:cubicBezTo>
                <a:lnTo>
                  <a:pt x="2285869" y="1165040"/>
                </a:lnTo>
                <a:cubicBezTo>
                  <a:pt x="2285869" y="1260354"/>
                  <a:pt x="2353478" y="1339877"/>
                  <a:pt x="2443355" y="1358268"/>
                </a:cubicBezTo>
                <a:lnTo>
                  <a:pt x="2466534" y="1360605"/>
                </a:lnTo>
                <a:lnTo>
                  <a:pt x="2461758" y="1384260"/>
                </a:lnTo>
                <a:cubicBezTo>
                  <a:pt x="2422764" y="1476452"/>
                  <a:pt x="2331477" y="1541140"/>
                  <a:pt x="2225081" y="1541140"/>
                </a:cubicBezTo>
                <a:lnTo>
                  <a:pt x="256862" y="1541140"/>
                </a:lnTo>
                <a:cubicBezTo>
                  <a:pt x="115001" y="1541140"/>
                  <a:pt x="0" y="1426139"/>
                  <a:pt x="0" y="1284278"/>
                </a:cubicBezTo>
                <a:lnTo>
                  <a:pt x="0" y="256862"/>
                </a:lnTo>
                <a:cubicBezTo>
                  <a:pt x="0" y="115001"/>
                  <a:pt x="115001" y="0"/>
                  <a:pt x="256862" y="0"/>
                </a:cubicBezTo>
                <a:close/>
              </a:path>
            </a:pathLst>
          </a:cu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点击此处添加内容</a:t>
            </a:r>
            <a:endParaRPr lang="en-US" altLang="zh-CN" dirty="0" smtClean="0"/>
          </a:p>
          <a:p>
            <a:pPr algn="ctr"/>
            <a:r>
              <a:rPr lang="zh-CN" altLang="en-US" dirty="0"/>
              <a:t>点击此处添加内容</a:t>
            </a:r>
          </a:p>
          <a:p>
            <a:pPr algn="ctr"/>
            <a:r>
              <a:rPr lang="zh-CN" altLang="en-US" dirty="0"/>
              <a:t>点击此处添加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24" name="任意多边形 23"/>
          <p:cNvSpPr/>
          <p:nvPr/>
        </p:nvSpPr>
        <p:spPr>
          <a:xfrm>
            <a:off x="8310305" y="1261337"/>
            <a:ext cx="2466196" cy="1387957"/>
          </a:xfrm>
          <a:custGeom>
            <a:avLst/>
            <a:gdLst>
              <a:gd name="connsiteX0" fmla="*/ 241115 w 2466196"/>
              <a:gd name="connsiteY0" fmla="*/ 0 h 1541140"/>
              <a:gd name="connsiteX1" fmla="*/ 2209334 w 2466196"/>
              <a:gd name="connsiteY1" fmla="*/ 0 h 1541140"/>
              <a:gd name="connsiteX2" fmla="*/ 2466196 w 2466196"/>
              <a:gd name="connsiteY2" fmla="*/ 256862 h 1541140"/>
              <a:gd name="connsiteX3" fmla="*/ 2466196 w 2466196"/>
              <a:gd name="connsiteY3" fmla="*/ 1284278 h 1541140"/>
              <a:gd name="connsiteX4" fmla="*/ 2209334 w 2466196"/>
              <a:gd name="connsiteY4" fmla="*/ 1541140 h 1541140"/>
              <a:gd name="connsiteX5" fmla="*/ 241115 w 2466196"/>
              <a:gd name="connsiteY5" fmla="*/ 1541140 h 1541140"/>
              <a:gd name="connsiteX6" fmla="*/ 4439 w 2466196"/>
              <a:gd name="connsiteY6" fmla="*/ 1384260 h 1541140"/>
              <a:gd name="connsiteX7" fmla="*/ 0 w 2466196"/>
              <a:gd name="connsiteY7" fmla="*/ 1362275 h 1541140"/>
              <a:gd name="connsiteX8" fmla="*/ 42244 w 2466196"/>
              <a:gd name="connsiteY8" fmla="*/ 1362275 h 1541140"/>
              <a:gd name="connsiteX9" fmla="*/ 239479 w 2466196"/>
              <a:gd name="connsiteY9" fmla="*/ 1165040 h 1541140"/>
              <a:gd name="connsiteX10" fmla="*/ 239479 w 2466196"/>
              <a:gd name="connsiteY10" fmla="*/ 376099 h 1541140"/>
              <a:gd name="connsiteX11" fmla="*/ 42244 w 2466196"/>
              <a:gd name="connsiteY11" fmla="*/ 178864 h 1541140"/>
              <a:gd name="connsiteX12" fmla="*/ 0 w 2466196"/>
              <a:gd name="connsiteY12" fmla="*/ 178864 h 1541140"/>
              <a:gd name="connsiteX13" fmla="*/ 4439 w 2466196"/>
              <a:gd name="connsiteY13" fmla="*/ 156880 h 1541140"/>
              <a:gd name="connsiteX14" fmla="*/ 241115 w 2466196"/>
              <a:gd name="connsiteY14" fmla="*/ 0 h 1541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66196" h="1541140">
                <a:moveTo>
                  <a:pt x="241115" y="0"/>
                </a:moveTo>
                <a:lnTo>
                  <a:pt x="2209334" y="0"/>
                </a:lnTo>
                <a:cubicBezTo>
                  <a:pt x="2351195" y="0"/>
                  <a:pt x="2466196" y="115001"/>
                  <a:pt x="2466196" y="256862"/>
                </a:cubicBezTo>
                <a:lnTo>
                  <a:pt x="2466196" y="1284278"/>
                </a:lnTo>
                <a:cubicBezTo>
                  <a:pt x="2466196" y="1426139"/>
                  <a:pt x="2351195" y="1541140"/>
                  <a:pt x="2209334" y="1541140"/>
                </a:cubicBezTo>
                <a:lnTo>
                  <a:pt x="241115" y="1541140"/>
                </a:lnTo>
                <a:cubicBezTo>
                  <a:pt x="134719" y="1541140"/>
                  <a:pt x="43432" y="1476452"/>
                  <a:pt x="4439" y="1384260"/>
                </a:cubicBezTo>
                <a:lnTo>
                  <a:pt x="0" y="1362275"/>
                </a:lnTo>
                <a:lnTo>
                  <a:pt x="42244" y="1362275"/>
                </a:lnTo>
                <a:cubicBezTo>
                  <a:pt x="151174" y="1362275"/>
                  <a:pt x="239479" y="1273970"/>
                  <a:pt x="239479" y="1165040"/>
                </a:cubicBezTo>
                <a:lnTo>
                  <a:pt x="239479" y="376099"/>
                </a:lnTo>
                <a:cubicBezTo>
                  <a:pt x="239479" y="267169"/>
                  <a:pt x="151174" y="178864"/>
                  <a:pt x="42244" y="178864"/>
                </a:cubicBezTo>
                <a:lnTo>
                  <a:pt x="0" y="178864"/>
                </a:lnTo>
                <a:lnTo>
                  <a:pt x="4439" y="156880"/>
                </a:lnTo>
                <a:cubicBezTo>
                  <a:pt x="43432" y="64688"/>
                  <a:pt x="134719" y="0"/>
                  <a:pt x="241115" y="0"/>
                </a:cubicBezTo>
                <a:close/>
              </a:path>
            </a:pathLst>
          </a:cu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点击此处添加内容</a:t>
            </a:r>
            <a:endParaRPr lang="en-US" altLang="zh-CN"/>
          </a:p>
          <a:p>
            <a:pPr algn="ctr"/>
            <a:r>
              <a:rPr lang="zh-CN" altLang="en-US"/>
              <a:t>点击此处添加内容</a:t>
            </a:r>
          </a:p>
          <a:p>
            <a:pPr algn="ctr"/>
            <a:r>
              <a:rPr lang="zh-CN" altLang="en-US"/>
              <a:t>点击此处添加内容</a:t>
            </a:r>
            <a:endParaRPr lang="zh-CN" altLang="en-US" dirty="0"/>
          </a:p>
        </p:txBody>
      </p:sp>
      <p:sp>
        <p:nvSpPr>
          <p:cNvPr id="25" name="任意多边形 24"/>
          <p:cNvSpPr/>
          <p:nvPr/>
        </p:nvSpPr>
        <p:spPr>
          <a:xfrm>
            <a:off x="1359503" y="4267178"/>
            <a:ext cx="2466534" cy="1327181"/>
          </a:xfrm>
          <a:custGeom>
            <a:avLst/>
            <a:gdLst>
              <a:gd name="connsiteX0" fmla="*/ 256862 w 2466534"/>
              <a:gd name="connsiteY0" fmla="*/ 0 h 1541140"/>
              <a:gd name="connsiteX1" fmla="*/ 2225081 w 2466534"/>
              <a:gd name="connsiteY1" fmla="*/ 0 h 1541140"/>
              <a:gd name="connsiteX2" fmla="*/ 2461758 w 2466534"/>
              <a:gd name="connsiteY2" fmla="*/ 156880 h 1541140"/>
              <a:gd name="connsiteX3" fmla="*/ 2466533 w 2466534"/>
              <a:gd name="connsiteY3" fmla="*/ 180535 h 1541140"/>
              <a:gd name="connsiteX4" fmla="*/ 2443355 w 2466534"/>
              <a:gd name="connsiteY4" fmla="*/ 182871 h 1541140"/>
              <a:gd name="connsiteX5" fmla="*/ 2285869 w 2466534"/>
              <a:gd name="connsiteY5" fmla="*/ 376099 h 1541140"/>
              <a:gd name="connsiteX6" fmla="*/ 2285869 w 2466534"/>
              <a:gd name="connsiteY6" fmla="*/ 1165040 h 1541140"/>
              <a:gd name="connsiteX7" fmla="*/ 2443355 w 2466534"/>
              <a:gd name="connsiteY7" fmla="*/ 1358268 h 1541140"/>
              <a:gd name="connsiteX8" fmla="*/ 2466534 w 2466534"/>
              <a:gd name="connsiteY8" fmla="*/ 1360605 h 1541140"/>
              <a:gd name="connsiteX9" fmla="*/ 2461758 w 2466534"/>
              <a:gd name="connsiteY9" fmla="*/ 1384260 h 1541140"/>
              <a:gd name="connsiteX10" fmla="*/ 2225081 w 2466534"/>
              <a:gd name="connsiteY10" fmla="*/ 1541140 h 1541140"/>
              <a:gd name="connsiteX11" fmla="*/ 256862 w 2466534"/>
              <a:gd name="connsiteY11" fmla="*/ 1541140 h 1541140"/>
              <a:gd name="connsiteX12" fmla="*/ 0 w 2466534"/>
              <a:gd name="connsiteY12" fmla="*/ 1284278 h 1541140"/>
              <a:gd name="connsiteX13" fmla="*/ 0 w 2466534"/>
              <a:gd name="connsiteY13" fmla="*/ 256862 h 1541140"/>
              <a:gd name="connsiteX14" fmla="*/ 256862 w 2466534"/>
              <a:gd name="connsiteY14" fmla="*/ 0 h 1541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66534" h="1541140">
                <a:moveTo>
                  <a:pt x="256862" y="0"/>
                </a:moveTo>
                <a:lnTo>
                  <a:pt x="2225081" y="0"/>
                </a:lnTo>
                <a:cubicBezTo>
                  <a:pt x="2331477" y="0"/>
                  <a:pt x="2422764" y="64688"/>
                  <a:pt x="2461758" y="156880"/>
                </a:cubicBezTo>
                <a:lnTo>
                  <a:pt x="2466533" y="180535"/>
                </a:lnTo>
                <a:lnTo>
                  <a:pt x="2443355" y="182871"/>
                </a:lnTo>
                <a:cubicBezTo>
                  <a:pt x="2353478" y="201263"/>
                  <a:pt x="2285869" y="280785"/>
                  <a:pt x="2285869" y="376099"/>
                </a:cubicBezTo>
                <a:lnTo>
                  <a:pt x="2285869" y="1165040"/>
                </a:lnTo>
                <a:cubicBezTo>
                  <a:pt x="2285869" y="1260354"/>
                  <a:pt x="2353478" y="1339877"/>
                  <a:pt x="2443355" y="1358268"/>
                </a:cubicBezTo>
                <a:lnTo>
                  <a:pt x="2466534" y="1360605"/>
                </a:lnTo>
                <a:lnTo>
                  <a:pt x="2461758" y="1384260"/>
                </a:lnTo>
                <a:cubicBezTo>
                  <a:pt x="2422764" y="1476452"/>
                  <a:pt x="2331477" y="1541140"/>
                  <a:pt x="2225081" y="1541140"/>
                </a:cubicBezTo>
                <a:lnTo>
                  <a:pt x="256862" y="1541140"/>
                </a:lnTo>
                <a:cubicBezTo>
                  <a:pt x="115001" y="1541140"/>
                  <a:pt x="0" y="1426139"/>
                  <a:pt x="0" y="1284278"/>
                </a:cubicBezTo>
                <a:lnTo>
                  <a:pt x="0" y="256862"/>
                </a:lnTo>
                <a:cubicBezTo>
                  <a:pt x="0" y="115001"/>
                  <a:pt x="115001" y="0"/>
                  <a:pt x="256862" y="0"/>
                </a:cubicBezTo>
                <a:close/>
              </a:path>
            </a:pathLst>
          </a:cu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点击此处添加内容</a:t>
            </a:r>
            <a:endParaRPr lang="en-US" altLang="zh-CN" dirty="0"/>
          </a:p>
          <a:p>
            <a:pPr algn="ctr"/>
            <a:r>
              <a:rPr lang="zh-CN" altLang="en-US" dirty="0"/>
              <a:t>点击此处添加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26" name="任意多边形 25"/>
          <p:cNvSpPr/>
          <p:nvPr/>
        </p:nvSpPr>
        <p:spPr>
          <a:xfrm>
            <a:off x="6753157" y="4267177"/>
            <a:ext cx="2466534" cy="1327181"/>
          </a:xfrm>
          <a:custGeom>
            <a:avLst/>
            <a:gdLst>
              <a:gd name="connsiteX0" fmla="*/ 256862 w 2466534"/>
              <a:gd name="connsiteY0" fmla="*/ 0 h 1541140"/>
              <a:gd name="connsiteX1" fmla="*/ 2225081 w 2466534"/>
              <a:gd name="connsiteY1" fmla="*/ 0 h 1541140"/>
              <a:gd name="connsiteX2" fmla="*/ 2461758 w 2466534"/>
              <a:gd name="connsiteY2" fmla="*/ 156880 h 1541140"/>
              <a:gd name="connsiteX3" fmla="*/ 2466533 w 2466534"/>
              <a:gd name="connsiteY3" fmla="*/ 180535 h 1541140"/>
              <a:gd name="connsiteX4" fmla="*/ 2443355 w 2466534"/>
              <a:gd name="connsiteY4" fmla="*/ 182871 h 1541140"/>
              <a:gd name="connsiteX5" fmla="*/ 2285869 w 2466534"/>
              <a:gd name="connsiteY5" fmla="*/ 376099 h 1541140"/>
              <a:gd name="connsiteX6" fmla="*/ 2285869 w 2466534"/>
              <a:gd name="connsiteY6" fmla="*/ 1165040 h 1541140"/>
              <a:gd name="connsiteX7" fmla="*/ 2443355 w 2466534"/>
              <a:gd name="connsiteY7" fmla="*/ 1358268 h 1541140"/>
              <a:gd name="connsiteX8" fmla="*/ 2466534 w 2466534"/>
              <a:gd name="connsiteY8" fmla="*/ 1360605 h 1541140"/>
              <a:gd name="connsiteX9" fmla="*/ 2461758 w 2466534"/>
              <a:gd name="connsiteY9" fmla="*/ 1384260 h 1541140"/>
              <a:gd name="connsiteX10" fmla="*/ 2225081 w 2466534"/>
              <a:gd name="connsiteY10" fmla="*/ 1541140 h 1541140"/>
              <a:gd name="connsiteX11" fmla="*/ 256862 w 2466534"/>
              <a:gd name="connsiteY11" fmla="*/ 1541140 h 1541140"/>
              <a:gd name="connsiteX12" fmla="*/ 0 w 2466534"/>
              <a:gd name="connsiteY12" fmla="*/ 1284278 h 1541140"/>
              <a:gd name="connsiteX13" fmla="*/ 0 w 2466534"/>
              <a:gd name="connsiteY13" fmla="*/ 256862 h 1541140"/>
              <a:gd name="connsiteX14" fmla="*/ 256862 w 2466534"/>
              <a:gd name="connsiteY14" fmla="*/ 0 h 1541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66534" h="1541140">
                <a:moveTo>
                  <a:pt x="256862" y="0"/>
                </a:moveTo>
                <a:lnTo>
                  <a:pt x="2225081" y="0"/>
                </a:lnTo>
                <a:cubicBezTo>
                  <a:pt x="2331477" y="0"/>
                  <a:pt x="2422764" y="64688"/>
                  <a:pt x="2461758" y="156880"/>
                </a:cubicBezTo>
                <a:lnTo>
                  <a:pt x="2466533" y="180535"/>
                </a:lnTo>
                <a:lnTo>
                  <a:pt x="2443355" y="182871"/>
                </a:lnTo>
                <a:cubicBezTo>
                  <a:pt x="2353478" y="201263"/>
                  <a:pt x="2285869" y="280785"/>
                  <a:pt x="2285869" y="376099"/>
                </a:cubicBezTo>
                <a:lnTo>
                  <a:pt x="2285869" y="1165040"/>
                </a:lnTo>
                <a:cubicBezTo>
                  <a:pt x="2285869" y="1260354"/>
                  <a:pt x="2353478" y="1339877"/>
                  <a:pt x="2443355" y="1358268"/>
                </a:cubicBezTo>
                <a:lnTo>
                  <a:pt x="2466534" y="1360605"/>
                </a:lnTo>
                <a:lnTo>
                  <a:pt x="2461758" y="1384260"/>
                </a:lnTo>
                <a:cubicBezTo>
                  <a:pt x="2422764" y="1476452"/>
                  <a:pt x="2331477" y="1541140"/>
                  <a:pt x="2225081" y="1541140"/>
                </a:cubicBezTo>
                <a:lnTo>
                  <a:pt x="256862" y="1541140"/>
                </a:lnTo>
                <a:cubicBezTo>
                  <a:pt x="115001" y="1541140"/>
                  <a:pt x="0" y="1426139"/>
                  <a:pt x="0" y="1284278"/>
                </a:cubicBezTo>
                <a:lnTo>
                  <a:pt x="0" y="256862"/>
                </a:lnTo>
                <a:cubicBezTo>
                  <a:pt x="0" y="115001"/>
                  <a:pt x="115001" y="0"/>
                  <a:pt x="256862" y="0"/>
                </a:cubicBezTo>
                <a:close/>
              </a:path>
            </a:pathLst>
          </a:cu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点击此处添加内容</a:t>
            </a:r>
            <a:endParaRPr lang="en-US" altLang="zh-CN"/>
          </a:p>
          <a:p>
            <a:pPr algn="ctr"/>
            <a:r>
              <a:rPr lang="zh-CN" altLang="en-US"/>
              <a:t>点击此处添加内容</a:t>
            </a:r>
          </a:p>
          <a:p>
            <a:pPr algn="ctr"/>
            <a:r>
              <a:rPr lang="zh-CN" altLang="en-US"/>
              <a:t>点击此处添加内容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032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81"/>
          <p:cNvSpPr>
            <a:spLocks noChangeArrowheads="1"/>
          </p:cNvSpPr>
          <p:nvPr/>
        </p:nvSpPr>
        <p:spPr bwMode="auto">
          <a:xfrm>
            <a:off x="829868" y="889923"/>
            <a:ext cx="1536858" cy="2577819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7057" y="621179"/>
            <a:ext cx="1317625" cy="441912"/>
            <a:chOff x="4136645" y="2084218"/>
            <a:chExt cx="1317625" cy="441912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4223142" y="2084218"/>
              <a:ext cx="1229486" cy="441912"/>
            </a:xfrm>
            <a:prstGeom prst="roundRect">
              <a:avLst/>
            </a:pr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</a:gra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22"/>
            <p:cNvSpPr txBox="1">
              <a:spLocks noChangeArrowheads="1"/>
            </p:cNvSpPr>
            <p:nvPr/>
          </p:nvSpPr>
          <p:spPr bwMode="auto">
            <a:xfrm>
              <a:off x="4136645" y="2172721"/>
              <a:ext cx="1317625" cy="315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i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i="0" dirty="0">
                <a:ea typeface="宋体" panose="02010600030101010101" pitchFamily="2" charset="-122"/>
              </a:endParaRPr>
            </a:p>
          </p:txBody>
        </p:sp>
      </p:grpSp>
      <p:sp>
        <p:nvSpPr>
          <p:cNvPr id="6" name="AutoShape 69"/>
          <p:cNvSpPr>
            <a:spLocks noChangeArrowheads="1"/>
          </p:cNvSpPr>
          <p:nvPr/>
        </p:nvSpPr>
        <p:spPr bwMode="gray">
          <a:xfrm rot="5400000">
            <a:off x="1417114" y="1119744"/>
            <a:ext cx="294608" cy="409829"/>
          </a:xfrm>
          <a:prstGeom prst="chevron">
            <a:avLst>
              <a:gd name="adj" fmla="val 52514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37"/>
          <p:cNvSpPr>
            <a:spLocks noChangeArrowheads="1"/>
          </p:cNvSpPr>
          <p:nvPr/>
        </p:nvSpPr>
        <p:spPr bwMode="auto">
          <a:xfrm>
            <a:off x="922973" y="1748156"/>
            <a:ext cx="1357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i="0" dirty="0"/>
              <a:t>点击此处添加内容</a:t>
            </a:r>
          </a:p>
        </p:txBody>
      </p:sp>
      <p:sp>
        <p:nvSpPr>
          <p:cNvPr id="10" name="五边形 9"/>
          <p:cNvSpPr/>
          <p:nvPr/>
        </p:nvSpPr>
        <p:spPr>
          <a:xfrm>
            <a:off x="2943618" y="3154590"/>
            <a:ext cx="7979079" cy="676405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>
            <a:off x="2880988" y="3041857"/>
            <a:ext cx="7979079" cy="676405"/>
          </a:xfrm>
          <a:prstGeom prst="homePlat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19813" y="3313184"/>
            <a:ext cx="288000" cy="288000"/>
          </a:xfrm>
          <a:prstGeom prst="ellipse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736090" y="3323742"/>
            <a:ext cx="288000" cy="288000"/>
          </a:xfrm>
          <a:prstGeom prst="ellipse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952367" y="3313184"/>
            <a:ext cx="288000" cy="288000"/>
          </a:xfrm>
          <a:prstGeom prst="ellipse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168644" y="3323742"/>
            <a:ext cx="288000" cy="288000"/>
          </a:xfrm>
          <a:prstGeom prst="ellipse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84921" y="3313184"/>
            <a:ext cx="288000" cy="288000"/>
          </a:xfrm>
          <a:prstGeom prst="ellipse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601200" y="3323742"/>
            <a:ext cx="288000" cy="288000"/>
          </a:xfrm>
          <a:prstGeom prst="ellipse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箭头连接符 19"/>
          <p:cNvCxnSpPr/>
          <p:nvPr/>
        </p:nvCxnSpPr>
        <p:spPr>
          <a:xfrm>
            <a:off x="3632548" y="3601184"/>
            <a:ext cx="0" cy="1434279"/>
          </a:xfrm>
          <a:prstGeom prst="straightConnector1">
            <a:avLst/>
          </a:prstGeom>
          <a:ln>
            <a:solidFill>
              <a:srgbClr val="DC7B37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V="1">
            <a:off x="4885151" y="1748156"/>
            <a:ext cx="0" cy="1565028"/>
          </a:xfrm>
          <a:prstGeom prst="straightConnector1">
            <a:avLst/>
          </a:prstGeom>
          <a:ln>
            <a:solidFill>
              <a:srgbClr val="DC7B37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6075123" y="3611742"/>
            <a:ext cx="0" cy="1434279"/>
          </a:xfrm>
          <a:prstGeom prst="straightConnector1">
            <a:avLst/>
          </a:prstGeom>
          <a:ln>
            <a:solidFill>
              <a:srgbClr val="DC7B37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7315201" y="1748156"/>
            <a:ext cx="0" cy="1565028"/>
          </a:xfrm>
          <a:prstGeom prst="straightConnector1">
            <a:avLst/>
          </a:prstGeom>
          <a:ln>
            <a:solidFill>
              <a:srgbClr val="DC7B37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8505173" y="3611742"/>
            <a:ext cx="0" cy="1434279"/>
          </a:xfrm>
          <a:prstGeom prst="straightConnector1">
            <a:avLst/>
          </a:prstGeom>
          <a:ln>
            <a:solidFill>
              <a:srgbClr val="DC7B37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V="1">
            <a:off x="9732724" y="1745651"/>
            <a:ext cx="0" cy="1565028"/>
          </a:xfrm>
          <a:prstGeom prst="straightConnector1">
            <a:avLst/>
          </a:prstGeom>
          <a:ln>
            <a:solidFill>
              <a:srgbClr val="DC7B37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943618" y="5035463"/>
            <a:ext cx="1393251" cy="464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183464" y="1260656"/>
            <a:ext cx="1393251" cy="464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440410" y="5035463"/>
            <a:ext cx="1393251" cy="464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80256" y="1260656"/>
            <a:ext cx="1393251" cy="464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765447" y="5046021"/>
            <a:ext cx="1393251" cy="464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005293" y="1271214"/>
            <a:ext cx="1393251" cy="464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hlinkClick r:id="rId2"/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17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5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5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7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25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75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2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2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9" grpId="0" animBg="1"/>
      <p:bldP spid="30" grpId="0" animBg="1"/>
      <p:bldP spid="31" grpId="0" animBg="1"/>
      <p:bldP spid="32" grpId="0" animBg="1"/>
      <p:bldP spid="35" grpId="0" animBg="1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81"/>
          <p:cNvSpPr>
            <a:spLocks noChangeArrowheads="1"/>
          </p:cNvSpPr>
          <p:nvPr/>
        </p:nvSpPr>
        <p:spPr bwMode="auto">
          <a:xfrm>
            <a:off x="829868" y="889923"/>
            <a:ext cx="1536858" cy="2577819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7057" y="621179"/>
            <a:ext cx="1317625" cy="441912"/>
            <a:chOff x="4136645" y="2084218"/>
            <a:chExt cx="1317625" cy="441912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4223142" y="2084218"/>
              <a:ext cx="1229486" cy="441912"/>
            </a:xfrm>
            <a:prstGeom prst="roundRect">
              <a:avLst/>
            </a:pr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</a:gra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22"/>
            <p:cNvSpPr txBox="1">
              <a:spLocks noChangeArrowheads="1"/>
            </p:cNvSpPr>
            <p:nvPr/>
          </p:nvSpPr>
          <p:spPr bwMode="auto">
            <a:xfrm>
              <a:off x="4136645" y="2172721"/>
              <a:ext cx="1317625" cy="315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i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五</a:t>
              </a:r>
              <a:endParaRPr lang="zh-CN" i="0" dirty="0">
                <a:ea typeface="宋体" panose="02010600030101010101" pitchFamily="2" charset="-122"/>
              </a:endParaRPr>
            </a:p>
          </p:txBody>
        </p:sp>
      </p:grpSp>
      <p:sp>
        <p:nvSpPr>
          <p:cNvPr id="6" name="AutoShape 69"/>
          <p:cNvSpPr>
            <a:spLocks noChangeArrowheads="1"/>
          </p:cNvSpPr>
          <p:nvPr/>
        </p:nvSpPr>
        <p:spPr bwMode="gray">
          <a:xfrm rot="5400000">
            <a:off x="1417114" y="1119744"/>
            <a:ext cx="294608" cy="409829"/>
          </a:xfrm>
          <a:prstGeom prst="chevron">
            <a:avLst>
              <a:gd name="adj" fmla="val 52514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37"/>
          <p:cNvSpPr>
            <a:spLocks noChangeArrowheads="1"/>
          </p:cNvSpPr>
          <p:nvPr/>
        </p:nvSpPr>
        <p:spPr bwMode="auto">
          <a:xfrm>
            <a:off x="922973" y="1748156"/>
            <a:ext cx="1357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i="0" dirty="0"/>
              <a:t>点击此处添加内容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853542" y="760582"/>
            <a:ext cx="2913017" cy="2565165"/>
            <a:chOff x="3853542" y="760582"/>
            <a:chExt cx="2913017" cy="2565165"/>
          </a:xfrm>
        </p:grpSpPr>
        <p:sp>
          <p:nvSpPr>
            <p:cNvPr id="12" name="圆角矩形 11"/>
            <p:cNvSpPr/>
            <p:nvPr/>
          </p:nvSpPr>
          <p:spPr>
            <a:xfrm>
              <a:off x="3853542" y="1222627"/>
              <a:ext cx="2913017" cy="2103120"/>
            </a:xfrm>
            <a:prstGeom prst="roundRect">
              <a:avLst/>
            </a:prstGeom>
            <a:ln>
              <a:solidFill>
                <a:srgbClr val="E38140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添加文本内容</a:t>
              </a:r>
              <a:endParaRPr lang="en-US" altLang="zh-CN" dirty="0" smtClean="0"/>
            </a:p>
            <a:p>
              <a:pPr algn="ctr"/>
              <a:r>
                <a:rPr lang="zh-CN" altLang="en-US" dirty="0"/>
                <a:t>添加文本</a:t>
              </a:r>
              <a:r>
                <a:rPr lang="zh-CN" altLang="en-US" dirty="0" smtClean="0"/>
                <a:t>内容</a:t>
              </a:r>
              <a:endParaRPr lang="zh-CN" altLang="en-US" dirty="0"/>
            </a:p>
          </p:txBody>
        </p:sp>
        <p:sp>
          <p:nvSpPr>
            <p:cNvPr id="18" name="任意多边形 17"/>
            <p:cNvSpPr/>
            <p:nvPr/>
          </p:nvSpPr>
          <p:spPr>
            <a:xfrm rot="18862043">
              <a:off x="3373226" y="1247541"/>
              <a:ext cx="1657109" cy="683191"/>
            </a:xfrm>
            <a:custGeom>
              <a:avLst/>
              <a:gdLst>
                <a:gd name="connsiteX0" fmla="*/ 1091958 w 1657109"/>
                <a:gd name="connsiteY0" fmla="*/ 105420 h 683191"/>
                <a:gd name="connsiteX1" fmla="*/ 1657109 w 1657109"/>
                <a:gd name="connsiteY1" fmla="*/ 683191 h 683191"/>
                <a:gd name="connsiteX2" fmla="*/ 0 w 1657109"/>
                <a:gd name="connsiteY2" fmla="*/ 683191 h 683191"/>
                <a:gd name="connsiteX3" fmla="*/ 596268 w 1657109"/>
                <a:gd name="connsiteY3" fmla="*/ 99947 h 683191"/>
                <a:gd name="connsiteX4" fmla="*/ 1091958 w 1657109"/>
                <a:gd name="connsiteY4" fmla="*/ 105420 h 683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109" h="683191">
                  <a:moveTo>
                    <a:pt x="1091958" y="105420"/>
                  </a:moveTo>
                  <a:lnTo>
                    <a:pt x="1657109" y="683191"/>
                  </a:lnTo>
                  <a:lnTo>
                    <a:pt x="0" y="683191"/>
                  </a:lnTo>
                  <a:lnTo>
                    <a:pt x="596268" y="99947"/>
                  </a:lnTo>
                  <a:cubicBezTo>
                    <a:pt x="734660" y="-35423"/>
                    <a:pt x="956588" y="-32973"/>
                    <a:pt x="1091958" y="105420"/>
                  </a:cubicBezTo>
                  <a:close/>
                </a:path>
              </a:pathLst>
            </a:cu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1</a:t>
              </a:r>
              <a:endParaRPr lang="zh-CN" altLang="en-US" sz="3600" b="1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53541" y="3560878"/>
            <a:ext cx="2913017" cy="2591291"/>
            <a:chOff x="3853541" y="3560878"/>
            <a:chExt cx="2913017" cy="2591291"/>
          </a:xfrm>
        </p:grpSpPr>
        <p:sp>
          <p:nvSpPr>
            <p:cNvPr id="14" name="圆角矩形 13"/>
            <p:cNvSpPr/>
            <p:nvPr/>
          </p:nvSpPr>
          <p:spPr>
            <a:xfrm>
              <a:off x="3853541" y="3560878"/>
              <a:ext cx="2913017" cy="2103120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/>
                <a:t>添加文本内容</a:t>
              </a:r>
              <a:endParaRPr lang="en-US" altLang="zh-CN"/>
            </a:p>
            <a:p>
              <a:pPr algn="ctr"/>
              <a:r>
                <a:rPr lang="zh-CN" altLang="en-US"/>
                <a:t>添加文本内容</a:t>
              </a:r>
              <a:endParaRPr lang="zh-CN" altLang="en-US" dirty="0"/>
            </a:p>
          </p:txBody>
        </p:sp>
        <p:sp>
          <p:nvSpPr>
            <p:cNvPr id="19" name="任意多边形 18"/>
            <p:cNvSpPr/>
            <p:nvPr/>
          </p:nvSpPr>
          <p:spPr>
            <a:xfrm rot="2737957" flipV="1">
              <a:off x="3373229" y="4982019"/>
              <a:ext cx="1657109" cy="683191"/>
            </a:xfrm>
            <a:custGeom>
              <a:avLst/>
              <a:gdLst>
                <a:gd name="connsiteX0" fmla="*/ 1091958 w 1657109"/>
                <a:gd name="connsiteY0" fmla="*/ 105420 h 683191"/>
                <a:gd name="connsiteX1" fmla="*/ 1657109 w 1657109"/>
                <a:gd name="connsiteY1" fmla="*/ 683191 h 683191"/>
                <a:gd name="connsiteX2" fmla="*/ 0 w 1657109"/>
                <a:gd name="connsiteY2" fmla="*/ 683191 h 683191"/>
                <a:gd name="connsiteX3" fmla="*/ 596268 w 1657109"/>
                <a:gd name="connsiteY3" fmla="*/ 99947 h 683191"/>
                <a:gd name="connsiteX4" fmla="*/ 1091958 w 1657109"/>
                <a:gd name="connsiteY4" fmla="*/ 105420 h 683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109" h="683191">
                  <a:moveTo>
                    <a:pt x="1091958" y="105420"/>
                  </a:moveTo>
                  <a:lnTo>
                    <a:pt x="1657109" y="683191"/>
                  </a:lnTo>
                  <a:lnTo>
                    <a:pt x="0" y="683191"/>
                  </a:lnTo>
                  <a:lnTo>
                    <a:pt x="596268" y="99947"/>
                  </a:lnTo>
                  <a:cubicBezTo>
                    <a:pt x="734660" y="-35423"/>
                    <a:pt x="956588" y="-32973"/>
                    <a:pt x="1091958" y="105420"/>
                  </a:cubicBezTo>
                  <a:close/>
                </a:path>
              </a:pathLst>
            </a:cu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3</a:t>
              </a:r>
              <a:endParaRPr lang="zh-CN" altLang="en-US" sz="3600" b="1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027816" y="762285"/>
            <a:ext cx="2923581" cy="2563462"/>
            <a:chOff x="7027816" y="762285"/>
            <a:chExt cx="2923581" cy="2563462"/>
          </a:xfrm>
        </p:grpSpPr>
        <p:sp>
          <p:nvSpPr>
            <p:cNvPr id="13" name="圆角矩形 12"/>
            <p:cNvSpPr/>
            <p:nvPr/>
          </p:nvSpPr>
          <p:spPr>
            <a:xfrm>
              <a:off x="7027816" y="1222627"/>
              <a:ext cx="2913017" cy="2103120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/>
                <a:t>添加文本内容</a:t>
              </a:r>
              <a:endParaRPr lang="en-US" altLang="zh-CN"/>
            </a:p>
            <a:p>
              <a:pPr algn="ctr"/>
              <a:r>
                <a:rPr lang="zh-CN" altLang="en-US"/>
                <a:t>添加文本内容</a:t>
              </a:r>
              <a:endParaRPr lang="zh-CN" altLang="en-US" dirty="0"/>
            </a:p>
          </p:txBody>
        </p:sp>
        <p:sp>
          <p:nvSpPr>
            <p:cNvPr id="20" name="任意多边形 19"/>
            <p:cNvSpPr/>
            <p:nvPr/>
          </p:nvSpPr>
          <p:spPr>
            <a:xfrm rot="2737957" flipH="1">
              <a:off x="8781247" y="1249244"/>
              <a:ext cx="1657109" cy="683191"/>
            </a:xfrm>
            <a:custGeom>
              <a:avLst/>
              <a:gdLst>
                <a:gd name="connsiteX0" fmla="*/ 1091958 w 1657109"/>
                <a:gd name="connsiteY0" fmla="*/ 105420 h 683191"/>
                <a:gd name="connsiteX1" fmla="*/ 1657109 w 1657109"/>
                <a:gd name="connsiteY1" fmla="*/ 683191 h 683191"/>
                <a:gd name="connsiteX2" fmla="*/ 0 w 1657109"/>
                <a:gd name="connsiteY2" fmla="*/ 683191 h 683191"/>
                <a:gd name="connsiteX3" fmla="*/ 596268 w 1657109"/>
                <a:gd name="connsiteY3" fmla="*/ 99947 h 683191"/>
                <a:gd name="connsiteX4" fmla="*/ 1091958 w 1657109"/>
                <a:gd name="connsiteY4" fmla="*/ 105420 h 683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109" h="683191">
                  <a:moveTo>
                    <a:pt x="1091958" y="105420"/>
                  </a:moveTo>
                  <a:lnTo>
                    <a:pt x="1657109" y="683191"/>
                  </a:lnTo>
                  <a:lnTo>
                    <a:pt x="0" y="683191"/>
                  </a:lnTo>
                  <a:lnTo>
                    <a:pt x="596268" y="99947"/>
                  </a:lnTo>
                  <a:cubicBezTo>
                    <a:pt x="734660" y="-35423"/>
                    <a:pt x="956588" y="-32973"/>
                    <a:pt x="1091958" y="105420"/>
                  </a:cubicBezTo>
                  <a:close/>
                </a:path>
              </a:pathLst>
            </a:cu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2</a:t>
              </a:r>
              <a:endParaRPr lang="zh-CN" altLang="en-US" sz="3600" b="1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027816" y="3560878"/>
            <a:ext cx="2923580" cy="2591288"/>
            <a:chOff x="7027816" y="3560878"/>
            <a:chExt cx="2923580" cy="2591288"/>
          </a:xfrm>
        </p:grpSpPr>
        <p:sp>
          <p:nvSpPr>
            <p:cNvPr id="15" name="圆角矩形 14"/>
            <p:cNvSpPr/>
            <p:nvPr/>
          </p:nvSpPr>
          <p:spPr>
            <a:xfrm>
              <a:off x="7027816" y="3560878"/>
              <a:ext cx="2913017" cy="2103120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添加文本内容</a:t>
              </a:r>
              <a:endParaRPr lang="en-US" altLang="zh-CN" dirty="0"/>
            </a:p>
            <a:p>
              <a:pPr algn="ctr"/>
              <a:r>
                <a:rPr lang="zh-CN" altLang="en-US" dirty="0"/>
                <a:t>添加文本内容</a:t>
              </a:r>
            </a:p>
          </p:txBody>
        </p:sp>
        <p:sp>
          <p:nvSpPr>
            <p:cNvPr id="21" name="任意多边形 20"/>
            <p:cNvSpPr/>
            <p:nvPr/>
          </p:nvSpPr>
          <p:spPr>
            <a:xfrm rot="18862043" flipH="1" flipV="1">
              <a:off x="8781246" y="4982016"/>
              <a:ext cx="1657109" cy="683191"/>
            </a:xfrm>
            <a:custGeom>
              <a:avLst/>
              <a:gdLst>
                <a:gd name="connsiteX0" fmla="*/ 1091958 w 1657109"/>
                <a:gd name="connsiteY0" fmla="*/ 105420 h 683191"/>
                <a:gd name="connsiteX1" fmla="*/ 1657109 w 1657109"/>
                <a:gd name="connsiteY1" fmla="*/ 683191 h 683191"/>
                <a:gd name="connsiteX2" fmla="*/ 0 w 1657109"/>
                <a:gd name="connsiteY2" fmla="*/ 683191 h 683191"/>
                <a:gd name="connsiteX3" fmla="*/ 596268 w 1657109"/>
                <a:gd name="connsiteY3" fmla="*/ 99947 h 683191"/>
                <a:gd name="connsiteX4" fmla="*/ 1091958 w 1657109"/>
                <a:gd name="connsiteY4" fmla="*/ 105420 h 683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109" h="683191">
                  <a:moveTo>
                    <a:pt x="1091958" y="105420"/>
                  </a:moveTo>
                  <a:lnTo>
                    <a:pt x="1657109" y="683191"/>
                  </a:lnTo>
                  <a:lnTo>
                    <a:pt x="0" y="683191"/>
                  </a:lnTo>
                  <a:lnTo>
                    <a:pt x="596268" y="99947"/>
                  </a:lnTo>
                  <a:cubicBezTo>
                    <a:pt x="734660" y="-35423"/>
                    <a:pt x="956588" y="-32973"/>
                    <a:pt x="1091958" y="105420"/>
                  </a:cubicBezTo>
                  <a:close/>
                </a:path>
              </a:pathLst>
            </a:cu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4</a:t>
              </a:r>
              <a:endParaRPr lang="zh-CN" altLang="en-US" sz="3600" b="1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226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575766" y="1823312"/>
            <a:ext cx="2506663" cy="1077912"/>
          </a:xfrm>
          <a:prstGeom prst="rect">
            <a:avLst/>
          </a:prstGeom>
          <a:gradFill rotWithShape="1">
            <a:gsLst>
              <a:gs pos="0">
                <a:srgbClr val="EAEAEA"/>
              </a:gs>
              <a:gs pos="100000">
                <a:srgbClr val="DDDDDD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575766" y="2864712"/>
            <a:ext cx="2506663" cy="3178175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764906" y="1992857"/>
            <a:ext cx="1952171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标题文字内容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583704" y="4328387"/>
            <a:ext cx="2498725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>
                <a:solidFill>
                  <a:srgbClr val="333333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 b="1">
                <a:solidFill>
                  <a:srgbClr val="333333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 b="1">
                <a:solidFill>
                  <a:srgbClr val="333333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单击此处添加段落文字内容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583704" y="2878999"/>
            <a:ext cx="24987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rgbClr val="333333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rgbClr val="333333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rgbClr val="333333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单击此处添加段落文字内容</a:t>
            </a: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2871879" y="1823312"/>
            <a:ext cx="6064250" cy="4171950"/>
          </a:xfrm>
          <a:prstGeom prst="homePlate">
            <a:avLst>
              <a:gd name="adj" fmla="val 14495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818029" y="1975712"/>
            <a:ext cx="4284662" cy="428625"/>
            <a:chOff x="2054543" y="1884272"/>
            <a:chExt cx="4284662" cy="428625"/>
          </a:xfrm>
        </p:grpSpPr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054543" y="1884272"/>
              <a:ext cx="4283075" cy="42862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2329180" y="1893797"/>
              <a:ext cx="4010025" cy="206375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23996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818029" y="2669449"/>
            <a:ext cx="3292475" cy="428625"/>
            <a:chOff x="2054543" y="2578009"/>
            <a:chExt cx="3292475" cy="428625"/>
          </a:xfrm>
        </p:grpSpPr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054543" y="2578009"/>
              <a:ext cx="3292475" cy="42862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335530" y="2585947"/>
              <a:ext cx="3003550" cy="206375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23996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818029" y="4041049"/>
            <a:ext cx="2266950" cy="428625"/>
            <a:chOff x="2054543" y="3949609"/>
            <a:chExt cx="2266950" cy="428625"/>
          </a:xfrm>
        </p:grpSpPr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054543" y="3949609"/>
              <a:ext cx="2266950" cy="42862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2330768" y="3955959"/>
              <a:ext cx="1981200" cy="206375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23996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818029" y="4736374"/>
            <a:ext cx="1358900" cy="428625"/>
            <a:chOff x="2054543" y="4644934"/>
            <a:chExt cx="1358900" cy="428625"/>
          </a:xfrm>
        </p:grpSpPr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054543" y="4644934"/>
              <a:ext cx="1358900" cy="42862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2337118" y="4648109"/>
              <a:ext cx="1066800" cy="206375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23996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818029" y="5430112"/>
            <a:ext cx="1511300" cy="428625"/>
            <a:chOff x="2054543" y="5338672"/>
            <a:chExt cx="1511300" cy="428625"/>
          </a:xfrm>
        </p:grpSpPr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2054543" y="5338672"/>
              <a:ext cx="1511300" cy="42862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2337118" y="5346609"/>
              <a:ext cx="1219200" cy="206375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23996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818029" y="3347312"/>
            <a:ext cx="2014537" cy="428625"/>
            <a:chOff x="2054543" y="3255872"/>
            <a:chExt cx="2014537" cy="428625"/>
          </a:xfrm>
        </p:grpSpPr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054543" y="3255872"/>
              <a:ext cx="2014537" cy="42862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343468" y="3257459"/>
              <a:ext cx="1714500" cy="206375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23996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011579" y="2612299"/>
            <a:ext cx="1082675" cy="547688"/>
            <a:chOff x="1248093" y="2520859"/>
            <a:chExt cx="1082675" cy="547688"/>
          </a:xfrm>
        </p:grpSpPr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1248093" y="2520859"/>
              <a:ext cx="1079500" cy="54292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B2B2B2"/>
                </a:gs>
              </a:gsLst>
              <a:lin ang="2700000" scaled="1"/>
            </a:gra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1252855" y="2528797"/>
              <a:ext cx="1062038" cy="206375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23996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1249680" y="2527209"/>
              <a:ext cx="1081088" cy="54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400" b="1" dirty="0">
                  <a:latin typeface="Arial" panose="020B0604020202020204" pitchFamily="34" charset="0"/>
                  <a:ea typeface="华文细黑" panose="02010600040101010101" pitchFamily="2" charset="-122"/>
                </a:rPr>
                <a:t>标题文字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011579" y="1918562"/>
            <a:ext cx="1082675" cy="542925"/>
            <a:chOff x="1248093" y="1827122"/>
            <a:chExt cx="1082675" cy="542925"/>
          </a:xfrm>
        </p:grpSpPr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248093" y="1827122"/>
              <a:ext cx="1079500" cy="54292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DDDDDD"/>
                </a:gs>
              </a:gsLst>
              <a:lin ang="2700000" scaled="1"/>
            </a:gra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249680" y="1827122"/>
              <a:ext cx="1081088" cy="54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400" b="1" dirty="0">
                  <a:latin typeface="Arial" panose="020B0604020202020204" pitchFamily="34" charset="0"/>
                  <a:ea typeface="华文细黑" panose="02010600040101010101" pitchFamily="2" charset="-122"/>
                </a:rPr>
                <a:t>标题文字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011579" y="3290162"/>
            <a:ext cx="1082675" cy="547687"/>
            <a:chOff x="1248093" y="3198722"/>
            <a:chExt cx="1082675" cy="547687"/>
          </a:xfrm>
        </p:grpSpPr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1248093" y="3198722"/>
              <a:ext cx="1079500" cy="54292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DDDDDD"/>
                </a:gs>
              </a:gsLst>
              <a:lin ang="2700000" scaled="1"/>
            </a:gra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1249680" y="3205072"/>
              <a:ext cx="1081088" cy="54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400" b="1" dirty="0">
                  <a:latin typeface="Arial" panose="020B0604020202020204" pitchFamily="34" charset="0"/>
                  <a:ea typeface="华文细黑" panose="02010600040101010101" pitchFamily="2" charset="-122"/>
                </a:rPr>
                <a:t>标题文字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011579" y="4676049"/>
            <a:ext cx="1082675" cy="546100"/>
            <a:chOff x="1248093" y="4584609"/>
            <a:chExt cx="1082675" cy="546100"/>
          </a:xfrm>
        </p:grpSpPr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1248093" y="4587784"/>
              <a:ext cx="1079500" cy="54292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DDDDDD"/>
                </a:gs>
              </a:gsLst>
              <a:lin ang="2700000" scaled="1"/>
            </a:gra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1249680" y="4584609"/>
              <a:ext cx="1081088" cy="54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400" b="1" dirty="0">
                  <a:latin typeface="Arial" panose="020B0604020202020204" pitchFamily="34" charset="0"/>
                  <a:ea typeface="华文细黑" panose="02010600040101010101" pitchFamily="2" charset="-122"/>
                </a:rPr>
                <a:t>标题文字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011579" y="5368199"/>
            <a:ext cx="1082675" cy="547688"/>
            <a:chOff x="1248093" y="5276759"/>
            <a:chExt cx="1082675" cy="547688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248093" y="5281522"/>
              <a:ext cx="1079500" cy="54292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B2B2B2"/>
                </a:gs>
              </a:gsLst>
              <a:lin ang="2700000" scaled="1"/>
            </a:gra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1252855" y="5284697"/>
              <a:ext cx="1062038" cy="206375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23996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1249680" y="5276759"/>
              <a:ext cx="1081088" cy="54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400" b="1">
                  <a:latin typeface="Arial" panose="020B0604020202020204" pitchFamily="34" charset="0"/>
                  <a:ea typeface="华文细黑" panose="02010600040101010101" pitchFamily="2" charset="-122"/>
                </a:rPr>
                <a:t>标题文字</a:t>
              </a:r>
            </a:p>
          </p:txBody>
        </p:sp>
      </p:grp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7296241" y="1964599"/>
            <a:ext cx="7985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95%</a:t>
            </a:r>
            <a:endParaRPr 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6042116" y="4718912"/>
            <a:ext cx="2273300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单击此处添加段落文字内容</a:t>
            </a:r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6337391" y="2666274"/>
            <a:ext cx="7985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75%</a:t>
            </a:r>
            <a:endParaRPr 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5032466" y="3334612"/>
            <a:ext cx="7985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50%</a:t>
            </a: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5289641" y="4036287"/>
            <a:ext cx="7985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60%</a:t>
            </a:r>
            <a:endParaRPr 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4386354" y="4728437"/>
            <a:ext cx="7985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35%</a:t>
            </a:r>
            <a:endParaRPr 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4508591" y="5418999"/>
            <a:ext cx="7985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40%</a:t>
            </a:r>
            <a:endParaRPr 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011579" y="3982312"/>
            <a:ext cx="1082675" cy="544512"/>
            <a:chOff x="1248093" y="3890872"/>
            <a:chExt cx="1082675" cy="544512"/>
          </a:xfrm>
        </p:grpSpPr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248093" y="3892459"/>
              <a:ext cx="1079500" cy="54292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B2B2B2"/>
                </a:gs>
              </a:gsLst>
              <a:lin ang="2700000" scaled="1"/>
            </a:gra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1249680" y="3890872"/>
              <a:ext cx="1081088" cy="54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400" b="1" dirty="0">
                  <a:latin typeface="Arial" panose="020B0604020202020204" pitchFamily="34" charset="0"/>
                  <a:ea typeface="华文细黑" panose="02010600040101010101" pitchFamily="2" charset="-122"/>
                </a:rPr>
                <a:t>标题文字</a:t>
              </a: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1252855" y="3894047"/>
              <a:ext cx="1062038" cy="206375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23996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605129" y="462198"/>
            <a:ext cx="4098695" cy="62722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</a:t>
            </a:r>
            <a:r>
              <a:rPr lang="zh-CN" altLang="en-US" sz="2800" dirty="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添加</a:t>
            </a:r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标题</a:t>
            </a:r>
          </a:p>
        </p:txBody>
      </p:sp>
      <p:sp>
        <p:nvSpPr>
          <p:cNvPr id="57" name="椭圆 56"/>
          <p:cNvSpPr/>
          <p:nvPr/>
        </p:nvSpPr>
        <p:spPr>
          <a:xfrm>
            <a:off x="225167" y="386951"/>
            <a:ext cx="759924" cy="759924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3</a:t>
            </a:r>
            <a:endParaRPr lang="zh-CN" altLang="en-US" sz="54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7040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000">
        <p15:prstTrans prst="wind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478841" y="1365526"/>
            <a:ext cx="4546178" cy="1816084"/>
            <a:chOff x="1478841" y="1365526"/>
            <a:chExt cx="4546178" cy="1816084"/>
          </a:xfrm>
        </p:grpSpPr>
        <p:sp>
          <p:nvSpPr>
            <p:cNvPr id="2" name="矩形 1"/>
            <p:cNvSpPr/>
            <p:nvPr/>
          </p:nvSpPr>
          <p:spPr>
            <a:xfrm>
              <a:off x="1766169" y="1828799"/>
              <a:ext cx="4258850" cy="1352811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13500000" scaled="1"/>
              <a:tileRect/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添加</a:t>
              </a:r>
              <a:r>
                <a:rPr lang="zh-CN" altLang="en-US" sz="2800" dirty="0">
                  <a:solidFill>
                    <a:schemeClr val="tx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标题</a:t>
              </a:r>
            </a:p>
          </p:txBody>
        </p:sp>
        <p:sp>
          <p:nvSpPr>
            <p:cNvPr id="8" name="椭圆 7"/>
            <p:cNvSpPr/>
            <p:nvPr/>
          </p:nvSpPr>
          <p:spPr>
            <a:xfrm>
              <a:off x="1478841" y="1365526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1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88065" y="1365525"/>
            <a:ext cx="4521896" cy="1816086"/>
            <a:chOff x="6288065" y="1365525"/>
            <a:chExt cx="4521896" cy="1816086"/>
          </a:xfrm>
        </p:grpSpPr>
        <p:sp>
          <p:nvSpPr>
            <p:cNvPr id="3" name="矩形 2"/>
            <p:cNvSpPr/>
            <p:nvPr/>
          </p:nvSpPr>
          <p:spPr>
            <a:xfrm>
              <a:off x="6288065" y="1828799"/>
              <a:ext cx="4258850" cy="1352812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18900000" scaled="1"/>
              <a:tileRect/>
            </a:gra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800" dirty="0">
                  <a:solidFill>
                    <a:prstClr val="black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9917336" y="1365525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2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78842" y="3557392"/>
            <a:ext cx="4546177" cy="1585217"/>
            <a:chOff x="1478842" y="3557392"/>
            <a:chExt cx="4546177" cy="1585217"/>
          </a:xfrm>
        </p:grpSpPr>
        <p:sp>
          <p:nvSpPr>
            <p:cNvPr id="6" name="矩形 5"/>
            <p:cNvSpPr/>
            <p:nvPr/>
          </p:nvSpPr>
          <p:spPr>
            <a:xfrm>
              <a:off x="1766169" y="3557392"/>
              <a:ext cx="4258850" cy="1385185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8100000" scaled="1"/>
              <a:tileRect/>
            </a:gra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800" dirty="0">
                  <a:solidFill>
                    <a:prstClr val="black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478842" y="4249984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3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88065" y="3557392"/>
            <a:ext cx="4521896" cy="1585216"/>
            <a:chOff x="6288065" y="3557392"/>
            <a:chExt cx="4521896" cy="1585216"/>
          </a:xfrm>
        </p:grpSpPr>
        <p:sp>
          <p:nvSpPr>
            <p:cNvPr id="4" name="矩形 3"/>
            <p:cNvSpPr/>
            <p:nvPr/>
          </p:nvSpPr>
          <p:spPr>
            <a:xfrm>
              <a:off x="6288065" y="3557392"/>
              <a:ext cx="4258850" cy="1385185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2700000" scaled="1"/>
              <a:tileRect/>
            </a:gra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800" dirty="0">
                  <a:solidFill>
                    <a:prstClr val="black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11" name="椭圆 10"/>
            <p:cNvSpPr/>
            <p:nvPr/>
          </p:nvSpPr>
          <p:spPr>
            <a:xfrm>
              <a:off x="9917336" y="4249983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4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5295955" y="2526160"/>
            <a:ext cx="1723823" cy="17238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目录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63" y="-52251"/>
            <a:ext cx="1174751" cy="117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111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peelOff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6169" y="1828799"/>
            <a:ext cx="4258850" cy="135281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1350000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</a:t>
            </a:r>
            <a:r>
              <a:rPr lang="zh-CN" altLang="en-US" sz="2800" dirty="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添加</a:t>
            </a:r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6288065" y="1828799"/>
            <a:ext cx="4258850" cy="135281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189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>
                <a:solidFill>
                  <a:prstClr val="black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点击此处添加标题</a:t>
            </a:r>
            <a:endParaRPr lang="zh-CN" altLang="en-US" sz="2800" dirty="0">
              <a:solidFill>
                <a:prstClr val="black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88065" y="3557392"/>
            <a:ext cx="4258850" cy="138518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27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>
                <a:solidFill>
                  <a:prstClr val="black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点击此处添加标题</a:t>
            </a:r>
            <a:endParaRPr lang="zh-CN" altLang="en-US" sz="2800" dirty="0">
              <a:solidFill>
                <a:prstClr val="black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6169" y="3557392"/>
            <a:ext cx="4258850" cy="138518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81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>
                <a:solidFill>
                  <a:prstClr val="black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点击此处添加标题</a:t>
            </a:r>
            <a:endParaRPr lang="zh-CN" altLang="en-US" sz="2800" dirty="0">
              <a:solidFill>
                <a:prstClr val="black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295955" y="2526160"/>
            <a:ext cx="1723823" cy="17238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目录</a:t>
            </a:r>
          </a:p>
        </p:txBody>
      </p:sp>
      <p:sp>
        <p:nvSpPr>
          <p:cNvPr id="8" name="椭圆 7"/>
          <p:cNvSpPr/>
          <p:nvPr/>
        </p:nvSpPr>
        <p:spPr>
          <a:xfrm>
            <a:off x="1478841" y="1365526"/>
            <a:ext cx="892625" cy="89262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1</a:t>
            </a:r>
            <a:endParaRPr lang="zh-CN" altLang="en-US" sz="66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917336" y="1365525"/>
            <a:ext cx="892625" cy="89262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2</a:t>
            </a:r>
            <a:endParaRPr lang="zh-CN" altLang="en-US" sz="66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78842" y="4249984"/>
            <a:ext cx="892625" cy="89262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3</a:t>
            </a:r>
            <a:endParaRPr lang="zh-CN" altLang="en-US" sz="66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917336" y="4249983"/>
            <a:ext cx="892625" cy="89262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4</a:t>
            </a:r>
            <a:endParaRPr lang="zh-CN" altLang="en-US" sz="66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63" y="-52251"/>
            <a:ext cx="1174751" cy="117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2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 bwMode="auto">
          <a:xfrm>
            <a:off x="4099867" y="4447614"/>
            <a:ext cx="4857784" cy="900000"/>
          </a:xfrm>
          <a:prstGeom prst="roundRect">
            <a:avLst>
              <a:gd name="adj" fmla="val 999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4099867" y="3318848"/>
            <a:ext cx="4857784" cy="900000"/>
          </a:xfrm>
          <a:prstGeom prst="roundRect">
            <a:avLst>
              <a:gd name="adj" fmla="val 999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4099867" y="2178601"/>
            <a:ext cx="4857784" cy="900000"/>
          </a:xfrm>
          <a:prstGeom prst="roundRect">
            <a:avLst>
              <a:gd name="adj" fmla="val 999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32"/>
          <p:cNvSpPr txBox="1">
            <a:spLocks noChangeArrowheads="1"/>
          </p:cNvSpPr>
          <p:nvPr/>
        </p:nvSpPr>
        <p:spPr bwMode="auto">
          <a:xfrm>
            <a:off x="5385751" y="2421498"/>
            <a:ext cx="3429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2000" b="1" i="0" dirty="0" smtClean="0">
                <a:latin typeface="宋体" panose="02010600030101010101" pitchFamily="2" charset="-122"/>
              </a:rPr>
              <a:t>点击此处添加文字内容</a:t>
            </a:r>
            <a:endParaRPr lang="zh-CN" altLang="en-US" sz="2000" b="1" i="0" dirty="0">
              <a:latin typeface="宋体" panose="02010600030101010101" pitchFamily="2" charset="-122"/>
            </a:endParaRPr>
          </a:p>
        </p:txBody>
      </p:sp>
      <p:sp>
        <p:nvSpPr>
          <p:cNvPr id="8" name="五边形 7"/>
          <p:cNvSpPr/>
          <p:nvPr/>
        </p:nvSpPr>
        <p:spPr bwMode="auto">
          <a:xfrm>
            <a:off x="3431775" y="2403508"/>
            <a:ext cx="1486270" cy="453571"/>
          </a:xfrm>
          <a:prstGeom prst="homePlat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20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</a:p>
        </p:txBody>
      </p:sp>
      <p:sp>
        <p:nvSpPr>
          <p:cNvPr id="9" name="五边形 8"/>
          <p:cNvSpPr/>
          <p:nvPr/>
        </p:nvSpPr>
        <p:spPr bwMode="auto">
          <a:xfrm>
            <a:off x="3431775" y="3545192"/>
            <a:ext cx="1486270" cy="453572"/>
          </a:xfrm>
          <a:prstGeom prst="homePlat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20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</a:p>
        </p:txBody>
      </p:sp>
      <p:sp>
        <p:nvSpPr>
          <p:cNvPr id="10" name="五边形 9"/>
          <p:cNvSpPr/>
          <p:nvPr/>
        </p:nvSpPr>
        <p:spPr bwMode="auto">
          <a:xfrm>
            <a:off x="3431775" y="4686851"/>
            <a:ext cx="1486270" cy="453572"/>
          </a:xfrm>
          <a:prstGeom prst="homePlat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20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</a:p>
        </p:txBody>
      </p:sp>
      <p:sp>
        <p:nvSpPr>
          <p:cNvPr id="11" name="椭圆 10"/>
          <p:cNvSpPr/>
          <p:nvPr/>
        </p:nvSpPr>
        <p:spPr bwMode="auto">
          <a:xfrm>
            <a:off x="5302819" y="2589213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32"/>
          <p:cNvSpPr txBox="1">
            <a:spLocks noChangeArrowheads="1"/>
          </p:cNvSpPr>
          <p:nvPr/>
        </p:nvSpPr>
        <p:spPr bwMode="auto">
          <a:xfrm>
            <a:off x="5431787" y="3564498"/>
            <a:ext cx="28329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9pPr>
          </a:lstStyle>
          <a:p>
            <a:r>
              <a:rPr lang="zh-CN" altLang="en-US" sz="2000" b="1" i="0" dirty="0">
                <a:latin typeface="宋体" panose="02010600030101010101" pitchFamily="2" charset="-122"/>
              </a:rPr>
              <a:t>点击此处添加文字内容</a:t>
            </a:r>
          </a:p>
        </p:txBody>
      </p:sp>
      <p:sp>
        <p:nvSpPr>
          <p:cNvPr id="13" name="椭圆 12"/>
          <p:cNvSpPr/>
          <p:nvPr/>
        </p:nvSpPr>
        <p:spPr bwMode="auto">
          <a:xfrm>
            <a:off x="5348283" y="3734077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32"/>
          <p:cNvSpPr txBox="1">
            <a:spLocks noChangeArrowheads="1"/>
          </p:cNvSpPr>
          <p:nvPr/>
        </p:nvSpPr>
        <p:spPr bwMode="auto">
          <a:xfrm>
            <a:off x="5431788" y="4707498"/>
            <a:ext cx="2832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9pPr>
          </a:lstStyle>
          <a:p>
            <a:r>
              <a:rPr lang="zh-CN" altLang="en-US" sz="2000" b="1" i="0" dirty="0">
                <a:latin typeface="宋体" panose="02010600030101010101" pitchFamily="2" charset="-122"/>
              </a:rPr>
              <a:t>点击此处添加文字内容</a:t>
            </a:r>
          </a:p>
        </p:txBody>
      </p:sp>
      <p:sp>
        <p:nvSpPr>
          <p:cNvPr id="15" name="椭圆 14"/>
          <p:cNvSpPr/>
          <p:nvPr/>
        </p:nvSpPr>
        <p:spPr bwMode="auto">
          <a:xfrm>
            <a:off x="5348283" y="4877083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2601112" y="2637299"/>
            <a:ext cx="900000" cy="1009403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  <a:alpha val="50000"/>
              </a:schemeClr>
            </a:solidFill>
            <a:headEnd type="oval"/>
            <a:tailEnd type="oval"/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 rot="11040000">
            <a:off x="2744031" y="3744787"/>
            <a:ext cx="777836" cy="68051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  <a:alpha val="50000"/>
              </a:schemeClr>
            </a:solidFill>
            <a:headEnd type="oval"/>
            <a:tailEnd type="oval"/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 flipV="1">
            <a:off x="2601112" y="3907803"/>
            <a:ext cx="900000" cy="1009403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  <a:alpha val="50000"/>
              </a:schemeClr>
            </a:solidFill>
            <a:headEnd type="oval"/>
            <a:tailEnd type="oval"/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Oval 93"/>
          <p:cNvSpPr>
            <a:spLocks noChangeAspect="1" noChangeArrowheads="1"/>
          </p:cNvSpPr>
          <p:nvPr/>
        </p:nvSpPr>
        <p:spPr bwMode="auto">
          <a:xfrm>
            <a:off x="1544216" y="2930100"/>
            <a:ext cx="1323483" cy="1322796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17699988" lon="0" rev="0"/>
            </a:camera>
            <a:lightRig rig="flat" dir="t"/>
          </a:scene3d>
          <a:sp3d extrusionH="177800" contourW="19050">
            <a:bevelT w="101600" prst="convex"/>
            <a:bevelB w="0" h="254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i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26"/>
          <p:cNvSpPr txBox="1"/>
          <p:nvPr/>
        </p:nvSpPr>
        <p:spPr bwMode="auto">
          <a:xfrm>
            <a:off x="1511057" y="3308338"/>
            <a:ext cx="1397176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i="1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i="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计划</a:t>
            </a:r>
            <a:endParaRPr lang="zh-CN" altLang="en-US" sz="3200" i="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76192" y="475261"/>
            <a:ext cx="4098695" cy="62722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1080000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</a:t>
            </a:r>
            <a:r>
              <a:rPr lang="zh-CN" altLang="en-US" sz="2800" dirty="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添加</a:t>
            </a:r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标题</a:t>
            </a:r>
          </a:p>
        </p:txBody>
      </p:sp>
      <p:sp>
        <p:nvSpPr>
          <p:cNvPr id="22" name="椭圆 21"/>
          <p:cNvSpPr/>
          <p:nvPr/>
        </p:nvSpPr>
        <p:spPr>
          <a:xfrm>
            <a:off x="11067338" y="395847"/>
            <a:ext cx="759924" cy="759924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4</a:t>
            </a:r>
            <a:endParaRPr lang="zh-CN" altLang="en-US" sz="54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225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 animBg="1"/>
      <p:bldP spid="9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384101" y="4573424"/>
            <a:ext cx="144518" cy="144518"/>
          </a:xfrm>
          <a:prstGeom prst="ellipse">
            <a:avLst/>
          </a:pr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椭圆 7"/>
          <p:cNvSpPr/>
          <p:nvPr/>
        </p:nvSpPr>
        <p:spPr>
          <a:xfrm>
            <a:off x="5111684" y="4704563"/>
            <a:ext cx="144518" cy="144518"/>
          </a:xfrm>
          <a:prstGeom prst="ellipse">
            <a:avLst/>
          </a:prstGeom>
        </p:spPr>
        <p:style>
          <a:lnRef idx="2">
            <a:schemeClr val="accent5">
              <a:hueOff val="90288"/>
              <a:satOff val="52"/>
              <a:lumOff val="517"/>
              <a:alphaOff val="0"/>
            </a:schemeClr>
          </a:lnRef>
          <a:fillRef idx="1">
            <a:schemeClr val="accent5">
              <a:hueOff val="90288"/>
              <a:satOff val="52"/>
              <a:lumOff val="517"/>
              <a:alphaOff val="0"/>
            </a:schemeClr>
          </a:fillRef>
          <a:effectRef idx="0">
            <a:schemeClr val="accent5">
              <a:hueOff val="90288"/>
              <a:satOff val="52"/>
              <a:lumOff val="517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椭圆 8"/>
          <p:cNvSpPr/>
          <p:nvPr/>
        </p:nvSpPr>
        <p:spPr>
          <a:xfrm>
            <a:off x="4826260" y="4808147"/>
            <a:ext cx="144518" cy="144518"/>
          </a:xfrm>
          <a:prstGeom prst="ellipse">
            <a:avLst/>
          </a:prstGeom>
        </p:spPr>
        <p:style>
          <a:lnRef idx="2">
            <a:schemeClr val="accent5">
              <a:hueOff val="180575"/>
              <a:satOff val="105"/>
              <a:lumOff val="1034"/>
              <a:alphaOff val="0"/>
            </a:schemeClr>
          </a:lnRef>
          <a:fillRef idx="1">
            <a:schemeClr val="accent5">
              <a:hueOff val="180575"/>
              <a:satOff val="105"/>
              <a:lumOff val="1034"/>
              <a:alphaOff val="0"/>
            </a:schemeClr>
          </a:fillRef>
          <a:effectRef idx="0">
            <a:schemeClr val="accent5">
              <a:hueOff val="180575"/>
              <a:satOff val="105"/>
              <a:lumOff val="1034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椭圆 9"/>
          <p:cNvSpPr/>
          <p:nvPr/>
        </p:nvSpPr>
        <p:spPr>
          <a:xfrm>
            <a:off x="6691993" y="3055373"/>
            <a:ext cx="144518" cy="144518"/>
          </a:xfrm>
          <a:prstGeom prst="ellipse">
            <a:avLst/>
          </a:prstGeom>
        </p:spPr>
        <p:style>
          <a:lnRef idx="2">
            <a:schemeClr val="accent5">
              <a:hueOff val="270863"/>
              <a:satOff val="157"/>
              <a:lumOff val="1551"/>
              <a:alphaOff val="0"/>
            </a:schemeClr>
          </a:lnRef>
          <a:fillRef idx="1">
            <a:schemeClr val="accent5">
              <a:hueOff val="270863"/>
              <a:satOff val="157"/>
              <a:lumOff val="1551"/>
              <a:alphaOff val="0"/>
            </a:schemeClr>
          </a:fillRef>
          <a:effectRef idx="0">
            <a:schemeClr val="accent5">
              <a:hueOff val="270863"/>
              <a:satOff val="157"/>
              <a:lumOff val="1551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椭圆 10"/>
          <p:cNvSpPr/>
          <p:nvPr/>
        </p:nvSpPr>
        <p:spPr>
          <a:xfrm>
            <a:off x="6582159" y="3322244"/>
            <a:ext cx="144518" cy="144518"/>
          </a:xfrm>
          <a:prstGeom prst="ellipse">
            <a:avLst/>
          </a:prstGeom>
        </p:spPr>
        <p:style>
          <a:lnRef idx="2">
            <a:schemeClr val="accent5">
              <a:hueOff val="361151"/>
              <a:satOff val="209"/>
              <a:lumOff val="2068"/>
              <a:alphaOff val="0"/>
            </a:schemeClr>
          </a:lnRef>
          <a:fillRef idx="1">
            <a:schemeClr val="accent5">
              <a:hueOff val="361151"/>
              <a:satOff val="209"/>
              <a:lumOff val="2068"/>
              <a:alphaOff val="0"/>
            </a:schemeClr>
          </a:fillRef>
          <a:effectRef idx="0">
            <a:schemeClr val="accent5">
              <a:hueOff val="361151"/>
              <a:satOff val="209"/>
              <a:lumOff val="2068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椭圆 11"/>
          <p:cNvSpPr/>
          <p:nvPr/>
        </p:nvSpPr>
        <p:spPr>
          <a:xfrm>
            <a:off x="6504119" y="1046443"/>
            <a:ext cx="144518" cy="144518"/>
          </a:xfrm>
          <a:prstGeom prst="ellipse">
            <a:avLst/>
          </a:prstGeom>
        </p:spPr>
        <p:style>
          <a:lnRef idx="2">
            <a:schemeClr val="accent5">
              <a:hueOff val="451439"/>
              <a:satOff val="262"/>
              <a:lumOff val="2585"/>
              <a:alphaOff val="0"/>
            </a:schemeClr>
          </a:lnRef>
          <a:fillRef idx="1">
            <a:schemeClr val="accent5">
              <a:hueOff val="451439"/>
              <a:satOff val="262"/>
              <a:lumOff val="2585"/>
              <a:alphaOff val="0"/>
            </a:schemeClr>
          </a:fillRef>
          <a:effectRef idx="0">
            <a:schemeClr val="accent5">
              <a:hueOff val="451439"/>
              <a:satOff val="262"/>
              <a:lumOff val="2585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椭圆 12"/>
          <p:cNvSpPr/>
          <p:nvPr/>
        </p:nvSpPr>
        <p:spPr>
          <a:xfrm>
            <a:off x="6704999" y="918876"/>
            <a:ext cx="144518" cy="144518"/>
          </a:xfrm>
          <a:prstGeom prst="ellipse">
            <a:avLst/>
          </a:prstGeom>
        </p:spPr>
        <p:style>
          <a:lnRef idx="2">
            <a:schemeClr val="accent5">
              <a:hueOff val="541726"/>
              <a:satOff val="314"/>
              <a:lumOff val="3101"/>
              <a:alphaOff val="0"/>
            </a:schemeClr>
          </a:lnRef>
          <a:fillRef idx="1">
            <a:schemeClr val="accent5">
              <a:hueOff val="541726"/>
              <a:satOff val="314"/>
              <a:lumOff val="3101"/>
              <a:alphaOff val="0"/>
            </a:schemeClr>
          </a:fillRef>
          <a:effectRef idx="0">
            <a:schemeClr val="accent5">
              <a:hueOff val="541726"/>
              <a:satOff val="314"/>
              <a:lumOff val="3101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椭圆 13"/>
          <p:cNvSpPr/>
          <p:nvPr/>
        </p:nvSpPr>
        <p:spPr>
          <a:xfrm>
            <a:off x="6905880" y="791308"/>
            <a:ext cx="144518" cy="144518"/>
          </a:xfrm>
          <a:prstGeom prst="ellipse">
            <a:avLst/>
          </a:prstGeom>
        </p:spPr>
        <p:style>
          <a:lnRef idx="2">
            <a:schemeClr val="accent5">
              <a:hueOff val="632014"/>
              <a:satOff val="367"/>
              <a:lumOff val="3618"/>
              <a:alphaOff val="0"/>
            </a:schemeClr>
          </a:lnRef>
          <a:fillRef idx="1">
            <a:schemeClr val="accent5">
              <a:hueOff val="632014"/>
              <a:satOff val="367"/>
              <a:lumOff val="3618"/>
              <a:alphaOff val="0"/>
            </a:schemeClr>
          </a:fillRef>
          <a:effectRef idx="0">
            <a:schemeClr val="accent5">
              <a:hueOff val="632014"/>
              <a:satOff val="367"/>
              <a:lumOff val="3618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椭圆 14"/>
          <p:cNvSpPr/>
          <p:nvPr/>
        </p:nvSpPr>
        <p:spPr>
          <a:xfrm>
            <a:off x="7106761" y="918876"/>
            <a:ext cx="144518" cy="144518"/>
          </a:xfrm>
          <a:prstGeom prst="ellipse">
            <a:avLst/>
          </a:prstGeom>
        </p:spPr>
        <p:style>
          <a:lnRef idx="2">
            <a:schemeClr val="accent5">
              <a:hueOff val="722302"/>
              <a:satOff val="419"/>
              <a:lumOff val="4135"/>
              <a:alphaOff val="0"/>
            </a:schemeClr>
          </a:lnRef>
          <a:fillRef idx="1">
            <a:schemeClr val="accent5">
              <a:hueOff val="722302"/>
              <a:satOff val="419"/>
              <a:lumOff val="4135"/>
              <a:alphaOff val="0"/>
            </a:schemeClr>
          </a:fillRef>
          <a:effectRef idx="0">
            <a:schemeClr val="accent5">
              <a:hueOff val="722302"/>
              <a:satOff val="419"/>
              <a:lumOff val="4135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椭圆 15"/>
          <p:cNvSpPr/>
          <p:nvPr/>
        </p:nvSpPr>
        <p:spPr>
          <a:xfrm>
            <a:off x="7307641" y="1046443"/>
            <a:ext cx="144518" cy="144518"/>
          </a:xfrm>
          <a:prstGeom prst="ellipse">
            <a:avLst/>
          </a:prstGeom>
        </p:spPr>
        <p:style>
          <a:lnRef idx="2">
            <a:schemeClr val="accent5">
              <a:hueOff val="812590"/>
              <a:satOff val="471"/>
              <a:lumOff val="4652"/>
              <a:alphaOff val="0"/>
            </a:schemeClr>
          </a:lnRef>
          <a:fillRef idx="1">
            <a:schemeClr val="accent5">
              <a:hueOff val="812590"/>
              <a:satOff val="471"/>
              <a:lumOff val="4652"/>
              <a:alphaOff val="0"/>
            </a:schemeClr>
          </a:fillRef>
          <a:effectRef idx="0">
            <a:schemeClr val="accent5">
              <a:hueOff val="812590"/>
              <a:satOff val="471"/>
              <a:lumOff val="4652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椭圆 16"/>
          <p:cNvSpPr/>
          <p:nvPr/>
        </p:nvSpPr>
        <p:spPr>
          <a:xfrm>
            <a:off x="6905880" y="1060220"/>
            <a:ext cx="144518" cy="144518"/>
          </a:xfrm>
          <a:prstGeom prst="ellipse">
            <a:avLst/>
          </a:prstGeom>
        </p:spPr>
        <p:style>
          <a:lnRef idx="2">
            <a:schemeClr val="accent5">
              <a:hueOff val="902877"/>
              <a:satOff val="524"/>
              <a:lumOff val="5169"/>
              <a:alphaOff val="0"/>
            </a:schemeClr>
          </a:lnRef>
          <a:fillRef idx="1">
            <a:schemeClr val="accent5">
              <a:hueOff val="902877"/>
              <a:satOff val="524"/>
              <a:lumOff val="5169"/>
              <a:alphaOff val="0"/>
            </a:schemeClr>
          </a:fillRef>
          <a:effectRef idx="0">
            <a:schemeClr val="accent5">
              <a:hueOff val="902877"/>
              <a:satOff val="524"/>
              <a:lumOff val="5169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椭圆 17"/>
          <p:cNvSpPr/>
          <p:nvPr/>
        </p:nvSpPr>
        <p:spPr>
          <a:xfrm>
            <a:off x="6905880" y="1329642"/>
            <a:ext cx="144518" cy="144518"/>
          </a:xfrm>
          <a:prstGeom prst="ellipse">
            <a:avLst/>
          </a:prstGeom>
        </p:spPr>
        <p:style>
          <a:lnRef idx="2">
            <a:schemeClr val="accent5">
              <a:hueOff val="993165"/>
              <a:satOff val="576"/>
              <a:lumOff val="5686"/>
              <a:alphaOff val="0"/>
            </a:schemeClr>
          </a:lnRef>
          <a:fillRef idx="1">
            <a:schemeClr val="accent5">
              <a:hueOff val="993165"/>
              <a:satOff val="576"/>
              <a:lumOff val="5686"/>
              <a:alphaOff val="0"/>
            </a:schemeClr>
          </a:fillRef>
          <a:effectRef idx="0">
            <a:schemeClr val="accent5">
              <a:hueOff val="993165"/>
              <a:satOff val="576"/>
              <a:lumOff val="5686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任意多边形 18"/>
          <p:cNvSpPr/>
          <p:nvPr/>
        </p:nvSpPr>
        <p:spPr>
          <a:xfrm>
            <a:off x="4121732" y="5115641"/>
            <a:ext cx="3117262" cy="835820"/>
          </a:xfrm>
          <a:custGeom>
            <a:avLst/>
            <a:gdLst>
              <a:gd name="connsiteX0" fmla="*/ 0 w 3117262"/>
              <a:gd name="connsiteY0" fmla="*/ 139306 h 835820"/>
              <a:gd name="connsiteX1" fmla="*/ 139306 w 3117262"/>
              <a:gd name="connsiteY1" fmla="*/ 0 h 835820"/>
              <a:gd name="connsiteX2" fmla="*/ 2977956 w 3117262"/>
              <a:gd name="connsiteY2" fmla="*/ 0 h 835820"/>
              <a:gd name="connsiteX3" fmla="*/ 3117262 w 3117262"/>
              <a:gd name="connsiteY3" fmla="*/ 139306 h 835820"/>
              <a:gd name="connsiteX4" fmla="*/ 3117262 w 3117262"/>
              <a:gd name="connsiteY4" fmla="*/ 696514 h 835820"/>
              <a:gd name="connsiteX5" fmla="*/ 2977956 w 3117262"/>
              <a:gd name="connsiteY5" fmla="*/ 835820 h 835820"/>
              <a:gd name="connsiteX6" fmla="*/ 139306 w 3117262"/>
              <a:gd name="connsiteY6" fmla="*/ 835820 h 835820"/>
              <a:gd name="connsiteX7" fmla="*/ 0 w 3117262"/>
              <a:gd name="connsiteY7" fmla="*/ 696514 h 835820"/>
              <a:gd name="connsiteX8" fmla="*/ 0 w 3117262"/>
              <a:gd name="connsiteY8" fmla="*/ 139306 h 83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7262" h="835820">
                <a:moveTo>
                  <a:pt x="0" y="139306"/>
                </a:moveTo>
                <a:cubicBezTo>
                  <a:pt x="0" y="62369"/>
                  <a:pt x="62369" y="0"/>
                  <a:pt x="139306" y="0"/>
                </a:cubicBezTo>
                <a:lnTo>
                  <a:pt x="2977956" y="0"/>
                </a:lnTo>
                <a:cubicBezTo>
                  <a:pt x="3054893" y="0"/>
                  <a:pt x="3117262" y="62369"/>
                  <a:pt x="3117262" y="139306"/>
                </a:cubicBezTo>
                <a:lnTo>
                  <a:pt x="3117262" y="696514"/>
                </a:lnTo>
                <a:cubicBezTo>
                  <a:pt x="3117262" y="773451"/>
                  <a:pt x="3054893" y="835820"/>
                  <a:pt x="2977956" y="835820"/>
                </a:cubicBezTo>
                <a:lnTo>
                  <a:pt x="139306" y="835820"/>
                </a:lnTo>
                <a:cubicBezTo>
                  <a:pt x="62369" y="835820"/>
                  <a:pt x="0" y="773451"/>
                  <a:pt x="0" y="696514"/>
                </a:cubicBezTo>
                <a:lnTo>
                  <a:pt x="0" y="13930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0622" tIns="151291" rIns="151291" bIns="151291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900" kern="1200" dirty="0" smtClean="0"/>
              <a:t>点击添加内容</a:t>
            </a:r>
            <a:endParaRPr lang="zh-CN" altLang="en-US" sz="2900" kern="1200" dirty="0"/>
          </a:p>
        </p:txBody>
      </p:sp>
      <p:sp>
        <p:nvSpPr>
          <p:cNvPr id="20" name="椭圆 19"/>
          <p:cNvSpPr/>
          <p:nvPr/>
        </p:nvSpPr>
        <p:spPr>
          <a:xfrm>
            <a:off x="3257512" y="4296148"/>
            <a:ext cx="1445184" cy="1445082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任意多边形 20"/>
          <p:cNvSpPr/>
          <p:nvPr/>
        </p:nvSpPr>
        <p:spPr>
          <a:xfrm>
            <a:off x="6126926" y="4030298"/>
            <a:ext cx="3117262" cy="835820"/>
          </a:xfrm>
          <a:custGeom>
            <a:avLst/>
            <a:gdLst>
              <a:gd name="connsiteX0" fmla="*/ 0 w 3117262"/>
              <a:gd name="connsiteY0" fmla="*/ 139306 h 835820"/>
              <a:gd name="connsiteX1" fmla="*/ 139306 w 3117262"/>
              <a:gd name="connsiteY1" fmla="*/ 0 h 835820"/>
              <a:gd name="connsiteX2" fmla="*/ 2977956 w 3117262"/>
              <a:gd name="connsiteY2" fmla="*/ 0 h 835820"/>
              <a:gd name="connsiteX3" fmla="*/ 3117262 w 3117262"/>
              <a:gd name="connsiteY3" fmla="*/ 139306 h 835820"/>
              <a:gd name="connsiteX4" fmla="*/ 3117262 w 3117262"/>
              <a:gd name="connsiteY4" fmla="*/ 696514 h 835820"/>
              <a:gd name="connsiteX5" fmla="*/ 2977956 w 3117262"/>
              <a:gd name="connsiteY5" fmla="*/ 835820 h 835820"/>
              <a:gd name="connsiteX6" fmla="*/ 139306 w 3117262"/>
              <a:gd name="connsiteY6" fmla="*/ 835820 h 835820"/>
              <a:gd name="connsiteX7" fmla="*/ 0 w 3117262"/>
              <a:gd name="connsiteY7" fmla="*/ 696514 h 835820"/>
              <a:gd name="connsiteX8" fmla="*/ 0 w 3117262"/>
              <a:gd name="connsiteY8" fmla="*/ 139306 h 83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7262" h="835820">
                <a:moveTo>
                  <a:pt x="0" y="139306"/>
                </a:moveTo>
                <a:cubicBezTo>
                  <a:pt x="0" y="62369"/>
                  <a:pt x="62369" y="0"/>
                  <a:pt x="139306" y="0"/>
                </a:cubicBezTo>
                <a:lnTo>
                  <a:pt x="2977956" y="0"/>
                </a:lnTo>
                <a:cubicBezTo>
                  <a:pt x="3054893" y="0"/>
                  <a:pt x="3117262" y="62369"/>
                  <a:pt x="3117262" y="139306"/>
                </a:cubicBezTo>
                <a:lnTo>
                  <a:pt x="3117262" y="696514"/>
                </a:lnTo>
                <a:cubicBezTo>
                  <a:pt x="3117262" y="773451"/>
                  <a:pt x="3054893" y="835820"/>
                  <a:pt x="2977956" y="835820"/>
                </a:cubicBezTo>
                <a:lnTo>
                  <a:pt x="139306" y="835820"/>
                </a:lnTo>
                <a:cubicBezTo>
                  <a:pt x="62369" y="835820"/>
                  <a:pt x="0" y="773451"/>
                  <a:pt x="0" y="696514"/>
                </a:cubicBezTo>
                <a:lnTo>
                  <a:pt x="0" y="13930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496582"/>
              <a:satOff val="288"/>
              <a:lumOff val="2843"/>
              <a:alphaOff val="0"/>
            </a:schemeClr>
          </a:fillRef>
          <a:effectRef idx="0">
            <a:schemeClr val="accent5">
              <a:hueOff val="496582"/>
              <a:satOff val="288"/>
              <a:lumOff val="284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0622" tIns="151291" rIns="151291" bIns="151291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900" kern="1200" dirty="0" smtClean="0"/>
              <a:t>点击添加内容</a:t>
            </a:r>
            <a:endParaRPr lang="zh-CN" altLang="en-US" sz="2900" kern="1200" dirty="0"/>
          </a:p>
        </p:txBody>
      </p:sp>
      <p:sp>
        <p:nvSpPr>
          <p:cNvPr id="22" name="椭圆 21"/>
          <p:cNvSpPr/>
          <p:nvPr/>
        </p:nvSpPr>
        <p:spPr>
          <a:xfrm>
            <a:off x="5262705" y="3210806"/>
            <a:ext cx="1445184" cy="1445082"/>
          </a:xfrm>
          <a:prstGeom prst="ellipse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621777"/>
              <a:satOff val="1558"/>
              <a:lumOff val="462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任意多边形 22"/>
          <p:cNvSpPr/>
          <p:nvPr/>
        </p:nvSpPr>
        <p:spPr>
          <a:xfrm>
            <a:off x="7047508" y="2384170"/>
            <a:ext cx="3117262" cy="835820"/>
          </a:xfrm>
          <a:custGeom>
            <a:avLst/>
            <a:gdLst>
              <a:gd name="connsiteX0" fmla="*/ 0 w 3117262"/>
              <a:gd name="connsiteY0" fmla="*/ 139306 h 835820"/>
              <a:gd name="connsiteX1" fmla="*/ 139306 w 3117262"/>
              <a:gd name="connsiteY1" fmla="*/ 0 h 835820"/>
              <a:gd name="connsiteX2" fmla="*/ 2977956 w 3117262"/>
              <a:gd name="connsiteY2" fmla="*/ 0 h 835820"/>
              <a:gd name="connsiteX3" fmla="*/ 3117262 w 3117262"/>
              <a:gd name="connsiteY3" fmla="*/ 139306 h 835820"/>
              <a:gd name="connsiteX4" fmla="*/ 3117262 w 3117262"/>
              <a:gd name="connsiteY4" fmla="*/ 696514 h 835820"/>
              <a:gd name="connsiteX5" fmla="*/ 2977956 w 3117262"/>
              <a:gd name="connsiteY5" fmla="*/ 835820 h 835820"/>
              <a:gd name="connsiteX6" fmla="*/ 139306 w 3117262"/>
              <a:gd name="connsiteY6" fmla="*/ 835820 h 835820"/>
              <a:gd name="connsiteX7" fmla="*/ 0 w 3117262"/>
              <a:gd name="connsiteY7" fmla="*/ 696514 h 835820"/>
              <a:gd name="connsiteX8" fmla="*/ 0 w 3117262"/>
              <a:gd name="connsiteY8" fmla="*/ 139306 h 83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7262" h="835820">
                <a:moveTo>
                  <a:pt x="0" y="139306"/>
                </a:moveTo>
                <a:cubicBezTo>
                  <a:pt x="0" y="62369"/>
                  <a:pt x="62369" y="0"/>
                  <a:pt x="139306" y="0"/>
                </a:cubicBezTo>
                <a:lnTo>
                  <a:pt x="2977956" y="0"/>
                </a:lnTo>
                <a:cubicBezTo>
                  <a:pt x="3054893" y="0"/>
                  <a:pt x="3117262" y="62369"/>
                  <a:pt x="3117262" y="139306"/>
                </a:cubicBezTo>
                <a:lnTo>
                  <a:pt x="3117262" y="696514"/>
                </a:lnTo>
                <a:cubicBezTo>
                  <a:pt x="3117262" y="773451"/>
                  <a:pt x="3054893" y="835820"/>
                  <a:pt x="2977956" y="835820"/>
                </a:cubicBezTo>
                <a:lnTo>
                  <a:pt x="139306" y="835820"/>
                </a:lnTo>
                <a:cubicBezTo>
                  <a:pt x="62369" y="835820"/>
                  <a:pt x="0" y="773451"/>
                  <a:pt x="0" y="696514"/>
                </a:cubicBezTo>
                <a:lnTo>
                  <a:pt x="0" y="13930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993165"/>
              <a:satOff val="576"/>
              <a:lumOff val="5686"/>
              <a:alphaOff val="0"/>
            </a:schemeClr>
          </a:fillRef>
          <a:effectRef idx="0">
            <a:schemeClr val="accent5">
              <a:hueOff val="993165"/>
              <a:satOff val="576"/>
              <a:lumOff val="568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0622" tIns="151291" rIns="151291" bIns="151291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900" kern="1200" dirty="0" smtClean="0"/>
              <a:t>点击添加内容</a:t>
            </a:r>
            <a:endParaRPr lang="zh-CN" altLang="en-US" sz="2900" kern="1200" dirty="0"/>
          </a:p>
        </p:txBody>
      </p:sp>
      <p:sp>
        <p:nvSpPr>
          <p:cNvPr id="24" name="椭圆 23"/>
          <p:cNvSpPr/>
          <p:nvPr/>
        </p:nvSpPr>
        <p:spPr>
          <a:xfrm>
            <a:off x="6183288" y="1564677"/>
            <a:ext cx="1445184" cy="1445082"/>
          </a:xfrm>
          <a:prstGeom prst="ellipse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1243554"/>
              <a:satOff val="3117"/>
              <a:lumOff val="925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椭圆 2"/>
          <p:cNvSpPr/>
          <p:nvPr/>
        </p:nvSpPr>
        <p:spPr>
          <a:xfrm>
            <a:off x="984738" y="791308"/>
            <a:ext cx="2004647" cy="2004647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未来展望</a:t>
            </a:r>
          </a:p>
        </p:txBody>
      </p:sp>
    </p:spTree>
    <p:extLst>
      <p:ext uri="{BB962C8B-B14F-4D97-AF65-F5344CB8AC3E}">
        <p14:creationId xmlns:p14="http://schemas.microsoft.com/office/powerpoint/2010/main" val="51512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5000">
        <p15:prstTrans prst="origami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98572" y="2272938"/>
            <a:ext cx="428835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400" dirty="0">
                <a:latin typeface="方正启体繁体" panose="03000509000000000000" pitchFamily="65" charset="-122"/>
                <a:ea typeface="方正启体繁体" panose="03000509000000000000" pitchFamily="65" charset="-122"/>
              </a:rPr>
              <a:t>谢谢</a:t>
            </a:r>
            <a:r>
              <a:rPr lang="zh-CN" altLang="en-US" sz="6400" dirty="0" smtClean="0">
                <a:latin typeface="方正启体繁体" panose="03000509000000000000" pitchFamily="65" charset="-122"/>
                <a:ea typeface="方正启体繁体" panose="03000509000000000000" pitchFamily="65" charset="-122"/>
              </a:rPr>
              <a:t>欣赏！</a:t>
            </a:r>
            <a:endParaRPr lang="zh-CN" altLang="en-US" sz="6400" dirty="0">
              <a:latin typeface="方正启体繁体" panose="03000509000000000000" pitchFamily="65" charset="-122"/>
              <a:ea typeface="方正启体繁体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125" y="1515292"/>
            <a:ext cx="1998617" cy="199861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736919" y="4607346"/>
            <a:ext cx="1542121" cy="522709"/>
            <a:chOff x="3622675" y="4030663"/>
            <a:chExt cx="1898650" cy="528637"/>
          </a:xfrm>
          <a:solidFill>
            <a:schemeClr val="bg1"/>
          </a:solidFill>
        </p:grpSpPr>
        <p:sp>
          <p:nvSpPr>
            <p:cNvPr id="7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4" name="副标题 2"/>
          <p:cNvSpPr txBox="1">
            <a:spLocks/>
          </p:cNvSpPr>
          <p:nvPr/>
        </p:nvSpPr>
        <p:spPr>
          <a:xfrm>
            <a:off x="7597520" y="4620794"/>
            <a:ext cx="2134335" cy="6177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冰心工作室</a:t>
            </a:r>
            <a:endParaRPr lang="zh-CN" alt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596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303715" y="2247900"/>
            <a:ext cx="2616200" cy="2616200"/>
            <a:chOff x="3590925" y="1266825"/>
            <a:chExt cx="1962150" cy="1962150"/>
          </a:xfrm>
        </p:grpSpPr>
        <p:sp>
          <p:nvSpPr>
            <p:cNvPr id="5" name="矩形 4"/>
            <p:cNvSpPr/>
            <p:nvPr/>
          </p:nvSpPr>
          <p:spPr>
            <a:xfrm>
              <a:off x="3590925" y="1266825"/>
              <a:ext cx="1962150" cy="19621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2"/>
              <a:endParaRPr lang="zh-CN" altLang="en-US" sz="19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9025" y="1304925"/>
              <a:ext cx="1885950" cy="1885950"/>
            </a:xfrm>
            <a:prstGeom prst="rect">
              <a:avLst/>
            </a:prstGeom>
          </p:spPr>
        </p:pic>
      </p:grpSp>
      <p:sp>
        <p:nvSpPr>
          <p:cNvPr id="7" name="文本框 6" hidden="1"/>
          <p:cNvSpPr txBox="1"/>
          <p:nvPr/>
        </p:nvSpPr>
        <p:spPr>
          <a:xfrm>
            <a:off x="5274737" y="2209804"/>
            <a:ext cx="5033857" cy="1764585"/>
          </a:xfrm>
          <a:prstGeom prst="rect">
            <a:avLst/>
          </a:prstGeom>
          <a:noFill/>
        </p:spPr>
        <p:txBody>
          <a:bodyPr wrap="none" lIns="121912" tIns="60956" rIns="121912" bIns="60956" rtlCol="0">
            <a:spAutoFit/>
          </a:bodyPr>
          <a:lstStyle/>
          <a:p>
            <a:pPr defTabSz="914332"/>
            <a:r>
              <a:rPr lang="zh-CN" altLang="en-US" sz="5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拿出手机扫一扫</a:t>
            </a:r>
            <a:endParaRPr lang="en-US" altLang="zh-CN" sz="5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  <a:p>
            <a:pPr defTabSz="914332"/>
            <a:r>
              <a:rPr lang="zh-CN" altLang="en-US" sz="5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精华资源不用找</a:t>
            </a:r>
          </a:p>
        </p:txBody>
      </p:sp>
      <p:sp>
        <p:nvSpPr>
          <p:cNvPr id="35" name="矩形 34"/>
          <p:cNvSpPr/>
          <p:nvPr/>
        </p:nvSpPr>
        <p:spPr>
          <a:xfrm>
            <a:off x="2178716" y="4890184"/>
            <a:ext cx="2867039" cy="451405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algn="dist" defTabSz="914332"/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号：</a:t>
            </a:r>
            <a:r>
              <a:rPr lang="en-US" altLang="zh-CN" sz="21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yanjshow</a:t>
            </a:r>
            <a:endParaRPr lang="zh-CN" altLang="en-US" sz="2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303717" y="1588864"/>
            <a:ext cx="7898619" cy="499533"/>
            <a:chOff x="1727786" y="1191647"/>
            <a:chExt cx="5923964" cy="374650"/>
          </a:xfrm>
        </p:grpSpPr>
        <p:sp>
          <p:nvSpPr>
            <p:cNvPr id="36" name="圆角矩形 35"/>
            <p:cNvSpPr/>
            <p:nvPr/>
          </p:nvSpPr>
          <p:spPr>
            <a:xfrm>
              <a:off x="1727786" y="1191647"/>
              <a:ext cx="5860464" cy="374650"/>
            </a:xfrm>
            <a:prstGeom prst="roundRect">
              <a:avLst>
                <a:gd name="adj" fmla="val 81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2"/>
              <a:endParaRPr lang="zh-CN" altLang="en-US" sz="19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91286" y="1229452"/>
              <a:ext cx="5860464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32"/>
              <a:r>
                <a:rPr lang="zh-CN" altLang="en-US" sz="1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本作品版权归</a:t>
              </a:r>
              <a:r>
                <a:rPr lang="zh-CN" altLang="en-US" sz="19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r>
                <a:rPr lang="zh-CN" altLang="en-US" sz="1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所有，转载请注明出处。</a:t>
              </a: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718" y="2089789"/>
            <a:ext cx="5616935" cy="230855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072848" y="3869265"/>
            <a:ext cx="3428432" cy="3001435"/>
            <a:chOff x="6054636" y="2901949"/>
            <a:chExt cx="2571324" cy="2251076"/>
          </a:xfrm>
        </p:grpSpPr>
        <p:grpSp>
          <p:nvGrpSpPr>
            <p:cNvPr id="11" name="组合 10"/>
            <p:cNvGrpSpPr/>
            <p:nvPr/>
          </p:nvGrpSpPr>
          <p:grpSpPr>
            <a:xfrm>
              <a:off x="6054636" y="2901949"/>
              <a:ext cx="2571324" cy="2251076"/>
              <a:chOff x="2488745" y="4177357"/>
              <a:chExt cx="2179638" cy="1908175"/>
            </a:xfrm>
          </p:grpSpPr>
          <p:sp>
            <p:nvSpPr>
              <p:cNvPr id="12" name="Freeform 66"/>
              <p:cNvSpPr>
                <a:spLocks noEditPoints="1"/>
              </p:cNvSpPr>
              <p:nvPr/>
            </p:nvSpPr>
            <p:spPr bwMode="auto">
              <a:xfrm>
                <a:off x="2488745" y="4177357"/>
                <a:ext cx="1825625" cy="1908175"/>
              </a:xfrm>
              <a:custGeom>
                <a:avLst/>
                <a:gdLst>
                  <a:gd name="T0" fmla="*/ 487 w 704"/>
                  <a:gd name="T1" fmla="*/ 80 h 737"/>
                  <a:gd name="T2" fmla="*/ 487 w 704"/>
                  <a:gd name="T3" fmla="*/ 79 h 737"/>
                  <a:gd name="T4" fmla="*/ 484 w 704"/>
                  <a:gd name="T5" fmla="*/ 76 h 737"/>
                  <a:gd name="T6" fmla="*/ 477 w 704"/>
                  <a:gd name="T7" fmla="*/ 70 h 737"/>
                  <a:gd name="T8" fmla="*/ 465 w 704"/>
                  <a:gd name="T9" fmla="*/ 65 h 737"/>
                  <a:gd name="T10" fmla="*/ 456 w 704"/>
                  <a:gd name="T11" fmla="*/ 63 h 737"/>
                  <a:gd name="T12" fmla="*/ 422 w 704"/>
                  <a:gd name="T13" fmla="*/ 72 h 737"/>
                  <a:gd name="T14" fmla="*/ 420 w 704"/>
                  <a:gd name="T15" fmla="*/ 74 h 737"/>
                  <a:gd name="T16" fmla="*/ 404 w 704"/>
                  <a:gd name="T17" fmla="*/ 109 h 737"/>
                  <a:gd name="T18" fmla="*/ 438 w 704"/>
                  <a:gd name="T19" fmla="*/ 184 h 737"/>
                  <a:gd name="T20" fmla="*/ 423 w 704"/>
                  <a:gd name="T21" fmla="*/ 191 h 737"/>
                  <a:gd name="T22" fmla="*/ 375 w 704"/>
                  <a:gd name="T23" fmla="*/ 100 h 737"/>
                  <a:gd name="T24" fmla="*/ 316 w 704"/>
                  <a:gd name="T25" fmla="*/ 82 h 737"/>
                  <a:gd name="T26" fmla="*/ 304 w 704"/>
                  <a:gd name="T27" fmla="*/ 90 h 737"/>
                  <a:gd name="T28" fmla="*/ 341 w 704"/>
                  <a:gd name="T29" fmla="*/ 235 h 737"/>
                  <a:gd name="T30" fmla="*/ 267 w 704"/>
                  <a:gd name="T31" fmla="*/ 126 h 737"/>
                  <a:gd name="T32" fmla="*/ 240 w 704"/>
                  <a:gd name="T33" fmla="*/ 103 h 737"/>
                  <a:gd name="T34" fmla="*/ 195 w 704"/>
                  <a:gd name="T35" fmla="*/ 113 h 737"/>
                  <a:gd name="T36" fmla="*/ 246 w 704"/>
                  <a:gd name="T37" fmla="*/ 286 h 737"/>
                  <a:gd name="T38" fmla="*/ 233 w 704"/>
                  <a:gd name="T39" fmla="*/ 293 h 737"/>
                  <a:gd name="T40" fmla="*/ 64 w 704"/>
                  <a:gd name="T41" fmla="*/ 6 h 737"/>
                  <a:gd name="T42" fmla="*/ 19 w 704"/>
                  <a:gd name="T43" fmla="*/ 13 h 737"/>
                  <a:gd name="T44" fmla="*/ 175 w 704"/>
                  <a:gd name="T45" fmla="*/ 383 h 737"/>
                  <a:gd name="T46" fmla="*/ 182 w 704"/>
                  <a:gd name="T47" fmla="*/ 398 h 737"/>
                  <a:gd name="T48" fmla="*/ 178 w 704"/>
                  <a:gd name="T49" fmla="*/ 453 h 737"/>
                  <a:gd name="T50" fmla="*/ 131 w 704"/>
                  <a:gd name="T51" fmla="*/ 405 h 737"/>
                  <a:gd name="T52" fmla="*/ 41 w 704"/>
                  <a:gd name="T53" fmla="*/ 366 h 737"/>
                  <a:gd name="T54" fmla="*/ 115 w 704"/>
                  <a:gd name="T55" fmla="*/ 526 h 737"/>
                  <a:gd name="T56" fmla="*/ 138 w 704"/>
                  <a:gd name="T57" fmla="*/ 543 h 737"/>
                  <a:gd name="T58" fmla="*/ 302 w 704"/>
                  <a:gd name="T59" fmla="*/ 655 h 737"/>
                  <a:gd name="T60" fmla="*/ 324 w 704"/>
                  <a:gd name="T61" fmla="*/ 664 h 737"/>
                  <a:gd name="T62" fmla="*/ 443 w 704"/>
                  <a:gd name="T63" fmla="*/ 731 h 737"/>
                  <a:gd name="T64" fmla="*/ 526 w 704"/>
                  <a:gd name="T65" fmla="*/ 687 h 737"/>
                  <a:gd name="T66" fmla="*/ 686 w 704"/>
                  <a:gd name="T67" fmla="*/ 602 h 737"/>
                  <a:gd name="T68" fmla="*/ 652 w 704"/>
                  <a:gd name="T69" fmla="*/ 430 h 737"/>
                  <a:gd name="T70" fmla="*/ 523 w 704"/>
                  <a:gd name="T71" fmla="*/ 146 h 737"/>
                  <a:gd name="T72" fmla="*/ 488 w 704"/>
                  <a:gd name="T73" fmla="*/ 80 h 737"/>
                  <a:gd name="T74" fmla="*/ 38 w 704"/>
                  <a:gd name="T75" fmla="*/ 17 h 737"/>
                  <a:gd name="T76" fmla="*/ 88 w 704"/>
                  <a:gd name="T77" fmla="*/ 58 h 737"/>
                  <a:gd name="T78" fmla="*/ 65 w 704"/>
                  <a:gd name="T79" fmla="*/ 71 h 737"/>
                  <a:gd name="T80" fmla="*/ 36 w 704"/>
                  <a:gd name="T81" fmla="*/ 85 h 737"/>
                  <a:gd name="T82" fmla="*/ 21 w 704"/>
                  <a:gd name="T83" fmla="*/ 62 h 737"/>
                  <a:gd name="T84" fmla="*/ 171 w 704"/>
                  <a:gd name="T85" fmla="*/ 207 h 737"/>
                  <a:gd name="T86" fmla="*/ 129 w 704"/>
                  <a:gd name="T87" fmla="*/ 240 h 737"/>
                  <a:gd name="T88" fmla="*/ 116 w 704"/>
                  <a:gd name="T89" fmla="*/ 223 h 737"/>
                  <a:gd name="T90" fmla="*/ 164 w 704"/>
                  <a:gd name="T91" fmla="*/ 205 h 737"/>
                  <a:gd name="T92" fmla="*/ 116 w 704"/>
                  <a:gd name="T93" fmla="*/ 223 h 737"/>
                  <a:gd name="T94" fmla="*/ 117 w 704"/>
                  <a:gd name="T95" fmla="*/ 215 h 737"/>
                  <a:gd name="T96" fmla="*/ 157 w 704"/>
                  <a:gd name="T97" fmla="*/ 179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04" h="737">
                    <a:moveTo>
                      <a:pt x="488" y="80"/>
                    </a:moveTo>
                    <a:cubicBezTo>
                      <a:pt x="488" y="80"/>
                      <a:pt x="487" y="80"/>
                      <a:pt x="487" y="80"/>
                    </a:cubicBezTo>
                    <a:cubicBezTo>
                      <a:pt x="487" y="80"/>
                      <a:pt x="487" y="80"/>
                      <a:pt x="487" y="80"/>
                    </a:cubicBezTo>
                    <a:cubicBezTo>
                      <a:pt x="487" y="80"/>
                      <a:pt x="487" y="80"/>
                      <a:pt x="487" y="79"/>
                    </a:cubicBezTo>
                    <a:cubicBezTo>
                      <a:pt x="487" y="79"/>
                      <a:pt x="487" y="79"/>
                      <a:pt x="486" y="79"/>
                    </a:cubicBezTo>
                    <a:cubicBezTo>
                      <a:pt x="486" y="78"/>
                      <a:pt x="485" y="77"/>
                      <a:pt x="484" y="76"/>
                    </a:cubicBezTo>
                    <a:cubicBezTo>
                      <a:pt x="483" y="75"/>
                      <a:pt x="482" y="74"/>
                      <a:pt x="480" y="73"/>
                    </a:cubicBezTo>
                    <a:cubicBezTo>
                      <a:pt x="479" y="72"/>
                      <a:pt x="478" y="71"/>
                      <a:pt x="477" y="70"/>
                    </a:cubicBezTo>
                    <a:cubicBezTo>
                      <a:pt x="474" y="69"/>
                      <a:pt x="472" y="67"/>
                      <a:pt x="469" y="66"/>
                    </a:cubicBezTo>
                    <a:cubicBezTo>
                      <a:pt x="468" y="65"/>
                      <a:pt x="466" y="65"/>
                      <a:pt x="465" y="65"/>
                    </a:cubicBezTo>
                    <a:cubicBezTo>
                      <a:pt x="463" y="64"/>
                      <a:pt x="462" y="64"/>
                      <a:pt x="460" y="63"/>
                    </a:cubicBezTo>
                    <a:cubicBezTo>
                      <a:pt x="459" y="63"/>
                      <a:pt x="457" y="63"/>
                      <a:pt x="456" y="63"/>
                    </a:cubicBezTo>
                    <a:cubicBezTo>
                      <a:pt x="447" y="62"/>
                      <a:pt x="438" y="63"/>
                      <a:pt x="429" y="68"/>
                    </a:cubicBezTo>
                    <a:cubicBezTo>
                      <a:pt x="427" y="69"/>
                      <a:pt x="425" y="71"/>
                      <a:pt x="422" y="72"/>
                    </a:cubicBezTo>
                    <a:cubicBezTo>
                      <a:pt x="422" y="73"/>
                      <a:pt x="421" y="73"/>
                      <a:pt x="420" y="74"/>
                    </a:cubicBezTo>
                    <a:cubicBezTo>
                      <a:pt x="420" y="74"/>
                      <a:pt x="420" y="74"/>
                      <a:pt x="420" y="74"/>
                    </a:cubicBezTo>
                    <a:cubicBezTo>
                      <a:pt x="417" y="77"/>
                      <a:pt x="415" y="80"/>
                      <a:pt x="412" y="83"/>
                    </a:cubicBezTo>
                    <a:cubicBezTo>
                      <a:pt x="407" y="91"/>
                      <a:pt x="404" y="100"/>
                      <a:pt x="404" y="109"/>
                    </a:cubicBezTo>
                    <a:cubicBezTo>
                      <a:pt x="404" y="117"/>
                      <a:pt x="406" y="124"/>
                      <a:pt x="410" y="131"/>
                    </a:cubicBezTo>
                    <a:cubicBezTo>
                      <a:pt x="438" y="184"/>
                      <a:pt x="438" y="184"/>
                      <a:pt x="438" y="184"/>
                    </a:cubicBezTo>
                    <a:cubicBezTo>
                      <a:pt x="436" y="185"/>
                      <a:pt x="434" y="186"/>
                      <a:pt x="432" y="187"/>
                    </a:cubicBezTo>
                    <a:cubicBezTo>
                      <a:pt x="423" y="191"/>
                      <a:pt x="423" y="191"/>
                      <a:pt x="423" y="191"/>
                    </a:cubicBezTo>
                    <a:cubicBezTo>
                      <a:pt x="376" y="103"/>
                      <a:pt x="376" y="103"/>
                      <a:pt x="376" y="103"/>
                    </a:cubicBezTo>
                    <a:cubicBezTo>
                      <a:pt x="376" y="102"/>
                      <a:pt x="375" y="101"/>
                      <a:pt x="375" y="100"/>
                    </a:cubicBezTo>
                    <a:cubicBezTo>
                      <a:pt x="369" y="90"/>
                      <a:pt x="359" y="83"/>
                      <a:pt x="349" y="80"/>
                    </a:cubicBezTo>
                    <a:cubicBezTo>
                      <a:pt x="338" y="77"/>
                      <a:pt x="326" y="77"/>
                      <a:pt x="316" y="82"/>
                    </a:cubicBezTo>
                    <a:cubicBezTo>
                      <a:pt x="315" y="83"/>
                      <a:pt x="314" y="83"/>
                      <a:pt x="313" y="83"/>
                    </a:cubicBezTo>
                    <a:cubicBezTo>
                      <a:pt x="310" y="85"/>
                      <a:pt x="307" y="87"/>
                      <a:pt x="304" y="90"/>
                    </a:cubicBezTo>
                    <a:cubicBezTo>
                      <a:pt x="288" y="103"/>
                      <a:pt x="283" y="127"/>
                      <a:pt x="294" y="147"/>
                    </a:cubicBezTo>
                    <a:cubicBezTo>
                      <a:pt x="341" y="235"/>
                      <a:pt x="341" y="235"/>
                      <a:pt x="341" y="235"/>
                    </a:cubicBezTo>
                    <a:cubicBezTo>
                      <a:pt x="329" y="242"/>
                      <a:pt x="329" y="242"/>
                      <a:pt x="329" y="242"/>
                    </a:cubicBezTo>
                    <a:cubicBezTo>
                      <a:pt x="267" y="126"/>
                      <a:pt x="267" y="126"/>
                      <a:pt x="267" y="126"/>
                    </a:cubicBezTo>
                    <a:cubicBezTo>
                      <a:pt x="266" y="124"/>
                      <a:pt x="265" y="122"/>
                      <a:pt x="263" y="120"/>
                    </a:cubicBezTo>
                    <a:cubicBezTo>
                      <a:pt x="258" y="112"/>
                      <a:pt x="249" y="106"/>
                      <a:pt x="240" y="103"/>
                    </a:cubicBezTo>
                    <a:cubicBezTo>
                      <a:pt x="228" y="100"/>
                      <a:pt x="215" y="101"/>
                      <a:pt x="204" y="107"/>
                    </a:cubicBezTo>
                    <a:cubicBezTo>
                      <a:pt x="201" y="108"/>
                      <a:pt x="198" y="111"/>
                      <a:pt x="195" y="113"/>
                    </a:cubicBezTo>
                    <a:cubicBezTo>
                      <a:pt x="179" y="127"/>
                      <a:pt x="174" y="150"/>
                      <a:pt x="185" y="170"/>
                    </a:cubicBezTo>
                    <a:cubicBezTo>
                      <a:pt x="246" y="286"/>
                      <a:pt x="246" y="286"/>
                      <a:pt x="246" y="286"/>
                    </a:cubicBezTo>
                    <a:cubicBezTo>
                      <a:pt x="238" y="290"/>
                      <a:pt x="238" y="290"/>
                      <a:pt x="238" y="290"/>
                    </a:cubicBezTo>
                    <a:cubicBezTo>
                      <a:pt x="236" y="291"/>
                      <a:pt x="234" y="292"/>
                      <a:pt x="233" y="293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88" y="20"/>
                      <a:pt x="77" y="10"/>
                      <a:pt x="64" y="6"/>
                    </a:cubicBezTo>
                    <a:cubicBezTo>
                      <a:pt x="52" y="1"/>
                      <a:pt x="39" y="0"/>
                      <a:pt x="28" y="7"/>
                    </a:cubicBezTo>
                    <a:cubicBezTo>
                      <a:pt x="24" y="8"/>
                      <a:pt x="21" y="11"/>
                      <a:pt x="19" y="13"/>
                    </a:cubicBezTo>
                    <a:cubicBezTo>
                      <a:pt x="3" y="28"/>
                      <a:pt x="0" y="55"/>
                      <a:pt x="13" y="78"/>
                    </a:cubicBezTo>
                    <a:cubicBezTo>
                      <a:pt x="175" y="383"/>
                      <a:pt x="175" y="383"/>
                      <a:pt x="175" y="383"/>
                    </a:cubicBezTo>
                    <a:cubicBezTo>
                      <a:pt x="176" y="385"/>
                      <a:pt x="177" y="388"/>
                      <a:pt x="179" y="390"/>
                    </a:cubicBezTo>
                    <a:cubicBezTo>
                      <a:pt x="180" y="393"/>
                      <a:pt x="181" y="395"/>
                      <a:pt x="182" y="398"/>
                    </a:cubicBezTo>
                    <a:cubicBezTo>
                      <a:pt x="224" y="477"/>
                      <a:pt x="224" y="477"/>
                      <a:pt x="224" y="477"/>
                    </a:cubicBezTo>
                    <a:cubicBezTo>
                      <a:pt x="178" y="453"/>
                      <a:pt x="178" y="453"/>
                      <a:pt x="178" y="453"/>
                    </a:cubicBezTo>
                    <a:cubicBezTo>
                      <a:pt x="138" y="432"/>
                      <a:pt x="138" y="432"/>
                      <a:pt x="138" y="432"/>
                    </a:cubicBezTo>
                    <a:cubicBezTo>
                      <a:pt x="131" y="405"/>
                      <a:pt x="131" y="405"/>
                      <a:pt x="131" y="405"/>
                    </a:cubicBezTo>
                    <a:cubicBezTo>
                      <a:pt x="111" y="336"/>
                      <a:pt x="56" y="327"/>
                      <a:pt x="37" y="347"/>
                    </a:cubicBezTo>
                    <a:cubicBezTo>
                      <a:pt x="36" y="353"/>
                      <a:pt x="40" y="360"/>
                      <a:pt x="41" y="366"/>
                    </a:cubicBezTo>
                    <a:cubicBezTo>
                      <a:pt x="49" y="391"/>
                      <a:pt x="53" y="430"/>
                      <a:pt x="58" y="453"/>
                    </a:cubicBezTo>
                    <a:cubicBezTo>
                      <a:pt x="65" y="486"/>
                      <a:pt x="92" y="503"/>
                      <a:pt x="115" y="526"/>
                    </a:cubicBezTo>
                    <a:cubicBezTo>
                      <a:pt x="115" y="526"/>
                      <a:pt x="115" y="526"/>
                      <a:pt x="115" y="526"/>
                    </a:cubicBezTo>
                    <a:cubicBezTo>
                      <a:pt x="123" y="532"/>
                      <a:pt x="130" y="538"/>
                      <a:pt x="138" y="543"/>
                    </a:cubicBezTo>
                    <a:cubicBezTo>
                      <a:pt x="168" y="567"/>
                      <a:pt x="193" y="589"/>
                      <a:pt x="218" y="609"/>
                    </a:cubicBezTo>
                    <a:cubicBezTo>
                      <a:pt x="240" y="627"/>
                      <a:pt x="276" y="643"/>
                      <a:pt x="302" y="655"/>
                    </a:cubicBezTo>
                    <a:cubicBezTo>
                      <a:pt x="309" y="659"/>
                      <a:pt x="316" y="661"/>
                      <a:pt x="323" y="663"/>
                    </a:cubicBezTo>
                    <a:cubicBezTo>
                      <a:pt x="324" y="663"/>
                      <a:pt x="324" y="664"/>
                      <a:pt x="324" y="664"/>
                    </a:cubicBezTo>
                    <a:cubicBezTo>
                      <a:pt x="356" y="671"/>
                      <a:pt x="393" y="680"/>
                      <a:pt x="432" y="737"/>
                    </a:cubicBezTo>
                    <a:cubicBezTo>
                      <a:pt x="443" y="731"/>
                      <a:pt x="443" y="731"/>
                      <a:pt x="443" y="731"/>
                    </a:cubicBezTo>
                    <a:cubicBezTo>
                      <a:pt x="451" y="727"/>
                      <a:pt x="451" y="727"/>
                      <a:pt x="451" y="727"/>
                    </a:cubicBezTo>
                    <a:cubicBezTo>
                      <a:pt x="526" y="687"/>
                      <a:pt x="526" y="687"/>
                      <a:pt x="526" y="687"/>
                    </a:cubicBezTo>
                    <a:cubicBezTo>
                      <a:pt x="559" y="669"/>
                      <a:pt x="559" y="669"/>
                      <a:pt x="559" y="669"/>
                    </a:cubicBezTo>
                    <a:cubicBezTo>
                      <a:pt x="686" y="602"/>
                      <a:pt x="686" y="602"/>
                      <a:pt x="686" y="602"/>
                    </a:cubicBezTo>
                    <a:cubicBezTo>
                      <a:pt x="704" y="593"/>
                      <a:pt x="704" y="593"/>
                      <a:pt x="704" y="593"/>
                    </a:cubicBezTo>
                    <a:cubicBezTo>
                      <a:pt x="671" y="531"/>
                      <a:pt x="667" y="482"/>
                      <a:pt x="652" y="430"/>
                    </a:cubicBezTo>
                    <a:cubicBezTo>
                      <a:pt x="639" y="386"/>
                      <a:pt x="626" y="342"/>
                      <a:pt x="606" y="301"/>
                    </a:cubicBezTo>
                    <a:cubicBezTo>
                      <a:pt x="523" y="146"/>
                      <a:pt x="523" y="146"/>
                      <a:pt x="523" y="146"/>
                    </a:cubicBezTo>
                    <a:cubicBezTo>
                      <a:pt x="492" y="87"/>
                      <a:pt x="492" y="87"/>
                      <a:pt x="492" y="87"/>
                    </a:cubicBezTo>
                    <a:cubicBezTo>
                      <a:pt x="491" y="85"/>
                      <a:pt x="489" y="82"/>
                      <a:pt x="488" y="80"/>
                    </a:cubicBezTo>
                    <a:close/>
                    <a:moveTo>
                      <a:pt x="21" y="62"/>
                    </a:moveTo>
                    <a:cubicBezTo>
                      <a:pt x="17" y="47"/>
                      <a:pt x="21" y="23"/>
                      <a:pt x="38" y="17"/>
                    </a:cubicBezTo>
                    <a:cubicBezTo>
                      <a:pt x="58" y="8"/>
                      <a:pt x="77" y="27"/>
                      <a:pt x="89" y="41"/>
                    </a:cubicBezTo>
                    <a:cubicBezTo>
                      <a:pt x="95" y="49"/>
                      <a:pt x="98" y="51"/>
                      <a:pt x="88" y="58"/>
                    </a:cubicBezTo>
                    <a:cubicBezTo>
                      <a:pt x="88" y="58"/>
                      <a:pt x="87" y="58"/>
                      <a:pt x="87" y="58"/>
                    </a:cubicBezTo>
                    <a:cubicBezTo>
                      <a:pt x="80" y="63"/>
                      <a:pt x="72" y="68"/>
                      <a:pt x="65" y="71"/>
                    </a:cubicBezTo>
                    <a:cubicBezTo>
                      <a:pt x="60" y="74"/>
                      <a:pt x="51" y="78"/>
                      <a:pt x="44" y="81"/>
                    </a:cubicBezTo>
                    <a:cubicBezTo>
                      <a:pt x="41" y="83"/>
                      <a:pt x="38" y="84"/>
                      <a:pt x="36" y="85"/>
                    </a:cubicBezTo>
                    <a:cubicBezTo>
                      <a:pt x="35" y="85"/>
                      <a:pt x="31" y="87"/>
                      <a:pt x="29" y="84"/>
                    </a:cubicBezTo>
                    <a:cubicBezTo>
                      <a:pt x="25" y="78"/>
                      <a:pt x="23" y="69"/>
                      <a:pt x="21" y="62"/>
                    </a:cubicBezTo>
                    <a:close/>
                    <a:moveTo>
                      <a:pt x="126" y="232"/>
                    </a:moveTo>
                    <a:cubicBezTo>
                      <a:pt x="171" y="207"/>
                      <a:pt x="171" y="207"/>
                      <a:pt x="171" y="207"/>
                    </a:cubicBezTo>
                    <a:cubicBezTo>
                      <a:pt x="178" y="204"/>
                      <a:pt x="180" y="212"/>
                      <a:pt x="174" y="215"/>
                    </a:cubicBezTo>
                    <a:cubicBezTo>
                      <a:pt x="129" y="240"/>
                      <a:pt x="129" y="240"/>
                      <a:pt x="129" y="240"/>
                    </a:cubicBezTo>
                    <a:cubicBezTo>
                      <a:pt x="122" y="243"/>
                      <a:pt x="120" y="235"/>
                      <a:pt x="126" y="232"/>
                    </a:cubicBezTo>
                    <a:close/>
                    <a:moveTo>
                      <a:pt x="116" y="223"/>
                    </a:moveTo>
                    <a:cubicBezTo>
                      <a:pt x="131" y="212"/>
                      <a:pt x="147" y="203"/>
                      <a:pt x="164" y="195"/>
                    </a:cubicBezTo>
                    <a:cubicBezTo>
                      <a:pt x="171" y="192"/>
                      <a:pt x="169" y="202"/>
                      <a:pt x="164" y="205"/>
                    </a:cubicBezTo>
                    <a:cubicBezTo>
                      <a:pt x="148" y="212"/>
                      <a:pt x="133" y="221"/>
                      <a:pt x="119" y="231"/>
                    </a:cubicBezTo>
                    <a:cubicBezTo>
                      <a:pt x="113" y="236"/>
                      <a:pt x="111" y="227"/>
                      <a:pt x="116" y="223"/>
                    </a:cubicBezTo>
                    <a:close/>
                    <a:moveTo>
                      <a:pt x="159" y="186"/>
                    </a:moveTo>
                    <a:cubicBezTo>
                      <a:pt x="144" y="195"/>
                      <a:pt x="131" y="206"/>
                      <a:pt x="117" y="215"/>
                    </a:cubicBezTo>
                    <a:cubicBezTo>
                      <a:pt x="110" y="219"/>
                      <a:pt x="109" y="211"/>
                      <a:pt x="114" y="208"/>
                    </a:cubicBezTo>
                    <a:cubicBezTo>
                      <a:pt x="129" y="199"/>
                      <a:pt x="142" y="188"/>
                      <a:pt x="157" y="179"/>
                    </a:cubicBezTo>
                    <a:cubicBezTo>
                      <a:pt x="164" y="175"/>
                      <a:pt x="165" y="183"/>
                      <a:pt x="159" y="186"/>
                    </a:cubicBezTo>
                    <a:close/>
                  </a:path>
                </a:pathLst>
              </a:custGeom>
              <a:solidFill>
                <a:srgbClr val="F4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任意多边形 12"/>
              <p:cNvSpPr>
                <a:spLocks/>
              </p:cNvSpPr>
              <p:nvPr/>
            </p:nvSpPr>
            <p:spPr bwMode="auto">
              <a:xfrm>
                <a:off x="3613273" y="5672782"/>
                <a:ext cx="1055110" cy="412750"/>
              </a:xfrm>
              <a:custGeom>
                <a:avLst/>
                <a:gdLst>
                  <a:gd name="connsiteX0" fmla="*/ 767773 w 1055110"/>
                  <a:gd name="connsiteY0" fmla="*/ 0 h 412750"/>
                  <a:gd name="connsiteX1" fmla="*/ 1055110 w 1055110"/>
                  <a:gd name="connsiteY1" fmla="*/ 385763 h 412750"/>
                  <a:gd name="connsiteX2" fmla="*/ 1055110 w 1055110"/>
                  <a:gd name="connsiteY2" fmla="*/ 412750 h 412750"/>
                  <a:gd name="connsiteX3" fmla="*/ 0 w 1055110"/>
                  <a:gd name="connsiteY3" fmla="*/ 412750 h 41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5110" h="412750">
                    <a:moveTo>
                      <a:pt x="767773" y="0"/>
                    </a:moveTo>
                    <a:lnTo>
                      <a:pt x="1055110" y="385763"/>
                    </a:lnTo>
                    <a:lnTo>
                      <a:pt x="1055110" y="412750"/>
                    </a:lnTo>
                    <a:lnTo>
                      <a:pt x="0" y="412750"/>
                    </a:lnTo>
                    <a:close/>
                  </a:path>
                </a:pathLst>
              </a:custGeom>
              <a:solidFill>
                <a:srgbClr val="2C3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4399219" y="5919639"/>
                <a:ext cx="47583" cy="14010"/>
              </a:xfrm>
              <a:custGeom>
                <a:avLst/>
                <a:gdLst>
                  <a:gd name="T0" fmla="*/ 208 w 466"/>
                  <a:gd name="T1" fmla="*/ 0 h 135"/>
                  <a:gd name="T2" fmla="*/ 289 w 466"/>
                  <a:gd name="T3" fmla="*/ 0 h 135"/>
                  <a:gd name="T4" fmla="*/ 286 w 466"/>
                  <a:gd name="T5" fmla="*/ 26 h 135"/>
                  <a:gd name="T6" fmla="*/ 466 w 466"/>
                  <a:gd name="T7" fmla="*/ 26 h 135"/>
                  <a:gd name="T8" fmla="*/ 452 w 466"/>
                  <a:gd name="T9" fmla="*/ 135 h 135"/>
                  <a:gd name="T10" fmla="*/ 395 w 466"/>
                  <a:gd name="T11" fmla="*/ 135 h 135"/>
                  <a:gd name="T12" fmla="*/ 405 w 466"/>
                  <a:gd name="T13" fmla="*/ 71 h 135"/>
                  <a:gd name="T14" fmla="*/ 64 w 466"/>
                  <a:gd name="T15" fmla="*/ 71 h 135"/>
                  <a:gd name="T16" fmla="*/ 55 w 466"/>
                  <a:gd name="T17" fmla="*/ 135 h 135"/>
                  <a:gd name="T18" fmla="*/ 0 w 466"/>
                  <a:gd name="T19" fmla="*/ 135 h 135"/>
                  <a:gd name="T20" fmla="*/ 15 w 466"/>
                  <a:gd name="T21" fmla="*/ 26 h 135"/>
                  <a:gd name="T22" fmla="*/ 204 w 466"/>
                  <a:gd name="T23" fmla="*/ 26 h 135"/>
                  <a:gd name="T24" fmla="*/ 208 w 466"/>
                  <a:gd name="T2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6" h="135">
                    <a:moveTo>
                      <a:pt x="208" y="0"/>
                    </a:moveTo>
                    <a:lnTo>
                      <a:pt x="289" y="0"/>
                    </a:lnTo>
                    <a:lnTo>
                      <a:pt x="286" y="26"/>
                    </a:lnTo>
                    <a:lnTo>
                      <a:pt x="466" y="26"/>
                    </a:lnTo>
                    <a:lnTo>
                      <a:pt x="452" y="135"/>
                    </a:lnTo>
                    <a:lnTo>
                      <a:pt x="395" y="135"/>
                    </a:lnTo>
                    <a:lnTo>
                      <a:pt x="405" y="71"/>
                    </a:lnTo>
                    <a:lnTo>
                      <a:pt x="64" y="71"/>
                    </a:lnTo>
                    <a:lnTo>
                      <a:pt x="55" y="135"/>
                    </a:lnTo>
                    <a:lnTo>
                      <a:pt x="0" y="135"/>
                    </a:lnTo>
                    <a:lnTo>
                      <a:pt x="15" y="26"/>
                    </a:lnTo>
                    <a:lnTo>
                      <a:pt x="204" y="26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4397993" y="5931677"/>
                <a:ext cx="43805" cy="34557"/>
              </a:xfrm>
              <a:custGeom>
                <a:avLst/>
                <a:gdLst>
                  <a:gd name="T0" fmla="*/ 393 w 429"/>
                  <a:gd name="T1" fmla="*/ 333 h 333"/>
                  <a:gd name="T2" fmla="*/ 429 w 429"/>
                  <a:gd name="T3" fmla="*/ 90 h 333"/>
                  <a:gd name="T4" fmla="*/ 261 w 429"/>
                  <a:gd name="T5" fmla="*/ 90 h 333"/>
                  <a:gd name="T6" fmla="*/ 265 w 429"/>
                  <a:gd name="T7" fmla="*/ 47 h 333"/>
                  <a:gd name="T8" fmla="*/ 372 w 429"/>
                  <a:gd name="T9" fmla="*/ 47 h 333"/>
                  <a:gd name="T10" fmla="*/ 376 w 429"/>
                  <a:gd name="T11" fmla="*/ 0 h 333"/>
                  <a:gd name="T12" fmla="*/ 109 w 429"/>
                  <a:gd name="T13" fmla="*/ 0 h 333"/>
                  <a:gd name="T14" fmla="*/ 102 w 429"/>
                  <a:gd name="T15" fmla="*/ 47 h 333"/>
                  <a:gd name="T16" fmla="*/ 211 w 429"/>
                  <a:gd name="T17" fmla="*/ 47 h 333"/>
                  <a:gd name="T18" fmla="*/ 206 w 429"/>
                  <a:gd name="T19" fmla="*/ 90 h 333"/>
                  <a:gd name="T20" fmla="*/ 36 w 429"/>
                  <a:gd name="T21" fmla="*/ 90 h 333"/>
                  <a:gd name="T22" fmla="*/ 0 w 429"/>
                  <a:gd name="T23" fmla="*/ 333 h 333"/>
                  <a:gd name="T24" fmla="*/ 393 w 429"/>
                  <a:gd name="T25" fmla="*/ 333 h 333"/>
                  <a:gd name="T26" fmla="*/ 178 w 429"/>
                  <a:gd name="T27" fmla="*/ 288 h 333"/>
                  <a:gd name="T28" fmla="*/ 62 w 429"/>
                  <a:gd name="T29" fmla="*/ 288 h 333"/>
                  <a:gd name="T30" fmla="*/ 71 w 429"/>
                  <a:gd name="T31" fmla="*/ 236 h 333"/>
                  <a:gd name="T32" fmla="*/ 185 w 429"/>
                  <a:gd name="T33" fmla="*/ 236 h 333"/>
                  <a:gd name="T34" fmla="*/ 178 w 429"/>
                  <a:gd name="T35" fmla="*/ 288 h 333"/>
                  <a:gd name="T36" fmla="*/ 190 w 429"/>
                  <a:gd name="T37" fmla="*/ 189 h 333"/>
                  <a:gd name="T38" fmla="*/ 76 w 429"/>
                  <a:gd name="T39" fmla="*/ 189 h 333"/>
                  <a:gd name="T40" fmla="*/ 83 w 429"/>
                  <a:gd name="T41" fmla="*/ 137 h 333"/>
                  <a:gd name="T42" fmla="*/ 199 w 429"/>
                  <a:gd name="T43" fmla="*/ 137 h 333"/>
                  <a:gd name="T44" fmla="*/ 190 w 429"/>
                  <a:gd name="T45" fmla="*/ 189 h 333"/>
                  <a:gd name="T46" fmla="*/ 254 w 429"/>
                  <a:gd name="T47" fmla="*/ 137 h 333"/>
                  <a:gd name="T48" fmla="*/ 365 w 429"/>
                  <a:gd name="T49" fmla="*/ 137 h 333"/>
                  <a:gd name="T50" fmla="*/ 358 w 429"/>
                  <a:gd name="T51" fmla="*/ 191 h 333"/>
                  <a:gd name="T52" fmla="*/ 246 w 429"/>
                  <a:gd name="T53" fmla="*/ 191 h 333"/>
                  <a:gd name="T54" fmla="*/ 254 w 429"/>
                  <a:gd name="T55" fmla="*/ 137 h 333"/>
                  <a:gd name="T56" fmla="*/ 232 w 429"/>
                  <a:gd name="T57" fmla="*/ 288 h 333"/>
                  <a:gd name="T58" fmla="*/ 239 w 429"/>
                  <a:gd name="T59" fmla="*/ 236 h 333"/>
                  <a:gd name="T60" fmla="*/ 350 w 429"/>
                  <a:gd name="T61" fmla="*/ 236 h 333"/>
                  <a:gd name="T62" fmla="*/ 343 w 429"/>
                  <a:gd name="T63" fmla="*/ 288 h 333"/>
                  <a:gd name="T64" fmla="*/ 232 w 429"/>
                  <a:gd name="T65" fmla="*/ 28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29" h="333">
                    <a:moveTo>
                      <a:pt x="393" y="333"/>
                    </a:moveTo>
                    <a:lnTo>
                      <a:pt x="429" y="90"/>
                    </a:lnTo>
                    <a:lnTo>
                      <a:pt x="261" y="90"/>
                    </a:lnTo>
                    <a:lnTo>
                      <a:pt x="265" y="47"/>
                    </a:lnTo>
                    <a:lnTo>
                      <a:pt x="372" y="47"/>
                    </a:lnTo>
                    <a:lnTo>
                      <a:pt x="376" y="0"/>
                    </a:lnTo>
                    <a:lnTo>
                      <a:pt x="109" y="0"/>
                    </a:lnTo>
                    <a:lnTo>
                      <a:pt x="102" y="47"/>
                    </a:lnTo>
                    <a:lnTo>
                      <a:pt x="211" y="47"/>
                    </a:lnTo>
                    <a:lnTo>
                      <a:pt x="206" y="90"/>
                    </a:lnTo>
                    <a:lnTo>
                      <a:pt x="36" y="90"/>
                    </a:lnTo>
                    <a:lnTo>
                      <a:pt x="0" y="333"/>
                    </a:lnTo>
                    <a:lnTo>
                      <a:pt x="393" y="333"/>
                    </a:lnTo>
                    <a:close/>
                    <a:moveTo>
                      <a:pt x="178" y="288"/>
                    </a:moveTo>
                    <a:lnTo>
                      <a:pt x="62" y="288"/>
                    </a:lnTo>
                    <a:lnTo>
                      <a:pt x="71" y="236"/>
                    </a:lnTo>
                    <a:lnTo>
                      <a:pt x="185" y="236"/>
                    </a:lnTo>
                    <a:lnTo>
                      <a:pt x="178" y="288"/>
                    </a:lnTo>
                    <a:close/>
                    <a:moveTo>
                      <a:pt x="190" y="189"/>
                    </a:moveTo>
                    <a:lnTo>
                      <a:pt x="76" y="189"/>
                    </a:lnTo>
                    <a:lnTo>
                      <a:pt x="83" y="137"/>
                    </a:lnTo>
                    <a:lnTo>
                      <a:pt x="199" y="137"/>
                    </a:lnTo>
                    <a:lnTo>
                      <a:pt x="190" y="189"/>
                    </a:lnTo>
                    <a:close/>
                    <a:moveTo>
                      <a:pt x="254" y="137"/>
                    </a:moveTo>
                    <a:lnTo>
                      <a:pt x="365" y="137"/>
                    </a:lnTo>
                    <a:lnTo>
                      <a:pt x="358" y="191"/>
                    </a:lnTo>
                    <a:lnTo>
                      <a:pt x="246" y="191"/>
                    </a:lnTo>
                    <a:lnTo>
                      <a:pt x="254" y="137"/>
                    </a:lnTo>
                    <a:close/>
                    <a:moveTo>
                      <a:pt x="232" y="288"/>
                    </a:moveTo>
                    <a:lnTo>
                      <a:pt x="239" y="236"/>
                    </a:lnTo>
                    <a:lnTo>
                      <a:pt x="350" y="236"/>
                    </a:lnTo>
                    <a:lnTo>
                      <a:pt x="343" y="288"/>
                    </a:lnTo>
                    <a:lnTo>
                      <a:pt x="232" y="2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4396564" y="5968517"/>
                <a:ext cx="13989" cy="8302"/>
              </a:xfrm>
              <a:custGeom>
                <a:avLst/>
                <a:gdLst>
                  <a:gd name="T0" fmla="*/ 81 w 137"/>
                  <a:gd name="T1" fmla="*/ 0 h 80"/>
                  <a:gd name="T2" fmla="*/ 52 w 137"/>
                  <a:gd name="T3" fmla="*/ 35 h 80"/>
                  <a:gd name="T4" fmla="*/ 7 w 137"/>
                  <a:gd name="T5" fmla="*/ 35 h 80"/>
                  <a:gd name="T6" fmla="*/ 0 w 137"/>
                  <a:gd name="T7" fmla="*/ 80 h 80"/>
                  <a:gd name="T8" fmla="*/ 71 w 137"/>
                  <a:gd name="T9" fmla="*/ 80 h 80"/>
                  <a:gd name="T10" fmla="*/ 137 w 137"/>
                  <a:gd name="T11" fmla="*/ 0 h 80"/>
                  <a:gd name="T12" fmla="*/ 81 w 137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80">
                    <a:moveTo>
                      <a:pt x="81" y="0"/>
                    </a:moveTo>
                    <a:lnTo>
                      <a:pt x="52" y="35"/>
                    </a:lnTo>
                    <a:lnTo>
                      <a:pt x="7" y="35"/>
                    </a:lnTo>
                    <a:lnTo>
                      <a:pt x="0" y="80"/>
                    </a:lnTo>
                    <a:lnTo>
                      <a:pt x="71" y="80"/>
                    </a:lnTo>
                    <a:lnTo>
                      <a:pt x="137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4425053" y="5968517"/>
                <a:ext cx="12355" cy="8302"/>
              </a:xfrm>
              <a:custGeom>
                <a:avLst/>
                <a:gdLst>
                  <a:gd name="T0" fmla="*/ 52 w 121"/>
                  <a:gd name="T1" fmla="*/ 0 h 80"/>
                  <a:gd name="T2" fmla="*/ 74 w 121"/>
                  <a:gd name="T3" fmla="*/ 35 h 80"/>
                  <a:gd name="T4" fmla="*/ 121 w 121"/>
                  <a:gd name="T5" fmla="*/ 35 h 80"/>
                  <a:gd name="T6" fmla="*/ 114 w 121"/>
                  <a:gd name="T7" fmla="*/ 80 h 80"/>
                  <a:gd name="T8" fmla="*/ 41 w 121"/>
                  <a:gd name="T9" fmla="*/ 80 h 80"/>
                  <a:gd name="T10" fmla="*/ 0 w 121"/>
                  <a:gd name="T11" fmla="*/ 0 h 80"/>
                  <a:gd name="T12" fmla="*/ 52 w 121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80">
                    <a:moveTo>
                      <a:pt x="52" y="0"/>
                    </a:moveTo>
                    <a:lnTo>
                      <a:pt x="74" y="35"/>
                    </a:lnTo>
                    <a:lnTo>
                      <a:pt x="121" y="35"/>
                    </a:lnTo>
                    <a:lnTo>
                      <a:pt x="114" y="80"/>
                    </a:lnTo>
                    <a:lnTo>
                      <a:pt x="41" y="80"/>
                    </a:lnTo>
                    <a:lnTo>
                      <a:pt x="0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389110" y="5922337"/>
                <a:ext cx="10415" cy="6434"/>
              </a:xfrm>
              <a:custGeom>
                <a:avLst/>
                <a:gdLst>
                  <a:gd name="T0" fmla="*/ 92 w 102"/>
                  <a:gd name="T1" fmla="*/ 62 h 62"/>
                  <a:gd name="T2" fmla="*/ 0 w 102"/>
                  <a:gd name="T3" fmla="*/ 62 h 62"/>
                  <a:gd name="T4" fmla="*/ 7 w 102"/>
                  <a:gd name="T5" fmla="*/ 0 h 62"/>
                  <a:gd name="T6" fmla="*/ 102 w 102"/>
                  <a:gd name="T7" fmla="*/ 0 h 62"/>
                  <a:gd name="T8" fmla="*/ 92 w 102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2">
                    <a:moveTo>
                      <a:pt x="92" y="62"/>
                    </a:moveTo>
                    <a:lnTo>
                      <a:pt x="0" y="62"/>
                    </a:lnTo>
                    <a:lnTo>
                      <a:pt x="7" y="0"/>
                    </a:lnTo>
                    <a:lnTo>
                      <a:pt x="102" y="0"/>
                    </a:lnTo>
                    <a:lnTo>
                      <a:pt x="92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4385740" y="5946413"/>
                <a:ext cx="10415" cy="6123"/>
              </a:xfrm>
              <a:custGeom>
                <a:avLst/>
                <a:gdLst>
                  <a:gd name="T0" fmla="*/ 92 w 102"/>
                  <a:gd name="T1" fmla="*/ 59 h 59"/>
                  <a:gd name="T2" fmla="*/ 0 w 102"/>
                  <a:gd name="T3" fmla="*/ 59 h 59"/>
                  <a:gd name="T4" fmla="*/ 9 w 102"/>
                  <a:gd name="T5" fmla="*/ 0 h 59"/>
                  <a:gd name="T6" fmla="*/ 102 w 102"/>
                  <a:gd name="T7" fmla="*/ 0 h 59"/>
                  <a:gd name="T8" fmla="*/ 92 w 102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59">
                    <a:moveTo>
                      <a:pt x="92" y="59"/>
                    </a:moveTo>
                    <a:lnTo>
                      <a:pt x="0" y="59"/>
                    </a:lnTo>
                    <a:lnTo>
                      <a:pt x="9" y="0"/>
                    </a:lnTo>
                    <a:lnTo>
                      <a:pt x="102" y="0"/>
                    </a:lnTo>
                    <a:lnTo>
                      <a:pt x="92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4382371" y="5970178"/>
                <a:ext cx="10313" cy="6434"/>
              </a:xfrm>
              <a:custGeom>
                <a:avLst/>
                <a:gdLst>
                  <a:gd name="T0" fmla="*/ 92 w 101"/>
                  <a:gd name="T1" fmla="*/ 62 h 62"/>
                  <a:gd name="T2" fmla="*/ 0 w 101"/>
                  <a:gd name="T3" fmla="*/ 62 h 62"/>
                  <a:gd name="T4" fmla="*/ 9 w 101"/>
                  <a:gd name="T5" fmla="*/ 0 h 62"/>
                  <a:gd name="T6" fmla="*/ 101 w 101"/>
                  <a:gd name="T7" fmla="*/ 0 h 62"/>
                  <a:gd name="T8" fmla="*/ 92 w 10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62">
                    <a:moveTo>
                      <a:pt x="92" y="62"/>
                    </a:moveTo>
                    <a:lnTo>
                      <a:pt x="0" y="62"/>
                    </a:lnTo>
                    <a:lnTo>
                      <a:pt x="9" y="0"/>
                    </a:lnTo>
                    <a:lnTo>
                      <a:pt x="101" y="0"/>
                    </a:lnTo>
                    <a:lnTo>
                      <a:pt x="92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4446087" y="5919639"/>
                <a:ext cx="51464" cy="26255"/>
              </a:xfrm>
              <a:custGeom>
                <a:avLst/>
                <a:gdLst>
                  <a:gd name="T0" fmla="*/ 468 w 504"/>
                  <a:gd name="T1" fmla="*/ 253 h 253"/>
                  <a:gd name="T2" fmla="*/ 504 w 504"/>
                  <a:gd name="T3" fmla="*/ 0 h 253"/>
                  <a:gd name="T4" fmla="*/ 36 w 504"/>
                  <a:gd name="T5" fmla="*/ 0 h 253"/>
                  <a:gd name="T6" fmla="*/ 0 w 504"/>
                  <a:gd name="T7" fmla="*/ 253 h 253"/>
                  <a:gd name="T8" fmla="*/ 468 w 504"/>
                  <a:gd name="T9" fmla="*/ 253 h 253"/>
                  <a:gd name="T10" fmla="*/ 215 w 504"/>
                  <a:gd name="T11" fmla="*/ 208 h 253"/>
                  <a:gd name="T12" fmla="*/ 62 w 504"/>
                  <a:gd name="T13" fmla="*/ 208 h 253"/>
                  <a:gd name="T14" fmla="*/ 71 w 504"/>
                  <a:gd name="T15" fmla="*/ 144 h 253"/>
                  <a:gd name="T16" fmla="*/ 225 w 504"/>
                  <a:gd name="T17" fmla="*/ 144 h 253"/>
                  <a:gd name="T18" fmla="*/ 215 w 504"/>
                  <a:gd name="T19" fmla="*/ 208 h 253"/>
                  <a:gd name="T20" fmla="*/ 229 w 504"/>
                  <a:gd name="T21" fmla="*/ 106 h 253"/>
                  <a:gd name="T22" fmla="*/ 76 w 504"/>
                  <a:gd name="T23" fmla="*/ 106 h 253"/>
                  <a:gd name="T24" fmla="*/ 85 w 504"/>
                  <a:gd name="T25" fmla="*/ 43 h 253"/>
                  <a:gd name="T26" fmla="*/ 239 w 504"/>
                  <a:gd name="T27" fmla="*/ 43 h 253"/>
                  <a:gd name="T28" fmla="*/ 229 w 504"/>
                  <a:gd name="T29" fmla="*/ 106 h 253"/>
                  <a:gd name="T30" fmla="*/ 291 w 504"/>
                  <a:gd name="T31" fmla="*/ 43 h 253"/>
                  <a:gd name="T32" fmla="*/ 445 w 504"/>
                  <a:gd name="T33" fmla="*/ 43 h 253"/>
                  <a:gd name="T34" fmla="*/ 435 w 504"/>
                  <a:gd name="T35" fmla="*/ 106 h 253"/>
                  <a:gd name="T36" fmla="*/ 281 w 504"/>
                  <a:gd name="T37" fmla="*/ 106 h 253"/>
                  <a:gd name="T38" fmla="*/ 291 w 504"/>
                  <a:gd name="T39" fmla="*/ 43 h 253"/>
                  <a:gd name="T40" fmla="*/ 267 w 504"/>
                  <a:gd name="T41" fmla="*/ 208 h 253"/>
                  <a:gd name="T42" fmla="*/ 277 w 504"/>
                  <a:gd name="T43" fmla="*/ 144 h 253"/>
                  <a:gd name="T44" fmla="*/ 430 w 504"/>
                  <a:gd name="T45" fmla="*/ 144 h 253"/>
                  <a:gd name="T46" fmla="*/ 421 w 504"/>
                  <a:gd name="T47" fmla="*/ 208 h 253"/>
                  <a:gd name="T48" fmla="*/ 267 w 504"/>
                  <a:gd name="T49" fmla="*/ 208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4" h="253">
                    <a:moveTo>
                      <a:pt x="468" y="253"/>
                    </a:moveTo>
                    <a:lnTo>
                      <a:pt x="504" y="0"/>
                    </a:lnTo>
                    <a:lnTo>
                      <a:pt x="36" y="0"/>
                    </a:lnTo>
                    <a:lnTo>
                      <a:pt x="0" y="253"/>
                    </a:lnTo>
                    <a:lnTo>
                      <a:pt x="468" y="253"/>
                    </a:lnTo>
                    <a:close/>
                    <a:moveTo>
                      <a:pt x="215" y="208"/>
                    </a:moveTo>
                    <a:lnTo>
                      <a:pt x="62" y="208"/>
                    </a:lnTo>
                    <a:lnTo>
                      <a:pt x="71" y="144"/>
                    </a:lnTo>
                    <a:lnTo>
                      <a:pt x="225" y="144"/>
                    </a:lnTo>
                    <a:lnTo>
                      <a:pt x="215" y="208"/>
                    </a:lnTo>
                    <a:close/>
                    <a:moveTo>
                      <a:pt x="229" y="106"/>
                    </a:moveTo>
                    <a:lnTo>
                      <a:pt x="76" y="106"/>
                    </a:lnTo>
                    <a:lnTo>
                      <a:pt x="85" y="43"/>
                    </a:lnTo>
                    <a:lnTo>
                      <a:pt x="239" y="43"/>
                    </a:lnTo>
                    <a:lnTo>
                      <a:pt x="229" y="106"/>
                    </a:lnTo>
                    <a:close/>
                    <a:moveTo>
                      <a:pt x="291" y="43"/>
                    </a:moveTo>
                    <a:lnTo>
                      <a:pt x="445" y="43"/>
                    </a:lnTo>
                    <a:lnTo>
                      <a:pt x="435" y="106"/>
                    </a:lnTo>
                    <a:lnTo>
                      <a:pt x="281" y="106"/>
                    </a:lnTo>
                    <a:lnTo>
                      <a:pt x="291" y="43"/>
                    </a:lnTo>
                    <a:close/>
                    <a:moveTo>
                      <a:pt x="267" y="208"/>
                    </a:moveTo>
                    <a:lnTo>
                      <a:pt x="277" y="144"/>
                    </a:lnTo>
                    <a:lnTo>
                      <a:pt x="430" y="144"/>
                    </a:lnTo>
                    <a:lnTo>
                      <a:pt x="421" y="208"/>
                    </a:lnTo>
                    <a:lnTo>
                      <a:pt x="267" y="2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4444658" y="5947140"/>
                <a:ext cx="17154" cy="8821"/>
              </a:xfrm>
              <a:custGeom>
                <a:avLst/>
                <a:gdLst>
                  <a:gd name="T0" fmla="*/ 113 w 168"/>
                  <a:gd name="T1" fmla="*/ 0 h 85"/>
                  <a:gd name="T2" fmla="*/ 85 w 168"/>
                  <a:gd name="T3" fmla="*/ 38 h 85"/>
                  <a:gd name="T4" fmla="*/ 7 w 168"/>
                  <a:gd name="T5" fmla="*/ 38 h 85"/>
                  <a:gd name="T6" fmla="*/ 0 w 168"/>
                  <a:gd name="T7" fmla="*/ 85 h 85"/>
                  <a:gd name="T8" fmla="*/ 113 w 168"/>
                  <a:gd name="T9" fmla="*/ 85 h 85"/>
                  <a:gd name="T10" fmla="*/ 168 w 168"/>
                  <a:gd name="T11" fmla="*/ 0 h 85"/>
                  <a:gd name="T12" fmla="*/ 113 w 168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85">
                    <a:moveTo>
                      <a:pt x="113" y="0"/>
                    </a:moveTo>
                    <a:lnTo>
                      <a:pt x="85" y="38"/>
                    </a:lnTo>
                    <a:lnTo>
                      <a:pt x="7" y="38"/>
                    </a:lnTo>
                    <a:lnTo>
                      <a:pt x="0" y="85"/>
                    </a:lnTo>
                    <a:lnTo>
                      <a:pt x="113" y="85"/>
                    </a:lnTo>
                    <a:lnTo>
                      <a:pt x="168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4477742" y="5947140"/>
                <a:ext cx="15419" cy="8821"/>
              </a:xfrm>
              <a:custGeom>
                <a:avLst/>
                <a:gdLst>
                  <a:gd name="T0" fmla="*/ 54 w 151"/>
                  <a:gd name="T1" fmla="*/ 0 h 85"/>
                  <a:gd name="T2" fmla="*/ 73 w 151"/>
                  <a:gd name="T3" fmla="*/ 38 h 85"/>
                  <a:gd name="T4" fmla="*/ 151 w 151"/>
                  <a:gd name="T5" fmla="*/ 38 h 85"/>
                  <a:gd name="T6" fmla="*/ 146 w 151"/>
                  <a:gd name="T7" fmla="*/ 85 h 85"/>
                  <a:gd name="T8" fmla="*/ 35 w 151"/>
                  <a:gd name="T9" fmla="*/ 85 h 85"/>
                  <a:gd name="T10" fmla="*/ 0 w 151"/>
                  <a:gd name="T11" fmla="*/ 0 h 85"/>
                  <a:gd name="T12" fmla="*/ 54 w 151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85">
                    <a:moveTo>
                      <a:pt x="54" y="0"/>
                    </a:moveTo>
                    <a:lnTo>
                      <a:pt x="73" y="38"/>
                    </a:lnTo>
                    <a:lnTo>
                      <a:pt x="151" y="38"/>
                    </a:lnTo>
                    <a:lnTo>
                      <a:pt x="146" y="85"/>
                    </a:lnTo>
                    <a:lnTo>
                      <a:pt x="35" y="85"/>
                    </a:lnTo>
                    <a:lnTo>
                      <a:pt x="0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4441799" y="5957932"/>
                <a:ext cx="14193" cy="18887"/>
              </a:xfrm>
              <a:custGeom>
                <a:avLst/>
                <a:gdLst>
                  <a:gd name="T0" fmla="*/ 59 w 139"/>
                  <a:gd name="T1" fmla="*/ 182 h 182"/>
                  <a:gd name="T2" fmla="*/ 0 w 139"/>
                  <a:gd name="T3" fmla="*/ 182 h 182"/>
                  <a:gd name="T4" fmla="*/ 68 w 139"/>
                  <a:gd name="T5" fmla="*/ 104 h 182"/>
                  <a:gd name="T6" fmla="*/ 85 w 139"/>
                  <a:gd name="T7" fmla="*/ 0 h 182"/>
                  <a:gd name="T8" fmla="*/ 139 w 139"/>
                  <a:gd name="T9" fmla="*/ 0 h 182"/>
                  <a:gd name="T10" fmla="*/ 125 w 139"/>
                  <a:gd name="T11" fmla="*/ 104 h 182"/>
                  <a:gd name="T12" fmla="*/ 59 w 139"/>
                  <a:gd name="T13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82">
                    <a:moveTo>
                      <a:pt x="59" y="182"/>
                    </a:moveTo>
                    <a:lnTo>
                      <a:pt x="0" y="182"/>
                    </a:lnTo>
                    <a:lnTo>
                      <a:pt x="68" y="104"/>
                    </a:lnTo>
                    <a:lnTo>
                      <a:pt x="85" y="0"/>
                    </a:lnTo>
                    <a:lnTo>
                      <a:pt x="139" y="0"/>
                    </a:lnTo>
                    <a:lnTo>
                      <a:pt x="125" y="104"/>
                    </a:lnTo>
                    <a:lnTo>
                      <a:pt x="59" y="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4478456" y="5957932"/>
                <a:ext cx="8169" cy="18887"/>
              </a:xfrm>
              <a:custGeom>
                <a:avLst/>
                <a:gdLst>
                  <a:gd name="T0" fmla="*/ 54 w 80"/>
                  <a:gd name="T1" fmla="*/ 182 h 182"/>
                  <a:gd name="T2" fmla="*/ 0 w 80"/>
                  <a:gd name="T3" fmla="*/ 182 h 182"/>
                  <a:gd name="T4" fmla="*/ 26 w 80"/>
                  <a:gd name="T5" fmla="*/ 0 h 182"/>
                  <a:gd name="T6" fmla="*/ 80 w 80"/>
                  <a:gd name="T7" fmla="*/ 0 h 182"/>
                  <a:gd name="T8" fmla="*/ 54 w 80"/>
                  <a:gd name="T9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82">
                    <a:moveTo>
                      <a:pt x="54" y="182"/>
                    </a:moveTo>
                    <a:lnTo>
                      <a:pt x="0" y="182"/>
                    </a:lnTo>
                    <a:lnTo>
                      <a:pt x="26" y="0"/>
                    </a:lnTo>
                    <a:lnTo>
                      <a:pt x="80" y="0"/>
                    </a:lnTo>
                    <a:lnTo>
                      <a:pt x="54" y="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4428422" y="5985848"/>
                <a:ext cx="59735" cy="56454"/>
              </a:xfrm>
              <a:custGeom>
                <a:avLst/>
                <a:gdLst>
                  <a:gd name="T0" fmla="*/ 497 w 585"/>
                  <a:gd name="T1" fmla="*/ 0 h 544"/>
                  <a:gd name="T2" fmla="*/ 431 w 585"/>
                  <a:gd name="T3" fmla="*/ 428 h 544"/>
                  <a:gd name="T4" fmla="*/ 192 w 585"/>
                  <a:gd name="T5" fmla="*/ 0 h 544"/>
                  <a:gd name="T6" fmla="*/ 81 w 585"/>
                  <a:gd name="T7" fmla="*/ 0 h 544"/>
                  <a:gd name="T8" fmla="*/ 0 w 585"/>
                  <a:gd name="T9" fmla="*/ 544 h 544"/>
                  <a:gd name="T10" fmla="*/ 88 w 585"/>
                  <a:gd name="T11" fmla="*/ 544 h 544"/>
                  <a:gd name="T12" fmla="*/ 152 w 585"/>
                  <a:gd name="T13" fmla="*/ 114 h 544"/>
                  <a:gd name="T14" fmla="*/ 391 w 585"/>
                  <a:gd name="T15" fmla="*/ 544 h 544"/>
                  <a:gd name="T16" fmla="*/ 502 w 585"/>
                  <a:gd name="T17" fmla="*/ 544 h 544"/>
                  <a:gd name="T18" fmla="*/ 585 w 585"/>
                  <a:gd name="T19" fmla="*/ 0 h 544"/>
                  <a:gd name="T20" fmla="*/ 497 w 585"/>
                  <a:gd name="T21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5" h="544">
                    <a:moveTo>
                      <a:pt x="497" y="0"/>
                    </a:moveTo>
                    <a:lnTo>
                      <a:pt x="431" y="428"/>
                    </a:lnTo>
                    <a:lnTo>
                      <a:pt x="192" y="0"/>
                    </a:lnTo>
                    <a:lnTo>
                      <a:pt x="81" y="0"/>
                    </a:lnTo>
                    <a:lnTo>
                      <a:pt x="0" y="544"/>
                    </a:lnTo>
                    <a:lnTo>
                      <a:pt x="88" y="544"/>
                    </a:lnTo>
                    <a:lnTo>
                      <a:pt x="152" y="114"/>
                    </a:lnTo>
                    <a:lnTo>
                      <a:pt x="391" y="544"/>
                    </a:lnTo>
                    <a:lnTo>
                      <a:pt x="502" y="544"/>
                    </a:lnTo>
                    <a:lnTo>
                      <a:pt x="585" y="0"/>
                    </a:lnTo>
                    <a:lnTo>
                      <a:pt x="49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4382064" y="5985848"/>
                <a:ext cx="48094" cy="56454"/>
              </a:xfrm>
              <a:custGeom>
                <a:avLst/>
                <a:gdLst>
                  <a:gd name="T0" fmla="*/ 95 w 199"/>
                  <a:gd name="T1" fmla="*/ 37 h 230"/>
                  <a:gd name="T2" fmla="*/ 194 w 199"/>
                  <a:gd name="T3" fmla="*/ 37 h 230"/>
                  <a:gd name="T4" fmla="*/ 199 w 199"/>
                  <a:gd name="T5" fmla="*/ 0 h 230"/>
                  <a:gd name="T6" fmla="*/ 77 w 199"/>
                  <a:gd name="T7" fmla="*/ 0 h 230"/>
                  <a:gd name="T8" fmla="*/ 16 w 199"/>
                  <a:gd name="T9" fmla="*/ 54 h 230"/>
                  <a:gd name="T10" fmla="*/ 0 w 199"/>
                  <a:gd name="T11" fmla="*/ 167 h 230"/>
                  <a:gd name="T12" fmla="*/ 23 w 199"/>
                  <a:gd name="T13" fmla="*/ 201 h 230"/>
                  <a:gd name="T14" fmla="*/ 15 w 199"/>
                  <a:gd name="T15" fmla="*/ 219 h 230"/>
                  <a:gd name="T16" fmla="*/ 45 w 199"/>
                  <a:gd name="T17" fmla="*/ 230 h 230"/>
                  <a:gd name="T18" fmla="*/ 165 w 199"/>
                  <a:gd name="T19" fmla="*/ 230 h 230"/>
                  <a:gd name="T20" fmla="*/ 170 w 199"/>
                  <a:gd name="T21" fmla="*/ 193 h 230"/>
                  <a:gd name="T22" fmla="*/ 73 w 199"/>
                  <a:gd name="T23" fmla="*/ 193 h 230"/>
                  <a:gd name="T24" fmla="*/ 38 w 199"/>
                  <a:gd name="T25" fmla="*/ 159 h 230"/>
                  <a:gd name="T26" fmla="*/ 50 w 199"/>
                  <a:gd name="T27" fmla="*/ 70 h 230"/>
                  <a:gd name="T28" fmla="*/ 95 w 199"/>
                  <a:gd name="T29" fmla="*/ 3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9" h="230">
                    <a:moveTo>
                      <a:pt x="95" y="37"/>
                    </a:moveTo>
                    <a:cubicBezTo>
                      <a:pt x="194" y="37"/>
                      <a:pt x="194" y="37"/>
                      <a:pt x="194" y="37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47" y="0"/>
                      <a:pt x="20" y="24"/>
                      <a:pt x="16" y="54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" y="171"/>
                      <a:pt x="26" y="186"/>
                      <a:pt x="23" y="201"/>
                    </a:cubicBezTo>
                    <a:cubicBezTo>
                      <a:pt x="22" y="208"/>
                      <a:pt x="20" y="214"/>
                      <a:pt x="15" y="219"/>
                    </a:cubicBezTo>
                    <a:cubicBezTo>
                      <a:pt x="24" y="225"/>
                      <a:pt x="32" y="230"/>
                      <a:pt x="45" y="230"/>
                    </a:cubicBezTo>
                    <a:cubicBezTo>
                      <a:pt x="165" y="230"/>
                      <a:pt x="165" y="230"/>
                      <a:pt x="165" y="230"/>
                    </a:cubicBezTo>
                    <a:cubicBezTo>
                      <a:pt x="170" y="193"/>
                      <a:pt x="170" y="193"/>
                      <a:pt x="170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54" y="193"/>
                      <a:pt x="35" y="181"/>
                      <a:pt x="38" y="15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4" y="45"/>
                      <a:pt x="71" y="37"/>
                      <a:pt x="95" y="3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Oval 19"/>
              <p:cNvSpPr>
                <a:spLocks noChangeArrowheads="1"/>
              </p:cNvSpPr>
              <p:nvPr/>
            </p:nvSpPr>
            <p:spPr bwMode="auto">
              <a:xfrm>
                <a:off x="4372976" y="6027358"/>
                <a:ext cx="13683" cy="1421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4044794" y="5998612"/>
                <a:ext cx="322056" cy="45143"/>
              </a:xfrm>
              <a:custGeom>
                <a:avLst/>
                <a:gdLst>
                  <a:gd name="T0" fmla="*/ 1295 w 1334"/>
                  <a:gd name="T1" fmla="*/ 170 h 184"/>
                  <a:gd name="T2" fmla="*/ 730 w 1334"/>
                  <a:gd name="T3" fmla="*/ 64 h 184"/>
                  <a:gd name="T4" fmla="*/ 118 w 1334"/>
                  <a:gd name="T5" fmla="*/ 133 h 184"/>
                  <a:gd name="T6" fmla="*/ 0 w 1334"/>
                  <a:gd name="T7" fmla="*/ 177 h 184"/>
                  <a:gd name="T8" fmla="*/ 72 w 1334"/>
                  <a:gd name="T9" fmla="*/ 140 h 184"/>
                  <a:gd name="T10" fmla="*/ 723 w 1334"/>
                  <a:gd name="T11" fmla="*/ 25 h 184"/>
                  <a:gd name="T12" fmla="*/ 1334 w 1334"/>
                  <a:gd name="T13" fmla="*/ 184 h 184"/>
                  <a:gd name="T14" fmla="*/ 1295 w 1334"/>
                  <a:gd name="T15" fmla="*/ 17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4" h="184">
                    <a:moveTo>
                      <a:pt x="1295" y="170"/>
                    </a:moveTo>
                    <a:cubicBezTo>
                      <a:pt x="1224" y="147"/>
                      <a:pt x="1037" y="82"/>
                      <a:pt x="730" y="64"/>
                    </a:cubicBezTo>
                    <a:cubicBezTo>
                      <a:pt x="436" y="47"/>
                      <a:pt x="227" y="100"/>
                      <a:pt x="118" y="133"/>
                    </a:cubicBezTo>
                    <a:cubicBezTo>
                      <a:pt x="100" y="140"/>
                      <a:pt x="0" y="177"/>
                      <a:pt x="0" y="177"/>
                    </a:cubicBezTo>
                    <a:cubicBezTo>
                      <a:pt x="0" y="177"/>
                      <a:pt x="60" y="147"/>
                      <a:pt x="72" y="140"/>
                    </a:cubicBezTo>
                    <a:cubicBezTo>
                      <a:pt x="85" y="133"/>
                      <a:pt x="336" y="0"/>
                      <a:pt x="723" y="25"/>
                    </a:cubicBezTo>
                    <a:cubicBezTo>
                      <a:pt x="1085" y="48"/>
                      <a:pt x="1303" y="164"/>
                      <a:pt x="1334" y="184"/>
                    </a:cubicBezTo>
                    <a:cubicBezTo>
                      <a:pt x="1334" y="184"/>
                      <a:pt x="1310" y="175"/>
                      <a:pt x="1295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1"/>
              <p:cNvSpPr>
                <a:spLocks/>
              </p:cNvSpPr>
              <p:nvPr/>
            </p:nvSpPr>
            <p:spPr bwMode="auto">
              <a:xfrm>
                <a:off x="4040403" y="5919847"/>
                <a:ext cx="96596" cy="108550"/>
              </a:xfrm>
              <a:custGeom>
                <a:avLst/>
                <a:gdLst>
                  <a:gd name="T0" fmla="*/ 212 w 400"/>
                  <a:gd name="T1" fmla="*/ 404 h 442"/>
                  <a:gd name="T2" fmla="*/ 231 w 400"/>
                  <a:gd name="T3" fmla="*/ 270 h 442"/>
                  <a:gd name="T4" fmla="*/ 400 w 400"/>
                  <a:gd name="T5" fmla="*/ 0 h 442"/>
                  <a:gd name="T6" fmla="*/ 311 w 400"/>
                  <a:gd name="T7" fmla="*/ 0 h 442"/>
                  <a:gd name="T8" fmla="*/ 195 w 400"/>
                  <a:gd name="T9" fmla="*/ 191 h 442"/>
                  <a:gd name="T10" fmla="*/ 87 w 400"/>
                  <a:gd name="T11" fmla="*/ 0 h 442"/>
                  <a:gd name="T12" fmla="*/ 0 w 400"/>
                  <a:gd name="T13" fmla="*/ 0 h 442"/>
                  <a:gd name="T14" fmla="*/ 148 w 400"/>
                  <a:gd name="T15" fmla="*/ 263 h 442"/>
                  <a:gd name="T16" fmla="*/ 121 w 400"/>
                  <a:gd name="T17" fmla="*/ 442 h 442"/>
                  <a:gd name="T18" fmla="*/ 212 w 400"/>
                  <a:gd name="T19" fmla="*/ 404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0" h="442">
                    <a:moveTo>
                      <a:pt x="212" y="404"/>
                    </a:moveTo>
                    <a:cubicBezTo>
                      <a:pt x="231" y="270"/>
                      <a:pt x="231" y="270"/>
                      <a:pt x="231" y="270"/>
                    </a:cubicBezTo>
                    <a:cubicBezTo>
                      <a:pt x="400" y="0"/>
                      <a:pt x="400" y="0"/>
                      <a:pt x="400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195" y="191"/>
                      <a:pt x="195" y="191"/>
                      <a:pt x="195" y="191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8" y="263"/>
                      <a:pt x="148" y="263"/>
                      <a:pt x="148" y="263"/>
                    </a:cubicBezTo>
                    <a:cubicBezTo>
                      <a:pt x="145" y="288"/>
                      <a:pt x="121" y="442"/>
                      <a:pt x="121" y="442"/>
                    </a:cubicBezTo>
                    <a:cubicBezTo>
                      <a:pt x="121" y="442"/>
                      <a:pt x="148" y="428"/>
                      <a:pt x="212" y="4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4307932" y="5920158"/>
                <a:ext cx="73724" cy="112389"/>
              </a:xfrm>
              <a:custGeom>
                <a:avLst/>
                <a:gdLst>
                  <a:gd name="T0" fmla="*/ 183 w 305"/>
                  <a:gd name="T1" fmla="*/ 447 h 458"/>
                  <a:gd name="T2" fmla="*/ 213 w 305"/>
                  <a:gd name="T3" fmla="*/ 427 h 458"/>
                  <a:gd name="T4" fmla="*/ 232 w 305"/>
                  <a:gd name="T5" fmla="*/ 404 h 458"/>
                  <a:gd name="T6" fmla="*/ 246 w 305"/>
                  <a:gd name="T7" fmla="*/ 373 h 458"/>
                  <a:gd name="T8" fmla="*/ 305 w 305"/>
                  <a:gd name="T9" fmla="*/ 0 h 458"/>
                  <a:gd name="T10" fmla="*/ 228 w 305"/>
                  <a:gd name="T11" fmla="*/ 0 h 458"/>
                  <a:gd name="T12" fmla="*/ 181 w 305"/>
                  <a:gd name="T13" fmla="*/ 312 h 458"/>
                  <a:gd name="T14" fmla="*/ 112 w 305"/>
                  <a:gd name="T15" fmla="*/ 396 h 458"/>
                  <a:gd name="T16" fmla="*/ 0 w 305"/>
                  <a:gd name="T17" fmla="*/ 397 h 458"/>
                  <a:gd name="T18" fmla="*/ 160 w 305"/>
                  <a:gd name="T19" fmla="*/ 458 h 458"/>
                  <a:gd name="T20" fmla="*/ 183 w 305"/>
                  <a:gd name="T21" fmla="*/ 44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458">
                    <a:moveTo>
                      <a:pt x="183" y="447"/>
                    </a:moveTo>
                    <a:cubicBezTo>
                      <a:pt x="194" y="441"/>
                      <a:pt x="204" y="435"/>
                      <a:pt x="213" y="427"/>
                    </a:cubicBezTo>
                    <a:cubicBezTo>
                      <a:pt x="220" y="421"/>
                      <a:pt x="227" y="413"/>
                      <a:pt x="232" y="404"/>
                    </a:cubicBezTo>
                    <a:cubicBezTo>
                      <a:pt x="238" y="395"/>
                      <a:pt x="244" y="385"/>
                      <a:pt x="246" y="373"/>
                    </a:cubicBezTo>
                    <a:cubicBezTo>
                      <a:pt x="250" y="351"/>
                      <a:pt x="305" y="0"/>
                      <a:pt x="305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28" y="0"/>
                      <a:pt x="185" y="293"/>
                      <a:pt x="181" y="312"/>
                    </a:cubicBezTo>
                    <a:cubicBezTo>
                      <a:pt x="177" y="326"/>
                      <a:pt x="163" y="389"/>
                      <a:pt x="112" y="396"/>
                    </a:cubicBezTo>
                    <a:cubicBezTo>
                      <a:pt x="71" y="402"/>
                      <a:pt x="0" y="397"/>
                      <a:pt x="0" y="397"/>
                    </a:cubicBezTo>
                    <a:cubicBezTo>
                      <a:pt x="70" y="418"/>
                      <a:pt x="122" y="441"/>
                      <a:pt x="160" y="458"/>
                    </a:cubicBezTo>
                    <a:cubicBezTo>
                      <a:pt x="167" y="455"/>
                      <a:pt x="176" y="451"/>
                      <a:pt x="183" y="44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4207251" y="5920158"/>
                <a:ext cx="113036" cy="96615"/>
              </a:xfrm>
              <a:custGeom>
                <a:avLst/>
                <a:gdLst>
                  <a:gd name="T0" fmla="*/ 468 w 468"/>
                  <a:gd name="T1" fmla="*/ 0 h 394"/>
                  <a:gd name="T2" fmla="*/ 387 w 468"/>
                  <a:gd name="T3" fmla="*/ 0 h 394"/>
                  <a:gd name="T4" fmla="*/ 332 w 468"/>
                  <a:gd name="T5" fmla="*/ 358 h 394"/>
                  <a:gd name="T6" fmla="*/ 132 w 468"/>
                  <a:gd name="T7" fmla="*/ 0 h 394"/>
                  <a:gd name="T8" fmla="*/ 49 w 468"/>
                  <a:gd name="T9" fmla="*/ 0 h 394"/>
                  <a:gd name="T10" fmla="*/ 0 w 468"/>
                  <a:gd name="T11" fmla="*/ 325 h 394"/>
                  <a:gd name="T12" fmla="*/ 21 w 468"/>
                  <a:gd name="T13" fmla="*/ 326 h 394"/>
                  <a:gd name="T14" fmla="*/ 74 w 468"/>
                  <a:gd name="T15" fmla="*/ 330 h 394"/>
                  <a:gd name="T16" fmla="*/ 107 w 468"/>
                  <a:gd name="T17" fmla="*/ 109 h 394"/>
                  <a:gd name="T18" fmla="*/ 245 w 468"/>
                  <a:gd name="T19" fmla="*/ 354 h 394"/>
                  <a:gd name="T20" fmla="*/ 408 w 468"/>
                  <a:gd name="T21" fmla="*/ 394 h 394"/>
                  <a:gd name="T22" fmla="*/ 468 w 468"/>
                  <a:gd name="T23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8" h="394">
                    <a:moveTo>
                      <a:pt x="468" y="0"/>
                    </a:moveTo>
                    <a:cubicBezTo>
                      <a:pt x="387" y="0"/>
                      <a:pt x="387" y="0"/>
                      <a:pt x="387" y="0"/>
                    </a:cubicBezTo>
                    <a:cubicBezTo>
                      <a:pt x="332" y="358"/>
                      <a:pt x="332" y="358"/>
                      <a:pt x="332" y="358"/>
                    </a:cubicBezTo>
                    <a:cubicBezTo>
                      <a:pt x="301" y="297"/>
                      <a:pt x="132" y="0"/>
                      <a:pt x="13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9" y="326"/>
                      <a:pt x="12" y="326"/>
                      <a:pt x="21" y="326"/>
                    </a:cubicBezTo>
                    <a:cubicBezTo>
                      <a:pt x="39" y="327"/>
                      <a:pt x="57" y="328"/>
                      <a:pt x="74" y="330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107" y="109"/>
                      <a:pt x="191" y="256"/>
                      <a:pt x="245" y="354"/>
                    </a:cubicBezTo>
                    <a:cubicBezTo>
                      <a:pt x="318" y="367"/>
                      <a:pt x="383" y="387"/>
                      <a:pt x="408" y="394"/>
                    </a:cubicBezTo>
                    <a:lnTo>
                      <a:pt x="4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4100342" y="5920158"/>
                <a:ext cx="102621" cy="95889"/>
              </a:xfrm>
              <a:custGeom>
                <a:avLst/>
                <a:gdLst>
                  <a:gd name="T0" fmla="*/ 335 w 425"/>
                  <a:gd name="T1" fmla="*/ 0 h 391"/>
                  <a:gd name="T2" fmla="*/ 226 w 425"/>
                  <a:gd name="T3" fmla="*/ 0 h 391"/>
                  <a:gd name="T4" fmla="*/ 0 w 425"/>
                  <a:gd name="T5" fmla="*/ 391 h 391"/>
                  <a:gd name="T6" fmla="*/ 304 w 425"/>
                  <a:gd name="T7" fmla="*/ 330 h 391"/>
                  <a:gd name="T8" fmla="*/ 150 w 425"/>
                  <a:gd name="T9" fmla="*/ 272 h 391"/>
                  <a:gd name="T10" fmla="*/ 272 w 425"/>
                  <a:gd name="T11" fmla="*/ 59 h 391"/>
                  <a:gd name="T12" fmla="*/ 349 w 425"/>
                  <a:gd name="T13" fmla="*/ 327 h 391"/>
                  <a:gd name="T14" fmla="*/ 389 w 425"/>
                  <a:gd name="T15" fmla="*/ 325 h 391"/>
                  <a:gd name="T16" fmla="*/ 425 w 425"/>
                  <a:gd name="T17" fmla="*/ 326 h 391"/>
                  <a:gd name="T18" fmla="*/ 335 w 425"/>
                  <a:gd name="T19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5" h="391">
                    <a:moveTo>
                      <a:pt x="335" y="0"/>
                    </a:moveTo>
                    <a:cubicBezTo>
                      <a:pt x="314" y="0"/>
                      <a:pt x="256" y="0"/>
                      <a:pt x="226" y="0"/>
                    </a:cubicBezTo>
                    <a:cubicBezTo>
                      <a:pt x="208" y="32"/>
                      <a:pt x="0" y="391"/>
                      <a:pt x="0" y="391"/>
                    </a:cubicBezTo>
                    <a:cubicBezTo>
                      <a:pt x="138" y="340"/>
                      <a:pt x="268" y="332"/>
                      <a:pt x="304" y="330"/>
                    </a:cubicBezTo>
                    <a:cubicBezTo>
                      <a:pt x="150" y="272"/>
                      <a:pt x="150" y="272"/>
                      <a:pt x="150" y="272"/>
                    </a:cubicBezTo>
                    <a:cubicBezTo>
                      <a:pt x="272" y="59"/>
                      <a:pt x="272" y="59"/>
                      <a:pt x="272" y="59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70" y="326"/>
                      <a:pt x="368" y="325"/>
                      <a:pt x="389" y="325"/>
                    </a:cubicBezTo>
                    <a:cubicBezTo>
                      <a:pt x="397" y="325"/>
                      <a:pt x="417" y="325"/>
                      <a:pt x="425" y="326"/>
                    </a:cubicBezTo>
                    <a:lnTo>
                      <a:pt x="33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4149865" y="5960630"/>
                <a:ext cx="20933" cy="29161"/>
              </a:xfrm>
              <a:custGeom>
                <a:avLst/>
                <a:gdLst>
                  <a:gd name="T0" fmla="*/ 205 w 205"/>
                  <a:gd name="T1" fmla="*/ 281 h 281"/>
                  <a:gd name="T2" fmla="*/ 0 w 205"/>
                  <a:gd name="T3" fmla="*/ 210 h 281"/>
                  <a:gd name="T4" fmla="*/ 122 w 205"/>
                  <a:gd name="T5" fmla="*/ 0 h 281"/>
                  <a:gd name="T6" fmla="*/ 205 w 205"/>
                  <a:gd name="T7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281">
                    <a:moveTo>
                      <a:pt x="205" y="281"/>
                    </a:moveTo>
                    <a:lnTo>
                      <a:pt x="0" y="210"/>
                    </a:lnTo>
                    <a:lnTo>
                      <a:pt x="122" y="0"/>
                    </a:lnTo>
                    <a:lnTo>
                      <a:pt x="205" y="2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32"/>
                <a:endParaRPr lang="zh-CN" altLang="en-US" sz="19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6918769" y="3730337"/>
              <a:ext cx="1038742" cy="1169352"/>
              <a:chOff x="3462711" y="1723406"/>
              <a:chExt cx="1227036" cy="138132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4013076" y="1723406"/>
                <a:ext cx="463674" cy="846998"/>
                <a:chOff x="944563" y="-4000500"/>
                <a:chExt cx="7191375" cy="13136563"/>
              </a:xfrm>
            </p:grpSpPr>
            <p:sp>
              <p:nvSpPr>
                <p:cNvPr id="47" name="Freeform 5"/>
                <p:cNvSpPr>
                  <a:spLocks/>
                </p:cNvSpPr>
                <p:nvPr/>
              </p:nvSpPr>
              <p:spPr bwMode="auto">
                <a:xfrm>
                  <a:off x="944563" y="-4000500"/>
                  <a:ext cx="7191375" cy="13136563"/>
                </a:xfrm>
                <a:custGeom>
                  <a:avLst/>
                  <a:gdLst>
                    <a:gd name="T0" fmla="*/ 1915 w 1915"/>
                    <a:gd name="T1" fmla="*/ 617 h 3500"/>
                    <a:gd name="T2" fmla="*/ 1866 w 1915"/>
                    <a:gd name="T3" fmla="*/ 414 h 3500"/>
                    <a:gd name="T4" fmla="*/ 1859 w 1915"/>
                    <a:gd name="T5" fmla="*/ 405 h 3500"/>
                    <a:gd name="T6" fmla="*/ 1663 w 1915"/>
                    <a:gd name="T7" fmla="*/ 343 h 3500"/>
                    <a:gd name="T8" fmla="*/ 1447 w 1915"/>
                    <a:gd name="T9" fmla="*/ 123 h 3500"/>
                    <a:gd name="T10" fmla="*/ 1446 w 1915"/>
                    <a:gd name="T11" fmla="*/ 123 h 3500"/>
                    <a:gd name="T12" fmla="*/ 1321 w 1915"/>
                    <a:gd name="T13" fmla="*/ 154 h 3500"/>
                    <a:gd name="T14" fmla="*/ 1254 w 1915"/>
                    <a:gd name="T15" fmla="*/ 52 h 3500"/>
                    <a:gd name="T16" fmla="*/ 1087 w 1915"/>
                    <a:gd name="T17" fmla="*/ 3 h 3500"/>
                    <a:gd name="T18" fmla="*/ 1081 w 1915"/>
                    <a:gd name="T19" fmla="*/ 4 h 3500"/>
                    <a:gd name="T20" fmla="*/ 918 w 1915"/>
                    <a:gd name="T21" fmla="*/ 115 h 3500"/>
                    <a:gd name="T22" fmla="*/ 862 w 1915"/>
                    <a:gd name="T23" fmla="*/ 42 h 3500"/>
                    <a:gd name="T24" fmla="*/ 853 w 1915"/>
                    <a:gd name="T25" fmla="*/ 36 h 3500"/>
                    <a:gd name="T26" fmla="*/ 693 w 1915"/>
                    <a:gd name="T27" fmla="*/ 27 h 3500"/>
                    <a:gd name="T28" fmla="*/ 693 w 1915"/>
                    <a:gd name="T29" fmla="*/ 27 h 3500"/>
                    <a:gd name="T30" fmla="*/ 516 w 1915"/>
                    <a:gd name="T31" fmla="*/ 208 h 3500"/>
                    <a:gd name="T32" fmla="*/ 516 w 1915"/>
                    <a:gd name="T33" fmla="*/ 209 h 3500"/>
                    <a:gd name="T34" fmla="*/ 480 w 1915"/>
                    <a:gd name="T35" fmla="*/ 311 h 3500"/>
                    <a:gd name="T36" fmla="*/ 272 w 1915"/>
                    <a:gd name="T37" fmla="*/ 280 h 3500"/>
                    <a:gd name="T38" fmla="*/ 260 w 1915"/>
                    <a:gd name="T39" fmla="*/ 283 h 3500"/>
                    <a:gd name="T40" fmla="*/ 96 w 1915"/>
                    <a:gd name="T41" fmla="*/ 550 h 3500"/>
                    <a:gd name="T42" fmla="*/ 18 w 1915"/>
                    <a:gd name="T43" fmla="*/ 947 h 3500"/>
                    <a:gd name="T44" fmla="*/ 18 w 1915"/>
                    <a:gd name="T45" fmla="*/ 949 h 3500"/>
                    <a:gd name="T46" fmla="*/ 150 w 1915"/>
                    <a:gd name="T47" fmla="*/ 1263 h 3500"/>
                    <a:gd name="T48" fmla="*/ 151 w 1915"/>
                    <a:gd name="T49" fmla="*/ 1263 h 3500"/>
                    <a:gd name="T50" fmla="*/ 605 w 1915"/>
                    <a:gd name="T51" fmla="*/ 1659 h 3500"/>
                    <a:gd name="T52" fmla="*/ 627 w 1915"/>
                    <a:gd name="T53" fmla="*/ 1821 h 3500"/>
                    <a:gd name="T54" fmla="*/ 627 w 1915"/>
                    <a:gd name="T55" fmla="*/ 1822 h 3500"/>
                    <a:gd name="T56" fmla="*/ 553 w 1915"/>
                    <a:gd name="T57" fmla="*/ 2517 h 3500"/>
                    <a:gd name="T58" fmla="*/ 329 w 1915"/>
                    <a:gd name="T59" fmla="*/ 3478 h 3500"/>
                    <a:gd name="T60" fmla="*/ 332 w 1915"/>
                    <a:gd name="T61" fmla="*/ 3500 h 3500"/>
                    <a:gd name="T62" fmla="*/ 1572 w 1915"/>
                    <a:gd name="T63" fmla="*/ 3500 h 3500"/>
                    <a:gd name="T64" fmla="*/ 1573 w 1915"/>
                    <a:gd name="T65" fmla="*/ 3499 h 3500"/>
                    <a:gd name="T66" fmla="*/ 1580 w 1915"/>
                    <a:gd name="T67" fmla="*/ 3475 h 3500"/>
                    <a:gd name="T68" fmla="*/ 1580 w 1915"/>
                    <a:gd name="T69" fmla="*/ 1883 h 3500"/>
                    <a:gd name="T70" fmla="*/ 1638 w 1915"/>
                    <a:gd name="T71" fmla="*/ 1644 h 3500"/>
                    <a:gd name="T72" fmla="*/ 1692 w 1915"/>
                    <a:gd name="T73" fmla="*/ 1568 h 3500"/>
                    <a:gd name="T74" fmla="*/ 1785 w 1915"/>
                    <a:gd name="T75" fmla="*/ 1412 h 3500"/>
                    <a:gd name="T76" fmla="*/ 1880 w 1915"/>
                    <a:gd name="T77" fmla="*/ 941 h 3500"/>
                    <a:gd name="T78" fmla="*/ 1862 w 1915"/>
                    <a:gd name="T79" fmla="*/ 744 h 3500"/>
                    <a:gd name="T80" fmla="*/ 1913 w 1915"/>
                    <a:gd name="T81" fmla="*/ 628 h 3500"/>
                    <a:gd name="T82" fmla="*/ 1915 w 1915"/>
                    <a:gd name="T83" fmla="*/ 617 h 3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915" h="3500">
                      <a:moveTo>
                        <a:pt x="1915" y="617"/>
                      </a:moveTo>
                      <a:cubicBezTo>
                        <a:pt x="1911" y="516"/>
                        <a:pt x="1867" y="418"/>
                        <a:pt x="1866" y="414"/>
                      </a:cubicBezTo>
                      <a:cubicBezTo>
                        <a:pt x="1864" y="410"/>
                        <a:pt x="1862" y="407"/>
                        <a:pt x="1859" y="405"/>
                      </a:cubicBezTo>
                      <a:cubicBezTo>
                        <a:pt x="1792" y="339"/>
                        <a:pt x="1709" y="337"/>
                        <a:pt x="1663" y="343"/>
                      </a:cubicBezTo>
                      <a:cubicBezTo>
                        <a:pt x="1621" y="142"/>
                        <a:pt x="1449" y="123"/>
                        <a:pt x="1447" y="123"/>
                      </a:cubicBezTo>
                      <a:cubicBezTo>
                        <a:pt x="1447" y="123"/>
                        <a:pt x="1447" y="123"/>
                        <a:pt x="1446" y="123"/>
                      </a:cubicBezTo>
                      <a:cubicBezTo>
                        <a:pt x="1390" y="119"/>
                        <a:pt x="1349" y="136"/>
                        <a:pt x="1321" y="154"/>
                      </a:cubicBezTo>
                      <a:cubicBezTo>
                        <a:pt x="1306" y="91"/>
                        <a:pt x="1263" y="58"/>
                        <a:pt x="1254" y="52"/>
                      </a:cubicBezTo>
                      <a:cubicBezTo>
                        <a:pt x="1189" y="0"/>
                        <a:pt x="1091" y="3"/>
                        <a:pt x="1087" y="3"/>
                      </a:cubicBezTo>
                      <a:cubicBezTo>
                        <a:pt x="1085" y="3"/>
                        <a:pt x="1083" y="3"/>
                        <a:pt x="1081" y="4"/>
                      </a:cubicBezTo>
                      <a:cubicBezTo>
                        <a:pt x="1022" y="19"/>
                        <a:pt x="956" y="78"/>
                        <a:pt x="918" y="115"/>
                      </a:cubicBezTo>
                      <a:cubicBezTo>
                        <a:pt x="893" y="75"/>
                        <a:pt x="863" y="44"/>
                        <a:pt x="862" y="42"/>
                      </a:cubicBezTo>
                      <a:cubicBezTo>
                        <a:pt x="859" y="39"/>
                        <a:pt x="856" y="37"/>
                        <a:pt x="853" y="36"/>
                      </a:cubicBezTo>
                      <a:cubicBezTo>
                        <a:pt x="797" y="8"/>
                        <a:pt x="704" y="25"/>
                        <a:pt x="693" y="27"/>
                      </a:cubicBezTo>
                      <a:cubicBezTo>
                        <a:pt x="693" y="27"/>
                        <a:pt x="693" y="27"/>
                        <a:pt x="693" y="27"/>
                      </a:cubicBezTo>
                      <a:cubicBezTo>
                        <a:pt x="601" y="47"/>
                        <a:pt x="525" y="191"/>
                        <a:pt x="516" y="208"/>
                      </a:cubicBezTo>
                      <a:cubicBezTo>
                        <a:pt x="516" y="208"/>
                        <a:pt x="516" y="208"/>
                        <a:pt x="516" y="209"/>
                      </a:cubicBezTo>
                      <a:cubicBezTo>
                        <a:pt x="496" y="252"/>
                        <a:pt x="486" y="286"/>
                        <a:pt x="480" y="311"/>
                      </a:cubicBezTo>
                      <a:cubicBezTo>
                        <a:pt x="424" y="288"/>
                        <a:pt x="352" y="270"/>
                        <a:pt x="272" y="280"/>
                      </a:cubicBezTo>
                      <a:cubicBezTo>
                        <a:pt x="268" y="280"/>
                        <a:pt x="264" y="281"/>
                        <a:pt x="260" y="283"/>
                      </a:cubicBezTo>
                      <a:cubicBezTo>
                        <a:pt x="255" y="286"/>
                        <a:pt x="132" y="359"/>
                        <a:pt x="96" y="550"/>
                      </a:cubicBezTo>
                      <a:cubicBezTo>
                        <a:pt x="18" y="947"/>
                        <a:pt x="18" y="947"/>
                        <a:pt x="18" y="947"/>
                      </a:cubicBezTo>
                      <a:cubicBezTo>
                        <a:pt x="18" y="947"/>
                        <a:pt x="18" y="948"/>
                        <a:pt x="18" y="949"/>
                      </a:cubicBezTo>
                      <a:cubicBezTo>
                        <a:pt x="17" y="956"/>
                        <a:pt x="0" y="1124"/>
                        <a:pt x="150" y="1263"/>
                      </a:cubicBezTo>
                      <a:cubicBezTo>
                        <a:pt x="150" y="1263"/>
                        <a:pt x="150" y="1263"/>
                        <a:pt x="151" y="1263"/>
                      </a:cubicBezTo>
                      <a:cubicBezTo>
                        <a:pt x="605" y="1659"/>
                        <a:pt x="605" y="1659"/>
                        <a:pt x="605" y="1659"/>
                      </a:cubicBezTo>
                      <a:cubicBezTo>
                        <a:pt x="612" y="1671"/>
                        <a:pt x="641" y="1723"/>
                        <a:pt x="627" y="1821"/>
                      </a:cubicBezTo>
                      <a:cubicBezTo>
                        <a:pt x="627" y="1821"/>
                        <a:pt x="627" y="1822"/>
                        <a:pt x="627" y="1822"/>
                      </a:cubicBezTo>
                      <a:cubicBezTo>
                        <a:pt x="626" y="1827"/>
                        <a:pt x="593" y="2250"/>
                        <a:pt x="553" y="2517"/>
                      </a:cubicBezTo>
                      <a:cubicBezTo>
                        <a:pt x="514" y="2783"/>
                        <a:pt x="331" y="3471"/>
                        <a:pt x="329" y="3478"/>
                      </a:cubicBezTo>
                      <a:cubicBezTo>
                        <a:pt x="327" y="3485"/>
                        <a:pt x="328" y="3493"/>
                        <a:pt x="332" y="3500"/>
                      </a:cubicBezTo>
                      <a:cubicBezTo>
                        <a:pt x="1572" y="3500"/>
                        <a:pt x="1572" y="3500"/>
                        <a:pt x="1572" y="3500"/>
                      </a:cubicBezTo>
                      <a:cubicBezTo>
                        <a:pt x="1572" y="3499"/>
                        <a:pt x="1572" y="3499"/>
                        <a:pt x="1573" y="3499"/>
                      </a:cubicBezTo>
                      <a:cubicBezTo>
                        <a:pt x="1579" y="3492"/>
                        <a:pt x="1581" y="3484"/>
                        <a:pt x="1580" y="3475"/>
                      </a:cubicBezTo>
                      <a:cubicBezTo>
                        <a:pt x="1512" y="2925"/>
                        <a:pt x="1578" y="1922"/>
                        <a:pt x="1580" y="1883"/>
                      </a:cubicBezTo>
                      <a:cubicBezTo>
                        <a:pt x="1589" y="1821"/>
                        <a:pt x="1631" y="1671"/>
                        <a:pt x="1638" y="1644"/>
                      </a:cubicBezTo>
                      <a:cubicBezTo>
                        <a:pt x="1655" y="1617"/>
                        <a:pt x="1674" y="1592"/>
                        <a:pt x="1692" y="1568"/>
                      </a:cubicBezTo>
                      <a:cubicBezTo>
                        <a:pt x="1729" y="1518"/>
                        <a:pt x="1764" y="1471"/>
                        <a:pt x="1785" y="1412"/>
                      </a:cubicBezTo>
                      <a:cubicBezTo>
                        <a:pt x="1842" y="1252"/>
                        <a:pt x="1875" y="1055"/>
                        <a:pt x="1880" y="941"/>
                      </a:cubicBezTo>
                      <a:cubicBezTo>
                        <a:pt x="1886" y="823"/>
                        <a:pt x="1869" y="764"/>
                        <a:pt x="1862" y="744"/>
                      </a:cubicBezTo>
                      <a:cubicBezTo>
                        <a:pt x="1892" y="683"/>
                        <a:pt x="1912" y="632"/>
                        <a:pt x="1913" y="628"/>
                      </a:cubicBezTo>
                      <a:cubicBezTo>
                        <a:pt x="1914" y="624"/>
                        <a:pt x="1915" y="620"/>
                        <a:pt x="1915" y="6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0163" cap="flat">
                  <a:solidFill>
                    <a:srgbClr val="939597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6"/>
                <p:cNvSpPr>
                  <a:spLocks/>
                </p:cNvSpPr>
                <p:nvPr/>
              </p:nvSpPr>
              <p:spPr bwMode="auto">
                <a:xfrm>
                  <a:off x="1200151" y="-3767137"/>
                  <a:ext cx="6591301" cy="12677774"/>
                </a:xfrm>
                <a:custGeom>
                  <a:avLst/>
                  <a:gdLst>
                    <a:gd name="T0" fmla="*/ 1750 w 1755"/>
                    <a:gd name="T1" fmla="*/ 762 h 3378"/>
                    <a:gd name="T2" fmla="*/ 1707 w 1755"/>
                    <a:gd name="T3" fmla="*/ 825 h 3378"/>
                    <a:gd name="T4" fmla="*/ 1462 w 1755"/>
                    <a:gd name="T5" fmla="*/ 968 h 3378"/>
                    <a:gd name="T6" fmla="*/ 1435 w 1755"/>
                    <a:gd name="T7" fmla="*/ 971 h 3378"/>
                    <a:gd name="T8" fmla="*/ 1313 w 1755"/>
                    <a:gd name="T9" fmla="*/ 904 h 3378"/>
                    <a:gd name="T10" fmla="*/ 1233 w 1755"/>
                    <a:gd name="T11" fmla="*/ 939 h 3378"/>
                    <a:gd name="T12" fmla="*/ 1230 w 1755"/>
                    <a:gd name="T13" fmla="*/ 940 h 3378"/>
                    <a:gd name="T14" fmla="*/ 1202 w 1755"/>
                    <a:gd name="T15" fmla="*/ 942 h 3378"/>
                    <a:gd name="T16" fmla="*/ 1034 w 1755"/>
                    <a:gd name="T17" fmla="*/ 839 h 3378"/>
                    <a:gd name="T18" fmla="*/ 1032 w 1755"/>
                    <a:gd name="T19" fmla="*/ 841 h 3378"/>
                    <a:gd name="T20" fmla="*/ 1029 w 1755"/>
                    <a:gd name="T21" fmla="*/ 843 h 3378"/>
                    <a:gd name="T22" fmla="*/ 948 w 1755"/>
                    <a:gd name="T23" fmla="*/ 867 h 3378"/>
                    <a:gd name="T24" fmla="*/ 926 w 1755"/>
                    <a:gd name="T25" fmla="*/ 863 h 3378"/>
                    <a:gd name="T26" fmla="*/ 910 w 1755"/>
                    <a:gd name="T27" fmla="*/ 821 h 3378"/>
                    <a:gd name="T28" fmla="*/ 991 w 1755"/>
                    <a:gd name="T29" fmla="*/ 797 h 3378"/>
                    <a:gd name="T30" fmla="*/ 1118 w 1755"/>
                    <a:gd name="T31" fmla="*/ 513 h 3378"/>
                    <a:gd name="T32" fmla="*/ 1198 w 1755"/>
                    <a:gd name="T33" fmla="*/ 153 h 3378"/>
                    <a:gd name="T34" fmla="*/ 1151 w 1755"/>
                    <a:gd name="T35" fmla="*/ 38 h 3378"/>
                    <a:gd name="T36" fmla="*/ 1149 w 1755"/>
                    <a:gd name="T37" fmla="*/ 37 h 3378"/>
                    <a:gd name="T38" fmla="*/ 1025 w 1755"/>
                    <a:gd name="T39" fmla="*/ 0 h 3378"/>
                    <a:gd name="T40" fmla="*/ 869 w 1755"/>
                    <a:gd name="T41" fmla="*/ 120 h 3378"/>
                    <a:gd name="T42" fmla="*/ 858 w 1755"/>
                    <a:gd name="T43" fmla="*/ 229 h 3378"/>
                    <a:gd name="T44" fmla="*/ 871 w 1755"/>
                    <a:gd name="T45" fmla="*/ 346 h 3378"/>
                    <a:gd name="T46" fmla="*/ 884 w 1755"/>
                    <a:gd name="T47" fmla="*/ 509 h 3378"/>
                    <a:gd name="T48" fmla="*/ 797 w 1755"/>
                    <a:gd name="T49" fmla="*/ 795 h 3378"/>
                    <a:gd name="T50" fmla="*/ 788 w 1755"/>
                    <a:gd name="T51" fmla="*/ 802 h 3378"/>
                    <a:gd name="T52" fmla="*/ 695 w 1755"/>
                    <a:gd name="T53" fmla="*/ 824 h 3378"/>
                    <a:gd name="T54" fmla="*/ 591 w 1755"/>
                    <a:gd name="T55" fmla="*/ 787 h 3378"/>
                    <a:gd name="T56" fmla="*/ 539 w 1755"/>
                    <a:gd name="T57" fmla="*/ 710 h 3378"/>
                    <a:gd name="T58" fmla="*/ 476 w 1755"/>
                    <a:gd name="T59" fmla="*/ 726 h 3378"/>
                    <a:gd name="T60" fmla="*/ 465 w 1755"/>
                    <a:gd name="T61" fmla="*/ 726 h 3378"/>
                    <a:gd name="T62" fmla="*/ 171 w 1755"/>
                    <a:gd name="T63" fmla="*/ 489 h 3378"/>
                    <a:gd name="T64" fmla="*/ 190 w 1755"/>
                    <a:gd name="T65" fmla="*/ 485 h 3378"/>
                    <a:gd name="T66" fmla="*/ 471 w 1755"/>
                    <a:gd name="T67" fmla="*/ 666 h 3378"/>
                    <a:gd name="T68" fmla="*/ 735 w 1755"/>
                    <a:gd name="T69" fmla="*/ 531 h 3378"/>
                    <a:gd name="T70" fmla="*/ 737 w 1755"/>
                    <a:gd name="T71" fmla="*/ 415 h 3378"/>
                    <a:gd name="T72" fmla="*/ 509 w 1755"/>
                    <a:gd name="T73" fmla="*/ 369 h 3378"/>
                    <a:gd name="T74" fmla="*/ 489 w 1755"/>
                    <a:gd name="T75" fmla="*/ 362 h 3378"/>
                    <a:gd name="T76" fmla="*/ 218 w 1755"/>
                    <a:gd name="T77" fmla="*/ 276 h 3378"/>
                    <a:gd name="T78" fmla="*/ 88 w 1755"/>
                    <a:gd name="T79" fmla="*/ 499 h 3378"/>
                    <a:gd name="T80" fmla="*/ 10 w 1755"/>
                    <a:gd name="T81" fmla="*/ 895 h 3378"/>
                    <a:gd name="T82" fmla="*/ 123 w 1755"/>
                    <a:gd name="T83" fmla="*/ 1157 h 3378"/>
                    <a:gd name="T84" fmla="*/ 580 w 1755"/>
                    <a:gd name="T85" fmla="*/ 1555 h 3378"/>
                    <a:gd name="T86" fmla="*/ 584 w 1755"/>
                    <a:gd name="T87" fmla="*/ 1560 h 3378"/>
                    <a:gd name="T88" fmla="*/ 619 w 1755"/>
                    <a:gd name="T89" fmla="*/ 1766 h 3378"/>
                    <a:gd name="T90" fmla="*/ 545 w 1755"/>
                    <a:gd name="T91" fmla="*/ 2463 h 3378"/>
                    <a:gd name="T92" fmla="*/ 333 w 1755"/>
                    <a:gd name="T93" fmla="*/ 3378 h 3378"/>
                    <a:gd name="T94" fmla="*/ 1448 w 1755"/>
                    <a:gd name="T95" fmla="*/ 3378 h 3378"/>
                    <a:gd name="T96" fmla="*/ 1452 w 1755"/>
                    <a:gd name="T97" fmla="*/ 1816 h 3378"/>
                    <a:gd name="T98" fmla="*/ 1452 w 1755"/>
                    <a:gd name="T99" fmla="*/ 1814 h 3378"/>
                    <a:gd name="T100" fmla="*/ 1513 w 1755"/>
                    <a:gd name="T101" fmla="*/ 1562 h 3378"/>
                    <a:gd name="T102" fmla="*/ 1517 w 1755"/>
                    <a:gd name="T103" fmla="*/ 1554 h 3378"/>
                    <a:gd name="T104" fmla="*/ 1576 w 1755"/>
                    <a:gd name="T105" fmla="*/ 1470 h 3378"/>
                    <a:gd name="T106" fmla="*/ 1660 w 1755"/>
                    <a:gd name="T107" fmla="*/ 1330 h 3378"/>
                    <a:gd name="T108" fmla="*/ 1752 w 1755"/>
                    <a:gd name="T109" fmla="*/ 876 h 3378"/>
                    <a:gd name="T110" fmla="*/ 1750 w 1755"/>
                    <a:gd name="T111" fmla="*/ 762 h 3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755" h="3378">
                      <a:moveTo>
                        <a:pt x="1750" y="762"/>
                      </a:moveTo>
                      <a:cubicBezTo>
                        <a:pt x="1736" y="785"/>
                        <a:pt x="1722" y="806"/>
                        <a:pt x="1707" y="825"/>
                      </a:cubicBezTo>
                      <a:cubicBezTo>
                        <a:pt x="1631" y="921"/>
                        <a:pt x="1536" y="952"/>
                        <a:pt x="1462" y="968"/>
                      </a:cubicBezTo>
                      <a:cubicBezTo>
                        <a:pt x="1453" y="970"/>
                        <a:pt x="1444" y="971"/>
                        <a:pt x="1435" y="971"/>
                      </a:cubicBezTo>
                      <a:cubicBezTo>
                        <a:pt x="1384" y="971"/>
                        <a:pt x="1336" y="941"/>
                        <a:pt x="1313" y="904"/>
                      </a:cubicBezTo>
                      <a:cubicBezTo>
                        <a:pt x="1290" y="918"/>
                        <a:pt x="1264" y="929"/>
                        <a:pt x="1233" y="939"/>
                      </a:cubicBezTo>
                      <a:cubicBezTo>
                        <a:pt x="1232" y="939"/>
                        <a:pt x="1231" y="939"/>
                        <a:pt x="1230" y="940"/>
                      </a:cubicBezTo>
                      <a:cubicBezTo>
                        <a:pt x="1222" y="941"/>
                        <a:pt x="1213" y="942"/>
                        <a:pt x="1202" y="942"/>
                      </a:cubicBezTo>
                      <a:cubicBezTo>
                        <a:pt x="1150" y="942"/>
                        <a:pt x="1075" y="920"/>
                        <a:pt x="1034" y="839"/>
                      </a:cubicBezTo>
                      <a:cubicBezTo>
                        <a:pt x="1033" y="839"/>
                        <a:pt x="1032" y="840"/>
                        <a:pt x="1032" y="841"/>
                      </a:cubicBezTo>
                      <a:cubicBezTo>
                        <a:pt x="1031" y="842"/>
                        <a:pt x="1030" y="842"/>
                        <a:pt x="1029" y="843"/>
                      </a:cubicBezTo>
                      <a:cubicBezTo>
                        <a:pt x="1025" y="846"/>
                        <a:pt x="1002" y="867"/>
                        <a:pt x="948" y="867"/>
                      </a:cubicBezTo>
                      <a:cubicBezTo>
                        <a:pt x="945" y="867"/>
                        <a:pt x="929" y="863"/>
                        <a:pt x="926" y="863"/>
                      </a:cubicBezTo>
                      <a:cubicBezTo>
                        <a:pt x="910" y="821"/>
                        <a:pt x="910" y="821"/>
                        <a:pt x="910" y="821"/>
                      </a:cubicBezTo>
                      <a:cubicBezTo>
                        <a:pt x="943" y="823"/>
                        <a:pt x="985" y="801"/>
                        <a:pt x="991" y="797"/>
                      </a:cubicBezTo>
                      <a:cubicBezTo>
                        <a:pt x="1023" y="766"/>
                        <a:pt x="1102" y="685"/>
                        <a:pt x="1118" y="513"/>
                      </a:cubicBezTo>
                      <a:cubicBezTo>
                        <a:pt x="1133" y="339"/>
                        <a:pt x="1189" y="180"/>
                        <a:pt x="1198" y="153"/>
                      </a:cubicBezTo>
                      <a:cubicBezTo>
                        <a:pt x="1204" y="76"/>
                        <a:pt x="1153" y="40"/>
                        <a:pt x="1151" y="38"/>
                      </a:cubicBezTo>
                      <a:cubicBezTo>
                        <a:pt x="1150" y="38"/>
                        <a:pt x="1149" y="37"/>
                        <a:pt x="1149" y="37"/>
                      </a:cubicBezTo>
                      <a:cubicBezTo>
                        <a:pt x="1107" y="3"/>
                        <a:pt x="1040" y="0"/>
                        <a:pt x="1025" y="0"/>
                      </a:cubicBezTo>
                      <a:cubicBezTo>
                        <a:pt x="972" y="16"/>
                        <a:pt x="898" y="88"/>
                        <a:pt x="869" y="120"/>
                      </a:cubicBezTo>
                      <a:cubicBezTo>
                        <a:pt x="866" y="130"/>
                        <a:pt x="856" y="164"/>
                        <a:pt x="858" y="229"/>
                      </a:cubicBezTo>
                      <a:cubicBezTo>
                        <a:pt x="859" y="265"/>
                        <a:pt x="865" y="306"/>
                        <a:pt x="871" y="346"/>
                      </a:cubicBezTo>
                      <a:cubicBezTo>
                        <a:pt x="880" y="401"/>
                        <a:pt x="888" y="458"/>
                        <a:pt x="884" y="509"/>
                      </a:cubicBezTo>
                      <a:cubicBezTo>
                        <a:pt x="880" y="570"/>
                        <a:pt x="861" y="718"/>
                        <a:pt x="797" y="795"/>
                      </a:cubicBezTo>
                      <a:cubicBezTo>
                        <a:pt x="795" y="798"/>
                        <a:pt x="792" y="800"/>
                        <a:pt x="788" y="802"/>
                      </a:cubicBezTo>
                      <a:cubicBezTo>
                        <a:pt x="785" y="804"/>
                        <a:pt x="746" y="824"/>
                        <a:pt x="695" y="824"/>
                      </a:cubicBezTo>
                      <a:cubicBezTo>
                        <a:pt x="663" y="824"/>
                        <a:pt x="625" y="815"/>
                        <a:pt x="591" y="787"/>
                      </a:cubicBezTo>
                      <a:cubicBezTo>
                        <a:pt x="583" y="782"/>
                        <a:pt x="554" y="758"/>
                        <a:pt x="539" y="710"/>
                      </a:cubicBezTo>
                      <a:cubicBezTo>
                        <a:pt x="503" y="721"/>
                        <a:pt x="479" y="725"/>
                        <a:pt x="476" y="726"/>
                      </a:cubicBezTo>
                      <a:cubicBezTo>
                        <a:pt x="472" y="726"/>
                        <a:pt x="468" y="726"/>
                        <a:pt x="465" y="726"/>
                      </a:cubicBezTo>
                      <a:cubicBezTo>
                        <a:pt x="272" y="688"/>
                        <a:pt x="175" y="497"/>
                        <a:pt x="171" y="489"/>
                      </a:cubicBezTo>
                      <a:cubicBezTo>
                        <a:pt x="190" y="485"/>
                        <a:pt x="190" y="485"/>
                        <a:pt x="190" y="485"/>
                      </a:cubicBezTo>
                      <a:cubicBezTo>
                        <a:pt x="202" y="507"/>
                        <a:pt x="311" y="631"/>
                        <a:pt x="471" y="666"/>
                      </a:cubicBezTo>
                      <a:cubicBezTo>
                        <a:pt x="500" y="660"/>
                        <a:pt x="644" y="624"/>
                        <a:pt x="735" y="531"/>
                      </a:cubicBezTo>
                      <a:cubicBezTo>
                        <a:pt x="739" y="517"/>
                        <a:pt x="753" y="470"/>
                        <a:pt x="737" y="415"/>
                      </a:cubicBezTo>
                      <a:cubicBezTo>
                        <a:pt x="701" y="403"/>
                        <a:pt x="599" y="369"/>
                        <a:pt x="509" y="369"/>
                      </a:cubicBezTo>
                      <a:cubicBezTo>
                        <a:pt x="501" y="369"/>
                        <a:pt x="494" y="367"/>
                        <a:pt x="489" y="362"/>
                      </a:cubicBezTo>
                      <a:cubicBezTo>
                        <a:pt x="488" y="361"/>
                        <a:pt x="366" y="262"/>
                        <a:pt x="218" y="276"/>
                      </a:cubicBezTo>
                      <a:cubicBezTo>
                        <a:pt x="197" y="290"/>
                        <a:pt x="114" y="354"/>
                        <a:pt x="88" y="499"/>
                      </a:cubicBezTo>
                      <a:cubicBezTo>
                        <a:pt x="10" y="895"/>
                        <a:pt x="10" y="895"/>
                        <a:pt x="10" y="895"/>
                      </a:cubicBezTo>
                      <a:cubicBezTo>
                        <a:pt x="8" y="909"/>
                        <a:pt x="0" y="1043"/>
                        <a:pt x="123" y="1157"/>
                      </a:cubicBezTo>
                      <a:cubicBezTo>
                        <a:pt x="580" y="1555"/>
                        <a:pt x="580" y="1555"/>
                        <a:pt x="580" y="1555"/>
                      </a:cubicBezTo>
                      <a:cubicBezTo>
                        <a:pt x="581" y="1557"/>
                        <a:pt x="583" y="1558"/>
                        <a:pt x="584" y="1560"/>
                      </a:cubicBezTo>
                      <a:cubicBezTo>
                        <a:pt x="586" y="1563"/>
                        <a:pt x="638" y="1633"/>
                        <a:pt x="619" y="1766"/>
                      </a:cubicBezTo>
                      <a:cubicBezTo>
                        <a:pt x="617" y="1789"/>
                        <a:pt x="584" y="2200"/>
                        <a:pt x="545" y="2463"/>
                      </a:cubicBezTo>
                      <a:cubicBezTo>
                        <a:pt x="511" y="2692"/>
                        <a:pt x="377" y="3210"/>
                        <a:pt x="333" y="3378"/>
                      </a:cubicBezTo>
                      <a:cubicBezTo>
                        <a:pt x="1448" y="3378"/>
                        <a:pt x="1448" y="3378"/>
                        <a:pt x="1448" y="3378"/>
                      </a:cubicBezTo>
                      <a:cubicBezTo>
                        <a:pt x="1386" y="2806"/>
                        <a:pt x="1452" y="1826"/>
                        <a:pt x="1452" y="1816"/>
                      </a:cubicBezTo>
                      <a:cubicBezTo>
                        <a:pt x="1452" y="1815"/>
                        <a:pt x="1452" y="1814"/>
                        <a:pt x="1452" y="1814"/>
                      </a:cubicBezTo>
                      <a:cubicBezTo>
                        <a:pt x="1463" y="1743"/>
                        <a:pt x="1511" y="1569"/>
                        <a:pt x="1513" y="1562"/>
                      </a:cubicBezTo>
                      <a:cubicBezTo>
                        <a:pt x="1514" y="1559"/>
                        <a:pt x="1515" y="1557"/>
                        <a:pt x="1517" y="1554"/>
                      </a:cubicBezTo>
                      <a:cubicBezTo>
                        <a:pt x="1536" y="1524"/>
                        <a:pt x="1556" y="1497"/>
                        <a:pt x="1576" y="1470"/>
                      </a:cubicBezTo>
                      <a:cubicBezTo>
                        <a:pt x="1610" y="1425"/>
                        <a:pt x="1642" y="1381"/>
                        <a:pt x="1660" y="1330"/>
                      </a:cubicBezTo>
                      <a:cubicBezTo>
                        <a:pt x="1713" y="1182"/>
                        <a:pt x="1746" y="990"/>
                        <a:pt x="1752" y="876"/>
                      </a:cubicBezTo>
                      <a:cubicBezTo>
                        <a:pt x="1755" y="827"/>
                        <a:pt x="1753" y="790"/>
                        <a:pt x="1750" y="76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7"/>
                <p:cNvSpPr>
                  <a:spLocks/>
                </p:cNvSpPr>
                <p:nvPr/>
              </p:nvSpPr>
              <p:spPr bwMode="auto">
                <a:xfrm>
                  <a:off x="1717676" y="-1046163"/>
                  <a:ext cx="968375" cy="261938"/>
                </a:xfrm>
                <a:custGeom>
                  <a:avLst/>
                  <a:gdLst>
                    <a:gd name="T0" fmla="*/ 0 w 258"/>
                    <a:gd name="T1" fmla="*/ 70 h 70"/>
                    <a:gd name="T2" fmla="*/ 4 w 258"/>
                    <a:gd name="T3" fmla="*/ 57 h 70"/>
                    <a:gd name="T4" fmla="*/ 258 w 258"/>
                    <a:gd name="T5" fmla="*/ 5 h 70"/>
                    <a:gd name="T6" fmla="*/ 258 w 258"/>
                    <a:gd name="T7" fmla="*/ 33 h 70"/>
                    <a:gd name="T8" fmla="*/ 0 w 258"/>
                    <a:gd name="T9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8" h="70">
                      <a:moveTo>
                        <a:pt x="0" y="70"/>
                      </a:moveTo>
                      <a:cubicBezTo>
                        <a:pt x="4" y="57"/>
                        <a:pt x="4" y="57"/>
                        <a:pt x="4" y="57"/>
                      </a:cubicBezTo>
                      <a:cubicBezTo>
                        <a:pt x="10" y="56"/>
                        <a:pt x="138" y="0"/>
                        <a:pt x="258" y="5"/>
                      </a:cubicBezTo>
                      <a:cubicBezTo>
                        <a:pt x="258" y="33"/>
                        <a:pt x="258" y="33"/>
                        <a:pt x="258" y="33"/>
                      </a:cubicBezTo>
                      <a:cubicBezTo>
                        <a:pt x="144" y="29"/>
                        <a:pt x="1" y="70"/>
                        <a:pt x="0" y="7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8"/>
                <p:cNvSpPr>
                  <a:spLocks/>
                </p:cNvSpPr>
                <p:nvPr/>
              </p:nvSpPr>
              <p:spPr bwMode="auto">
                <a:xfrm>
                  <a:off x="6307138" y="-2513013"/>
                  <a:ext cx="1603375" cy="2195513"/>
                </a:xfrm>
                <a:custGeom>
                  <a:avLst/>
                  <a:gdLst>
                    <a:gd name="T0" fmla="*/ 385 w 427"/>
                    <a:gd name="T1" fmla="*/ 47 h 585"/>
                    <a:gd name="T2" fmla="*/ 427 w 427"/>
                    <a:gd name="T3" fmla="*/ 217 h 585"/>
                    <a:gd name="T4" fmla="*/ 299 w 427"/>
                    <a:gd name="T5" fmla="*/ 454 h 585"/>
                    <a:gd name="T6" fmla="*/ 89 w 427"/>
                    <a:gd name="T7" fmla="*/ 576 h 585"/>
                    <a:gd name="T8" fmla="*/ 0 w 427"/>
                    <a:gd name="T9" fmla="*/ 532 h 585"/>
                    <a:gd name="T10" fmla="*/ 101 w 427"/>
                    <a:gd name="T11" fmla="*/ 381 h 585"/>
                    <a:gd name="T12" fmla="*/ 138 w 427"/>
                    <a:gd name="T13" fmla="*/ 311 h 585"/>
                    <a:gd name="T14" fmla="*/ 237 w 427"/>
                    <a:gd name="T15" fmla="*/ 6 h 585"/>
                    <a:gd name="T16" fmla="*/ 385 w 427"/>
                    <a:gd name="T17" fmla="*/ 47 h 5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7" h="585">
                      <a:moveTo>
                        <a:pt x="385" y="47"/>
                      </a:moveTo>
                      <a:cubicBezTo>
                        <a:pt x="393" y="67"/>
                        <a:pt x="422" y="142"/>
                        <a:pt x="427" y="217"/>
                      </a:cubicBezTo>
                      <a:cubicBezTo>
                        <a:pt x="415" y="245"/>
                        <a:pt x="362" y="376"/>
                        <a:pt x="299" y="454"/>
                      </a:cubicBezTo>
                      <a:cubicBezTo>
                        <a:pt x="235" y="535"/>
                        <a:pt x="153" y="562"/>
                        <a:pt x="89" y="576"/>
                      </a:cubicBezTo>
                      <a:cubicBezTo>
                        <a:pt x="48" y="585"/>
                        <a:pt x="12" y="555"/>
                        <a:pt x="0" y="532"/>
                      </a:cubicBezTo>
                      <a:cubicBezTo>
                        <a:pt x="43" y="491"/>
                        <a:pt x="71" y="438"/>
                        <a:pt x="101" y="381"/>
                      </a:cubicBezTo>
                      <a:cubicBezTo>
                        <a:pt x="112" y="359"/>
                        <a:pt x="125" y="335"/>
                        <a:pt x="138" y="311"/>
                      </a:cubicBezTo>
                      <a:cubicBezTo>
                        <a:pt x="200" y="204"/>
                        <a:pt x="228" y="60"/>
                        <a:pt x="237" y="6"/>
                      </a:cubicBezTo>
                      <a:cubicBezTo>
                        <a:pt x="268" y="2"/>
                        <a:pt x="333" y="0"/>
                        <a:pt x="385" y="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Freeform 9"/>
                <p:cNvSpPr>
                  <a:spLocks/>
                </p:cNvSpPr>
                <p:nvPr/>
              </p:nvSpPr>
              <p:spPr bwMode="auto">
                <a:xfrm>
                  <a:off x="5245101" y="-3335338"/>
                  <a:ext cx="1738313" cy="2911475"/>
                </a:xfrm>
                <a:custGeom>
                  <a:avLst/>
                  <a:gdLst>
                    <a:gd name="T0" fmla="*/ 179 w 463"/>
                    <a:gd name="T1" fmla="*/ 54 h 776"/>
                    <a:gd name="T2" fmla="*/ 181 w 463"/>
                    <a:gd name="T3" fmla="*/ 48 h 776"/>
                    <a:gd name="T4" fmla="*/ 184 w 463"/>
                    <a:gd name="T5" fmla="*/ 50 h 776"/>
                    <a:gd name="T6" fmla="*/ 297 w 463"/>
                    <a:gd name="T7" fmla="*/ 5 h 776"/>
                    <a:gd name="T8" fmla="*/ 463 w 463"/>
                    <a:gd name="T9" fmla="*/ 200 h 776"/>
                    <a:gd name="T10" fmla="*/ 369 w 463"/>
                    <a:gd name="T11" fmla="*/ 501 h 776"/>
                    <a:gd name="T12" fmla="*/ 330 w 463"/>
                    <a:gd name="T13" fmla="*/ 573 h 776"/>
                    <a:gd name="T14" fmla="*/ 141 w 463"/>
                    <a:gd name="T15" fmla="*/ 766 h 776"/>
                    <a:gd name="T16" fmla="*/ 2 w 463"/>
                    <a:gd name="T17" fmla="*/ 676 h 776"/>
                    <a:gd name="T18" fmla="*/ 0 w 463"/>
                    <a:gd name="T19" fmla="*/ 677 h 776"/>
                    <a:gd name="T20" fmla="*/ 101 w 463"/>
                    <a:gd name="T21" fmla="*/ 404 h 776"/>
                    <a:gd name="T22" fmla="*/ 179 w 463"/>
                    <a:gd name="T23" fmla="*/ 54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3" h="776">
                      <a:moveTo>
                        <a:pt x="179" y="54"/>
                      </a:moveTo>
                      <a:cubicBezTo>
                        <a:pt x="180" y="52"/>
                        <a:pt x="181" y="50"/>
                        <a:pt x="181" y="48"/>
                      </a:cubicBezTo>
                      <a:cubicBezTo>
                        <a:pt x="184" y="50"/>
                        <a:pt x="184" y="50"/>
                        <a:pt x="184" y="50"/>
                      </a:cubicBezTo>
                      <a:cubicBezTo>
                        <a:pt x="185" y="48"/>
                        <a:pt x="219" y="0"/>
                        <a:pt x="297" y="5"/>
                      </a:cubicBezTo>
                      <a:cubicBezTo>
                        <a:pt x="306" y="6"/>
                        <a:pt x="439" y="25"/>
                        <a:pt x="463" y="200"/>
                      </a:cubicBezTo>
                      <a:cubicBezTo>
                        <a:pt x="459" y="227"/>
                        <a:pt x="433" y="389"/>
                        <a:pt x="369" y="501"/>
                      </a:cubicBezTo>
                      <a:cubicBezTo>
                        <a:pt x="355" y="526"/>
                        <a:pt x="342" y="550"/>
                        <a:pt x="330" y="573"/>
                      </a:cubicBezTo>
                      <a:cubicBezTo>
                        <a:pt x="281" y="666"/>
                        <a:pt x="246" y="734"/>
                        <a:pt x="141" y="766"/>
                      </a:cubicBezTo>
                      <a:cubicBezTo>
                        <a:pt x="127" y="768"/>
                        <a:pt x="36" y="776"/>
                        <a:pt x="2" y="676"/>
                      </a:cubicBezTo>
                      <a:cubicBezTo>
                        <a:pt x="0" y="677"/>
                        <a:pt x="0" y="677"/>
                        <a:pt x="0" y="677"/>
                      </a:cubicBezTo>
                      <a:cubicBezTo>
                        <a:pt x="40" y="625"/>
                        <a:pt x="88" y="539"/>
                        <a:pt x="101" y="404"/>
                      </a:cubicBezTo>
                      <a:cubicBezTo>
                        <a:pt x="117" y="225"/>
                        <a:pt x="179" y="56"/>
                        <a:pt x="179" y="5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Freeform 10"/>
                <p:cNvSpPr>
                  <a:spLocks/>
                </p:cNvSpPr>
                <p:nvPr/>
              </p:nvSpPr>
              <p:spPr bwMode="auto">
                <a:xfrm>
                  <a:off x="2957513" y="-3722688"/>
                  <a:ext cx="1350963" cy="2882900"/>
                </a:xfrm>
                <a:custGeom>
                  <a:avLst/>
                  <a:gdLst>
                    <a:gd name="T0" fmla="*/ 34 w 360"/>
                    <a:gd name="T1" fmla="*/ 160 h 768"/>
                    <a:gd name="T2" fmla="*/ 169 w 360"/>
                    <a:gd name="T3" fmla="*/ 11 h 768"/>
                    <a:gd name="T4" fmla="*/ 286 w 360"/>
                    <a:gd name="T5" fmla="*/ 13 h 768"/>
                    <a:gd name="T6" fmla="*/ 343 w 360"/>
                    <a:gd name="T7" fmla="*/ 93 h 768"/>
                    <a:gd name="T8" fmla="*/ 329 w 360"/>
                    <a:gd name="T9" fmla="*/ 218 h 768"/>
                    <a:gd name="T10" fmla="*/ 344 w 360"/>
                    <a:gd name="T11" fmla="*/ 343 h 768"/>
                    <a:gd name="T12" fmla="*/ 356 w 360"/>
                    <a:gd name="T13" fmla="*/ 493 h 768"/>
                    <a:gd name="T14" fmla="*/ 287 w 360"/>
                    <a:gd name="T15" fmla="*/ 740 h 768"/>
                    <a:gd name="T16" fmla="*/ 160 w 360"/>
                    <a:gd name="T17" fmla="*/ 729 h 768"/>
                    <a:gd name="T18" fmla="*/ 158 w 360"/>
                    <a:gd name="T19" fmla="*/ 727 h 768"/>
                    <a:gd name="T20" fmla="*/ 127 w 360"/>
                    <a:gd name="T21" fmla="*/ 677 h 768"/>
                    <a:gd name="T22" fmla="*/ 315 w 360"/>
                    <a:gd name="T23" fmla="*/ 555 h 768"/>
                    <a:gd name="T24" fmla="*/ 320 w 360"/>
                    <a:gd name="T25" fmla="*/ 547 h 768"/>
                    <a:gd name="T26" fmla="*/ 321 w 360"/>
                    <a:gd name="T27" fmla="*/ 370 h 768"/>
                    <a:gd name="T28" fmla="*/ 304 w 360"/>
                    <a:gd name="T29" fmla="*/ 353 h 768"/>
                    <a:gd name="T30" fmla="*/ 51 w 360"/>
                    <a:gd name="T31" fmla="*/ 298 h 768"/>
                    <a:gd name="T32" fmla="*/ 0 w 360"/>
                    <a:gd name="T33" fmla="*/ 265 h 768"/>
                    <a:gd name="T34" fmla="*/ 34 w 360"/>
                    <a:gd name="T35" fmla="*/ 16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0" h="768">
                      <a:moveTo>
                        <a:pt x="34" y="160"/>
                      </a:moveTo>
                      <a:cubicBezTo>
                        <a:pt x="61" y="108"/>
                        <a:pt x="121" y="22"/>
                        <a:pt x="169" y="11"/>
                      </a:cubicBezTo>
                      <a:cubicBezTo>
                        <a:pt x="190" y="7"/>
                        <a:pt x="252" y="0"/>
                        <a:pt x="286" y="13"/>
                      </a:cubicBezTo>
                      <a:cubicBezTo>
                        <a:pt x="296" y="24"/>
                        <a:pt x="325" y="58"/>
                        <a:pt x="343" y="93"/>
                      </a:cubicBezTo>
                      <a:cubicBezTo>
                        <a:pt x="337" y="113"/>
                        <a:pt x="328" y="153"/>
                        <a:pt x="329" y="218"/>
                      </a:cubicBezTo>
                      <a:cubicBezTo>
                        <a:pt x="330" y="258"/>
                        <a:pt x="337" y="301"/>
                        <a:pt x="344" y="343"/>
                      </a:cubicBezTo>
                      <a:cubicBezTo>
                        <a:pt x="352" y="395"/>
                        <a:pt x="360" y="449"/>
                        <a:pt x="356" y="493"/>
                      </a:cubicBezTo>
                      <a:cubicBezTo>
                        <a:pt x="349" y="578"/>
                        <a:pt x="328" y="686"/>
                        <a:pt x="287" y="740"/>
                      </a:cubicBezTo>
                      <a:cubicBezTo>
                        <a:pt x="269" y="748"/>
                        <a:pt x="209" y="768"/>
                        <a:pt x="160" y="729"/>
                      </a:cubicBezTo>
                      <a:cubicBezTo>
                        <a:pt x="159" y="728"/>
                        <a:pt x="159" y="728"/>
                        <a:pt x="158" y="727"/>
                      </a:cubicBezTo>
                      <a:cubicBezTo>
                        <a:pt x="157" y="727"/>
                        <a:pt x="138" y="712"/>
                        <a:pt x="127" y="677"/>
                      </a:cubicBezTo>
                      <a:cubicBezTo>
                        <a:pt x="188" y="653"/>
                        <a:pt x="259" y="614"/>
                        <a:pt x="315" y="555"/>
                      </a:cubicBezTo>
                      <a:cubicBezTo>
                        <a:pt x="317" y="552"/>
                        <a:pt x="319" y="550"/>
                        <a:pt x="320" y="547"/>
                      </a:cubicBezTo>
                      <a:cubicBezTo>
                        <a:pt x="322" y="543"/>
                        <a:pt x="356" y="464"/>
                        <a:pt x="321" y="370"/>
                      </a:cubicBezTo>
                      <a:cubicBezTo>
                        <a:pt x="318" y="362"/>
                        <a:pt x="312" y="356"/>
                        <a:pt x="304" y="353"/>
                      </a:cubicBezTo>
                      <a:cubicBezTo>
                        <a:pt x="298" y="351"/>
                        <a:pt x="171" y="301"/>
                        <a:pt x="51" y="298"/>
                      </a:cubicBezTo>
                      <a:cubicBezTo>
                        <a:pt x="41" y="291"/>
                        <a:pt x="24" y="278"/>
                        <a:pt x="0" y="265"/>
                      </a:cubicBezTo>
                      <a:cubicBezTo>
                        <a:pt x="4" y="243"/>
                        <a:pt x="13" y="208"/>
                        <a:pt x="34" y="16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Freeform 11"/>
                <p:cNvSpPr>
                  <a:spLocks/>
                </p:cNvSpPr>
                <p:nvPr/>
              </p:nvSpPr>
              <p:spPr bwMode="auto">
                <a:xfrm>
                  <a:off x="2776538" y="-1103313"/>
                  <a:ext cx="3576638" cy="1941513"/>
                </a:xfrm>
                <a:custGeom>
                  <a:avLst/>
                  <a:gdLst>
                    <a:gd name="T0" fmla="*/ 38 w 952"/>
                    <a:gd name="T1" fmla="*/ 219 h 517"/>
                    <a:gd name="T2" fmla="*/ 201 w 952"/>
                    <a:gd name="T3" fmla="*/ 137 h 517"/>
                    <a:gd name="T4" fmla="*/ 362 w 952"/>
                    <a:gd name="T5" fmla="*/ 137 h 517"/>
                    <a:gd name="T6" fmla="*/ 469 w 952"/>
                    <a:gd name="T7" fmla="*/ 393 h 517"/>
                    <a:gd name="T8" fmla="*/ 519 w 952"/>
                    <a:gd name="T9" fmla="*/ 316 h 517"/>
                    <a:gd name="T10" fmla="*/ 492 w 952"/>
                    <a:gd name="T11" fmla="*/ 200 h 517"/>
                    <a:gd name="T12" fmla="*/ 603 w 952"/>
                    <a:gd name="T13" fmla="*/ 408 h 517"/>
                    <a:gd name="T14" fmla="*/ 683 w 952"/>
                    <a:gd name="T15" fmla="*/ 284 h 517"/>
                    <a:gd name="T16" fmla="*/ 740 w 952"/>
                    <a:gd name="T17" fmla="*/ 517 h 517"/>
                    <a:gd name="T18" fmla="*/ 820 w 952"/>
                    <a:gd name="T19" fmla="*/ 479 h 517"/>
                    <a:gd name="T20" fmla="*/ 804 w 952"/>
                    <a:gd name="T21" fmla="*/ 279 h 517"/>
                    <a:gd name="T22" fmla="*/ 840 w 952"/>
                    <a:gd name="T23" fmla="*/ 273 h 517"/>
                    <a:gd name="T24" fmla="*/ 887 w 952"/>
                    <a:gd name="T25" fmla="*/ 332 h 517"/>
                    <a:gd name="T26" fmla="*/ 934 w 952"/>
                    <a:gd name="T27" fmla="*/ 319 h 517"/>
                    <a:gd name="T28" fmla="*/ 952 w 952"/>
                    <a:gd name="T29" fmla="*/ 246 h 517"/>
                    <a:gd name="T30" fmla="*/ 893 w 952"/>
                    <a:gd name="T31" fmla="*/ 194 h 517"/>
                    <a:gd name="T32" fmla="*/ 813 w 952"/>
                    <a:gd name="T33" fmla="*/ 229 h 517"/>
                    <a:gd name="T34" fmla="*/ 810 w 952"/>
                    <a:gd name="T35" fmla="*/ 230 h 517"/>
                    <a:gd name="T36" fmla="*/ 782 w 952"/>
                    <a:gd name="T37" fmla="*/ 232 h 517"/>
                    <a:gd name="T38" fmla="*/ 614 w 952"/>
                    <a:gd name="T39" fmla="*/ 129 h 517"/>
                    <a:gd name="T40" fmla="*/ 612 w 952"/>
                    <a:gd name="T41" fmla="*/ 131 h 517"/>
                    <a:gd name="T42" fmla="*/ 609 w 952"/>
                    <a:gd name="T43" fmla="*/ 133 h 517"/>
                    <a:gd name="T44" fmla="*/ 528 w 952"/>
                    <a:gd name="T45" fmla="*/ 157 h 517"/>
                    <a:gd name="T46" fmla="*/ 506 w 952"/>
                    <a:gd name="T47" fmla="*/ 153 h 517"/>
                    <a:gd name="T48" fmla="*/ 490 w 952"/>
                    <a:gd name="T49" fmla="*/ 111 h 517"/>
                    <a:gd name="T50" fmla="*/ 377 w 952"/>
                    <a:gd name="T51" fmla="*/ 85 h 517"/>
                    <a:gd name="T52" fmla="*/ 368 w 952"/>
                    <a:gd name="T53" fmla="*/ 92 h 517"/>
                    <a:gd name="T54" fmla="*/ 275 w 952"/>
                    <a:gd name="T55" fmla="*/ 114 h 517"/>
                    <a:gd name="T56" fmla="*/ 171 w 952"/>
                    <a:gd name="T57" fmla="*/ 77 h 517"/>
                    <a:gd name="T58" fmla="*/ 119 w 952"/>
                    <a:gd name="T59" fmla="*/ 0 h 517"/>
                    <a:gd name="T60" fmla="*/ 0 w 952"/>
                    <a:gd name="T61" fmla="*/ 131 h 517"/>
                    <a:gd name="T62" fmla="*/ 38 w 952"/>
                    <a:gd name="T63" fmla="*/ 219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52" h="517">
                      <a:moveTo>
                        <a:pt x="38" y="219"/>
                      </a:moveTo>
                      <a:cubicBezTo>
                        <a:pt x="38" y="219"/>
                        <a:pt x="144" y="151"/>
                        <a:pt x="201" y="137"/>
                      </a:cubicBezTo>
                      <a:cubicBezTo>
                        <a:pt x="201" y="137"/>
                        <a:pt x="288" y="164"/>
                        <a:pt x="362" y="137"/>
                      </a:cubicBezTo>
                      <a:cubicBezTo>
                        <a:pt x="362" y="137"/>
                        <a:pt x="446" y="300"/>
                        <a:pt x="469" y="393"/>
                      </a:cubicBezTo>
                      <a:cubicBezTo>
                        <a:pt x="519" y="316"/>
                        <a:pt x="519" y="316"/>
                        <a:pt x="519" y="316"/>
                      </a:cubicBezTo>
                      <a:cubicBezTo>
                        <a:pt x="519" y="316"/>
                        <a:pt x="519" y="266"/>
                        <a:pt x="492" y="200"/>
                      </a:cubicBezTo>
                      <a:cubicBezTo>
                        <a:pt x="492" y="200"/>
                        <a:pt x="569" y="253"/>
                        <a:pt x="603" y="408"/>
                      </a:cubicBezTo>
                      <a:cubicBezTo>
                        <a:pt x="683" y="284"/>
                        <a:pt x="683" y="284"/>
                        <a:pt x="683" y="284"/>
                      </a:cubicBezTo>
                      <a:cubicBezTo>
                        <a:pt x="740" y="517"/>
                        <a:pt x="740" y="517"/>
                        <a:pt x="740" y="517"/>
                      </a:cubicBezTo>
                      <a:cubicBezTo>
                        <a:pt x="820" y="479"/>
                        <a:pt x="820" y="479"/>
                        <a:pt x="820" y="479"/>
                      </a:cubicBezTo>
                      <a:cubicBezTo>
                        <a:pt x="820" y="479"/>
                        <a:pt x="817" y="336"/>
                        <a:pt x="804" y="279"/>
                      </a:cubicBezTo>
                      <a:cubicBezTo>
                        <a:pt x="840" y="273"/>
                        <a:pt x="840" y="273"/>
                        <a:pt x="840" y="273"/>
                      </a:cubicBezTo>
                      <a:cubicBezTo>
                        <a:pt x="840" y="273"/>
                        <a:pt x="870" y="296"/>
                        <a:pt x="887" y="332"/>
                      </a:cubicBezTo>
                      <a:cubicBezTo>
                        <a:pt x="934" y="319"/>
                        <a:pt x="934" y="319"/>
                        <a:pt x="934" y="319"/>
                      </a:cubicBezTo>
                      <a:cubicBezTo>
                        <a:pt x="952" y="246"/>
                        <a:pt x="952" y="246"/>
                        <a:pt x="952" y="246"/>
                      </a:cubicBezTo>
                      <a:cubicBezTo>
                        <a:pt x="927" y="234"/>
                        <a:pt x="906" y="215"/>
                        <a:pt x="893" y="194"/>
                      </a:cubicBezTo>
                      <a:cubicBezTo>
                        <a:pt x="870" y="208"/>
                        <a:pt x="844" y="219"/>
                        <a:pt x="813" y="229"/>
                      </a:cubicBezTo>
                      <a:cubicBezTo>
                        <a:pt x="812" y="229"/>
                        <a:pt x="811" y="229"/>
                        <a:pt x="810" y="230"/>
                      </a:cubicBezTo>
                      <a:cubicBezTo>
                        <a:pt x="802" y="231"/>
                        <a:pt x="793" y="232"/>
                        <a:pt x="782" y="232"/>
                      </a:cubicBezTo>
                      <a:cubicBezTo>
                        <a:pt x="730" y="232"/>
                        <a:pt x="655" y="210"/>
                        <a:pt x="614" y="129"/>
                      </a:cubicBezTo>
                      <a:cubicBezTo>
                        <a:pt x="613" y="129"/>
                        <a:pt x="612" y="130"/>
                        <a:pt x="612" y="131"/>
                      </a:cubicBezTo>
                      <a:cubicBezTo>
                        <a:pt x="611" y="132"/>
                        <a:pt x="610" y="132"/>
                        <a:pt x="609" y="133"/>
                      </a:cubicBezTo>
                      <a:cubicBezTo>
                        <a:pt x="605" y="136"/>
                        <a:pt x="582" y="157"/>
                        <a:pt x="528" y="157"/>
                      </a:cubicBezTo>
                      <a:cubicBezTo>
                        <a:pt x="525" y="157"/>
                        <a:pt x="509" y="153"/>
                        <a:pt x="506" y="153"/>
                      </a:cubicBezTo>
                      <a:cubicBezTo>
                        <a:pt x="490" y="111"/>
                        <a:pt x="490" y="111"/>
                        <a:pt x="490" y="111"/>
                      </a:cubicBezTo>
                      <a:cubicBezTo>
                        <a:pt x="460" y="106"/>
                        <a:pt x="440" y="92"/>
                        <a:pt x="377" y="85"/>
                      </a:cubicBezTo>
                      <a:cubicBezTo>
                        <a:pt x="373" y="84"/>
                        <a:pt x="372" y="90"/>
                        <a:pt x="368" y="92"/>
                      </a:cubicBezTo>
                      <a:cubicBezTo>
                        <a:pt x="365" y="94"/>
                        <a:pt x="326" y="114"/>
                        <a:pt x="275" y="114"/>
                      </a:cubicBezTo>
                      <a:cubicBezTo>
                        <a:pt x="243" y="114"/>
                        <a:pt x="205" y="105"/>
                        <a:pt x="171" y="77"/>
                      </a:cubicBezTo>
                      <a:cubicBezTo>
                        <a:pt x="163" y="72"/>
                        <a:pt x="134" y="48"/>
                        <a:pt x="119" y="0"/>
                      </a:cubicBezTo>
                      <a:cubicBezTo>
                        <a:pt x="119" y="0"/>
                        <a:pt x="44" y="75"/>
                        <a:pt x="0" y="131"/>
                      </a:cubicBezTo>
                      <a:lnTo>
                        <a:pt x="38" y="219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12"/>
                <p:cNvSpPr>
                  <a:spLocks/>
                </p:cNvSpPr>
                <p:nvPr/>
              </p:nvSpPr>
              <p:spPr bwMode="auto">
                <a:xfrm>
                  <a:off x="1924051" y="-1219200"/>
                  <a:ext cx="1077913" cy="912813"/>
                </a:xfrm>
                <a:custGeom>
                  <a:avLst/>
                  <a:gdLst>
                    <a:gd name="T0" fmla="*/ 4 w 287"/>
                    <a:gd name="T1" fmla="*/ 243 h 243"/>
                    <a:gd name="T2" fmla="*/ 0 w 287"/>
                    <a:gd name="T3" fmla="*/ 227 h 243"/>
                    <a:gd name="T4" fmla="*/ 269 w 287"/>
                    <a:gd name="T5" fmla="*/ 0 h 243"/>
                    <a:gd name="T6" fmla="*/ 287 w 287"/>
                    <a:gd name="T7" fmla="*/ 35 h 243"/>
                    <a:gd name="T8" fmla="*/ 4 w 287"/>
                    <a:gd name="T9" fmla="*/ 243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7" h="243">
                      <a:moveTo>
                        <a:pt x="4" y="243"/>
                      </a:moveTo>
                      <a:cubicBezTo>
                        <a:pt x="0" y="227"/>
                        <a:pt x="0" y="227"/>
                        <a:pt x="0" y="227"/>
                      </a:cubicBezTo>
                      <a:cubicBezTo>
                        <a:pt x="132" y="92"/>
                        <a:pt x="262" y="3"/>
                        <a:pt x="269" y="0"/>
                      </a:cubicBezTo>
                      <a:cubicBezTo>
                        <a:pt x="287" y="35"/>
                        <a:pt x="287" y="35"/>
                        <a:pt x="287" y="35"/>
                      </a:cubicBezTo>
                      <a:cubicBezTo>
                        <a:pt x="285" y="36"/>
                        <a:pt x="132" y="113"/>
                        <a:pt x="4" y="243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13"/>
                <p:cNvSpPr>
                  <a:spLocks/>
                </p:cNvSpPr>
                <p:nvPr/>
              </p:nvSpPr>
              <p:spPr bwMode="auto">
                <a:xfrm>
                  <a:off x="4087813" y="-925513"/>
                  <a:ext cx="1265238" cy="2176463"/>
                </a:xfrm>
                <a:custGeom>
                  <a:avLst/>
                  <a:gdLst>
                    <a:gd name="T0" fmla="*/ 298 w 337"/>
                    <a:gd name="T1" fmla="*/ 565 h 580"/>
                    <a:gd name="T2" fmla="*/ 286 w 337"/>
                    <a:gd name="T3" fmla="*/ 580 h 580"/>
                    <a:gd name="T4" fmla="*/ 231 w 337"/>
                    <a:gd name="T5" fmla="*/ 179 h 580"/>
                    <a:gd name="T6" fmla="*/ 0 w 337"/>
                    <a:gd name="T7" fmla="*/ 38 h 580"/>
                    <a:gd name="T8" fmla="*/ 10 w 337"/>
                    <a:gd name="T9" fmla="*/ 0 h 580"/>
                    <a:gd name="T10" fmla="*/ 264 w 337"/>
                    <a:gd name="T11" fmla="*/ 156 h 580"/>
                    <a:gd name="T12" fmla="*/ 266 w 337"/>
                    <a:gd name="T13" fmla="*/ 159 h 580"/>
                    <a:gd name="T14" fmla="*/ 298 w 337"/>
                    <a:gd name="T15" fmla="*/ 565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7" h="580">
                      <a:moveTo>
                        <a:pt x="298" y="565"/>
                      </a:moveTo>
                      <a:cubicBezTo>
                        <a:pt x="286" y="580"/>
                        <a:pt x="286" y="580"/>
                        <a:pt x="286" y="580"/>
                      </a:cubicBezTo>
                      <a:cubicBezTo>
                        <a:pt x="321" y="363"/>
                        <a:pt x="240" y="196"/>
                        <a:pt x="231" y="179"/>
                      </a:cubicBezTo>
                      <a:cubicBezTo>
                        <a:pt x="152" y="81"/>
                        <a:pt x="1" y="38"/>
                        <a:pt x="0" y="38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7" y="2"/>
                        <a:pt x="177" y="47"/>
                        <a:pt x="264" y="156"/>
                      </a:cubicBezTo>
                      <a:cubicBezTo>
                        <a:pt x="265" y="157"/>
                        <a:pt x="265" y="158"/>
                        <a:pt x="266" y="159"/>
                      </a:cubicBezTo>
                      <a:cubicBezTo>
                        <a:pt x="270" y="167"/>
                        <a:pt x="337" y="323"/>
                        <a:pt x="298" y="565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14"/>
                <p:cNvSpPr>
                  <a:spLocks/>
                </p:cNvSpPr>
                <p:nvPr/>
              </p:nvSpPr>
              <p:spPr bwMode="auto">
                <a:xfrm>
                  <a:off x="5360988" y="-465138"/>
                  <a:ext cx="390525" cy="1243013"/>
                </a:xfrm>
                <a:custGeom>
                  <a:avLst/>
                  <a:gdLst>
                    <a:gd name="T0" fmla="*/ 82 w 104"/>
                    <a:gd name="T1" fmla="*/ 328 h 331"/>
                    <a:gd name="T2" fmla="*/ 72 w 104"/>
                    <a:gd name="T3" fmla="*/ 331 h 331"/>
                    <a:gd name="T4" fmla="*/ 0 w 104"/>
                    <a:gd name="T5" fmla="*/ 17 h 331"/>
                    <a:gd name="T6" fmla="*/ 37 w 104"/>
                    <a:gd name="T7" fmla="*/ 0 h 331"/>
                    <a:gd name="T8" fmla="*/ 82 w 104"/>
                    <a:gd name="T9" fmla="*/ 328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331">
                      <a:moveTo>
                        <a:pt x="82" y="328"/>
                      </a:moveTo>
                      <a:cubicBezTo>
                        <a:pt x="72" y="331"/>
                        <a:pt x="72" y="331"/>
                        <a:pt x="72" y="331"/>
                      </a:cubicBezTo>
                      <a:cubicBezTo>
                        <a:pt x="76" y="180"/>
                        <a:pt x="1" y="18"/>
                        <a:pt x="0" y="17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0" y="7"/>
                        <a:pt x="104" y="182"/>
                        <a:pt x="82" y="328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Freeform 15"/>
                <p:cNvSpPr>
                  <a:spLocks/>
                </p:cNvSpPr>
                <p:nvPr/>
              </p:nvSpPr>
              <p:spPr bwMode="auto">
                <a:xfrm>
                  <a:off x="2960688" y="-900113"/>
                  <a:ext cx="627063" cy="363538"/>
                </a:xfrm>
                <a:custGeom>
                  <a:avLst/>
                  <a:gdLst>
                    <a:gd name="T0" fmla="*/ 3 w 167"/>
                    <a:gd name="T1" fmla="*/ 97 h 97"/>
                    <a:gd name="T2" fmla="*/ 0 w 167"/>
                    <a:gd name="T3" fmla="*/ 91 h 97"/>
                    <a:gd name="T4" fmla="*/ 71 w 167"/>
                    <a:gd name="T5" fmla="*/ 19 h 97"/>
                    <a:gd name="T6" fmla="*/ 159 w 167"/>
                    <a:gd name="T7" fmla="*/ 0 h 97"/>
                    <a:gd name="T8" fmla="*/ 167 w 167"/>
                    <a:gd name="T9" fmla="*/ 39 h 97"/>
                    <a:gd name="T10" fmla="*/ 79 w 167"/>
                    <a:gd name="T11" fmla="*/ 57 h 97"/>
                    <a:gd name="T12" fmla="*/ 3 w 167"/>
                    <a:gd name="T13" fmla="*/ 9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7" h="97">
                      <a:moveTo>
                        <a:pt x="3" y="97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11" y="85"/>
                        <a:pt x="47" y="24"/>
                        <a:pt x="71" y="19"/>
                      </a:cubicBezTo>
                      <a:cubicBezTo>
                        <a:pt x="159" y="0"/>
                        <a:pt x="159" y="0"/>
                        <a:pt x="159" y="0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cubicBezTo>
                        <a:pt x="79" y="57"/>
                        <a:pt x="79" y="57"/>
                        <a:pt x="79" y="57"/>
                      </a:cubicBezTo>
                      <a:cubicBezTo>
                        <a:pt x="67" y="60"/>
                        <a:pt x="27" y="82"/>
                        <a:pt x="3" y="97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Freeform 16"/>
                <p:cNvSpPr>
                  <a:spLocks/>
                </p:cNvSpPr>
                <p:nvPr/>
              </p:nvSpPr>
              <p:spPr bwMode="auto">
                <a:xfrm>
                  <a:off x="2770188" y="-2559050"/>
                  <a:ext cx="649288" cy="742950"/>
                </a:xfrm>
                <a:custGeom>
                  <a:avLst/>
                  <a:gdLst>
                    <a:gd name="T0" fmla="*/ 158 w 173"/>
                    <a:gd name="T1" fmla="*/ 198 h 198"/>
                    <a:gd name="T2" fmla="*/ 35 w 173"/>
                    <a:gd name="T3" fmla="*/ 166 h 198"/>
                    <a:gd name="T4" fmla="*/ 28 w 173"/>
                    <a:gd name="T5" fmla="*/ 160 h 198"/>
                    <a:gd name="T6" fmla="*/ 6 w 173"/>
                    <a:gd name="T7" fmla="*/ 81 h 198"/>
                    <a:gd name="T8" fmla="*/ 82 w 173"/>
                    <a:gd name="T9" fmla="*/ 0 h 198"/>
                    <a:gd name="T10" fmla="*/ 99 w 173"/>
                    <a:gd name="T11" fmla="*/ 36 h 198"/>
                    <a:gd name="T12" fmla="*/ 91 w 173"/>
                    <a:gd name="T13" fmla="*/ 18 h 198"/>
                    <a:gd name="T14" fmla="*/ 99 w 173"/>
                    <a:gd name="T15" fmla="*/ 36 h 198"/>
                    <a:gd name="T16" fmla="*/ 45 w 173"/>
                    <a:gd name="T17" fmla="*/ 90 h 198"/>
                    <a:gd name="T18" fmla="*/ 57 w 173"/>
                    <a:gd name="T19" fmla="*/ 132 h 198"/>
                    <a:gd name="T20" fmla="*/ 169 w 173"/>
                    <a:gd name="T21" fmla="*/ 183 h 198"/>
                    <a:gd name="T22" fmla="*/ 173 w 173"/>
                    <a:gd name="T23" fmla="*/ 197 h 198"/>
                    <a:gd name="T24" fmla="*/ 158 w 173"/>
                    <a:gd name="T25" fmla="*/ 198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198">
                      <a:moveTo>
                        <a:pt x="158" y="198"/>
                      </a:moveTo>
                      <a:cubicBezTo>
                        <a:pt x="104" y="198"/>
                        <a:pt x="38" y="167"/>
                        <a:pt x="35" y="166"/>
                      </a:cubicBezTo>
                      <a:cubicBezTo>
                        <a:pt x="32" y="164"/>
                        <a:pt x="30" y="162"/>
                        <a:pt x="28" y="160"/>
                      </a:cubicBezTo>
                      <a:cubicBezTo>
                        <a:pt x="7" y="134"/>
                        <a:pt x="0" y="107"/>
                        <a:pt x="6" y="81"/>
                      </a:cubicBezTo>
                      <a:cubicBezTo>
                        <a:pt x="18" y="29"/>
                        <a:pt x="79" y="1"/>
                        <a:pt x="82" y="0"/>
                      </a:cubicBezTo>
                      <a:cubicBezTo>
                        <a:pt x="99" y="36"/>
                        <a:pt x="99" y="36"/>
                        <a:pt x="99" y="36"/>
                      </a:cubicBezTo>
                      <a:cubicBezTo>
                        <a:pt x="91" y="18"/>
                        <a:pt x="91" y="18"/>
                        <a:pt x="91" y="18"/>
                      </a:cubicBezTo>
                      <a:cubicBezTo>
                        <a:pt x="99" y="36"/>
                        <a:pt x="99" y="36"/>
                        <a:pt x="99" y="36"/>
                      </a:cubicBezTo>
                      <a:cubicBezTo>
                        <a:pt x="86" y="42"/>
                        <a:pt x="52" y="63"/>
                        <a:pt x="45" y="90"/>
                      </a:cubicBezTo>
                      <a:cubicBezTo>
                        <a:pt x="42" y="103"/>
                        <a:pt x="46" y="117"/>
                        <a:pt x="57" y="132"/>
                      </a:cubicBezTo>
                      <a:cubicBezTo>
                        <a:pt x="80" y="142"/>
                        <a:pt x="108" y="162"/>
                        <a:pt x="169" y="183"/>
                      </a:cubicBezTo>
                      <a:cubicBezTo>
                        <a:pt x="173" y="197"/>
                        <a:pt x="173" y="197"/>
                        <a:pt x="173" y="197"/>
                      </a:cubicBezTo>
                      <a:cubicBezTo>
                        <a:pt x="169" y="198"/>
                        <a:pt x="163" y="198"/>
                        <a:pt x="158" y="198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17"/>
                <p:cNvSpPr>
                  <a:spLocks/>
                </p:cNvSpPr>
                <p:nvPr/>
              </p:nvSpPr>
              <p:spPr bwMode="auto">
                <a:xfrm>
                  <a:off x="4568826" y="-1054100"/>
                  <a:ext cx="596900" cy="214313"/>
                </a:xfrm>
                <a:custGeom>
                  <a:avLst/>
                  <a:gdLst>
                    <a:gd name="T0" fmla="*/ 153 w 159"/>
                    <a:gd name="T1" fmla="*/ 57 h 57"/>
                    <a:gd name="T2" fmla="*/ 1 w 159"/>
                    <a:gd name="T3" fmla="*/ 20 h 57"/>
                    <a:gd name="T4" fmla="*/ 0 w 159"/>
                    <a:gd name="T5" fmla="*/ 7 h 57"/>
                    <a:gd name="T6" fmla="*/ 159 w 159"/>
                    <a:gd name="T7" fmla="*/ 18 h 57"/>
                    <a:gd name="T8" fmla="*/ 153 w 159"/>
                    <a:gd name="T9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57">
                      <a:moveTo>
                        <a:pt x="153" y="57"/>
                      </a:moveTo>
                      <a:cubicBezTo>
                        <a:pt x="99" y="26"/>
                        <a:pt x="24" y="15"/>
                        <a:pt x="1" y="2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8" y="0"/>
                        <a:pt x="147" y="16"/>
                        <a:pt x="159" y="18"/>
                      </a:cubicBezTo>
                      <a:lnTo>
                        <a:pt x="153" y="57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Freeform 18"/>
                <p:cNvSpPr>
                  <a:spLocks/>
                </p:cNvSpPr>
                <p:nvPr/>
              </p:nvSpPr>
              <p:spPr bwMode="auto">
                <a:xfrm>
                  <a:off x="3697288" y="-1320800"/>
                  <a:ext cx="569913" cy="200025"/>
                </a:xfrm>
                <a:custGeom>
                  <a:avLst/>
                  <a:gdLst>
                    <a:gd name="T0" fmla="*/ 1 w 152"/>
                    <a:gd name="T1" fmla="*/ 29 h 53"/>
                    <a:gd name="T2" fmla="*/ 0 w 152"/>
                    <a:gd name="T3" fmla="*/ 19 h 53"/>
                    <a:gd name="T4" fmla="*/ 152 w 152"/>
                    <a:gd name="T5" fmla="*/ 14 h 53"/>
                    <a:gd name="T6" fmla="*/ 146 w 152"/>
                    <a:gd name="T7" fmla="*/ 53 h 53"/>
                    <a:gd name="T8" fmla="*/ 1 w 152"/>
                    <a:gd name="T9" fmla="*/ 2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" h="53">
                      <a:moveTo>
                        <a:pt x="1" y="29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60" y="0"/>
                        <a:pt x="148" y="13"/>
                        <a:pt x="152" y="14"/>
                      </a:cubicBezTo>
                      <a:cubicBezTo>
                        <a:pt x="146" y="53"/>
                        <a:pt x="146" y="53"/>
                        <a:pt x="146" y="53"/>
                      </a:cubicBezTo>
                      <a:cubicBezTo>
                        <a:pt x="145" y="53"/>
                        <a:pt x="51" y="13"/>
                        <a:pt x="1" y="29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Freeform 19"/>
                <p:cNvSpPr>
                  <a:spLocks/>
                </p:cNvSpPr>
                <p:nvPr/>
              </p:nvSpPr>
              <p:spPr bwMode="auto">
                <a:xfrm>
                  <a:off x="5518151" y="-787400"/>
                  <a:ext cx="574675" cy="379413"/>
                </a:xfrm>
                <a:custGeom>
                  <a:avLst/>
                  <a:gdLst>
                    <a:gd name="T0" fmla="*/ 152 w 153"/>
                    <a:gd name="T1" fmla="*/ 101 h 101"/>
                    <a:gd name="T2" fmla="*/ 0 w 153"/>
                    <a:gd name="T3" fmla="*/ 13 h 101"/>
                    <a:gd name="T4" fmla="*/ 1 w 153"/>
                    <a:gd name="T5" fmla="*/ 0 h 101"/>
                    <a:gd name="T6" fmla="*/ 153 w 153"/>
                    <a:gd name="T7" fmla="*/ 61 h 101"/>
                    <a:gd name="T8" fmla="*/ 152 w 153"/>
                    <a:gd name="T9" fmla="*/ 10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" h="101">
                      <a:moveTo>
                        <a:pt x="152" y="101"/>
                      </a:moveTo>
                      <a:cubicBezTo>
                        <a:pt x="147" y="101"/>
                        <a:pt x="58" y="83"/>
                        <a:pt x="0" y="13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48" y="56"/>
                        <a:pt x="152" y="61"/>
                        <a:pt x="153" y="61"/>
                      </a:cubicBezTo>
                      <a:lnTo>
                        <a:pt x="152" y="10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Freeform 20"/>
                <p:cNvSpPr>
                  <a:spLocks/>
                </p:cNvSpPr>
                <p:nvPr/>
              </p:nvSpPr>
              <p:spPr bwMode="auto">
                <a:xfrm>
                  <a:off x="6510338" y="-592138"/>
                  <a:ext cx="409575" cy="311150"/>
                </a:xfrm>
                <a:custGeom>
                  <a:avLst/>
                  <a:gdLst>
                    <a:gd name="T0" fmla="*/ 74 w 109"/>
                    <a:gd name="T1" fmla="*/ 83 h 83"/>
                    <a:gd name="T2" fmla="*/ 1 w 109"/>
                    <a:gd name="T3" fmla="*/ 16 h 83"/>
                    <a:gd name="T4" fmla="*/ 0 w 109"/>
                    <a:gd name="T5" fmla="*/ 0 h 83"/>
                    <a:gd name="T6" fmla="*/ 109 w 109"/>
                    <a:gd name="T7" fmla="*/ 64 h 83"/>
                    <a:gd name="T8" fmla="*/ 74 w 109"/>
                    <a:gd name="T9" fmla="*/ 82 h 83"/>
                    <a:gd name="T10" fmla="*/ 92 w 109"/>
                    <a:gd name="T11" fmla="*/ 73 h 83"/>
                    <a:gd name="T12" fmla="*/ 74 w 109"/>
                    <a:gd name="T13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83">
                      <a:moveTo>
                        <a:pt x="74" y="83"/>
                      </a:moveTo>
                      <a:cubicBezTo>
                        <a:pt x="73" y="81"/>
                        <a:pt x="50" y="16"/>
                        <a:pt x="1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4" y="0"/>
                        <a:pt x="108" y="61"/>
                        <a:pt x="109" y="64"/>
                      </a:cubicBezTo>
                      <a:cubicBezTo>
                        <a:pt x="74" y="82"/>
                        <a:pt x="74" y="82"/>
                        <a:pt x="74" y="82"/>
                      </a:cubicBezTo>
                      <a:cubicBezTo>
                        <a:pt x="92" y="73"/>
                        <a:pt x="92" y="73"/>
                        <a:pt x="92" y="73"/>
                      </a:cubicBezTo>
                      <a:lnTo>
                        <a:pt x="74" y="83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" name="Freeform 21"/>
                <p:cNvSpPr>
                  <a:spLocks/>
                </p:cNvSpPr>
                <p:nvPr/>
              </p:nvSpPr>
              <p:spPr bwMode="auto">
                <a:xfrm>
                  <a:off x="5815013" y="-400050"/>
                  <a:ext cx="357188" cy="419100"/>
                </a:xfrm>
                <a:custGeom>
                  <a:avLst/>
                  <a:gdLst>
                    <a:gd name="T0" fmla="*/ 80 w 95"/>
                    <a:gd name="T1" fmla="*/ 112 h 112"/>
                    <a:gd name="T2" fmla="*/ 0 w 95"/>
                    <a:gd name="T3" fmla="*/ 31 h 112"/>
                    <a:gd name="T4" fmla="*/ 24 w 95"/>
                    <a:gd name="T5" fmla="*/ 0 h 112"/>
                    <a:gd name="T6" fmla="*/ 95 w 95"/>
                    <a:gd name="T7" fmla="*/ 112 h 112"/>
                    <a:gd name="T8" fmla="*/ 80 w 95"/>
                    <a:gd name="T9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112">
                      <a:moveTo>
                        <a:pt x="80" y="112"/>
                      </a:moveTo>
                      <a:cubicBezTo>
                        <a:pt x="59" y="47"/>
                        <a:pt x="1" y="32"/>
                        <a:pt x="0" y="31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6" y="1"/>
                        <a:pt x="70" y="34"/>
                        <a:pt x="95" y="112"/>
                      </a:cubicBezTo>
                      <a:lnTo>
                        <a:pt x="80" y="112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Freeform 22"/>
                <p:cNvSpPr>
                  <a:spLocks/>
                </p:cNvSpPr>
                <p:nvPr/>
              </p:nvSpPr>
              <p:spPr bwMode="auto">
                <a:xfrm>
                  <a:off x="4132263" y="-862013"/>
                  <a:ext cx="492125" cy="908050"/>
                </a:xfrm>
                <a:custGeom>
                  <a:avLst/>
                  <a:gdLst>
                    <a:gd name="T0" fmla="*/ 121 w 131"/>
                    <a:gd name="T1" fmla="*/ 242 h 242"/>
                    <a:gd name="T2" fmla="*/ 0 w 131"/>
                    <a:gd name="T3" fmla="*/ 32 h 242"/>
                    <a:gd name="T4" fmla="*/ 24 w 131"/>
                    <a:gd name="T5" fmla="*/ 0 h 242"/>
                    <a:gd name="T6" fmla="*/ 131 w 131"/>
                    <a:gd name="T7" fmla="*/ 232 h 242"/>
                    <a:gd name="T8" fmla="*/ 121 w 131"/>
                    <a:gd name="T9" fmla="*/ 242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" h="242">
                      <a:moveTo>
                        <a:pt x="121" y="242"/>
                      </a:moveTo>
                      <a:cubicBezTo>
                        <a:pt x="69" y="86"/>
                        <a:pt x="0" y="32"/>
                        <a:pt x="0" y="32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7" y="3"/>
                        <a:pt x="109" y="62"/>
                        <a:pt x="131" y="232"/>
                      </a:cubicBezTo>
                      <a:lnTo>
                        <a:pt x="121" y="242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Freeform 23"/>
                <p:cNvSpPr>
                  <a:spLocks/>
                </p:cNvSpPr>
                <p:nvPr/>
              </p:nvSpPr>
              <p:spPr bwMode="auto">
                <a:xfrm>
                  <a:off x="2657476" y="2335213"/>
                  <a:ext cx="1314450" cy="6465888"/>
                </a:xfrm>
                <a:custGeom>
                  <a:avLst/>
                  <a:gdLst>
                    <a:gd name="T0" fmla="*/ 19 w 350"/>
                    <a:gd name="T1" fmla="*/ 1719 h 1723"/>
                    <a:gd name="T2" fmla="*/ 0 w 350"/>
                    <a:gd name="T3" fmla="*/ 1723 h 1723"/>
                    <a:gd name="T4" fmla="*/ 177 w 350"/>
                    <a:gd name="T5" fmla="*/ 903 h 1723"/>
                    <a:gd name="T6" fmla="*/ 270 w 350"/>
                    <a:gd name="T7" fmla="*/ 0 h 1723"/>
                    <a:gd name="T8" fmla="*/ 350 w 350"/>
                    <a:gd name="T9" fmla="*/ 2 h 1723"/>
                    <a:gd name="T10" fmla="*/ 256 w 350"/>
                    <a:gd name="T11" fmla="*/ 917 h 1723"/>
                    <a:gd name="T12" fmla="*/ 19 w 350"/>
                    <a:gd name="T13" fmla="*/ 1719 h 1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0" h="1723">
                      <a:moveTo>
                        <a:pt x="19" y="1719"/>
                      </a:moveTo>
                      <a:cubicBezTo>
                        <a:pt x="0" y="1723"/>
                        <a:pt x="0" y="1723"/>
                        <a:pt x="0" y="1723"/>
                      </a:cubicBezTo>
                      <a:cubicBezTo>
                        <a:pt x="1" y="1719"/>
                        <a:pt x="98" y="1336"/>
                        <a:pt x="177" y="903"/>
                      </a:cubicBezTo>
                      <a:cubicBezTo>
                        <a:pt x="256" y="471"/>
                        <a:pt x="270" y="5"/>
                        <a:pt x="270" y="0"/>
                      </a:cubicBezTo>
                      <a:cubicBezTo>
                        <a:pt x="350" y="2"/>
                        <a:pt x="350" y="2"/>
                        <a:pt x="350" y="2"/>
                      </a:cubicBezTo>
                      <a:cubicBezTo>
                        <a:pt x="350" y="7"/>
                        <a:pt x="336" y="479"/>
                        <a:pt x="256" y="917"/>
                      </a:cubicBezTo>
                      <a:cubicBezTo>
                        <a:pt x="176" y="1353"/>
                        <a:pt x="20" y="1715"/>
                        <a:pt x="19" y="1719"/>
                      </a:cubicBezTo>
                      <a:close/>
                    </a:path>
                  </a:pathLst>
                </a:custGeom>
                <a:solidFill>
                  <a:srgbClr val="9395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Freeform 24"/>
                <p:cNvSpPr>
                  <a:spLocks/>
                </p:cNvSpPr>
                <p:nvPr/>
              </p:nvSpPr>
              <p:spPr bwMode="auto">
                <a:xfrm>
                  <a:off x="3386138" y="2668588"/>
                  <a:ext cx="1336675" cy="395288"/>
                </a:xfrm>
                <a:custGeom>
                  <a:avLst/>
                  <a:gdLst>
                    <a:gd name="T0" fmla="*/ 238 w 356"/>
                    <a:gd name="T1" fmla="*/ 92 h 105"/>
                    <a:gd name="T2" fmla="*/ 0 w 356"/>
                    <a:gd name="T3" fmla="*/ 34 h 105"/>
                    <a:gd name="T4" fmla="*/ 21 w 356"/>
                    <a:gd name="T5" fmla="*/ 0 h 105"/>
                    <a:gd name="T6" fmla="*/ 355 w 356"/>
                    <a:gd name="T7" fmla="*/ 64 h 105"/>
                    <a:gd name="T8" fmla="*/ 356 w 356"/>
                    <a:gd name="T9" fmla="*/ 79 h 105"/>
                    <a:gd name="T10" fmla="*/ 238 w 356"/>
                    <a:gd name="T11" fmla="*/ 92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6" h="105">
                      <a:moveTo>
                        <a:pt x="238" y="92"/>
                      </a:moveTo>
                      <a:cubicBezTo>
                        <a:pt x="97" y="92"/>
                        <a:pt x="4" y="37"/>
                        <a:pt x="0" y="34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2" y="1"/>
                        <a:pt x="166" y="105"/>
                        <a:pt x="355" y="64"/>
                      </a:cubicBezTo>
                      <a:cubicBezTo>
                        <a:pt x="356" y="79"/>
                        <a:pt x="356" y="79"/>
                        <a:pt x="356" y="79"/>
                      </a:cubicBezTo>
                      <a:cubicBezTo>
                        <a:pt x="314" y="88"/>
                        <a:pt x="274" y="92"/>
                        <a:pt x="238" y="92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Freeform 25"/>
                <p:cNvSpPr>
                  <a:spLocks/>
                </p:cNvSpPr>
                <p:nvPr/>
              </p:nvSpPr>
              <p:spPr bwMode="auto">
                <a:xfrm>
                  <a:off x="4906963" y="2433638"/>
                  <a:ext cx="228600" cy="3756025"/>
                </a:xfrm>
                <a:custGeom>
                  <a:avLst/>
                  <a:gdLst>
                    <a:gd name="T0" fmla="*/ 14 w 61"/>
                    <a:gd name="T1" fmla="*/ 997 h 1001"/>
                    <a:gd name="T2" fmla="*/ 0 w 61"/>
                    <a:gd name="T3" fmla="*/ 1001 h 1001"/>
                    <a:gd name="T4" fmla="*/ 7 w 61"/>
                    <a:gd name="T5" fmla="*/ 2 h 1001"/>
                    <a:gd name="T6" fmla="*/ 61 w 61"/>
                    <a:gd name="T7" fmla="*/ 0 h 1001"/>
                    <a:gd name="T8" fmla="*/ 14 w 61"/>
                    <a:gd name="T9" fmla="*/ 997 h 10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1001">
                      <a:moveTo>
                        <a:pt x="14" y="997"/>
                      </a:moveTo>
                      <a:cubicBezTo>
                        <a:pt x="0" y="1001"/>
                        <a:pt x="0" y="1001"/>
                        <a:pt x="0" y="1001"/>
                      </a:cubicBezTo>
                      <a:cubicBezTo>
                        <a:pt x="32" y="697"/>
                        <a:pt x="7" y="9"/>
                        <a:pt x="7" y="2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61" y="7"/>
                        <a:pt x="47" y="690"/>
                        <a:pt x="14" y="997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Freeform 26"/>
                <p:cNvSpPr>
                  <a:spLocks/>
                </p:cNvSpPr>
                <p:nvPr/>
              </p:nvSpPr>
              <p:spPr bwMode="auto">
                <a:xfrm>
                  <a:off x="5980113" y="2470150"/>
                  <a:ext cx="169863" cy="1639888"/>
                </a:xfrm>
                <a:custGeom>
                  <a:avLst/>
                  <a:gdLst>
                    <a:gd name="T0" fmla="*/ 9 w 45"/>
                    <a:gd name="T1" fmla="*/ 435 h 437"/>
                    <a:gd name="T2" fmla="*/ 0 w 45"/>
                    <a:gd name="T3" fmla="*/ 437 h 437"/>
                    <a:gd name="T4" fmla="*/ 12 w 45"/>
                    <a:gd name="T5" fmla="*/ 2 h 437"/>
                    <a:gd name="T6" fmla="*/ 45 w 45"/>
                    <a:gd name="T7" fmla="*/ 0 h 437"/>
                    <a:gd name="T8" fmla="*/ 9 w 45"/>
                    <a:gd name="T9" fmla="*/ 4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437">
                      <a:moveTo>
                        <a:pt x="9" y="435"/>
                      </a:moveTo>
                      <a:cubicBezTo>
                        <a:pt x="0" y="437"/>
                        <a:pt x="0" y="437"/>
                        <a:pt x="0" y="437"/>
                      </a:cubicBezTo>
                      <a:cubicBezTo>
                        <a:pt x="2" y="327"/>
                        <a:pt x="12" y="5"/>
                        <a:pt x="12" y="2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4"/>
                        <a:pt x="16" y="300"/>
                        <a:pt x="9" y="435"/>
                      </a:cubicBez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27"/>
                <p:cNvSpPr>
                  <a:spLocks/>
                </p:cNvSpPr>
                <p:nvPr/>
              </p:nvSpPr>
              <p:spPr bwMode="auto">
                <a:xfrm>
                  <a:off x="4868863" y="2143125"/>
                  <a:ext cx="582613" cy="5430838"/>
                </a:xfrm>
                <a:custGeom>
                  <a:avLst/>
                  <a:gdLst>
                    <a:gd name="T0" fmla="*/ 11 w 155"/>
                    <a:gd name="T1" fmla="*/ 1447 h 1447"/>
                    <a:gd name="T2" fmla="*/ 0 w 155"/>
                    <a:gd name="T3" fmla="*/ 1447 h 1447"/>
                    <a:gd name="T4" fmla="*/ 101 w 155"/>
                    <a:gd name="T5" fmla="*/ 38 h 1447"/>
                    <a:gd name="T6" fmla="*/ 155 w 155"/>
                    <a:gd name="T7" fmla="*/ 0 h 1447"/>
                    <a:gd name="T8" fmla="*/ 11 w 155"/>
                    <a:gd name="T9" fmla="*/ 1447 h 14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1447">
                      <a:moveTo>
                        <a:pt x="11" y="1447"/>
                      </a:moveTo>
                      <a:cubicBezTo>
                        <a:pt x="0" y="1447"/>
                        <a:pt x="0" y="1447"/>
                        <a:pt x="0" y="1447"/>
                      </a:cubicBezTo>
                      <a:cubicBezTo>
                        <a:pt x="79" y="970"/>
                        <a:pt x="101" y="46"/>
                        <a:pt x="101" y="38"/>
                      </a:cubicBez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55" y="9"/>
                        <a:pt x="103" y="1127"/>
                        <a:pt x="11" y="14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28"/>
                <p:cNvSpPr>
                  <a:spLocks/>
                </p:cNvSpPr>
                <p:nvPr/>
              </p:nvSpPr>
              <p:spPr bwMode="auto">
                <a:xfrm>
                  <a:off x="3260726" y="1743075"/>
                  <a:ext cx="2487613" cy="839788"/>
                </a:xfrm>
                <a:custGeom>
                  <a:avLst/>
                  <a:gdLst>
                    <a:gd name="T0" fmla="*/ 379 w 662"/>
                    <a:gd name="T1" fmla="*/ 224 h 224"/>
                    <a:gd name="T2" fmla="*/ 0 w 662"/>
                    <a:gd name="T3" fmla="*/ 115 h 224"/>
                    <a:gd name="T4" fmla="*/ 21 w 662"/>
                    <a:gd name="T5" fmla="*/ 82 h 224"/>
                    <a:gd name="T6" fmla="*/ 35 w 662"/>
                    <a:gd name="T7" fmla="*/ 89 h 224"/>
                    <a:gd name="T8" fmla="*/ 35 w 662"/>
                    <a:gd name="T9" fmla="*/ 89 h 224"/>
                    <a:gd name="T10" fmla="*/ 459 w 662"/>
                    <a:gd name="T11" fmla="*/ 179 h 224"/>
                    <a:gd name="T12" fmla="*/ 648 w 662"/>
                    <a:gd name="T13" fmla="*/ 0 h 224"/>
                    <a:gd name="T14" fmla="*/ 662 w 662"/>
                    <a:gd name="T15" fmla="*/ 4 h 224"/>
                    <a:gd name="T16" fmla="*/ 476 w 662"/>
                    <a:gd name="T17" fmla="*/ 215 h 224"/>
                    <a:gd name="T18" fmla="*/ 469 w 662"/>
                    <a:gd name="T19" fmla="*/ 217 h 224"/>
                    <a:gd name="T20" fmla="*/ 379 w 662"/>
                    <a:gd name="T21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2" h="224">
                      <a:moveTo>
                        <a:pt x="379" y="224"/>
                      </a:moveTo>
                      <a:cubicBezTo>
                        <a:pt x="176" y="224"/>
                        <a:pt x="21" y="127"/>
                        <a:pt x="0" y="115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8" y="90"/>
                        <a:pt x="231" y="210"/>
                        <a:pt x="459" y="179"/>
                      </a:cubicBezTo>
                      <a:cubicBezTo>
                        <a:pt x="476" y="168"/>
                        <a:pt x="587" y="120"/>
                        <a:pt x="648" y="0"/>
                      </a:cubicBezTo>
                      <a:cubicBezTo>
                        <a:pt x="662" y="4"/>
                        <a:pt x="662" y="4"/>
                        <a:pt x="662" y="4"/>
                      </a:cubicBezTo>
                      <a:cubicBezTo>
                        <a:pt x="589" y="149"/>
                        <a:pt x="481" y="212"/>
                        <a:pt x="476" y="215"/>
                      </a:cubicBezTo>
                      <a:cubicBezTo>
                        <a:pt x="474" y="216"/>
                        <a:pt x="471" y="217"/>
                        <a:pt x="469" y="217"/>
                      </a:cubicBezTo>
                      <a:cubicBezTo>
                        <a:pt x="438" y="222"/>
                        <a:pt x="408" y="224"/>
                        <a:pt x="379" y="224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29"/>
                <p:cNvSpPr>
                  <a:spLocks/>
                </p:cNvSpPr>
                <p:nvPr/>
              </p:nvSpPr>
              <p:spPr bwMode="auto">
                <a:xfrm>
                  <a:off x="5765801" y="2447925"/>
                  <a:ext cx="200025" cy="2559050"/>
                </a:xfrm>
                <a:custGeom>
                  <a:avLst/>
                  <a:gdLst>
                    <a:gd name="T0" fmla="*/ 17 w 53"/>
                    <a:gd name="T1" fmla="*/ 682 h 682"/>
                    <a:gd name="T2" fmla="*/ 5 w 53"/>
                    <a:gd name="T3" fmla="*/ 677 h 682"/>
                    <a:gd name="T4" fmla="*/ 0 w 53"/>
                    <a:gd name="T5" fmla="*/ 0 h 682"/>
                    <a:gd name="T6" fmla="*/ 53 w 53"/>
                    <a:gd name="T7" fmla="*/ 2 h 682"/>
                    <a:gd name="T8" fmla="*/ 17 w 53"/>
                    <a:gd name="T9" fmla="*/ 682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682">
                      <a:moveTo>
                        <a:pt x="17" y="682"/>
                      </a:moveTo>
                      <a:cubicBezTo>
                        <a:pt x="5" y="677"/>
                        <a:pt x="5" y="677"/>
                        <a:pt x="5" y="677"/>
                      </a:cubicBezTo>
                      <a:cubicBezTo>
                        <a:pt x="27" y="399"/>
                        <a:pt x="0" y="4"/>
                        <a:pt x="0" y="0"/>
                      </a:cubicBezTo>
                      <a:cubicBezTo>
                        <a:pt x="53" y="2"/>
                        <a:pt x="53" y="2"/>
                        <a:pt x="53" y="2"/>
                      </a:cubicBezTo>
                      <a:cubicBezTo>
                        <a:pt x="53" y="6"/>
                        <a:pt x="40" y="402"/>
                        <a:pt x="17" y="68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30"/>
                <p:cNvSpPr>
                  <a:spLocks/>
                </p:cNvSpPr>
                <p:nvPr/>
              </p:nvSpPr>
              <p:spPr bwMode="auto">
                <a:xfrm>
                  <a:off x="2074863" y="-1924050"/>
                  <a:ext cx="1873250" cy="630238"/>
                </a:xfrm>
                <a:custGeom>
                  <a:avLst/>
                  <a:gdLst>
                    <a:gd name="T0" fmla="*/ 244 w 499"/>
                    <a:gd name="T1" fmla="*/ 168 h 168"/>
                    <a:gd name="T2" fmla="*/ 236 w 499"/>
                    <a:gd name="T3" fmla="*/ 166 h 168"/>
                    <a:gd name="T4" fmla="*/ 0 w 499"/>
                    <a:gd name="T5" fmla="*/ 2 h 168"/>
                    <a:gd name="T6" fmla="*/ 8 w 499"/>
                    <a:gd name="T7" fmla="*/ 0 h 168"/>
                    <a:gd name="T8" fmla="*/ 249 w 499"/>
                    <a:gd name="T9" fmla="*/ 110 h 168"/>
                    <a:gd name="T10" fmla="*/ 494 w 499"/>
                    <a:gd name="T11" fmla="*/ 3 h 168"/>
                    <a:gd name="T12" fmla="*/ 499 w 499"/>
                    <a:gd name="T13" fmla="*/ 6 h 168"/>
                    <a:gd name="T14" fmla="*/ 251 w 499"/>
                    <a:gd name="T15" fmla="*/ 165 h 168"/>
                    <a:gd name="T16" fmla="*/ 244 w 499"/>
                    <a:gd name="T17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9" h="168">
                      <a:moveTo>
                        <a:pt x="244" y="168"/>
                      </a:move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115" y="139"/>
                        <a:pt x="6" y="7"/>
                        <a:pt x="0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1"/>
                        <a:pt x="142" y="81"/>
                        <a:pt x="249" y="110"/>
                      </a:cubicBezTo>
                      <a:cubicBezTo>
                        <a:pt x="277" y="98"/>
                        <a:pt x="441" y="75"/>
                        <a:pt x="494" y="3"/>
                      </a:cubicBezTo>
                      <a:cubicBezTo>
                        <a:pt x="499" y="6"/>
                        <a:pt x="499" y="6"/>
                        <a:pt x="499" y="6"/>
                      </a:cubicBezTo>
                      <a:cubicBezTo>
                        <a:pt x="428" y="104"/>
                        <a:pt x="257" y="163"/>
                        <a:pt x="251" y="165"/>
                      </a:cubicBezTo>
                      <a:lnTo>
                        <a:pt x="244" y="168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31"/>
                <p:cNvSpPr>
                  <a:spLocks/>
                </p:cNvSpPr>
                <p:nvPr/>
              </p:nvSpPr>
              <p:spPr bwMode="auto">
                <a:xfrm>
                  <a:off x="6194426" y="2560638"/>
                  <a:ext cx="466725" cy="5903913"/>
                </a:xfrm>
                <a:custGeom>
                  <a:avLst/>
                  <a:gdLst>
                    <a:gd name="T0" fmla="*/ 83 w 124"/>
                    <a:gd name="T1" fmla="*/ 1573 h 1573"/>
                    <a:gd name="T2" fmla="*/ 4 w 124"/>
                    <a:gd name="T3" fmla="*/ 0 h 1573"/>
                    <a:gd name="T4" fmla="*/ 124 w 124"/>
                    <a:gd name="T5" fmla="*/ 10 h 1573"/>
                    <a:gd name="T6" fmla="*/ 101 w 124"/>
                    <a:gd name="T7" fmla="*/ 1572 h 1573"/>
                    <a:gd name="T8" fmla="*/ 83 w 124"/>
                    <a:gd name="T9" fmla="*/ 1573 h 15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1573">
                      <a:moveTo>
                        <a:pt x="83" y="1573"/>
                      </a:moveTo>
                      <a:cubicBezTo>
                        <a:pt x="7" y="1156"/>
                        <a:pt x="0" y="48"/>
                        <a:pt x="4" y="0"/>
                      </a:cubicBezTo>
                      <a:cubicBezTo>
                        <a:pt x="124" y="10"/>
                        <a:pt x="124" y="10"/>
                        <a:pt x="124" y="10"/>
                      </a:cubicBezTo>
                      <a:cubicBezTo>
                        <a:pt x="123" y="21"/>
                        <a:pt x="28" y="1170"/>
                        <a:pt x="101" y="1572"/>
                      </a:cubicBezTo>
                      <a:lnTo>
                        <a:pt x="83" y="1573"/>
                      </a:lnTo>
                      <a:close/>
                    </a:path>
                  </a:pathLst>
                </a:custGeom>
                <a:solidFill>
                  <a:srgbClr val="8082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Freeform 32"/>
                <p:cNvSpPr>
                  <a:spLocks/>
                </p:cNvSpPr>
                <p:nvPr/>
              </p:nvSpPr>
              <p:spPr bwMode="auto">
                <a:xfrm>
                  <a:off x="5646738" y="2417763"/>
                  <a:ext cx="1235075" cy="333375"/>
                </a:xfrm>
                <a:custGeom>
                  <a:avLst/>
                  <a:gdLst>
                    <a:gd name="T0" fmla="*/ 314 w 329"/>
                    <a:gd name="T1" fmla="*/ 89 h 89"/>
                    <a:gd name="T2" fmla="*/ 0 w 329"/>
                    <a:gd name="T3" fmla="*/ 20 h 89"/>
                    <a:gd name="T4" fmla="*/ 15 w 329"/>
                    <a:gd name="T5" fmla="*/ 0 h 89"/>
                    <a:gd name="T6" fmla="*/ 329 w 329"/>
                    <a:gd name="T7" fmla="*/ 52 h 89"/>
                    <a:gd name="T8" fmla="*/ 314 w 329"/>
                    <a:gd name="T9" fmla="*/ 8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9" h="89">
                      <a:moveTo>
                        <a:pt x="314" y="89"/>
                      </a:moveTo>
                      <a:cubicBezTo>
                        <a:pt x="312" y="88"/>
                        <a:pt x="146" y="20"/>
                        <a:pt x="0" y="2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69" y="0"/>
                        <a:pt x="322" y="49"/>
                        <a:pt x="329" y="52"/>
                      </a:cubicBezTo>
                      <a:lnTo>
                        <a:pt x="314" y="89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33"/>
                <p:cNvSpPr>
                  <a:spLocks/>
                </p:cNvSpPr>
                <p:nvPr/>
              </p:nvSpPr>
              <p:spPr bwMode="auto">
                <a:xfrm>
                  <a:off x="6186488" y="2709863"/>
                  <a:ext cx="571500" cy="195263"/>
                </a:xfrm>
                <a:custGeom>
                  <a:avLst/>
                  <a:gdLst>
                    <a:gd name="T0" fmla="*/ 141 w 152"/>
                    <a:gd name="T1" fmla="*/ 52 h 52"/>
                    <a:gd name="T2" fmla="*/ 0 w 152"/>
                    <a:gd name="T3" fmla="*/ 17 h 52"/>
                    <a:gd name="T4" fmla="*/ 1 w 152"/>
                    <a:gd name="T5" fmla="*/ 0 h 52"/>
                    <a:gd name="T6" fmla="*/ 150 w 152"/>
                    <a:gd name="T7" fmla="*/ 12 h 52"/>
                    <a:gd name="T8" fmla="*/ 152 w 152"/>
                    <a:gd name="T9" fmla="*/ 52 h 52"/>
                    <a:gd name="T10" fmla="*/ 141 w 152"/>
                    <a:gd name="T11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2" h="52">
                      <a:moveTo>
                        <a:pt x="141" y="52"/>
                      </a:moveTo>
                      <a:cubicBezTo>
                        <a:pt x="118" y="52"/>
                        <a:pt x="58" y="43"/>
                        <a:pt x="0" y="17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84" y="14"/>
                        <a:pt x="150" y="12"/>
                        <a:pt x="150" y="1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1" y="52"/>
                        <a:pt x="147" y="52"/>
                        <a:pt x="141" y="52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Freeform 34"/>
                <p:cNvSpPr>
                  <a:spLocks/>
                </p:cNvSpPr>
                <p:nvPr/>
              </p:nvSpPr>
              <p:spPr bwMode="auto">
                <a:xfrm>
                  <a:off x="1266826" y="-2674938"/>
                  <a:ext cx="2260600" cy="4683125"/>
                </a:xfrm>
                <a:custGeom>
                  <a:avLst/>
                  <a:gdLst>
                    <a:gd name="T0" fmla="*/ 590 w 602"/>
                    <a:gd name="T1" fmla="*/ 1248 h 1248"/>
                    <a:gd name="T2" fmla="*/ 133 w 602"/>
                    <a:gd name="T3" fmla="*/ 856 h 1248"/>
                    <a:gd name="T4" fmla="*/ 12 w 602"/>
                    <a:gd name="T5" fmla="*/ 611 h 1248"/>
                    <a:gd name="T6" fmla="*/ 12 w 602"/>
                    <a:gd name="T7" fmla="*/ 609 h 1248"/>
                    <a:gd name="T8" fmla="*/ 95 w 602"/>
                    <a:gd name="T9" fmla="*/ 209 h 1248"/>
                    <a:gd name="T10" fmla="*/ 198 w 602"/>
                    <a:gd name="T11" fmla="*/ 0 h 1248"/>
                    <a:gd name="T12" fmla="*/ 205 w 602"/>
                    <a:gd name="T13" fmla="*/ 9 h 1248"/>
                    <a:gd name="T14" fmla="*/ 147 w 602"/>
                    <a:gd name="T15" fmla="*/ 221 h 1248"/>
                    <a:gd name="T16" fmla="*/ 65 w 602"/>
                    <a:gd name="T17" fmla="*/ 617 h 1248"/>
                    <a:gd name="T18" fmla="*/ 167 w 602"/>
                    <a:gd name="T19" fmla="*/ 815 h 1248"/>
                    <a:gd name="T20" fmla="*/ 168 w 602"/>
                    <a:gd name="T21" fmla="*/ 816 h 1248"/>
                    <a:gd name="T22" fmla="*/ 602 w 602"/>
                    <a:gd name="T23" fmla="*/ 1237 h 1248"/>
                    <a:gd name="T24" fmla="*/ 590 w 602"/>
                    <a:gd name="T25" fmla="*/ 1248 h 1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02" h="1248">
                      <a:moveTo>
                        <a:pt x="590" y="1248"/>
                      </a:moveTo>
                      <a:cubicBezTo>
                        <a:pt x="440" y="1128"/>
                        <a:pt x="151" y="872"/>
                        <a:pt x="133" y="856"/>
                      </a:cubicBezTo>
                      <a:cubicBezTo>
                        <a:pt x="0" y="756"/>
                        <a:pt x="12" y="617"/>
                        <a:pt x="12" y="611"/>
                      </a:cubicBezTo>
                      <a:cubicBezTo>
                        <a:pt x="12" y="609"/>
                        <a:pt x="12" y="609"/>
                        <a:pt x="12" y="609"/>
                      </a:cubicBezTo>
                      <a:cubicBezTo>
                        <a:pt x="31" y="503"/>
                        <a:pt x="65" y="332"/>
                        <a:pt x="95" y="209"/>
                      </a:cubicBezTo>
                      <a:cubicBezTo>
                        <a:pt x="127" y="81"/>
                        <a:pt x="195" y="3"/>
                        <a:pt x="198" y="0"/>
                      </a:cubicBezTo>
                      <a:cubicBezTo>
                        <a:pt x="205" y="9"/>
                        <a:pt x="205" y="9"/>
                        <a:pt x="205" y="9"/>
                      </a:cubicBezTo>
                      <a:cubicBezTo>
                        <a:pt x="204" y="10"/>
                        <a:pt x="175" y="107"/>
                        <a:pt x="147" y="221"/>
                      </a:cubicBezTo>
                      <a:cubicBezTo>
                        <a:pt x="118" y="341"/>
                        <a:pt x="83" y="514"/>
                        <a:pt x="65" y="617"/>
                      </a:cubicBezTo>
                      <a:cubicBezTo>
                        <a:pt x="65" y="628"/>
                        <a:pt x="60" y="736"/>
                        <a:pt x="167" y="815"/>
                      </a:cubicBezTo>
                      <a:cubicBezTo>
                        <a:pt x="168" y="816"/>
                        <a:pt x="168" y="816"/>
                        <a:pt x="168" y="816"/>
                      </a:cubicBezTo>
                      <a:cubicBezTo>
                        <a:pt x="171" y="819"/>
                        <a:pt x="450" y="1115"/>
                        <a:pt x="602" y="1237"/>
                      </a:cubicBezTo>
                      <a:lnTo>
                        <a:pt x="590" y="1248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35"/>
                <p:cNvSpPr>
                  <a:spLocks/>
                </p:cNvSpPr>
                <p:nvPr/>
              </p:nvSpPr>
              <p:spPr bwMode="auto">
                <a:xfrm>
                  <a:off x="4478338" y="-3298825"/>
                  <a:ext cx="465138" cy="2208213"/>
                </a:xfrm>
                <a:custGeom>
                  <a:avLst/>
                  <a:gdLst>
                    <a:gd name="T0" fmla="*/ 36 w 124"/>
                    <a:gd name="T1" fmla="*/ 588 h 588"/>
                    <a:gd name="T2" fmla="*/ 16 w 124"/>
                    <a:gd name="T3" fmla="*/ 584 h 588"/>
                    <a:gd name="T4" fmla="*/ 33 w 124"/>
                    <a:gd name="T5" fmla="*/ 291 h 588"/>
                    <a:gd name="T6" fmla="*/ 22 w 124"/>
                    <a:gd name="T7" fmla="*/ 0 h 588"/>
                    <a:gd name="T8" fmla="*/ 49 w 124"/>
                    <a:gd name="T9" fmla="*/ 1 h 588"/>
                    <a:gd name="T10" fmla="*/ 86 w 124"/>
                    <a:gd name="T11" fmla="*/ 281 h 588"/>
                    <a:gd name="T12" fmla="*/ 36 w 124"/>
                    <a:gd name="T13" fmla="*/ 588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588">
                      <a:moveTo>
                        <a:pt x="36" y="588"/>
                      </a:moveTo>
                      <a:cubicBezTo>
                        <a:pt x="16" y="584"/>
                        <a:pt x="16" y="584"/>
                        <a:pt x="16" y="584"/>
                      </a:cubicBezTo>
                      <a:cubicBezTo>
                        <a:pt x="19" y="580"/>
                        <a:pt x="67" y="475"/>
                        <a:pt x="33" y="291"/>
                      </a:cubicBezTo>
                      <a:cubicBezTo>
                        <a:pt x="0" y="110"/>
                        <a:pt x="21" y="4"/>
                        <a:pt x="22" y="0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2"/>
                        <a:pt x="54" y="109"/>
                        <a:pt x="86" y="281"/>
                      </a:cubicBezTo>
                      <a:cubicBezTo>
                        <a:pt x="124" y="492"/>
                        <a:pt x="40" y="584"/>
                        <a:pt x="36" y="588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36"/>
                <p:cNvSpPr>
                  <a:spLocks/>
                </p:cNvSpPr>
                <p:nvPr/>
              </p:nvSpPr>
              <p:spPr bwMode="auto">
                <a:xfrm>
                  <a:off x="5465763" y="-3079750"/>
                  <a:ext cx="590550" cy="2063750"/>
                </a:xfrm>
                <a:custGeom>
                  <a:avLst/>
                  <a:gdLst>
                    <a:gd name="T0" fmla="*/ 12 w 157"/>
                    <a:gd name="T1" fmla="*/ 550 h 550"/>
                    <a:gd name="T2" fmla="*/ 0 w 157"/>
                    <a:gd name="T3" fmla="*/ 544 h 550"/>
                    <a:gd name="T4" fmla="*/ 74 w 157"/>
                    <a:gd name="T5" fmla="*/ 273 h 550"/>
                    <a:gd name="T6" fmla="*/ 147 w 157"/>
                    <a:gd name="T7" fmla="*/ 0 h 550"/>
                    <a:gd name="T8" fmla="*/ 157 w 157"/>
                    <a:gd name="T9" fmla="*/ 17 h 550"/>
                    <a:gd name="T10" fmla="*/ 127 w 157"/>
                    <a:gd name="T11" fmla="*/ 280 h 550"/>
                    <a:gd name="T12" fmla="*/ 12 w 157"/>
                    <a:gd name="T13" fmla="*/ 550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550">
                      <a:moveTo>
                        <a:pt x="12" y="550"/>
                      </a:moveTo>
                      <a:cubicBezTo>
                        <a:pt x="0" y="544"/>
                        <a:pt x="0" y="544"/>
                        <a:pt x="0" y="544"/>
                      </a:cubicBezTo>
                      <a:cubicBezTo>
                        <a:pt x="30" y="507"/>
                        <a:pt x="61" y="377"/>
                        <a:pt x="74" y="273"/>
                      </a:cubicBezTo>
                      <a:cubicBezTo>
                        <a:pt x="99" y="78"/>
                        <a:pt x="145" y="4"/>
                        <a:pt x="147" y="0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6" y="17"/>
                        <a:pt x="151" y="98"/>
                        <a:pt x="127" y="280"/>
                      </a:cubicBezTo>
                      <a:cubicBezTo>
                        <a:pt x="126" y="289"/>
                        <a:pt x="110" y="455"/>
                        <a:pt x="12" y="550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37"/>
                <p:cNvSpPr>
                  <a:spLocks/>
                </p:cNvSpPr>
                <p:nvPr/>
              </p:nvSpPr>
              <p:spPr bwMode="auto">
                <a:xfrm>
                  <a:off x="6675438" y="-2273300"/>
                  <a:ext cx="701675" cy="1354138"/>
                </a:xfrm>
                <a:custGeom>
                  <a:avLst/>
                  <a:gdLst>
                    <a:gd name="T0" fmla="*/ 18 w 187"/>
                    <a:gd name="T1" fmla="*/ 361 h 361"/>
                    <a:gd name="T2" fmla="*/ 0 w 187"/>
                    <a:gd name="T3" fmla="*/ 357 h 361"/>
                    <a:gd name="T4" fmla="*/ 36 w 187"/>
                    <a:gd name="T5" fmla="*/ 289 h 361"/>
                    <a:gd name="T6" fmla="*/ 66 w 187"/>
                    <a:gd name="T7" fmla="*/ 229 h 361"/>
                    <a:gd name="T8" fmla="*/ 156 w 187"/>
                    <a:gd name="T9" fmla="*/ 2 h 361"/>
                    <a:gd name="T10" fmla="*/ 169 w 187"/>
                    <a:gd name="T11" fmla="*/ 0 h 361"/>
                    <a:gd name="T12" fmla="*/ 112 w 187"/>
                    <a:gd name="T13" fmla="*/ 256 h 361"/>
                    <a:gd name="T14" fmla="*/ 85 w 187"/>
                    <a:gd name="T15" fmla="*/ 311 h 361"/>
                    <a:gd name="T16" fmla="*/ 18 w 187"/>
                    <a:gd name="T17" fmla="*/ 361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7" h="361">
                      <a:moveTo>
                        <a:pt x="18" y="361"/>
                      </a:moveTo>
                      <a:cubicBezTo>
                        <a:pt x="0" y="357"/>
                        <a:pt x="0" y="357"/>
                        <a:pt x="0" y="357"/>
                      </a:cubicBezTo>
                      <a:cubicBezTo>
                        <a:pt x="12" y="343"/>
                        <a:pt x="24" y="316"/>
                        <a:pt x="36" y="289"/>
                      </a:cubicBezTo>
                      <a:cubicBezTo>
                        <a:pt x="45" y="268"/>
                        <a:pt x="55" y="247"/>
                        <a:pt x="66" y="229"/>
                      </a:cubicBezTo>
                      <a:cubicBezTo>
                        <a:pt x="136" y="113"/>
                        <a:pt x="156" y="3"/>
                        <a:pt x="156" y="2"/>
                      </a:cubicBezTo>
                      <a:cubicBezTo>
                        <a:pt x="169" y="0"/>
                        <a:pt x="169" y="0"/>
                        <a:pt x="169" y="0"/>
                      </a:cubicBezTo>
                      <a:cubicBezTo>
                        <a:pt x="168" y="5"/>
                        <a:pt x="187" y="132"/>
                        <a:pt x="112" y="256"/>
                      </a:cubicBezTo>
                      <a:cubicBezTo>
                        <a:pt x="103" y="271"/>
                        <a:pt x="94" y="291"/>
                        <a:pt x="85" y="311"/>
                      </a:cubicBezTo>
                      <a:cubicBezTo>
                        <a:pt x="71" y="342"/>
                        <a:pt x="47" y="347"/>
                        <a:pt x="18" y="361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38"/>
                <p:cNvSpPr>
                  <a:spLocks/>
                </p:cNvSpPr>
                <p:nvPr/>
              </p:nvSpPr>
              <p:spPr bwMode="auto">
                <a:xfrm>
                  <a:off x="6889751" y="-771525"/>
                  <a:ext cx="795338" cy="2555875"/>
                </a:xfrm>
                <a:custGeom>
                  <a:avLst/>
                  <a:gdLst>
                    <a:gd name="T0" fmla="*/ 192 w 212"/>
                    <a:gd name="T1" fmla="*/ 27 h 681"/>
                    <a:gd name="T2" fmla="*/ 147 w 212"/>
                    <a:gd name="T3" fmla="*/ 75 h 681"/>
                    <a:gd name="T4" fmla="*/ 84 w 212"/>
                    <a:gd name="T5" fmla="*/ 447 h 681"/>
                    <a:gd name="T6" fmla="*/ 0 w 212"/>
                    <a:gd name="T7" fmla="*/ 665 h 681"/>
                    <a:gd name="T8" fmla="*/ 8 w 212"/>
                    <a:gd name="T9" fmla="*/ 681 h 681"/>
                    <a:gd name="T10" fmla="*/ 141 w 212"/>
                    <a:gd name="T11" fmla="*/ 472 h 681"/>
                    <a:gd name="T12" fmla="*/ 142 w 212"/>
                    <a:gd name="T13" fmla="*/ 469 h 681"/>
                    <a:gd name="T14" fmla="*/ 143 w 212"/>
                    <a:gd name="T15" fmla="*/ 467 h 681"/>
                    <a:gd name="T16" fmla="*/ 212 w 212"/>
                    <a:gd name="T17" fmla="*/ 0 h 681"/>
                    <a:gd name="T18" fmla="*/ 192 w 212"/>
                    <a:gd name="T19" fmla="*/ 27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2" h="681">
                      <a:moveTo>
                        <a:pt x="192" y="27"/>
                      </a:moveTo>
                      <a:cubicBezTo>
                        <a:pt x="177" y="45"/>
                        <a:pt x="162" y="61"/>
                        <a:pt x="147" y="75"/>
                      </a:cubicBezTo>
                      <a:cubicBezTo>
                        <a:pt x="141" y="166"/>
                        <a:pt x="125" y="305"/>
                        <a:pt x="84" y="447"/>
                      </a:cubicBezTo>
                      <a:cubicBezTo>
                        <a:pt x="77" y="460"/>
                        <a:pt x="63" y="538"/>
                        <a:pt x="0" y="665"/>
                      </a:cubicBezTo>
                      <a:cubicBezTo>
                        <a:pt x="8" y="681"/>
                        <a:pt x="8" y="681"/>
                        <a:pt x="8" y="681"/>
                      </a:cubicBezTo>
                      <a:cubicBezTo>
                        <a:pt x="119" y="574"/>
                        <a:pt x="139" y="475"/>
                        <a:pt x="141" y="472"/>
                      </a:cubicBezTo>
                      <a:cubicBezTo>
                        <a:pt x="142" y="469"/>
                        <a:pt x="142" y="469"/>
                        <a:pt x="142" y="469"/>
                      </a:cubicBezTo>
                      <a:cubicBezTo>
                        <a:pt x="143" y="467"/>
                        <a:pt x="143" y="467"/>
                        <a:pt x="143" y="467"/>
                      </a:cubicBezTo>
                      <a:cubicBezTo>
                        <a:pt x="202" y="264"/>
                        <a:pt x="211" y="70"/>
                        <a:pt x="212" y="0"/>
                      </a:cubicBezTo>
                      <a:cubicBezTo>
                        <a:pt x="205" y="9"/>
                        <a:pt x="199" y="18"/>
                        <a:pt x="192" y="27"/>
                      </a:cubicBezTo>
                      <a:close/>
                    </a:path>
                  </a:pathLst>
                </a:custGeom>
                <a:solidFill>
                  <a:srgbClr val="8082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39"/>
                <p:cNvSpPr>
                  <a:spLocks/>
                </p:cNvSpPr>
                <p:nvPr/>
              </p:nvSpPr>
              <p:spPr bwMode="auto">
                <a:xfrm>
                  <a:off x="7261226" y="-581025"/>
                  <a:ext cx="285750" cy="274638"/>
                </a:xfrm>
                <a:custGeom>
                  <a:avLst/>
                  <a:gdLst>
                    <a:gd name="T0" fmla="*/ 69 w 76"/>
                    <a:gd name="T1" fmla="*/ 73 h 73"/>
                    <a:gd name="T2" fmla="*/ 0 w 76"/>
                    <a:gd name="T3" fmla="*/ 39 h 73"/>
                    <a:gd name="T4" fmla="*/ 7 w 76"/>
                    <a:gd name="T5" fmla="*/ 0 h 73"/>
                    <a:gd name="T6" fmla="*/ 76 w 76"/>
                    <a:gd name="T7" fmla="*/ 59 h 73"/>
                    <a:gd name="T8" fmla="*/ 69 w 76"/>
                    <a:gd name="T9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73">
                      <a:moveTo>
                        <a:pt x="69" y="73"/>
                      </a:moveTo>
                      <a:cubicBezTo>
                        <a:pt x="43" y="47"/>
                        <a:pt x="0" y="39"/>
                        <a:pt x="0" y="39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9" y="0"/>
                        <a:pt x="41" y="25"/>
                        <a:pt x="76" y="59"/>
                      </a:cubicBezTo>
                      <a:lnTo>
                        <a:pt x="69" y="73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40"/>
                <p:cNvSpPr>
                  <a:spLocks/>
                </p:cNvSpPr>
                <p:nvPr/>
              </p:nvSpPr>
              <p:spPr bwMode="auto">
                <a:xfrm>
                  <a:off x="3065463" y="-3159125"/>
                  <a:ext cx="214313" cy="547688"/>
                </a:xfrm>
                <a:custGeom>
                  <a:avLst/>
                  <a:gdLst>
                    <a:gd name="T0" fmla="*/ 47 w 57"/>
                    <a:gd name="T1" fmla="*/ 146 h 146"/>
                    <a:gd name="T2" fmla="*/ 0 w 57"/>
                    <a:gd name="T3" fmla="*/ 44 h 146"/>
                    <a:gd name="T4" fmla="*/ 32 w 57"/>
                    <a:gd name="T5" fmla="*/ 0 h 146"/>
                    <a:gd name="T6" fmla="*/ 57 w 57"/>
                    <a:gd name="T7" fmla="*/ 138 h 146"/>
                    <a:gd name="T8" fmla="*/ 47 w 57"/>
                    <a:gd name="T9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46">
                      <a:moveTo>
                        <a:pt x="47" y="146"/>
                      </a:moveTo>
                      <a:cubicBezTo>
                        <a:pt x="12" y="102"/>
                        <a:pt x="1" y="47"/>
                        <a:pt x="0" y="44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4" y="79"/>
                        <a:pt x="57" y="138"/>
                      </a:cubicBezTo>
                      <a:lnTo>
                        <a:pt x="47" y="146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32"/>
                  <a:endParaRPr lang="zh-CN" altLang="en-US" sz="1900">
                    <a:solidFill>
                      <a:prstClr val="black"/>
                    </a:solidFill>
                  </a:endParaRPr>
                </a:p>
              </p:txBody>
            </p:sp>
          </p:grpSp>
          <p:pic>
            <p:nvPicPr>
              <p:cNvPr id="46" name="图片 45">
                <a:hlinkClick r:id="rId4"/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823847">
                <a:off x="3462711" y="2037100"/>
                <a:ext cx="1227036" cy="1067632"/>
              </a:xfrm>
              <a:prstGeom prst="rect">
                <a:avLst/>
              </a:prstGeom>
            </p:spPr>
          </p:pic>
        </p:grpSp>
      </p:grpSp>
      <p:sp>
        <p:nvSpPr>
          <p:cNvPr id="84" name="矩形 83"/>
          <p:cNvSpPr/>
          <p:nvPr/>
        </p:nvSpPr>
        <p:spPr>
          <a:xfrm>
            <a:off x="5295455" y="4248550"/>
            <a:ext cx="2903233" cy="615553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 defTabSz="914332"/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演界网</a:t>
            </a: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中国好</a:t>
            </a: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PPT#</a:t>
            </a:r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突围赛</a:t>
            </a:r>
            <a:endParaRPr lang="en-US" altLang="zh-CN" sz="1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32"/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正在火热进行中</a:t>
            </a: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914332"/>
            <a:endParaRPr lang="zh-CN" altLang="en-US" sz="1900">
              <a:solidFill>
                <a:prstClr val="white"/>
              </a:solidFill>
            </a:endParaRPr>
          </a:p>
        </p:txBody>
      </p:sp>
      <p:sp>
        <p:nvSpPr>
          <p:cNvPr id="83" name="文本框 35"/>
          <p:cNvSpPr txBox="1"/>
          <p:nvPr/>
        </p:nvSpPr>
        <p:spPr>
          <a:xfrm>
            <a:off x="2404477" y="1211435"/>
            <a:ext cx="7813952" cy="415492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 defTabSz="914332"/>
            <a:r>
              <a:rPr lang="en-US" altLang="zh-CN" sz="19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WWW.YANJ.CN</a:t>
            </a:r>
            <a:endParaRPr lang="zh-CN" altLang="en-US" sz="19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514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4279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6169" y="1828799"/>
            <a:ext cx="4258850" cy="135281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1350000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</a:t>
            </a:r>
            <a:r>
              <a:rPr lang="zh-CN" altLang="en-US" sz="2800" dirty="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添加</a:t>
            </a:r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标题</a:t>
            </a:r>
          </a:p>
        </p:txBody>
      </p:sp>
      <p:sp>
        <p:nvSpPr>
          <p:cNvPr id="8" name="椭圆 7"/>
          <p:cNvSpPr/>
          <p:nvPr/>
        </p:nvSpPr>
        <p:spPr>
          <a:xfrm>
            <a:off x="1478841" y="1365526"/>
            <a:ext cx="892625" cy="89262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1</a:t>
            </a:r>
            <a:endParaRPr lang="zh-CN" altLang="en-US" sz="66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288065" y="1365525"/>
            <a:ext cx="4521896" cy="1816086"/>
            <a:chOff x="6288065" y="1365525"/>
            <a:chExt cx="4521896" cy="1816086"/>
          </a:xfrm>
        </p:grpSpPr>
        <p:sp>
          <p:nvSpPr>
            <p:cNvPr id="3" name="矩形 2"/>
            <p:cNvSpPr/>
            <p:nvPr/>
          </p:nvSpPr>
          <p:spPr>
            <a:xfrm>
              <a:off x="6288065" y="1828799"/>
              <a:ext cx="4258850" cy="1352812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18900000" scaled="1"/>
              <a:tileRect/>
            </a:gra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800" dirty="0">
                  <a:solidFill>
                    <a:prstClr val="black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9917336" y="1365525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2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78842" y="3557392"/>
            <a:ext cx="4546177" cy="1585217"/>
            <a:chOff x="1478842" y="3557392"/>
            <a:chExt cx="4546177" cy="1585217"/>
          </a:xfrm>
        </p:grpSpPr>
        <p:sp>
          <p:nvSpPr>
            <p:cNvPr id="6" name="矩形 5"/>
            <p:cNvSpPr/>
            <p:nvPr/>
          </p:nvSpPr>
          <p:spPr>
            <a:xfrm>
              <a:off x="1766169" y="3557392"/>
              <a:ext cx="4258850" cy="1385185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8100000" scaled="1"/>
              <a:tileRect/>
            </a:gra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800" dirty="0">
                  <a:solidFill>
                    <a:prstClr val="black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478842" y="4249984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3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88065" y="3557392"/>
            <a:ext cx="4521896" cy="1585216"/>
            <a:chOff x="6288065" y="3557392"/>
            <a:chExt cx="4521896" cy="1585216"/>
          </a:xfrm>
        </p:grpSpPr>
        <p:sp>
          <p:nvSpPr>
            <p:cNvPr id="4" name="矩形 3"/>
            <p:cNvSpPr/>
            <p:nvPr/>
          </p:nvSpPr>
          <p:spPr>
            <a:xfrm>
              <a:off x="6288065" y="3557392"/>
              <a:ext cx="4258850" cy="1385185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2700000" scaled="1"/>
              <a:tileRect/>
            </a:gra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800">
                  <a:solidFill>
                    <a:prstClr val="black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点击此处添加标题</a:t>
              </a:r>
              <a:endParaRPr lang="zh-CN" altLang="en-US" sz="2800" dirty="0">
                <a:solidFill>
                  <a:prstClr val="black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9917336" y="4249983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4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5295955" y="2526160"/>
            <a:ext cx="1723823" cy="17238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目录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63" y="-52251"/>
            <a:ext cx="1174751" cy="117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86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000"/>
    </mc:Choice>
    <mc:Fallback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745797" y="1796052"/>
            <a:ext cx="1771650" cy="342900"/>
            <a:chOff x="5745797" y="1796052"/>
            <a:chExt cx="1771650" cy="342900"/>
          </a:xfrm>
        </p:grpSpPr>
        <p:sp>
          <p:nvSpPr>
            <p:cNvPr id="2" name="AutoShape 3"/>
            <p:cNvSpPr>
              <a:spLocks noChangeArrowheads="1"/>
            </p:cNvSpPr>
            <p:nvPr/>
          </p:nvSpPr>
          <p:spPr bwMode="auto">
            <a:xfrm>
              <a:off x="5745797" y="1796052"/>
              <a:ext cx="1766887" cy="342900"/>
            </a:xfrm>
            <a:prstGeom prst="roundRect">
              <a:avLst>
                <a:gd name="adj" fmla="val 13125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5745797" y="1796052"/>
              <a:ext cx="1771650" cy="304800"/>
            </a:xfrm>
            <a:prstGeom prst="rect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单击添加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5655309" y="2226265"/>
            <a:ext cx="1952625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华文细黑" panose="02010600040101010101" pitchFamily="2" charset="-122"/>
              </a:rPr>
              <a:t>单击添加内容文字</a:t>
            </a:r>
          </a:p>
        </p:txBody>
      </p:sp>
      <p:pic>
        <p:nvPicPr>
          <p:cNvPr id="5" name="Picture 6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422" y="1561102"/>
            <a:ext cx="611187" cy="269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659" y="3758202"/>
            <a:ext cx="546100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3672" y="3758202"/>
            <a:ext cx="536575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2753359" y="3566115"/>
            <a:ext cx="1773238" cy="342900"/>
            <a:chOff x="2753359" y="3566115"/>
            <a:chExt cx="1773238" cy="342900"/>
          </a:xfrm>
        </p:grpSpPr>
        <p:sp>
          <p:nvSpPr>
            <p:cNvPr id="8" name="AutoShape 9"/>
            <p:cNvSpPr>
              <a:spLocks noChangeArrowheads="1"/>
            </p:cNvSpPr>
            <p:nvPr/>
          </p:nvSpPr>
          <p:spPr bwMode="auto">
            <a:xfrm>
              <a:off x="2753359" y="3566115"/>
              <a:ext cx="1768475" cy="342900"/>
            </a:xfrm>
            <a:prstGeom prst="roundRect">
              <a:avLst>
                <a:gd name="adj" fmla="val 13125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2753359" y="3566115"/>
              <a:ext cx="1773238" cy="304800"/>
            </a:xfrm>
            <a:prstGeom prst="rect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单击添加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2662872" y="3996327"/>
            <a:ext cx="1954212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>
                <a:latin typeface="Arial" panose="020B0604020202020204" pitchFamily="34" charset="0"/>
                <a:ea typeface="华文细黑" panose="02010600040101010101" pitchFamily="2" charset="-122"/>
              </a:rPr>
              <a:t>单击添加内容文字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8417559" y="3566115"/>
            <a:ext cx="1771650" cy="342900"/>
            <a:chOff x="8417559" y="3566115"/>
            <a:chExt cx="1771650" cy="342900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8417559" y="3566115"/>
              <a:ext cx="1766888" cy="342900"/>
            </a:xfrm>
            <a:prstGeom prst="roundRect">
              <a:avLst>
                <a:gd name="adj" fmla="val 13125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8417559" y="3566115"/>
              <a:ext cx="1771650" cy="304800"/>
            </a:xfrm>
            <a:prstGeom prst="rect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单击添加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sp>
        <p:nvSpPr>
          <p:cNvPr id="13" name="AutoShape 14"/>
          <p:cNvSpPr>
            <a:spLocks noChangeArrowheads="1"/>
          </p:cNvSpPr>
          <p:nvPr/>
        </p:nvSpPr>
        <p:spPr bwMode="auto">
          <a:xfrm>
            <a:off x="8327072" y="3996327"/>
            <a:ext cx="1954212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>
                <a:latin typeface="Arial" panose="020B0604020202020204" pitchFamily="34" charset="0"/>
                <a:ea typeface="华文细黑" panose="02010600040101010101" pitchFamily="2" charset="-122"/>
              </a:rPr>
              <a:t>单击添加内容文字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745797" y="3566115"/>
            <a:ext cx="1771650" cy="342900"/>
            <a:chOff x="5745797" y="3566115"/>
            <a:chExt cx="1771650" cy="342900"/>
          </a:xfrm>
        </p:grpSpPr>
        <p:sp>
          <p:nvSpPr>
            <p:cNvPr id="14" name="AutoShape 15"/>
            <p:cNvSpPr>
              <a:spLocks noChangeArrowheads="1"/>
            </p:cNvSpPr>
            <p:nvPr/>
          </p:nvSpPr>
          <p:spPr bwMode="auto">
            <a:xfrm>
              <a:off x="5745797" y="3566115"/>
              <a:ext cx="1766887" cy="342900"/>
            </a:xfrm>
            <a:prstGeom prst="roundRect">
              <a:avLst>
                <a:gd name="adj" fmla="val 13125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5745797" y="3566115"/>
              <a:ext cx="17716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单击添加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sp>
        <p:nvSpPr>
          <p:cNvPr id="16" name="AutoShape 17"/>
          <p:cNvSpPr>
            <a:spLocks noChangeArrowheads="1"/>
          </p:cNvSpPr>
          <p:nvPr/>
        </p:nvSpPr>
        <p:spPr bwMode="auto">
          <a:xfrm>
            <a:off x="5655309" y="3996327"/>
            <a:ext cx="1952625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>
                <a:latin typeface="Arial" panose="020B0604020202020204" pitchFamily="34" charset="0"/>
                <a:ea typeface="华文细黑" panose="02010600040101010101" pitchFamily="2" charset="-122"/>
              </a:rPr>
              <a:t>单击添加内容文字</a:t>
            </a:r>
          </a:p>
        </p:txBody>
      </p:sp>
      <p:cxnSp>
        <p:nvCxnSpPr>
          <p:cNvPr id="17" name="AutoShape 18"/>
          <p:cNvCxnSpPr>
            <a:cxnSpLocks noChangeShapeType="1"/>
            <a:stCxn id="4" idx="2"/>
            <a:endCxn id="15" idx="0"/>
          </p:cNvCxnSpPr>
          <p:nvPr/>
        </p:nvCxnSpPr>
        <p:spPr bwMode="auto">
          <a:xfrm rot="5400000">
            <a:off x="6376034" y="3310528"/>
            <a:ext cx="5111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19"/>
          <p:cNvCxnSpPr>
            <a:cxnSpLocks noChangeShapeType="1"/>
            <a:stCxn id="4" idx="2"/>
            <a:endCxn id="9" idx="0"/>
          </p:cNvCxnSpPr>
          <p:nvPr/>
        </p:nvCxnSpPr>
        <p:spPr bwMode="auto">
          <a:xfrm rot="5400000">
            <a:off x="4880609" y="1815103"/>
            <a:ext cx="511175" cy="29908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20"/>
          <p:cNvCxnSpPr>
            <a:cxnSpLocks noChangeShapeType="1"/>
            <a:stCxn id="4" idx="2"/>
            <a:endCxn id="12" idx="0"/>
          </p:cNvCxnSpPr>
          <p:nvPr/>
        </p:nvCxnSpPr>
        <p:spPr bwMode="auto">
          <a:xfrm rot="16200000" flipH="1">
            <a:off x="7711915" y="1974647"/>
            <a:ext cx="511175" cy="26717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0" name="Picture 21" descr="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734" y="3813765"/>
            <a:ext cx="53022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>
          <a:xfrm>
            <a:off x="605129" y="462198"/>
            <a:ext cx="4098695" cy="62722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</a:t>
            </a:r>
            <a:r>
              <a:rPr lang="zh-CN" altLang="en-US" sz="2800" dirty="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添加</a:t>
            </a:r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标题</a:t>
            </a:r>
          </a:p>
        </p:txBody>
      </p:sp>
      <p:sp>
        <p:nvSpPr>
          <p:cNvPr id="23" name="椭圆 22"/>
          <p:cNvSpPr/>
          <p:nvPr/>
        </p:nvSpPr>
        <p:spPr>
          <a:xfrm>
            <a:off x="225167" y="360825"/>
            <a:ext cx="759924" cy="759924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1</a:t>
            </a:r>
            <a:endParaRPr lang="zh-CN" altLang="en-US" sz="54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69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777242" y="6453188"/>
            <a:ext cx="1439863" cy="196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de-DE" altLang="en-US" dirty="0">
                <a:latin typeface="Arial" panose="020B0604020202020204" pitchFamily="34" charset="0"/>
                <a:ea typeface="华文细黑" panose="02010600040101010101" pitchFamily="2" charset="-122"/>
              </a:rPr>
              <a:t>Page </a:t>
            </a:r>
            <a:r>
              <a:rPr lang="de-DE" altLang="en-US" dirty="0">
                <a:latin typeface="Arial" panose="020B0604020202020204" pitchFamily="34" charset="0"/>
                <a:ea typeface="华文细黑" panose="02010600040101010101" pitchFamily="2" charset="-122"/>
                <a:sym typeface="MS UI Gothic" panose="020B0600070205080204" pitchFamily="34" charset="-128"/>
              </a:rPr>
              <a:t></a:t>
            </a:r>
            <a:r>
              <a:rPr lang="de-DE" altLang="en-US" dirty="0">
                <a:latin typeface="Arial" panose="020B0604020202020204" pitchFamily="34" charset="0"/>
                <a:ea typeface="华文细黑" panose="02010600040101010101" pitchFamily="2" charset="-122"/>
              </a:rPr>
              <a:t> </a:t>
            </a:r>
            <a:fld id="{BB03D4B3-1336-4DC9-B2D1-264897430592}" type="slidenum">
              <a:rPr lang="zh-CN" altLang="en-US">
                <a:latin typeface="Arial" panose="020B0604020202020204" pitchFamily="34" charset="0"/>
                <a:ea typeface="华文细黑" panose="02010600040101010101" pitchFamily="2" charset="-122"/>
              </a:rPr>
              <a:pPr/>
              <a:t>5</a:t>
            </a:fld>
            <a:endParaRPr lang="en-US" altLang="zh-CN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727280" y="1738630"/>
            <a:ext cx="2305050" cy="936625"/>
            <a:chOff x="0" y="0"/>
            <a:chExt cx="1452" cy="590"/>
          </a:xfrm>
        </p:grpSpPr>
        <p:sp>
          <p:nvSpPr>
            <p:cNvPr id="4" name="AutoShape 4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点击添加文字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sp>
        <p:nvSpPr>
          <p:cNvPr id="20" name="WordArt 20"/>
          <p:cNvSpPr>
            <a:spLocks noChangeArrowheads="1" noChangeShapeType="1"/>
          </p:cNvSpPr>
          <p:nvPr/>
        </p:nvSpPr>
        <p:spPr bwMode="auto">
          <a:xfrm>
            <a:off x="5489530" y="2106930"/>
            <a:ext cx="1943100" cy="238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双击添加标题文字</a:t>
            </a:r>
          </a:p>
        </p:txBody>
      </p:sp>
      <p:sp>
        <p:nvSpPr>
          <p:cNvPr id="25" name="WordArt 25"/>
          <p:cNvSpPr>
            <a:spLocks noChangeArrowheads="1" noChangeShapeType="1"/>
          </p:cNvSpPr>
          <p:nvPr/>
        </p:nvSpPr>
        <p:spPr bwMode="auto">
          <a:xfrm>
            <a:off x="8081917" y="2106930"/>
            <a:ext cx="1943100" cy="238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双击添加标题文字</a:t>
            </a:r>
          </a:p>
        </p:txBody>
      </p:sp>
      <p:grpSp>
        <p:nvGrpSpPr>
          <p:cNvPr id="27" name="Group 3"/>
          <p:cNvGrpSpPr>
            <a:grpSpLocks/>
          </p:cNvGrpSpPr>
          <p:nvPr/>
        </p:nvGrpSpPr>
        <p:grpSpPr bwMode="auto">
          <a:xfrm>
            <a:off x="5319667" y="1736816"/>
            <a:ext cx="2305050" cy="936625"/>
            <a:chOff x="0" y="0"/>
            <a:chExt cx="1452" cy="590"/>
          </a:xfrm>
        </p:grpSpPr>
        <p:sp>
          <p:nvSpPr>
            <p:cNvPr id="28" name="AutoShape 4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点击添加文字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29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Group 3"/>
          <p:cNvGrpSpPr>
            <a:grpSpLocks/>
          </p:cNvGrpSpPr>
          <p:nvPr/>
        </p:nvGrpSpPr>
        <p:grpSpPr bwMode="auto">
          <a:xfrm>
            <a:off x="7912055" y="1738629"/>
            <a:ext cx="2305050" cy="936625"/>
            <a:chOff x="0" y="0"/>
            <a:chExt cx="1452" cy="590"/>
          </a:xfrm>
        </p:grpSpPr>
        <p:sp>
          <p:nvSpPr>
            <p:cNvPr id="31" name="AutoShape 4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点击添加文字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32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727280" y="2603818"/>
            <a:ext cx="2311400" cy="2879725"/>
            <a:chOff x="2727280" y="2603818"/>
            <a:chExt cx="2311400" cy="2879725"/>
          </a:xfrm>
        </p:grpSpPr>
        <p:grpSp>
          <p:nvGrpSpPr>
            <p:cNvPr id="12" name="Group 12"/>
            <p:cNvGrpSpPr>
              <a:grpSpLocks/>
            </p:cNvGrpSpPr>
            <p:nvPr/>
          </p:nvGrpSpPr>
          <p:grpSpPr bwMode="auto">
            <a:xfrm>
              <a:off x="2727280" y="2603818"/>
              <a:ext cx="2305050" cy="2879725"/>
              <a:chOff x="0" y="0"/>
              <a:chExt cx="1452" cy="1814"/>
            </a:xfrm>
          </p:grpSpPr>
          <p:sp>
            <p:nvSpPr>
              <p:cNvPr id="13" name="Rectangle 13"/>
              <p:cNvSpPr>
                <a:spLocks noChangeArrowheads="1"/>
              </p:cNvSpPr>
              <p:nvPr/>
            </p:nvSpPr>
            <p:spPr bwMode="auto">
              <a:xfrm rot="10800000">
                <a:off x="0" y="181"/>
                <a:ext cx="1452" cy="163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317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  <p:sp>
            <p:nvSpPr>
              <p:cNvPr id="14" name="AutoShape 14"/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145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336 w 21600"/>
                  <a:gd name="T13" fmla="*/ 2387 h 21600"/>
                  <a:gd name="T14" fmla="*/ 19264 w 21600"/>
                  <a:gd name="T15" fmla="*/ 1921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2727280" y="2891155"/>
              <a:ext cx="2305050" cy="122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</p:txBody>
        </p:sp>
        <p:sp>
          <p:nvSpPr>
            <p:cNvPr id="34" name="Rectangle 16"/>
            <p:cNvSpPr>
              <a:spLocks noChangeArrowheads="1"/>
            </p:cNvSpPr>
            <p:nvPr/>
          </p:nvSpPr>
          <p:spPr bwMode="auto">
            <a:xfrm>
              <a:off x="2733630" y="3854951"/>
              <a:ext cx="2305050" cy="122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319667" y="2603818"/>
            <a:ext cx="2316163" cy="2879725"/>
            <a:chOff x="5319667" y="2603818"/>
            <a:chExt cx="2316163" cy="2879725"/>
          </a:xfrm>
        </p:grpSpPr>
        <p:grpSp>
          <p:nvGrpSpPr>
            <p:cNvPr id="17" name="Group 17"/>
            <p:cNvGrpSpPr>
              <a:grpSpLocks/>
            </p:cNvGrpSpPr>
            <p:nvPr/>
          </p:nvGrpSpPr>
          <p:grpSpPr bwMode="auto">
            <a:xfrm>
              <a:off x="5319667" y="2603818"/>
              <a:ext cx="2305050" cy="2879725"/>
              <a:chOff x="0" y="0"/>
              <a:chExt cx="1452" cy="1814"/>
            </a:xfrm>
          </p:grpSpPr>
          <p:sp>
            <p:nvSpPr>
              <p:cNvPr id="18" name="Rectangle 18"/>
              <p:cNvSpPr>
                <a:spLocks noChangeArrowheads="1"/>
              </p:cNvSpPr>
              <p:nvPr/>
            </p:nvSpPr>
            <p:spPr bwMode="auto">
              <a:xfrm rot="10800000">
                <a:off x="0" y="181"/>
                <a:ext cx="1452" cy="163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317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  <p:sp>
            <p:nvSpPr>
              <p:cNvPr id="19" name="AutoShape 19"/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145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336 w 21600"/>
                  <a:gd name="T13" fmla="*/ 2387 h 21600"/>
                  <a:gd name="T14" fmla="*/ 19264 w 21600"/>
                  <a:gd name="T15" fmla="*/ 1921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5319667" y="2891155"/>
              <a:ext cx="2305050" cy="122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5330780" y="3854951"/>
              <a:ext cx="2305050" cy="122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900942" y="2603818"/>
            <a:ext cx="2316163" cy="2879725"/>
            <a:chOff x="7900942" y="2603818"/>
            <a:chExt cx="2316163" cy="2879725"/>
          </a:xfrm>
        </p:grpSpPr>
        <p:grpSp>
          <p:nvGrpSpPr>
            <p:cNvPr id="22" name="Group 22"/>
            <p:cNvGrpSpPr>
              <a:grpSpLocks/>
            </p:cNvGrpSpPr>
            <p:nvPr/>
          </p:nvGrpSpPr>
          <p:grpSpPr bwMode="auto">
            <a:xfrm>
              <a:off x="7912055" y="2603818"/>
              <a:ext cx="2305050" cy="2879725"/>
              <a:chOff x="0" y="0"/>
              <a:chExt cx="1452" cy="1814"/>
            </a:xfrm>
          </p:grpSpPr>
          <p:sp>
            <p:nvSpPr>
              <p:cNvPr id="23" name="Rectangle 23"/>
              <p:cNvSpPr>
                <a:spLocks noChangeArrowheads="1"/>
              </p:cNvSpPr>
              <p:nvPr/>
            </p:nvSpPr>
            <p:spPr bwMode="auto">
              <a:xfrm rot="10800000">
                <a:off x="0" y="181"/>
                <a:ext cx="1452" cy="163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317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  <p:sp>
            <p:nvSpPr>
              <p:cNvPr id="24" name="AutoShape 24"/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145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336 w 21600"/>
                  <a:gd name="T13" fmla="*/ 2387 h 21600"/>
                  <a:gd name="T14" fmla="*/ 19264 w 21600"/>
                  <a:gd name="T15" fmla="*/ 1921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7912055" y="2891155"/>
              <a:ext cx="2305050" cy="122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7900942" y="3854950"/>
              <a:ext cx="2305050" cy="122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  <a:p>
              <a:pPr algn="ctr"/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单击此处</a:t>
              </a:r>
              <a:r>
                <a:rPr lang="zh-CN" altLang="en-US" sz="1200" dirty="0" smtClean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添加文字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  <a:ea typeface="华文细黑" panose="02010600040101010101" pitchFamily="2" charset="-122"/>
                </a:rPr>
                <a:t>内容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605129" y="462198"/>
            <a:ext cx="4098695" cy="62722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</a:t>
            </a:r>
            <a:r>
              <a:rPr lang="zh-CN" altLang="en-US" sz="2800" dirty="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添加</a:t>
            </a:r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标题</a:t>
            </a:r>
          </a:p>
        </p:txBody>
      </p:sp>
      <p:sp>
        <p:nvSpPr>
          <p:cNvPr id="38" name="椭圆 37"/>
          <p:cNvSpPr/>
          <p:nvPr/>
        </p:nvSpPr>
        <p:spPr>
          <a:xfrm>
            <a:off x="225167" y="360825"/>
            <a:ext cx="759924" cy="759924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1</a:t>
            </a:r>
            <a:endParaRPr lang="zh-CN" altLang="en-US" sz="54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07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14615079.jpg"/>
          <p:cNvPicPr>
            <a:picLocks noChangeAspect="1"/>
          </p:cNvPicPr>
          <p:nvPr/>
        </p:nvPicPr>
        <p:blipFill>
          <a:blip r:embed="rId2" cstate="print"/>
          <a:srcRect l="5275" t="5208" r="2981"/>
          <a:stretch>
            <a:fillRect/>
          </a:stretch>
        </p:blipFill>
        <p:spPr>
          <a:xfrm>
            <a:off x="2325188" y="1581814"/>
            <a:ext cx="928694" cy="1056385"/>
          </a:xfrm>
          <a:prstGeom prst="rect">
            <a:avLst/>
          </a:prstGeom>
        </p:spPr>
      </p:pic>
      <p:pic>
        <p:nvPicPr>
          <p:cNvPr id="3" name="图片 2" descr="214615079.jpg"/>
          <p:cNvPicPr>
            <a:picLocks noChangeAspect="1"/>
          </p:cNvPicPr>
          <p:nvPr/>
        </p:nvPicPr>
        <p:blipFill>
          <a:blip r:embed="rId2" cstate="print"/>
          <a:srcRect l="5275" t="5208" r="2981"/>
          <a:stretch>
            <a:fillRect/>
          </a:stretch>
        </p:blipFill>
        <p:spPr>
          <a:xfrm>
            <a:off x="2325188" y="3153450"/>
            <a:ext cx="928694" cy="1056385"/>
          </a:xfrm>
          <a:prstGeom prst="rect">
            <a:avLst/>
          </a:prstGeom>
        </p:spPr>
      </p:pic>
      <p:pic>
        <p:nvPicPr>
          <p:cNvPr id="4" name="图片 3" descr="214615079.jpg"/>
          <p:cNvPicPr>
            <a:picLocks noChangeAspect="1"/>
          </p:cNvPicPr>
          <p:nvPr/>
        </p:nvPicPr>
        <p:blipFill>
          <a:blip r:embed="rId2" cstate="print"/>
          <a:srcRect l="5275" t="5208" r="2981"/>
          <a:stretch>
            <a:fillRect/>
          </a:stretch>
        </p:blipFill>
        <p:spPr>
          <a:xfrm>
            <a:off x="2325188" y="4796524"/>
            <a:ext cx="928694" cy="10563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98794" y="1867566"/>
            <a:ext cx="2928958" cy="4286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0070C0"/>
                </a:solidFill>
              </a:rPr>
              <a:t>1.××××××××××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98794" y="3582078"/>
            <a:ext cx="2928958" cy="4286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0070C0"/>
                </a:solidFill>
              </a:rPr>
              <a:t>2.××××××××××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98794" y="5082276"/>
            <a:ext cx="2928958" cy="4286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0070C0"/>
                </a:solidFill>
              </a:rPr>
              <a:t>3.××××××××××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70694" y="1581814"/>
            <a:ext cx="3571900" cy="928694"/>
          </a:xfrm>
          <a:prstGeom prst="rect">
            <a:avLst/>
          </a:prstGeom>
          <a:ln>
            <a:solidFill>
              <a:srgbClr val="AC248F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AC248F"/>
                </a:solidFill>
              </a:rPr>
              <a:t>a.×××××××××××</a:t>
            </a:r>
          </a:p>
          <a:p>
            <a:pPr algn="ctr"/>
            <a:r>
              <a:rPr lang="en-US" altLang="zh-CN" b="1" dirty="0" smtClean="0">
                <a:solidFill>
                  <a:srgbClr val="AC248F"/>
                </a:solidFill>
              </a:rPr>
              <a:t>b. ×××××××××××</a:t>
            </a:r>
          </a:p>
          <a:p>
            <a:pPr algn="ctr"/>
            <a:r>
              <a:rPr lang="en-US" altLang="zh-CN" b="1" dirty="0" smtClean="0">
                <a:solidFill>
                  <a:srgbClr val="AC248F"/>
                </a:solidFill>
              </a:rPr>
              <a:t>c. ×××××××××××</a:t>
            </a:r>
            <a:endParaRPr lang="zh-CN" altLang="en-US" b="1" dirty="0">
              <a:solidFill>
                <a:srgbClr val="AC248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70694" y="3051532"/>
            <a:ext cx="3571900" cy="1143008"/>
          </a:xfrm>
          <a:prstGeom prst="rect">
            <a:avLst/>
          </a:prstGeom>
          <a:ln>
            <a:solidFill>
              <a:srgbClr val="AC248F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AC248F"/>
                </a:solidFill>
              </a:rPr>
              <a:t>a.×××××××××××</a:t>
            </a:r>
          </a:p>
          <a:p>
            <a:pPr algn="ctr"/>
            <a:r>
              <a:rPr lang="en-US" altLang="zh-CN" b="1" dirty="0" smtClean="0">
                <a:solidFill>
                  <a:srgbClr val="AC248F"/>
                </a:solidFill>
              </a:rPr>
              <a:t>b. ×××××××××××</a:t>
            </a:r>
          </a:p>
          <a:p>
            <a:pPr algn="ctr"/>
            <a:r>
              <a:rPr lang="en-US" altLang="zh-CN" b="1" dirty="0" smtClean="0">
                <a:solidFill>
                  <a:srgbClr val="AC248F"/>
                </a:solidFill>
              </a:rPr>
              <a:t>c. ×××××××××××</a:t>
            </a:r>
          </a:p>
          <a:p>
            <a:pPr algn="ctr"/>
            <a:r>
              <a:rPr lang="en-US" altLang="zh-CN" b="1" dirty="0" smtClean="0">
                <a:solidFill>
                  <a:srgbClr val="AC248F"/>
                </a:solidFill>
              </a:rPr>
              <a:t>d. ×××××××××××</a:t>
            </a:r>
            <a:endParaRPr lang="zh-CN" altLang="en-US" b="1" dirty="0">
              <a:solidFill>
                <a:srgbClr val="AC248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70694" y="4684128"/>
            <a:ext cx="3571900" cy="1214446"/>
          </a:xfrm>
          <a:prstGeom prst="rect">
            <a:avLst/>
          </a:prstGeom>
          <a:ln>
            <a:solidFill>
              <a:srgbClr val="AC248F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AC248F"/>
                </a:solidFill>
              </a:rPr>
              <a:t>a.×××××××××××</a:t>
            </a:r>
          </a:p>
          <a:p>
            <a:pPr algn="ctr"/>
            <a:r>
              <a:rPr lang="en-US" altLang="zh-CN" b="1" dirty="0" smtClean="0">
                <a:solidFill>
                  <a:srgbClr val="AC248F"/>
                </a:solidFill>
              </a:rPr>
              <a:t>b. ×××××××××××</a:t>
            </a:r>
          </a:p>
          <a:p>
            <a:pPr algn="ctr"/>
            <a:r>
              <a:rPr lang="en-US" altLang="zh-CN" b="1" dirty="0" smtClean="0">
                <a:solidFill>
                  <a:srgbClr val="AC248F"/>
                </a:solidFill>
              </a:rPr>
              <a:t>c. ×××××××××××</a:t>
            </a:r>
          </a:p>
          <a:p>
            <a:pPr algn="ctr"/>
            <a:r>
              <a:rPr lang="en-US" altLang="zh-CN" b="1" dirty="0" smtClean="0">
                <a:solidFill>
                  <a:srgbClr val="AC248F"/>
                </a:solidFill>
              </a:rPr>
              <a:t>d. ×××××××××××</a:t>
            </a:r>
            <a:endParaRPr lang="zh-CN" altLang="en-US" b="1" dirty="0">
              <a:solidFill>
                <a:srgbClr val="AC248F"/>
              </a:solidFill>
            </a:endParaRPr>
          </a:p>
        </p:txBody>
      </p:sp>
      <p:sp>
        <p:nvSpPr>
          <p:cNvPr id="14" name="动作按钮: 第一张 13">
            <a:hlinkClick r:id="" action="ppaction://hlinkshowjump?jump=firstslide" highlightClick="1"/>
          </p:cNvPr>
          <p:cNvSpPr/>
          <p:nvPr/>
        </p:nvSpPr>
        <p:spPr>
          <a:xfrm>
            <a:off x="11242660" y="7082540"/>
            <a:ext cx="357158" cy="428604"/>
          </a:xfrm>
          <a:prstGeom prst="actionButtonHom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5129" y="462198"/>
            <a:ext cx="4098695" cy="62722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</a:t>
            </a:r>
            <a:r>
              <a:rPr lang="zh-CN" altLang="en-US" sz="2800" dirty="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添加</a:t>
            </a:r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标题</a:t>
            </a:r>
          </a:p>
        </p:txBody>
      </p:sp>
      <p:sp>
        <p:nvSpPr>
          <p:cNvPr id="16" name="椭圆 15"/>
          <p:cNvSpPr/>
          <p:nvPr/>
        </p:nvSpPr>
        <p:spPr>
          <a:xfrm>
            <a:off x="225167" y="360825"/>
            <a:ext cx="759924" cy="759924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1</a:t>
            </a:r>
            <a:endParaRPr lang="zh-CN" altLang="en-US" sz="54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0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478841" y="1365526"/>
            <a:ext cx="4546178" cy="1816084"/>
            <a:chOff x="1478841" y="1365526"/>
            <a:chExt cx="4546178" cy="1816084"/>
          </a:xfrm>
        </p:grpSpPr>
        <p:sp>
          <p:nvSpPr>
            <p:cNvPr id="2" name="矩形 1"/>
            <p:cNvSpPr/>
            <p:nvPr/>
          </p:nvSpPr>
          <p:spPr>
            <a:xfrm>
              <a:off x="1766169" y="1828799"/>
              <a:ext cx="4258850" cy="1352811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13500000" scaled="1"/>
              <a:tileRect/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添加</a:t>
              </a:r>
              <a:r>
                <a:rPr lang="zh-CN" altLang="en-US" sz="2800" dirty="0">
                  <a:solidFill>
                    <a:schemeClr val="tx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标题</a:t>
              </a:r>
            </a:p>
          </p:txBody>
        </p:sp>
        <p:sp>
          <p:nvSpPr>
            <p:cNvPr id="8" name="椭圆 7"/>
            <p:cNvSpPr/>
            <p:nvPr/>
          </p:nvSpPr>
          <p:spPr>
            <a:xfrm>
              <a:off x="1478841" y="1365526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1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88065" y="1365525"/>
            <a:ext cx="4521896" cy="1816086"/>
            <a:chOff x="6288065" y="1365525"/>
            <a:chExt cx="4521896" cy="1816086"/>
          </a:xfrm>
        </p:grpSpPr>
        <p:sp>
          <p:nvSpPr>
            <p:cNvPr id="3" name="矩形 2"/>
            <p:cNvSpPr/>
            <p:nvPr/>
          </p:nvSpPr>
          <p:spPr>
            <a:xfrm>
              <a:off x="6288065" y="1828799"/>
              <a:ext cx="4258850" cy="1352812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18900000" scaled="1"/>
              <a:tileRect/>
            </a:gra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800" dirty="0">
                  <a:solidFill>
                    <a:prstClr val="black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9917336" y="1365525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2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78842" y="3557392"/>
            <a:ext cx="4546177" cy="1585217"/>
            <a:chOff x="1478842" y="3557392"/>
            <a:chExt cx="4546177" cy="1585217"/>
          </a:xfrm>
        </p:grpSpPr>
        <p:sp>
          <p:nvSpPr>
            <p:cNvPr id="6" name="矩形 5"/>
            <p:cNvSpPr/>
            <p:nvPr/>
          </p:nvSpPr>
          <p:spPr>
            <a:xfrm>
              <a:off x="1766169" y="3557392"/>
              <a:ext cx="4258850" cy="1385185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8100000" scaled="1"/>
              <a:tileRect/>
            </a:gra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800" dirty="0">
                  <a:solidFill>
                    <a:prstClr val="black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478842" y="4249984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3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88065" y="3557392"/>
            <a:ext cx="4521896" cy="1585216"/>
            <a:chOff x="6288065" y="3557392"/>
            <a:chExt cx="4521896" cy="1585216"/>
          </a:xfrm>
        </p:grpSpPr>
        <p:sp>
          <p:nvSpPr>
            <p:cNvPr id="4" name="矩形 3"/>
            <p:cNvSpPr/>
            <p:nvPr/>
          </p:nvSpPr>
          <p:spPr>
            <a:xfrm>
              <a:off x="6288065" y="3557392"/>
              <a:ext cx="4258850" cy="1385185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34000">
                  <a:schemeClr val="accent6"/>
                </a:gs>
                <a:gs pos="100000">
                  <a:schemeClr val="accent6"/>
                </a:gs>
              </a:gsLst>
              <a:lin ang="2700000" scaled="1"/>
              <a:tileRect/>
            </a:gra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800">
                  <a:solidFill>
                    <a:prstClr val="black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点击此处添加标题</a:t>
              </a:r>
              <a:endParaRPr lang="zh-CN" altLang="en-US" sz="2800" dirty="0">
                <a:solidFill>
                  <a:prstClr val="black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9917336" y="4249983"/>
              <a:ext cx="892625" cy="892625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chemeClr val="tx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4</a:t>
              </a:r>
              <a:endParaRPr lang="zh-CN" altLang="en-US" sz="6600" dirty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5295955" y="2526160"/>
            <a:ext cx="1723823" cy="17238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目录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63" y="-52251"/>
            <a:ext cx="1174751" cy="117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669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peelOff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3"/>
          <p:cNvSpPr>
            <a:spLocks noChangeArrowheads="1"/>
          </p:cNvSpPr>
          <p:nvPr/>
        </p:nvSpPr>
        <p:spPr bwMode="auto">
          <a:xfrm rot="10800000" flipV="1">
            <a:off x="3972881" y="4787924"/>
            <a:ext cx="4422775" cy="434975"/>
          </a:xfrm>
          <a:prstGeom prst="ellipse">
            <a:avLst/>
          </a:prstGeom>
          <a:gradFill rotWithShape="1">
            <a:gsLst>
              <a:gs pos="0">
                <a:schemeClr val="tx1">
                  <a:alpha val="39998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3" name="未知"/>
          <p:cNvSpPr>
            <a:spLocks/>
          </p:cNvSpPr>
          <p:nvPr/>
        </p:nvSpPr>
        <p:spPr bwMode="auto">
          <a:xfrm>
            <a:off x="6190619" y="1617687"/>
            <a:ext cx="1720850" cy="2570162"/>
          </a:xfrm>
          <a:custGeom>
            <a:avLst/>
            <a:gdLst>
              <a:gd name="T0" fmla="*/ 2147483647 w 174"/>
              <a:gd name="T1" fmla="*/ 2147483647 h 260"/>
              <a:gd name="T2" fmla="*/ 2147483647 w 174"/>
              <a:gd name="T3" fmla="*/ 2147483647 h 260"/>
              <a:gd name="T4" fmla="*/ 0 w 174"/>
              <a:gd name="T5" fmla="*/ 0 h 260"/>
              <a:gd name="T6" fmla="*/ 0 w 174"/>
              <a:gd name="T7" fmla="*/ 2147483647 h 260"/>
              <a:gd name="T8" fmla="*/ 2147483647 w 174"/>
              <a:gd name="T9" fmla="*/ 2147483647 h 2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260"/>
              <a:gd name="T17" fmla="*/ 174 w 174"/>
              <a:gd name="T18" fmla="*/ 260 h 2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260">
                <a:moveTo>
                  <a:pt x="150" y="260"/>
                </a:moveTo>
                <a:cubicBezTo>
                  <a:pt x="165" y="234"/>
                  <a:pt x="174" y="204"/>
                  <a:pt x="174" y="174"/>
                </a:cubicBezTo>
                <a:cubicBezTo>
                  <a:pt x="174" y="77"/>
                  <a:pt x="96" y="0"/>
                  <a:pt x="0" y="0"/>
                </a:cubicBezTo>
                <a:lnTo>
                  <a:pt x="0" y="174"/>
                </a:lnTo>
                <a:lnTo>
                  <a:pt x="150" y="26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4" name="未知"/>
          <p:cNvSpPr>
            <a:spLocks/>
          </p:cNvSpPr>
          <p:nvPr/>
        </p:nvSpPr>
        <p:spPr bwMode="auto">
          <a:xfrm>
            <a:off x="4692019" y="3336949"/>
            <a:ext cx="2981325" cy="1708150"/>
          </a:xfrm>
          <a:custGeom>
            <a:avLst/>
            <a:gdLst>
              <a:gd name="T0" fmla="*/ 0 w 301"/>
              <a:gd name="T1" fmla="*/ 2147483647 h 173"/>
              <a:gd name="T2" fmla="*/ 2147483647 w 301"/>
              <a:gd name="T3" fmla="*/ 2147483647 h 173"/>
              <a:gd name="T4" fmla="*/ 2147483647 w 301"/>
              <a:gd name="T5" fmla="*/ 2147483647 h 173"/>
              <a:gd name="T6" fmla="*/ 2147483647 w 301"/>
              <a:gd name="T7" fmla="*/ 0 h 173"/>
              <a:gd name="T8" fmla="*/ 0 w 301"/>
              <a:gd name="T9" fmla="*/ 2147483647 h 1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1"/>
              <a:gd name="T16" fmla="*/ 0 h 173"/>
              <a:gd name="T17" fmla="*/ 301 w 301"/>
              <a:gd name="T18" fmla="*/ 173 h 1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1" h="173">
                <a:moveTo>
                  <a:pt x="0" y="86"/>
                </a:moveTo>
                <a:cubicBezTo>
                  <a:pt x="31" y="140"/>
                  <a:pt x="88" y="173"/>
                  <a:pt x="151" y="173"/>
                </a:cubicBezTo>
                <a:cubicBezTo>
                  <a:pt x="213" y="173"/>
                  <a:pt x="270" y="140"/>
                  <a:pt x="301" y="86"/>
                </a:cubicBezTo>
                <a:lnTo>
                  <a:pt x="151" y="0"/>
                </a:lnTo>
                <a:lnTo>
                  <a:pt x="0" y="86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5" name="未知"/>
          <p:cNvSpPr>
            <a:spLocks/>
          </p:cNvSpPr>
          <p:nvPr/>
        </p:nvSpPr>
        <p:spPr bwMode="auto">
          <a:xfrm>
            <a:off x="4457069" y="1619274"/>
            <a:ext cx="1730375" cy="2570163"/>
          </a:xfrm>
          <a:custGeom>
            <a:avLst/>
            <a:gdLst>
              <a:gd name="T0" fmla="*/ 2147483647 w 175"/>
              <a:gd name="T1" fmla="*/ 0 h 260"/>
              <a:gd name="T2" fmla="*/ 2147483647 w 175"/>
              <a:gd name="T3" fmla="*/ 2147483647 h 260"/>
              <a:gd name="T4" fmla="*/ 2147483647 w 175"/>
              <a:gd name="T5" fmla="*/ 2147483647 h 260"/>
              <a:gd name="T6" fmla="*/ 2147483647 w 175"/>
              <a:gd name="T7" fmla="*/ 2147483647 h 260"/>
              <a:gd name="T8" fmla="*/ 2147483647 w 175"/>
              <a:gd name="T9" fmla="*/ 0 h 2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"/>
              <a:gd name="T16" fmla="*/ 0 h 260"/>
              <a:gd name="T17" fmla="*/ 175 w 175"/>
              <a:gd name="T18" fmla="*/ 260 h 2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" h="260">
                <a:moveTo>
                  <a:pt x="174" y="0"/>
                </a:moveTo>
                <a:cubicBezTo>
                  <a:pt x="78" y="0"/>
                  <a:pt x="1" y="77"/>
                  <a:pt x="1" y="173"/>
                </a:cubicBezTo>
                <a:cubicBezTo>
                  <a:pt x="0" y="204"/>
                  <a:pt x="9" y="234"/>
                  <a:pt x="24" y="260"/>
                </a:cubicBezTo>
                <a:lnTo>
                  <a:pt x="175" y="174"/>
                </a:lnTo>
                <a:lnTo>
                  <a:pt x="174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 rot="6300000">
            <a:off x="4750756" y="3841775"/>
            <a:ext cx="388937" cy="392112"/>
          </a:xfrm>
          <a:prstGeom prst="rtTriangl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 rot="13500000">
            <a:off x="5996944" y="1712936"/>
            <a:ext cx="388938" cy="392113"/>
          </a:xfrm>
          <a:prstGeom prst="rtTriangl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 rot="20700000">
            <a:off x="7236781" y="3851299"/>
            <a:ext cx="388938" cy="392113"/>
          </a:xfrm>
          <a:prstGeom prst="rtTriangl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2" name="WordArt 13"/>
          <p:cNvSpPr>
            <a:spLocks noChangeArrowheads="1" noChangeShapeType="1"/>
          </p:cNvSpPr>
          <p:nvPr/>
        </p:nvSpPr>
        <p:spPr bwMode="auto">
          <a:xfrm rot="3536091">
            <a:off x="6974843" y="2622575"/>
            <a:ext cx="873125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1600" kern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此处添加内容</a:t>
            </a:r>
          </a:p>
        </p:txBody>
      </p:sp>
      <p:sp>
        <p:nvSpPr>
          <p:cNvPr id="13" name="WordArt 14"/>
          <p:cNvSpPr>
            <a:spLocks noChangeArrowheads="1" noChangeShapeType="1"/>
          </p:cNvSpPr>
          <p:nvPr/>
        </p:nvSpPr>
        <p:spPr bwMode="auto">
          <a:xfrm rot="18000000">
            <a:off x="4596768" y="2622575"/>
            <a:ext cx="873125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1400" kern="1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此处添加内容</a:t>
            </a:r>
          </a:p>
        </p:txBody>
      </p:sp>
      <p:sp>
        <p:nvSpPr>
          <p:cNvPr id="14" name="WordArt 15"/>
          <p:cNvSpPr>
            <a:spLocks noChangeArrowheads="1" noChangeShapeType="1"/>
          </p:cNvSpPr>
          <p:nvPr/>
        </p:nvSpPr>
        <p:spPr bwMode="auto">
          <a:xfrm>
            <a:off x="5744531" y="4572024"/>
            <a:ext cx="873125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1400" kern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此处添加内容</a:t>
            </a: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722120" y="2234112"/>
            <a:ext cx="2736850" cy="88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华文细黑" panose="02010600040101010101" pitchFamily="2" charset="-122"/>
              </a:rPr>
              <a:t>单击此处</a:t>
            </a:r>
            <a:r>
              <a:rPr lang="zh-CN" altLang="en-US" sz="1400" dirty="0" smtClean="0">
                <a:latin typeface="Arial" panose="020B0604020202020204" pitchFamily="34" charset="0"/>
                <a:ea typeface="华文细黑" panose="02010600040101010101" pitchFamily="2" charset="-122"/>
              </a:rPr>
              <a:t>添加文字</a:t>
            </a:r>
            <a:r>
              <a:rPr lang="zh-CN" altLang="en-US" sz="1400" dirty="0">
                <a:latin typeface="Arial" panose="020B0604020202020204" pitchFamily="34" charset="0"/>
                <a:ea typeface="华文细黑" panose="02010600040101010101" pitchFamily="2" charset="-122"/>
              </a:rPr>
              <a:t>内容</a:t>
            </a:r>
          </a:p>
          <a:p>
            <a:pPr algn="r">
              <a:lnSpc>
                <a:spcPct val="120000"/>
              </a:lnSpc>
            </a:pPr>
            <a:r>
              <a:rPr lang="zh-CN" altLang="en-US" sz="900" dirty="0">
                <a:latin typeface="Arial" panose="020B0604020202020204" pitchFamily="34" charset="0"/>
                <a:ea typeface="华文细黑" panose="02010600040101010101" pitchFamily="2" charset="-122"/>
              </a:rPr>
              <a:t>单击此处</a:t>
            </a:r>
            <a:r>
              <a:rPr lang="zh-CN" altLang="en-US" sz="900" dirty="0" smtClean="0">
                <a:latin typeface="Arial" panose="020B0604020202020204" pitchFamily="34" charset="0"/>
                <a:ea typeface="华文细黑" panose="02010600040101010101" pitchFamily="2" charset="-122"/>
              </a:rPr>
              <a:t>添加文字内容</a:t>
            </a:r>
            <a:endParaRPr lang="en-US" altLang="zh-CN" sz="900" dirty="0" smtClean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>
              <a:lnSpc>
                <a:spcPct val="12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单击此处添加文字内容</a:t>
            </a:r>
          </a:p>
          <a:p>
            <a:pPr lvl="0" algn="r">
              <a:lnSpc>
                <a:spcPct val="120000"/>
              </a:lnSpc>
            </a:pPr>
            <a:r>
              <a:rPr lang="zh-CN" altLang="en-US" sz="900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单击此处添加文字内容</a:t>
            </a:r>
            <a:endParaRPr lang="zh-CN" altLang="en-US" sz="700" dirty="0">
              <a:solidFill>
                <a:prstClr val="black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algn="r">
              <a:lnSpc>
                <a:spcPct val="120000"/>
              </a:lnSpc>
            </a:pPr>
            <a:endParaRPr lang="zh-CN" altLang="en-US" sz="700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8791940" y="2121113"/>
            <a:ext cx="27368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华文细黑" panose="02010600040101010101" pitchFamily="2" charset="-122"/>
              </a:rPr>
              <a:t>单击此处</a:t>
            </a:r>
            <a:r>
              <a:rPr lang="zh-CN" altLang="en-US" sz="1400" dirty="0" smtClean="0">
                <a:latin typeface="Arial" panose="020B0604020202020204" pitchFamily="34" charset="0"/>
                <a:ea typeface="华文细黑" panose="02010600040101010101" pitchFamily="2" charset="-122"/>
              </a:rPr>
              <a:t>添加文字</a:t>
            </a:r>
            <a:r>
              <a:rPr lang="zh-CN" altLang="en-US" sz="1400" dirty="0">
                <a:latin typeface="Arial" panose="020B0604020202020204" pitchFamily="34" charset="0"/>
                <a:ea typeface="华文细黑" panose="02010600040101010101" pitchFamily="2" charset="-122"/>
              </a:rPr>
              <a:t>内容</a:t>
            </a:r>
          </a:p>
          <a:p>
            <a:pPr>
              <a:lnSpc>
                <a:spcPct val="120000"/>
              </a:lnSpc>
            </a:pPr>
            <a:r>
              <a:rPr lang="zh-CN" altLang="en-US" sz="900" dirty="0">
                <a:latin typeface="Arial" panose="020B0604020202020204" pitchFamily="34" charset="0"/>
                <a:ea typeface="华文细黑" panose="02010600040101010101" pitchFamily="2" charset="-122"/>
              </a:rPr>
              <a:t>单击此处</a:t>
            </a:r>
            <a:r>
              <a:rPr lang="zh-CN" altLang="en-US" sz="900" dirty="0" smtClean="0">
                <a:latin typeface="Arial" panose="020B0604020202020204" pitchFamily="34" charset="0"/>
                <a:ea typeface="华文细黑" panose="02010600040101010101" pitchFamily="2" charset="-122"/>
              </a:rPr>
              <a:t>添加文字内容</a:t>
            </a:r>
            <a:endParaRPr lang="en-US" altLang="zh-CN" sz="9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单击此处添加文字内容</a:t>
            </a:r>
            <a:endParaRPr lang="en-US" altLang="zh-CN" sz="1400" dirty="0" smtClean="0">
              <a:solidFill>
                <a:prstClr val="black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900" dirty="0" smtClean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</a:t>
            </a:r>
            <a:r>
              <a:rPr lang="zh-CN" altLang="en-US" sz="900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此处添加文字内容</a:t>
            </a:r>
            <a:endParaRPr lang="zh-CN" altLang="en-US" sz="700" dirty="0">
              <a:solidFill>
                <a:prstClr val="black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700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6817790" y="5483544"/>
            <a:ext cx="27368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华文细黑" panose="02010600040101010101" pitchFamily="2" charset="-122"/>
              </a:rPr>
              <a:t>单击此处</a:t>
            </a:r>
            <a:r>
              <a:rPr lang="zh-CN" altLang="en-US" sz="1400" dirty="0" smtClean="0">
                <a:latin typeface="Arial" panose="020B0604020202020204" pitchFamily="34" charset="0"/>
                <a:ea typeface="华文细黑" panose="02010600040101010101" pitchFamily="2" charset="-122"/>
              </a:rPr>
              <a:t>添加文字</a:t>
            </a:r>
            <a:r>
              <a:rPr lang="zh-CN" altLang="en-US" sz="1400" dirty="0">
                <a:latin typeface="Arial" panose="020B0604020202020204" pitchFamily="34" charset="0"/>
                <a:ea typeface="华文细黑" panose="02010600040101010101" pitchFamily="2" charset="-122"/>
              </a:rPr>
              <a:t>内容</a:t>
            </a:r>
          </a:p>
          <a:p>
            <a:pPr>
              <a:lnSpc>
                <a:spcPct val="120000"/>
              </a:lnSpc>
            </a:pPr>
            <a:r>
              <a:rPr lang="zh-CN" altLang="en-US" sz="900" dirty="0">
                <a:latin typeface="Arial" panose="020B0604020202020204" pitchFamily="34" charset="0"/>
                <a:ea typeface="华文细黑" panose="02010600040101010101" pitchFamily="2" charset="-122"/>
              </a:rPr>
              <a:t>单击此处</a:t>
            </a:r>
            <a:r>
              <a:rPr lang="zh-CN" altLang="en-US" sz="900" dirty="0" smtClean="0">
                <a:latin typeface="Arial" panose="020B0604020202020204" pitchFamily="34" charset="0"/>
                <a:ea typeface="华文细黑" panose="02010600040101010101" pitchFamily="2" charset="-122"/>
              </a:rPr>
              <a:t>添加文字内容</a:t>
            </a:r>
            <a:endParaRPr lang="en-US" altLang="zh-CN" sz="900" dirty="0" smtClean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单击此处添加文字内容</a:t>
            </a:r>
          </a:p>
          <a:p>
            <a:pPr lvl="0">
              <a:lnSpc>
                <a:spcPct val="120000"/>
              </a:lnSpc>
            </a:pPr>
            <a:r>
              <a:rPr lang="zh-CN" altLang="en-US" sz="900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单击此处添加文字内容</a:t>
            </a:r>
            <a:endParaRPr lang="zh-CN" altLang="en-US" sz="700" dirty="0">
              <a:solidFill>
                <a:prstClr val="black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700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031744" y="2170137"/>
            <a:ext cx="2336800" cy="2330450"/>
            <a:chOff x="4815614" y="1970632"/>
            <a:chExt cx="2336800" cy="2330450"/>
          </a:xfrm>
        </p:grpSpPr>
        <p:grpSp>
          <p:nvGrpSpPr>
            <p:cNvPr id="9" name="Group 10"/>
            <p:cNvGrpSpPr>
              <a:grpSpLocks/>
            </p:cNvGrpSpPr>
            <p:nvPr/>
          </p:nvGrpSpPr>
          <p:grpSpPr bwMode="auto">
            <a:xfrm rot="650306">
              <a:off x="4815614" y="1970632"/>
              <a:ext cx="2336800" cy="2330450"/>
              <a:chOff x="0" y="0"/>
              <a:chExt cx="1136" cy="1134"/>
            </a:xfrm>
          </p:grpSpPr>
          <p:sp>
            <p:nvSpPr>
              <p:cNvPr id="10" name="Oval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2700000" scaled="1"/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" name="Oval 12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5110889" y="2088107"/>
              <a:ext cx="1738312" cy="835025"/>
            </a:xfrm>
            <a:custGeom>
              <a:avLst/>
              <a:gdLst>
                <a:gd name="T0" fmla="*/ 2147483647 w 1321"/>
                <a:gd name="T1" fmla="*/ 2147483647 h 712"/>
                <a:gd name="T2" fmla="*/ 2147483647 w 1321"/>
                <a:gd name="T3" fmla="*/ 2147483647 h 712"/>
                <a:gd name="T4" fmla="*/ 2147483647 w 1321"/>
                <a:gd name="T5" fmla="*/ 2147483647 h 712"/>
                <a:gd name="T6" fmla="*/ 2147483647 w 1321"/>
                <a:gd name="T7" fmla="*/ 2147483647 h 712"/>
                <a:gd name="T8" fmla="*/ 2147483647 w 1321"/>
                <a:gd name="T9" fmla="*/ 2147483647 h 712"/>
                <a:gd name="T10" fmla="*/ 2147483647 w 1321"/>
                <a:gd name="T11" fmla="*/ 2147483647 h 712"/>
                <a:gd name="T12" fmla="*/ 2147483647 w 1321"/>
                <a:gd name="T13" fmla="*/ 2147483647 h 712"/>
                <a:gd name="T14" fmla="*/ 2147483647 w 1321"/>
                <a:gd name="T15" fmla="*/ 2147483647 h 712"/>
                <a:gd name="T16" fmla="*/ 2147483647 w 1321"/>
                <a:gd name="T17" fmla="*/ 2147483647 h 712"/>
                <a:gd name="T18" fmla="*/ 2147483647 w 1321"/>
                <a:gd name="T19" fmla="*/ 2147483647 h 712"/>
                <a:gd name="T20" fmla="*/ 2147483647 w 1321"/>
                <a:gd name="T21" fmla="*/ 2147483647 h 712"/>
                <a:gd name="T22" fmla="*/ 2147483647 w 1321"/>
                <a:gd name="T23" fmla="*/ 2147483647 h 712"/>
                <a:gd name="T24" fmla="*/ 2147483647 w 1321"/>
                <a:gd name="T25" fmla="*/ 2147483647 h 712"/>
                <a:gd name="T26" fmla="*/ 2147483647 w 1321"/>
                <a:gd name="T27" fmla="*/ 2147483647 h 712"/>
                <a:gd name="T28" fmla="*/ 2147483647 w 1321"/>
                <a:gd name="T29" fmla="*/ 2147483647 h 712"/>
                <a:gd name="T30" fmla="*/ 2147483647 w 1321"/>
                <a:gd name="T31" fmla="*/ 2147483647 h 712"/>
                <a:gd name="T32" fmla="*/ 2147483647 w 1321"/>
                <a:gd name="T33" fmla="*/ 2147483647 h 712"/>
                <a:gd name="T34" fmla="*/ 2147483647 w 1321"/>
                <a:gd name="T35" fmla="*/ 2147483647 h 712"/>
                <a:gd name="T36" fmla="*/ 2147483647 w 1321"/>
                <a:gd name="T37" fmla="*/ 2147483647 h 712"/>
                <a:gd name="T38" fmla="*/ 2147483647 w 1321"/>
                <a:gd name="T39" fmla="*/ 2147483647 h 712"/>
                <a:gd name="T40" fmla="*/ 2147483647 w 1321"/>
                <a:gd name="T41" fmla="*/ 2147483647 h 712"/>
                <a:gd name="T42" fmla="*/ 2147483647 w 1321"/>
                <a:gd name="T43" fmla="*/ 2147483647 h 712"/>
                <a:gd name="T44" fmla="*/ 2147483647 w 1321"/>
                <a:gd name="T45" fmla="*/ 2147483647 h 712"/>
                <a:gd name="T46" fmla="*/ 2147483647 w 1321"/>
                <a:gd name="T47" fmla="*/ 2147483647 h 712"/>
                <a:gd name="T48" fmla="*/ 2147483647 w 1321"/>
                <a:gd name="T49" fmla="*/ 2147483647 h 712"/>
                <a:gd name="T50" fmla="*/ 2147483647 w 1321"/>
                <a:gd name="T51" fmla="*/ 2147483647 h 712"/>
                <a:gd name="T52" fmla="*/ 2147483647 w 1321"/>
                <a:gd name="T53" fmla="*/ 2147483647 h 712"/>
                <a:gd name="T54" fmla="*/ 2147483647 w 1321"/>
                <a:gd name="T55" fmla="*/ 2147483647 h 712"/>
                <a:gd name="T56" fmla="*/ 0 w 1321"/>
                <a:gd name="T57" fmla="*/ 2147483647 h 712"/>
                <a:gd name="T58" fmla="*/ 0 w 1321"/>
                <a:gd name="T59" fmla="*/ 2147483647 h 712"/>
                <a:gd name="T60" fmla="*/ 2147483647 w 1321"/>
                <a:gd name="T61" fmla="*/ 2147483647 h 712"/>
                <a:gd name="T62" fmla="*/ 2147483647 w 1321"/>
                <a:gd name="T63" fmla="*/ 2147483647 h 712"/>
                <a:gd name="T64" fmla="*/ 2147483647 w 1321"/>
                <a:gd name="T65" fmla="*/ 2147483647 h 712"/>
                <a:gd name="T66" fmla="*/ 2147483647 w 1321"/>
                <a:gd name="T67" fmla="*/ 2147483647 h 712"/>
                <a:gd name="T68" fmla="*/ 2147483647 w 1321"/>
                <a:gd name="T69" fmla="*/ 2147483647 h 712"/>
                <a:gd name="T70" fmla="*/ 2147483647 w 1321"/>
                <a:gd name="T71" fmla="*/ 2147483647 h 712"/>
                <a:gd name="T72" fmla="*/ 2147483647 w 1321"/>
                <a:gd name="T73" fmla="*/ 2147483647 h 712"/>
                <a:gd name="T74" fmla="*/ 2147483647 w 1321"/>
                <a:gd name="T75" fmla="*/ 2147483647 h 712"/>
                <a:gd name="T76" fmla="*/ 2147483647 w 1321"/>
                <a:gd name="T77" fmla="*/ 2147483647 h 712"/>
                <a:gd name="T78" fmla="*/ 2147483647 w 1321"/>
                <a:gd name="T79" fmla="*/ 2147483647 h 712"/>
                <a:gd name="T80" fmla="*/ 2147483647 w 1321"/>
                <a:gd name="T81" fmla="*/ 2147483647 h 712"/>
                <a:gd name="T82" fmla="*/ 2147483647 w 1321"/>
                <a:gd name="T83" fmla="*/ 0 h 712"/>
                <a:gd name="T84" fmla="*/ 2147483647 w 1321"/>
                <a:gd name="T85" fmla="*/ 0 h 712"/>
                <a:gd name="T86" fmla="*/ 2147483647 w 1321"/>
                <a:gd name="T87" fmla="*/ 2147483647 h 712"/>
                <a:gd name="T88" fmla="*/ 2147483647 w 1321"/>
                <a:gd name="T89" fmla="*/ 2147483647 h 712"/>
                <a:gd name="T90" fmla="*/ 2147483647 w 1321"/>
                <a:gd name="T91" fmla="*/ 2147483647 h 712"/>
                <a:gd name="T92" fmla="*/ 2147483647 w 1321"/>
                <a:gd name="T93" fmla="*/ 2147483647 h 712"/>
                <a:gd name="T94" fmla="*/ 2147483647 w 1321"/>
                <a:gd name="T95" fmla="*/ 2147483647 h 712"/>
                <a:gd name="T96" fmla="*/ 2147483647 w 1321"/>
                <a:gd name="T97" fmla="*/ 2147483647 h 712"/>
                <a:gd name="T98" fmla="*/ 2147483647 w 1321"/>
                <a:gd name="T99" fmla="*/ 2147483647 h 712"/>
                <a:gd name="T100" fmla="*/ 2147483647 w 1321"/>
                <a:gd name="T101" fmla="*/ 2147483647 h 712"/>
                <a:gd name="T102" fmla="*/ 2147483647 w 1321"/>
                <a:gd name="T103" fmla="*/ 2147483647 h 712"/>
                <a:gd name="T104" fmla="*/ 2147483647 w 1321"/>
                <a:gd name="T105" fmla="*/ 2147483647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16" name="WordArt 17"/>
            <p:cNvSpPr>
              <a:spLocks noChangeArrowheads="1" noChangeShapeType="1"/>
            </p:cNvSpPr>
            <p:nvPr/>
          </p:nvSpPr>
          <p:spPr bwMode="auto">
            <a:xfrm>
              <a:off x="5515701" y="2918369"/>
              <a:ext cx="958850" cy="4762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 dirty="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双击添加</a:t>
              </a:r>
            </a:p>
            <a:p>
              <a:pPr algn="ctr"/>
              <a:r>
                <a:rPr lang="zh-CN" altLang="en-US" sz="2400" kern="10" dirty="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标题文字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625061" y="2274118"/>
            <a:ext cx="1094989" cy="421482"/>
            <a:chOff x="7408931" y="2074613"/>
            <a:chExt cx="1094989" cy="421482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7408931" y="2074613"/>
              <a:ext cx="456548" cy="4214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7865479" y="2075044"/>
              <a:ext cx="63844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3411154" y="2421200"/>
            <a:ext cx="1468653" cy="421482"/>
            <a:chOff x="3195024" y="2221695"/>
            <a:chExt cx="1468653" cy="421482"/>
          </a:xfrm>
        </p:grpSpPr>
        <p:cxnSp>
          <p:nvCxnSpPr>
            <p:cNvPr id="27" name="直接连接符 26"/>
            <p:cNvCxnSpPr/>
            <p:nvPr/>
          </p:nvCxnSpPr>
          <p:spPr>
            <a:xfrm flipH="1" flipV="1">
              <a:off x="4237764" y="2221695"/>
              <a:ext cx="425913" cy="4214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flipH="1">
              <a:off x="3195024" y="2221695"/>
              <a:ext cx="102967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直接连接符 31"/>
          <p:cNvCxnSpPr/>
          <p:nvPr/>
        </p:nvCxnSpPr>
        <p:spPr>
          <a:xfrm flipH="1">
            <a:off x="4986739" y="4787924"/>
            <a:ext cx="1000111" cy="826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4986739" y="5614174"/>
            <a:ext cx="17039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7476192" y="475261"/>
            <a:ext cx="4098695" cy="62722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1080000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</a:t>
            </a:r>
            <a:r>
              <a:rPr lang="zh-CN" altLang="en-US" sz="2800" dirty="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添加</a:t>
            </a:r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标题</a:t>
            </a:r>
          </a:p>
        </p:txBody>
      </p:sp>
      <p:sp>
        <p:nvSpPr>
          <p:cNvPr id="49" name="椭圆 48"/>
          <p:cNvSpPr/>
          <p:nvPr/>
        </p:nvSpPr>
        <p:spPr>
          <a:xfrm>
            <a:off x="11067338" y="395847"/>
            <a:ext cx="759924" cy="759924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2</a:t>
            </a:r>
            <a:endParaRPr lang="zh-CN" altLang="en-US" sz="54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595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5265594" y="1593021"/>
            <a:ext cx="1080000" cy="1080000"/>
            <a:chOff x="5632887" y="1926691"/>
            <a:chExt cx="1497467" cy="1497466"/>
          </a:xfrm>
        </p:grpSpPr>
        <p:sp>
          <p:nvSpPr>
            <p:cNvPr id="49" name="Oval 4"/>
            <p:cNvSpPr>
              <a:spLocks noChangeArrowheads="1"/>
            </p:cNvSpPr>
            <p:nvPr/>
          </p:nvSpPr>
          <p:spPr bwMode="auto">
            <a:xfrm>
              <a:off x="5632887" y="1926691"/>
              <a:ext cx="1497467" cy="1497466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ko-KR" altLang="en-US"/>
            </a:p>
          </p:txBody>
        </p:sp>
        <p:sp>
          <p:nvSpPr>
            <p:cNvPr id="50" name="Oval 118"/>
            <p:cNvSpPr>
              <a:spLocks noChangeArrowheads="1"/>
            </p:cNvSpPr>
            <p:nvPr/>
          </p:nvSpPr>
          <p:spPr bwMode="auto">
            <a:xfrm>
              <a:off x="5922852" y="1939031"/>
              <a:ext cx="863303" cy="57049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ko-KR" altLang="en-US"/>
            </a:p>
          </p:txBody>
        </p:sp>
      </p:grpSp>
      <p:sp>
        <p:nvSpPr>
          <p:cNvPr id="5" name="Line 59"/>
          <p:cNvSpPr>
            <a:spLocks noChangeShapeType="1"/>
          </p:cNvSpPr>
          <p:nvPr/>
        </p:nvSpPr>
        <p:spPr bwMode="auto">
          <a:xfrm>
            <a:off x="3434466" y="5898979"/>
            <a:ext cx="5220893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59"/>
          <p:cNvSpPr>
            <a:spLocks noChangeShapeType="1"/>
          </p:cNvSpPr>
          <p:nvPr/>
        </p:nvSpPr>
        <p:spPr bwMode="auto">
          <a:xfrm>
            <a:off x="4523835" y="4631214"/>
            <a:ext cx="4110932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>
            <a:off x="5695462" y="3553614"/>
            <a:ext cx="2939306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Line 59"/>
          <p:cNvSpPr>
            <a:spLocks noChangeShapeType="1"/>
          </p:cNvSpPr>
          <p:nvPr/>
        </p:nvSpPr>
        <p:spPr bwMode="auto">
          <a:xfrm>
            <a:off x="6497101" y="2666180"/>
            <a:ext cx="2137667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타원 52"/>
          <p:cNvSpPr/>
          <p:nvPr/>
        </p:nvSpPr>
        <p:spPr bwMode="auto">
          <a:xfrm>
            <a:off x="5140724" y="2412493"/>
            <a:ext cx="1295400" cy="44450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rgbClr val="BBE0E3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5281445" y="1570481"/>
            <a:ext cx="1048297" cy="1077599"/>
            <a:chOff x="6804512" y="1450794"/>
            <a:chExt cx="1048297" cy="1077599"/>
          </a:xfrm>
        </p:grpSpPr>
        <p:pic>
          <p:nvPicPr>
            <p:cNvPr id="35" name="Picture 2" descr="C:\Documents and Settings\HANA\바탕 화면\김성태\업무\파워포인트\자료\그림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512" y="1450794"/>
              <a:ext cx="1048297" cy="1077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Oval 118"/>
            <p:cNvSpPr>
              <a:spLocks noChangeArrowheads="1"/>
            </p:cNvSpPr>
            <p:nvPr/>
          </p:nvSpPr>
          <p:spPr bwMode="auto">
            <a:xfrm>
              <a:off x="6989506" y="1450794"/>
              <a:ext cx="678310" cy="443717"/>
            </a:xfrm>
            <a:prstGeom prst="ellipse">
              <a:avLst/>
            </a:prstGeom>
            <a:gradFill rotWithShape="1">
              <a:gsLst>
                <a:gs pos="0">
                  <a:srgbClr val="FFD85D"/>
                </a:gs>
                <a:gs pos="100000">
                  <a:srgbClr val="FFD85D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ko-KR" altLang="en-US"/>
            </a:p>
          </p:txBody>
        </p:sp>
      </p:grpSp>
      <p:sp>
        <p:nvSpPr>
          <p:cNvPr id="37" name="직사각형 67"/>
          <p:cNvSpPr/>
          <p:nvPr/>
        </p:nvSpPr>
        <p:spPr bwMode="auto">
          <a:xfrm>
            <a:off x="5386786" y="1939418"/>
            <a:ext cx="803275" cy="312737"/>
          </a:xfrm>
          <a:prstGeom prst="rect">
            <a:avLst/>
          </a:prstGeom>
          <a:noFill/>
          <a:effectLst>
            <a:outerShdw blurRad="50800" dist="12700" dir="5400000" algn="t" rotWithShape="0">
              <a:prstClr val="black">
                <a:alpha val="9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Step 4</a:t>
            </a:r>
          </a:p>
        </p:txBody>
      </p:sp>
      <p:sp>
        <p:nvSpPr>
          <p:cNvPr id="10" name="직사각형 117"/>
          <p:cNvSpPr>
            <a:spLocks noChangeArrowheads="1"/>
          </p:cNvSpPr>
          <p:nvPr/>
        </p:nvSpPr>
        <p:spPr bwMode="auto">
          <a:xfrm>
            <a:off x="7746692" y="5383948"/>
            <a:ext cx="1422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i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第一季度</a:t>
            </a:r>
            <a:endParaRPr lang="en-US" altLang="ko-KR" sz="2400" b="1" i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직사각형 118"/>
          <p:cNvSpPr>
            <a:spLocks noChangeArrowheads="1"/>
          </p:cNvSpPr>
          <p:nvPr/>
        </p:nvSpPr>
        <p:spPr bwMode="auto">
          <a:xfrm>
            <a:off x="7746692" y="4116184"/>
            <a:ext cx="1422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i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第二季度</a:t>
            </a:r>
            <a:endParaRPr lang="en-US" altLang="ko-KR" sz="2400" b="1" i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직사각형 119"/>
          <p:cNvSpPr>
            <a:spLocks noChangeArrowheads="1"/>
          </p:cNvSpPr>
          <p:nvPr/>
        </p:nvSpPr>
        <p:spPr bwMode="auto">
          <a:xfrm>
            <a:off x="7746692" y="3038585"/>
            <a:ext cx="1422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i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第三季度</a:t>
            </a:r>
            <a:endParaRPr lang="en-US" altLang="ko-KR" sz="2400" b="1" i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직사각형 120"/>
          <p:cNvSpPr>
            <a:spLocks noChangeArrowheads="1"/>
          </p:cNvSpPr>
          <p:nvPr/>
        </p:nvSpPr>
        <p:spPr bwMode="auto">
          <a:xfrm>
            <a:off x="7746692" y="2151150"/>
            <a:ext cx="1422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i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第四季度</a:t>
            </a:r>
            <a:endParaRPr lang="en-US" altLang="ko-KR" sz="2400" b="1" i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092185" y="2064478"/>
            <a:ext cx="1439406" cy="1479639"/>
            <a:chOff x="5632887" y="1926692"/>
            <a:chExt cx="1439406" cy="1479639"/>
          </a:xfrm>
        </p:grpSpPr>
        <p:sp>
          <p:nvSpPr>
            <p:cNvPr id="29" name="Oval 4"/>
            <p:cNvSpPr>
              <a:spLocks noChangeArrowheads="1"/>
            </p:cNvSpPr>
            <p:nvPr/>
          </p:nvSpPr>
          <p:spPr bwMode="auto">
            <a:xfrm>
              <a:off x="5632887" y="1926692"/>
              <a:ext cx="1439406" cy="1479639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ko-KR" altLang="en-US"/>
            </a:p>
          </p:txBody>
        </p:sp>
        <p:sp>
          <p:nvSpPr>
            <p:cNvPr id="32" name="Oval 118"/>
            <p:cNvSpPr>
              <a:spLocks noChangeArrowheads="1"/>
            </p:cNvSpPr>
            <p:nvPr/>
          </p:nvSpPr>
          <p:spPr bwMode="auto">
            <a:xfrm>
              <a:off x="5922852" y="1939031"/>
              <a:ext cx="863303" cy="57049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ko-KR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969149" y="2413335"/>
            <a:ext cx="1725611" cy="1331070"/>
            <a:chOff x="5509851" y="2275549"/>
            <a:chExt cx="1725611" cy="1331070"/>
          </a:xfrm>
        </p:grpSpPr>
        <p:sp>
          <p:nvSpPr>
            <p:cNvPr id="28" name="타원 90"/>
            <p:cNvSpPr/>
            <p:nvPr/>
          </p:nvSpPr>
          <p:spPr bwMode="auto">
            <a:xfrm>
              <a:off x="5509851" y="3162119"/>
              <a:ext cx="1725611" cy="4445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30" name="Picture 2" descr="C:\Documents and Settings\HANA\바탕 화면\김성태\업무\파워포인트\자료\그림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779"/>
            <a:stretch>
              <a:fillRect/>
            </a:stretch>
          </p:blipFill>
          <p:spPr bwMode="auto">
            <a:xfrm>
              <a:off x="5632886" y="2338228"/>
              <a:ext cx="1451486" cy="107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타원 39"/>
            <p:cNvSpPr/>
            <p:nvPr/>
          </p:nvSpPr>
          <p:spPr bwMode="auto">
            <a:xfrm>
              <a:off x="5701644" y="2275549"/>
              <a:ext cx="1320679" cy="169028"/>
            </a:xfrm>
            <a:prstGeom prst="ellipse">
              <a:avLst/>
            </a:prstGeom>
            <a:gradFill flip="none" rotWithShape="1">
              <a:gsLst>
                <a:gs pos="0">
                  <a:srgbClr val="A50021"/>
                </a:gs>
                <a:gs pos="50000">
                  <a:srgbClr val="FF3300"/>
                </a:gs>
                <a:gs pos="100000">
                  <a:srgbClr val="FF9900"/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33" name="직사각형 41"/>
          <p:cNvSpPr/>
          <p:nvPr/>
        </p:nvSpPr>
        <p:spPr bwMode="auto">
          <a:xfrm>
            <a:off x="4215211" y="2539493"/>
            <a:ext cx="1171575" cy="381000"/>
          </a:xfrm>
          <a:prstGeom prst="rect">
            <a:avLst/>
          </a:prstGeom>
          <a:noFill/>
          <a:effectLst>
            <a:outerShdw blurRad="50800" dist="12700" dir="5400000" algn="t" rotWithShape="0">
              <a:prstClr val="black">
                <a:alpha val="9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6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Step 3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2735564" y="2729567"/>
            <a:ext cx="1774043" cy="1838258"/>
            <a:chOff x="4276266" y="2591781"/>
            <a:chExt cx="1774043" cy="1838258"/>
          </a:xfrm>
        </p:grpSpPr>
        <p:sp>
          <p:nvSpPr>
            <p:cNvPr id="23" name="Oval 4"/>
            <p:cNvSpPr>
              <a:spLocks noChangeArrowheads="1"/>
            </p:cNvSpPr>
            <p:nvPr/>
          </p:nvSpPr>
          <p:spPr bwMode="auto">
            <a:xfrm>
              <a:off x="4276266" y="2606409"/>
              <a:ext cx="1774043" cy="1823630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ko-KR" altLang="en-US"/>
            </a:p>
          </p:txBody>
        </p:sp>
        <p:sp>
          <p:nvSpPr>
            <p:cNvPr id="25" name="Oval 118"/>
            <p:cNvSpPr>
              <a:spLocks noChangeArrowheads="1"/>
            </p:cNvSpPr>
            <p:nvPr/>
          </p:nvSpPr>
          <p:spPr bwMode="auto">
            <a:xfrm>
              <a:off x="4584589" y="2591781"/>
              <a:ext cx="1171626" cy="824047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ko-KR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673749" y="3553614"/>
            <a:ext cx="1911350" cy="1267115"/>
            <a:chOff x="4214451" y="3415828"/>
            <a:chExt cx="1911350" cy="1267115"/>
          </a:xfrm>
        </p:grpSpPr>
        <p:sp>
          <p:nvSpPr>
            <p:cNvPr id="22" name="타원 50"/>
            <p:cNvSpPr/>
            <p:nvPr/>
          </p:nvSpPr>
          <p:spPr bwMode="auto">
            <a:xfrm>
              <a:off x="4214451" y="4240031"/>
              <a:ext cx="1911350" cy="44291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24" name="Picture 2" descr="C:\Documents and Settings\HANA\바탕 화면\김성태\업무\파워포인트\자료\그림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583"/>
            <a:stretch>
              <a:fillRect/>
            </a:stretch>
          </p:blipFill>
          <p:spPr bwMode="auto">
            <a:xfrm>
              <a:off x="4276266" y="3502915"/>
              <a:ext cx="1788933" cy="927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타원 55"/>
            <p:cNvSpPr/>
            <p:nvPr/>
          </p:nvSpPr>
          <p:spPr bwMode="auto">
            <a:xfrm>
              <a:off x="4276267" y="3415828"/>
              <a:ext cx="1786802" cy="169028"/>
            </a:xfrm>
            <a:prstGeom prst="ellipse">
              <a:avLst/>
            </a:prstGeom>
            <a:gradFill flip="none" rotWithShape="1">
              <a:gsLst>
                <a:gs pos="0">
                  <a:srgbClr val="A50021"/>
                </a:gs>
                <a:gs pos="50000">
                  <a:srgbClr val="FF3300"/>
                </a:gs>
                <a:gs pos="100000">
                  <a:srgbClr val="FF9900"/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27" name="직사각형 57"/>
          <p:cNvSpPr/>
          <p:nvPr/>
        </p:nvSpPr>
        <p:spPr bwMode="auto">
          <a:xfrm>
            <a:off x="2859486" y="3363405"/>
            <a:ext cx="1539876" cy="449263"/>
          </a:xfrm>
          <a:prstGeom prst="rect">
            <a:avLst/>
          </a:prstGeom>
          <a:noFill/>
          <a:effectLst>
            <a:outerShdw blurRad="50800" dist="12700" dir="5400000" algn="t" rotWithShape="0">
              <a:prstClr val="black">
                <a:alpha val="9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Step 2</a:t>
            </a:r>
          </a:p>
        </p:txBody>
      </p:sp>
      <p:sp>
        <p:nvSpPr>
          <p:cNvPr id="16" name="타원 59"/>
          <p:cNvSpPr/>
          <p:nvPr/>
        </p:nvSpPr>
        <p:spPr bwMode="auto">
          <a:xfrm>
            <a:off x="1194199" y="5644643"/>
            <a:ext cx="2097086" cy="44450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rgbClr val="BBE0E3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1132286" y="3617003"/>
            <a:ext cx="2177232" cy="2238091"/>
            <a:chOff x="2672988" y="3479217"/>
            <a:chExt cx="2177232" cy="2238091"/>
          </a:xfrm>
        </p:grpSpPr>
        <p:sp>
          <p:nvSpPr>
            <p:cNvPr id="17" name="Oval 4"/>
            <p:cNvSpPr>
              <a:spLocks noChangeArrowheads="1"/>
            </p:cNvSpPr>
            <p:nvPr/>
          </p:nvSpPr>
          <p:spPr bwMode="auto">
            <a:xfrm>
              <a:off x="2672988" y="3479217"/>
              <a:ext cx="2177232" cy="2238091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ko-KR" altLang="en-US"/>
            </a:p>
          </p:txBody>
        </p:sp>
        <p:sp>
          <p:nvSpPr>
            <p:cNvPr id="19" name="Oval 118"/>
            <p:cNvSpPr>
              <a:spLocks noChangeArrowheads="1"/>
            </p:cNvSpPr>
            <p:nvPr/>
          </p:nvSpPr>
          <p:spPr bwMode="auto">
            <a:xfrm>
              <a:off x="2981311" y="3479217"/>
              <a:ext cx="1541614" cy="120437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ko-KR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32286" y="5269079"/>
            <a:ext cx="2177232" cy="586017"/>
            <a:chOff x="2672988" y="5131293"/>
            <a:chExt cx="2177232" cy="586017"/>
          </a:xfrm>
        </p:grpSpPr>
        <p:pic>
          <p:nvPicPr>
            <p:cNvPr id="18" name="Picture 2" descr="C:\Documents and Settings\HANA\바탕 화면\김성태\업무\파워포인트\자료\그림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779"/>
            <a:stretch>
              <a:fillRect/>
            </a:stretch>
          </p:blipFill>
          <p:spPr bwMode="auto">
            <a:xfrm>
              <a:off x="2672988" y="5219955"/>
              <a:ext cx="2177232" cy="497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타원 68"/>
            <p:cNvSpPr/>
            <p:nvPr/>
          </p:nvSpPr>
          <p:spPr bwMode="auto">
            <a:xfrm>
              <a:off x="2864514" y="5131293"/>
              <a:ext cx="1793017" cy="190164"/>
            </a:xfrm>
            <a:prstGeom prst="ellipse">
              <a:avLst/>
            </a:prstGeom>
            <a:gradFill flip="none" rotWithShape="1">
              <a:gsLst>
                <a:gs pos="0">
                  <a:srgbClr val="A50021"/>
                </a:gs>
                <a:gs pos="50000">
                  <a:srgbClr val="FF3300"/>
                </a:gs>
                <a:gs pos="100000">
                  <a:srgbClr val="FF9900"/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21" name="직사각형 69"/>
          <p:cNvSpPr/>
          <p:nvPr/>
        </p:nvSpPr>
        <p:spPr bwMode="auto">
          <a:xfrm>
            <a:off x="1440261" y="4446079"/>
            <a:ext cx="1541463" cy="450850"/>
          </a:xfrm>
          <a:prstGeom prst="rect">
            <a:avLst/>
          </a:prstGeom>
          <a:noFill/>
          <a:effectLst>
            <a:outerShdw blurRad="50800" dist="12700" dir="5400000" algn="t" rotWithShape="0">
              <a:prstClr val="black">
                <a:alpha val="9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Step 1</a:t>
            </a:r>
          </a:p>
        </p:txBody>
      </p:sp>
      <p:sp>
        <p:nvSpPr>
          <p:cNvPr id="38" name="矩形 37"/>
          <p:cNvSpPr/>
          <p:nvPr/>
        </p:nvSpPr>
        <p:spPr>
          <a:xfrm>
            <a:off x="3775414" y="5446205"/>
            <a:ext cx="800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</a:rPr>
              <a:t>添加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632366" y="4231768"/>
            <a:ext cx="6976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</a:rPr>
              <a:t>添加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03928" y="3160205"/>
            <a:ext cx="6976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</a:rPr>
              <a:t>添加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47114" y="2231518"/>
            <a:ext cx="646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添加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476192" y="475261"/>
            <a:ext cx="4098695" cy="62722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  <a:gs pos="34000">
                <a:schemeClr val="accent6"/>
              </a:gs>
              <a:gs pos="100000">
                <a:schemeClr val="accent6"/>
              </a:gs>
            </a:gsLst>
            <a:lin ang="1080000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点击此处</a:t>
            </a:r>
            <a:r>
              <a:rPr lang="zh-CN" altLang="en-US" sz="2800" dirty="0" smtClean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添加</a:t>
            </a:r>
            <a:r>
              <a:rPr lang="zh-CN" altLang="en-US" sz="2800" dirty="0">
                <a:solidFill>
                  <a:schemeClr val="tx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标题</a:t>
            </a:r>
          </a:p>
        </p:txBody>
      </p:sp>
      <p:sp>
        <p:nvSpPr>
          <p:cNvPr id="53" name="椭圆 52"/>
          <p:cNvSpPr/>
          <p:nvPr/>
        </p:nvSpPr>
        <p:spPr>
          <a:xfrm>
            <a:off x="11067338" y="395847"/>
            <a:ext cx="759924" cy="759924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chemeClr val="tx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2</a:t>
            </a:r>
            <a:endParaRPr lang="zh-CN" altLang="en-US" sz="5400" dirty="0">
              <a:solidFill>
                <a:schemeClr val="tx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100078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5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75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2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7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7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25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7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2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75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75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75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750"/>
                            </p:stCondLst>
                            <p:childTnLst>
                              <p:par>
                                <p:cTn id="1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34" grpId="0" animBg="1"/>
      <p:bldP spid="37" grpId="0"/>
      <p:bldP spid="10" grpId="0"/>
      <p:bldP spid="11" grpId="0"/>
      <p:bldP spid="12" grpId="0"/>
      <p:bldP spid="13" grpId="0"/>
      <p:bldP spid="33" grpId="0"/>
      <p:bldP spid="27" grpId="0"/>
      <p:bldP spid="16" grpId="0" animBg="1"/>
      <p:bldP spid="21" grpId="0"/>
      <p:bldP spid="38" grpId="0"/>
      <p:bldP spid="39" grpId="0"/>
      <p:bldP spid="40" grpId="0"/>
      <p:bldP spid="4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453</TotalTime>
  <Words>1543</Words>
  <Application>Microsoft Office PowerPoint</Application>
  <PresentationFormat>宽屏</PresentationFormat>
  <Paragraphs>252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Batang</vt:lpstr>
      <vt:lpstr>HYGothic-Extra</vt:lpstr>
      <vt:lpstr>Meiryo</vt:lpstr>
      <vt:lpstr>MS UI Gothic</vt:lpstr>
      <vt:lpstr>冬青黑体简体中文 W6</vt:lpstr>
      <vt:lpstr>方正大黑简体</vt:lpstr>
      <vt:lpstr>方正剪纸简体</vt:lpstr>
      <vt:lpstr>方正启体繁体</vt:lpstr>
      <vt:lpstr>方正舒体</vt:lpstr>
      <vt:lpstr>方正硬笔楷书简体</vt:lpstr>
      <vt:lpstr>黑体</vt:lpstr>
      <vt:lpstr>华文行楷</vt:lpstr>
      <vt:lpstr>华文细黑</vt:lpstr>
      <vt:lpstr>宋体</vt:lpstr>
      <vt:lpstr>微软雅黑</vt:lpstr>
      <vt:lpstr>幼圆</vt:lpstr>
      <vt:lpstr>Arial</vt:lpstr>
      <vt:lpstr>Calibri</vt:lpstr>
      <vt:lpstr>Calibri Light</vt:lpstr>
      <vt:lpstr>Garamond</vt:lpstr>
      <vt:lpstr>Wingdings</vt:lpstr>
      <vt:lpstr>环保</vt:lpstr>
      <vt:lpstr>Office 主题</vt:lpstr>
      <vt:lpstr>Office Theme</vt:lpstr>
      <vt:lpstr>此处添加标题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huihui</dc:creator>
  <cp:lastModifiedBy>Administrator</cp:lastModifiedBy>
  <cp:revision>50</cp:revision>
  <dcterms:created xsi:type="dcterms:W3CDTF">2014-05-11T12:35:55Z</dcterms:created>
  <dcterms:modified xsi:type="dcterms:W3CDTF">2015-11-25T12:56:14Z</dcterms:modified>
</cp:coreProperties>
</file>