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0F0D"/>
    <a:srgbClr val="112D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CB201F-2633-445A-A571-FFD4E0877592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DA5B2-B422-4195-BBF3-A1F3719C46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1172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4051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7403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669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240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896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7918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7498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07971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4967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850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965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263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14342F"/>
              </a:gs>
              <a:gs pos="69000">
                <a:srgbClr val="0F2925"/>
              </a:gs>
              <a:gs pos="100000">
                <a:srgbClr val="0F2925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72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585816" y="1131094"/>
            <a:ext cx="899446" cy="892198"/>
            <a:chOff x="1977747" y="1270594"/>
            <a:chExt cx="899446" cy="892198"/>
          </a:xfrm>
        </p:grpSpPr>
        <p:sp>
          <p:nvSpPr>
            <p:cNvPr id="6" name="Oval 107"/>
            <p:cNvSpPr>
              <a:spLocks noChangeArrowheads="1"/>
            </p:cNvSpPr>
            <p:nvPr/>
          </p:nvSpPr>
          <p:spPr bwMode="auto">
            <a:xfrm>
              <a:off x="1977747" y="1270594"/>
              <a:ext cx="899446" cy="892198"/>
            </a:xfrm>
            <a:prstGeom prst="ellipse">
              <a:avLst/>
            </a:pr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108"/>
            <p:cNvSpPr>
              <a:spLocks noChangeArrowheads="1"/>
            </p:cNvSpPr>
            <p:nvPr/>
          </p:nvSpPr>
          <p:spPr bwMode="auto">
            <a:xfrm>
              <a:off x="2028522" y="1314115"/>
              <a:ext cx="797896" cy="797900"/>
            </a:xfrm>
            <a:prstGeom prst="ellipse">
              <a:avLst/>
            </a:pr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9"/>
            <p:cNvSpPr>
              <a:spLocks/>
            </p:cNvSpPr>
            <p:nvPr/>
          </p:nvSpPr>
          <p:spPr bwMode="auto">
            <a:xfrm>
              <a:off x="2014015" y="1470069"/>
              <a:ext cx="718106" cy="667335"/>
            </a:xfrm>
            <a:custGeom>
              <a:avLst/>
              <a:gdLst>
                <a:gd name="T0" fmla="*/ 47 w 198"/>
                <a:gd name="T1" fmla="*/ 4 h 184"/>
                <a:gd name="T2" fmla="*/ 0 w 198"/>
                <a:gd name="T3" fmla="*/ 52 h 184"/>
                <a:gd name="T4" fmla="*/ 4 w 198"/>
                <a:gd name="T5" fmla="*/ 111 h 184"/>
                <a:gd name="T6" fmla="*/ 56 w 198"/>
                <a:gd name="T7" fmla="*/ 172 h 184"/>
                <a:gd name="T8" fmla="*/ 123 w 198"/>
                <a:gd name="T9" fmla="*/ 184 h 184"/>
                <a:gd name="T10" fmla="*/ 149 w 198"/>
                <a:gd name="T11" fmla="*/ 174 h 184"/>
                <a:gd name="T12" fmla="*/ 191 w 198"/>
                <a:gd name="T13" fmla="*/ 132 h 184"/>
                <a:gd name="T14" fmla="*/ 198 w 198"/>
                <a:gd name="T15" fmla="*/ 122 h 184"/>
                <a:gd name="T16" fmla="*/ 196 w 198"/>
                <a:gd name="T17" fmla="*/ 113 h 184"/>
                <a:gd name="T18" fmla="*/ 165 w 198"/>
                <a:gd name="T19" fmla="*/ 87 h 184"/>
                <a:gd name="T20" fmla="*/ 175 w 198"/>
                <a:gd name="T21" fmla="*/ 78 h 184"/>
                <a:gd name="T22" fmla="*/ 170 w 198"/>
                <a:gd name="T23" fmla="*/ 2 h 184"/>
                <a:gd name="T24" fmla="*/ 59 w 198"/>
                <a:gd name="T25" fmla="*/ 0 h 184"/>
                <a:gd name="T26" fmla="*/ 47 w 198"/>
                <a:gd name="T27" fmla="*/ 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8" h="184">
                  <a:moveTo>
                    <a:pt x="47" y="4"/>
                  </a:moveTo>
                  <a:lnTo>
                    <a:pt x="0" y="52"/>
                  </a:lnTo>
                  <a:lnTo>
                    <a:pt x="4" y="111"/>
                  </a:lnTo>
                  <a:lnTo>
                    <a:pt x="56" y="172"/>
                  </a:lnTo>
                  <a:lnTo>
                    <a:pt x="123" y="184"/>
                  </a:lnTo>
                  <a:lnTo>
                    <a:pt x="149" y="174"/>
                  </a:lnTo>
                  <a:lnTo>
                    <a:pt x="191" y="132"/>
                  </a:lnTo>
                  <a:lnTo>
                    <a:pt x="198" y="122"/>
                  </a:lnTo>
                  <a:lnTo>
                    <a:pt x="196" y="113"/>
                  </a:lnTo>
                  <a:lnTo>
                    <a:pt x="165" y="87"/>
                  </a:lnTo>
                  <a:lnTo>
                    <a:pt x="175" y="78"/>
                  </a:lnTo>
                  <a:lnTo>
                    <a:pt x="170" y="2"/>
                  </a:lnTo>
                  <a:lnTo>
                    <a:pt x="59" y="0"/>
                  </a:lnTo>
                  <a:lnTo>
                    <a:pt x="47" y="4"/>
                  </a:lnTo>
                  <a:close/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0"/>
            <p:cNvSpPr>
              <a:spLocks noEditPoints="1"/>
            </p:cNvSpPr>
            <p:nvPr/>
          </p:nvSpPr>
          <p:spPr bwMode="auto">
            <a:xfrm>
              <a:off x="2184474" y="1459188"/>
              <a:ext cx="471484" cy="301026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1"/>
            <p:cNvSpPr>
              <a:spLocks noEditPoints="1"/>
            </p:cNvSpPr>
            <p:nvPr/>
          </p:nvSpPr>
          <p:spPr bwMode="auto">
            <a:xfrm>
              <a:off x="2108311" y="1778348"/>
              <a:ext cx="623809" cy="170461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2"/>
            <p:cNvSpPr>
              <a:spLocks noEditPoints="1"/>
            </p:cNvSpPr>
            <p:nvPr/>
          </p:nvSpPr>
          <p:spPr bwMode="auto">
            <a:xfrm>
              <a:off x="2191728" y="1451935"/>
              <a:ext cx="482364" cy="301026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3"/>
            <p:cNvSpPr>
              <a:spLocks noEditPoints="1"/>
            </p:cNvSpPr>
            <p:nvPr/>
          </p:nvSpPr>
          <p:spPr bwMode="auto">
            <a:xfrm>
              <a:off x="2115565" y="1767468"/>
              <a:ext cx="627436" cy="163207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4325" y="1131094"/>
            <a:ext cx="899446" cy="892198"/>
            <a:chOff x="925975" y="1270594"/>
            <a:chExt cx="899446" cy="892198"/>
          </a:xfrm>
        </p:grpSpPr>
        <p:sp>
          <p:nvSpPr>
            <p:cNvPr id="14" name="Oval 114"/>
            <p:cNvSpPr>
              <a:spLocks noChangeArrowheads="1"/>
            </p:cNvSpPr>
            <p:nvPr/>
          </p:nvSpPr>
          <p:spPr bwMode="auto">
            <a:xfrm>
              <a:off x="925975" y="1270594"/>
              <a:ext cx="899446" cy="892198"/>
            </a:xfrm>
            <a:prstGeom prst="ellipse">
              <a:avLst/>
            </a:pr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15"/>
            <p:cNvSpPr>
              <a:spLocks noChangeArrowheads="1"/>
            </p:cNvSpPr>
            <p:nvPr/>
          </p:nvSpPr>
          <p:spPr bwMode="auto">
            <a:xfrm>
              <a:off x="976750" y="1314115"/>
              <a:ext cx="797896" cy="797900"/>
            </a:xfrm>
            <a:prstGeom prst="ellipse">
              <a:avLst/>
            </a:prstGeom>
            <a:solidFill>
              <a:srgbClr val="A45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6"/>
            <p:cNvSpPr>
              <a:spLocks/>
            </p:cNvSpPr>
            <p:nvPr/>
          </p:nvSpPr>
          <p:spPr bwMode="auto">
            <a:xfrm>
              <a:off x="951363" y="1459188"/>
              <a:ext cx="605675" cy="703603"/>
            </a:xfrm>
            <a:custGeom>
              <a:avLst/>
              <a:gdLst>
                <a:gd name="T0" fmla="*/ 71 w 167"/>
                <a:gd name="T1" fmla="*/ 0 h 194"/>
                <a:gd name="T2" fmla="*/ 0 w 167"/>
                <a:gd name="T3" fmla="*/ 73 h 194"/>
                <a:gd name="T4" fmla="*/ 12 w 167"/>
                <a:gd name="T5" fmla="*/ 111 h 194"/>
                <a:gd name="T6" fmla="*/ 28 w 167"/>
                <a:gd name="T7" fmla="*/ 149 h 194"/>
                <a:gd name="T8" fmla="*/ 52 w 167"/>
                <a:gd name="T9" fmla="*/ 170 h 194"/>
                <a:gd name="T10" fmla="*/ 116 w 167"/>
                <a:gd name="T11" fmla="*/ 194 h 194"/>
                <a:gd name="T12" fmla="*/ 167 w 167"/>
                <a:gd name="T13" fmla="*/ 142 h 194"/>
                <a:gd name="T14" fmla="*/ 165 w 167"/>
                <a:gd name="T15" fmla="*/ 5 h 194"/>
                <a:gd name="T16" fmla="*/ 71 w 167"/>
                <a:gd name="T1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94">
                  <a:moveTo>
                    <a:pt x="71" y="0"/>
                  </a:moveTo>
                  <a:lnTo>
                    <a:pt x="0" y="73"/>
                  </a:lnTo>
                  <a:lnTo>
                    <a:pt x="12" y="111"/>
                  </a:lnTo>
                  <a:lnTo>
                    <a:pt x="28" y="149"/>
                  </a:lnTo>
                  <a:lnTo>
                    <a:pt x="52" y="170"/>
                  </a:lnTo>
                  <a:lnTo>
                    <a:pt x="116" y="194"/>
                  </a:lnTo>
                  <a:lnTo>
                    <a:pt x="167" y="142"/>
                  </a:lnTo>
                  <a:lnTo>
                    <a:pt x="165" y="5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7"/>
            <p:cNvSpPr>
              <a:spLocks noEditPoints="1"/>
            </p:cNvSpPr>
            <p:nvPr/>
          </p:nvSpPr>
          <p:spPr bwMode="auto">
            <a:xfrm>
              <a:off x="1190731" y="1433801"/>
              <a:ext cx="377187" cy="583918"/>
            </a:xfrm>
            <a:custGeom>
              <a:avLst/>
              <a:gdLst>
                <a:gd name="T0" fmla="*/ 35 w 44"/>
                <a:gd name="T1" fmla="*/ 0 h 68"/>
                <a:gd name="T2" fmla="*/ 9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9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2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2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4" y="68"/>
                    <a:pt x="9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4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4" y="57"/>
                    <a:pt x="26" y="59"/>
                    <a:pt x="26" y="61"/>
                  </a:cubicBezTo>
                  <a:cubicBezTo>
                    <a:pt x="26" y="64"/>
                    <a:pt x="24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2"/>
                    <a:pt x="36" y="55"/>
                    <a:pt x="32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2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6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8"/>
            <p:cNvSpPr>
              <a:spLocks noEditPoints="1"/>
            </p:cNvSpPr>
            <p:nvPr/>
          </p:nvSpPr>
          <p:spPr bwMode="auto">
            <a:xfrm>
              <a:off x="1197985" y="1426547"/>
              <a:ext cx="377187" cy="580291"/>
            </a:xfrm>
            <a:custGeom>
              <a:avLst/>
              <a:gdLst>
                <a:gd name="T0" fmla="*/ 35 w 44"/>
                <a:gd name="T1" fmla="*/ 0 h 68"/>
                <a:gd name="T2" fmla="*/ 10 w 44"/>
                <a:gd name="T3" fmla="*/ 0 h 68"/>
                <a:gd name="T4" fmla="*/ 0 w 44"/>
                <a:gd name="T5" fmla="*/ 9 h 68"/>
                <a:gd name="T6" fmla="*/ 0 w 44"/>
                <a:gd name="T7" fmla="*/ 59 h 68"/>
                <a:gd name="T8" fmla="*/ 10 w 44"/>
                <a:gd name="T9" fmla="*/ 68 h 68"/>
                <a:gd name="T10" fmla="*/ 35 w 44"/>
                <a:gd name="T11" fmla="*/ 68 h 68"/>
                <a:gd name="T12" fmla="*/ 44 w 44"/>
                <a:gd name="T13" fmla="*/ 59 h 68"/>
                <a:gd name="T14" fmla="*/ 44 w 44"/>
                <a:gd name="T15" fmla="*/ 9 h 68"/>
                <a:gd name="T16" fmla="*/ 35 w 44"/>
                <a:gd name="T17" fmla="*/ 0 h 68"/>
                <a:gd name="T18" fmla="*/ 22 w 44"/>
                <a:gd name="T19" fmla="*/ 65 h 68"/>
                <a:gd name="T20" fmla="*/ 18 w 44"/>
                <a:gd name="T21" fmla="*/ 61 h 68"/>
                <a:gd name="T22" fmla="*/ 22 w 44"/>
                <a:gd name="T23" fmla="*/ 57 h 68"/>
                <a:gd name="T24" fmla="*/ 26 w 44"/>
                <a:gd name="T25" fmla="*/ 61 h 68"/>
                <a:gd name="T26" fmla="*/ 22 w 44"/>
                <a:gd name="T27" fmla="*/ 65 h 68"/>
                <a:gd name="T28" fmla="*/ 40 w 44"/>
                <a:gd name="T29" fmla="*/ 48 h 68"/>
                <a:gd name="T30" fmla="*/ 33 w 44"/>
                <a:gd name="T31" fmla="*/ 55 h 68"/>
                <a:gd name="T32" fmla="*/ 12 w 44"/>
                <a:gd name="T33" fmla="*/ 55 h 68"/>
                <a:gd name="T34" fmla="*/ 5 w 44"/>
                <a:gd name="T35" fmla="*/ 48 h 68"/>
                <a:gd name="T36" fmla="*/ 5 w 44"/>
                <a:gd name="T37" fmla="*/ 13 h 68"/>
                <a:gd name="T38" fmla="*/ 12 w 44"/>
                <a:gd name="T39" fmla="*/ 6 h 68"/>
                <a:gd name="T40" fmla="*/ 33 w 44"/>
                <a:gd name="T41" fmla="*/ 6 h 68"/>
                <a:gd name="T42" fmla="*/ 40 w 44"/>
                <a:gd name="T43" fmla="*/ 13 h 68"/>
                <a:gd name="T44" fmla="*/ 40 w 44"/>
                <a:gd name="T45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" h="68">
                  <a:moveTo>
                    <a:pt x="3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5" y="68"/>
                    <a:pt x="10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40" y="68"/>
                    <a:pt x="44" y="64"/>
                    <a:pt x="44" y="59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lose/>
                  <a:moveTo>
                    <a:pt x="22" y="65"/>
                  </a:moveTo>
                  <a:cubicBezTo>
                    <a:pt x="20" y="65"/>
                    <a:pt x="18" y="63"/>
                    <a:pt x="18" y="61"/>
                  </a:cubicBezTo>
                  <a:cubicBezTo>
                    <a:pt x="18" y="59"/>
                    <a:pt x="20" y="57"/>
                    <a:pt x="22" y="57"/>
                  </a:cubicBezTo>
                  <a:cubicBezTo>
                    <a:pt x="25" y="57"/>
                    <a:pt x="26" y="59"/>
                    <a:pt x="26" y="61"/>
                  </a:cubicBezTo>
                  <a:cubicBezTo>
                    <a:pt x="26" y="63"/>
                    <a:pt x="25" y="65"/>
                    <a:pt x="22" y="65"/>
                  </a:cubicBezTo>
                  <a:close/>
                  <a:moveTo>
                    <a:pt x="40" y="48"/>
                  </a:moveTo>
                  <a:cubicBezTo>
                    <a:pt x="40" y="51"/>
                    <a:pt x="37" y="55"/>
                    <a:pt x="33" y="55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8" y="55"/>
                    <a:pt x="5" y="51"/>
                    <a:pt x="5" y="48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9"/>
                    <a:pt x="8" y="6"/>
                    <a:pt x="1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7" y="6"/>
                    <a:pt x="40" y="9"/>
                    <a:pt x="40" y="13"/>
                  </a:cubicBezTo>
                  <a:lnTo>
                    <a:pt x="4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75407" y="1131094"/>
            <a:ext cx="899446" cy="892198"/>
            <a:chOff x="6195714" y="1270594"/>
            <a:chExt cx="899446" cy="892198"/>
          </a:xfrm>
        </p:grpSpPr>
        <p:sp>
          <p:nvSpPr>
            <p:cNvPr id="20" name="Oval 119"/>
            <p:cNvSpPr>
              <a:spLocks noChangeArrowheads="1"/>
            </p:cNvSpPr>
            <p:nvPr/>
          </p:nvSpPr>
          <p:spPr bwMode="auto">
            <a:xfrm>
              <a:off x="6195714" y="1270594"/>
              <a:ext cx="899446" cy="892198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20"/>
            <p:cNvSpPr>
              <a:spLocks noChangeArrowheads="1"/>
            </p:cNvSpPr>
            <p:nvPr/>
          </p:nvSpPr>
          <p:spPr bwMode="auto">
            <a:xfrm>
              <a:off x="6246489" y="1314115"/>
              <a:ext cx="797896" cy="797900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1"/>
            <p:cNvSpPr>
              <a:spLocks/>
            </p:cNvSpPr>
            <p:nvPr/>
          </p:nvSpPr>
          <p:spPr bwMode="auto">
            <a:xfrm>
              <a:off x="6210221" y="1564366"/>
              <a:ext cx="678211" cy="598425"/>
            </a:xfrm>
            <a:custGeom>
              <a:avLst/>
              <a:gdLst>
                <a:gd name="T0" fmla="*/ 50 w 187"/>
                <a:gd name="T1" fmla="*/ 0 h 165"/>
                <a:gd name="T2" fmla="*/ 0 w 187"/>
                <a:gd name="T3" fmla="*/ 49 h 165"/>
                <a:gd name="T4" fmla="*/ 34 w 187"/>
                <a:gd name="T5" fmla="*/ 125 h 165"/>
                <a:gd name="T6" fmla="*/ 85 w 187"/>
                <a:gd name="T7" fmla="*/ 153 h 165"/>
                <a:gd name="T8" fmla="*/ 109 w 187"/>
                <a:gd name="T9" fmla="*/ 165 h 165"/>
                <a:gd name="T10" fmla="*/ 182 w 187"/>
                <a:gd name="T11" fmla="*/ 92 h 165"/>
                <a:gd name="T12" fmla="*/ 180 w 187"/>
                <a:gd name="T13" fmla="*/ 89 h 165"/>
                <a:gd name="T14" fmla="*/ 187 w 187"/>
                <a:gd name="T15" fmla="*/ 82 h 165"/>
                <a:gd name="T16" fmla="*/ 187 w 187"/>
                <a:gd name="T17" fmla="*/ 14 h 165"/>
                <a:gd name="T18" fmla="*/ 180 w 187"/>
                <a:gd name="T19" fmla="*/ 0 h 165"/>
                <a:gd name="T20" fmla="*/ 50 w 187"/>
                <a:gd name="T2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65">
                  <a:moveTo>
                    <a:pt x="50" y="0"/>
                  </a:moveTo>
                  <a:lnTo>
                    <a:pt x="0" y="49"/>
                  </a:lnTo>
                  <a:lnTo>
                    <a:pt x="34" y="125"/>
                  </a:lnTo>
                  <a:lnTo>
                    <a:pt x="85" y="153"/>
                  </a:lnTo>
                  <a:lnTo>
                    <a:pt x="109" y="165"/>
                  </a:lnTo>
                  <a:lnTo>
                    <a:pt x="182" y="92"/>
                  </a:lnTo>
                  <a:lnTo>
                    <a:pt x="180" y="89"/>
                  </a:lnTo>
                  <a:lnTo>
                    <a:pt x="187" y="82"/>
                  </a:lnTo>
                  <a:lnTo>
                    <a:pt x="187" y="14"/>
                  </a:lnTo>
                  <a:lnTo>
                    <a:pt x="18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2"/>
            <p:cNvSpPr>
              <a:spLocks noEditPoints="1"/>
            </p:cNvSpPr>
            <p:nvPr/>
          </p:nvSpPr>
          <p:spPr bwMode="auto">
            <a:xfrm>
              <a:off x="6373427" y="1564366"/>
              <a:ext cx="515005" cy="333667"/>
            </a:xfrm>
            <a:custGeom>
              <a:avLst/>
              <a:gdLst>
                <a:gd name="T0" fmla="*/ 0 w 60"/>
                <a:gd name="T1" fmla="*/ 4 h 39"/>
                <a:gd name="T2" fmla="*/ 0 w 60"/>
                <a:gd name="T3" fmla="*/ 4 h 39"/>
                <a:gd name="T4" fmla="*/ 0 w 60"/>
                <a:gd name="T5" fmla="*/ 34 h 39"/>
                <a:gd name="T6" fmla="*/ 0 w 60"/>
                <a:gd name="T7" fmla="*/ 34 h 39"/>
                <a:gd name="T8" fmla="*/ 16 w 60"/>
                <a:gd name="T9" fmla="*/ 19 h 39"/>
                <a:gd name="T10" fmla="*/ 0 w 60"/>
                <a:gd name="T11" fmla="*/ 4 h 39"/>
                <a:gd name="T12" fmla="*/ 19 w 60"/>
                <a:gd name="T13" fmla="*/ 16 h 39"/>
                <a:gd name="T14" fmla="*/ 22 w 60"/>
                <a:gd name="T15" fmla="*/ 19 h 39"/>
                <a:gd name="T16" fmla="*/ 25 w 60"/>
                <a:gd name="T17" fmla="*/ 22 h 39"/>
                <a:gd name="T18" fmla="*/ 30 w 60"/>
                <a:gd name="T19" fmla="*/ 24 h 39"/>
                <a:gd name="T20" fmla="*/ 35 w 60"/>
                <a:gd name="T21" fmla="*/ 22 h 39"/>
                <a:gd name="T22" fmla="*/ 38 w 60"/>
                <a:gd name="T23" fmla="*/ 20 h 39"/>
                <a:gd name="T24" fmla="*/ 41 w 60"/>
                <a:gd name="T25" fmla="*/ 17 h 39"/>
                <a:gd name="T26" fmla="*/ 57 w 60"/>
                <a:gd name="T27" fmla="*/ 1 h 39"/>
                <a:gd name="T28" fmla="*/ 59 w 60"/>
                <a:gd name="T29" fmla="*/ 0 h 39"/>
                <a:gd name="T30" fmla="*/ 2 w 60"/>
                <a:gd name="T31" fmla="*/ 0 h 39"/>
                <a:gd name="T32" fmla="*/ 3 w 60"/>
                <a:gd name="T33" fmla="*/ 1 h 39"/>
                <a:gd name="T34" fmla="*/ 19 w 60"/>
                <a:gd name="T35" fmla="*/ 16 h 39"/>
                <a:gd name="T36" fmla="*/ 41 w 60"/>
                <a:gd name="T37" fmla="*/ 23 h 39"/>
                <a:gd name="T38" fmla="*/ 38 w 60"/>
                <a:gd name="T39" fmla="*/ 26 h 39"/>
                <a:gd name="T40" fmla="*/ 30 w 60"/>
                <a:gd name="T41" fmla="*/ 29 h 39"/>
                <a:gd name="T42" fmla="*/ 23 w 60"/>
                <a:gd name="T43" fmla="*/ 26 h 39"/>
                <a:gd name="T44" fmla="*/ 19 w 60"/>
                <a:gd name="T45" fmla="*/ 22 h 39"/>
                <a:gd name="T46" fmla="*/ 3 w 60"/>
                <a:gd name="T47" fmla="*/ 38 h 39"/>
                <a:gd name="T48" fmla="*/ 2 w 60"/>
                <a:gd name="T49" fmla="*/ 39 h 39"/>
                <a:gd name="T50" fmla="*/ 58 w 60"/>
                <a:gd name="T51" fmla="*/ 39 h 39"/>
                <a:gd name="T52" fmla="*/ 57 w 60"/>
                <a:gd name="T53" fmla="*/ 38 h 39"/>
                <a:gd name="T54" fmla="*/ 41 w 60"/>
                <a:gd name="T55" fmla="*/ 23 h 39"/>
                <a:gd name="T56" fmla="*/ 60 w 60"/>
                <a:gd name="T57" fmla="*/ 5 h 39"/>
                <a:gd name="T58" fmla="*/ 45 w 60"/>
                <a:gd name="T59" fmla="*/ 20 h 39"/>
                <a:gd name="T60" fmla="*/ 60 w 60"/>
                <a:gd name="T61" fmla="*/ 35 h 39"/>
                <a:gd name="T62" fmla="*/ 60 w 60"/>
                <a:gd name="T63" fmla="*/ 35 h 39"/>
                <a:gd name="T64" fmla="*/ 60 w 60"/>
                <a:gd name="T65" fmla="*/ 5 h 39"/>
                <a:gd name="T66" fmla="*/ 60 w 60"/>
                <a:gd name="T6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" h="39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6" y="19"/>
                    <a:pt x="16" y="19"/>
                    <a:pt x="16" y="19"/>
                  </a:cubicBezTo>
                  <a:lnTo>
                    <a:pt x="0" y="4"/>
                  </a:lnTo>
                  <a:close/>
                  <a:moveTo>
                    <a:pt x="19" y="16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7" y="24"/>
                    <a:pt x="29" y="24"/>
                    <a:pt x="30" y="24"/>
                  </a:cubicBezTo>
                  <a:cubicBezTo>
                    <a:pt x="32" y="24"/>
                    <a:pt x="34" y="24"/>
                    <a:pt x="35" y="22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8" y="0"/>
                    <a:pt x="58" y="0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1"/>
                  </a:cubicBezTo>
                  <a:lnTo>
                    <a:pt x="19" y="16"/>
                  </a:lnTo>
                  <a:close/>
                  <a:moveTo>
                    <a:pt x="41" y="23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6" y="28"/>
                    <a:pt x="33" y="29"/>
                    <a:pt x="30" y="29"/>
                  </a:cubicBezTo>
                  <a:cubicBezTo>
                    <a:pt x="28" y="29"/>
                    <a:pt x="25" y="28"/>
                    <a:pt x="23" y="26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8" y="39"/>
                    <a:pt x="58" y="39"/>
                    <a:pt x="57" y="38"/>
                  </a:cubicBezTo>
                  <a:lnTo>
                    <a:pt x="41" y="23"/>
                  </a:lnTo>
                  <a:close/>
                  <a:moveTo>
                    <a:pt x="60" y="5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3"/>
            <p:cNvSpPr>
              <a:spLocks noEditPoints="1"/>
            </p:cNvSpPr>
            <p:nvPr/>
          </p:nvSpPr>
          <p:spPr bwMode="auto">
            <a:xfrm>
              <a:off x="6384308" y="1546232"/>
              <a:ext cx="522259" cy="340921"/>
            </a:xfrm>
            <a:custGeom>
              <a:avLst/>
              <a:gdLst>
                <a:gd name="T0" fmla="*/ 0 w 61"/>
                <a:gd name="T1" fmla="*/ 5 h 40"/>
                <a:gd name="T2" fmla="*/ 0 w 61"/>
                <a:gd name="T3" fmla="*/ 5 h 40"/>
                <a:gd name="T4" fmla="*/ 0 w 61"/>
                <a:gd name="T5" fmla="*/ 35 h 40"/>
                <a:gd name="T6" fmla="*/ 0 w 61"/>
                <a:gd name="T7" fmla="*/ 35 h 40"/>
                <a:gd name="T8" fmla="*/ 16 w 61"/>
                <a:gd name="T9" fmla="*/ 20 h 40"/>
                <a:gd name="T10" fmla="*/ 0 w 61"/>
                <a:gd name="T11" fmla="*/ 5 h 40"/>
                <a:gd name="T12" fmla="*/ 19 w 61"/>
                <a:gd name="T13" fmla="*/ 17 h 40"/>
                <a:gd name="T14" fmla="*/ 22 w 61"/>
                <a:gd name="T15" fmla="*/ 20 h 40"/>
                <a:gd name="T16" fmla="*/ 26 w 61"/>
                <a:gd name="T17" fmla="*/ 23 h 40"/>
                <a:gd name="T18" fmla="*/ 31 w 61"/>
                <a:gd name="T19" fmla="*/ 25 h 40"/>
                <a:gd name="T20" fmla="*/ 36 w 61"/>
                <a:gd name="T21" fmla="*/ 23 h 40"/>
                <a:gd name="T22" fmla="*/ 38 w 61"/>
                <a:gd name="T23" fmla="*/ 21 h 40"/>
                <a:gd name="T24" fmla="*/ 42 w 61"/>
                <a:gd name="T25" fmla="*/ 17 h 40"/>
                <a:gd name="T26" fmla="*/ 58 w 61"/>
                <a:gd name="T27" fmla="*/ 2 h 40"/>
                <a:gd name="T28" fmla="*/ 59 w 61"/>
                <a:gd name="T29" fmla="*/ 0 h 40"/>
                <a:gd name="T30" fmla="*/ 2 w 61"/>
                <a:gd name="T31" fmla="*/ 0 h 40"/>
                <a:gd name="T32" fmla="*/ 3 w 61"/>
                <a:gd name="T33" fmla="*/ 1 h 40"/>
                <a:gd name="T34" fmla="*/ 19 w 61"/>
                <a:gd name="T35" fmla="*/ 17 h 40"/>
                <a:gd name="T36" fmla="*/ 42 w 61"/>
                <a:gd name="T37" fmla="*/ 24 h 40"/>
                <a:gd name="T38" fmla="*/ 38 w 61"/>
                <a:gd name="T39" fmla="*/ 27 h 40"/>
                <a:gd name="T40" fmla="*/ 31 w 61"/>
                <a:gd name="T41" fmla="*/ 30 h 40"/>
                <a:gd name="T42" fmla="*/ 23 w 61"/>
                <a:gd name="T43" fmla="*/ 27 h 40"/>
                <a:gd name="T44" fmla="*/ 19 w 61"/>
                <a:gd name="T45" fmla="*/ 23 h 40"/>
                <a:gd name="T46" fmla="*/ 3 w 61"/>
                <a:gd name="T47" fmla="*/ 39 h 40"/>
                <a:gd name="T48" fmla="*/ 2 w 61"/>
                <a:gd name="T49" fmla="*/ 40 h 40"/>
                <a:gd name="T50" fmla="*/ 59 w 61"/>
                <a:gd name="T51" fmla="*/ 40 h 40"/>
                <a:gd name="T52" fmla="*/ 58 w 61"/>
                <a:gd name="T53" fmla="*/ 39 h 40"/>
                <a:gd name="T54" fmla="*/ 42 w 61"/>
                <a:gd name="T55" fmla="*/ 24 h 40"/>
                <a:gd name="T56" fmla="*/ 60 w 61"/>
                <a:gd name="T57" fmla="*/ 6 h 40"/>
                <a:gd name="T58" fmla="*/ 45 w 61"/>
                <a:gd name="T59" fmla="*/ 21 h 40"/>
                <a:gd name="T60" fmla="*/ 60 w 61"/>
                <a:gd name="T61" fmla="*/ 36 h 40"/>
                <a:gd name="T62" fmla="*/ 61 w 61"/>
                <a:gd name="T63" fmla="*/ 36 h 40"/>
                <a:gd name="T64" fmla="*/ 61 w 61"/>
                <a:gd name="T65" fmla="*/ 5 h 40"/>
                <a:gd name="T66" fmla="*/ 60 w 61"/>
                <a:gd name="T67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1" h="40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6" y="20"/>
                    <a:pt x="16" y="20"/>
                    <a:pt x="16" y="20"/>
                  </a:cubicBezTo>
                  <a:lnTo>
                    <a:pt x="0" y="5"/>
                  </a:lnTo>
                  <a:close/>
                  <a:moveTo>
                    <a:pt x="19" y="17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9" y="25"/>
                    <a:pt x="31" y="25"/>
                  </a:cubicBezTo>
                  <a:cubicBezTo>
                    <a:pt x="32" y="25"/>
                    <a:pt x="34" y="24"/>
                    <a:pt x="36" y="2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9" y="1"/>
                    <a:pt x="5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3" y="1"/>
                    <a:pt x="3" y="1"/>
                  </a:cubicBezTo>
                  <a:lnTo>
                    <a:pt x="19" y="17"/>
                  </a:lnTo>
                  <a:close/>
                  <a:moveTo>
                    <a:pt x="42" y="24"/>
                  </a:moveTo>
                  <a:cubicBezTo>
                    <a:pt x="38" y="27"/>
                    <a:pt x="38" y="27"/>
                    <a:pt x="38" y="27"/>
                  </a:cubicBezTo>
                  <a:cubicBezTo>
                    <a:pt x="36" y="29"/>
                    <a:pt x="33" y="30"/>
                    <a:pt x="31" y="30"/>
                  </a:cubicBezTo>
                  <a:cubicBezTo>
                    <a:pt x="28" y="30"/>
                    <a:pt x="25" y="29"/>
                    <a:pt x="23" y="27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40"/>
                    <a:pt x="58" y="40"/>
                    <a:pt x="58" y="39"/>
                  </a:cubicBezTo>
                  <a:lnTo>
                    <a:pt x="42" y="24"/>
                  </a:lnTo>
                  <a:close/>
                  <a:moveTo>
                    <a:pt x="60" y="6"/>
                  </a:moveTo>
                  <a:cubicBezTo>
                    <a:pt x="45" y="21"/>
                    <a:pt x="45" y="21"/>
                    <a:pt x="45" y="21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6"/>
                    <a:pt x="60" y="36"/>
                    <a:pt x="61" y="36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5"/>
                    <a:pt x="60" y="5"/>
                    <a:pt x="6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75407" y="3472524"/>
            <a:ext cx="899446" cy="899451"/>
            <a:chOff x="6195714" y="3363269"/>
            <a:chExt cx="899446" cy="899451"/>
          </a:xfrm>
        </p:grpSpPr>
        <p:sp>
          <p:nvSpPr>
            <p:cNvPr id="26" name="Oval 124"/>
            <p:cNvSpPr>
              <a:spLocks noChangeArrowheads="1"/>
            </p:cNvSpPr>
            <p:nvPr/>
          </p:nvSpPr>
          <p:spPr bwMode="auto">
            <a:xfrm>
              <a:off x="6195714" y="3363269"/>
              <a:ext cx="899446" cy="899451"/>
            </a:xfrm>
            <a:prstGeom prst="ellipse">
              <a:avLst/>
            </a:pr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125"/>
            <p:cNvSpPr>
              <a:spLocks noChangeArrowheads="1"/>
            </p:cNvSpPr>
            <p:nvPr/>
          </p:nvSpPr>
          <p:spPr bwMode="auto">
            <a:xfrm>
              <a:off x="6246489" y="3414044"/>
              <a:ext cx="797896" cy="794274"/>
            </a:xfrm>
            <a:prstGeom prst="ellipse">
              <a:avLst/>
            </a:pr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6"/>
            <p:cNvSpPr>
              <a:spLocks/>
            </p:cNvSpPr>
            <p:nvPr/>
          </p:nvSpPr>
          <p:spPr bwMode="auto">
            <a:xfrm>
              <a:off x="6228355" y="3559117"/>
              <a:ext cx="609302" cy="703603"/>
            </a:xfrm>
            <a:custGeom>
              <a:avLst/>
              <a:gdLst>
                <a:gd name="T0" fmla="*/ 88 w 168"/>
                <a:gd name="T1" fmla="*/ 0 h 194"/>
                <a:gd name="T2" fmla="*/ 7 w 168"/>
                <a:gd name="T3" fmla="*/ 80 h 194"/>
                <a:gd name="T4" fmla="*/ 0 w 168"/>
                <a:gd name="T5" fmla="*/ 87 h 194"/>
                <a:gd name="T6" fmla="*/ 17 w 168"/>
                <a:gd name="T7" fmla="*/ 135 h 194"/>
                <a:gd name="T8" fmla="*/ 47 w 168"/>
                <a:gd name="T9" fmla="*/ 168 h 194"/>
                <a:gd name="T10" fmla="*/ 116 w 168"/>
                <a:gd name="T11" fmla="*/ 194 h 194"/>
                <a:gd name="T12" fmla="*/ 168 w 168"/>
                <a:gd name="T13" fmla="*/ 142 h 194"/>
                <a:gd name="T14" fmla="*/ 154 w 168"/>
                <a:gd name="T15" fmla="*/ 73 h 194"/>
                <a:gd name="T16" fmla="*/ 102 w 168"/>
                <a:gd name="T17" fmla="*/ 59 h 194"/>
                <a:gd name="T18" fmla="*/ 132 w 168"/>
                <a:gd name="T19" fmla="*/ 28 h 194"/>
                <a:gd name="T20" fmla="*/ 88 w 168"/>
                <a:gd name="T21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" h="194">
                  <a:moveTo>
                    <a:pt x="88" y="0"/>
                  </a:moveTo>
                  <a:lnTo>
                    <a:pt x="7" y="80"/>
                  </a:lnTo>
                  <a:lnTo>
                    <a:pt x="0" y="87"/>
                  </a:lnTo>
                  <a:lnTo>
                    <a:pt x="17" y="135"/>
                  </a:lnTo>
                  <a:lnTo>
                    <a:pt x="47" y="168"/>
                  </a:lnTo>
                  <a:lnTo>
                    <a:pt x="116" y="194"/>
                  </a:lnTo>
                  <a:lnTo>
                    <a:pt x="168" y="142"/>
                  </a:lnTo>
                  <a:lnTo>
                    <a:pt x="154" y="73"/>
                  </a:lnTo>
                  <a:lnTo>
                    <a:pt x="102" y="59"/>
                  </a:lnTo>
                  <a:lnTo>
                    <a:pt x="132" y="28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7"/>
            <p:cNvSpPr>
              <a:spLocks noEditPoints="1"/>
            </p:cNvSpPr>
            <p:nvPr/>
          </p:nvSpPr>
          <p:spPr bwMode="auto">
            <a:xfrm>
              <a:off x="6416949" y="3508342"/>
              <a:ext cx="420709" cy="565784"/>
            </a:xfrm>
            <a:custGeom>
              <a:avLst/>
              <a:gdLst>
                <a:gd name="T0" fmla="*/ 25 w 49"/>
                <a:gd name="T1" fmla="*/ 23 h 66"/>
                <a:gd name="T2" fmla="*/ 36 w 49"/>
                <a:gd name="T3" fmla="*/ 12 h 66"/>
                <a:gd name="T4" fmla="*/ 25 w 49"/>
                <a:gd name="T5" fmla="*/ 0 h 66"/>
                <a:gd name="T6" fmla="*/ 13 w 49"/>
                <a:gd name="T7" fmla="*/ 12 h 66"/>
                <a:gd name="T8" fmla="*/ 25 w 49"/>
                <a:gd name="T9" fmla="*/ 23 h 66"/>
                <a:gd name="T10" fmla="*/ 32 w 49"/>
                <a:gd name="T11" fmla="*/ 26 h 66"/>
                <a:gd name="T12" fmla="*/ 17 w 49"/>
                <a:gd name="T13" fmla="*/ 26 h 66"/>
                <a:gd name="T14" fmla="*/ 0 w 49"/>
                <a:gd name="T15" fmla="*/ 43 h 66"/>
                <a:gd name="T16" fmla="*/ 0 w 49"/>
                <a:gd name="T17" fmla="*/ 66 h 66"/>
                <a:gd name="T18" fmla="*/ 10 w 49"/>
                <a:gd name="T19" fmla="*/ 66 h 66"/>
                <a:gd name="T20" fmla="*/ 10 w 49"/>
                <a:gd name="T21" fmla="*/ 42 h 66"/>
                <a:gd name="T22" fmla="*/ 14 w 49"/>
                <a:gd name="T23" fmla="*/ 42 h 66"/>
                <a:gd name="T24" fmla="*/ 14 w 49"/>
                <a:gd name="T25" fmla="*/ 66 h 66"/>
                <a:gd name="T26" fmla="*/ 35 w 49"/>
                <a:gd name="T27" fmla="*/ 66 h 66"/>
                <a:gd name="T28" fmla="*/ 35 w 49"/>
                <a:gd name="T29" fmla="*/ 42 h 66"/>
                <a:gd name="T30" fmla="*/ 39 w 49"/>
                <a:gd name="T31" fmla="*/ 42 h 66"/>
                <a:gd name="T32" fmla="*/ 39 w 49"/>
                <a:gd name="T33" fmla="*/ 66 h 66"/>
                <a:gd name="T34" fmla="*/ 49 w 49"/>
                <a:gd name="T35" fmla="*/ 66 h 66"/>
                <a:gd name="T36" fmla="*/ 49 w 49"/>
                <a:gd name="T37" fmla="*/ 43 h 66"/>
                <a:gd name="T38" fmla="*/ 32 w 49"/>
                <a:gd name="T3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6">
                  <a:moveTo>
                    <a:pt x="25" y="23"/>
                  </a:moveTo>
                  <a:cubicBezTo>
                    <a:pt x="31" y="23"/>
                    <a:pt x="36" y="18"/>
                    <a:pt x="36" y="12"/>
                  </a:cubicBezTo>
                  <a:cubicBezTo>
                    <a:pt x="36" y="6"/>
                    <a:pt x="31" y="0"/>
                    <a:pt x="25" y="0"/>
                  </a:cubicBezTo>
                  <a:cubicBezTo>
                    <a:pt x="18" y="0"/>
                    <a:pt x="13" y="6"/>
                    <a:pt x="13" y="12"/>
                  </a:cubicBezTo>
                  <a:cubicBezTo>
                    <a:pt x="13" y="18"/>
                    <a:pt x="18" y="23"/>
                    <a:pt x="25" y="23"/>
                  </a:cubicBezTo>
                  <a:close/>
                  <a:moveTo>
                    <a:pt x="32" y="26"/>
                  </a:moveTo>
                  <a:cubicBezTo>
                    <a:pt x="17" y="26"/>
                    <a:pt x="17" y="26"/>
                    <a:pt x="17" y="26"/>
                  </a:cubicBezTo>
                  <a:cubicBezTo>
                    <a:pt x="8" y="26"/>
                    <a:pt x="0" y="33"/>
                    <a:pt x="0" y="4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49" y="33"/>
                    <a:pt x="41" y="26"/>
                    <a:pt x="32" y="2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8"/>
            <p:cNvSpPr>
              <a:spLocks noEditPoints="1"/>
            </p:cNvSpPr>
            <p:nvPr/>
          </p:nvSpPr>
          <p:spPr bwMode="auto">
            <a:xfrm>
              <a:off x="6424202" y="3497461"/>
              <a:ext cx="420709" cy="558530"/>
            </a:xfrm>
            <a:custGeom>
              <a:avLst/>
              <a:gdLst>
                <a:gd name="T0" fmla="*/ 25 w 49"/>
                <a:gd name="T1" fmla="*/ 23 h 65"/>
                <a:gd name="T2" fmla="*/ 36 w 49"/>
                <a:gd name="T3" fmla="*/ 12 h 65"/>
                <a:gd name="T4" fmla="*/ 25 w 49"/>
                <a:gd name="T5" fmla="*/ 0 h 65"/>
                <a:gd name="T6" fmla="*/ 13 w 49"/>
                <a:gd name="T7" fmla="*/ 12 h 65"/>
                <a:gd name="T8" fmla="*/ 25 w 49"/>
                <a:gd name="T9" fmla="*/ 23 h 65"/>
                <a:gd name="T10" fmla="*/ 32 w 49"/>
                <a:gd name="T11" fmla="*/ 25 h 65"/>
                <a:gd name="T12" fmla="*/ 18 w 49"/>
                <a:gd name="T13" fmla="*/ 25 h 65"/>
                <a:gd name="T14" fmla="*/ 0 w 49"/>
                <a:gd name="T15" fmla="*/ 42 h 65"/>
                <a:gd name="T16" fmla="*/ 0 w 49"/>
                <a:gd name="T17" fmla="*/ 65 h 65"/>
                <a:gd name="T18" fmla="*/ 10 w 49"/>
                <a:gd name="T19" fmla="*/ 65 h 65"/>
                <a:gd name="T20" fmla="*/ 10 w 49"/>
                <a:gd name="T21" fmla="*/ 42 h 65"/>
                <a:gd name="T22" fmla="*/ 14 w 49"/>
                <a:gd name="T23" fmla="*/ 42 h 65"/>
                <a:gd name="T24" fmla="*/ 14 w 49"/>
                <a:gd name="T25" fmla="*/ 65 h 65"/>
                <a:gd name="T26" fmla="*/ 35 w 49"/>
                <a:gd name="T27" fmla="*/ 65 h 65"/>
                <a:gd name="T28" fmla="*/ 35 w 49"/>
                <a:gd name="T29" fmla="*/ 42 h 65"/>
                <a:gd name="T30" fmla="*/ 39 w 49"/>
                <a:gd name="T31" fmla="*/ 42 h 65"/>
                <a:gd name="T32" fmla="*/ 39 w 49"/>
                <a:gd name="T33" fmla="*/ 65 h 65"/>
                <a:gd name="T34" fmla="*/ 49 w 49"/>
                <a:gd name="T35" fmla="*/ 65 h 65"/>
                <a:gd name="T36" fmla="*/ 49 w 49"/>
                <a:gd name="T37" fmla="*/ 42 h 65"/>
                <a:gd name="T38" fmla="*/ 32 w 49"/>
                <a:gd name="T39" fmla="*/ 2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" h="65">
                  <a:moveTo>
                    <a:pt x="25" y="23"/>
                  </a:moveTo>
                  <a:cubicBezTo>
                    <a:pt x="31" y="23"/>
                    <a:pt x="36" y="18"/>
                    <a:pt x="36" y="12"/>
                  </a:cubicBezTo>
                  <a:cubicBezTo>
                    <a:pt x="36" y="5"/>
                    <a:pt x="31" y="0"/>
                    <a:pt x="25" y="0"/>
                  </a:cubicBezTo>
                  <a:cubicBezTo>
                    <a:pt x="19" y="0"/>
                    <a:pt x="13" y="5"/>
                    <a:pt x="13" y="12"/>
                  </a:cubicBezTo>
                  <a:cubicBezTo>
                    <a:pt x="13" y="18"/>
                    <a:pt x="19" y="23"/>
                    <a:pt x="25" y="23"/>
                  </a:cubicBezTo>
                  <a:close/>
                  <a:moveTo>
                    <a:pt x="32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8" y="25"/>
                    <a:pt x="0" y="33"/>
                    <a:pt x="0" y="42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33"/>
                    <a:pt x="42" y="25"/>
                    <a:pt x="3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403916" y="3472524"/>
            <a:ext cx="899446" cy="899451"/>
            <a:chOff x="5140315" y="3363269"/>
            <a:chExt cx="899446" cy="899451"/>
          </a:xfrm>
        </p:grpSpPr>
        <p:sp>
          <p:nvSpPr>
            <p:cNvPr id="32" name="Oval 129"/>
            <p:cNvSpPr>
              <a:spLocks noChangeArrowheads="1"/>
            </p:cNvSpPr>
            <p:nvPr/>
          </p:nvSpPr>
          <p:spPr bwMode="auto">
            <a:xfrm>
              <a:off x="5140315" y="3363269"/>
              <a:ext cx="899446" cy="899451"/>
            </a:xfrm>
            <a:prstGeom prst="ellipse">
              <a:avLst/>
            </a:pr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30"/>
            <p:cNvSpPr>
              <a:spLocks noChangeArrowheads="1"/>
            </p:cNvSpPr>
            <p:nvPr/>
          </p:nvSpPr>
          <p:spPr bwMode="auto">
            <a:xfrm>
              <a:off x="5191091" y="3414044"/>
              <a:ext cx="797896" cy="794274"/>
            </a:xfrm>
            <a:prstGeom prst="ellipse">
              <a:avLst/>
            </a:prstGeom>
            <a:solidFill>
              <a:srgbClr val="DAA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31"/>
            <p:cNvSpPr>
              <a:spLocks/>
            </p:cNvSpPr>
            <p:nvPr/>
          </p:nvSpPr>
          <p:spPr bwMode="auto">
            <a:xfrm>
              <a:off x="5183837" y="3533729"/>
              <a:ext cx="634690" cy="710857"/>
            </a:xfrm>
            <a:custGeom>
              <a:avLst/>
              <a:gdLst>
                <a:gd name="T0" fmla="*/ 61 w 175"/>
                <a:gd name="T1" fmla="*/ 0 h 196"/>
                <a:gd name="T2" fmla="*/ 50 w 175"/>
                <a:gd name="T3" fmla="*/ 12 h 196"/>
                <a:gd name="T4" fmla="*/ 42 w 175"/>
                <a:gd name="T5" fmla="*/ 14 h 196"/>
                <a:gd name="T6" fmla="*/ 0 w 175"/>
                <a:gd name="T7" fmla="*/ 57 h 196"/>
                <a:gd name="T8" fmla="*/ 2 w 175"/>
                <a:gd name="T9" fmla="*/ 123 h 196"/>
                <a:gd name="T10" fmla="*/ 50 w 175"/>
                <a:gd name="T11" fmla="*/ 177 h 196"/>
                <a:gd name="T12" fmla="*/ 113 w 175"/>
                <a:gd name="T13" fmla="*/ 196 h 196"/>
                <a:gd name="T14" fmla="*/ 130 w 175"/>
                <a:gd name="T15" fmla="*/ 191 h 196"/>
                <a:gd name="T16" fmla="*/ 175 w 175"/>
                <a:gd name="T17" fmla="*/ 149 h 196"/>
                <a:gd name="T18" fmla="*/ 163 w 175"/>
                <a:gd name="T19" fmla="*/ 12 h 196"/>
                <a:gd name="T20" fmla="*/ 156 w 175"/>
                <a:gd name="T21" fmla="*/ 19 h 196"/>
                <a:gd name="T22" fmla="*/ 151 w 175"/>
                <a:gd name="T23" fmla="*/ 5 h 196"/>
                <a:gd name="T24" fmla="*/ 146 w 175"/>
                <a:gd name="T25" fmla="*/ 0 h 196"/>
                <a:gd name="T26" fmla="*/ 135 w 175"/>
                <a:gd name="T27" fmla="*/ 12 h 196"/>
                <a:gd name="T28" fmla="*/ 125 w 175"/>
                <a:gd name="T29" fmla="*/ 2 h 196"/>
                <a:gd name="T30" fmla="*/ 113 w 175"/>
                <a:gd name="T31" fmla="*/ 14 h 196"/>
                <a:gd name="T32" fmla="*/ 104 w 175"/>
                <a:gd name="T33" fmla="*/ 0 h 196"/>
                <a:gd name="T34" fmla="*/ 92 w 175"/>
                <a:gd name="T35" fmla="*/ 14 h 196"/>
                <a:gd name="T36" fmla="*/ 83 w 175"/>
                <a:gd name="T37" fmla="*/ 0 h 196"/>
                <a:gd name="T38" fmla="*/ 73 w 175"/>
                <a:gd name="T39" fmla="*/ 9 h 196"/>
                <a:gd name="T40" fmla="*/ 61 w 175"/>
                <a:gd name="T41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75" h="196">
                  <a:moveTo>
                    <a:pt x="61" y="0"/>
                  </a:moveTo>
                  <a:lnTo>
                    <a:pt x="50" y="12"/>
                  </a:lnTo>
                  <a:lnTo>
                    <a:pt x="42" y="14"/>
                  </a:lnTo>
                  <a:lnTo>
                    <a:pt x="0" y="57"/>
                  </a:lnTo>
                  <a:lnTo>
                    <a:pt x="2" y="123"/>
                  </a:lnTo>
                  <a:lnTo>
                    <a:pt x="50" y="177"/>
                  </a:lnTo>
                  <a:lnTo>
                    <a:pt x="113" y="196"/>
                  </a:lnTo>
                  <a:lnTo>
                    <a:pt x="130" y="191"/>
                  </a:lnTo>
                  <a:lnTo>
                    <a:pt x="175" y="149"/>
                  </a:lnTo>
                  <a:lnTo>
                    <a:pt x="163" y="12"/>
                  </a:lnTo>
                  <a:lnTo>
                    <a:pt x="156" y="19"/>
                  </a:lnTo>
                  <a:lnTo>
                    <a:pt x="151" y="5"/>
                  </a:lnTo>
                  <a:lnTo>
                    <a:pt x="146" y="0"/>
                  </a:lnTo>
                  <a:lnTo>
                    <a:pt x="135" y="12"/>
                  </a:lnTo>
                  <a:lnTo>
                    <a:pt x="125" y="2"/>
                  </a:lnTo>
                  <a:lnTo>
                    <a:pt x="113" y="14"/>
                  </a:lnTo>
                  <a:lnTo>
                    <a:pt x="104" y="0"/>
                  </a:lnTo>
                  <a:lnTo>
                    <a:pt x="92" y="14"/>
                  </a:lnTo>
                  <a:lnTo>
                    <a:pt x="83" y="0"/>
                  </a:lnTo>
                  <a:lnTo>
                    <a:pt x="73" y="9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BC84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2"/>
            <p:cNvSpPr>
              <a:spLocks/>
            </p:cNvSpPr>
            <p:nvPr/>
          </p:nvSpPr>
          <p:spPr bwMode="auto">
            <a:xfrm>
              <a:off x="5492115" y="3711444"/>
              <a:ext cx="188594" cy="268385"/>
            </a:xfrm>
            <a:custGeom>
              <a:avLst/>
              <a:gdLst>
                <a:gd name="T0" fmla="*/ 0 w 22"/>
                <a:gd name="T1" fmla="*/ 25 h 31"/>
                <a:gd name="T2" fmla="*/ 1 w 22"/>
                <a:gd name="T3" fmla="*/ 24 h 31"/>
                <a:gd name="T4" fmla="*/ 3 w 22"/>
                <a:gd name="T5" fmla="*/ 22 h 31"/>
                <a:gd name="T6" fmla="*/ 5 w 22"/>
                <a:gd name="T7" fmla="*/ 20 h 31"/>
                <a:gd name="T8" fmla="*/ 7 w 22"/>
                <a:gd name="T9" fmla="*/ 19 h 31"/>
                <a:gd name="T10" fmla="*/ 11 w 22"/>
                <a:gd name="T11" fmla="*/ 16 h 31"/>
                <a:gd name="T12" fmla="*/ 14 w 22"/>
                <a:gd name="T13" fmla="*/ 14 h 31"/>
                <a:gd name="T14" fmla="*/ 15 w 22"/>
                <a:gd name="T15" fmla="*/ 12 h 31"/>
                <a:gd name="T16" fmla="*/ 15 w 22"/>
                <a:gd name="T17" fmla="*/ 9 h 31"/>
                <a:gd name="T18" fmla="*/ 15 w 22"/>
                <a:gd name="T19" fmla="*/ 8 h 31"/>
                <a:gd name="T20" fmla="*/ 14 w 22"/>
                <a:gd name="T21" fmla="*/ 6 h 31"/>
                <a:gd name="T22" fmla="*/ 13 w 22"/>
                <a:gd name="T23" fmla="*/ 5 h 31"/>
                <a:gd name="T24" fmla="*/ 11 w 22"/>
                <a:gd name="T25" fmla="*/ 5 h 31"/>
                <a:gd name="T26" fmla="*/ 8 w 22"/>
                <a:gd name="T27" fmla="*/ 5 h 31"/>
                <a:gd name="T28" fmla="*/ 7 w 22"/>
                <a:gd name="T29" fmla="*/ 7 h 31"/>
                <a:gd name="T30" fmla="*/ 7 w 22"/>
                <a:gd name="T31" fmla="*/ 9 h 31"/>
                <a:gd name="T32" fmla="*/ 6 w 22"/>
                <a:gd name="T33" fmla="*/ 11 h 31"/>
                <a:gd name="T34" fmla="*/ 0 w 22"/>
                <a:gd name="T35" fmla="*/ 11 h 31"/>
                <a:gd name="T36" fmla="*/ 1 w 22"/>
                <a:gd name="T37" fmla="*/ 6 h 31"/>
                <a:gd name="T38" fmla="*/ 2 w 22"/>
                <a:gd name="T39" fmla="*/ 3 h 31"/>
                <a:gd name="T40" fmla="*/ 5 w 22"/>
                <a:gd name="T41" fmla="*/ 1 h 31"/>
                <a:gd name="T42" fmla="*/ 7 w 22"/>
                <a:gd name="T43" fmla="*/ 0 h 31"/>
                <a:gd name="T44" fmla="*/ 9 w 22"/>
                <a:gd name="T45" fmla="*/ 0 h 31"/>
                <a:gd name="T46" fmla="*/ 11 w 22"/>
                <a:gd name="T47" fmla="*/ 0 h 31"/>
                <a:gd name="T48" fmla="*/ 15 w 22"/>
                <a:gd name="T49" fmla="*/ 0 h 31"/>
                <a:gd name="T50" fmla="*/ 18 w 22"/>
                <a:gd name="T51" fmla="*/ 2 h 31"/>
                <a:gd name="T52" fmla="*/ 21 w 22"/>
                <a:gd name="T53" fmla="*/ 5 h 31"/>
                <a:gd name="T54" fmla="*/ 22 w 22"/>
                <a:gd name="T55" fmla="*/ 10 h 31"/>
                <a:gd name="T56" fmla="*/ 21 w 22"/>
                <a:gd name="T57" fmla="*/ 13 h 31"/>
                <a:gd name="T58" fmla="*/ 20 w 22"/>
                <a:gd name="T59" fmla="*/ 16 h 31"/>
                <a:gd name="T60" fmla="*/ 17 w 22"/>
                <a:gd name="T61" fmla="*/ 18 h 31"/>
                <a:gd name="T62" fmla="*/ 15 w 22"/>
                <a:gd name="T63" fmla="*/ 20 h 31"/>
                <a:gd name="T64" fmla="*/ 12 w 22"/>
                <a:gd name="T65" fmla="*/ 22 h 31"/>
                <a:gd name="T66" fmla="*/ 10 w 22"/>
                <a:gd name="T67" fmla="*/ 23 h 31"/>
                <a:gd name="T68" fmla="*/ 9 w 22"/>
                <a:gd name="T69" fmla="*/ 25 h 31"/>
                <a:gd name="T70" fmla="*/ 8 w 22"/>
                <a:gd name="T71" fmla="*/ 26 h 31"/>
                <a:gd name="T72" fmla="*/ 22 w 22"/>
                <a:gd name="T73" fmla="*/ 26 h 31"/>
                <a:gd name="T74" fmla="*/ 22 w 22"/>
                <a:gd name="T75" fmla="*/ 31 h 31"/>
                <a:gd name="T76" fmla="*/ 0 w 22"/>
                <a:gd name="T77" fmla="*/ 31 h 31"/>
                <a:gd name="T78" fmla="*/ 0 w 22"/>
                <a:gd name="T79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1">
                  <a:moveTo>
                    <a:pt x="0" y="25"/>
                  </a:moveTo>
                  <a:cubicBezTo>
                    <a:pt x="0" y="25"/>
                    <a:pt x="1" y="24"/>
                    <a:pt x="1" y="24"/>
                  </a:cubicBezTo>
                  <a:cubicBezTo>
                    <a:pt x="2" y="23"/>
                    <a:pt x="2" y="23"/>
                    <a:pt x="3" y="22"/>
                  </a:cubicBezTo>
                  <a:cubicBezTo>
                    <a:pt x="4" y="21"/>
                    <a:pt x="5" y="21"/>
                    <a:pt x="5" y="20"/>
                  </a:cubicBezTo>
                  <a:cubicBezTo>
                    <a:pt x="6" y="20"/>
                    <a:pt x="7" y="19"/>
                    <a:pt x="7" y="19"/>
                  </a:cubicBezTo>
                  <a:cubicBezTo>
                    <a:pt x="9" y="18"/>
                    <a:pt x="10" y="17"/>
                    <a:pt x="11" y="16"/>
                  </a:cubicBezTo>
                  <a:cubicBezTo>
                    <a:pt x="12" y="15"/>
                    <a:pt x="13" y="14"/>
                    <a:pt x="14" y="14"/>
                  </a:cubicBezTo>
                  <a:cubicBezTo>
                    <a:pt x="14" y="13"/>
                    <a:pt x="15" y="12"/>
                    <a:pt x="15" y="12"/>
                  </a:cubicBezTo>
                  <a:cubicBezTo>
                    <a:pt x="15" y="11"/>
                    <a:pt x="15" y="10"/>
                    <a:pt x="15" y="9"/>
                  </a:cubicBezTo>
                  <a:cubicBezTo>
                    <a:pt x="15" y="9"/>
                    <a:pt x="15" y="8"/>
                    <a:pt x="15" y="8"/>
                  </a:cubicBezTo>
                  <a:cubicBezTo>
                    <a:pt x="15" y="7"/>
                    <a:pt x="15" y="7"/>
                    <a:pt x="14" y="6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0" y="5"/>
                    <a:pt x="9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6" y="9"/>
                    <a:pt x="6" y="10"/>
                    <a:pt x="6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9"/>
                    <a:pt x="1" y="7"/>
                    <a:pt x="1" y="6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2"/>
                    <a:pt x="4" y="2"/>
                    <a:pt x="5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0"/>
                    <a:pt x="15" y="0"/>
                  </a:cubicBezTo>
                  <a:cubicBezTo>
                    <a:pt x="16" y="1"/>
                    <a:pt x="18" y="1"/>
                    <a:pt x="18" y="2"/>
                  </a:cubicBezTo>
                  <a:cubicBezTo>
                    <a:pt x="19" y="3"/>
                    <a:pt x="20" y="4"/>
                    <a:pt x="21" y="5"/>
                  </a:cubicBezTo>
                  <a:cubicBezTo>
                    <a:pt x="21" y="6"/>
                    <a:pt x="22" y="8"/>
                    <a:pt x="22" y="10"/>
                  </a:cubicBezTo>
                  <a:cubicBezTo>
                    <a:pt x="22" y="11"/>
                    <a:pt x="21" y="12"/>
                    <a:pt x="21" y="13"/>
                  </a:cubicBezTo>
                  <a:cubicBezTo>
                    <a:pt x="21" y="14"/>
                    <a:pt x="20" y="15"/>
                    <a:pt x="20" y="16"/>
                  </a:cubicBezTo>
                  <a:cubicBezTo>
                    <a:pt x="19" y="17"/>
                    <a:pt x="18" y="17"/>
                    <a:pt x="17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1"/>
                    <a:pt x="12" y="22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4"/>
                    <a:pt x="9" y="24"/>
                    <a:pt x="9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0" y="31"/>
                    <a:pt x="0" y="31"/>
                    <a:pt x="0" y="31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3"/>
            <p:cNvSpPr>
              <a:spLocks noEditPoints="1"/>
            </p:cNvSpPr>
            <p:nvPr/>
          </p:nvSpPr>
          <p:spPr bwMode="auto">
            <a:xfrm>
              <a:off x="5328909" y="3526476"/>
              <a:ext cx="496871" cy="554904"/>
            </a:xfrm>
            <a:custGeom>
              <a:avLst/>
              <a:gdLst>
                <a:gd name="T0" fmla="*/ 52 w 58"/>
                <a:gd name="T1" fmla="*/ 6 h 65"/>
                <a:gd name="T2" fmla="*/ 47 w 58"/>
                <a:gd name="T3" fmla="*/ 14 h 65"/>
                <a:gd name="T4" fmla="*/ 38 w 58"/>
                <a:gd name="T5" fmla="*/ 14 h 65"/>
                <a:gd name="T6" fmla="*/ 29 w 58"/>
                <a:gd name="T7" fmla="*/ 14 h 65"/>
                <a:gd name="T8" fmla="*/ 20 w 58"/>
                <a:gd name="T9" fmla="*/ 14 h 65"/>
                <a:gd name="T10" fmla="*/ 11 w 58"/>
                <a:gd name="T11" fmla="*/ 14 h 65"/>
                <a:gd name="T12" fmla="*/ 6 w 58"/>
                <a:gd name="T13" fmla="*/ 6 h 65"/>
                <a:gd name="T14" fmla="*/ 0 w 58"/>
                <a:gd name="T15" fmla="*/ 9 h 65"/>
                <a:gd name="T16" fmla="*/ 3 w 58"/>
                <a:gd name="T17" fmla="*/ 65 h 65"/>
                <a:gd name="T18" fmla="*/ 58 w 58"/>
                <a:gd name="T19" fmla="*/ 62 h 65"/>
                <a:gd name="T20" fmla="*/ 55 w 58"/>
                <a:gd name="T21" fmla="*/ 6 h 65"/>
                <a:gd name="T22" fmla="*/ 48 w 58"/>
                <a:gd name="T23" fmla="*/ 58 h 65"/>
                <a:gd name="T24" fmla="*/ 7 w 58"/>
                <a:gd name="T25" fmla="*/ 55 h 65"/>
                <a:gd name="T26" fmla="*/ 10 w 58"/>
                <a:gd name="T27" fmla="*/ 18 h 65"/>
                <a:gd name="T28" fmla="*/ 51 w 58"/>
                <a:gd name="T29" fmla="*/ 20 h 65"/>
                <a:gd name="T30" fmla="*/ 38 w 58"/>
                <a:gd name="T31" fmla="*/ 12 h 65"/>
                <a:gd name="T32" fmla="*/ 41 w 58"/>
                <a:gd name="T33" fmla="*/ 3 h 65"/>
                <a:gd name="T34" fmla="*/ 35 w 58"/>
                <a:gd name="T35" fmla="*/ 3 h 65"/>
                <a:gd name="T36" fmla="*/ 38 w 58"/>
                <a:gd name="T37" fmla="*/ 12 h 65"/>
                <a:gd name="T38" fmla="*/ 32 w 58"/>
                <a:gd name="T39" fmla="*/ 9 h 65"/>
                <a:gd name="T40" fmla="*/ 29 w 58"/>
                <a:gd name="T41" fmla="*/ 0 h 65"/>
                <a:gd name="T42" fmla="*/ 26 w 58"/>
                <a:gd name="T43" fmla="*/ 9 h 65"/>
                <a:gd name="T44" fmla="*/ 47 w 58"/>
                <a:gd name="T45" fmla="*/ 12 h 65"/>
                <a:gd name="T46" fmla="*/ 50 w 58"/>
                <a:gd name="T47" fmla="*/ 3 h 65"/>
                <a:gd name="T48" fmla="*/ 44 w 58"/>
                <a:gd name="T49" fmla="*/ 3 h 65"/>
                <a:gd name="T50" fmla="*/ 47 w 58"/>
                <a:gd name="T51" fmla="*/ 12 h 65"/>
                <a:gd name="T52" fmla="*/ 14 w 58"/>
                <a:gd name="T53" fmla="*/ 9 h 65"/>
                <a:gd name="T54" fmla="*/ 11 w 58"/>
                <a:gd name="T55" fmla="*/ 0 h 65"/>
                <a:gd name="T56" fmla="*/ 8 w 58"/>
                <a:gd name="T57" fmla="*/ 9 h 65"/>
                <a:gd name="T58" fmla="*/ 20 w 58"/>
                <a:gd name="T59" fmla="*/ 12 h 65"/>
                <a:gd name="T60" fmla="*/ 23 w 58"/>
                <a:gd name="T61" fmla="*/ 3 h 65"/>
                <a:gd name="T62" fmla="*/ 17 w 58"/>
                <a:gd name="T63" fmla="*/ 3 h 65"/>
                <a:gd name="T64" fmla="*/ 20 w 58"/>
                <a:gd name="T65" fmla="*/ 1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" h="65">
                  <a:moveTo>
                    <a:pt x="55" y="6"/>
                  </a:moveTo>
                  <a:cubicBezTo>
                    <a:pt x="52" y="6"/>
                    <a:pt x="52" y="6"/>
                    <a:pt x="52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12"/>
                    <a:pt x="50" y="14"/>
                    <a:pt x="47" y="14"/>
                  </a:cubicBezTo>
                  <a:cubicBezTo>
                    <a:pt x="45" y="14"/>
                    <a:pt x="43" y="12"/>
                    <a:pt x="42" y="10"/>
                  </a:cubicBezTo>
                  <a:cubicBezTo>
                    <a:pt x="42" y="12"/>
                    <a:pt x="40" y="14"/>
                    <a:pt x="38" y="14"/>
                  </a:cubicBezTo>
                  <a:cubicBezTo>
                    <a:pt x="36" y="14"/>
                    <a:pt x="34" y="12"/>
                    <a:pt x="33" y="10"/>
                  </a:cubicBezTo>
                  <a:cubicBezTo>
                    <a:pt x="33" y="12"/>
                    <a:pt x="31" y="14"/>
                    <a:pt x="29" y="14"/>
                  </a:cubicBezTo>
                  <a:cubicBezTo>
                    <a:pt x="27" y="14"/>
                    <a:pt x="25" y="12"/>
                    <a:pt x="24" y="10"/>
                  </a:cubicBezTo>
                  <a:cubicBezTo>
                    <a:pt x="24" y="12"/>
                    <a:pt x="22" y="14"/>
                    <a:pt x="20" y="14"/>
                  </a:cubicBezTo>
                  <a:cubicBezTo>
                    <a:pt x="18" y="14"/>
                    <a:pt x="16" y="12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8" y="14"/>
                    <a:pt x="6" y="12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9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2" y="65"/>
                    <a:pt x="3" y="65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5"/>
                    <a:pt x="58" y="63"/>
                    <a:pt x="58" y="62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7"/>
                    <a:pt x="56" y="6"/>
                    <a:pt x="55" y="6"/>
                  </a:cubicBezTo>
                  <a:close/>
                  <a:moveTo>
                    <a:pt x="51" y="55"/>
                  </a:moveTo>
                  <a:cubicBezTo>
                    <a:pt x="51" y="57"/>
                    <a:pt x="50" y="58"/>
                    <a:pt x="48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8" y="58"/>
                    <a:pt x="7" y="57"/>
                    <a:pt x="7" y="55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8" y="18"/>
                    <a:pt x="10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50" y="18"/>
                    <a:pt x="51" y="19"/>
                    <a:pt x="51" y="20"/>
                  </a:cubicBezTo>
                  <a:lnTo>
                    <a:pt x="51" y="55"/>
                  </a:lnTo>
                  <a:close/>
                  <a:moveTo>
                    <a:pt x="38" y="12"/>
                  </a:moveTo>
                  <a:cubicBezTo>
                    <a:pt x="40" y="12"/>
                    <a:pt x="41" y="11"/>
                    <a:pt x="41" y="9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1"/>
                    <a:pt x="40" y="0"/>
                    <a:pt x="38" y="0"/>
                  </a:cubicBezTo>
                  <a:cubicBezTo>
                    <a:pt x="36" y="0"/>
                    <a:pt x="35" y="1"/>
                    <a:pt x="35" y="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1"/>
                    <a:pt x="36" y="12"/>
                    <a:pt x="38" y="12"/>
                  </a:cubicBezTo>
                  <a:close/>
                  <a:moveTo>
                    <a:pt x="29" y="12"/>
                  </a:moveTo>
                  <a:cubicBezTo>
                    <a:pt x="31" y="12"/>
                    <a:pt x="32" y="11"/>
                    <a:pt x="32" y="9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1"/>
                    <a:pt x="31" y="0"/>
                    <a:pt x="29" y="0"/>
                  </a:cubicBezTo>
                  <a:cubicBezTo>
                    <a:pt x="27" y="0"/>
                    <a:pt x="26" y="1"/>
                    <a:pt x="26" y="3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11"/>
                    <a:pt x="27" y="12"/>
                    <a:pt x="29" y="12"/>
                  </a:cubicBezTo>
                  <a:close/>
                  <a:moveTo>
                    <a:pt x="47" y="12"/>
                  </a:moveTo>
                  <a:cubicBezTo>
                    <a:pt x="48" y="12"/>
                    <a:pt x="50" y="11"/>
                    <a:pt x="50" y="9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7" y="0"/>
                  </a:cubicBezTo>
                  <a:cubicBezTo>
                    <a:pt x="45" y="0"/>
                    <a:pt x="44" y="1"/>
                    <a:pt x="44" y="3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11"/>
                    <a:pt x="45" y="12"/>
                    <a:pt x="47" y="12"/>
                  </a:cubicBezTo>
                  <a:close/>
                  <a:moveTo>
                    <a:pt x="11" y="12"/>
                  </a:moveTo>
                  <a:cubicBezTo>
                    <a:pt x="13" y="12"/>
                    <a:pt x="14" y="11"/>
                    <a:pt x="14" y="9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9" y="0"/>
                    <a:pt x="8" y="1"/>
                    <a:pt x="8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9" y="12"/>
                    <a:pt x="11" y="12"/>
                  </a:cubicBezTo>
                  <a:close/>
                  <a:moveTo>
                    <a:pt x="20" y="12"/>
                  </a:moveTo>
                  <a:cubicBezTo>
                    <a:pt x="22" y="12"/>
                    <a:pt x="23" y="11"/>
                    <a:pt x="23" y="9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18" y="0"/>
                    <a:pt x="17" y="1"/>
                    <a:pt x="17" y="3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1"/>
                    <a:pt x="18" y="12"/>
                    <a:pt x="20" y="1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5499369" y="3696936"/>
              <a:ext cx="188594" cy="272012"/>
            </a:xfrm>
            <a:custGeom>
              <a:avLst/>
              <a:gdLst>
                <a:gd name="T0" fmla="*/ 0 w 22"/>
                <a:gd name="T1" fmla="*/ 26 h 32"/>
                <a:gd name="T2" fmla="*/ 2 w 22"/>
                <a:gd name="T3" fmla="*/ 24 h 32"/>
                <a:gd name="T4" fmla="*/ 3 w 22"/>
                <a:gd name="T5" fmla="*/ 23 h 32"/>
                <a:gd name="T6" fmla="*/ 5 w 22"/>
                <a:gd name="T7" fmla="*/ 21 h 32"/>
                <a:gd name="T8" fmla="*/ 8 w 22"/>
                <a:gd name="T9" fmla="*/ 19 h 32"/>
                <a:gd name="T10" fmla="*/ 11 w 22"/>
                <a:gd name="T11" fmla="*/ 17 h 32"/>
                <a:gd name="T12" fmla="*/ 14 w 22"/>
                <a:gd name="T13" fmla="*/ 15 h 32"/>
                <a:gd name="T14" fmla="*/ 15 w 22"/>
                <a:gd name="T15" fmla="*/ 12 h 32"/>
                <a:gd name="T16" fmla="*/ 16 w 22"/>
                <a:gd name="T17" fmla="*/ 10 h 32"/>
                <a:gd name="T18" fmla="*/ 15 w 22"/>
                <a:gd name="T19" fmla="*/ 8 h 32"/>
                <a:gd name="T20" fmla="*/ 15 w 22"/>
                <a:gd name="T21" fmla="*/ 7 h 32"/>
                <a:gd name="T22" fmla="*/ 13 w 22"/>
                <a:gd name="T23" fmla="*/ 6 h 32"/>
                <a:gd name="T24" fmla="*/ 11 w 22"/>
                <a:gd name="T25" fmla="*/ 6 h 32"/>
                <a:gd name="T26" fmla="*/ 9 w 22"/>
                <a:gd name="T27" fmla="*/ 6 h 32"/>
                <a:gd name="T28" fmla="*/ 7 w 22"/>
                <a:gd name="T29" fmla="*/ 8 h 32"/>
                <a:gd name="T30" fmla="*/ 7 w 22"/>
                <a:gd name="T31" fmla="*/ 10 h 32"/>
                <a:gd name="T32" fmla="*/ 7 w 22"/>
                <a:gd name="T33" fmla="*/ 11 h 32"/>
                <a:gd name="T34" fmla="*/ 1 w 22"/>
                <a:gd name="T35" fmla="*/ 11 h 32"/>
                <a:gd name="T36" fmla="*/ 1 w 22"/>
                <a:gd name="T37" fmla="*/ 7 h 32"/>
                <a:gd name="T38" fmla="*/ 3 w 22"/>
                <a:gd name="T39" fmla="*/ 4 h 32"/>
                <a:gd name="T40" fmla="*/ 5 w 22"/>
                <a:gd name="T41" fmla="*/ 2 h 32"/>
                <a:gd name="T42" fmla="*/ 7 w 22"/>
                <a:gd name="T43" fmla="*/ 1 h 32"/>
                <a:gd name="T44" fmla="*/ 9 w 22"/>
                <a:gd name="T45" fmla="*/ 0 h 32"/>
                <a:gd name="T46" fmla="*/ 11 w 22"/>
                <a:gd name="T47" fmla="*/ 0 h 32"/>
                <a:gd name="T48" fmla="*/ 15 w 22"/>
                <a:gd name="T49" fmla="*/ 1 h 32"/>
                <a:gd name="T50" fmla="*/ 19 w 22"/>
                <a:gd name="T51" fmla="*/ 3 h 32"/>
                <a:gd name="T52" fmla="*/ 21 w 22"/>
                <a:gd name="T53" fmla="*/ 6 h 32"/>
                <a:gd name="T54" fmla="*/ 22 w 22"/>
                <a:gd name="T55" fmla="*/ 10 h 32"/>
                <a:gd name="T56" fmla="*/ 21 w 22"/>
                <a:gd name="T57" fmla="*/ 14 h 32"/>
                <a:gd name="T58" fmla="*/ 20 w 22"/>
                <a:gd name="T59" fmla="*/ 17 h 32"/>
                <a:gd name="T60" fmla="*/ 18 w 22"/>
                <a:gd name="T61" fmla="*/ 19 h 32"/>
                <a:gd name="T62" fmla="*/ 15 w 22"/>
                <a:gd name="T63" fmla="*/ 21 h 32"/>
                <a:gd name="T64" fmla="*/ 12 w 22"/>
                <a:gd name="T65" fmla="*/ 23 h 32"/>
                <a:gd name="T66" fmla="*/ 10 w 22"/>
                <a:gd name="T67" fmla="*/ 24 h 32"/>
                <a:gd name="T68" fmla="*/ 9 w 22"/>
                <a:gd name="T69" fmla="*/ 25 h 32"/>
                <a:gd name="T70" fmla="*/ 8 w 22"/>
                <a:gd name="T71" fmla="*/ 26 h 32"/>
                <a:gd name="T72" fmla="*/ 22 w 22"/>
                <a:gd name="T73" fmla="*/ 26 h 32"/>
                <a:gd name="T74" fmla="*/ 22 w 22"/>
                <a:gd name="T75" fmla="*/ 32 h 32"/>
                <a:gd name="T76" fmla="*/ 0 w 22"/>
                <a:gd name="T77" fmla="*/ 32 h 32"/>
                <a:gd name="T78" fmla="*/ 0 w 22"/>
                <a:gd name="T79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" h="32">
                  <a:moveTo>
                    <a:pt x="0" y="26"/>
                  </a:moveTo>
                  <a:cubicBezTo>
                    <a:pt x="1" y="25"/>
                    <a:pt x="1" y="25"/>
                    <a:pt x="2" y="24"/>
                  </a:cubicBezTo>
                  <a:cubicBezTo>
                    <a:pt x="2" y="24"/>
                    <a:pt x="3" y="23"/>
                    <a:pt x="3" y="23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0"/>
                    <a:pt x="7" y="20"/>
                    <a:pt x="8" y="19"/>
                  </a:cubicBezTo>
                  <a:cubicBezTo>
                    <a:pt x="9" y="18"/>
                    <a:pt x="10" y="17"/>
                    <a:pt x="11" y="17"/>
                  </a:cubicBezTo>
                  <a:cubicBezTo>
                    <a:pt x="12" y="16"/>
                    <a:pt x="13" y="15"/>
                    <a:pt x="14" y="15"/>
                  </a:cubicBezTo>
                  <a:cubicBezTo>
                    <a:pt x="14" y="14"/>
                    <a:pt x="15" y="13"/>
                    <a:pt x="15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10"/>
                    <a:pt x="16" y="9"/>
                    <a:pt x="15" y="8"/>
                  </a:cubicBezTo>
                  <a:cubicBezTo>
                    <a:pt x="15" y="8"/>
                    <a:pt x="15" y="7"/>
                    <a:pt x="15" y="7"/>
                  </a:cubicBezTo>
                  <a:cubicBezTo>
                    <a:pt x="14" y="7"/>
                    <a:pt x="14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9" y="6"/>
                    <a:pt x="9" y="6"/>
                  </a:cubicBezTo>
                  <a:cubicBezTo>
                    <a:pt x="8" y="7"/>
                    <a:pt x="8" y="7"/>
                    <a:pt x="7" y="8"/>
                  </a:cubicBezTo>
                  <a:cubicBezTo>
                    <a:pt x="7" y="8"/>
                    <a:pt x="7" y="9"/>
                    <a:pt x="7" y="10"/>
                  </a:cubicBezTo>
                  <a:cubicBezTo>
                    <a:pt x="7" y="10"/>
                    <a:pt x="7" y="11"/>
                    <a:pt x="7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1" y="8"/>
                    <a:pt x="1" y="7"/>
                  </a:cubicBezTo>
                  <a:cubicBezTo>
                    <a:pt x="2" y="6"/>
                    <a:pt x="2" y="5"/>
                    <a:pt x="3" y="4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8" y="1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2" y="0"/>
                    <a:pt x="14" y="1"/>
                    <a:pt x="15" y="1"/>
                  </a:cubicBezTo>
                  <a:cubicBezTo>
                    <a:pt x="17" y="1"/>
                    <a:pt x="18" y="2"/>
                    <a:pt x="19" y="3"/>
                  </a:cubicBezTo>
                  <a:cubicBezTo>
                    <a:pt x="20" y="4"/>
                    <a:pt x="20" y="5"/>
                    <a:pt x="21" y="6"/>
                  </a:cubicBezTo>
                  <a:cubicBezTo>
                    <a:pt x="22" y="7"/>
                    <a:pt x="22" y="9"/>
                    <a:pt x="22" y="10"/>
                  </a:cubicBezTo>
                  <a:cubicBezTo>
                    <a:pt x="22" y="12"/>
                    <a:pt x="22" y="13"/>
                    <a:pt x="21" y="14"/>
                  </a:cubicBezTo>
                  <a:cubicBezTo>
                    <a:pt x="21" y="15"/>
                    <a:pt x="20" y="16"/>
                    <a:pt x="20" y="17"/>
                  </a:cubicBezTo>
                  <a:cubicBezTo>
                    <a:pt x="19" y="18"/>
                    <a:pt x="18" y="18"/>
                    <a:pt x="18" y="19"/>
                  </a:cubicBezTo>
                  <a:cubicBezTo>
                    <a:pt x="17" y="19"/>
                    <a:pt x="16" y="20"/>
                    <a:pt x="15" y="21"/>
                  </a:cubicBezTo>
                  <a:cubicBezTo>
                    <a:pt x="14" y="21"/>
                    <a:pt x="13" y="22"/>
                    <a:pt x="12" y="23"/>
                  </a:cubicBezTo>
                  <a:cubicBezTo>
                    <a:pt x="12" y="23"/>
                    <a:pt x="11" y="24"/>
                    <a:pt x="10" y="24"/>
                  </a:cubicBezTo>
                  <a:cubicBezTo>
                    <a:pt x="10" y="25"/>
                    <a:pt x="9" y="25"/>
                    <a:pt x="9" y="25"/>
                  </a:cubicBezTo>
                  <a:cubicBezTo>
                    <a:pt x="9" y="26"/>
                    <a:pt x="8" y="26"/>
                    <a:pt x="8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35"/>
            <p:cNvSpPr>
              <a:spLocks noEditPoints="1"/>
            </p:cNvSpPr>
            <p:nvPr/>
          </p:nvSpPr>
          <p:spPr bwMode="auto">
            <a:xfrm>
              <a:off x="5347043" y="3515595"/>
              <a:ext cx="485991" cy="547650"/>
            </a:xfrm>
            <a:custGeom>
              <a:avLst/>
              <a:gdLst>
                <a:gd name="T0" fmla="*/ 51 w 57"/>
                <a:gd name="T1" fmla="*/ 6 h 64"/>
                <a:gd name="T2" fmla="*/ 46 w 57"/>
                <a:gd name="T3" fmla="*/ 14 h 64"/>
                <a:gd name="T4" fmla="*/ 37 w 57"/>
                <a:gd name="T5" fmla="*/ 14 h 64"/>
                <a:gd name="T6" fmla="*/ 28 w 57"/>
                <a:gd name="T7" fmla="*/ 14 h 64"/>
                <a:gd name="T8" fmla="*/ 19 w 57"/>
                <a:gd name="T9" fmla="*/ 14 h 64"/>
                <a:gd name="T10" fmla="*/ 10 w 57"/>
                <a:gd name="T11" fmla="*/ 14 h 64"/>
                <a:gd name="T12" fmla="*/ 6 w 57"/>
                <a:gd name="T13" fmla="*/ 6 h 64"/>
                <a:gd name="T14" fmla="*/ 0 w 57"/>
                <a:gd name="T15" fmla="*/ 9 h 64"/>
                <a:gd name="T16" fmla="*/ 2 w 57"/>
                <a:gd name="T17" fmla="*/ 64 h 64"/>
                <a:gd name="T18" fmla="*/ 57 w 57"/>
                <a:gd name="T19" fmla="*/ 61 h 64"/>
                <a:gd name="T20" fmla="*/ 54 w 57"/>
                <a:gd name="T21" fmla="*/ 6 h 64"/>
                <a:gd name="T22" fmla="*/ 48 w 57"/>
                <a:gd name="T23" fmla="*/ 58 h 64"/>
                <a:gd name="T24" fmla="*/ 6 w 57"/>
                <a:gd name="T25" fmla="*/ 55 h 64"/>
                <a:gd name="T26" fmla="*/ 9 w 57"/>
                <a:gd name="T27" fmla="*/ 17 h 64"/>
                <a:gd name="T28" fmla="*/ 50 w 57"/>
                <a:gd name="T29" fmla="*/ 20 h 64"/>
                <a:gd name="T30" fmla="*/ 10 w 57"/>
                <a:gd name="T31" fmla="*/ 12 h 64"/>
                <a:gd name="T32" fmla="*/ 13 w 57"/>
                <a:gd name="T33" fmla="*/ 3 h 64"/>
                <a:gd name="T34" fmla="*/ 7 w 57"/>
                <a:gd name="T35" fmla="*/ 3 h 64"/>
                <a:gd name="T36" fmla="*/ 10 w 57"/>
                <a:gd name="T37" fmla="*/ 12 h 64"/>
                <a:gd name="T38" fmla="*/ 40 w 57"/>
                <a:gd name="T39" fmla="*/ 9 h 64"/>
                <a:gd name="T40" fmla="*/ 37 w 57"/>
                <a:gd name="T41" fmla="*/ 0 h 64"/>
                <a:gd name="T42" fmla="*/ 34 w 57"/>
                <a:gd name="T43" fmla="*/ 9 h 64"/>
                <a:gd name="T44" fmla="*/ 46 w 57"/>
                <a:gd name="T45" fmla="*/ 12 h 64"/>
                <a:gd name="T46" fmla="*/ 49 w 57"/>
                <a:gd name="T47" fmla="*/ 3 h 64"/>
                <a:gd name="T48" fmla="*/ 43 w 57"/>
                <a:gd name="T49" fmla="*/ 3 h 64"/>
                <a:gd name="T50" fmla="*/ 46 w 57"/>
                <a:gd name="T51" fmla="*/ 12 h 64"/>
                <a:gd name="T52" fmla="*/ 31 w 57"/>
                <a:gd name="T53" fmla="*/ 9 h 64"/>
                <a:gd name="T54" fmla="*/ 28 w 57"/>
                <a:gd name="T55" fmla="*/ 0 h 64"/>
                <a:gd name="T56" fmla="*/ 25 w 57"/>
                <a:gd name="T57" fmla="*/ 9 h 64"/>
                <a:gd name="T58" fmla="*/ 19 w 57"/>
                <a:gd name="T59" fmla="*/ 12 h 64"/>
                <a:gd name="T60" fmla="*/ 22 w 57"/>
                <a:gd name="T61" fmla="*/ 3 h 64"/>
                <a:gd name="T62" fmla="*/ 16 w 57"/>
                <a:gd name="T63" fmla="*/ 3 h 64"/>
                <a:gd name="T64" fmla="*/ 19 w 57"/>
                <a:gd name="T65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" h="64">
                  <a:moveTo>
                    <a:pt x="54" y="6"/>
                  </a:moveTo>
                  <a:cubicBezTo>
                    <a:pt x="51" y="6"/>
                    <a:pt x="51" y="6"/>
                    <a:pt x="51" y="6"/>
                  </a:cubicBezTo>
                  <a:cubicBezTo>
                    <a:pt x="51" y="9"/>
                    <a:pt x="51" y="9"/>
                    <a:pt x="51" y="9"/>
                  </a:cubicBezTo>
                  <a:cubicBezTo>
                    <a:pt x="51" y="11"/>
                    <a:pt x="49" y="14"/>
                    <a:pt x="46" y="14"/>
                  </a:cubicBezTo>
                  <a:cubicBezTo>
                    <a:pt x="44" y="14"/>
                    <a:pt x="42" y="12"/>
                    <a:pt x="42" y="10"/>
                  </a:cubicBezTo>
                  <a:cubicBezTo>
                    <a:pt x="41" y="12"/>
                    <a:pt x="39" y="14"/>
                    <a:pt x="37" y="14"/>
                  </a:cubicBezTo>
                  <a:cubicBezTo>
                    <a:pt x="35" y="14"/>
                    <a:pt x="33" y="12"/>
                    <a:pt x="33" y="10"/>
                  </a:cubicBezTo>
                  <a:cubicBezTo>
                    <a:pt x="32" y="12"/>
                    <a:pt x="30" y="14"/>
                    <a:pt x="28" y="14"/>
                  </a:cubicBezTo>
                  <a:cubicBezTo>
                    <a:pt x="26" y="14"/>
                    <a:pt x="24" y="12"/>
                    <a:pt x="24" y="10"/>
                  </a:cubicBezTo>
                  <a:cubicBezTo>
                    <a:pt x="23" y="12"/>
                    <a:pt x="21" y="14"/>
                    <a:pt x="19" y="14"/>
                  </a:cubicBezTo>
                  <a:cubicBezTo>
                    <a:pt x="17" y="14"/>
                    <a:pt x="15" y="12"/>
                    <a:pt x="15" y="10"/>
                  </a:cubicBezTo>
                  <a:cubicBezTo>
                    <a:pt x="14" y="12"/>
                    <a:pt x="12" y="14"/>
                    <a:pt x="10" y="14"/>
                  </a:cubicBezTo>
                  <a:cubicBezTo>
                    <a:pt x="8" y="14"/>
                    <a:pt x="6" y="11"/>
                    <a:pt x="6" y="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6" y="64"/>
                    <a:pt x="57" y="63"/>
                    <a:pt x="57" y="61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7"/>
                    <a:pt x="56" y="6"/>
                    <a:pt x="54" y="6"/>
                  </a:cubicBezTo>
                  <a:close/>
                  <a:moveTo>
                    <a:pt x="50" y="55"/>
                  </a:moveTo>
                  <a:cubicBezTo>
                    <a:pt x="50" y="56"/>
                    <a:pt x="49" y="58"/>
                    <a:pt x="48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7" y="58"/>
                    <a:pt x="6" y="56"/>
                    <a:pt x="6" y="55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7"/>
                    <a:pt x="9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9" y="17"/>
                    <a:pt x="50" y="19"/>
                    <a:pt x="50" y="20"/>
                  </a:cubicBezTo>
                  <a:lnTo>
                    <a:pt x="50" y="55"/>
                  </a:lnTo>
                  <a:close/>
                  <a:moveTo>
                    <a:pt x="10" y="12"/>
                  </a:moveTo>
                  <a:cubicBezTo>
                    <a:pt x="12" y="12"/>
                    <a:pt x="13" y="10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1"/>
                    <a:pt x="12" y="0"/>
                    <a:pt x="10" y="0"/>
                  </a:cubicBezTo>
                  <a:cubicBezTo>
                    <a:pt x="9" y="0"/>
                    <a:pt x="7" y="1"/>
                    <a:pt x="7" y="3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9" y="12"/>
                    <a:pt x="10" y="12"/>
                  </a:cubicBezTo>
                  <a:close/>
                  <a:moveTo>
                    <a:pt x="37" y="12"/>
                  </a:moveTo>
                  <a:cubicBezTo>
                    <a:pt x="39" y="12"/>
                    <a:pt x="40" y="10"/>
                    <a:pt x="40" y="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1"/>
                    <a:pt x="39" y="0"/>
                    <a:pt x="37" y="0"/>
                  </a:cubicBezTo>
                  <a:cubicBezTo>
                    <a:pt x="36" y="0"/>
                    <a:pt x="34" y="1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10"/>
                    <a:pt x="36" y="12"/>
                    <a:pt x="37" y="12"/>
                  </a:cubicBezTo>
                  <a:close/>
                  <a:moveTo>
                    <a:pt x="46" y="12"/>
                  </a:moveTo>
                  <a:cubicBezTo>
                    <a:pt x="48" y="12"/>
                    <a:pt x="49" y="10"/>
                    <a:pt x="49" y="9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45" y="0"/>
                    <a:pt x="43" y="1"/>
                    <a:pt x="43" y="3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0"/>
                    <a:pt x="45" y="12"/>
                    <a:pt x="46" y="12"/>
                  </a:cubicBezTo>
                  <a:close/>
                  <a:moveTo>
                    <a:pt x="28" y="12"/>
                  </a:moveTo>
                  <a:cubicBezTo>
                    <a:pt x="30" y="12"/>
                    <a:pt x="31" y="10"/>
                    <a:pt x="31" y="9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1"/>
                    <a:pt x="30" y="0"/>
                    <a:pt x="28" y="0"/>
                  </a:cubicBezTo>
                  <a:cubicBezTo>
                    <a:pt x="27" y="0"/>
                    <a:pt x="25" y="1"/>
                    <a:pt x="25" y="3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7" y="12"/>
                    <a:pt x="28" y="12"/>
                  </a:cubicBezTo>
                  <a:close/>
                  <a:moveTo>
                    <a:pt x="19" y="12"/>
                  </a:moveTo>
                  <a:cubicBezTo>
                    <a:pt x="21" y="12"/>
                    <a:pt x="22" y="10"/>
                    <a:pt x="22" y="9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1"/>
                    <a:pt x="21" y="0"/>
                    <a:pt x="19" y="0"/>
                  </a:cubicBezTo>
                  <a:cubicBezTo>
                    <a:pt x="18" y="0"/>
                    <a:pt x="16" y="1"/>
                    <a:pt x="16" y="3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8" y="12"/>
                    <a:pt x="19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857307" y="1131094"/>
            <a:ext cx="899446" cy="892198"/>
            <a:chOff x="3033145" y="1270594"/>
            <a:chExt cx="899446" cy="892198"/>
          </a:xfrm>
        </p:grpSpPr>
        <p:sp>
          <p:nvSpPr>
            <p:cNvPr id="40" name="Oval 136"/>
            <p:cNvSpPr>
              <a:spLocks noChangeArrowheads="1"/>
            </p:cNvSpPr>
            <p:nvPr/>
          </p:nvSpPr>
          <p:spPr bwMode="auto">
            <a:xfrm>
              <a:off x="3033145" y="1270594"/>
              <a:ext cx="899446" cy="892198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137"/>
            <p:cNvSpPr>
              <a:spLocks noChangeArrowheads="1"/>
            </p:cNvSpPr>
            <p:nvPr/>
          </p:nvSpPr>
          <p:spPr bwMode="auto">
            <a:xfrm>
              <a:off x="3083920" y="1314115"/>
              <a:ext cx="797896" cy="797900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38"/>
            <p:cNvSpPr>
              <a:spLocks/>
            </p:cNvSpPr>
            <p:nvPr/>
          </p:nvSpPr>
          <p:spPr bwMode="auto">
            <a:xfrm>
              <a:off x="3083920" y="1502710"/>
              <a:ext cx="703599" cy="616559"/>
            </a:xfrm>
            <a:custGeom>
              <a:avLst/>
              <a:gdLst>
                <a:gd name="T0" fmla="*/ 52 w 82"/>
                <a:gd name="T1" fmla="*/ 55 h 72"/>
                <a:gd name="T2" fmla="*/ 55 w 82"/>
                <a:gd name="T3" fmla="*/ 43 h 72"/>
                <a:gd name="T4" fmla="*/ 62 w 82"/>
                <a:gd name="T5" fmla="*/ 36 h 72"/>
                <a:gd name="T6" fmla="*/ 64 w 82"/>
                <a:gd name="T7" fmla="*/ 34 h 72"/>
                <a:gd name="T8" fmla="*/ 71 w 82"/>
                <a:gd name="T9" fmla="*/ 27 h 72"/>
                <a:gd name="T10" fmla="*/ 73 w 82"/>
                <a:gd name="T11" fmla="*/ 24 h 72"/>
                <a:gd name="T12" fmla="*/ 82 w 82"/>
                <a:gd name="T13" fmla="*/ 17 h 72"/>
                <a:gd name="T14" fmla="*/ 62 w 82"/>
                <a:gd name="T15" fmla="*/ 3 h 72"/>
                <a:gd name="T16" fmla="*/ 50 w 82"/>
                <a:gd name="T17" fmla="*/ 0 h 72"/>
                <a:gd name="T18" fmla="*/ 26 w 82"/>
                <a:gd name="T19" fmla="*/ 5 h 72"/>
                <a:gd name="T20" fmla="*/ 9 w 82"/>
                <a:gd name="T21" fmla="*/ 12 h 72"/>
                <a:gd name="T22" fmla="*/ 0 w 82"/>
                <a:gd name="T23" fmla="*/ 21 h 72"/>
                <a:gd name="T24" fmla="*/ 0 w 82"/>
                <a:gd name="T25" fmla="*/ 25 h 72"/>
                <a:gd name="T26" fmla="*/ 34 w 82"/>
                <a:gd name="T27" fmla="*/ 72 h 72"/>
                <a:gd name="T28" fmla="*/ 52 w 82"/>
                <a:gd name="T29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" h="72">
                  <a:moveTo>
                    <a:pt x="52" y="55"/>
                  </a:moveTo>
                  <a:cubicBezTo>
                    <a:pt x="55" y="43"/>
                    <a:pt x="55" y="43"/>
                    <a:pt x="55" y="43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7"/>
                    <a:pt x="63" y="3"/>
                    <a:pt x="62" y="3"/>
                  </a:cubicBezTo>
                  <a:cubicBezTo>
                    <a:pt x="61" y="3"/>
                    <a:pt x="50" y="0"/>
                    <a:pt x="50" y="0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4"/>
                    <a:pt x="0" y="25"/>
                  </a:cubicBezTo>
                  <a:cubicBezTo>
                    <a:pt x="0" y="49"/>
                    <a:pt x="16" y="72"/>
                    <a:pt x="34" y="72"/>
                  </a:cubicBezTo>
                  <a:lnTo>
                    <a:pt x="52" y="55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9"/>
            <p:cNvSpPr>
              <a:spLocks/>
            </p:cNvSpPr>
            <p:nvPr/>
          </p:nvSpPr>
          <p:spPr bwMode="auto">
            <a:xfrm>
              <a:off x="3323289" y="1698558"/>
              <a:ext cx="301024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0"/>
            <p:cNvSpPr>
              <a:spLocks/>
            </p:cNvSpPr>
            <p:nvPr/>
          </p:nvSpPr>
          <p:spPr bwMode="auto">
            <a:xfrm>
              <a:off x="3392198" y="1836378"/>
              <a:ext cx="163206" cy="163207"/>
            </a:xfrm>
            <a:custGeom>
              <a:avLst/>
              <a:gdLst>
                <a:gd name="T0" fmla="*/ 3 w 19"/>
                <a:gd name="T1" fmla="*/ 16 h 19"/>
                <a:gd name="T2" fmla="*/ 3 w 19"/>
                <a:gd name="T3" fmla="*/ 3 h 19"/>
                <a:gd name="T4" fmla="*/ 16 w 19"/>
                <a:gd name="T5" fmla="*/ 3 h 19"/>
                <a:gd name="T6" fmla="*/ 16 w 19"/>
                <a:gd name="T7" fmla="*/ 16 h 19"/>
                <a:gd name="T8" fmla="*/ 3 w 19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3" y="16"/>
                  </a:moveTo>
                  <a:cubicBezTo>
                    <a:pt x="0" y="12"/>
                    <a:pt x="0" y="7"/>
                    <a:pt x="3" y="3"/>
                  </a:cubicBezTo>
                  <a:cubicBezTo>
                    <a:pt x="7" y="0"/>
                    <a:pt x="12" y="0"/>
                    <a:pt x="16" y="3"/>
                  </a:cubicBezTo>
                  <a:cubicBezTo>
                    <a:pt x="19" y="7"/>
                    <a:pt x="19" y="12"/>
                    <a:pt x="16" y="16"/>
                  </a:cubicBezTo>
                  <a:cubicBezTo>
                    <a:pt x="12" y="19"/>
                    <a:pt x="7" y="19"/>
                    <a:pt x="3" y="1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41"/>
            <p:cNvSpPr>
              <a:spLocks/>
            </p:cNvSpPr>
            <p:nvPr/>
          </p:nvSpPr>
          <p:spPr bwMode="auto">
            <a:xfrm>
              <a:off x="3239873" y="1571620"/>
              <a:ext cx="471484" cy="170461"/>
            </a:xfrm>
            <a:custGeom>
              <a:avLst/>
              <a:gdLst>
                <a:gd name="T0" fmla="*/ 49 w 55"/>
                <a:gd name="T1" fmla="*/ 18 h 20"/>
                <a:gd name="T2" fmla="*/ 5 w 55"/>
                <a:gd name="T3" fmla="*/ 18 h 20"/>
                <a:gd name="T4" fmla="*/ 5 w 55"/>
                <a:gd name="T5" fmla="*/ 18 h 20"/>
                <a:gd name="T6" fmla="*/ 1 w 55"/>
                <a:gd name="T7" fmla="*/ 18 h 20"/>
                <a:gd name="T8" fmla="*/ 1 w 55"/>
                <a:gd name="T9" fmla="*/ 18 h 20"/>
                <a:gd name="T10" fmla="*/ 1 w 55"/>
                <a:gd name="T11" fmla="*/ 14 h 20"/>
                <a:gd name="T12" fmla="*/ 1 w 55"/>
                <a:gd name="T13" fmla="*/ 14 h 20"/>
                <a:gd name="T14" fmla="*/ 54 w 55"/>
                <a:gd name="T15" fmla="*/ 14 h 20"/>
                <a:gd name="T16" fmla="*/ 54 w 55"/>
                <a:gd name="T17" fmla="*/ 14 h 20"/>
                <a:gd name="T18" fmla="*/ 54 w 55"/>
                <a:gd name="T19" fmla="*/ 18 h 20"/>
                <a:gd name="T20" fmla="*/ 54 w 55"/>
                <a:gd name="T21" fmla="*/ 18 h 20"/>
                <a:gd name="T22" fmla="*/ 49 w 55"/>
                <a:gd name="T23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49" y="18"/>
                  </a:moveTo>
                  <a:cubicBezTo>
                    <a:pt x="37" y="6"/>
                    <a:pt x="18" y="6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20"/>
                    <a:pt x="2" y="20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6" y="0"/>
                    <a:pt x="39" y="0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5"/>
                    <a:pt x="55" y="17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3" y="20"/>
                    <a:pt x="51" y="20"/>
                    <a:pt x="49" y="18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2"/>
            <p:cNvSpPr>
              <a:spLocks/>
            </p:cNvSpPr>
            <p:nvPr/>
          </p:nvSpPr>
          <p:spPr bwMode="auto">
            <a:xfrm>
              <a:off x="3152830" y="1433801"/>
              <a:ext cx="641943" cy="224863"/>
            </a:xfrm>
            <a:custGeom>
              <a:avLst/>
              <a:gdLst>
                <a:gd name="T0" fmla="*/ 69 w 75"/>
                <a:gd name="T1" fmla="*/ 25 h 26"/>
                <a:gd name="T2" fmla="*/ 6 w 75"/>
                <a:gd name="T3" fmla="*/ 25 h 26"/>
                <a:gd name="T4" fmla="*/ 6 w 75"/>
                <a:gd name="T5" fmla="*/ 25 h 26"/>
                <a:gd name="T6" fmla="*/ 1 w 75"/>
                <a:gd name="T7" fmla="*/ 25 h 26"/>
                <a:gd name="T8" fmla="*/ 1 w 75"/>
                <a:gd name="T9" fmla="*/ 25 h 26"/>
                <a:gd name="T10" fmla="*/ 1 w 75"/>
                <a:gd name="T11" fmla="*/ 20 h 26"/>
                <a:gd name="T12" fmla="*/ 1 w 75"/>
                <a:gd name="T13" fmla="*/ 20 h 26"/>
                <a:gd name="T14" fmla="*/ 74 w 75"/>
                <a:gd name="T15" fmla="*/ 20 h 26"/>
                <a:gd name="T16" fmla="*/ 74 w 75"/>
                <a:gd name="T17" fmla="*/ 20 h 26"/>
                <a:gd name="T18" fmla="*/ 74 w 75"/>
                <a:gd name="T19" fmla="*/ 25 h 26"/>
                <a:gd name="T20" fmla="*/ 74 w 75"/>
                <a:gd name="T21" fmla="*/ 25 h 26"/>
                <a:gd name="T22" fmla="*/ 69 w 75"/>
                <a:gd name="T2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6">
                  <a:moveTo>
                    <a:pt x="69" y="25"/>
                  </a:moveTo>
                  <a:cubicBezTo>
                    <a:pt x="52" y="7"/>
                    <a:pt x="23" y="7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4" y="26"/>
                    <a:pt x="2" y="26"/>
                    <a:pt x="1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3"/>
                    <a:pt x="0" y="21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2" y="26"/>
                    <a:pt x="70" y="26"/>
                    <a:pt x="69" y="25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43"/>
            <p:cNvSpPr>
              <a:spLocks/>
            </p:cNvSpPr>
            <p:nvPr/>
          </p:nvSpPr>
          <p:spPr bwMode="auto">
            <a:xfrm>
              <a:off x="3334170" y="1691305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44"/>
            <p:cNvSpPr>
              <a:spLocks/>
            </p:cNvSpPr>
            <p:nvPr/>
          </p:nvSpPr>
          <p:spPr bwMode="auto">
            <a:xfrm>
              <a:off x="3399452" y="1818244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45"/>
            <p:cNvSpPr>
              <a:spLocks/>
            </p:cNvSpPr>
            <p:nvPr/>
          </p:nvSpPr>
          <p:spPr bwMode="auto">
            <a:xfrm>
              <a:off x="3247126" y="1553486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46"/>
            <p:cNvSpPr>
              <a:spLocks/>
            </p:cNvSpPr>
            <p:nvPr/>
          </p:nvSpPr>
          <p:spPr bwMode="auto">
            <a:xfrm>
              <a:off x="3160083" y="1426547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28798" y="1131094"/>
            <a:ext cx="903073" cy="892198"/>
            <a:chOff x="4084917" y="1270594"/>
            <a:chExt cx="903073" cy="892198"/>
          </a:xfrm>
        </p:grpSpPr>
        <p:sp>
          <p:nvSpPr>
            <p:cNvPr id="52" name="Oval 147"/>
            <p:cNvSpPr>
              <a:spLocks noChangeArrowheads="1"/>
            </p:cNvSpPr>
            <p:nvPr/>
          </p:nvSpPr>
          <p:spPr bwMode="auto">
            <a:xfrm>
              <a:off x="4084917" y="1270594"/>
              <a:ext cx="903073" cy="892198"/>
            </a:xfrm>
            <a:prstGeom prst="ellipse">
              <a:avLst/>
            </a:pr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148"/>
            <p:cNvSpPr>
              <a:spLocks noChangeArrowheads="1"/>
            </p:cNvSpPr>
            <p:nvPr/>
          </p:nvSpPr>
          <p:spPr bwMode="auto">
            <a:xfrm>
              <a:off x="4139319" y="1314115"/>
              <a:ext cx="794269" cy="797900"/>
            </a:xfrm>
            <a:prstGeom prst="ellipse">
              <a:avLst/>
            </a:pr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9"/>
            <p:cNvSpPr>
              <a:spLocks/>
            </p:cNvSpPr>
            <p:nvPr/>
          </p:nvSpPr>
          <p:spPr bwMode="auto">
            <a:xfrm>
              <a:off x="4139319" y="1415666"/>
              <a:ext cx="591168" cy="710857"/>
            </a:xfrm>
            <a:custGeom>
              <a:avLst/>
              <a:gdLst>
                <a:gd name="T0" fmla="*/ 67 w 69"/>
                <a:gd name="T1" fmla="*/ 31 h 83"/>
                <a:gd name="T2" fmla="*/ 61 w 69"/>
                <a:gd name="T3" fmla="*/ 38 h 83"/>
                <a:gd name="T4" fmla="*/ 61 w 69"/>
                <a:gd name="T5" fmla="*/ 18 h 83"/>
                <a:gd name="T6" fmla="*/ 47 w 69"/>
                <a:gd name="T7" fmla="*/ 5 h 83"/>
                <a:gd name="T8" fmla="*/ 35 w 69"/>
                <a:gd name="T9" fmla="*/ 0 h 83"/>
                <a:gd name="T10" fmla="*/ 0 w 69"/>
                <a:gd name="T11" fmla="*/ 33 h 83"/>
                <a:gd name="T12" fmla="*/ 0 w 69"/>
                <a:gd name="T13" fmla="*/ 35 h 83"/>
                <a:gd name="T14" fmla="*/ 40 w 69"/>
                <a:gd name="T15" fmla="*/ 82 h 83"/>
                <a:gd name="T16" fmla="*/ 51 w 69"/>
                <a:gd name="T17" fmla="*/ 82 h 83"/>
                <a:gd name="T18" fmla="*/ 63 w 69"/>
                <a:gd name="T19" fmla="*/ 71 h 83"/>
                <a:gd name="T20" fmla="*/ 49 w 69"/>
                <a:gd name="T21" fmla="*/ 65 h 83"/>
                <a:gd name="T22" fmla="*/ 65 w 69"/>
                <a:gd name="T23" fmla="*/ 50 h 83"/>
                <a:gd name="T24" fmla="*/ 69 w 69"/>
                <a:gd name="T25" fmla="*/ 33 h 83"/>
                <a:gd name="T26" fmla="*/ 67 w 69"/>
                <a:gd name="T27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83">
                  <a:moveTo>
                    <a:pt x="67" y="31"/>
                  </a:moveTo>
                  <a:cubicBezTo>
                    <a:pt x="61" y="38"/>
                    <a:pt x="61" y="38"/>
                    <a:pt x="61" y="38"/>
                  </a:cubicBezTo>
                  <a:cubicBezTo>
                    <a:pt x="60" y="37"/>
                    <a:pt x="61" y="18"/>
                    <a:pt x="61" y="18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5"/>
                    <a:pt x="0" y="35"/>
                  </a:cubicBezTo>
                  <a:cubicBezTo>
                    <a:pt x="0" y="61"/>
                    <a:pt x="14" y="82"/>
                    <a:pt x="40" y="82"/>
                  </a:cubicBezTo>
                  <a:cubicBezTo>
                    <a:pt x="43" y="82"/>
                    <a:pt x="48" y="83"/>
                    <a:pt x="51" y="82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9" y="33"/>
                    <a:pt x="69" y="33"/>
                    <a:pt x="69" y="33"/>
                  </a:cubicBezTo>
                  <a:lnTo>
                    <a:pt x="67" y="31"/>
                  </a:lnTo>
                  <a:close/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0"/>
            <p:cNvSpPr>
              <a:spLocks noEditPoints="1"/>
            </p:cNvSpPr>
            <p:nvPr/>
          </p:nvSpPr>
          <p:spPr bwMode="auto">
            <a:xfrm>
              <a:off x="4404075" y="1390279"/>
              <a:ext cx="246622" cy="413458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7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7 h 48"/>
                <a:gd name="T24" fmla="*/ 13 w 29"/>
                <a:gd name="T25" fmla="*/ 48 h 48"/>
                <a:gd name="T26" fmla="*/ 27 w 29"/>
                <a:gd name="T27" fmla="*/ 37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7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5" y="48"/>
                    <a:pt x="13" y="48"/>
                  </a:cubicBezTo>
                  <a:close/>
                  <a:moveTo>
                    <a:pt x="27" y="37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7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51"/>
            <p:cNvSpPr>
              <a:spLocks/>
            </p:cNvSpPr>
            <p:nvPr/>
          </p:nvSpPr>
          <p:spPr bwMode="auto">
            <a:xfrm>
              <a:off x="4309778" y="1691305"/>
              <a:ext cx="435216" cy="344548"/>
            </a:xfrm>
            <a:custGeom>
              <a:avLst/>
              <a:gdLst>
                <a:gd name="T0" fmla="*/ 51 w 51"/>
                <a:gd name="T1" fmla="*/ 2 h 40"/>
                <a:gd name="T2" fmla="*/ 48 w 51"/>
                <a:gd name="T3" fmla="*/ 0 h 40"/>
                <a:gd name="T4" fmla="*/ 45 w 51"/>
                <a:gd name="T5" fmla="*/ 2 h 40"/>
                <a:gd name="T6" fmla="*/ 25 w 51"/>
                <a:gd name="T7" fmla="*/ 22 h 40"/>
                <a:gd name="T8" fmla="*/ 5 w 51"/>
                <a:gd name="T9" fmla="*/ 2 h 40"/>
                <a:gd name="T10" fmla="*/ 3 w 51"/>
                <a:gd name="T11" fmla="*/ 0 h 40"/>
                <a:gd name="T12" fmla="*/ 0 w 51"/>
                <a:gd name="T13" fmla="*/ 2 h 40"/>
                <a:gd name="T14" fmla="*/ 23 w 51"/>
                <a:gd name="T15" fmla="*/ 27 h 40"/>
                <a:gd name="T16" fmla="*/ 23 w 51"/>
                <a:gd name="T17" fmla="*/ 35 h 40"/>
                <a:gd name="T18" fmla="*/ 10 w 51"/>
                <a:gd name="T19" fmla="*/ 35 h 40"/>
                <a:gd name="T20" fmla="*/ 7 w 51"/>
                <a:gd name="T21" fmla="*/ 38 h 40"/>
                <a:gd name="T22" fmla="*/ 10 w 51"/>
                <a:gd name="T23" fmla="*/ 40 h 40"/>
                <a:gd name="T24" fmla="*/ 41 w 51"/>
                <a:gd name="T25" fmla="*/ 40 h 40"/>
                <a:gd name="T26" fmla="*/ 43 w 51"/>
                <a:gd name="T27" fmla="*/ 38 h 40"/>
                <a:gd name="T28" fmla="*/ 41 w 51"/>
                <a:gd name="T29" fmla="*/ 35 h 40"/>
                <a:gd name="T30" fmla="*/ 28 w 51"/>
                <a:gd name="T31" fmla="*/ 35 h 40"/>
                <a:gd name="T32" fmla="*/ 28 w 51"/>
                <a:gd name="T33" fmla="*/ 27 h 40"/>
                <a:gd name="T34" fmla="*/ 51 w 51"/>
                <a:gd name="T35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0">
                  <a:moveTo>
                    <a:pt x="51" y="2"/>
                  </a:moveTo>
                  <a:cubicBezTo>
                    <a:pt x="51" y="1"/>
                    <a:pt x="49" y="0"/>
                    <a:pt x="48" y="0"/>
                  </a:cubicBezTo>
                  <a:cubicBezTo>
                    <a:pt x="47" y="0"/>
                    <a:pt x="45" y="1"/>
                    <a:pt x="45" y="2"/>
                  </a:cubicBezTo>
                  <a:cubicBezTo>
                    <a:pt x="45" y="13"/>
                    <a:pt x="36" y="22"/>
                    <a:pt x="25" y="22"/>
                  </a:cubicBezTo>
                  <a:cubicBezTo>
                    <a:pt x="14" y="22"/>
                    <a:pt x="5" y="13"/>
                    <a:pt x="5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5"/>
                    <a:pt x="10" y="26"/>
                    <a:pt x="23" y="2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9" y="35"/>
                    <a:pt x="7" y="36"/>
                    <a:pt x="7" y="38"/>
                  </a:cubicBezTo>
                  <a:cubicBezTo>
                    <a:pt x="7" y="39"/>
                    <a:pt x="9" y="40"/>
                    <a:pt x="10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2" y="40"/>
                    <a:pt x="43" y="39"/>
                    <a:pt x="43" y="38"/>
                  </a:cubicBezTo>
                  <a:cubicBezTo>
                    <a:pt x="43" y="36"/>
                    <a:pt x="42" y="35"/>
                    <a:pt x="41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41" y="26"/>
                    <a:pt x="51" y="15"/>
                    <a:pt x="51" y="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52"/>
            <p:cNvSpPr>
              <a:spLocks noEditPoints="1"/>
            </p:cNvSpPr>
            <p:nvPr/>
          </p:nvSpPr>
          <p:spPr bwMode="auto">
            <a:xfrm>
              <a:off x="4411329" y="1383025"/>
              <a:ext cx="250249" cy="409831"/>
            </a:xfrm>
            <a:custGeom>
              <a:avLst/>
              <a:gdLst>
                <a:gd name="T0" fmla="*/ 13 w 29"/>
                <a:gd name="T1" fmla="*/ 48 h 48"/>
                <a:gd name="T2" fmla="*/ 16 w 29"/>
                <a:gd name="T3" fmla="*/ 48 h 48"/>
                <a:gd name="T4" fmla="*/ 29 w 29"/>
                <a:gd name="T5" fmla="*/ 36 h 48"/>
                <a:gd name="T6" fmla="*/ 29 w 29"/>
                <a:gd name="T7" fmla="*/ 24 h 48"/>
                <a:gd name="T8" fmla="*/ 29 w 29"/>
                <a:gd name="T9" fmla="*/ 22 h 48"/>
                <a:gd name="T10" fmla="*/ 29 w 29"/>
                <a:gd name="T11" fmla="*/ 12 h 48"/>
                <a:gd name="T12" fmla="*/ 16 w 29"/>
                <a:gd name="T13" fmla="*/ 0 h 48"/>
                <a:gd name="T14" fmla="*/ 13 w 29"/>
                <a:gd name="T15" fmla="*/ 0 h 48"/>
                <a:gd name="T16" fmla="*/ 0 w 29"/>
                <a:gd name="T17" fmla="*/ 12 h 48"/>
                <a:gd name="T18" fmla="*/ 0 w 29"/>
                <a:gd name="T19" fmla="*/ 22 h 48"/>
                <a:gd name="T20" fmla="*/ 0 w 29"/>
                <a:gd name="T21" fmla="*/ 24 h 48"/>
                <a:gd name="T22" fmla="*/ 0 w 29"/>
                <a:gd name="T23" fmla="*/ 36 h 48"/>
                <a:gd name="T24" fmla="*/ 13 w 29"/>
                <a:gd name="T25" fmla="*/ 48 h 48"/>
                <a:gd name="T26" fmla="*/ 27 w 29"/>
                <a:gd name="T27" fmla="*/ 36 h 48"/>
                <a:gd name="T28" fmla="*/ 16 w 29"/>
                <a:gd name="T29" fmla="*/ 46 h 48"/>
                <a:gd name="T30" fmla="*/ 13 w 29"/>
                <a:gd name="T31" fmla="*/ 46 h 48"/>
                <a:gd name="T32" fmla="*/ 2 w 29"/>
                <a:gd name="T33" fmla="*/ 36 h 48"/>
                <a:gd name="T34" fmla="*/ 2 w 29"/>
                <a:gd name="T35" fmla="*/ 25 h 48"/>
                <a:gd name="T36" fmla="*/ 27 w 29"/>
                <a:gd name="T37" fmla="*/ 25 h 48"/>
                <a:gd name="T38" fmla="*/ 27 w 29"/>
                <a:gd name="T39" fmla="*/ 3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48">
                  <a:moveTo>
                    <a:pt x="13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23" y="48"/>
                    <a:pt x="29" y="43"/>
                    <a:pt x="29" y="3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3"/>
                    <a:pt x="29" y="2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5"/>
                    <a:pt x="23" y="0"/>
                    <a:pt x="1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3"/>
                    <a:pt x="6" y="48"/>
                    <a:pt x="13" y="48"/>
                  </a:cubicBezTo>
                  <a:close/>
                  <a:moveTo>
                    <a:pt x="27" y="36"/>
                  </a:moveTo>
                  <a:cubicBezTo>
                    <a:pt x="27" y="42"/>
                    <a:pt x="22" y="46"/>
                    <a:pt x="16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7" y="46"/>
                    <a:pt x="2" y="42"/>
                    <a:pt x="2" y="36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3"/>
            <p:cNvSpPr>
              <a:spLocks/>
            </p:cNvSpPr>
            <p:nvPr/>
          </p:nvSpPr>
          <p:spPr bwMode="auto">
            <a:xfrm>
              <a:off x="4317032" y="1673171"/>
              <a:ext cx="438843" cy="351802"/>
            </a:xfrm>
            <a:custGeom>
              <a:avLst/>
              <a:gdLst>
                <a:gd name="T0" fmla="*/ 51 w 51"/>
                <a:gd name="T1" fmla="*/ 3 h 41"/>
                <a:gd name="T2" fmla="*/ 48 w 51"/>
                <a:gd name="T3" fmla="*/ 0 h 41"/>
                <a:gd name="T4" fmla="*/ 46 w 51"/>
                <a:gd name="T5" fmla="*/ 3 h 41"/>
                <a:gd name="T6" fmla="*/ 26 w 51"/>
                <a:gd name="T7" fmla="*/ 23 h 41"/>
                <a:gd name="T8" fmla="*/ 6 w 51"/>
                <a:gd name="T9" fmla="*/ 3 h 41"/>
                <a:gd name="T10" fmla="*/ 3 w 51"/>
                <a:gd name="T11" fmla="*/ 0 h 41"/>
                <a:gd name="T12" fmla="*/ 0 w 51"/>
                <a:gd name="T13" fmla="*/ 3 h 41"/>
                <a:gd name="T14" fmla="*/ 23 w 51"/>
                <a:gd name="T15" fmla="*/ 28 h 41"/>
                <a:gd name="T16" fmla="*/ 23 w 51"/>
                <a:gd name="T17" fmla="*/ 36 h 41"/>
                <a:gd name="T18" fmla="*/ 10 w 51"/>
                <a:gd name="T19" fmla="*/ 36 h 41"/>
                <a:gd name="T20" fmla="*/ 8 w 51"/>
                <a:gd name="T21" fmla="*/ 39 h 41"/>
                <a:gd name="T22" fmla="*/ 10 w 51"/>
                <a:gd name="T23" fmla="*/ 41 h 41"/>
                <a:gd name="T24" fmla="*/ 41 w 51"/>
                <a:gd name="T25" fmla="*/ 41 h 41"/>
                <a:gd name="T26" fmla="*/ 43 w 51"/>
                <a:gd name="T27" fmla="*/ 39 h 41"/>
                <a:gd name="T28" fmla="*/ 41 w 51"/>
                <a:gd name="T29" fmla="*/ 36 h 41"/>
                <a:gd name="T30" fmla="*/ 28 w 51"/>
                <a:gd name="T31" fmla="*/ 36 h 41"/>
                <a:gd name="T32" fmla="*/ 28 w 51"/>
                <a:gd name="T33" fmla="*/ 28 h 41"/>
                <a:gd name="T34" fmla="*/ 51 w 51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41">
                  <a:moveTo>
                    <a:pt x="51" y="3"/>
                  </a:moveTo>
                  <a:cubicBezTo>
                    <a:pt x="51" y="1"/>
                    <a:pt x="50" y="0"/>
                    <a:pt x="48" y="0"/>
                  </a:cubicBezTo>
                  <a:cubicBezTo>
                    <a:pt x="47" y="0"/>
                    <a:pt x="46" y="1"/>
                    <a:pt x="46" y="3"/>
                  </a:cubicBezTo>
                  <a:cubicBezTo>
                    <a:pt x="46" y="14"/>
                    <a:pt x="37" y="23"/>
                    <a:pt x="26" y="23"/>
                  </a:cubicBezTo>
                  <a:cubicBezTo>
                    <a:pt x="14" y="23"/>
                    <a:pt x="6" y="14"/>
                    <a:pt x="6" y="3"/>
                  </a:cubicBezTo>
                  <a:cubicBezTo>
                    <a:pt x="6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10" y="27"/>
                    <a:pt x="23" y="28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8" y="37"/>
                    <a:pt x="8" y="39"/>
                  </a:cubicBezTo>
                  <a:cubicBezTo>
                    <a:pt x="8" y="40"/>
                    <a:pt x="9" y="41"/>
                    <a:pt x="10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1"/>
                    <a:pt x="43" y="40"/>
                    <a:pt x="43" y="39"/>
                  </a:cubicBezTo>
                  <a:cubicBezTo>
                    <a:pt x="43" y="37"/>
                    <a:pt x="42" y="36"/>
                    <a:pt x="41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41" y="27"/>
                    <a:pt x="51" y="16"/>
                    <a:pt x="5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403916" y="1131094"/>
            <a:ext cx="899446" cy="892198"/>
            <a:chOff x="5140315" y="1270594"/>
            <a:chExt cx="899446" cy="892198"/>
          </a:xfrm>
        </p:grpSpPr>
        <p:sp>
          <p:nvSpPr>
            <p:cNvPr id="60" name="Oval 154"/>
            <p:cNvSpPr>
              <a:spLocks noChangeArrowheads="1"/>
            </p:cNvSpPr>
            <p:nvPr/>
          </p:nvSpPr>
          <p:spPr bwMode="auto">
            <a:xfrm>
              <a:off x="5140315" y="1270594"/>
              <a:ext cx="899446" cy="892198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55"/>
            <p:cNvSpPr>
              <a:spLocks noChangeArrowheads="1"/>
            </p:cNvSpPr>
            <p:nvPr/>
          </p:nvSpPr>
          <p:spPr bwMode="auto">
            <a:xfrm>
              <a:off x="5191091" y="1314115"/>
              <a:ext cx="797896" cy="797900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56"/>
            <p:cNvSpPr>
              <a:spLocks/>
            </p:cNvSpPr>
            <p:nvPr/>
          </p:nvSpPr>
          <p:spPr bwMode="auto">
            <a:xfrm>
              <a:off x="5165703" y="1470069"/>
              <a:ext cx="696345" cy="685469"/>
            </a:xfrm>
            <a:custGeom>
              <a:avLst/>
              <a:gdLst>
                <a:gd name="T0" fmla="*/ 36 w 192"/>
                <a:gd name="T1" fmla="*/ 45 h 189"/>
                <a:gd name="T2" fmla="*/ 0 w 192"/>
                <a:gd name="T3" fmla="*/ 80 h 189"/>
                <a:gd name="T4" fmla="*/ 29 w 192"/>
                <a:gd name="T5" fmla="*/ 148 h 189"/>
                <a:gd name="T6" fmla="*/ 69 w 192"/>
                <a:gd name="T7" fmla="*/ 170 h 189"/>
                <a:gd name="T8" fmla="*/ 118 w 192"/>
                <a:gd name="T9" fmla="*/ 189 h 189"/>
                <a:gd name="T10" fmla="*/ 177 w 192"/>
                <a:gd name="T11" fmla="*/ 130 h 189"/>
                <a:gd name="T12" fmla="*/ 177 w 192"/>
                <a:gd name="T13" fmla="*/ 66 h 189"/>
                <a:gd name="T14" fmla="*/ 192 w 192"/>
                <a:gd name="T15" fmla="*/ 52 h 189"/>
                <a:gd name="T16" fmla="*/ 116 w 192"/>
                <a:gd name="T17" fmla="*/ 0 h 189"/>
                <a:gd name="T18" fmla="*/ 47 w 192"/>
                <a:gd name="T19" fmla="*/ 40 h 189"/>
                <a:gd name="T20" fmla="*/ 36 w 192"/>
                <a:gd name="T21" fmla="*/ 4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2" h="189">
                  <a:moveTo>
                    <a:pt x="36" y="45"/>
                  </a:moveTo>
                  <a:lnTo>
                    <a:pt x="0" y="80"/>
                  </a:lnTo>
                  <a:lnTo>
                    <a:pt x="29" y="148"/>
                  </a:lnTo>
                  <a:lnTo>
                    <a:pt x="69" y="170"/>
                  </a:lnTo>
                  <a:lnTo>
                    <a:pt x="118" y="189"/>
                  </a:lnTo>
                  <a:lnTo>
                    <a:pt x="177" y="130"/>
                  </a:lnTo>
                  <a:lnTo>
                    <a:pt x="177" y="66"/>
                  </a:lnTo>
                  <a:lnTo>
                    <a:pt x="192" y="52"/>
                  </a:lnTo>
                  <a:lnTo>
                    <a:pt x="116" y="0"/>
                  </a:lnTo>
                  <a:lnTo>
                    <a:pt x="47" y="40"/>
                  </a:lnTo>
                  <a:lnTo>
                    <a:pt x="36" y="45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57"/>
            <p:cNvSpPr>
              <a:spLocks/>
            </p:cNvSpPr>
            <p:nvPr/>
          </p:nvSpPr>
          <p:spPr bwMode="auto">
            <a:xfrm>
              <a:off x="5347043" y="1538978"/>
              <a:ext cx="471484" cy="402577"/>
            </a:xfrm>
            <a:custGeom>
              <a:avLst/>
              <a:gdLst>
                <a:gd name="T0" fmla="*/ 30 w 55"/>
                <a:gd name="T1" fmla="*/ 1 h 47"/>
                <a:gd name="T2" fmla="*/ 25 w 55"/>
                <a:gd name="T3" fmla="*/ 1 h 47"/>
                <a:gd name="T4" fmla="*/ 3 w 55"/>
                <a:gd name="T5" fmla="*/ 15 h 47"/>
                <a:gd name="T6" fmla="*/ 0 w 55"/>
                <a:gd name="T7" fmla="*/ 20 h 47"/>
                <a:gd name="T8" fmla="*/ 0 w 55"/>
                <a:gd name="T9" fmla="*/ 44 h 47"/>
                <a:gd name="T10" fmla="*/ 3 w 55"/>
                <a:gd name="T11" fmla="*/ 47 h 47"/>
                <a:gd name="T12" fmla="*/ 13 w 55"/>
                <a:gd name="T13" fmla="*/ 47 h 47"/>
                <a:gd name="T14" fmla="*/ 17 w 55"/>
                <a:gd name="T15" fmla="*/ 44 h 47"/>
                <a:gd name="T16" fmla="*/ 17 w 55"/>
                <a:gd name="T17" fmla="*/ 27 h 47"/>
                <a:gd name="T18" fmla="*/ 20 w 55"/>
                <a:gd name="T19" fmla="*/ 24 h 47"/>
                <a:gd name="T20" fmla="*/ 36 w 55"/>
                <a:gd name="T21" fmla="*/ 24 h 47"/>
                <a:gd name="T22" fmla="*/ 39 w 55"/>
                <a:gd name="T23" fmla="*/ 27 h 47"/>
                <a:gd name="T24" fmla="*/ 39 w 55"/>
                <a:gd name="T25" fmla="*/ 44 h 47"/>
                <a:gd name="T26" fmla="*/ 42 w 55"/>
                <a:gd name="T27" fmla="*/ 47 h 47"/>
                <a:gd name="T28" fmla="*/ 52 w 55"/>
                <a:gd name="T29" fmla="*/ 47 h 47"/>
                <a:gd name="T30" fmla="*/ 55 w 55"/>
                <a:gd name="T31" fmla="*/ 44 h 47"/>
                <a:gd name="T32" fmla="*/ 55 w 55"/>
                <a:gd name="T33" fmla="*/ 21 h 47"/>
                <a:gd name="T34" fmla="*/ 52 w 55"/>
                <a:gd name="T35" fmla="*/ 16 h 47"/>
                <a:gd name="T36" fmla="*/ 30 w 55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5" h="47">
                  <a:moveTo>
                    <a:pt x="30" y="1"/>
                  </a:moveTo>
                  <a:cubicBezTo>
                    <a:pt x="28" y="0"/>
                    <a:pt x="26" y="0"/>
                    <a:pt x="25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2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7" y="46"/>
                    <a:pt x="17" y="44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6"/>
                    <a:pt x="18" y="24"/>
                    <a:pt x="20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7" y="24"/>
                    <a:pt x="39" y="26"/>
                    <a:pt x="39" y="27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6"/>
                    <a:pt x="40" y="47"/>
                    <a:pt x="42" y="47"/>
                  </a:cubicBezTo>
                  <a:cubicBezTo>
                    <a:pt x="52" y="47"/>
                    <a:pt x="52" y="47"/>
                    <a:pt x="52" y="47"/>
                  </a:cubicBezTo>
                  <a:cubicBezTo>
                    <a:pt x="53" y="47"/>
                    <a:pt x="55" y="46"/>
                    <a:pt x="55" y="44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19"/>
                    <a:pt x="54" y="17"/>
                    <a:pt x="52" y="16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8"/>
            <p:cNvSpPr>
              <a:spLocks/>
            </p:cNvSpPr>
            <p:nvPr/>
          </p:nvSpPr>
          <p:spPr bwMode="auto">
            <a:xfrm>
              <a:off x="5296268" y="1444681"/>
              <a:ext cx="573034" cy="221236"/>
            </a:xfrm>
            <a:custGeom>
              <a:avLst/>
              <a:gdLst>
                <a:gd name="T0" fmla="*/ 63 w 67"/>
                <a:gd name="T1" fmla="*/ 20 h 26"/>
                <a:gd name="T2" fmla="*/ 61 w 67"/>
                <a:gd name="T3" fmla="*/ 15 h 26"/>
                <a:gd name="T4" fmla="*/ 61 w 67"/>
                <a:gd name="T5" fmla="*/ 10 h 26"/>
                <a:gd name="T6" fmla="*/ 58 w 67"/>
                <a:gd name="T7" fmla="*/ 7 h 26"/>
                <a:gd name="T8" fmla="*/ 57 w 67"/>
                <a:gd name="T9" fmla="*/ 7 h 26"/>
                <a:gd name="T10" fmla="*/ 54 w 67"/>
                <a:gd name="T11" fmla="*/ 10 h 26"/>
                <a:gd name="T12" fmla="*/ 54 w 67"/>
                <a:gd name="T13" fmla="*/ 11 h 26"/>
                <a:gd name="T14" fmla="*/ 52 w 67"/>
                <a:gd name="T15" fmla="*/ 12 h 26"/>
                <a:gd name="T16" fmla="*/ 36 w 67"/>
                <a:gd name="T17" fmla="*/ 2 h 26"/>
                <a:gd name="T18" fmla="*/ 33 w 67"/>
                <a:gd name="T19" fmla="*/ 0 h 26"/>
                <a:gd name="T20" fmla="*/ 30 w 67"/>
                <a:gd name="T21" fmla="*/ 2 h 26"/>
                <a:gd name="T22" fmla="*/ 2 w 67"/>
                <a:gd name="T23" fmla="*/ 20 h 26"/>
                <a:gd name="T24" fmla="*/ 1 w 67"/>
                <a:gd name="T25" fmla="*/ 24 h 26"/>
                <a:gd name="T26" fmla="*/ 5 w 67"/>
                <a:gd name="T27" fmla="*/ 25 h 26"/>
                <a:gd name="T28" fmla="*/ 30 w 67"/>
                <a:gd name="T29" fmla="*/ 8 h 26"/>
                <a:gd name="T30" fmla="*/ 36 w 67"/>
                <a:gd name="T31" fmla="*/ 8 h 26"/>
                <a:gd name="T32" fmla="*/ 63 w 67"/>
                <a:gd name="T33" fmla="*/ 25 h 26"/>
                <a:gd name="T34" fmla="*/ 67 w 67"/>
                <a:gd name="T35" fmla="*/ 25 h 26"/>
                <a:gd name="T36" fmla="*/ 65 w 67"/>
                <a:gd name="T37" fmla="*/ 21 h 26"/>
                <a:gd name="T38" fmla="*/ 63 w 67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26">
                  <a:moveTo>
                    <a:pt x="63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59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2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1" y="24"/>
                  </a:cubicBezTo>
                  <a:cubicBezTo>
                    <a:pt x="1" y="25"/>
                    <a:pt x="3" y="26"/>
                    <a:pt x="5" y="25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2" y="7"/>
                    <a:pt x="34" y="7"/>
                    <a:pt x="36" y="8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7" y="24"/>
                    <a:pt x="67" y="22"/>
                    <a:pt x="65" y="21"/>
                  </a:cubicBezTo>
                  <a:lnTo>
                    <a:pt x="63" y="2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9"/>
            <p:cNvSpPr>
              <a:spLocks/>
            </p:cNvSpPr>
            <p:nvPr/>
          </p:nvSpPr>
          <p:spPr bwMode="auto">
            <a:xfrm>
              <a:off x="5365177" y="1528098"/>
              <a:ext cx="460603" cy="402577"/>
            </a:xfrm>
            <a:custGeom>
              <a:avLst/>
              <a:gdLst>
                <a:gd name="T0" fmla="*/ 29 w 54"/>
                <a:gd name="T1" fmla="*/ 1 h 47"/>
                <a:gd name="T2" fmla="*/ 24 w 54"/>
                <a:gd name="T3" fmla="*/ 1 h 47"/>
                <a:gd name="T4" fmla="*/ 2 w 54"/>
                <a:gd name="T5" fmla="*/ 15 h 47"/>
                <a:gd name="T6" fmla="*/ 0 w 54"/>
                <a:gd name="T7" fmla="*/ 20 h 47"/>
                <a:gd name="T8" fmla="*/ 0 w 54"/>
                <a:gd name="T9" fmla="*/ 44 h 47"/>
                <a:gd name="T10" fmla="*/ 3 w 54"/>
                <a:gd name="T11" fmla="*/ 47 h 47"/>
                <a:gd name="T12" fmla="*/ 13 w 54"/>
                <a:gd name="T13" fmla="*/ 47 h 47"/>
                <a:gd name="T14" fmla="*/ 16 w 54"/>
                <a:gd name="T15" fmla="*/ 44 h 47"/>
                <a:gd name="T16" fmla="*/ 16 w 54"/>
                <a:gd name="T17" fmla="*/ 27 h 47"/>
                <a:gd name="T18" fmla="*/ 19 w 54"/>
                <a:gd name="T19" fmla="*/ 24 h 47"/>
                <a:gd name="T20" fmla="*/ 35 w 54"/>
                <a:gd name="T21" fmla="*/ 24 h 47"/>
                <a:gd name="T22" fmla="*/ 38 w 54"/>
                <a:gd name="T23" fmla="*/ 27 h 47"/>
                <a:gd name="T24" fmla="*/ 38 w 54"/>
                <a:gd name="T25" fmla="*/ 44 h 47"/>
                <a:gd name="T26" fmla="*/ 41 w 54"/>
                <a:gd name="T27" fmla="*/ 47 h 47"/>
                <a:gd name="T28" fmla="*/ 51 w 54"/>
                <a:gd name="T29" fmla="*/ 47 h 47"/>
                <a:gd name="T30" fmla="*/ 54 w 54"/>
                <a:gd name="T31" fmla="*/ 44 h 47"/>
                <a:gd name="T32" fmla="*/ 54 w 54"/>
                <a:gd name="T33" fmla="*/ 20 h 47"/>
                <a:gd name="T34" fmla="*/ 52 w 54"/>
                <a:gd name="T35" fmla="*/ 16 h 47"/>
                <a:gd name="T36" fmla="*/ 29 w 54"/>
                <a:gd name="T37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47">
                  <a:moveTo>
                    <a:pt x="29" y="1"/>
                  </a:moveTo>
                  <a:cubicBezTo>
                    <a:pt x="28" y="0"/>
                    <a:pt x="25" y="0"/>
                    <a:pt x="24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0" y="18"/>
                    <a:pt x="0" y="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6"/>
                    <a:pt x="1" y="47"/>
                    <a:pt x="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4" y="47"/>
                    <a:pt x="16" y="46"/>
                    <a:pt x="16" y="44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7" y="24"/>
                    <a:pt x="1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7" y="24"/>
                    <a:pt x="38" y="26"/>
                    <a:pt x="38" y="27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6"/>
                    <a:pt x="39" y="47"/>
                    <a:pt x="41" y="47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3" y="47"/>
                    <a:pt x="54" y="46"/>
                    <a:pt x="54" y="44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3" y="17"/>
                    <a:pt x="52" y="16"/>
                  </a:cubicBezTo>
                  <a:lnTo>
                    <a:pt x="2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60"/>
            <p:cNvSpPr>
              <a:spLocks/>
            </p:cNvSpPr>
            <p:nvPr/>
          </p:nvSpPr>
          <p:spPr bwMode="auto">
            <a:xfrm>
              <a:off x="5303521" y="1433801"/>
              <a:ext cx="583915" cy="224863"/>
            </a:xfrm>
            <a:custGeom>
              <a:avLst/>
              <a:gdLst>
                <a:gd name="T0" fmla="*/ 64 w 68"/>
                <a:gd name="T1" fmla="*/ 20 h 26"/>
                <a:gd name="T2" fmla="*/ 61 w 68"/>
                <a:gd name="T3" fmla="*/ 15 h 26"/>
                <a:gd name="T4" fmla="*/ 61 w 68"/>
                <a:gd name="T5" fmla="*/ 10 h 26"/>
                <a:gd name="T6" fmla="*/ 58 w 68"/>
                <a:gd name="T7" fmla="*/ 7 h 26"/>
                <a:gd name="T8" fmla="*/ 57 w 68"/>
                <a:gd name="T9" fmla="*/ 7 h 26"/>
                <a:gd name="T10" fmla="*/ 54 w 68"/>
                <a:gd name="T11" fmla="*/ 10 h 26"/>
                <a:gd name="T12" fmla="*/ 54 w 68"/>
                <a:gd name="T13" fmla="*/ 10 h 26"/>
                <a:gd name="T14" fmla="*/ 52 w 68"/>
                <a:gd name="T15" fmla="*/ 12 h 26"/>
                <a:gd name="T16" fmla="*/ 36 w 68"/>
                <a:gd name="T17" fmla="*/ 1 h 26"/>
                <a:gd name="T18" fmla="*/ 33 w 68"/>
                <a:gd name="T19" fmla="*/ 0 h 26"/>
                <a:gd name="T20" fmla="*/ 30 w 68"/>
                <a:gd name="T21" fmla="*/ 1 h 26"/>
                <a:gd name="T22" fmla="*/ 2 w 68"/>
                <a:gd name="T23" fmla="*/ 20 h 26"/>
                <a:gd name="T24" fmla="*/ 1 w 68"/>
                <a:gd name="T25" fmla="*/ 24 h 26"/>
                <a:gd name="T26" fmla="*/ 5 w 68"/>
                <a:gd name="T27" fmla="*/ 24 h 26"/>
                <a:gd name="T28" fmla="*/ 31 w 68"/>
                <a:gd name="T29" fmla="*/ 7 h 26"/>
                <a:gd name="T30" fmla="*/ 36 w 68"/>
                <a:gd name="T31" fmla="*/ 7 h 26"/>
                <a:gd name="T32" fmla="*/ 63 w 68"/>
                <a:gd name="T33" fmla="*/ 25 h 26"/>
                <a:gd name="T34" fmla="*/ 67 w 68"/>
                <a:gd name="T35" fmla="*/ 25 h 26"/>
                <a:gd name="T36" fmla="*/ 66 w 68"/>
                <a:gd name="T37" fmla="*/ 21 h 26"/>
                <a:gd name="T38" fmla="*/ 64 w 68"/>
                <a:gd name="T3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6">
                  <a:moveTo>
                    <a:pt x="64" y="20"/>
                  </a:moveTo>
                  <a:cubicBezTo>
                    <a:pt x="62" y="19"/>
                    <a:pt x="61" y="17"/>
                    <a:pt x="61" y="15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8"/>
                    <a:pt x="60" y="7"/>
                    <a:pt x="58" y="7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6" y="7"/>
                    <a:pt x="54" y="8"/>
                    <a:pt x="54" y="10"/>
                  </a:cubicBezTo>
                  <a:cubicBezTo>
                    <a:pt x="54" y="10"/>
                    <a:pt x="54" y="10"/>
                    <a:pt x="54" y="10"/>
                  </a:cubicBezTo>
                  <a:cubicBezTo>
                    <a:pt x="54" y="12"/>
                    <a:pt x="53" y="13"/>
                    <a:pt x="52" y="1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0"/>
                    <a:pt x="33" y="0"/>
                  </a:cubicBezTo>
                  <a:cubicBezTo>
                    <a:pt x="33" y="0"/>
                    <a:pt x="32" y="1"/>
                    <a:pt x="30" y="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1"/>
                    <a:pt x="0" y="23"/>
                    <a:pt x="1" y="24"/>
                  </a:cubicBezTo>
                  <a:cubicBezTo>
                    <a:pt x="2" y="25"/>
                    <a:pt x="3" y="25"/>
                    <a:pt x="5" y="2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2" y="6"/>
                    <a:pt x="34" y="6"/>
                    <a:pt x="36" y="7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64" y="26"/>
                    <a:pt x="66" y="26"/>
                    <a:pt x="67" y="25"/>
                  </a:cubicBezTo>
                  <a:cubicBezTo>
                    <a:pt x="68" y="24"/>
                    <a:pt x="67" y="22"/>
                    <a:pt x="66" y="21"/>
                  </a:cubicBez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128798" y="3472524"/>
            <a:ext cx="903073" cy="899451"/>
            <a:chOff x="4084917" y="3363269"/>
            <a:chExt cx="903073" cy="899451"/>
          </a:xfrm>
        </p:grpSpPr>
        <p:sp>
          <p:nvSpPr>
            <p:cNvPr id="68" name="Oval 161"/>
            <p:cNvSpPr>
              <a:spLocks noChangeArrowheads="1"/>
            </p:cNvSpPr>
            <p:nvPr/>
          </p:nvSpPr>
          <p:spPr bwMode="auto">
            <a:xfrm>
              <a:off x="4084917" y="3363269"/>
              <a:ext cx="903073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162"/>
            <p:cNvSpPr>
              <a:spLocks noChangeArrowheads="1"/>
            </p:cNvSpPr>
            <p:nvPr/>
          </p:nvSpPr>
          <p:spPr bwMode="auto">
            <a:xfrm>
              <a:off x="4139319" y="3414044"/>
              <a:ext cx="794269" cy="794274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63"/>
            <p:cNvSpPr>
              <a:spLocks/>
            </p:cNvSpPr>
            <p:nvPr/>
          </p:nvSpPr>
          <p:spPr bwMode="auto">
            <a:xfrm>
              <a:off x="4128439" y="3540983"/>
              <a:ext cx="565781" cy="696349"/>
            </a:xfrm>
            <a:custGeom>
              <a:avLst/>
              <a:gdLst>
                <a:gd name="T0" fmla="*/ 24 w 66"/>
                <a:gd name="T1" fmla="*/ 9 h 81"/>
                <a:gd name="T2" fmla="*/ 0 w 66"/>
                <a:gd name="T3" fmla="*/ 34 h 81"/>
                <a:gd name="T4" fmla="*/ 6 w 66"/>
                <a:gd name="T5" fmla="*/ 59 h 81"/>
                <a:gd name="T6" fmla="*/ 24 w 66"/>
                <a:gd name="T7" fmla="*/ 75 h 81"/>
                <a:gd name="T8" fmla="*/ 46 w 66"/>
                <a:gd name="T9" fmla="*/ 81 h 81"/>
                <a:gd name="T10" fmla="*/ 65 w 66"/>
                <a:gd name="T11" fmla="*/ 62 h 81"/>
                <a:gd name="T12" fmla="*/ 65 w 66"/>
                <a:gd name="T13" fmla="*/ 33 h 81"/>
                <a:gd name="T14" fmla="*/ 66 w 66"/>
                <a:gd name="T15" fmla="*/ 11 h 81"/>
                <a:gd name="T16" fmla="*/ 57 w 66"/>
                <a:gd name="T17" fmla="*/ 6 h 81"/>
                <a:gd name="T18" fmla="*/ 53 w 66"/>
                <a:gd name="T19" fmla="*/ 1 h 81"/>
                <a:gd name="T20" fmla="*/ 46 w 66"/>
                <a:gd name="T21" fmla="*/ 0 h 81"/>
                <a:gd name="T22" fmla="*/ 42 w 66"/>
                <a:gd name="T23" fmla="*/ 4 h 81"/>
                <a:gd name="T24" fmla="*/ 37 w 66"/>
                <a:gd name="T25" fmla="*/ 13 h 81"/>
                <a:gd name="T26" fmla="*/ 24 w 66"/>
                <a:gd name="T27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6" h="81">
                  <a:moveTo>
                    <a:pt x="24" y="9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65" y="62"/>
                    <a:pt x="65" y="62"/>
                    <a:pt x="65" y="6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6" y="12"/>
                    <a:pt x="66" y="11"/>
                  </a:cubicBezTo>
                  <a:cubicBezTo>
                    <a:pt x="65" y="11"/>
                    <a:pt x="57" y="6"/>
                    <a:pt x="57" y="6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7" y="13"/>
                    <a:pt x="37" y="13"/>
                    <a:pt x="37" y="13"/>
                  </a:cubicBezTo>
                  <a:lnTo>
                    <a:pt x="24" y="9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4"/>
            <p:cNvSpPr>
              <a:spLocks noEditPoints="1"/>
            </p:cNvSpPr>
            <p:nvPr/>
          </p:nvSpPr>
          <p:spPr bwMode="auto">
            <a:xfrm>
              <a:off x="4327912" y="3533729"/>
              <a:ext cx="409828" cy="565784"/>
            </a:xfrm>
            <a:custGeom>
              <a:avLst/>
              <a:gdLst>
                <a:gd name="T0" fmla="*/ 41 w 48"/>
                <a:gd name="T1" fmla="*/ 7 h 66"/>
                <a:gd name="T2" fmla="*/ 34 w 48"/>
                <a:gd name="T3" fmla="*/ 7 h 66"/>
                <a:gd name="T4" fmla="*/ 24 w 48"/>
                <a:gd name="T5" fmla="*/ 0 h 66"/>
                <a:gd name="T6" fmla="*/ 15 w 48"/>
                <a:gd name="T7" fmla="*/ 7 h 66"/>
                <a:gd name="T8" fmla="*/ 7 w 48"/>
                <a:gd name="T9" fmla="*/ 7 h 66"/>
                <a:gd name="T10" fmla="*/ 0 w 48"/>
                <a:gd name="T11" fmla="*/ 14 h 66"/>
                <a:gd name="T12" fmla="*/ 0 w 48"/>
                <a:gd name="T13" fmla="*/ 15 h 66"/>
                <a:gd name="T14" fmla="*/ 5 w 48"/>
                <a:gd name="T15" fmla="*/ 22 h 66"/>
                <a:gd name="T16" fmla="*/ 5 w 48"/>
                <a:gd name="T17" fmla="*/ 58 h 66"/>
                <a:gd name="T18" fmla="*/ 12 w 48"/>
                <a:gd name="T19" fmla="*/ 66 h 66"/>
                <a:gd name="T20" fmla="*/ 37 w 48"/>
                <a:gd name="T21" fmla="*/ 66 h 66"/>
                <a:gd name="T22" fmla="*/ 44 w 48"/>
                <a:gd name="T23" fmla="*/ 58 h 66"/>
                <a:gd name="T24" fmla="*/ 44 w 48"/>
                <a:gd name="T25" fmla="*/ 22 h 66"/>
                <a:gd name="T26" fmla="*/ 48 w 48"/>
                <a:gd name="T27" fmla="*/ 15 h 66"/>
                <a:gd name="T28" fmla="*/ 48 w 48"/>
                <a:gd name="T29" fmla="*/ 14 h 66"/>
                <a:gd name="T30" fmla="*/ 41 w 48"/>
                <a:gd name="T31" fmla="*/ 7 h 66"/>
                <a:gd name="T32" fmla="*/ 17 w 48"/>
                <a:gd name="T33" fmla="*/ 58 h 66"/>
                <a:gd name="T34" fmla="*/ 10 w 48"/>
                <a:gd name="T35" fmla="*/ 58 h 66"/>
                <a:gd name="T36" fmla="*/ 10 w 48"/>
                <a:gd name="T37" fmla="*/ 24 h 66"/>
                <a:gd name="T38" fmla="*/ 17 w 48"/>
                <a:gd name="T39" fmla="*/ 24 h 66"/>
                <a:gd name="T40" fmla="*/ 17 w 48"/>
                <a:gd name="T41" fmla="*/ 58 h 66"/>
                <a:gd name="T42" fmla="*/ 27 w 48"/>
                <a:gd name="T43" fmla="*/ 58 h 66"/>
                <a:gd name="T44" fmla="*/ 21 w 48"/>
                <a:gd name="T45" fmla="*/ 58 h 66"/>
                <a:gd name="T46" fmla="*/ 21 w 48"/>
                <a:gd name="T47" fmla="*/ 24 h 66"/>
                <a:gd name="T48" fmla="*/ 27 w 48"/>
                <a:gd name="T49" fmla="*/ 24 h 66"/>
                <a:gd name="T50" fmla="*/ 27 w 48"/>
                <a:gd name="T51" fmla="*/ 58 h 66"/>
                <a:gd name="T52" fmla="*/ 18 w 48"/>
                <a:gd name="T53" fmla="*/ 7 h 66"/>
                <a:gd name="T54" fmla="*/ 24 w 48"/>
                <a:gd name="T55" fmla="*/ 3 h 66"/>
                <a:gd name="T56" fmla="*/ 30 w 48"/>
                <a:gd name="T57" fmla="*/ 7 h 66"/>
                <a:gd name="T58" fmla="*/ 18 w 48"/>
                <a:gd name="T59" fmla="*/ 7 h 66"/>
                <a:gd name="T60" fmla="*/ 38 w 48"/>
                <a:gd name="T61" fmla="*/ 58 h 66"/>
                <a:gd name="T62" fmla="*/ 31 w 48"/>
                <a:gd name="T63" fmla="*/ 58 h 66"/>
                <a:gd name="T64" fmla="*/ 31 w 48"/>
                <a:gd name="T65" fmla="*/ 24 h 66"/>
                <a:gd name="T66" fmla="*/ 38 w 48"/>
                <a:gd name="T67" fmla="*/ 24 h 66"/>
                <a:gd name="T68" fmla="*/ 38 w 48"/>
                <a:gd name="T69" fmla="*/ 5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" h="66">
                  <a:moveTo>
                    <a:pt x="41" y="7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2" y="3"/>
                    <a:pt x="29" y="0"/>
                    <a:pt x="24" y="0"/>
                  </a:cubicBezTo>
                  <a:cubicBezTo>
                    <a:pt x="20" y="0"/>
                    <a:pt x="16" y="3"/>
                    <a:pt x="15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2" y="21"/>
                    <a:pt x="5" y="22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5" y="62"/>
                    <a:pt x="8" y="66"/>
                    <a:pt x="12" y="66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1" y="66"/>
                    <a:pt x="44" y="62"/>
                    <a:pt x="44" y="58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6" y="21"/>
                    <a:pt x="48" y="18"/>
                    <a:pt x="48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0"/>
                    <a:pt x="45" y="7"/>
                    <a:pt x="41" y="7"/>
                  </a:cubicBezTo>
                  <a:close/>
                  <a:moveTo>
                    <a:pt x="17" y="58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7" y="24"/>
                    <a:pt x="17" y="24"/>
                    <a:pt x="17" y="24"/>
                  </a:cubicBezTo>
                  <a:lnTo>
                    <a:pt x="17" y="58"/>
                  </a:lnTo>
                  <a:close/>
                  <a:moveTo>
                    <a:pt x="27" y="58"/>
                  </a:moveTo>
                  <a:cubicBezTo>
                    <a:pt x="21" y="58"/>
                    <a:pt x="21" y="58"/>
                    <a:pt x="21" y="58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7" y="24"/>
                    <a:pt x="27" y="24"/>
                    <a:pt x="27" y="24"/>
                  </a:cubicBezTo>
                  <a:lnTo>
                    <a:pt x="27" y="58"/>
                  </a:lnTo>
                  <a:close/>
                  <a:moveTo>
                    <a:pt x="18" y="7"/>
                  </a:moveTo>
                  <a:cubicBezTo>
                    <a:pt x="19" y="4"/>
                    <a:pt x="22" y="3"/>
                    <a:pt x="24" y="3"/>
                  </a:cubicBezTo>
                  <a:cubicBezTo>
                    <a:pt x="27" y="3"/>
                    <a:pt x="29" y="4"/>
                    <a:pt x="30" y="7"/>
                  </a:cubicBezTo>
                  <a:lnTo>
                    <a:pt x="18" y="7"/>
                  </a:lnTo>
                  <a:close/>
                  <a:moveTo>
                    <a:pt x="38" y="58"/>
                  </a:moveTo>
                  <a:cubicBezTo>
                    <a:pt x="31" y="58"/>
                    <a:pt x="31" y="58"/>
                    <a:pt x="31" y="58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24"/>
                    <a:pt x="38" y="24"/>
                    <a:pt x="38" y="24"/>
                  </a:cubicBezTo>
                  <a:lnTo>
                    <a:pt x="38" y="5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65"/>
            <p:cNvSpPr>
              <a:spLocks noEditPoints="1"/>
            </p:cNvSpPr>
            <p:nvPr/>
          </p:nvSpPr>
          <p:spPr bwMode="auto">
            <a:xfrm>
              <a:off x="4342420" y="3515595"/>
              <a:ext cx="402575" cy="565784"/>
            </a:xfrm>
            <a:custGeom>
              <a:avLst/>
              <a:gdLst>
                <a:gd name="T0" fmla="*/ 40 w 47"/>
                <a:gd name="T1" fmla="*/ 8 h 66"/>
                <a:gd name="T2" fmla="*/ 33 w 47"/>
                <a:gd name="T3" fmla="*/ 8 h 66"/>
                <a:gd name="T4" fmla="*/ 23 w 47"/>
                <a:gd name="T5" fmla="*/ 0 h 66"/>
                <a:gd name="T6" fmla="*/ 14 w 47"/>
                <a:gd name="T7" fmla="*/ 8 h 66"/>
                <a:gd name="T8" fmla="*/ 7 w 47"/>
                <a:gd name="T9" fmla="*/ 8 h 66"/>
                <a:gd name="T10" fmla="*/ 0 w 47"/>
                <a:gd name="T11" fmla="*/ 15 h 66"/>
                <a:gd name="T12" fmla="*/ 0 w 47"/>
                <a:gd name="T13" fmla="*/ 16 h 66"/>
                <a:gd name="T14" fmla="*/ 4 w 47"/>
                <a:gd name="T15" fmla="*/ 23 h 66"/>
                <a:gd name="T16" fmla="*/ 4 w 47"/>
                <a:gd name="T17" fmla="*/ 59 h 66"/>
                <a:gd name="T18" fmla="*/ 11 w 47"/>
                <a:gd name="T19" fmla="*/ 66 h 66"/>
                <a:gd name="T20" fmla="*/ 36 w 47"/>
                <a:gd name="T21" fmla="*/ 66 h 66"/>
                <a:gd name="T22" fmla="*/ 43 w 47"/>
                <a:gd name="T23" fmla="*/ 59 h 66"/>
                <a:gd name="T24" fmla="*/ 43 w 47"/>
                <a:gd name="T25" fmla="*/ 23 h 66"/>
                <a:gd name="T26" fmla="*/ 47 w 47"/>
                <a:gd name="T27" fmla="*/ 16 h 66"/>
                <a:gd name="T28" fmla="*/ 47 w 47"/>
                <a:gd name="T29" fmla="*/ 15 h 66"/>
                <a:gd name="T30" fmla="*/ 40 w 47"/>
                <a:gd name="T31" fmla="*/ 8 h 66"/>
                <a:gd name="T32" fmla="*/ 16 w 47"/>
                <a:gd name="T33" fmla="*/ 59 h 66"/>
                <a:gd name="T34" fmla="*/ 9 w 47"/>
                <a:gd name="T35" fmla="*/ 59 h 66"/>
                <a:gd name="T36" fmla="*/ 9 w 47"/>
                <a:gd name="T37" fmla="*/ 25 h 66"/>
                <a:gd name="T38" fmla="*/ 16 w 47"/>
                <a:gd name="T39" fmla="*/ 25 h 66"/>
                <a:gd name="T40" fmla="*/ 16 w 47"/>
                <a:gd name="T41" fmla="*/ 59 h 66"/>
                <a:gd name="T42" fmla="*/ 27 w 47"/>
                <a:gd name="T43" fmla="*/ 59 h 66"/>
                <a:gd name="T44" fmla="*/ 20 w 47"/>
                <a:gd name="T45" fmla="*/ 59 h 66"/>
                <a:gd name="T46" fmla="*/ 20 w 47"/>
                <a:gd name="T47" fmla="*/ 25 h 66"/>
                <a:gd name="T48" fmla="*/ 27 w 47"/>
                <a:gd name="T49" fmla="*/ 25 h 66"/>
                <a:gd name="T50" fmla="*/ 27 w 47"/>
                <a:gd name="T51" fmla="*/ 59 h 66"/>
                <a:gd name="T52" fmla="*/ 17 w 47"/>
                <a:gd name="T53" fmla="*/ 8 h 66"/>
                <a:gd name="T54" fmla="*/ 23 w 47"/>
                <a:gd name="T55" fmla="*/ 4 h 66"/>
                <a:gd name="T56" fmla="*/ 29 w 47"/>
                <a:gd name="T57" fmla="*/ 8 h 66"/>
                <a:gd name="T58" fmla="*/ 17 w 47"/>
                <a:gd name="T59" fmla="*/ 8 h 66"/>
                <a:gd name="T60" fmla="*/ 37 w 47"/>
                <a:gd name="T61" fmla="*/ 59 h 66"/>
                <a:gd name="T62" fmla="*/ 31 w 47"/>
                <a:gd name="T63" fmla="*/ 59 h 66"/>
                <a:gd name="T64" fmla="*/ 31 w 47"/>
                <a:gd name="T65" fmla="*/ 25 h 66"/>
                <a:gd name="T66" fmla="*/ 37 w 47"/>
                <a:gd name="T67" fmla="*/ 25 h 66"/>
                <a:gd name="T68" fmla="*/ 37 w 47"/>
                <a:gd name="T6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66">
                  <a:moveTo>
                    <a:pt x="40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0"/>
                    <a:pt x="15" y="3"/>
                    <a:pt x="14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9"/>
                    <a:pt x="1" y="22"/>
                    <a:pt x="4" y="23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3"/>
                    <a:pt x="7" y="66"/>
                    <a:pt x="11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40" y="66"/>
                    <a:pt x="43" y="63"/>
                    <a:pt x="43" y="59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6" y="22"/>
                    <a:pt x="47" y="19"/>
                    <a:pt x="47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1"/>
                    <a:pt x="44" y="8"/>
                    <a:pt x="40" y="8"/>
                  </a:cubicBezTo>
                  <a:close/>
                  <a:moveTo>
                    <a:pt x="16" y="59"/>
                  </a:moveTo>
                  <a:cubicBezTo>
                    <a:pt x="9" y="59"/>
                    <a:pt x="9" y="59"/>
                    <a:pt x="9" y="59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6" y="25"/>
                    <a:pt x="16" y="25"/>
                    <a:pt x="16" y="25"/>
                  </a:cubicBezTo>
                  <a:lnTo>
                    <a:pt x="16" y="59"/>
                  </a:lnTo>
                  <a:close/>
                  <a:moveTo>
                    <a:pt x="27" y="59"/>
                  </a:moveTo>
                  <a:cubicBezTo>
                    <a:pt x="20" y="59"/>
                    <a:pt x="20" y="59"/>
                    <a:pt x="20" y="5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7" y="25"/>
                    <a:pt x="27" y="25"/>
                    <a:pt x="27" y="25"/>
                  </a:cubicBezTo>
                  <a:lnTo>
                    <a:pt x="27" y="59"/>
                  </a:lnTo>
                  <a:close/>
                  <a:moveTo>
                    <a:pt x="17" y="8"/>
                  </a:moveTo>
                  <a:cubicBezTo>
                    <a:pt x="19" y="5"/>
                    <a:pt x="21" y="4"/>
                    <a:pt x="23" y="4"/>
                  </a:cubicBezTo>
                  <a:cubicBezTo>
                    <a:pt x="26" y="4"/>
                    <a:pt x="28" y="5"/>
                    <a:pt x="29" y="8"/>
                  </a:cubicBezTo>
                  <a:lnTo>
                    <a:pt x="17" y="8"/>
                  </a:lnTo>
                  <a:close/>
                  <a:moveTo>
                    <a:pt x="37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7" y="25"/>
                    <a:pt x="37" y="25"/>
                    <a:pt x="37" y="25"/>
                  </a:cubicBezTo>
                  <a:lnTo>
                    <a:pt x="37" y="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2857307" y="3472524"/>
            <a:ext cx="899446" cy="899451"/>
            <a:chOff x="3033145" y="3363269"/>
            <a:chExt cx="899446" cy="899451"/>
          </a:xfrm>
        </p:grpSpPr>
        <p:sp>
          <p:nvSpPr>
            <p:cNvPr id="74" name="Oval 166"/>
            <p:cNvSpPr>
              <a:spLocks noChangeArrowheads="1"/>
            </p:cNvSpPr>
            <p:nvPr/>
          </p:nvSpPr>
          <p:spPr bwMode="auto">
            <a:xfrm>
              <a:off x="3033145" y="3363269"/>
              <a:ext cx="899446" cy="899451"/>
            </a:xfrm>
            <a:prstGeom prst="ellipse">
              <a:avLst/>
            </a:pr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167"/>
            <p:cNvSpPr>
              <a:spLocks noChangeArrowheads="1"/>
            </p:cNvSpPr>
            <p:nvPr/>
          </p:nvSpPr>
          <p:spPr bwMode="auto">
            <a:xfrm>
              <a:off x="3083920" y="3414044"/>
              <a:ext cx="797896" cy="794274"/>
            </a:xfrm>
            <a:prstGeom prst="ellipse">
              <a:avLst/>
            </a:prstGeom>
            <a:solidFill>
              <a:srgbClr val="A45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68"/>
            <p:cNvSpPr>
              <a:spLocks/>
            </p:cNvSpPr>
            <p:nvPr/>
          </p:nvSpPr>
          <p:spPr bwMode="auto">
            <a:xfrm>
              <a:off x="3065786" y="3566371"/>
              <a:ext cx="670958" cy="660081"/>
            </a:xfrm>
            <a:custGeom>
              <a:avLst/>
              <a:gdLst>
                <a:gd name="T0" fmla="*/ 100 w 185"/>
                <a:gd name="T1" fmla="*/ 5 h 182"/>
                <a:gd name="T2" fmla="*/ 0 w 185"/>
                <a:gd name="T3" fmla="*/ 102 h 182"/>
                <a:gd name="T4" fmla="*/ 40 w 185"/>
                <a:gd name="T5" fmla="*/ 163 h 182"/>
                <a:gd name="T6" fmla="*/ 74 w 185"/>
                <a:gd name="T7" fmla="*/ 182 h 182"/>
                <a:gd name="T8" fmla="*/ 178 w 185"/>
                <a:gd name="T9" fmla="*/ 76 h 182"/>
                <a:gd name="T10" fmla="*/ 185 w 185"/>
                <a:gd name="T11" fmla="*/ 36 h 182"/>
                <a:gd name="T12" fmla="*/ 173 w 185"/>
                <a:gd name="T13" fmla="*/ 3 h 182"/>
                <a:gd name="T14" fmla="*/ 137 w 185"/>
                <a:gd name="T15" fmla="*/ 0 h 182"/>
                <a:gd name="T16" fmla="*/ 100 w 185"/>
                <a:gd name="T17" fmla="*/ 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182">
                  <a:moveTo>
                    <a:pt x="100" y="5"/>
                  </a:moveTo>
                  <a:lnTo>
                    <a:pt x="0" y="102"/>
                  </a:lnTo>
                  <a:lnTo>
                    <a:pt x="40" y="163"/>
                  </a:lnTo>
                  <a:lnTo>
                    <a:pt x="74" y="182"/>
                  </a:lnTo>
                  <a:lnTo>
                    <a:pt x="178" y="76"/>
                  </a:lnTo>
                  <a:lnTo>
                    <a:pt x="185" y="36"/>
                  </a:lnTo>
                  <a:lnTo>
                    <a:pt x="173" y="3"/>
                  </a:lnTo>
                  <a:lnTo>
                    <a:pt x="137" y="0"/>
                  </a:lnTo>
                  <a:lnTo>
                    <a:pt x="100" y="5"/>
                  </a:lnTo>
                  <a:close/>
                </a:path>
              </a:pathLst>
            </a:cu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69"/>
            <p:cNvSpPr>
              <a:spLocks noEditPoints="1"/>
            </p:cNvSpPr>
            <p:nvPr/>
          </p:nvSpPr>
          <p:spPr bwMode="auto">
            <a:xfrm>
              <a:off x="3185471" y="3508342"/>
              <a:ext cx="591168" cy="591172"/>
            </a:xfrm>
            <a:custGeom>
              <a:avLst/>
              <a:gdLst>
                <a:gd name="T0" fmla="*/ 60 w 69"/>
                <a:gd name="T1" fmla="*/ 8 h 69"/>
                <a:gd name="T2" fmla="*/ 29 w 69"/>
                <a:gd name="T3" fmla="*/ 8 h 69"/>
                <a:gd name="T4" fmla="*/ 25 w 69"/>
                <a:gd name="T5" fmla="*/ 36 h 69"/>
                <a:gd name="T6" fmla="*/ 19 w 69"/>
                <a:gd name="T7" fmla="*/ 42 h 69"/>
                <a:gd name="T8" fmla="*/ 27 w 69"/>
                <a:gd name="T9" fmla="*/ 49 h 69"/>
                <a:gd name="T10" fmla="*/ 33 w 69"/>
                <a:gd name="T11" fmla="*/ 43 h 69"/>
                <a:gd name="T12" fmla="*/ 60 w 69"/>
                <a:gd name="T13" fmla="*/ 40 h 69"/>
                <a:gd name="T14" fmla="*/ 60 w 69"/>
                <a:gd name="T15" fmla="*/ 8 h 69"/>
                <a:gd name="T16" fmla="*/ 34 w 69"/>
                <a:gd name="T17" fmla="*/ 35 h 69"/>
                <a:gd name="T18" fmla="*/ 34 w 69"/>
                <a:gd name="T19" fmla="*/ 13 h 69"/>
                <a:gd name="T20" fmla="*/ 55 w 69"/>
                <a:gd name="T21" fmla="*/ 13 h 69"/>
                <a:gd name="T22" fmla="*/ 55 w 69"/>
                <a:gd name="T23" fmla="*/ 35 h 69"/>
                <a:gd name="T24" fmla="*/ 34 w 69"/>
                <a:gd name="T25" fmla="*/ 35 h 69"/>
                <a:gd name="T26" fmla="*/ 17 w 69"/>
                <a:gd name="T27" fmla="*/ 42 h 69"/>
                <a:gd name="T28" fmla="*/ 0 w 69"/>
                <a:gd name="T29" fmla="*/ 58 h 69"/>
                <a:gd name="T30" fmla="*/ 11 w 69"/>
                <a:gd name="T31" fmla="*/ 69 h 69"/>
                <a:gd name="T32" fmla="*/ 26 w 69"/>
                <a:gd name="T33" fmla="*/ 52 h 69"/>
                <a:gd name="T34" fmla="*/ 17 w 69"/>
                <a:gd name="T35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0" y="8"/>
                  </a:moveTo>
                  <a:cubicBezTo>
                    <a:pt x="51" y="0"/>
                    <a:pt x="37" y="0"/>
                    <a:pt x="29" y="8"/>
                  </a:cubicBezTo>
                  <a:cubicBezTo>
                    <a:pt x="21" y="16"/>
                    <a:pt x="20" y="27"/>
                    <a:pt x="25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1" y="48"/>
                    <a:pt x="53" y="47"/>
                    <a:pt x="60" y="40"/>
                  </a:cubicBezTo>
                  <a:cubicBezTo>
                    <a:pt x="69" y="31"/>
                    <a:pt x="69" y="17"/>
                    <a:pt x="60" y="8"/>
                  </a:cubicBezTo>
                  <a:close/>
                  <a:moveTo>
                    <a:pt x="34" y="35"/>
                  </a:moveTo>
                  <a:cubicBezTo>
                    <a:pt x="28" y="29"/>
                    <a:pt x="28" y="19"/>
                    <a:pt x="34" y="13"/>
                  </a:cubicBezTo>
                  <a:cubicBezTo>
                    <a:pt x="40" y="7"/>
                    <a:pt x="49" y="7"/>
                    <a:pt x="55" y="13"/>
                  </a:cubicBezTo>
                  <a:cubicBezTo>
                    <a:pt x="61" y="19"/>
                    <a:pt x="61" y="29"/>
                    <a:pt x="55" y="35"/>
                  </a:cubicBezTo>
                  <a:cubicBezTo>
                    <a:pt x="49" y="41"/>
                    <a:pt x="40" y="41"/>
                    <a:pt x="34" y="35"/>
                  </a:cubicBezTo>
                  <a:close/>
                  <a:moveTo>
                    <a:pt x="17" y="4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6" y="52"/>
                    <a:pt x="26" y="52"/>
                    <a:pt x="26" y="52"/>
                  </a:cubicBezTo>
                  <a:lnTo>
                    <a:pt x="17" y="42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70"/>
            <p:cNvSpPr>
              <a:spLocks/>
            </p:cNvSpPr>
            <p:nvPr/>
          </p:nvSpPr>
          <p:spPr bwMode="auto">
            <a:xfrm>
              <a:off x="3468361" y="3686056"/>
              <a:ext cx="199474" cy="54402"/>
            </a:xfrm>
            <a:custGeom>
              <a:avLst/>
              <a:gdLst>
                <a:gd name="T0" fmla="*/ 0 w 23"/>
                <a:gd name="T1" fmla="*/ 3 h 6"/>
                <a:gd name="T2" fmla="*/ 4 w 23"/>
                <a:gd name="T3" fmla="*/ 6 h 6"/>
                <a:gd name="T4" fmla="*/ 19 w 23"/>
                <a:gd name="T5" fmla="*/ 6 h 6"/>
                <a:gd name="T6" fmla="*/ 23 w 23"/>
                <a:gd name="T7" fmla="*/ 3 h 6"/>
                <a:gd name="T8" fmla="*/ 19 w 23"/>
                <a:gd name="T9" fmla="*/ 0 h 6"/>
                <a:gd name="T10" fmla="*/ 4 w 23"/>
                <a:gd name="T11" fmla="*/ 0 h 6"/>
                <a:gd name="T12" fmla="*/ 0 w 23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0" y="3"/>
                  </a:moveTo>
                  <a:cubicBezTo>
                    <a:pt x="0" y="4"/>
                    <a:pt x="2" y="6"/>
                    <a:pt x="4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3" y="1"/>
                    <a:pt x="21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71"/>
            <p:cNvSpPr>
              <a:spLocks noEditPoints="1"/>
            </p:cNvSpPr>
            <p:nvPr/>
          </p:nvSpPr>
          <p:spPr bwMode="auto">
            <a:xfrm>
              <a:off x="3196351" y="3490208"/>
              <a:ext cx="591168" cy="598425"/>
            </a:xfrm>
            <a:custGeom>
              <a:avLst/>
              <a:gdLst>
                <a:gd name="T0" fmla="*/ 60 w 69"/>
                <a:gd name="T1" fmla="*/ 9 h 70"/>
                <a:gd name="T2" fmla="*/ 29 w 69"/>
                <a:gd name="T3" fmla="*/ 9 h 70"/>
                <a:gd name="T4" fmla="*/ 26 w 69"/>
                <a:gd name="T5" fmla="*/ 37 h 70"/>
                <a:gd name="T6" fmla="*/ 19 w 69"/>
                <a:gd name="T7" fmla="*/ 43 h 70"/>
                <a:gd name="T8" fmla="*/ 27 w 69"/>
                <a:gd name="T9" fmla="*/ 50 h 70"/>
                <a:gd name="T10" fmla="*/ 33 w 69"/>
                <a:gd name="T11" fmla="*/ 44 h 70"/>
                <a:gd name="T12" fmla="*/ 60 w 69"/>
                <a:gd name="T13" fmla="*/ 41 h 70"/>
                <a:gd name="T14" fmla="*/ 60 w 69"/>
                <a:gd name="T15" fmla="*/ 9 h 70"/>
                <a:gd name="T16" fmla="*/ 34 w 69"/>
                <a:gd name="T17" fmla="*/ 36 h 70"/>
                <a:gd name="T18" fmla="*/ 34 w 69"/>
                <a:gd name="T19" fmla="*/ 14 h 70"/>
                <a:gd name="T20" fmla="*/ 55 w 69"/>
                <a:gd name="T21" fmla="*/ 14 h 70"/>
                <a:gd name="T22" fmla="*/ 55 w 69"/>
                <a:gd name="T23" fmla="*/ 36 h 70"/>
                <a:gd name="T24" fmla="*/ 34 w 69"/>
                <a:gd name="T25" fmla="*/ 36 h 70"/>
                <a:gd name="T26" fmla="*/ 17 w 69"/>
                <a:gd name="T27" fmla="*/ 43 h 70"/>
                <a:gd name="T28" fmla="*/ 0 w 69"/>
                <a:gd name="T29" fmla="*/ 58 h 70"/>
                <a:gd name="T30" fmla="*/ 11 w 69"/>
                <a:gd name="T31" fmla="*/ 70 h 70"/>
                <a:gd name="T32" fmla="*/ 27 w 69"/>
                <a:gd name="T33" fmla="*/ 52 h 70"/>
                <a:gd name="T34" fmla="*/ 17 w 69"/>
                <a:gd name="T35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70">
                  <a:moveTo>
                    <a:pt x="60" y="9"/>
                  </a:moveTo>
                  <a:cubicBezTo>
                    <a:pt x="52" y="0"/>
                    <a:pt x="38" y="0"/>
                    <a:pt x="29" y="9"/>
                  </a:cubicBezTo>
                  <a:cubicBezTo>
                    <a:pt x="21" y="16"/>
                    <a:pt x="20" y="28"/>
                    <a:pt x="26" y="3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9"/>
                    <a:pt x="53" y="48"/>
                    <a:pt x="60" y="41"/>
                  </a:cubicBezTo>
                  <a:cubicBezTo>
                    <a:pt x="69" y="32"/>
                    <a:pt x="69" y="18"/>
                    <a:pt x="60" y="9"/>
                  </a:cubicBezTo>
                  <a:close/>
                  <a:moveTo>
                    <a:pt x="34" y="36"/>
                  </a:moveTo>
                  <a:cubicBezTo>
                    <a:pt x="28" y="30"/>
                    <a:pt x="28" y="20"/>
                    <a:pt x="34" y="14"/>
                  </a:cubicBezTo>
                  <a:cubicBezTo>
                    <a:pt x="40" y="8"/>
                    <a:pt x="49" y="8"/>
                    <a:pt x="55" y="14"/>
                  </a:cubicBezTo>
                  <a:cubicBezTo>
                    <a:pt x="61" y="20"/>
                    <a:pt x="61" y="30"/>
                    <a:pt x="55" y="36"/>
                  </a:cubicBezTo>
                  <a:cubicBezTo>
                    <a:pt x="49" y="42"/>
                    <a:pt x="40" y="42"/>
                    <a:pt x="34" y="36"/>
                  </a:cubicBezTo>
                  <a:close/>
                  <a:moveTo>
                    <a:pt x="17" y="4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72"/>
            <p:cNvSpPr>
              <a:spLocks/>
            </p:cNvSpPr>
            <p:nvPr/>
          </p:nvSpPr>
          <p:spPr bwMode="auto">
            <a:xfrm>
              <a:off x="3486495" y="3671549"/>
              <a:ext cx="188594" cy="58029"/>
            </a:xfrm>
            <a:custGeom>
              <a:avLst/>
              <a:gdLst>
                <a:gd name="T0" fmla="*/ 0 w 22"/>
                <a:gd name="T1" fmla="*/ 3 h 7"/>
                <a:gd name="T2" fmla="*/ 3 w 22"/>
                <a:gd name="T3" fmla="*/ 7 h 7"/>
                <a:gd name="T4" fmla="*/ 18 w 22"/>
                <a:gd name="T5" fmla="*/ 7 h 7"/>
                <a:gd name="T6" fmla="*/ 22 w 22"/>
                <a:gd name="T7" fmla="*/ 3 h 7"/>
                <a:gd name="T8" fmla="*/ 18 w 22"/>
                <a:gd name="T9" fmla="*/ 0 h 7"/>
                <a:gd name="T10" fmla="*/ 3 w 22"/>
                <a:gd name="T11" fmla="*/ 0 h 7"/>
                <a:gd name="T12" fmla="*/ 0 w 22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2" y="5"/>
                    <a:pt x="22" y="3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14325" y="3472524"/>
            <a:ext cx="899446" cy="899451"/>
            <a:chOff x="925975" y="3363269"/>
            <a:chExt cx="899446" cy="899451"/>
          </a:xfrm>
        </p:grpSpPr>
        <p:sp>
          <p:nvSpPr>
            <p:cNvPr id="82" name="Oval 173"/>
            <p:cNvSpPr>
              <a:spLocks noChangeArrowheads="1"/>
            </p:cNvSpPr>
            <p:nvPr/>
          </p:nvSpPr>
          <p:spPr bwMode="auto">
            <a:xfrm>
              <a:off x="925975" y="3363269"/>
              <a:ext cx="899446" cy="899451"/>
            </a:xfrm>
            <a:prstGeom prst="ellipse">
              <a:avLst/>
            </a:pr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174"/>
            <p:cNvSpPr>
              <a:spLocks noChangeArrowheads="1"/>
            </p:cNvSpPr>
            <p:nvPr/>
          </p:nvSpPr>
          <p:spPr bwMode="auto">
            <a:xfrm>
              <a:off x="976750" y="3414044"/>
              <a:ext cx="797896" cy="794274"/>
            </a:xfrm>
            <a:prstGeom prst="ellipse">
              <a:avLst/>
            </a:prstGeom>
            <a:solidFill>
              <a:srgbClr val="03AD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75"/>
            <p:cNvSpPr>
              <a:spLocks/>
            </p:cNvSpPr>
            <p:nvPr/>
          </p:nvSpPr>
          <p:spPr bwMode="auto">
            <a:xfrm>
              <a:off x="976750" y="3551864"/>
              <a:ext cx="634690" cy="656454"/>
            </a:xfrm>
            <a:custGeom>
              <a:avLst/>
              <a:gdLst>
                <a:gd name="T0" fmla="*/ 97 w 175"/>
                <a:gd name="T1" fmla="*/ 4 h 181"/>
                <a:gd name="T2" fmla="*/ 0 w 175"/>
                <a:gd name="T3" fmla="*/ 104 h 181"/>
                <a:gd name="T4" fmla="*/ 38 w 175"/>
                <a:gd name="T5" fmla="*/ 165 h 181"/>
                <a:gd name="T6" fmla="*/ 71 w 175"/>
                <a:gd name="T7" fmla="*/ 181 h 181"/>
                <a:gd name="T8" fmla="*/ 175 w 175"/>
                <a:gd name="T9" fmla="*/ 75 h 181"/>
                <a:gd name="T10" fmla="*/ 165 w 175"/>
                <a:gd name="T11" fmla="*/ 11 h 181"/>
                <a:gd name="T12" fmla="*/ 135 w 175"/>
                <a:gd name="T13" fmla="*/ 0 h 181"/>
                <a:gd name="T14" fmla="*/ 97 w 175"/>
                <a:gd name="T15" fmla="*/ 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181">
                  <a:moveTo>
                    <a:pt x="97" y="4"/>
                  </a:moveTo>
                  <a:lnTo>
                    <a:pt x="0" y="104"/>
                  </a:lnTo>
                  <a:lnTo>
                    <a:pt x="38" y="165"/>
                  </a:lnTo>
                  <a:lnTo>
                    <a:pt x="71" y="181"/>
                  </a:lnTo>
                  <a:lnTo>
                    <a:pt x="175" y="75"/>
                  </a:lnTo>
                  <a:lnTo>
                    <a:pt x="165" y="11"/>
                  </a:lnTo>
                  <a:lnTo>
                    <a:pt x="135" y="0"/>
                  </a:lnTo>
                  <a:lnTo>
                    <a:pt x="97" y="4"/>
                  </a:lnTo>
                  <a:close/>
                </a:path>
              </a:pathLst>
            </a:custGeom>
            <a:solidFill>
              <a:srgbClr val="0385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76"/>
            <p:cNvSpPr>
              <a:spLocks noEditPoints="1"/>
            </p:cNvSpPr>
            <p:nvPr/>
          </p:nvSpPr>
          <p:spPr bwMode="auto">
            <a:xfrm>
              <a:off x="1071047" y="3508342"/>
              <a:ext cx="591168" cy="591172"/>
            </a:xfrm>
            <a:custGeom>
              <a:avLst/>
              <a:gdLst>
                <a:gd name="T0" fmla="*/ 46 w 69"/>
                <a:gd name="T1" fmla="*/ 15 h 69"/>
                <a:gd name="T2" fmla="*/ 46 w 69"/>
                <a:gd name="T3" fmla="*/ 33 h 69"/>
                <a:gd name="T4" fmla="*/ 55 w 69"/>
                <a:gd name="T5" fmla="*/ 24 h 69"/>
                <a:gd name="T6" fmla="*/ 46 w 69"/>
                <a:gd name="T7" fmla="*/ 15 h 69"/>
                <a:gd name="T8" fmla="*/ 60 w 69"/>
                <a:gd name="T9" fmla="*/ 8 h 69"/>
                <a:gd name="T10" fmla="*/ 29 w 69"/>
                <a:gd name="T11" fmla="*/ 8 h 69"/>
                <a:gd name="T12" fmla="*/ 26 w 69"/>
                <a:gd name="T13" fmla="*/ 36 h 69"/>
                <a:gd name="T14" fmla="*/ 20 w 69"/>
                <a:gd name="T15" fmla="*/ 42 h 69"/>
                <a:gd name="T16" fmla="*/ 27 w 69"/>
                <a:gd name="T17" fmla="*/ 49 h 69"/>
                <a:gd name="T18" fmla="*/ 33 w 69"/>
                <a:gd name="T19" fmla="*/ 43 h 69"/>
                <a:gd name="T20" fmla="*/ 60 w 69"/>
                <a:gd name="T21" fmla="*/ 40 h 69"/>
                <a:gd name="T22" fmla="*/ 60 w 69"/>
                <a:gd name="T23" fmla="*/ 8 h 69"/>
                <a:gd name="T24" fmla="*/ 34 w 69"/>
                <a:gd name="T25" fmla="*/ 35 h 69"/>
                <a:gd name="T26" fmla="*/ 34 w 69"/>
                <a:gd name="T27" fmla="*/ 13 h 69"/>
                <a:gd name="T28" fmla="*/ 55 w 69"/>
                <a:gd name="T29" fmla="*/ 13 h 69"/>
                <a:gd name="T30" fmla="*/ 55 w 69"/>
                <a:gd name="T31" fmla="*/ 35 h 69"/>
                <a:gd name="T32" fmla="*/ 34 w 69"/>
                <a:gd name="T33" fmla="*/ 35 h 69"/>
                <a:gd name="T34" fmla="*/ 17 w 69"/>
                <a:gd name="T35" fmla="*/ 42 h 69"/>
                <a:gd name="T36" fmla="*/ 0 w 69"/>
                <a:gd name="T37" fmla="*/ 58 h 69"/>
                <a:gd name="T38" fmla="*/ 11 w 69"/>
                <a:gd name="T39" fmla="*/ 69 h 69"/>
                <a:gd name="T40" fmla="*/ 27 w 69"/>
                <a:gd name="T41" fmla="*/ 52 h 69"/>
                <a:gd name="T42" fmla="*/ 17 w 69"/>
                <a:gd name="T43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69">
                  <a:moveTo>
                    <a:pt x="46" y="15"/>
                  </a:moveTo>
                  <a:cubicBezTo>
                    <a:pt x="50" y="20"/>
                    <a:pt x="52" y="25"/>
                    <a:pt x="46" y="33"/>
                  </a:cubicBezTo>
                  <a:cubicBezTo>
                    <a:pt x="51" y="33"/>
                    <a:pt x="55" y="29"/>
                    <a:pt x="55" y="24"/>
                  </a:cubicBezTo>
                  <a:cubicBezTo>
                    <a:pt x="55" y="19"/>
                    <a:pt x="51" y="15"/>
                    <a:pt x="46" y="15"/>
                  </a:cubicBezTo>
                  <a:close/>
                  <a:moveTo>
                    <a:pt x="60" y="8"/>
                  </a:moveTo>
                  <a:cubicBezTo>
                    <a:pt x="52" y="0"/>
                    <a:pt x="38" y="0"/>
                    <a:pt x="29" y="8"/>
                  </a:cubicBezTo>
                  <a:cubicBezTo>
                    <a:pt x="21" y="16"/>
                    <a:pt x="20" y="27"/>
                    <a:pt x="26" y="36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2" y="48"/>
                    <a:pt x="53" y="47"/>
                    <a:pt x="60" y="40"/>
                  </a:cubicBezTo>
                  <a:cubicBezTo>
                    <a:pt x="69" y="31"/>
                    <a:pt x="69" y="17"/>
                    <a:pt x="60" y="8"/>
                  </a:cubicBezTo>
                  <a:close/>
                  <a:moveTo>
                    <a:pt x="34" y="35"/>
                  </a:moveTo>
                  <a:cubicBezTo>
                    <a:pt x="28" y="29"/>
                    <a:pt x="28" y="19"/>
                    <a:pt x="34" y="13"/>
                  </a:cubicBezTo>
                  <a:cubicBezTo>
                    <a:pt x="40" y="7"/>
                    <a:pt x="49" y="7"/>
                    <a:pt x="55" y="13"/>
                  </a:cubicBezTo>
                  <a:cubicBezTo>
                    <a:pt x="61" y="19"/>
                    <a:pt x="61" y="29"/>
                    <a:pt x="55" y="35"/>
                  </a:cubicBezTo>
                  <a:cubicBezTo>
                    <a:pt x="49" y="41"/>
                    <a:pt x="40" y="41"/>
                    <a:pt x="34" y="35"/>
                  </a:cubicBezTo>
                  <a:close/>
                  <a:moveTo>
                    <a:pt x="17" y="4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2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77"/>
            <p:cNvSpPr>
              <a:spLocks noEditPoints="1"/>
            </p:cNvSpPr>
            <p:nvPr/>
          </p:nvSpPr>
          <p:spPr bwMode="auto">
            <a:xfrm>
              <a:off x="1078301" y="3490208"/>
              <a:ext cx="591168" cy="598425"/>
            </a:xfrm>
            <a:custGeom>
              <a:avLst/>
              <a:gdLst>
                <a:gd name="T0" fmla="*/ 46 w 69"/>
                <a:gd name="T1" fmla="*/ 16 h 70"/>
                <a:gd name="T2" fmla="*/ 46 w 69"/>
                <a:gd name="T3" fmla="*/ 34 h 70"/>
                <a:gd name="T4" fmla="*/ 55 w 69"/>
                <a:gd name="T5" fmla="*/ 25 h 70"/>
                <a:gd name="T6" fmla="*/ 46 w 69"/>
                <a:gd name="T7" fmla="*/ 16 h 70"/>
                <a:gd name="T8" fmla="*/ 61 w 69"/>
                <a:gd name="T9" fmla="*/ 9 h 70"/>
                <a:gd name="T10" fmla="*/ 29 w 69"/>
                <a:gd name="T11" fmla="*/ 9 h 70"/>
                <a:gd name="T12" fmla="*/ 26 w 69"/>
                <a:gd name="T13" fmla="*/ 37 h 70"/>
                <a:gd name="T14" fmla="*/ 20 w 69"/>
                <a:gd name="T15" fmla="*/ 43 h 70"/>
                <a:gd name="T16" fmla="*/ 27 w 69"/>
                <a:gd name="T17" fmla="*/ 50 h 70"/>
                <a:gd name="T18" fmla="*/ 33 w 69"/>
                <a:gd name="T19" fmla="*/ 44 h 70"/>
                <a:gd name="T20" fmla="*/ 61 w 69"/>
                <a:gd name="T21" fmla="*/ 41 h 70"/>
                <a:gd name="T22" fmla="*/ 61 w 69"/>
                <a:gd name="T23" fmla="*/ 9 h 70"/>
                <a:gd name="T24" fmla="*/ 34 w 69"/>
                <a:gd name="T25" fmla="*/ 36 h 70"/>
                <a:gd name="T26" fmla="*/ 34 w 69"/>
                <a:gd name="T27" fmla="*/ 14 h 70"/>
                <a:gd name="T28" fmla="*/ 56 w 69"/>
                <a:gd name="T29" fmla="*/ 14 h 70"/>
                <a:gd name="T30" fmla="*/ 56 w 69"/>
                <a:gd name="T31" fmla="*/ 36 h 70"/>
                <a:gd name="T32" fmla="*/ 34 w 69"/>
                <a:gd name="T33" fmla="*/ 36 h 70"/>
                <a:gd name="T34" fmla="*/ 17 w 69"/>
                <a:gd name="T35" fmla="*/ 43 h 70"/>
                <a:gd name="T36" fmla="*/ 0 w 69"/>
                <a:gd name="T37" fmla="*/ 58 h 70"/>
                <a:gd name="T38" fmla="*/ 11 w 69"/>
                <a:gd name="T39" fmla="*/ 70 h 70"/>
                <a:gd name="T40" fmla="*/ 27 w 69"/>
                <a:gd name="T41" fmla="*/ 52 h 70"/>
                <a:gd name="T42" fmla="*/ 17 w 69"/>
                <a:gd name="T43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9" h="70">
                  <a:moveTo>
                    <a:pt x="46" y="16"/>
                  </a:moveTo>
                  <a:cubicBezTo>
                    <a:pt x="50" y="21"/>
                    <a:pt x="52" y="26"/>
                    <a:pt x="46" y="34"/>
                  </a:cubicBezTo>
                  <a:cubicBezTo>
                    <a:pt x="51" y="34"/>
                    <a:pt x="55" y="30"/>
                    <a:pt x="55" y="25"/>
                  </a:cubicBezTo>
                  <a:cubicBezTo>
                    <a:pt x="55" y="20"/>
                    <a:pt x="51" y="16"/>
                    <a:pt x="46" y="16"/>
                  </a:cubicBezTo>
                  <a:close/>
                  <a:moveTo>
                    <a:pt x="61" y="9"/>
                  </a:moveTo>
                  <a:cubicBezTo>
                    <a:pt x="52" y="0"/>
                    <a:pt x="38" y="0"/>
                    <a:pt x="29" y="9"/>
                  </a:cubicBezTo>
                  <a:cubicBezTo>
                    <a:pt x="22" y="16"/>
                    <a:pt x="21" y="28"/>
                    <a:pt x="26" y="37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9"/>
                    <a:pt x="53" y="48"/>
                    <a:pt x="61" y="41"/>
                  </a:cubicBezTo>
                  <a:cubicBezTo>
                    <a:pt x="69" y="32"/>
                    <a:pt x="69" y="18"/>
                    <a:pt x="61" y="9"/>
                  </a:cubicBezTo>
                  <a:close/>
                  <a:moveTo>
                    <a:pt x="34" y="36"/>
                  </a:moveTo>
                  <a:cubicBezTo>
                    <a:pt x="28" y="30"/>
                    <a:pt x="28" y="20"/>
                    <a:pt x="34" y="14"/>
                  </a:cubicBezTo>
                  <a:cubicBezTo>
                    <a:pt x="40" y="8"/>
                    <a:pt x="50" y="8"/>
                    <a:pt x="56" y="14"/>
                  </a:cubicBezTo>
                  <a:cubicBezTo>
                    <a:pt x="62" y="20"/>
                    <a:pt x="62" y="30"/>
                    <a:pt x="56" y="36"/>
                  </a:cubicBezTo>
                  <a:cubicBezTo>
                    <a:pt x="50" y="42"/>
                    <a:pt x="40" y="42"/>
                    <a:pt x="34" y="36"/>
                  </a:cubicBezTo>
                  <a:close/>
                  <a:moveTo>
                    <a:pt x="17" y="4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585816" y="3472524"/>
            <a:ext cx="899446" cy="899451"/>
            <a:chOff x="1977747" y="3363269"/>
            <a:chExt cx="899446" cy="899451"/>
          </a:xfrm>
        </p:grpSpPr>
        <p:sp>
          <p:nvSpPr>
            <p:cNvPr id="88" name="Oval 178"/>
            <p:cNvSpPr>
              <a:spLocks noChangeArrowheads="1"/>
            </p:cNvSpPr>
            <p:nvPr/>
          </p:nvSpPr>
          <p:spPr bwMode="auto">
            <a:xfrm>
              <a:off x="1977747" y="3363269"/>
              <a:ext cx="899446" cy="899451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179"/>
            <p:cNvSpPr>
              <a:spLocks noChangeArrowheads="1"/>
            </p:cNvSpPr>
            <p:nvPr/>
          </p:nvSpPr>
          <p:spPr bwMode="auto">
            <a:xfrm>
              <a:off x="2028522" y="3414044"/>
              <a:ext cx="797896" cy="794274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80"/>
            <p:cNvSpPr>
              <a:spLocks/>
            </p:cNvSpPr>
            <p:nvPr/>
          </p:nvSpPr>
          <p:spPr bwMode="auto">
            <a:xfrm>
              <a:off x="2021268" y="3566371"/>
              <a:ext cx="667331" cy="660081"/>
            </a:xfrm>
            <a:custGeom>
              <a:avLst/>
              <a:gdLst>
                <a:gd name="T0" fmla="*/ 97 w 184"/>
                <a:gd name="T1" fmla="*/ 5 h 182"/>
                <a:gd name="T2" fmla="*/ 0 w 184"/>
                <a:gd name="T3" fmla="*/ 102 h 182"/>
                <a:gd name="T4" fmla="*/ 38 w 184"/>
                <a:gd name="T5" fmla="*/ 163 h 182"/>
                <a:gd name="T6" fmla="*/ 71 w 184"/>
                <a:gd name="T7" fmla="*/ 182 h 182"/>
                <a:gd name="T8" fmla="*/ 175 w 184"/>
                <a:gd name="T9" fmla="*/ 76 h 182"/>
                <a:gd name="T10" fmla="*/ 184 w 184"/>
                <a:gd name="T11" fmla="*/ 36 h 182"/>
                <a:gd name="T12" fmla="*/ 170 w 184"/>
                <a:gd name="T13" fmla="*/ 3 h 182"/>
                <a:gd name="T14" fmla="*/ 137 w 184"/>
                <a:gd name="T15" fmla="*/ 0 h 182"/>
                <a:gd name="T16" fmla="*/ 97 w 184"/>
                <a:gd name="T17" fmla="*/ 5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4" h="182">
                  <a:moveTo>
                    <a:pt x="97" y="5"/>
                  </a:moveTo>
                  <a:lnTo>
                    <a:pt x="0" y="102"/>
                  </a:lnTo>
                  <a:lnTo>
                    <a:pt x="38" y="163"/>
                  </a:lnTo>
                  <a:lnTo>
                    <a:pt x="71" y="182"/>
                  </a:lnTo>
                  <a:lnTo>
                    <a:pt x="175" y="76"/>
                  </a:lnTo>
                  <a:lnTo>
                    <a:pt x="184" y="36"/>
                  </a:lnTo>
                  <a:lnTo>
                    <a:pt x="170" y="3"/>
                  </a:lnTo>
                  <a:lnTo>
                    <a:pt x="137" y="0"/>
                  </a:lnTo>
                  <a:lnTo>
                    <a:pt x="97" y="5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81"/>
            <p:cNvSpPr>
              <a:spLocks noEditPoints="1"/>
            </p:cNvSpPr>
            <p:nvPr/>
          </p:nvSpPr>
          <p:spPr bwMode="auto">
            <a:xfrm>
              <a:off x="2133699" y="3508342"/>
              <a:ext cx="591168" cy="591172"/>
            </a:xfrm>
            <a:custGeom>
              <a:avLst/>
              <a:gdLst>
                <a:gd name="T0" fmla="*/ 60 w 69"/>
                <a:gd name="T1" fmla="*/ 8 h 69"/>
                <a:gd name="T2" fmla="*/ 29 w 69"/>
                <a:gd name="T3" fmla="*/ 8 h 69"/>
                <a:gd name="T4" fmla="*/ 25 w 69"/>
                <a:gd name="T5" fmla="*/ 36 h 69"/>
                <a:gd name="T6" fmla="*/ 19 w 69"/>
                <a:gd name="T7" fmla="*/ 42 h 69"/>
                <a:gd name="T8" fmla="*/ 27 w 69"/>
                <a:gd name="T9" fmla="*/ 49 h 69"/>
                <a:gd name="T10" fmla="*/ 33 w 69"/>
                <a:gd name="T11" fmla="*/ 43 h 69"/>
                <a:gd name="T12" fmla="*/ 60 w 69"/>
                <a:gd name="T13" fmla="*/ 40 h 69"/>
                <a:gd name="T14" fmla="*/ 60 w 69"/>
                <a:gd name="T15" fmla="*/ 8 h 69"/>
                <a:gd name="T16" fmla="*/ 34 w 69"/>
                <a:gd name="T17" fmla="*/ 35 h 69"/>
                <a:gd name="T18" fmla="*/ 34 w 69"/>
                <a:gd name="T19" fmla="*/ 13 h 69"/>
                <a:gd name="T20" fmla="*/ 55 w 69"/>
                <a:gd name="T21" fmla="*/ 13 h 69"/>
                <a:gd name="T22" fmla="*/ 55 w 69"/>
                <a:gd name="T23" fmla="*/ 35 h 69"/>
                <a:gd name="T24" fmla="*/ 34 w 69"/>
                <a:gd name="T25" fmla="*/ 35 h 69"/>
                <a:gd name="T26" fmla="*/ 17 w 69"/>
                <a:gd name="T27" fmla="*/ 42 h 69"/>
                <a:gd name="T28" fmla="*/ 0 w 69"/>
                <a:gd name="T29" fmla="*/ 58 h 69"/>
                <a:gd name="T30" fmla="*/ 11 w 69"/>
                <a:gd name="T31" fmla="*/ 69 h 69"/>
                <a:gd name="T32" fmla="*/ 27 w 69"/>
                <a:gd name="T33" fmla="*/ 52 h 69"/>
                <a:gd name="T34" fmla="*/ 17 w 69"/>
                <a:gd name="T35" fmla="*/ 4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69">
                  <a:moveTo>
                    <a:pt x="60" y="8"/>
                  </a:moveTo>
                  <a:cubicBezTo>
                    <a:pt x="51" y="0"/>
                    <a:pt x="37" y="0"/>
                    <a:pt x="29" y="8"/>
                  </a:cubicBezTo>
                  <a:cubicBezTo>
                    <a:pt x="21" y="16"/>
                    <a:pt x="20" y="27"/>
                    <a:pt x="25" y="36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41" y="48"/>
                    <a:pt x="53" y="47"/>
                    <a:pt x="60" y="40"/>
                  </a:cubicBezTo>
                  <a:cubicBezTo>
                    <a:pt x="69" y="31"/>
                    <a:pt x="69" y="17"/>
                    <a:pt x="60" y="8"/>
                  </a:cubicBezTo>
                  <a:close/>
                  <a:moveTo>
                    <a:pt x="34" y="35"/>
                  </a:moveTo>
                  <a:cubicBezTo>
                    <a:pt x="28" y="29"/>
                    <a:pt x="28" y="19"/>
                    <a:pt x="34" y="13"/>
                  </a:cubicBezTo>
                  <a:cubicBezTo>
                    <a:pt x="40" y="7"/>
                    <a:pt x="49" y="7"/>
                    <a:pt x="55" y="13"/>
                  </a:cubicBezTo>
                  <a:cubicBezTo>
                    <a:pt x="61" y="19"/>
                    <a:pt x="61" y="29"/>
                    <a:pt x="55" y="35"/>
                  </a:cubicBezTo>
                  <a:cubicBezTo>
                    <a:pt x="49" y="41"/>
                    <a:pt x="40" y="41"/>
                    <a:pt x="34" y="35"/>
                  </a:cubicBezTo>
                  <a:close/>
                  <a:moveTo>
                    <a:pt x="17" y="42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2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82"/>
            <p:cNvSpPr>
              <a:spLocks/>
            </p:cNvSpPr>
            <p:nvPr/>
          </p:nvSpPr>
          <p:spPr bwMode="auto">
            <a:xfrm>
              <a:off x="2492752" y="3609893"/>
              <a:ext cx="50775" cy="195848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4 h 23"/>
                <a:gd name="T4" fmla="*/ 0 w 6"/>
                <a:gd name="T5" fmla="*/ 19 h 23"/>
                <a:gd name="T6" fmla="*/ 3 w 6"/>
                <a:gd name="T7" fmla="*/ 23 h 23"/>
                <a:gd name="T8" fmla="*/ 6 w 6"/>
                <a:gd name="T9" fmla="*/ 19 h 23"/>
                <a:gd name="T10" fmla="*/ 6 w 6"/>
                <a:gd name="T11" fmla="*/ 4 h 23"/>
                <a:gd name="T12" fmla="*/ 3 w 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4" y="23"/>
                    <a:pt x="6" y="21"/>
                    <a:pt x="6" y="19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4" y="0"/>
                    <a:pt x="3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83"/>
            <p:cNvSpPr>
              <a:spLocks/>
            </p:cNvSpPr>
            <p:nvPr/>
          </p:nvSpPr>
          <p:spPr bwMode="auto">
            <a:xfrm>
              <a:off x="2416589" y="3686056"/>
              <a:ext cx="195847" cy="54402"/>
            </a:xfrm>
            <a:custGeom>
              <a:avLst/>
              <a:gdLst>
                <a:gd name="T0" fmla="*/ 0 w 23"/>
                <a:gd name="T1" fmla="*/ 3 h 6"/>
                <a:gd name="T2" fmla="*/ 4 w 23"/>
                <a:gd name="T3" fmla="*/ 6 h 6"/>
                <a:gd name="T4" fmla="*/ 19 w 23"/>
                <a:gd name="T5" fmla="*/ 6 h 6"/>
                <a:gd name="T6" fmla="*/ 23 w 23"/>
                <a:gd name="T7" fmla="*/ 3 h 6"/>
                <a:gd name="T8" fmla="*/ 19 w 23"/>
                <a:gd name="T9" fmla="*/ 0 h 6"/>
                <a:gd name="T10" fmla="*/ 4 w 23"/>
                <a:gd name="T11" fmla="*/ 0 h 6"/>
                <a:gd name="T12" fmla="*/ 0 w 23"/>
                <a:gd name="T13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0" y="3"/>
                  </a:moveTo>
                  <a:cubicBezTo>
                    <a:pt x="0" y="4"/>
                    <a:pt x="2" y="6"/>
                    <a:pt x="4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3" y="1"/>
                    <a:pt x="21" y="0"/>
                    <a:pt x="1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84"/>
            <p:cNvSpPr>
              <a:spLocks noEditPoints="1"/>
            </p:cNvSpPr>
            <p:nvPr/>
          </p:nvSpPr>
          <p:spPr bwMode="auto">
            <a:xfrm>
              <a:off x="2140953" y="3490208"/>
              <a:ext cx="591168" cy="598425"/>
            </a:xfrm>
            <a:custGeom>
              <a:avLst/>
              <a:gdLst>
                <a:gd name="T0" fmla="*/ 60 w 69"/>
                <a:gd name="T1" fmla="*/ 9 h 70"/>
                <a:gd name="T2" fmla="*/ 29 w 69"/>
                <a:gd name="T3" fmla="*/ 9 h 70"/>
                <a:gd name="T4" fmla="*/ 26 w 69"/>
                <a:gd name="T5" fmla="*/ 37 h 70"/>
                <a:gd name="T6" fmla="*/ 20 w 69"/>
                <a:gd name="T7" fmla="*/ 43 h 70"/>
                <a:gd name="T8" fmla="*/ 27 w 69"/>
                <a:gd name="T9" fmla="*/ 50 h 70"/>
                <a:gd name="T10" fmla="*/ 33 w 69"/>
                <a:gd name="T11" fmla="*/ 44 h 70"/>
                <a:gd name="T12" fmla="*/ 60 w 69"/>
                <a:gd name="T13" fmla="*/ 41 h 70"/>
                <a:gd name="T14" fmla="*/ 60 w 69"/>
                <a:gd name="T15" fmla="*/ 9 h 70"/>
                <a:gd name="T16" fmla="*/ 34 w 69"/>
                <a:gd name="T17" fmla="*/ 36 h 70"/>
                <a:gd name="T18" fmla="*/ 34 w 69"/>
                <a:gd name="T19" fmla="*/ 14 h 70"/>
                <a:gd name="T20" fmla="*/ 55 w 69"/>
                <a:gd name="T21" fmla="*/ 14 h 70"/>
                <a:gd name="T22" fmla="*/ 55 w 69"/>
                <a:gd name="T23" fmla="*/ 36 h 70"/>
                <a:gd name="T24" fmla="*/ 34 w 69"/>
                <a:gd name="T25" fmla="*/ 36 h 70"/>
                <a:gd name="T26" fmla="*/ 17 w 69"/>
                <a:gd name="T27" fmla="*/ 43 h 70"/>
                <a:gd name="T28" fmla="*/ 0 w 69"/>
                <a:gd name="T29" fmla="*/ 58 h 70"/>
                <a:gd name="T30" fmla="*/ 11 w 69"/>
                <a:gd name="T31" fmla="*/ 70 h 70"/>
                <a:gd name="T32" fmla="*/ 27 w 69"/>
                <a:gd name="T33" fmla="*/ 52 h 70"/>
                <a:gd name="T34" fmla="*/ 17 w 69"/>
                <a:gd name="T35" fmla="*/ 4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9" h="70">
                  <a:moveTo>
                    <a:pt x="60" y="9"/>
                  </a:moveTo>
                  <a:cubicBezTo>
                    <a:pt x="52" y="0"/>
                    <a:pt x="38" y="0"/>
                    <a:pt x="29" y="9"/>
                  </a:cubicBezTo>
                  <a:cubicBezTo>
                    <a:pt x="21" y="16"/>
                    <a:pt x="20" y="28"/>
                    <a:pt x="26" y="37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42" y="49"/>
                    <a:pt x="53" y="48"/>
                    <a:pt x="60" y="41"/>
                  </a:cubicBezTo>
                  <a:cubicBezTo>
                    <a:pt x="69" y="32"/>
                    <a:pt x="69" y="18"/>
                    <a:pt x="60" y="9"/>
                  </a:cubicBezTo>
                  <a:close/>
                  <a:moveTo>
                    <a:pt x="34" y="36"/>
                  </a:moveTo>
                  <a:cubicBezTo>
                    <a:pt x="28" y="30"/>
                    <a:pt x="28" y="20"/>
                    <a:pt x="34" y="14"/>
                  </a:cubicBezTo>
                  <a:cubicBezTo>
                    <a:pt x="40" y="8"/>
                    <a:pt x="49" y="8"/>
                    <a:pt x="55" y="14"/>
                  </a:cubicBezTo>
                  <a:cubicBezTo>
                    <a:pt x="61" y="20"/>
                    <a:pt x="61" y="30"/>
                    <a:pt x="55" y="36"/>
                  </a:cubicBezTo>
                  <a:cubicBezTo>
                    <a:pt x="49" y="42"/>
                    <a:pt x="40" y="42"/>
                    <a:pt x="34" y="36"/>
                  </a:cubicBezTo>
                  <a:close/>
                  <a:moveTo>
                    <a:pt x="17" y="43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27" y="52"/>
                    <a:pt x="27" y="52"/>
                    <a:pt x="27" y="52"/>
                  </a:cubicBezTo>
                  <a:lnTo>
                    <a:pt x="17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85"/>
            <p:cNvSpPr>
              <a:spLocks/>
            </p:cNvSpPr>
            <p:nvPr/>
          </p:nvSpPr>
          <p:spPr bwMode="auto">
            <a:xfrm>
              <a:off x="2500006" y="3602639"/>
              <a:ext cx="54402" cy="195848"/>
            </a:xfrm>
            <a:custGeom>
              <a:avLst/>
              <a:gdLst>
                <a:gd name="T0" fmla="*/ 3 w 6"/>
                <a:gd name="T1" fmla="*/ 0 h 23"/>
                <a:gd name="T2" fmla="*/ 0 w 6"/>
                <a:gd name="T3" fmla="*/ 4 h 23"/>
                <a:gd name="T4" fmla="*/ 0 w 6"/>
                <a:gd name="T5" fmla="*/ 19 h 23"/>
                <a:gd name="T6" fmla="*/ 3 w 6"/>
                <a:gd name="T7" fmla="*/ 23 h 23"/>
                <a:gd name="T8" fmla="*/ 6 w 6"/>
                <a:gd name="T9" fmla="*/ 19 h 23"/>
                <a:gd name="T10" fmla="*/ 6 w 6"/>
                <a:gd name="T11" fmla="*/ 4 h 23"/>
                <a:gd name="T12" fmla="*/ 3 w 6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3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1"/>
                    <a:pt x="1" y="23"/>
                    <a:pt x="3" y="23"/>
                  </a:cubicBezTo>
                  <a:cubicBezTo>
                    <a:pt x="5" y="23"/>
                    <a:pt x="6" y="21"/>
                    <a:pt x="6" y="19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86"/>
            <p:cNvSpPr>
              <a:spLocks/>
            </p:cNvSpPr>
            <p:nvPr/>
          </p:nvSpPr>
          <p:spPr bwMode="auto">
            <a:xfrm>
              <a:off x="2431097" y="3671549"/>
              <a:ext cx="188594" cy="58029"/>
            </a:xfrm>
            <a:custGeom>
              <a:avLst/>
              <a:gdLst>
                <a:gd name="T0" fmla="*/ 0 w 22"/>
                <a:gd name="T1" fmla="*/ 3 h 7"/>
                <a:gd name="T2" fmla="*/ 3 w 22"/>
                <a:gd name="T3" fmla="*/ 7 h 7"/>
                <a:gd name="T4" fmla="*/ 18 w 22"/>
                <a:gd name="T5" fmla="*/ 7 h 7"/>
                <a:gd name="T6" fmla="*/ 22 w 22"/>
                <a:gd name="T7" fmla="*/ 3 h 7"/>
                <a:gd name="T8" fmla="*/ 18 w 22"/>
                <a:gd name="T9" fmla="*/ 0 h 7"/>
                <a:gd name="T10" fmla="*/ 3 w 22"/>
                <a:gd name="T11" fmla="*/ 0 h 7"/>
                <a:gd name="T12" fmla="*/ 0 w 22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7">
                  <a:moveTo>
                    <a:pt x="0" y="3"/>
                  </a:moveTo>
                  <a:cubicBezTo>
                    <a:pt x="0" y="5"/>
                    <a:pt x="1" y="7"/>
                    <a:pt x="3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7"/>
                    <a:pt x="22" y="5"/>
                    <a:pt x="22" y="3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128798" y="2301809"/>
            <a:ext cx="903073" cy="899451"/>
            <a:chOff x="4084917" y="2315118"/>
            <a:chExt cx="903073" cy="899451"/>
          </a:xfrm>
        </p:grpSpPr>
        <p:sp>
          <p:nvSpPr>
            <p:cNvPr id="98" name="Oval 187"/>
            <p:cNvSpPr>
              <a:spLocks noChangeArrowheads="1"/>
            </p:cNvSpPr>
            <p:nvPr/>
          </p:nvSpPr>
          <p:spPr bwMode="auto">
            <a:xfrm>
              <a:off x="4084917" y="2315118"/>
              <a:ext cx="903073" cy="899451"/>
            </a:xfrm>
            <a:prstGeom prst="ellipse">
              <a:avLst/>
            </a:pr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188"/>
            <p:cNvSpPr>
              <a:spLocks noChangeArrowheads="1"/>
            </p:cNvSpPr>
            <p:nvPr/>
          </p:nvSpPr>
          <p:spPr bwMode="auto">
            <a:xfrm>
              <a:off x="4139319" y="2369520"/>
              <a:ext cx="794269" cy="794274"/>
            </a:xfrm>
            <a:prstGeom prst="ellipse">
              <a:avLst/>
            </a:pr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89"/>
            <p:cNvSpPr>
              <a:spLocks/>
            </p:cNvSpPr>
            <p:nvPr/>
          </p:nvSpPr>
          <p:spPr bwMode="auto">
            <a:xfrm>
              <a:off x="4121185" y="2478325"/>
              <a:ext cx="692719" cy="721737"/>
            </a:xfrm>
            <a:custGeom>
              <a:avLst/>
              <a:gdLst>
                <a:gd name="T0" fmla="*/ 0 w 81"/>
                <a:gd name="T1" fmla="*/ 35 h 84"/>
                <a:gd name="T2" fmla="*/ 6 w 81"/>
                <a:gd name="T3" fmla="*/ 53 h 84"/>
                <a:gd name="T4" fmla="*/ 16 w 81"/>
                <a:gd name="T5" fmla="*/ 71 h 84"/>
                <a:gd name="T6" fmla="*/ 45 w 81"/>
                <a:gd name="T7" fmla="*/ 84 h 84"/>
                <a:gd name="T8" fmla="*/ 73 w 81"/>
                <a:gd name="T9" fmla="*/ 56 h 84"/>
                <a:gd name="T10" fmla="*/ 81 w 81"/>
                <a:gd name="T11" fmla="*/ 36 h 84"/>
                <a:gd name="T12" fmla="*/ 81 w 81"/>
                <a:gd name="T13" fmla="*/ 31 h 84"/>
                <a:gd name="T14" fmla="*/ 73 w 81"/>
                <a:gd name="T15" fmla="*/ 13 h 84"/>
                <a:gd name="T16" fmla="*/ 71 w 81"/>
                <a:gd name="T17" fmla="*/ 10 h 84"/>
                <a:gd name="T18" fmla="*/ 56 w 81"/>
                <a:gd name="T19" fmla="*/ 2 h 84"/>
                <a:gd name="T20" fmla="*/ 47 w 81"/>
                <a:gd name="T21" fmla="*/ 0 h 84"/>
                <a:gd name="T22" fmla="*/ 24 w 81"/>
                <a:gd name="T23" fmla="*/ 10 h 84"/>
                <a:gd name="T24" fmla="*/ 0 w 81"/>
                <a:gd name="T25" fmla="*/ 3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84">
                  <a:moveTo>
                    <a:pt x="0" y="35"/>
                  </a:moveTo>
                  <a:cubicBezTo>
                    <a:pt x="6" y="53"/>
                    <a:pt x="6" y="53"/>
                    <a:pt x="6" y="53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1"/>
                    <a:pt x="44" y="84"/>
                    <a:pt x="45" y="84"/>
                  </a:cubicBezTo>
                  <a:cubicBezTo>
                    <a:pt x="46" y="84"/>
                    <a:pt x="73" y="56"/>
                    <a:pt x="73" y="56"/>
                  </a:cubicBezTo>
                  <a:cubicBezTo>
                    <a:pt x="81" y="36"/>
                    <a:pt x="81" y="36"/>
                    <a:pt x="81" y="36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1" y="0"/>
                    <a:pt x="47" y="0"/>
                  </a:cubicBezTo>
                  <a:cubicBezTo>
                    <a:pt x="42" y="0"/>
                    <a:pt x="24" y="10"/>
                    <a:pt x="24" y="10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90"/>
            <p:cNvSpPr>
              <a:spLocks noEditPoints="1"/>
            </p:cNvSpPr>
            <p:nvPr/>
          </p:nvSpPr>
          <p:spPr bwMode="auto">
            <a:xfrm>
              <a:off x="4240869" y="2489205"/>
              <a:ext cx="573034" cy="573038"/>
            </a:xfrm>
            <a:custGeom>
              <a:avLst/>
              <a:gdLst>
                <a:gd name="T0" fmla="*/ 67 w 67"/>
                <a:gd name="T1" fmla="*/ 32 h 67"/>
                <a:gd name="T2" fmla="*/ 52 w 67"/>
                <a:gd name="T3" fmla="*/ 14 h 67"/>
                <a:gd name="T4" fmla="*/ 35 w 67"/>
                <a:gd name="T5" fmla="*/ 50 h 67"/>
                <a:gd name="T6" fmla="*/ 53 w 67"/>
                <a:gd name="T7" fmla="*/ 35 h 67"/>
                <a:gd name="T8" fmla="*/ 35 w 67"/>
                <a:gd name="T9" fmla="*/ 50 h 67"/>
                <a:gd name="T10" fmla="*/ 35 w 67"/>
                <a:gd name="T11" fmla="*/ 0 h 67"/>
                <a:gd name="T12" fmla="*/ 47 w 67"/>
                <a:gd name="T13" fmla="*/ 12 h 67"/>
                <a:gd name="T14" fmla="*/ 47 w 67"/>
                <a:gd name="T15" fmla="*/ 55 h 67"/>
                <a:gd name="T16" fmla="*/ 35 w 67"/>
                <a:gd name="T17" fmla="*/ 67 h 67"/>
                <a:gd name="T18" fmla="*/ 47 w 67"/>
                <a:gd name="T19" fmla="*/ 55 h 67"/>
                <a:gd name="T20" fmla="*/ 52 w 67"/>
                <a:gd name="T21" fmla="*/ 53 h 67"/>
                <a:gd name="T22" fmla="*/ 67 w 67"/>
                <a:gd name="T23" fmla="*/ 35 h 67"/>
                <a:gd name="T24" fmla="*/ 46 w 67"/>
                <a:gd name="T25" fmla="*/ 62 h 67"/>
                <a:gd name="T26" fmla="*/ 42 w 67"/>
                <a:gd name="T27" fmla="*/ 66 h 67"/>
                <a:gd name="T28" fmla="*/ 50 w 67"/>
                <a:gd name="T29" fmla="*/ 56 h 67"/>
                <a:gd name="T30" fmla="*/ 46 w 67"/>
                <a:gd name="T31" fmla="*/ 5 h 67"/>
                <a:gd name="T32" fmla="*/ 50 w 67"/>
                <a:gd name="T33" fmla="*/ 11 h 67"/>
                <a:gd name="T34" fmla="*/ 42 w 67"/>
                <a:gd name="T35" fmla="*/ 1 h 67"/>
                <a:gd name="T36" fmla="*/ 49 w 67"/>
                <a:gd name="T37" fmla="*/ 15 h 67"/>
                <a:gd name="T38" fmla="*/ 35 w 67"/>
                <a:gd name="T39" fmla="*/ 32 h 67"/>
                <a:gd name="T40" fmla="*/ 49 w 67"/>
                <a:gd name="T41" fmla="*/ 15 h 67"/>
                <a:gd name="T42" fmla="*/ 20 w 67"/>
                <a:gd name="T43" fmla="*/ 12 h 67"/>
                <a:gd name="T44" fmla="*/ 32 w 67"/>
                <a:gd name="T45" fmla="*/ 0 h 67"/>
                <a:gd name="T46" fmla="*/ 14 w 67"/>
                <a:gd name="T47" fmla="*/ 32 h 67"/>
                <a:gd name="T48" fmla="*/ 32 w 67"/>
                <a:gd name="T49" fmla="*/ 17 h 67"/>
                <a:gd name="T50" fmla="*/ 14 w 67"/>
                <a:gd name="T51" fmla="*/ 32 h 67"/>
                <a:gd name="T52" fmla="*/ 8 w 67"/>
                <a:gd name="T53" fmla="*/ 12 h 67"/>
                <a:gd name="T54" fmla="*/ 10 w 67"/>
                <a:gd name="T55" fmla="*/ 32 h 67"/>
                <a:gd name="T56" fmla="*/ 21 w 67"/>
                <a:gd name="T57" fmla="*/ 5 h 67"/>
                <a:gd name="T58" fmla="*/ 10 w 67"/>
                <a:gd name="T59" fmla="*/ 9 h 67"/>
                <a:gd name="T60" fmla="*/ 21 w 67"/>
                <a:gd name="T61" fmla="*/ 5 h 67"/>
                <a:gd name="T62" fmla="*/ 0 w 67"/>
                <a:gd name="T63" fmla="*/ 35 h 67"/>
                <a:gd name="T64" fmla="*/ 15 w 67"/>
                <a:gd name="T65" fmla="*/ 53 h 67"/>
                <a:gd name="T66" fmla="*/ 21 w 67"/>
                <a:gd name="T67" fmla="*/ 62 h 67"/>
                <a:gd name="T68" fmla="*/ 10 w 67"/>
                <a:gd name="T69" fmla="*/ 58 h 67"/>
                <a:gd name="T70" fmla="*/ 21 w 67"/>
                <a:gd name="T71" fmla="*/ 62 h 67"/>
                <a:gd name="T72" fmla="*/ 32 w 67"/>
                <a:gd name="T73" fmla="*/ 50 h 67"/>
                <a:gd name="T74" fmla="*/ 14 w 67"/>
                <a:gd name="T75" fmla="*/ 35 h 67"/>
                <a:gd name="T76" fmla="*/ 23 w 67"/>
                <a:gd name="T77" fmla="*/ 60 h 67"/>
                <a:gd name="T78" fmla="*/ 32 w 67"/>
                <a:gd name="T79" fmla="*/ 54 h 67"/>
                <a:gd name="T80" fmla="*/ 23 w 67"/>
                <a:gd name="T8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67">
                  <a:moveTo>
                    <a:pt x="56" y="32"/>
                  </a:moveTo>
                  <a:cubicBezTo>
                    <a:pt x="67" y="32"/>
                    <a:pt x="67" y="32"/>
                    <a:pt x="67" y="32"/>
                  </a:cubicBezTo>
                  <a:cubicBezTo>
                    <a:pt x="66" y="24"/>
                    <a:pt x="64" y="17"/>
                    <a:pt x="59" y="12"/>
                  </a:cubicBezTo>
                  <a:cubicBezTo>
                    <a:pt x="57" y="13"/>
                    <a:pt x="54" y="14"/>
                    <a:pt x="52" y="14"/>
                  </a:cubicBezTo>
                  <a:cubicBezTo>
                    <a:pt x="55" y="20"/>
                    <a:pt x="56" y="25"/>
                    <a:pt x="56" y="32"/>
                  </a:cubicBezTo>
                  <a:close/>
                  <a:moveTo>
                    <a:pt x="35" y="50"/>
                  </a:moveTo>
                  <a:cubicBezTo>
                    <a:pt x="40" y="50"/>
                    <a:pt x="44" y="51"/>
                    <a:pt x="49" y="52"/>
                  </a:cubicBezTo>
                  <a:cubicBezTo>
                    <a:pt x="51" y="47"/>
                    <a:pt x="53" y="41"/>
                    <a:pt x="53" y="35"/>
                  </a:cubicBezTo>
                  <a:cubicBezTo>
                    <a:pt x="35" y="35"/>
                    <a:pt x="35" y="35"/>
                    <a:pt x="35" y="35"/>
                  </a:cubicBezTo>
                  <a:lnTo>
                    <a:pt x="35" y="50"/>
                  </a:lnTo>
                  <a:close/>
                  <a:moveTo>
                    <a:pt x="43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9" y="14"/>
                    <a:pt x="43" y="13"/>
                    <a:pt x="47" y="12"/>
                  </a:cubicBezTo>
                  <a:cubicBezTo>
                    <a:pt x="46" y="10"/>
                    <a:pt x="45" y="9"/>
                    <a:pt x="43" y="7"/>
                  </a:cubicBezTo>
                  <a:close/>
                  <a:moveTo>
                    <a:pt x="47" y="55"/>
                  </a:moveTo>
                  <a:cubicBezTo>
                    <a:pt x="43" y="54"/>
                    <a:pt x="39" y="54"/>
                    <a:pt x="35" y="54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41" y="63"/>
                    <a:pt x="43" y="60"/>
                  </a:cubicBezTo>
                  <a:cubicBezTo>
                    <a:pt x="45" y="58"/>
                    <a:pt x="46" y="57"/>
                    <a:pt x="47" y="55"/>
                  </a:cubicBezTo>
                  <a:close/>
                  <a:moveTo>
                    <a:pt x="56" y="35"/>
                  </a:moveTo>
                  <a:cubicBezTo>
                    <a:pt x="56" y="41"/>
                    <a:pt x="55" y="47"/>
                    <a:pt x="52" y="53"/>
                  </a:cubicBezTo>
                  <a:cubicBezTo>
                    <a:pt x="54" y="54"/>
                    <a:pt x="57" y="54"/>
                    <a:pt x="59" y="55"/>
                  </a:cubicBezTo>
                  <a:cubicBezTo>
                    <a:pt x="64" y="50"/>
                    <a:pt x="67" y="43"/>
                    <a:pt x="67" y="35"/>
                  </a:cubicBezTo>
                  <a:lnTo>
                    <a:pt x="56" y="35"/>
                  </a:lnTo>
                  <a:close/>
                  <a:moveTo>
                    <a:pt x="46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5" y="64"/>
                    <a:pt x="43" y="65"/>
                    <a:pt x="42" y="66"/>
                  </a:cubicBezTo>
                  <a:cubicBezTo>
                    <a:pt x="47" y="65"/>
                    <a:pt x="52" y="62"/>
                    <a:pt x="57" y="58"/>
                  </a:cubicBezTo>
                  <a:cubicBezTo>
                    <a:pt x="55" y="57"/>
                    <a:pt x="53" y="56"/>
                    <a:pt x="50" y="56"/>
                  </a:cubicBezTo>
                  <a:cubicBezTo>
                    <a:pt x="49" y="58"/>
                    <a:pt x="48" y="60"/>
                    <a:pt x="46" y="62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49" y="9"/>
                    <a:pt x="50" y="11"/>
                  </a:cubicBezTo>
                  <a:cubicBezTo>
                    <a:pt x="53" y="11"/>
                    <a:pt x="55" y="10"/>
                    <a:pt x="57" y="9"/>
                  </a:cubicBezTo>
                  <a:cubicBezTo>
                    <a:pt x="52" y="5"/>
                    <a:pt x="47" y="3"/>
                    <a:pt x="42" y="1"/>
                  </a:cubicBezTo>
                  <a:cubicBezTo>
                    <a:pt x="43" y="2"/>
                    <a:pt x="45" y="4"/>
                    <a:pt x="46" y="5"/>
                  </a:cubicBezTo>
                  <a:close/>
                  <a:moveTo>
                    <a:pt x="49" y="15"/>
                  </a:moveTo>
                  <a:cubicBezTo>
                    <a:pt x="44" y="16"/>
                    <a:pt x="40" y="17"/>
                    <a:pt x="35" y="17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26"/>
                    <a:pt x="51" y="20"/>
                    <a:pt x="49" y="15"/>
                  </a:cubicBezTo>
                  <a:close/>
                  <a:moveTo>
                    <a:pt x="23" y="7"/>
                  </a:moveTo>
                  <a:cubicBezTo>
                    <a:pt x="22" y="9"/>
                    <a:pt x="21" y="10"/>
                    <a:pt x="20" y="12"/>
                  </a:cubicBezTo>
                  <a:cubicBezTo>
                    <a:pt x="23" y="13"/>
                    <a:pt x="27" y="14"/>
                    <a:pt x="32" y="1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2"/>
                    <a:pt x="26" y="4"/>
                    <a:pt x="23" y="7"/>
                  </a:cubicBezTo>
                  <a:close/>
                  <a:moveTo>
                    <a:pt x="14" y="32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7" y="17"/>
                    <a:pt x="22" y="16"/>
                    <a:pt x="18" y="15"/>
                  </a:cubicBezTo>
                  <a:cubicBezTo>
                    <a:pt x="15" y="20"/>
                    <a:pt x="14" y="26"/>
                    <a:pt x="14" y="32"/>
                  </a:cubicBezTo>
                  <a:close/>
                  <a:moveTo>
                    <a:pt x="15" y="14"/>
                  </a:moveTo>
                  <a:cubicBezTo>
                    <a:pt x="12" y="14"/>
                    <a:pt x="10" y="13"/>
                    <a:pt x="8" y="12"/>
                  </a:cubicBezTo>
                  <a:cubicBezTo>
                    <a:pt x="3" y="17"/>
                    <a:pt x="0" y="24"/>
                    <a:pt x="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25"/>
                    <a:pt x="12" y="20"/>
                    <a:pt x="15" y="14"/>
                  </a:cubicBezTo>
                  <a:close/>
                  <a:moveTo>
                    <a:pt x="21" y="5"/>
                  </a:moveTo>
                  <a:cubicBezTo>
                    <a:pt x="22" y="4"/>
                    <a:pt x="23" y="2"/>
                    <a:pt x="25" y="1"/>
                  </a:cubicBezTo>
                  <a:cubicBezTo>
                    <a:pt x="19" y="3"/>
                    <a:pt x="14" y="5"/>
                    <a:pt x="10" y="9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7" y="9"/>
                    <a:pt x="19" y="7"/>
                    <a:pt x="21" y="5"/>
                  </a:cubicBezTo>
                  <a:close/>
                  <a:moveTo>
                    <a:pt x="1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3"/>
                    <a:pt x="3" y="50"/>
                    <a:pt x="8" y="55"/>
                  </a:cubicBezTo>
                  <a:cubicBezTo>
                    <a:pt x="10" y="54"/>
                    <a:pt x="12" y="54"/>
                    <a:pt x="15" y="53"/>
                  </a:cubicBezTo>
                  <a:cubicBezTo>
                    <a:pt x="12" y="47"/>
                    <a:pt x="10" y="41"/>
                    <a:pt x="10" y="35"/>
                  </a:cubicBezTo>
                  <a:close/>
                  <a:moveTo>
                    <a:pt x="21" y="62"/>
                  </a:moveTo>
                  <a:cubicBezTo>
                    <a:pt x="19" y="60"/>
                    <a:pt x="17" y="58"/>
                    <a:pt x="16" y="56"/>
                  </a:cubicBezTo>
                  <a:cubicBezTo>
                    <a:pt x="14" y="56"/>
                    <a:pt x="12" y="57"/>
                    <a:pt x="10" y="58"/>
                  </a:cubicBezTo>
                  <a:cubicBezTo>
                    <a:pt x="14" y="62"/>
                    <a:pt x="19" y="65"/>
                    <a:pt x="25" y="66"/>
                  </a:cubicBezTo>
                  <a:cubicBezTo>
                    <a:pt x="23" y="65"/>
                    <a:pt x="22" y="64"/>
                    <a:pt x="21" y="62"/>
                  </a:cubicBezTo>
                  <a:close/>
                  <a:moveTo>
                    <a:pt x="18" y="52"/>
                  </a:moveTo>
                  <a:cubicBezTo>
                    <a:pt x="22" y="51"/>
                    <a:pt x="27" y="50"/>
                    <a:pt x="32" y="5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41"/>
                    <a:pt x="15" y="47"/>
                    <a:pt x="18" y="52"/>
                  </a:cubicBezTo>
                  <a:close/>
                  <a:moveTo>
                    <a:pt x="23" y="60"/>
                  </a:moveTo>
                  <a:cubicBezTo>
                    <a:pt x="26" y="63"/>
                    <a:pt x="29" y="65"/>
                    <a:pt x="32" y="67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27" y="54"/>
                    <a:pt x="23" y="54"/>
                    <a:pt x="20" y="55"/>
                  </a:cubicBezTo>
                  <a:cubicBezTo>
                    <a:pt x="21" y="57"/>
                    <a:pt x="22" y="58"/>
                    <a:pt x="23" y="6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91"/>
            <p:cNvSpPr>
              <a:spLocks noEditPoints="1"/>
            </p:cNvSpPr>
            <p:nvPr/>
          </p:nvSpPr>
          <p:spPr bwMode="auto">
            <a:xfrm>
              <a:off x="4248123" y="2478325"/>
              <a:ext cx="576661" cy="576664"/>
            </a:xfrm>
            <a:custGeom>
              <a:avLst/>
              <a:gdLst>
                <a:gd name="T0" fmla="*/ 67 w 67"/>
                <a:gd name="T1" fmla="*/ 31 h 67"/>
                <a:gd name="T2" fmla="*/ 52 w 67"/>
                <a:gd name="T3" fmla="*/ 14 h 67"/>
                <a:gd name="T4" fmla="*/ 35 w 67"/>
                <a:gd name="T5" fmla="*/ 50 h 67"/>
                <a:gd name="T6" fmla="*/ 53 w 67"/>
                <a:gd name="T7" fmla="*/ 35 h 67"/>
                <a:gd name="T8" fmla="*/ 35 w 67"/>
                <a:gd name="T9" fmla="*/ 50 h 67"/>
                <a:gd name="T10" fmla="*/ 35 w 67"/>
                <a:gd name="T11" fmla="*/ 0 h 67"/>
                <a:gd name="T12" fmla="*/ 47 w 67"/>
                <a:gd name="T13" fmla="*/ 12 h 67"/>
                <a:gd name="T14" fmla="*/ 47 w 67"/>
                <a:gd name="T15" fmla="*/ 55 h 67"/>
                <a:gd name="T16" fmla="*/ 35 w 67"/>
                <a:gd name="T17" fmla="*/ 67 h 67"/>
                <a:gd name="T18" fmla="*/ 47 w 67"/>
                <a:gd name="T19" fmla="*/ 55 h 67"/>
                <a:gd name="T20" fmla="*/ 52 w 67"/>
                <a:gd name="T21" fmla="*/ 53 h 67"/>
                <a:gd name="T22" fmla="*/ 67 w 67"/>
                <a:gd name="T23" fmla="*/ 35 h 67"/>
                <a:gd name="T24" fmla="*/ 46 w 67"/>
                <a:gd name="T25" fmla="*/ 62 h 67"/>
                <a:gd name="T26" fmla="*/ 42 w 67"/>
                <a:gd name="T27" fmla="*/ 66 h 67"/>
                <a:gd name="T28" fmla="*/ 51 w 67"/>
                <a:gd name="T29" fmla="*/ 56 h 67"/>
                <a:gd name="T30" fmla="*/ 46 w 67"/>
                <a:gd name="T31" fmla="*/ 5 h 67"/>
                <a:gd name="T32" fmla="*/ 51 w 67"/>
                <a:gd name="T33" fmla="*/ 11 h 67"/>
                <a:gd name="T34" fmla="*/ 42 w 67"/>
                <a:gd name="T35" fmla="*/ 1 h 67"/>
                <a:gd name="T36" fmla="*/ 49 w 67"/>
                <a:gd name="T37" fmla="*/ 15 h 67"/>
                <a:gd name="T38" fmla="*/ 35 w 67"/>
                <a:gd name="T39" fmla="*/ 31 h 67"/>
                <a:gd name="T40" fmla="*/ 49 w 67"/>
                <a:gd name="T41" fmla="*/ 15 h 67"/>
                <a:gd name="T42" fmla="*/ 20 w 67"/>
                <a:gd name="T43" fmla="*/ 12 h 67"/>
                <a:gd name="T44" fmla="*/ 32 w 67"/>
                <a:gd name="T45" fmla="*/ 0 h 67"/>
                <a:gd name="T46" fmla="*/ 14 w 67"/>
                <a:gd name="T47" fmla="*/ 31 h 67"/>
                <a:gd name="T48" fmla="*/ 32 w 67"/>
                <a:gd name="T49" fmla="*/ 17 h 67"/>
                <a:gd name="T50" fmla="*/ 14 w 67"/>
                <a:gd name="T51" fmla="*/ 31 h 67"/>
                <a:gd name="T52" fmla="*/ 8 w 67"/>
                <a:gd name="T53" fmla="*/ 12 h 67"/>
                <a:gd name="T54" fmla="*/ 11 w 67"/>
                <a:gd name="T55" fmla="*/ 31 h 67"/>
                <a:gd name="T56" fmla="*/ 21 w 67"/>
                <a:gd name="T57" fmla="*/ 5 h 67"/>
                <a:gd name="T58" fmla="*/ 10 w 67"/>
                <a:gd name="T59" fmla="*/ 9 h 67"/>
                <a:gd name="T60" fmla="*/ 21 w 67"/>
                <a:gd name="T61" fmla="*/ 5 h 67"/>
                <a:gd name="T62" fmla="*/ 0 w 67"/>
                <a:gd name="T63" fmla="*/ 35 h 67"/>
                <a:gd name="T64" fmla="*/ 15 w 67"/>
                <a:gd name="T65" fmla="*/ 53 h 67"/>
                <a:gd name="T66" fmla="*/ 21 w 67"/>
                <a:gd name="T67" fmla="*/ 62 h 67"/>
                <a:gd name="T68" fmla="*/ 10 w 67"/>
                <a:gd name="T69" fmla="*/ 58 h 67"/>
                <a:gd name="T70" fmla="*/ 21 w 67"/>
                <a:gd name="T71" fmla="*/ 62 h 67"/>
                <a:gd name="T72" fmla="*/ 32 w 67"/>
                <a:gd name="T73" fmla="*/ 50 h 67"/>
                <a:gd name="T74" fmla="*/ 14 w 67"/>
                <a:gd name="T75" fmla="*/ 35 h 67"/>
                <a:gd name="T76" fmla="*/ 23 w 67"/>
                <a:gd name="T77" fmla="*/ 60 h 67"/>
                <a:gd name="T78" fmla="*/ 32 w 67"/>
                <a:gd name="T79" fmla="*/ 53 h 67"/>
                <a:gd name="T80" fmla="*/ 23 w 67"/>
                <a:gd name="T8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67">
                  <a:moveTo>
                    <a:pt x="57" y="31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67" y="24"/>
                    <a:pt x="64" y="17"/>
                    <a:pt x="59" y="12"/>
                  </a:cubicBezTo>
                  <a:cubicBezTo>
                    <a:pt x="57" y="13"/>
                    <a:pt x="55" y="13"/>
                    <a:pt x="52" y="14"/>
                  </a:cubicBezTo>
                  <a:cubicBezTo>
                    <a:pt x="55" y="19"/>
                    <a:pt x="56" y="25"/>
                    <a:pt x="57" y="31"/>
                  </a:cubicBezTo>
                  <a:close/>
                  <a:moveTo>
                    <a:pt x="35" y="50"/>
                  </a:moveTo>
                  <a:cubicBezTo>
                    <a:pt x="40" y="50"/>
                    <a:pt x="45" y="51"/>
                    <a:pt x="49" y="52"/>
                  </a:cubicBezTo>
                  <a:cubicBezTo>
                    <a:pt x="52" y="47"/>
                    <a:pt x="53" y="41"/>
                    <a:pt x="53" y="35"/>
                  </a:cubicBezTo>
                  <a:cubicBezTo>
                    <a:pt x="35" y="35"/>
                    <a:pt x="35" y="35"/>
                    <a:pt x="35" y="35"/>
                  </a:cubicBezTo>
                  <a:lnTo>
                    <a:pt x="35" y="50"/>
                  </a:lnTo>
                  <a:close/>
                  <a:moveTo>
                    <a:pt x="44" y="7"/>
                  </a:moveTo>
                  <a:cubicBezTo>
                    <a:pt x="41" y="4"/>
                    <a:pt x="38" y="2"/>
                    <a:pt x="35" y="0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9" y="13"/>
                    <a:pt x="43" y="13"/>
                    <a:pt x="47" y="12"/>
                  </a:cubicBezTo>
                  <a:cubicBezTo>
                    <a:pt x="46" y="10"/>
                    <a:pt x="45" y="9"/>
                    <a:pt x="44" y="7"/>
                  </a:cubicBezTo>
                  <a:close/>
                  <a:moveTo>
                    <a:pt x="47" y="55"/>
                  </a:moveTo>
                  <a:cubicBezTo>
                    <a:pt x="43" y="54"/>
                    <a:pt x="39" y="53"/>
                    <a:pt x="35" y="53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8" y="65"/>
                    <a:pt x="41" y="63"/>
                    <a:pt x="44" y="60"/>
                  </a:cubicBezTo>
                  <a:cubicBezTo>
                    <a:pt x="45" y="58"/>
                    <a:pt x="46" y="57"/>
                    <a:pt x="47" y="55"/>
                  </a:cubicBezTo>
                  <a:close/>
                  <a:moveTo>
                    <a:pt x="57" y="35"/>
                  </a:moveTo>
                  <a:cubicBezTo>
                    <a:pt x="56" y="41"/>
                    <a:pt x="55" y="47"/>
                    <a:pt x="52" y="53"/>
                  </a:cubicBezTo>
                  <a:cubicBezTo>
                    <a:pt x="55" y="53"/>
                    <a:pt x="57" y="54"/>
                    <a:pt x="59" y="55"/>
                  </a:cubicBezTo>
                  <a:cubicBezTo>
                    <a:pt x="64" y="50"/>
                    <a:pt x="67" y="42"/>
                    <a:pt x="67" y="35"/>
                  </a:cubicBezTo>
                  <a:lnTo>
                    <a:pt x="57" y="35"/>
                  </a:lnTo>
                  <a:close/>
                  <a:moveTo>
                    <a:pt x="46" y="62"/>
                  </a:moveTo>
                  <a:cubicBezTo>
                    <a:pt x="46" y="62"/>
                    <a:pt x="46" y="62"/>
                    <a:pt x="46" y="62"/>
                  </a:cubicBezTo>
                  <a:cubicBezTo>
                    <a:pt x="45" y="63"/>
                    <a:pt x="44" y="65"/>
                    <a:pt x="42" y="66"/>
                  </a:cubicBezTo>
                  <a:cubicBezTo>
                    <a:pt x="48" y="64"/>
                    <a:pt x="53" y="62"/>
                    <a:pt x="57" y="58"/>
                  </a:cubicBezTo>
                  <a:cubicBezTo>
                    <a:pt x="55" y="57"/>
                    <a:pt x="53" y="56"/>
                    <a:pt x="51" y="56"/>
                  </a:cubicBezTo>
                  <a:cubicBezTo>
                    <a:pt x="49" y="58"/>
                    <a:pt x="48" y="60"/>
                    <a:pt x="46" y="62"/>
                  </a:cubicBezTo>
                  <a:close/>
                  <a:moveTo>
                    <a:pt x="46" y="5"/>
                  </a:move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49" y="9"/>
                    <a:pt x="51" y="11"/>
                  </a:cubicBezTo>
                  <a:cubicBezTo>
                    <a:pt x="53" y="11"/>
                    <a:pt x="55" y="10"/>
                    <a:pt x="57" y="9"/>
                  </a:cubicBezTo>
                  <a:cubicBezTo>
                    <a:pt x="53" y="5"/>
                    <a:pt x="48" y="2"/>
                    <a:pt x="42" y="1"/>
                  </a:cubicBezTo>
                  <a:cubicBezTo>
                    <a:pt x="44" y="2"/>
                    <a:pt x="45" y="3"/>
                    <a:pt x="46" y="5"/>
                  </a:cubicBezTo>
                  <a:close/>
                  <a:moveTo>
                    <a:pt x="49" y="15"/>
                  </a:moveTo>
                  <a:cubicBezTo>
                    <a:pt x="45" y="16"/>
                    <a:pt x="40" y="17"/>
                    <a:pt x="35" y="17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53" y="31"/>
                    <a:pt x="53" y="31"/>
                    <a:pt x="53" y="31"/>
                  </a:cubicBezTo>
                  <a:cubicBezTo>
                    <a:pt x="53" y="25"/>
                    <a:pt x="51" y="20"/>
                    <a:pt x="49" y="15"/>
                  </a:cubicBezTo>
                  <a:close/>
                  <a:moveTo>
                    <a:pt x="23" y="7"/>
                  </a:moveTo>
                  <a:cubicBezTo>
                    <a:pt x="22" y="9"/>
                    <a:pt x="21" y="10"/>
                    <a:pt x="20" y="12"/>
                  </a:cubicBezTo>
                  <a:cubicBezTo>
                    <a:pt x="24" y="13"/>
                    <a:pt x="28" y="13"/>
                    <a:pt x="32" y="1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2"/>
                    <a:pt x="26" y="4"/>
                    <a:pt x="23" y="7"/>
                  </a:cubicBezTo>
                  <a:close/>
                  <a:moveTo>
                    <a:pt x="14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7" y="17"/>
                    <a:pt x="23" y="16"/>
                    <a:pt x="18" y="15"/>
                  </a:cubicBezTo>
                  <a:cubicBezTo>
                    <a:pt x="16" y="20"/>
                    <a:pt x="14" y="25"/>
                    <a:pt x="14" y="31"/>
                  </a:cubicBezTo>
                  <a:close/>
                  <a:moveTo>
                    <a:pt x="15" y="14"/>
                  </a:moveTo>
                  <a:cubicBezTo>
                    <a:pt x="12" y="13"/>
                    <a:pt x="10" y="13"/>
                    <a:pt x="8" y="12"/>
                  </a:cubicBezTo>
                  <a:cubicBezTo>
                    <a:pt x="3" y="17"/>
                    <a:pt x="0" y="24"/>
                    <a:pt x="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25"/>
                    <a:pt x="12" y="19"/>
                    <a:pt x="15" y="14"/>
                  </a:cubicBezTo>
                  <a:close/>
                  <a:moveTo>
                    <a:pt x="21" y="5"/>
                  </a:moveTo>
                  <a:cubicBezTo>
                    <a:pt x="22" y="3"/>
                    <a:pt x="24" y="2"/>
                    <a:pt x="25" y="1"/>
                  </a:cubicBezTo>
                  <a:cubicBezTo>
                    <a:pt x="19" y="2"/>
                    <a:pt x="14" y="5"/>
                    <a:pt x="10" y="9"/>
                  </a:cubicBezTo>
                  <a:cubicBezTo>
                    <a:pt x="12" y="10"/>
                    <a:pt x="14" y="11"/>
                    <a:pt x="16" y="11"/>
                  </a:cubicBezTo>
                  <a:cubicBezTo>
                    <a:pt x="18" y="9"/>
                    <a:pt x="19" y="7"/>
                    <a:pt x="21" y="5"/>
                  </a:cubicBezTo>
                  <a:close/>
                  <a:moveTo>
                    <a:pt x="1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3" y="50"/>
                    <a:pt x="8" y="55"/>
                  </a:cubicBezTo>
                  <a:cubicBezTo>
                    <a:pt x="10" y="54"/>
                    <a:pt x="12" y="53"/>
                    <a:pt x="15" y="53"/>
                  </a:cubicBezTo>
                  <a:cubicBezTo>
                    <a:pt x="12" y="47"/>
                    <a:pt x="11" y="41"/>
                    <a:pt x="10" y="35"/>
                  </a:cubicBezTo>
                  <a:close/>
                  <a:moveTo>
                    <a:pt x="21" y="62"/>
                  </a:moveTo>
                  <a:cubicBezTo>
                    <a:pt x="19" y="60"/>
                    <a:pt x="18" y="58"/>
                    <a:pt x="16" y="56"/>
                  </a:cubicBezTo>
                  <a:cubicBezTo>
                    <a:pt x="14" y="56"/>
                    <a:pt x="12" y="57"/>
                    <a:pt x="10" y="58"/>
                  </a:cubicBezTo>
                  <a:cubicBezTo>
                    <a:pt x="14" y="62"/>
                    <a:pt x="19" y="64"/>
                    <a:pt x="25" y="66"/>
                  </a:cubicBezTo>
                  <a:cubicBezTo>
                    <a:pt x="24" y="65"/>
                    <a:pt x="22" y="63"/>
                    <a:pt x="21" y="62"/>
                  </a:cubicBezTo>
                  <a:close/>
                  <a:moveTo>
                    <a:pt x="18" y="52"/>
                  </a:moveTo>
                  <a:cubicBezTo>
                    <a:pt x="23" y="51"/>
                    <a:pt x="27" y="50"/>
                    <a:pt x="32" y="50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41"/>
                    <a:pt x="16" y="47"/>
                    <a:pt x="18" y="52"/>
                  </a:cubicBezTo>
                  <a:close/>
                  <a:moveTo>
                    <a:pt x="23" y="60"/>
                  </a:moveTo>
                  <a:cubicBezTo>
                    <a:pt x="26" y="63"/>
                    <a:pt x="29" y="65"/>
                    <a:pt x="32" y="6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28" y="53"/>
                    <a:pt x="24" y="54"/>
                    <a:pt x="20" y="55"/>
                  </a:cubicBezTo>
                  <a:cubicBezTo>
                    <a:pt x="21" y="57"/>
                    <a:pt x="22" y="58"/>
                    <a:pt x="2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675407" y="2301809"/>
            <a:ext cx="899446" cy="899451"/>
            <a:chOff x="6195714" y="2315118"/>
            <a:chExt cx="899446" cy="899451"/>
          </a:xfrm>
        </p:grpSpPr>
        <p:sp>
          <p:nvSpPr>
            <p:cNvPr id="104" name="Oval 192"/>
            <p:cNvSpPr>
              <a:spLocks noChangeArrowheads="1"/>
            </p:cNvSpPr>
            <p:nvPr/>
          </p:nvSpPr>
          <p:spPr bwMode="auto">
            <a:xfrm>
              <a:off x="6195714" y="2315118"/>
              <a:ext cx="899446" cy="899451"/>
            </a:xfrm>
            <a:prstGeom prst="ellipse">
              <a:avLst/>
            </a:pr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193"/>
            <p:cNvSpPr>
              <a:spLocks noChangeArrowheads="1"/>
            </p:cNvSpPr>
            <p:nvPr/>
          </p:nvSpPr>
          <p:spPr bwMode="auto">
            <a:xfrm>
              <a:off x="6246489" y="2369520"/>
              <a:ext cx="797896" cy="794274"/>
            </a:xfrm>
            <a:prstGeom prst="ellipse">
              <a:avLst/>
            </a:pr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94"/>
            <p:cNvSpPr>
              <a:spLocks/>
            </p:cNvSpPr>
            <p:nvPr/>
          </p:nvSpPr>
          <p:spPr bwMode="auto">
            <a:xfrm>
              <a:off x="6246489" y="2471071"/>
              <a:ext cx="616556" cy="718110"/>
            </a:xfrm>
            <a:custGeom>
              <a:avLst/>
              <a:gdLst>
                <a:gd name="T0" fmla="*/ 62 w 72"/>
                <a:gd name="T1" fmla="*/ 21 h 84"/>
                <a:gd name="T2" fmla="*/ 58 w 72"/>
                <a:gd name="T3" fmla="*/ 21 h 84"/>
                <a:gd name="T4" fmla="*/ 58 w 72"/>
                <a:gd name="T5" fmla="*/ 18 h 84"/>
                <a:gd name="T6" fmla="*/ 50 w 72"/>
                <a:gd name="T7" fmla="*/ 4 h 84"/>
                <a:gd name="T8" fmla="*/ 38 w 72"/>
                <a:gd name="T9" fmla="*/ 0 h 84"/>
                <a:gd name="T10" fmla="*/ 30 w 72"/>
                <a:gd name="T11" fmla="*/ 2 h 84"/>
                <a:gd name="T12" fmla="*/ 25 w 72"/>
                <a:gd name="T13" fmla="*/ 4 h 84"/>
                <a:gd name="T14" fmla="*/ 0 w 72"/>
                <a:gd name="T15" fmla="*/ 29 h 84"/>
                <a:gd name="T16" fmla="*/ 0 w 72"/>
                <a:gd name="T17" fmla="*/ 34 h 84"/>
                <a:gd name="T18" fmla="*/ 45 w 72"/>
                <a:gd name="T19" fmla="*/ 84 h 84"/>
                <a:gd name="T20" fmla="*/ 67 w 72"/>
                <a:gd name="T21" fmla="*/ 64 h 84"/>
                <a:gd name="T22" fmla="*/ 71 w 72"/>
                <a:gd name="T23" fmla="*/ 37 h 84"/>
                <a:gd name="T24" fmla="*/ 72 w 72"/>
                <a:gd name="T25" fmla="*/ 36 h 84"/>
                <a:gd name="T26" fmla="*/ 71 w 72"/>
                <a:gd name="T27" fmla="*/ 32 h 84"/>
                <a:gd name="T28" fmla="*/ 62 w 72"/>
                <a:gd name="T29" fmla="*/ 21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" h="84">
                  <a:moveTo>
                    <a:pt x="62" y="21"/>
                  </a:moveTo>
                  <a:cubicBezTo>
                    <a:pt x="58" y="21"/>
                    <a:pt x="58" y="21"/>
                    <a:pt x="58" y="21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8"/>
                    <a:pt x="50" y="4"/>
                    <a:pt x="50" y="4"/>
                  </a:cubicBezTo>
                  <a:cubicBezTo>
                    <a:pt x="49" y="4"/>
                    <a:pt x="38" y="0"/>
                    <a:pt x="38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0" y="73"/>
                    <a:pt x="20" y="84"/>
                    <a:pt x="45" y="84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71" y="32"/>
                    <a:pt x="71" y="32"/>
                    <a:pt x="71" y="32"/>
                  </a:cubicBezTo>
                  <a:lnTo>
                    <a:pt x="62" y="21"/>
                  </a:lnTo>
                  <a:close/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95"/>
            <p:cNvSpPr>
              <a:spLocks noEditPoints="1"/>
            </p:cNvSpPr>
            <p:nvPr/>
          </p:nvSpPr>
          <p:spPr bwMode="auto">
            <a:xfrm>
              <a:off x="6598289" y="2659666"/>
              <a:ext cx="246622" cy="395323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2 h 46"/>
                <a:gd name="T12" fmla="*/ 15 w 29"/>
                <a:gd name="T13" fmla="*/ 46 h 46"/>
                <a:gd name="T14" fmla="*/ 29 w 29"/>
                <a:gd name="T15" fmla="*/ 32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2 h 46"/>
                <a:gd name="T22" fmla="*/ 16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6 w 29"/>
                <a:gd name="T29" fmla="*/ 13 h 46"/>
                <a:gd name="T30" fmla="*/ 16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2"/>
                  </a:moveTo>
                  <a:cubicBezTo>
                    <a:pt x="0" y="40"/>
                    <a:pt x="7" y="46"/>
                    <a:pt x="15" y="46"/>
                  </a:cubicBezTo>
                  <a:cubicBezTo>
                    <a:pt x="23" y="46"/>
                    <a:pt x="29" y="40"/>
                    <a:pt x="29" y="32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2"/>
                  </a:lnTo>
                  <a:close/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3"/>
                    <a:pt x="16" y="13"/>
                    <a:pt x="16" y="13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96"/>
            <p:cNvSpPr>
              <a:spLocks/>
            </p:cNvSpPr>
            <p:nvPr/>
          </p:nvSpPr>
          <p:spPr bwMode="auto">
            <a:xfrm>
              <a:off x="6391561" y="2471071"/>
              <a:ext cx="344546" cy="290146"/>
            </a:xfrm>
            <a:custGeom>
              <a:avLst/>
              <a:gdLst>
                <a:gd name="T0" fmla="*/ 0 w 40"/>
                <a:gd name="T1" fmla="*/ 19 h 34"/>
                <a:gd name="T2" fmla="*/ 20 w 40"/>
                <a:gd name="T3" fmla="*/ 0 h 34"/>
                <a:gd name="T4" fmla="*/ 20 w 40"/>
                <a:gd name="T5" fmla="*/ 0 h 34"/>
                <a:gd name="T6" fmla="*/ 40 w 40"/>
                <a:gd name="T7" fmla="*/ 19 h 34"/>
                <a:gd name="T8" fmla="*/ 40 w 40"/>
                <a:gd name="T9" fmla="*/ 19 h 34"/>
                <a:gd name="T10" fmla="*/ 37 w 40"/>
                <a:gd name="T11" fmla="*/ 19 h 34"/>
                <a:gd name="T12" fmla="*/ 32 w 40"/>
                <a:gd name="T13" fmla="*/ 8 h 34"/>
                <a:gd name="T14" fmla="*/ 32 w 40"/>
                <a:gd name="T15" fmla="*/ 8 h 34"/>
                <a:gd name="T16" fmla="*/ 20 w 40"/>
                <a:gd name="T17" fmla="*/ 3 h 34"/>
                <a:gd name="T18" fmla="*/ 20 w 40"/>
                <a:gd name="T19" fmla="*/ 3 h 34"/>
                <a:gd name="T20" fmla="*/ 8 w 40"/>
                <a:gd name="T21" fmla="*/ 8 h 34"/>
                <a:gd name="T22" fmla="*/ 8 w 40"/>
                <a:gd name="T23" fmla="*/ 8 h 34"/>
                <a:gd name="T24" fmla="*/ 3 w 40"/>
                <a:gd name="T25" fmla="*/ 19 h 34"/>
                <a:gd name="T26" fmla="*/ 3 w 40"/>
                <a:gd name="T27" fmla="*/ 19 h 34"/>
                <a:gd name="T28" fmla="*/ 9 w 40"/>
                <a:gd name="T29" fmla="*/ 32 h 34"/>
                <a:gd name="T30" fmla="*/ 9 w 40"/>
                <a:gd name="T31" fmla="*/ 32 h 34"/>
                <a:gd name="T32" fmla="*/ 7 w 40"/>
                <a:gd name="T33" fmla="*/ 34 h 34"/>
                <a:gd name="T34" fmla="*/ 0 w 40"/>
                <a:gd name="T35" fmla="*/ 1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34">
                  <a:moveTo>
                    <a:pt x="0" y="19"/>
                  </a:move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1" y="0"/>
                    <a:pt x="40" y="9"/>
                    <a:pt x="40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5"/>
                    <a:pt x="35" y="11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29" y="5"/>
                    <a:pt x="25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5" y="3"/>
                    <a:pt x="11" y="5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" y="11"/>
                    <a:pt x="3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4"/>
                    <a:pt x="5" y="29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3" y="30"/>
                    <a:pt x="0" y="25"/>
                    <a:pt x="0" y="19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97"/>
            <p:cNvSpPr>
              <a:spLocks noEditPoints="1"/>
            </p:cNvSpPr>
            <p:nvPr/>
          </p:nvSpPr>
          <p:spPr bwMode="auto">
            <a:xfrm>
              <a:off x="6612796" y="2652412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98"/>
            <p:cNvSpPr>
              <a:spLocks/>
            </p:cNvSpPr>
            <p:nvPr/>
          </p:nvSpPr>
          <p:spPr bwMode="auto">
            <a:xfrm>
              <a:off x="6409695" y="2452937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5403916" y="2301809"/>
            <a:ext cx="899446" cy="899451"/>
            <a:chOff x="5140315" y="2315118"/>
            <a:chExt cx="899446" cy="899451"/>
          </a:xfrm>
        </p:grpSpPr>
        <p:sp>
          <p:nvSpPr>
            <p:cNvPr id="112" name="Oval 199"/>
            <p:cNvSpPr>
              <a:spLocks noChangeArrowheads="1"/>
            </p:cNvSpPr>
            <p:nvPr/>
          </p:nvSpPr>
          <p:spPr bwMode="auto">
            <a:xfrm>
              <a:off x="5140315" y="2315118"/>
              <a:ext cx="899446" cy="899451"/>
            </a:xfrm>
            <a:prstGeom prst="ellipse">
              <a:avLst/>
            </a:pr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200"/>
            <p:cNvSpPr>
              <a:spLocks noChangeArrowheads="1"/>
            </p:cNvSpPr>
            <p:nvPr/>
          </p:nvSpPr>
          <p:spPr bwMode="auto">
            <a:xfrm>
              <a:off x="5191091" y="2369520"/>
              <a:ext cx="797896" cy="794274"/>
            </a:xfrm>
            <a:prstGeom prst="ellipse">
              <a:avLst/>
            </a:prstGeom>
            <a:solidFill>
              <a:srgbClr val="A45B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201"/>
            <p:cNvSpPr>
              <a:spLocks/>
            </p:cNvSpPr>
            <p:nvPr/>
          </p:nvSpPr>
          <p:spPr bwMode="auto">
            <a:xfrm>
              <a:off x="5176583" y="2514593"/>
              <a:ext cx="692719" cy="674589"/>
            </a:xfrm>
            <a:custGeom>
              <a:avLst/>
              <a:gdLst>
                <a:gd name="T0" fmla="*/ 26 w 81"/>
                <a:gd name="T1" fmla="*/ 0 h 79"/>
                <a:gd name="T2" fmla="*/ 0 w 81"/>
                <a:gd name="T3" fmla="*/ 25 h 79"/>
                <a:gd name="T4" fmla="*/ 0 w 81"/>
                <a:gd name="T5" fmla="*/ 40 h 79"/>
                <a:gd name="T6" fmla="*/ 5 w 81"/>
                <a:gd name="T7" fmla="*/ 51 h 79"/>
                <a:gd name="T8" fmla="*/ 12 w 81"/>
                <a:gd name="T9" fmla="*/ 62 h 79"/>
                <a:gd name="T10" fmla="*/ 31 w 81"/>
                <a:gd name="T11" fmla="*/ 77 h 79"/>
                <a:gd name="T12" fmla="*/ 51 w 81"/>
                <a:gd name="T13" fmla="*/ 79 h 79"/>
                <a:gd name="T14" fmla="*/ 54 w 81"/>
                <a:gd name="T15" fmla="*/ 79 h 79"/>
                <a:gd name="T16" fmla="*/ 81 w 81"/>
                <a:gd name="T17" fmla="*/ 52 h 79"/>
                <a:gd name="T18" fmla="*/ 79 w 81"/>
                <a:gd name="T19" fmla="*/ 29 h 79"/>
                <a:gd name="T20" fmla="*/ 68 w 81"/>
                <a:gd name="T21" fmla="*/ 27 h 79"/>
                <a:gd name="T22" fmla="*/ 61 w 81"/>
                <a:gd name="T23" fmla="*/ 28 h 79"/>
                <a:gd name="T24" fmla="*/ 59 w 81"/>
                <a:gd name="T25" fmla="*/ 25 h 79"/>
                <a:gd name="T26" fmla="*/ 56 w 81"/>
                <a:gd name="T27" fmla="*/ 28 h 79"/>
                <a:gd name="T28" fmla="*/ 55 w 81"/>
                <a:gd name="T29" fmla="*/ 5 h 79"/>
                <a:gd name="T30" fmla="*/ 51 w 81"/>
                <a:gd name="T31" fmla="*/ 1 h 79"/>
                <a:gd name="T32" fmla="*/ 26 w 81"/>
                <a:gd name="T3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1" h="79">
                  <a:moveTo>
                    <a:pt x="26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31" y="77"/>
                    <a:pt x="31" y="77"/>
                    <a:pt x="31" y="77"/>
                  </a:cubicBezTo>
                  <a:cubicBezTo>
                    <a:pt x="51" y="79"/>
                    <a:pt x="51" y="79"/>
                    <a:pt x="51" y="79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81" y="52"/>
                    <a:pt x="81" y="52"/>
                    <a:pt x="81" y="52"/>
                  </a:cubicBezTo>
                  <a:cubicBezTo>
                    <a:pt x="81" y="52"/>
                    <a:pt x="79" y="29"/>
                    <a:pt x="79" y="29"/>
                  </a:cubicBezTo>
                  <a:cubicBezTo>
                    <a:pt x="78" y="28"/>
                    <a:pt x="68" y="27"/>
                    <a:pt x="68" y="27"/>
                  </a:cubicBezTo>
                  <a:cubicBezTo>
                    <a:pt x="61" y="28"/>
                    <a:pt x="61" y="28"/>
                    <a:pt x="61" y="28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1" y="1"/>
                    <a:pt x="51" y="1"/>
                    <a:pt x="51" y="1"/>
                  </a:cubicBezTo>
                  <a:lnTo>
                    <a:pt x="26" y="0"/>
                  </a:lnTo>
                  <a:close/>
                </a:path>
              </a:pathLst>
            </a:custGeom>
            <a:solidFill>
              <a:srgbClr val="7642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202"/>
            <p:cNvSpPr>
              <a:spLocks noEditPoints="1"/>
            </p:cNvSpPr>
            <p:nvPr/>
          </p:nvSpPr>
          <p:spPr bwMode="auto">
            <a:xfrm>
              <a:off x="5397818" y="2514593"/>
              <a:ext cx="257503" cy="246624"/>
            </a:xfrm>
            <a:custGeom>
              <a:avLst/>
              <a:gdLst>
                <a:gd name="T0" fmla="*/ 12 w 71"/>
                <a:gd name="T1" fmla="*/ 68 h 68"/>
                <a:gd name="T2" fmla="*/ 12 w 71"/>
                <a:gd name="T3" fmla="*/ 66 h 68"/>
                <a:gd name="T4" fmla="*/ 64 w 71"/>
                <a:gd name="T5" fmla="*/ 66 h 68"/>
                <a:gd name="T6" fmla="*/ 64 w 71"/>
                <a:gd name="T7" fmla="*/ 68 h 68"/>
                <a:gd name="T8" fmla="*/ 71 w 71"/>
                <a:gd name="T9" fmla="*/ 68 h 68"/>
                <a:gd name="T10" fmla="*/ 71 w 71"/>
                <a:gd name="T11" fmla="*/ 12 h 68"/>
                <a:gd name="T12" fmla="*/ 59 w 71"/>
                <a:gd name="T13" fmla="*/ 0 h 68"/>
                <a:gd name="T14" fmla="*/ 0 w 71"/>
                <a:gd name="T15" fmla="*/ 0 h 68"/>
                <a:gd name="T16" fmla="*/ 0 w 71"/>
                <a:gd name="T17" fmla="*/ 68 h 68"/>
                <a:gd name="T18" fmla="*/ 12 w 71"/>
                <a:gd name="T19" fmla="*/ 68 h 68"/>
                <a:gd name="T20" fmla="*/ 57 w 71"/>
                <a:gd name="T21" fmla="*/ 2 h 68"/>
                <a:gd name="T22" fmla="*/ 68 w 71"/>
                <a:gd name="T23" fmla="*/ 12 h 68"/>
                <a:gd name="T24" fmla="*/ 57 w 71"/>
                <a:gd name="T25" fmla="*/ 12 h 68"/>
                <a:gd name="T26" fmla="*/ 57 w 71"/>
                <a:gd name="T27" fmla="*/ 2 h 68"/>
                <a:gd name="T28" fmla="*/ 12 w 71"/>
                <a:gd name="T29" fmla="*/ 16 h 68"/>
                <a:gd name="T30" fmla="*/ 64 w 71"/>
                <a:gd name="T31" fmla="*/ 16 h 68"/>
                <a:gd name="T32" fmla="*/ 64 w 71"/>
                <a:gd name="T33" fmla="*/ 21 h 68"/>
                <a:gd name="T34" fmla="*/ 12 w 71"/>
                <a:gd name="T35" fmla="*/ 21 h 68"/>
                <a:gd name="T36" fmla="*/ 12 w 71"/>
                <a:gd name="T37" fmla="*/ 16 h 68"/>
                <a:gd name="T38" fmla="*/ 12 w 71"/>
                <a:gd name="T39" fmla="*/ 28 h 68"/>
                <a:gd name="T40" fmla="*/ 64 w 71"/>
                <a:gd name="T41" fmla="*/ 28 h 68"/>
                <a:gd name="T42" fmla="*/ 64 w 71"/>
                <a:gd name="T43" fmla="*/ 35 h 68"/>
                <a:gd name="T44" fmla="*/ 12 w 71"/>
                <a:gd name="T45" fmla="*/ 35 h 68"/>
                <a:gd name="T46" fmla="*/ 12 w 71"/>
                <a:gd name="T47" fmla="*/ 28 h 68"/>
                <a:gd name="T48" fmla="*/ 12 w 71"/>
                <a:gd name="T49" fmla="*/ 40 h 68"/>
                <a:gd name="T50" fmla="*/ 64 w 71"/>
                <a:gd name="T51" fmla="*/ 40 h 68"/>
                <a:gd name="T52" fmla="*/ 64 w 71"/>
                <a:gd name="T53" fmla="*/ 47 h 68"/>
                <a:gd name="T54" fmla="*/ 12 w 71"/>
                <a:gd name="T55" fmla="*/ 47 h 68"/>
                <a:gd name="T56" fmla="*/ 12 w 71"/>
                <a:gd name="T57" fmla="*/ 40 h 68"/>
                <a:gd name="T58" fmla="*/ 12 w 71"/>
                <a:gd name="T59" fmla="*/ 54 h 68"/>
                <a:gd name="T60" fmla="*/ 64 w 71"/>
                <a:gd name="T61" fmla="*/ 54 h 68"/>
                <a:gd name="T62" fmla="*/ 64 w 71"/>
                <a:gd name="T63" fmla="*/ 59 h 68"/>
                <a:gd name="T64" fmla="*/ 12 w 71"/>
                <a:gd name="T65" fmla="*/ 59 h 68"/>
                <a:gd name="T66" fmla="*/ 12 w 71"/>
                <a:gd name="T67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8">
                  <a:moveTo>
                    <a:pt x="12" y="68"/>
                  </a:moveTo>
                  <a:lnTo>
                    <a:pt x="12" y="66"/>
                  </a:lnTo>
                  <a:lnTo>
                    <a:pt x="64" y="66"/>
                  </a:lnTo>
                  <a:lnTo>
                    <a:pt x="64" y="68"/>
                  </a:lnTo>
                  <a:lnTo>
                    <a:pt x="71" y="68"/>
                  </a:lnTo>
                  <a:lnTo>
                    <a:pt x="71" y="12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8"/>
                  </a:lnTo>
                  <a:lnTo>
                    <a:pt x="12" y="68"/>
                  </a:lnTo>
                  <a:close/>
                  <a:moveTo>
                    <a:pt x="57" y="2"/>
                  </a:moveTo>
                  <a:lnTo>
                    <a:pt x="68" y="12"/>
                  </a:lnTo>
                  <a:lnTo>
                    <a:pt x="57" y="12"/>
                  </a:lnTo>
                  <a:lnTo>
                    <a:pt x="57" y="2"/>
                  </a:lnTo>
                  <a:close/>
                  <a:moveTo>
                    <a:pt x="12" y="16"/>
                  </a:moveTo>
                  <a:lnTo>
                    <a:pt x="64" y="16"/>
                  </a:lnTo>
                  <a:lnTo>
                    <a:pt x="64" y="21"/>
                  </a:lnTo>
                  <a:lnTo>
                    <a:pt x="12" y="21"/>
                  </a:lnTo>
                  <a:lnTo>
                    <a:pt x="12" y="16"/>
                  </a:lnTo>
                  <a:close/>
                  <a:moveTo>
                    <a:pt x="12" y="28"/>
                  </a:moveTo>
                  <a:lnTo>
                    <a:pt x="64" y="28"/>
                  </a:lnTo>
                  <a:lnTo>
                    <a:pt x="64" y="35"/>
                  </a:lnTo>
                  <a:lnTo>
                    <a:pt x="12" y="35"/>
                  </a:lnTo>
                  <a:lnTo>
                    <a:pt x="12" y="28"/>
                  </a:lnTo>
                  <a:close/>
                  <a:moveTo>
                    <a:pt x="12" y="40"/>
                  </a:moveTo>
                  <a:lnTo>
                    <a:pt x="64" y="40"/>
                  </a:lnTo>
                  <a:lnTo>
                    <a:pt x="64" y="47"/>
                  </a:lnTo>
                  <a:lnTo>
                    <a:pt x="12" y="47"/>
                  </a:lnTo>
                  <a:lnTo>
                    <a:pt x="12" y="40"/>
                  </a:lnTo>
                  <a:close/>
                  <a:moveTo>
                    <a:pt x="12" y="54"/>
                  </a:moveTo>
                  <a:lnTo>
                    <a:pt x="64" y="54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203"/>
            <p:cNvSpPr>
              <a:spLocks/>
            </p:cNvSpPr>
            <p:nvPr/>
          </p:nvSpPr>
          <p:spPr bwMode="auto">
            <a:xfrm>
              <a:off x="5372431" y="2924424"/>
              <a:ext cx="435216" cy="87044"/>
            </a:xfrm>
            <a:custGeom>
              <a:avLst/>
              <a:gdLst>
                <a:gd name="T0" fmla="*/ 46 w 51"/>
                <a:gd name="T1" fmla="*/ 0 h 10"/>
                <a:gd name="T2" fmla="*/ 5 w 51"/>
                <a:gd name="T3" fmla="*/ 0 h 10"/>
                <a:gd name="T4" fmla="*/ 0 w 51"/>
                <a:gd name="T5" fmla="*/ 5 h 10"/>
                <a:gd name="T6" fmla="*/ 5 w 51"/>
                <a:gd name="T7" fmla="*/ 10 h 10"/>
                <a:gd name="T8" fmla="*/ 46 w 51"/>
                <a:gd name="T9" fmla="*/ 10 h 10"/>
                <a:gd name="T10" fmla="*/ 51 w 51"/>
                <a:gd name="T11" fmla="*/ 5 h 10"/>
                <a:gd name="T12" fmla="*/ 46 w 51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0">
                  <a:moveTo>
                    <a:pt x="4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9" y="10"/>
                    <a:pt x="51" y="8"/>
                    <a:pt x="51" y="5"/>
                  </a:cubicBezTo>
                  <a:cubicBezTo>
                    <a:pt x="51" y="2"/>
                    <a:pt x="49" y="0"/>
                    <a:pt x="46" y="0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204"/>
            <p:cNvSpPr>
              <a:spLocks noEditPoints="1"/>
            </p:cNvSpPr>
            <p:nvPr/>
          </p:nvSpPr>
          <p:spPr bwMode="auto">
            <a:xfrm>
              <a:off x="5310775" y="2728575"/>
              <a:ext cx="558527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5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3 w 65"/>
                <a:gd name="T27" fmla="*/ 21 h 30"/>
                <a:gd name="T28" fmla="*/ 61 w 65"/>
                <a:gd name="T29" fmla="*/ 28 h 30"/>
                <a:gd name="T30" fmla="*/ 60 w 65"/>
                <a:gd name="T31" fmla="*/ 30 h 30"/>
                <a:gd name="T32" fmla="*/ 65 w 65"/>
                <a:gd name="T33" fmla="*/ 25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9 h 30"/>
                <a:gd name="T42" fmla="*/ 56 w 65"/>
                <a:gd name="T43" fmla="*/ 5 h 30"/>
                <a:gd name="T44" fmla="*/ 60 w 65"/>
                <a:gd name="T45" fmla="*/ 9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30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4"/>
                    <a:pt x="8" y="21"/>
                    <a:pt x="1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7" y="21"/>
                    <a:pt x="61" y="24"/>
                    <a:pt x="61" y="28"/>
                  </a:cubicBezTo>
                  <a:cubicBezTo>
                    <a:pt x="61" y="29"/>
                    <a:pt x="61" y="29"/>
                    <a:pt x="60" y="30"/>
                  </a:cubicBezTo>
                  <a:cubicBezTo>
                    <a:pt x="63" y="30"/>
                    <a:pt x="65" y="27"/>
                    <a:pt x="65" y="2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1"/>
                    <a:pt x="52" y="9"/>
                  </a:cubicBezTo>
                  <a:cubicBezTo>
                    <a:pt x="52" y="6"/>
                    <a:pt x="54" y="5"/>
                    <a:pt x="56" y="5"/>
                  </a:cubicBezTo>
                  <a:cubicBezTo>
                    <a:pt x="58" y="5"/>
                    <a:pt x="60" y="6"/>
                    <a:pt x="60" y="9"/>
                  </a:cubicBezTo>
                  <a:cubicBezTo>
                    <a:pt x="60" y="11"/>
                    <a:pt x="58" y="12"/>
                    <a:pt x="56" y="1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205"/>
            <p:cNvSpPr>
              <a:spLocks noEditPoints="1"/>
            </p:cNvSpPr>
            <p:nvPr/>
          </p:nvSpPr>
          <p:spPr bwMode="auto">
            <a:xfrm>
              <a:off x="5405072" y="2503713"/>
              <a:ext cx="257503" cy="250251"/>
            </a:xfrm>
            <a:custGeom>
              <a:avLst/>
              <a:gdLst>
                <a:gd name="T0" fmla="*/ 12 w 71"/>
                <a:gd name="T1" fmla="*/ 69 h 69"/>
                <a:gd name="T2" fmla="*/ 12 w 71"/>
                <a:gd name="T3" fmla="*/ 67 h 69"/>
                <a:gd name="T4" fmla="*/ 64 w 71"/>
                <a:gd name="T5" fmla="*/ 67 h 69"/>
                <a:gd name="T6" fmla="*/ 64 w 71"/>
                <a:gd name="T7" fmla="*/ 69 h 69"/>
                <a:gd name="T8" fmla="*/ 71 w 71"/>
                <a:gd name="T9" fmla="*/ 69 h 69"/>
                <a:gd name="T10" fmla="*/ 71 w 71"/>
                <a:gd name="T11" fmla="*/ 10 h 69"/>
                <a:gd name="T12" fmla="*/ 59 w 71"/>
                <a:gd name="T13" fmla="*/ 0 h 69"/>
                <a:gd name="T14" fmla="*/ 0 w 71"/>
                <a:gd name="T15" fmla="*/ 0 h 69"/>
                <a:gd name="T16" fmla="*/ 0 w 71"/>
                <a:gd name="T17" fmla="*/ 69 h 69"/>
                <a:gd name="T18" fmla="*/ 12 w 71"/>
                <a:gd name="T19" fmla="*/ 69 h 69"/>
                <a:gd name="T20" fmla="*/ 59 w 71"/>
                <a:gd name="T21" fmla="*/ 3 h 69"/>
                <a:gd name="T22" fmla="*/ 69 w 71"/>
                <a:gd name="T23" fmla="*/ 12 h 69"/>
                <a:gd name="T24" fmla="*/ 59 w 71"/>
                <a:gd name="T25" fmla="*/ 12 h 69"/>
                <a:gd name="T26" fmla="*/ 59 w 71"/>
                <a:gd name="T27" fmla="*/ 3 h 69"/>
                <a:gd name="T28" fmla="*/ 12 w 71"/>
                <a:gd name="T29" fmla="*/ 17 h 69"/>
                <a:gd name="T30" fmla="*/ 64 w 71"/>
                <a:gd name="T31" fmla="*/ 17 h 69"/>
                <a:gd name="T32" fmla="*/ 64 w 71"/>
                <a:gd name="T33" fmla="*/ 22 h 69"/>
                <a:gd name="T34" fmla="*/ 12 w 71"/>
                <a:gd name="T35" fmla="*/ 22 h 69"/>
                <a:gd name="T36" fmla="*/ 12 w 71"/>
                <a:gd name="T37" fmla="*/ 17 h 69"/>
                <a:gd name="T38" fmla="*/ 12 w 71"/>
                <a:gd name="T39" fmla="*/ 29 h 69"/>
                <a:gd name="T40" fmla="*/ 64 w 71"/>
                <a:gd name="T41" fmla="*/ 29 h 69"/>
                <a:gd name="T42" fmla="*/ 64 w 71"/>
                <a:gd name="T43" fmla="*/ 33 h 69"/>
                <a:gd name="T44" fmla="*/ 12 w 71"/>
                <a:gd name="T45" fmla="*/ 33 h 69"/>
                <a:gd name="T46" fmla="*/ 12 w 71"/>
                <a:gd name="T47" fmla="*/ 29 h 69"/>
                <a:gd name="T48" fmla="*/ 12 w 71"/>
                <a:gd name="T49" fmla="*/ 41 h 69"/>
                <a:gd name="T50" fmla="*/ 64 w 71"/>
                <a:gd name="T51" fmla="*/ 41 h 69"/>
                <a:gd name="T52" fmla="*/ 64 w 71"/>
                <a:gd name="T53" fmla="*/ 48 h 69"/>
                <a:gd name="T54" fmla="*/ 12 w 71"/>
                <a:gd name="T55" fmla="*/ 48 h 69"/>
                <a:gd name="T56" fmla="*/ 12 w 71"/>
                <a:gd name="T57" fmla="*/ 41 h 69"/>
                <a:gd name="T58" fmla="*/ 12 w 71"/>
                <a:gd name="T59" fmla="*/ 52 h 69"/>
                <a:gd name="T60" fmla="*/ 64 w 71"/>
                <a:gd name="T61" fmla="*/ 52 h 69"/>
                <a:gd name="T62" fmla="*/ 64 w 71"/>
                <a:gd name="T63" fmla="*/ 59 h 69"/>
                <a:gd name="T64" fmla="*/ 12 w 71"/>
                <a:gd name="T65" fmla="*/ 59 h 69"/>
                <a:gd name="T66" fmla="*/ 12 w 71"/>
                <a:gd name="T67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" h="69">
                  <a:moveTo>
                    <a:pt x="12" y="69"/>
                  </a:moveTo>
                  <a:lnTo>
                    <a:pt x="12" y="67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71" y="69"/>
                  </a:lnTo>
                  <a:lnTo>
                    <a:pt x="71" y="10"/>
                  </a:lnTo>
                  <a:lnTo>
                    <a:pt x="59" y="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2" y="69"/>
                  </a:lnTo>
                  <a:close/>
                  <a:moveTo>
                    <a:pt x="59" y="3"/>
                  </a:moveTo>
                  <a:lnTo>
                    <a:pt x="69" y="12"/>
                  </a:lnTo>
                  <a:lnTo>
                    <a:pt x="59" y="12"/>
                  </a:lnTo>
                  <a:lnTo>
                    <a:pt x="59" y="3"/>
                  </a:lnTo>
                  <a:close/>
                  <a:moveTo>
                    <a:pt x="12" y="17"/>
                  </a:moveTo>
                  <a:lnTo>
                    <a:pt x="64" y="17"/>
                  </a:lnTo>
                  <a:lnTo>
                    <a:pt x="64" y="22"/>
                  </a:lnTo>
                  <a:lnTo>
                    <a:pt x="12" y="22"/>
                  </a:lnTo>
                  <a:lnTo>
                    <a:pt x="12" y="17"/>
                  </a:lnTo>
                  <a:close/>
                  <a:moveTo>
                    <a:pt x="12" y="29"/>
                  </a:moveTo>
                  <a:lnTo>
                    <a:pt x="64" y="29"/>
                  </a:lnTo>
                  <a:lnTo>
                    <a:pt x="64" y="33"/>
                  </a:lnTo>
                  <a:lnTo>
                    <a:pt x="12" y="33"/>
                  </a:lnTo>
                  <a:lnTo>
                    <a:pt x="12" y="29"/>
                  </a:lnTo>
                  <a:close/>
                  <a:moveTo>
                    <a:pt x="12" y="41"/>
                  </a:moveTo>
                  <a:lnTo>
                    <a:pt x="64" y="41"/>
                  </a:lnTo>
                  <a:lnTo>
                    <a:pt x="64" y="48"/>
                  </a:lnTo>
                  <a:lnTo>
                    <a:pt x="12" y="48"/>
                  </a:lnTo>
                  <a:lnTo>
                    <a:pt x="12" y="41"/>
                  </a:lnTo>
                  <a:close/>
                  <a:moveTo>
                    <a:pt x="12" y="52"/>
                  </a:moveTo>
                  <a:lnTo>
                    <a:pt x="64" y="52"/>
                  </a:lnTo>
                  <a:lnTo>
                    <a:pt x="64" y="59"/>
                  </a:lnTo>
                  <a:lnTo>
                    <a:pt x="12" y="59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206"/>
            <p:cNvSpPr>
              <a:spLocks/>
            </p:cNvSpPr>
            <p:nvPr/>
          </p:nvSpPr>
          <p:spPr bwMode="auto">
            <a:xfrm>
              <a:off x="5379684" y="2917170"/>
              <a:ext cx="446096" cy="83417"/>
            </a:xfrm>
            <a:custGeom>
              <a:avLst/>
              <a:gdLst>
                <a:gd name="T0" fmla="*/ 47 w 52"/>
                <a:gd name="T1" fmla="*/ 0 h 10"/>
                <a:gd name="T2" fmla="*/ 5 w 52"/>
                <a:gd name="T3" fmla="*/ 0 h 10"/>
                <a:gd name="T4" fmla="*/ 0 w 52"/>
                <a:gd name="T5" fmla="*/ 5 h 10"/>
                <a:gd name="T6" fmla="*/ 5 w 52"/>
                <a:gd name="T7" fmla="*/ 10 h 10"/>
                <a:gd name="T8" fmla="*/ 47 w 52"/>
                <a:gd name="T9" fmla="*/ 10 h 10"/>
                <a:gd name="T10" fmla="*/ 52 w 52"/>
                <a:gd name="T11" fmla="*/ 5 h 10"/>
                <a:gd name="T12" fmla="*/ 47 w 52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10">
                  <a:moveTo>
                    <a:pt x="4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9" y="10"/>
                    <a:pt x="52" y="8"/>
                    <a:pt x="52" y="5"/>
                  </a:cubicBezTo>
                  <a:cubicBezTo>
                    <a:pt x="52" y="2"/>
                    <a:pt x="49" y="0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207"/>
            <p:cNvSpPr>
              <a:spLocks noEditPoints="1"/>
            </p:cNvSpPr>
            <p:nvPr/>
          </p:nvSpPr>
          <p:spPr bwMode="auto">
            <a:xfrm>
              <a:off x="5321655" y="2717695"/>
              <a:ext cx="554900" cy="257504"/>
            </a:xfrm>
            <a:custGeom>
              <a:avLst/>
              <a:gdLst>
                <a:gd name="T0" fmla="*/ 60 w 65"/>
                <a:gd name="T1" fmla="*/ 0 h 30"/>
                <a:gd name="T2" fmla="*/ 43 w 65"/>
                <a:gd name="T3" fmla="*/ 0 h 30"/>
                <a:gd name="T4" fmla="*/ 43 w 65"/>
                <a:gd name="T5" fmla="*/ 6 h 30"/>
                <a:gd name="T6" fmla="*/ 8 w 65"/>
                <a:gd name="T7" fmla="*/ 6 h 30"/>
                <a:gd name="T8" fmla="*/ 8 w 65"/>
                <a:gd name="T9" fmla="*/ 0 h 30"/>
                <a:gd name="T10" fmla="*/ 6 w 65"/>
                <a:gd name="T11" fmla="*/ 0 h 30"/>
                <a:gd name="T12" fmla="*/ 0 w 65"/>
                <a:gd name="T13" fmla="*/ 6 h 30"/>
                <a:gd name="T14" fmla="*/ 0 w 65"/>
                <a:gd name="T15" fmla="*/ 24 h 30"/>
                <a:gd name="T16" fmla="*/ 5 w 65"/>
                <a:gd name="T17" fmla="*/ 30 h 30"/>
                <a:gd name="T18" fmla="*/ 5 w 65"/>
                <a:gd name="T19" fmla="*/ 28 h 30"/>
                <a:gd name="T20" fmla="*/ 5 w 65"/>
                <a:gd name="T21" fmla="*/ 27 h 30"/>
                <a:gd name="T22" fmla="*/ 5 w 65"/>
                <a:gd name="T23" fmla="*/ 27 h 30"/>
                <a:gd name="T24" fmla="*/ 12 w 65"/>
                <a:gd name="T25" fmla="*/ 21 h 30"/>
                <a:gd name="T26" fmla="*/ 54 w 65"/>
                <a:gd name="T27" fmla="*/ 21 h 30"/>
                <a:gd name="T28" fmla="*/ 61 w 65"/>
                <a:gd name="T29" fmla="*/ 28 h 30"/>
                <a:gd name="T30" fmla="*/ 61 w 65"/>
                <a:gd name="T31" fmla="*/ 30 h 30"/>
                <a:gd name="T32" fmla="*/ 65 w 65"/>
                <a:gd name="T33" fmla="*/ 24 h 30"/>
                <a:gd name="T34" fmla="*/ 65 w 65"/>
                <a:gd name="T35" fmla="*/ 6 h 30"/>
                <a:gd name="T36" fmla="*/ 60 w 65"/>
                <a:gd name="T37" fmla="*/ 0 h 30"/>
                <a:gd name="T38" fmla="*/ 56 w 65"/>
                <a:gd name="T39" fmla="*/ 12 h 30"/>
                <a:gd name="T40" fmla="*/ 52 w 65"/>
                <a:gd name="T41" fmla="*/ 8 h 30"/>
                <a:gd name="T42" fmla="*/ 56 w 65"/>
                <a:gd name="T43" fmla="*/ 4 h 30"/>
                <a:gd name="T44" fmla="*/ 60 w 65"/>
                <a:gd name="T45" fmla="*/ 8 h 30"/>
                <a:gd name="T46" fmla="*/ 56 w 65"/>
                <a:gd name="T4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30">
                  <a:moveTo>
                    <a:pt x="60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7"/>
                    <a:pt x="2" y="29"/>
                    <a:pt x="5" y="30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3"/>
                    <a:pt x="9" y="21"/>
                    <a:pt x="12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8" y="21"/>
                    <a:pt x="61" y="24"/>
                    <a:pt x="61" y="28"/>
                  </a:cubicBezTo>
                  <a:cubicBezTo>
                    <a:pt x="61" y="29"/>
                    <a:pt x="61" y="29"/>
                    <a:pt x="61" y="30"/>
                  </a:cubicBezTo>
                  <a:cubicBezTo>
                    <a:pt x="63" y="29"/>
                    <a:pt x="65" y="27"/>
                    <a:pt x="65" y="24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3"/>
                    <a:pt x="63" y="0"/>
                    <a:pt x="60" y="0"/>
                  </a:cubicBezTo>
                  <a:close/>
                  <a:moveTo>
                    <a:pt x="56" y="12"/>
                  </a:moveTo>
                  <a:cubicBezTo>
                    <a:pt x="54" y="12"/>
                    <a:pt x="52" y="10"/>
                    <a:pt x="52" y="8"/>
                  </a:cubicBezTo>
                  <a:cubicBezTo>
                    <a:pt x="52" y="6"/>
                    <a:pt x="54" y="4"/>
                    <a:pt x="56" y="4"/>
                  </a:cubicBezTo>
                  <a:cubicBezTo>
                    <a:pt x="58" y="4"/>
                    <a:pt x="60" y="6"/>
                    <a:pt x="60" y="8"/>
                  </a:cubicBezTo>
                  <a:cubicBezTo>
                    <a:pt x="60" y="10"/>
                    <a:pt x="58" y="12"/>
                    <a:pt x="56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2857307" y="2301809"/>
            <a:ext cx="899446" cy="899451"/>
            <a:chOff x="3033145" y="2315118"/>
            <a:chExt cx="899446" cy="899451"/>
          </a:xfrm>
        </p:grpSpPr>
        <p:sp>
          <p:nvSpPr>
            <p:cNvPr id="122" name="Oval 208"/>
            <p:cNvSpPr>
              <a:spLocks noChangeArrowheads="1"/>
            </p:cNvSpPr>
            <p:nvPr/>
          </p:nvSpPr>
          <p:spPr bwMode="auto">
            <a:xfrm>
              <a:off x="3033145" y="2315118"/>
              <a:ext cx="899446" cy="899451"/>
            </a:xfrm>
            <a:prstGeom prst="ellipse">
              <a:avLst/>
            </a:pr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209"/>
            <p:cNvSpPr>
              <a:spLocks noChangeArrowheads="1"/>
            </p:cNvSpPr>
            <p:nvPr/>
          </p:nvSpPr>
          <p:spPr bwMode="auto">
            <a:xfrm>
              <a:off x="3083920" y="2369520"/>
              <a:ext cx="797896" cy="794274"/>
            </a:xfrm>
            <a:prstGeom prst="ellipse">
              <a:avLst/>
            </a:prstGeom>
            <a:solidFill>
              <a:srgbClr val="EC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210"/>
            <p:cNvSpPr>
              <a:spLocks/>
            </p:cNvSpPr>
            <p:nvPr/>
          </p:nvSpPr>
          <p:spPr bwMode="auto">
            <a:xfrm>
              <a:off x="3058533" y="2590756"/>
              <a:ext cx="667331" cy="598425"/>
            </a:xfrm>
            <a:custGeom>
              <a:avLst/>
              <a:gdLst>
                <a:gd name="T0" fmla="*/ 33 w 184"/>
                <a:gd name="T1" fmla="*/ 0 h 165"/>
                <a:gd name="T2" fmla="*/ 0 w 184"/>
                <a:gd name="T3" fmla="*/ 35 h 165"/>
                <a:gd name="T4" fmla="*/ 26 w 184"/>
                <a:gd name="T5" fmla="*/ 125 h 165"/>
                <a:gd name="T6" fmla="*/ 90 w 184"/>
                <a:gd name="T7" fmla="*/ 161 h 165"/>
                <a:gd name="T8" fmla="*/ 123 w 184"/>
                <a:gd name="T9" fmla="*/ 165 h 165"/>
                <a:gd name="T10" fmla="*/ 165 w 184"/>
                <a:gd name="T11" fmla="*/ 123 h 165"/>
                <a:gd name="T12" fmla="*/ 156 w 184"/>
                <a:gd name="T13" fmla="*/ 102 h 165"/>
                <a:gd name="T14" fmla="*/ 170 w 184"/>
                <a:gd name="T15" fmla="*/ 87 h 165"/>
                <a:gd name="T16" fmla="*/ 184 w 184"/>
                <a:gd name="T17" fmla="*/ 31 h 165"/>
                <a:gd name="T18" fmla="*/ 83 w 184"/>
                <a:gd name="T19" fmla="*/ 28 h 165"/>
                <a:gd name="T20" fmla="*/ 76 w 184"/>
                <a:gd name="T21" fmla="*/ 5 h 165"/>
                <a:gd name="T22" fmla="*/ 50 w 184"/>
                <a:gd name="T23" fmla="*/ 0 h 165"/>
                <a:gd name="T24" fmla="*/ 33 w 184"/>
                <a:gd name="T25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4" h="165">
                  <a:moveTo>
                    <a:pt x="33" y="0"/>
                  </a:moveTo>
                  <a:lnTo>
                    <a:pt x="0" y="35"/>
                  </a:lnTo>
                  <a:lnTo>
                    <a:pt x="26" y="125"/>
                  </a:lnTo>
                  <a:lnTo>
                    <a:pt x="90" y="161"/>
                  </a:lnTo>
                  <a:lnTo>
                    <a:pt x="123" y="165"/>
                  </a:lnTo>
                  <a:lnTo>
                    <a:pt x="165" y="123"/>
                  </a:lnTo>
                  <a:lnTo>
                    <a:pt x="156" y="102"/>
                  </a:lnTo>
                  <a:lnTo>
                    <a:pt x="170" y="87"/>
                  </a:lnTo>
                  <a:lnTo>
                    <a:pt x="184" y="31"/>
                  </a:lnTo>
                  <a:lnTo>
                    <a:pt x="83" y="28"/>
                  </a:lnTo>
                  <a:lnTo>
                    <a:pt x="76" y="5"/>
                  </a:lnTo>
                  <a:lnTo>
                    <a:pt x="50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211"/>
            <p:cNvSpPr>
              <a:spLocks noChangeArrowheads="1"/>
            </p:cNvSpPr>
            <p:nvPr/>
          </p:nvSpPr>
          <p:spPr bwMode="auto">
            <a:xfrm>
              <a:off x="3392198" y="2949811"/>
              <a:ext cx="101550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212"/>
            <p:cNvSpPr>
              <a:spLocks noChangeArrowheads="1"/>
            </p:cNvSpPr>
            <p:nvPr/>
          </p:nvSpPr>
          <p:spPr bwMode="auto">
            <a:xfrm>
              <a:off x="3573538" y="2949811"/>
              <a:ext cx="94297" cy="9429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213"/>
            <p:cNvSpPr>
              <a:spLocks noEditPoints="1"/>
            </p:cNvSpPr>
            <p:nvPr/>
          </p:nvSpPr>
          <p:spPr bwMode="auto">
            <a:xfrm>
              <a:off x="3178217" y="2583503"/>
              <a:ext cx="591168" cy="340921"/>
            </a:xfrm>
            <a:custGeom>
              <a:avLst/>
              <a:gdLst>
                <a:gd name="T0" fmla="*/ 66 w 69"/>
                <a:gd name="T1" fmla="*/ 12 h 40"/>
                <a:gd name="T2" fmla="*/ 26 w 69"/>
                <a:gd name="T3" fmla="*/ 12 h 40"/>
                <a:gd name="T4" fmla="*/ 22 w 69"/>
                <a:gd name="T5" fmla="*/ 8 h 40"/>
                <a:gd name="T6" fmla="*/ 21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3 h 40"/>
                <a:gd name="T14" fmla="*/ 4 w 69"/>
                <a:gd name="T15" fmla="*/ 7 h 40"/>
                <a:gd name="T16" fmla="*/ 9 w 69"/>
                <a:gd name="T17" fmla="*/ 7 h 40"/>
                <a:gd name="T18" fmla="*/ 14 w 69"/>
                <a:gd name="T19" fmla="*/ 11 h 40"/>
                <a:gd name="T20" fmla="*/ 24 w 69"/>
                <a:gd name="T21" fmla="*/ 36 h 40"/>
                <a:gd name="T22" fmla="*/ 29 w 69"/>
                <a:gd name="T23" fmla="*/ 40 h 40"/>
                <a:gd name="T24" fmla="*/ 54 w 69"/>
                <a:gd name="T25" fmla="*/ 40 h 40"/>
                <a:gd name="T26" fmla="*/ 60 w 69"/>
                <a:gd name="T27" fmla="*/ 36 h 40"/>
                <a:gd name="T28" fmla="*/ 68 w 69"/>
                <a:gd name="T29" fmla="*/ 16 h 40"/>
                <a:gd name="T30" fmla="*/ 66 w 69"/>
                <a:gd name="T31" fmla="*/ 12 h 40"/>
                <a:gd name="T32" fmla="*/ 53 w 69"/>
                <a:gd name="T33" fmla="*/ 34 h 40"/>
                <a:gd name="T34" fmla="*/ 31 w 69"/>
                <a:gd name="T35" fmla="*/ 34 h 40"/>
                <a:gd name="T36" fmla="*/ 26 w 69"/>
                <a:gd name="T37" fmla="*/ 18 h 40"/>
                <a:gd name="T38" fmla="*/ 59 w 69"/>
                <a:gd name="T39" fmla="*/ 18 h 40"/>
                <a:gd name="T40" fmla="*/ 53 w 69"/>
                <a:gd name="T41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2" y="10"/>
                    <a:pt x="22" y="8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19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1" y="7"/>
                    <a:pt x="4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3" y="9"/>
                    <a:pt x="14" y="11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7" y="40"/>
                    <a:pt x="29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6" y="40"/>
                    <a:pt x="59" y="38"/>
                    <a:pt x="60" y="3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4"/>
                    <a:pt x="68" y="12"/>
                    <a:pt x="66" y="12"/>
                  </a:cubicBezTo>
                  <a:close/>
                  <a:moveTo>
                    <a:pt x="53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3" y="34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214"/>
            <p:cNvSpPr>
              <a:spLocks noChangeArrowheads="1"/>
            </p:cNvSpPr>
            <p:nvPr/>
          </p:nvSpPr>
          <p:spPr bwMode="auto">
            <a:xfrm>
              <a:off x="3410332" y="2942558"/>
              <a:ext cx="94297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215"/>
            <p:cNvSpPr>
              <a:spLocks noChangeArrowheads="1"/>
            </p:cNvSpPr>
            <p:nvPr/>
          </p:nvSpPr>
          <p:spPr bwMode="auto">
            <a:xfrm>
              <a:off x="3580792" y="2942558"/>
              <a:ext cx="101550" cy="9429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16"/>
            <p:cNvSpPr>
              <a:spLocks noEditPoints="1"/>
            </p:cNvSpPr>
            <p:nvPr/>
          </p:nvSpPr>
          <p:spPr bwMode="auto">
            <a:xfrm>
              <a:off x="3185471" y="2565368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1585816" y="2301809"/>
            <a:ext cx="899446" cy="899451"/>
            <a:chOff x="1977747" y="2315118"/>
            <a:chExt cx="899446" cy="899451"/>
          </a:xfrm>
        </p:grpSpPr>
        <p:sp>
          <p:nvSpPr>
            <p:cNvPr id="132" name="Oval 217"/>
            <p:cNvSpPr>
              <a:spLocks noChangeArrowheads="1"/>
            </p:cNvSpPr>
            <p:nvPr/>
          </p:nvSpPr>
          <p:spPr bwMode="auto">
            <a:xfrm>
              <a:off x="1977747" y="2315118"/>
              <a:ext cx="899446" cy="899451"/>
            </a:xfrm>
            <a:prstGeom prst="ellipse">
              <a:avLst/>
            </a:pr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218"/>
            <p:cNvSpPr>
              <a:spLocks noChangeArrowheads="1"/>
            </p:cNvSpPr>
            <p:nvPr/>
          </p:nvSpPr>
          <p:spPr bwMode="auto">
            <a:xfrm>
              <a:off x="2028522" y="2369520"/>
              <a:ext cx="797896" cy="794274"/>
            </a:xfrm>
            <a:prstGeom prst="ellipse">
              <a:avLst/>
            </a:prstGeom>
            <a:solidFill>
              <a:srgbClr val="2F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19"/>
            <p:cNvSpPr>
              <a:spLocks/>
            </p:cNvSpPr>
            <p:nvPr/>
          </p:nvSpPr>
          <p:spPr bwMode="auto">
            <a:xfrm>
              <a:off x="2021268" y="2496459"/>
              <a:ext cx="652824" cy="703603"/>
            </a:xfrm>
            <a:custGeom>
              <a:avLst/>
              <a:gdLst>
                <a:gd name="T0" fmla="*/ 95 w 180"/>
                <a:gd name="T1" fmla="*/ 0 h 194"/>
                <a:gd name="T2" fmla="*/ 0 w 180"/>
                <a:gd name="T3" fmla="*/ 95 h 194"/>
                <a:gd name="T4" fmla="*/ 31 w 180"/>
                <a:gd name="T5" fmla="*/ 158 h 194"/>
                <a:gd name="T6" fmla="*/ 102 w 180"/>
                <a:gd name="T7" fmla="*/ 194 h 194"/>
                <a:gd name="T8" fmla="*/ 125 w 180"/>
                <a:gd name="T9" fmla="*/ 191 h 194"/>
                <a:gd name="T10" fmla="*/ 180 w 180"/>
                <a:gd name="T11" fmla="*/ 137 h 194"/>
                <a:gd name="T12" fmla="*/ 175 w 180"/>
                <a:gd name="T13" fmla="*/ 97 h 194"/>
                <a:gd name="T14" fmla="*/ 161 w 180"/>
                <a:gd name="T15" fmla="*/ 97 h 194"/>
                <a:gd name="T16" fmla="*/ 135 w 180"/>
                <a:gd name="T17" fmla="*/ 123 h 194"/>
                <a:gd name="T18" fmla="*/ 102 w 180"/>
                <a:gd name="T19" fmla="*/ 125 h 194"/>
                <a:gd name="T20" fmla="*/ 97 w 180"/>
                <a:gd name="T21" fmla="*/ 116 h 194"/>
                <a:gd name="T22" fmla="*/ 118 w 180"/>
                <a:gd name="T23" fmla="*/ 95 h 194"/>
                <a:gd name="T24" fmla="*/ 113 w 180"/>
                <a:gd name="T25" fmla="*/ 19 h 194"/>
                <a:gd name="T26" fmla="*/ 95 w 180"/>
                <a:gd name="T2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94">
                  <a:moveTo>
                    <a:pt x="95" y="0"/>
                  </a:moveTo>
                  <a:lnTo>
                    <a:pt x="0" y="95"/>
                  </a:lnTo>
                  <a:lnTo>
                    <a:pt x="31" y="158"/>
                  </a:lnTo>
                  <a:lnTo>
                    <a:pt x="102" y="194"/>
                  </a:lnTo>
                  <a:lnTo>
                    <a:pt x="125" y="191"/>
                  </a:lnTo>
                  <a:lnTo>
                    <a:pt x="180" y="137"/>
                  </a:lnTo>
                  <a:lnTo>
                    <a:pt x="175" y="97"/>
                  </a:lnTo>
                  <a:lnTo>
                    <a:pt x="161" y="97"/>
                  </a:lnTo>
                  <a:lnTo>
                    <a:pt x="135" y="123"/>
                  </a:lnTo>
                  <a:lnTo>
                    <a:pt x="102" y="125"/>
                  </a:lnTo>
                  <a:lnTo>
                    <a:pt x="97" y="116"/>
                  </a:lnTo>
                  <a:lnTo>
                    <a:pt x="118" y="95"/>
                  </a:lnTo>
                  <a:lnTo>
                    <a:pt x="113" y="19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348A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20"/>
            <p:cNvSpPr>
              <a:spLocks/>
            </p:cNvSpPr>
            <p:nvPr/>
          </p:nvSpPr>
          <p:spPr bwMode="auto">
            <a:xfrm>
              <a:off x="2271517" y="2478325"/>
              <a:ext cx="297398" cy="388070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6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6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6"/>
                    <a:pt x="33" y="26"/>
                    <a:pt x="33" y="26"/>
                  </a:cubicBezTo>
                  <a:cubicBezTo>
                    <a:pt x="35" y="23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" y="20"/>
                    <a:pt x="0" y="23"/>
                    <a:pt x="2" y="26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21"/>
            <p:cNvSpPr>
              <a:spLocks/>
            </p:cNvSpPr>
            <p:nvPr/>
          </p:nvSpPr>
          <p:spPr bwMode="auto">
            <a:xfrm>
              <a:off x="2166340" y="2830126"/>
              <a:ext cx="507752" cy="163207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8 h 19"/>
                <a:gd name="T14" fmla="*/ 47 w 59"/>
                <a:gd name="T15" fmla="*/ 11 h 19"/>
                <a:gd name="T16" fmla="*/ 12 w 59"/>
                <a:gd name="T17" fmla="*/ 11 h 19"/>
                <a:gd name="T18" fmla="*/ 8 w 59"/>
                <a:gd name="T19" fmla="*/ 8 h 19"/>
                <a:gd name="T20" fmla="*/ 8 w 59"/>
                <a:gd name="T21" fmla="*/ 3 h 19"/>
                <a:gd name="T22" fmla="*/ 5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2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2"/>
                    <a:pt x="51" y="3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9"/>
                    <a:pt x="49" y="11"/>
                    <a:pt x="4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0" y="11"/>
                    <a:pt x="8" y="9"/>
                    <a:pt x="8" y="8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7" y="0"/>
                    <a:pt x="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22"/>
            <p:cNvSpPr>
              <a:spLocks/>
            </p:cNvSpPr>
            <p:nvPr/>
          </p:nvSpPr>
          <p:spPr bwMode="auto">
            <a:xfrm>
              <a:off x="2278771" y="2471071"/>
              <a:ext cx="301024" cy="384443"/>
            </a:xfrm>
            <a:custGeom>
              <a:avLst/>
              <a:gdLst>
                <a:gd name="T0" fmla="*/ 21 w 35"/>
                <a:gd name="T1" fmla="*/ 42 h 45"/>
                <a:gd name="T2" fmla="*/ 33 w 35"/>
                <a:gd name="T3" fmla="*/ 25 h 45"/>
                <a:gd name="T4" fmla="*/ 30 w 35"/>
                <a:gd name="T5" fmla="*/ 20 h 45"/>
                <a:gd name="T6" fmla="*/ 25 w 35"/>
                <a:gd name="T7" fmla="*/ 20 h 45"/>
                <a:gd name="T8" fmla="*/ 25 w 35"/>
                <a:gd name="T9" fmla="*/ 5 h 45"/>
                <a:gd name="T10" fmla="*/ 20 w 35"/>
                <a:gd name="T11" fmla="*/ 0 h 45"/>
                <a:gd name="T12" fmla="*/ 15 w 35"/>
                <a:gd name="T13" fmla="*/ 0 h 45"/>
                <a:gd name="T14" fmla="*/ 10 w 35"/>
                <a:gd name="T15" fmla="*/ 5 h 45"/>
                <a:gd name="T16" fmla="*/ 10 w 35"/>
                <a:gd name="T17" fmla="*/ 20 h 45"/>
                <a:gd name="T18" fmla="*/ 5 w 35"/>
                <a:gd name="T19" fmla="*/ 20 h 45"/>
                <a:gd name="T20" fmla="*/ 2 w 35"/>
                <a:gd name="T21" fmla="*/ 25 h 45"/>
                <a:gd name="T22" fmla="*/ 14 w 35"/>
                <a:gd name="T23" fmla="*/ 42 h 45"/>
                <a:gd name="T24" fmla="*/ 21 w 35"/>
                <a:gd name="T25" fmla="*/ 4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45">
                  <a:moveTo>
                    <a:pt x="21" y="42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5" y="22"/>
                    <a:pt x="34" y="20"/>
                    <a:pt x="30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10" y="2"/>
                    <a:pt x="10" y="5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0"/>
                    <a:pt x="0" y="22"/>
                    <a:pt x="2" y="25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45"/>
                    <a:pt x="19" y="45"/>
                    <a:pt x="21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23"/>
            <p:cNvSpPr>
              <a:spLocks/>
            </p:cNvSpPr>
            <p:nvPr/>
          </p:nvSpPr>
          <p:spPr bwMode="auto">
            <a:xfrm>
              <a:off x="2177221" y="2822873"/>
              <a:ext cx="504125" cy="163207"/>
            </a:xfrm>
            <a:custGeom>
              <a:avLst/>
              <a:gdLst>
                <a:gd name="T0" fmla="*/ 56 w 59"/>
                <a:gd name="T1" fmla="*/ 19 h 19"/>
                <a:gd name="T2" fmla="*/ 59 w 59"/>
                <a:gd name="T3" fmla="*/ 16 h 19"/>
                <a:gd name="T4" fmla="*/ 59 w 59"/>
                <a:gd name="T5" fmla="*/ 3 h 19"/>
                <a:gd name="T6" fmla="*/ 56 w 59"/>
                <a:gd name="T7" fmla="*/ 0 h 19"/>
                <a:gd name="T8" fmla="*/ 54 w 59"/>
                <a:gd name="T9" fmla="*/ 0 h 19"/>
                <a:gd name="T10" fmla="*/ 51 w 59"/>
                <a:gd name="T11" fmla="*/ 3 h 19"/>
                <a:gd name="T12" fmla="*/ 51 w 59"/>
                <a:gd name="T13" fmla="*/ 7 h 19"/>
                <a:gd name="T14" fmla="*/ 48 w 59"/>
                <a:gd name="T15" fmla="*/ 10 h 19"/>
                <a:gd name="T16" fmla="*/ 12 w 59"/>
                <a:gd name="T17" fmla="*/ 10 h 19"/>
                <a:gd name="T18" fmla="*/ 9 w 59"/>
                <a:gd name="T19" fmla="*/ 7 h 19"/>
                <a:gd name="T20" fmla="*/ 9 w 59"/>
                <a:gd name="T21" fmla="*/ 3 h 19"/>
                <a:gd name="T22" fmla="*/ 6 w 59"/>
                <a:gd name="T23" fmla="*/ 0 h 19"/>
                <a:gd name="T24" fmla="*/ 3 w 59"/>
                <a:gd name="T25" fmla="*/ 0 h 19"/>
                <a:gd name="T26" fmla="*/ 0 w 59"/>
                <a:gd name="T27" fmla="*/ 3 h 19"/>
                <a:gd name="T28" fmla="*/ 0 w 59"/>
                <a:gd name="T29" fmla="*/ 16 h 19"/>
                <a:gd name="T30" fmla="*/ 3 w 59"/>
                <a:gd name="T31" fmla="*/ 19 h 19"/>
                <a:gd name="T32" fmla="*/ 56 w 59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9" h="19">
                  <a:moveTo>
                    <a:pt x="56" y="19"/>
                  </a:moveTo>
                  <a:cubicBezTo>
                    <a:pt x="58" y="19"/>
                    <a:pt x="59" y="18"/>
                    <a:pt x="59" y="16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9" y="1"/>
                    <a:pt x="58" y="0"/>
                    <a:pt x="5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2" y="0"/>
                    <a:pt x="51" y="1"/>
                    <a:pt x="51" y="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9"/>
                    <a:pt x="49" y="10"/>
                    <a:pt x="48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0"/>
                    <a:pt x="9" y="9"/>
                    <a:pt x="9" y="7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1"/>
                    <a:pt x="7" y="0"/>
                    <a:pt x="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lnTo>
                    <a:pt x="56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314325" y="2301809"/>
            <a:ext cx="899446" cy="899451"/>
            <a:chOff x="925975" y="2315118"/>
            <a:chExt cx="899446" cy="899451"/>
          </a:xfrm>
        </p:grpSpPr>
        <p:sp>
          <p:nvSpPr>
            <p:cNvPr id="140" name="Oval 224"/>
            <p:cNvSpPr>
              <a:spLocks noChangeArrowheads="1"/>
            </p:cNvSpPr>
            <p:nvPr/>
          </p:nvSpPr>
          <p:spPr bwMode="auto">
            <a:xfrm>
              <a:off x="925975" y="2315118"/>
              <a:ext cx="899446" cy="899451"/>
            </a:xfrm>
            <a:prstGeom prst="ellipse">
              <a:avLst/>
            </a:pr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225"/>
            <p:cNvSpPr>
              <a:spLocks noChangeArrowheads="1"/>
            </p:cNvSpPr>
            <p:nvPr/>
          </p:nvSpPr>
          <p:spPr bwMode="auto">
            <a:xfrm>
              <a:off x="976750" y="2369520"/>
              <a:ext cx="797896" cy="794274"/>
            </a:xfrm>
            <a:prstGeom prst="ellipse">
              <a:avLst/>
            </a:prstGeom>
            <a:solidFill>
              <a:srgbClr val="E465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226"/>
            <p:cNvSpPr>
              <a:spLocks/>
            </p:cNvSpPr>
            <p:nvPr/>
          </p:nvSpPr>
          <p:spPr bwMode="auto">
            <a:xfrm>
              <a:off x="958616" y="2478325"/>
              <a:ext cx="627436" cy="728991"/>
            </a:xfrm>
            <a:custGeom>
              <a:avLst/>
              <a:gdLst>
                <a:gd name="T0" fmla="*/ 69 w 173"/>
                <a:gd name="T1" fmla="*/ 12 h 201"/>
                <a:gd name="T2" fmla="*/ 2 w 173"/>
                <a:gd name="T3" fmla="*/ 78 h 201"/>
                <a:gd name="T4" fmla="*/ 0 w 173"/>
                <a:gd name="T5" fmla="*/ 102 h 201"/>
                <a:gd name="T6" fmla="*/ 38 w 173"/>
                <a:gd name="T7" fmla="*/ 166 h 201"/>
                <a:gd name="T8" fmla="*/ 121 w 173"/>
                <a:gd name="T9" fmla="*/ 201 h 201"/>
                <a:gd name="T10" fmla="*/ 173 w 173"/>
                <a:gd name="T11" fmla="*/ 149 h 201"/>
                <a:gd name="T12" fmla="*/ 147 w 173"/>
                <a:gd name="T13" fmla="*/ 114 h 201"/>
                <a:gd name="T14" fmla="*/ 125 w 173"/>
                <a:gd name="T15" fmla="*/ 118 h 201"/>
                <a:gd name="T16" fmla="*/ 114 w 173"/>
                <a:gd name="T17" fmla="*/ 126 h 201"/>
                <a:gd name="T18" fmla="*/ 85 w 173"/>
                <a:gd name="T19" fmla="*/ 62 h 201"/>
                <a:gd name="T20" fmla="*/ 109 w 173"/>
                <a:gd name="T21" fmla="*/ 38 h 201"/>
                <a:gd name="T22" fmla="*/ 83 w 173"/>
                <a:gd name="T23" fmla="*/ 0 h 201"/>
                <a:gd name="T24" fmla="*/ 73 w 173"/>
                <a:gd name="T25" fmla="*/ 12 h 201"/>
                <a:gd name="T26" fmla="*/ 69 w 173"/>
                <a:gd name="T27" fmla="*/ 1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201">
                  <a:moveTo>
                    <a:pt x="69" y="12"/>
                  </a:moveTo>
                  <a:lnTo>
                    <a:pt x="2" y="78"/>
                  </a:lnTo>
                  <a:lnTo>
                    <a:pt x="0" y="102"/>
                  </a:lnTo>
                  <a:lnTo>
                    <a:pt x="38" y="166"/>
                  </a:lnTo>
                  <a:lnTo>
                    <a:pt x="121" y="201"/>
                  </a:lnTo>
                  <a:lnTo>
                    <a:pt x="173" y="149"/>
                  </a:lnTo>
                  <a:lnTo>
                    <a:pt x="147" y="114"/>
                  </a:lnTo>
                  <a:lnTo>
                    <a:pt x="125" y="118"/>
                  </a:lnTo>
                  <a:lnTo>
                    <a:pt x="114" y="126"/>
                  </a:lnTo>
                  <a:lnTo>
                    <a:pt x="85" y="62"/>
                  </a:lnTo>
                  <a:lnTo>
                    <a:pt x="109" y="38"/>
                  </a:lnTo>
                  <a:lnTo>
                    <a:pt x="83" y="0"/>
                  </a:lnTo>
                  <a:lnTo>
                    <a:pt x="73" y="12"/>
                  </a:lnTo>
                  <a:lnTo>
                    <a:pt x="69" y="12"/>
                  </a:lnTo>
                  <a:close/>
                </a:path>
              </a:pathLst>
            </a:custGeom>
            <a:solidFill>
              <a:srgbClr val="A64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227"/>
            <p:cNvSpPr>
              <a:spLocks noEditPoints="1"/>
            </p:cNvSpPr>
            <p:nvPr/>
          </p:nvSpPr>
          <p:spPr bwMode="auto">
            <a:xfrm>
              <a:off x="1139956" y="2471071"/>
              <a:ext cx="453350" cy="591172"/>
            </a:xfrm>
            <a:custGeom>
              <a:avLst/>
              <a:gdLst>
                <a:gd name="T0" fmla="*/ 38 w 53"/>
                <a:gd name="T1" fmla="*/ 53 h 69"/>
                <a:gd name="T2" fmla="*/ 33 w 53"/>
                <a:gd name="T3" fmla="*/ 51 h 69"/>
                <a:gd name="T4" fmla="*/ 33 w 53"/>
                <a:gd name="T5" fmla="*/ 51 h 69"/>
                <a:gd name="T6" fmla="*/ 27 w 53"/>
                <a:gd name="T7" fmla="*/ 50 h 69"/>
                <a:gd name="T8" fmla="*/ 16 w 53"/>
                <a:gd name="T9" fmla="*/ 29 h 69"/>
                <a:gd name="T10" fmla="*/ 17 w 53"/>
                <a:gd name="T11" fmla="*/ 23 h 69"/>
                <a:gd name="T12" fmla="*/ 17 w 53"/>
                <a:gd name="T13" fmla="*/ 23 h 69"/>
                <a:gd name="T14" fmla="*/ 18 w 53"/>
                <a:gd name="T15" fmla="*/ 18 h 69"/>
                <a:gd name="T16" fmla="*/ 12 w 53"/>
                <a:gd name="T17" fmla="*/ 6 h 69"/>
                <a:gd name="T18" fmla="*/ 8 w 53"/>
                <a:gd name="T19" fmla="*/ 6 h 69"/>
                <a:gd name="T20" fmla="*/ 2 w 53"/>
                <a:gd name="T21" fmla="*/ 14 h 69"/>
                <a:gd name="T22" fmla="*/ 1 w 53"/>
                <a:gd name="T23" fmla="*/ 21 h 69"/>
                <a:gd name="T24" fmla="*/ 12 w 53"/>
                <a:gd name="T25" fmla="*/ 45 h 69"/>
                <a:gd name="T26" fmla="*/ 26 w 53"/>
                <a:gd name="T27" fmla="*/ 67 h 69"/>
                <a:gd name="T28" fmla="*/ 33 w 53"/>
                <a:gd name="T29" fmla="*/ 69 h 69"/>
                <a:gd name="T30" fmla="*/ 43 w 53"/>
                <a:gd name="T31" fmla="*/ 68 h 69"/>
                <a:gd name="T32" fmla="*/ 45 w 53"/>
                <a:gd name="T33" fmla="*/ 64 h 69"/>
                <a:gd name="T34" fmla="*/ 38 w 53"/>
                <a:gd name="T35" fmla="*/ 53 h 69"/>
                <a:gd name="T36" fmla="*/ 52 w 53"/>
                <a:gd name="T37" fmla="*/ 62 h 69"/>
                <a:gd name="T38" fmla="*/ 45 w 53"/>
                <a:gd name="T39" fmla="*/ 49 h 69"/>
                <a:gd name="T40" fmla="*/ 42 w 53"/>
                <a:gd name="T41" fmla="*/ 48 h 69"/>
                <a:gd name="T42" fmla="*/ 41 w 53"/>
                <a:gd name="T43" fmla="*/ 49 h 69"/>
                <a:gd name="T44" fmla="*/ 40 w 53"/>
                <a:gd name="T45" fmla="*/ 51 h 69"/>
                <a:gd name="T46" fmla="*/ 48 w 53"/>
                <a:gd name="T47" fmla="*/ 64 h 69"/>
                <a:gd name="T48" fmla="*/ 50 w 53"/>
                <a:gd name="T49" fmla="*/ 65 h 69"/>
                <a:gd name="T50" fmla="*/ 52 w 53"/>
                <a:gd name="T51" fmla="*/ 64 h 69"/>
                <a:gd name="T52" fmla="*/ 52 w 53"/>
                <a:gd name="T53" fmla="*/ 62 h 69"/>
                <a:gd name="T54" fmla="*/ 21 w 53"/>
                <a:gd name="T55" fmla="*/ 17 h 69"/>
                <a:gd name="T56" fmla="*/ 24 w 53"/>
                <a:gd name="T57" fmla="*/ 18 h 69"/>
                <a:gd name="T58" fmla="*/ 25 w 53"/>
                <a:gd name="T59" fmla="*/ 17 h 69"/>
                <a:gd name="T60" fmla="*/ 25 w 53"/>
                <a:gd name="T61" fmla="*/ 14 h 69"/>
                <a:gd name="T62" fmla="*/ 18 w 53"/>
                <a:gd name="T63" fmla="*/ 1 h 69"/>
                <a:gd name="T64" fmla="*/ 16 w 53"/>
                <a:gd name="T65" fmla="*/ 0 h 69"/>
                <a:gd name="T66" fmla="*/ 14 w 53"/>
                <a:gd name="T67" fmla="*/ 1 h 69"/>
                <a:gd name="T68" fmla="*/ 13 w 53"/>
                <a:gd name="T69" fmla="*/ 4 h 69"/>
                <a:gd name="T70" fmla="*/ 21 w 53"/>
                <a:gd name="T71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3" h="69">
                  <a:moveTo>
                    <a:pt x="38" y="53"/>
                  </a:moveTo>
                  <a:cubicBezTo>
                    <a:pt x="37" y="51"/>
                    <a:pt x="35" y="51"/>
                    <a:pt x="33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1" y="52"/>
                    <a:pt x="28" y="51"/>
                    <a:pt x="27" y="5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5" y="27"/>
                    <a:pt x="15" y="25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9" y="22"/>
                    <a:pt x="19" y="19"/>
                    <a:pt x="18" y="1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5"/>
                    <a:pt x="9" y="4"/>
                    <a:pt x="8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6"/>
                    <a:pt x="0" y="19"/>
                    <a:pt x="1" y="21"/>
                  </a:cubicBezTo>
                  <a:cubicBezTo>
                    <a:pt x="1" y="21"/>
                    <a:pt x="2" y="29"/>
                    <a:pt x="12" y="45"/>
                  </a:cubicBezTo>
                  <a:cubicBezTo>
                    <a:pt x="21" y="62"/>
                    <a:pt x="26" y="67"/>
                    <a:pt x="26" y="67"/>
                  </a:cubicBezTo>
                  <a:cubicBezTo>
                    <a:pt x="28" y="68"/>
                    <a:pt x="31" y="69"/>
                    <a:pt x="3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5" y="68"/>
                    <a:pt x="46" y="66"/>
                    <a:pt x="45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48"/>
                    <a:pt x="43" y="48"/>
                    <a:pt x="42" y="48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40" y="49"/>
                    <a:pt x="40" y="50"/>
                    <a:pt x="40" y="51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9" y="66"/>
                    <a:pt x="50" y="65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3" y="64"/>
                    <a:pt x="53" y="63"/>
                    <a:pt x="52" y="62"/>
                  </a:cubicBezTo>
                  <a:close/>
                  <a:moveTo>
                    <a:pt x="21" y="17"/>
                  </a:moveTo>
                  <a:cubicBezTo>
                    <a:pt x="22" y="18"/>
                    <a:pt x="23" y="18"/>
                    <a:pt x="24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6"/>
                    <a:pt x="26" y="15"/>
                    <a:pt x="25" y="14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6" y="0"/>
                    <a:pt x="16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3"/>
                    <a:pt x="13" y="4"/>
                  </a:cubicBezTo>
                  <a:lnTo>
                    <a:pt x="21" y="17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228"/>
            <p:cNvSpPr>
              <a:spLocks noEditPoints="1"/>
            </p:cNvSpPr>
            <p:nvPr/>
          </p:nvSpPr>
          <p:spPr bwMode="auto">
            <a:xfrm>
              <a:off x="1154463" y="2463818"/>
              <a:ext cx="446096" cy="591172"/>
            </a:xfrm>
            <a:custGeom>
              <a:avLst/>
              <a:gdLst>
                <a:gd name="T0" fmla="*/ 38 w 52"/>
                <a:gd name="T1" fmla="*/ 53 h 69"/>
                <a:gd name="T2" fmla="*/ 32 w 52"/>
                <a:gd name="T3" fmla="*/ 51 h 69"/>
                <a:gd name="T4" fmla="*/ 32 w 52"/>
                <a:gd name="T5" fmla="*/ 51 h 69"/>
                <a:gd name="T6" fmla="*/ 27 w 52"/>
                <a:gd name="T7" fmla="*/ 49 h 69"/>
                <a:gd name="T8" fmla="*/ 15 w 52"/>
                <a:gd name="T9" fmla="*/ 29 h 69"/>
                <a:gd name="T10" fmla="*/ 16 w 52"/>
                <a:gd name="T11" fmla="*/ 23 h 69"/>
                <a:gd name="T12" fmla="*/ 16 w 52"/>
                <a:gd name="T13" fmla="*/ 23 h 69"/>
                <a:gd name="T14" fmla="*/ 18 w 52"/>
                <a:gd name="T15" fmla="*/ 17 h 69"/>
                <a:gd name="T16" fmla="*/ 11 w 52"/>
                <a:gd name="T17" fmla="*/ 6 h 69"/>
                <a:gd name="T18" fmla="*/ 7 w 52"/>
                <a:gd name="T19" fmla="*/ 6 h 69"/>
                <a:gd name="T20" fmla="*/ 1 w 52"/>
                <a:gd name="T21" fmla="*/ 14 h 69"/>
                <a:gd name="T22" fmla="*/ 0 w 52"/>
                <a:gd name="T23" fmla="*/ 21 h 69"/>
                <a:gd name="T24" fmla="*/ 11 w 52"/>
                <a:gd name="T25" fmla="*/ 45 h 69"/>
                <a:gd name="T26" fmla="*/ 26 w 52"/>
                <a:gd name="T27" fmla="*/ 66 h 69"/>
                <a:gd name="T28" fmla="*/ 32 w 52"/>
                <a:gd name="T29" fmla="*/ 68 h 69"/>
                <a:gd name="T30" fmla="*/ 42 w 52"/>
                <a:gd name="T31" fmla="*/ 68 h 69"/>
                <a:gd name="T32" fmla="*/ 44 w 52"/>
                <a:gd name="T33" fmla="*/ 64 h 69"/>
                <a:gd name="T34" fmla="*/ 38 w 52"/>
                <a:gd name="T35" fmla="*/ 53 h 69"/>
                <a:gd name="T36" fmla="*/ 52 w 52"/>
                <a:gd name="T37" fmla="*/ 62 h 69"/>
                <a:gd name="T38" fmla="*/ 44 w 52"/>
                <a:gd name="T39" fmla="*/ 49 h 69"/>
                <a:gd name="T40" fmla="*/ 42 w 52"/>
                <a:gd name="T41" fmla="*/ 48 h 69"/>
                <a:gd name="T42" fmla="*/ 40 w 52"/>
                <a:gd name="T43" fmla="*/ 48 h 69"/>
                <a:gd name="T44" fmla="*/ 39 w 52"/>
                <a:gd name="T45" fmla="*/ 51 h 69"/>
                <a:gd name="T46" fmla="*/ 47 w 52"/>
                <a:gd name="T47" fmla="*/ 64 h 69"/>
                <a:gd name="T48" fmla="*/ 50 w 52"/>
                <a:gd name="T49" fmla="*/ 65 h 69"/>
                <a:gd name="T50" fmla="*/ 51 w 52"/>
                <a:gd name="T51" fmla="*/ 64 h 69"/>
                <a:gd name="T52" fmla="*/ 52 w 52"/>
                <a:gd name="T53" fmla="*/ 62 h 69"/>
                <a:gd name="T54" fmla="*/ 20 w 52"/>
                <a:gd name="T55" fmla="*/ 17 h 69"/>
                <a:gd name="T56" fmla="*/ 23 w 52"/>
                <a:gd name="T57" fmla="*/ 18 h 69"/>
                <a:gd name="T58" fmla="*/ 24 w 52"/>
                <a:gd name="T59" fmla="*/ 17 h 69"/>
                <a:gd name="T60" fmla="*/ 25 w 52"/>
                <a:gd name="T61" fmla="*/ 14 h 69"/>
                <a:gd name="T62" fmla="*/ 17 w 52"/>
                <a:gd name="T63" fmla="*/ 1 h 69"/>
                <a:gd name="T64" fmla="*/ 15 w 52"/>
                <a:gd name="T65" fmla="*/ 0 h 69"/>
                <a:gd name="T66" fmla="*/ 13 w 52"/>
                <a:gd name="T67" fmla="*/ 1 h 69"/>
                <a:gd name="T68" fmla="*/ 13 w 52"/>
                <a:gd name="T69" fmla="*/ 4 h 69"/>
                <a:gd name="T70" fmla="*/ 20 w 52"/>
                <a:gd name="T71" fmla="*/ 1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2" h="69">
                  <a:moveTo>
                    <a:pt x="38" y="53"/>
                  </a:moveTo>
                  <a:cubicBezTo>
                    <a:pt x="37" y="51"/>
                    <a:pt x="34" y="50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0" y="52"/>
                    <a:pt x="28" y="51"/>
                    <a:pt x="27" y="4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7"/>
                    <a:pt x="14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8" y="22"/>
                    <a:pt x="19" y="19"/>
                    <a:pt x="18" y="1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4"/>
                    <a:pt x="8" y="4"/>
                    <a:pt x="7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6"/>
                    <a:pt x="0" y="19"/>
                    <a:pt x="0" y="21"/>
                  </a:cubicBezTo>
                  <a:cubicBezTo>
                    <a:pt x="0" y="21"/>
                    <a:pt x="1" y="28"/>
                    <a:pt x="11" y="45"/>
                  </a:cubicBezTo>
                  <a:cubicBezTo>
                    <a:pt x="20" y="61"/>
                    <a:pt x="26" y="66"/>
                    <a:pt x="26" y="66"/>
                  </a:cubicBezTo>
                  <a:cubicBezTo>
                    <a:pt x="27" y="68"/>
                    <a:pt x="30" y="69"/>
                    <a:pt x="32" y="68"/>
                  </a:cubicBezTo>
                  <a:cubicBezTo>
                    <a:pt x="42" y="68"/>
                    <a:pt x="42" y="68"/>
                    <a:pt x="42" y="68"/>
                  </a:cubicBezTo>
                  <a:cubicBezTo>
                    <a:pt x="44" y="68"/>
                    <a:pt x="45" y="66"/>
                    <a:pt x="44" y="64"/>
                  </a:cubicBezTo>
                  <a:lnTo>
                    <a:pt x="38" y="53"/>
                  </a:lnTo>
                  <a:close/>
                  <a:moveTo>
                    <a:pt x="52" y="62"/>
                  </a:moveTo>
                  <a:cubicBezTo>
                    <a:pt x="44" y="49"/>
                    <a:pt x="44" y="49"/>
                    <a:pt x="44" y="49"/>
                  </a:cubicBezTo>
                  <a:cubicBezTo>
                    <a:pt x="44" y="48"/>
                    <a:pt x="43" y="47"/>
                    <a:pt x="42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9" y="50"/>
                    <a:pt x="39" y="51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8" y="65"/>
                    <a:pt x="49" y="65"/>
                    <a:pt x="50" y="65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2" y="64"/>
                    <a:pt x="52" y="62"/>
                    <a:pt x="52" y="62"/>
                  </a:cubicBezTo>
                  <a:close/>
                  <a:moveTo>
                    <a:pt x="20" y="17"/>
                  </a:moveTo>
                  <a:cubicBezTo>
                    <a:pt x="21" y="18"/>
                    <a:pt x="22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6"/>
                    <a:pt x="25" y="15"/>
                    <a:pt x="25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3" y="4"/>
                  </a:cubicBezTo>
                  <a:lnTo>
                    <a:pt x="2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7946898" y="1131094"/>
            <a:ext cx="899446" cy="892198"/>
            <a:chOff x="7327275" y="1270594"/>
            <a:chExt cx="899446" cy="892198"/>
          </a:xfrm>
        </p:grpSpPr>
        <p:sp>
          <p:nvSpPr>
            <p:cNvPr id="146" name="Oval 229"/>
            <p:cNvSpPr>
              <a:spLocks noChangeArrowheads="1"/>
            </p:cNvSpPr>
            <p:nvPr/>
          </p:nvSpPr>
          <p:spPr bwMode="auto">
            <a:xfrm>
              <a:off x="7327275" y="1270594"/>
              <a:ext cx="899446" cy="892198"/>
            </a:xfrm>
            <a:prstGeom prst="ellipse">
              <a:avLst/>
            </a:pr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230"/>
            <p:cNvSpPr>
              <a:spLocks noChangeArrowheads="1"/>
            </p:cNvSpPr>
            <p:nvPr/>
          </p:nvSpPr>
          <p:spPr bwMode="auto">
            <a:xfrm>
              <a:off x="7378050" y="1314115"/>
              <a:ext cx="794269" cy="797900"/>
            </a:xfrm>
            <a:prstGeom prst="ellipse">
              <a:avLst/>
            </a:prstGeom>
            <a:solidFill>
              <a:srgbClr val="F36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231"/>
            <p:cNvSpPr>
              <a:spLocks/>
            </p:cNvSpPr>
            <p:nvPr/>
          </p:nvSpPr>
          <p:spPr bwMode="auto">
            <a:xfrm>
              <a:off x="7359916" y="1433801"/>
              <a:ext cx="678211" cy="728991"/>
            </a:xfrm>
            <a:custGeom>
              <a:avLst/>
              <a:gdLst>
                <a:gd name="T0" fmla="*/ 90 w 187"/>
                <a:gd name="T1" fmla="*/ 0 h 201"/>
                <a:gd name="T2" fmla="*/ 57 w 187"/>
                <a:gd name="T3" fmla="*/ 33 h 201"/>
                <a:gd name="T4" fmla="*/ 40 w 187"/>
                <a:gd name="T5" fmla="*/ 38 h 201"/>
                <a:gd name="T6" fmla="*/ 0 w 187"/>
                <a:gd name="T7" fmla="*/ 78 h 201"/>
                <a:gd name="T8" fmla="*/ 5 w 187"/>
                <a:gd name="T9" fmla="*/ 121 h 201"/>
                <a:gd name="T10" fmla="*/ 43 w 187"/>
                <a:gd name="T11" fmla="*/ 173 h 201"/>
                <a:gd name="T12" fmla="*/ 125 w 187"/>
                <a:gd name="T13" fmla="*/ 201 h 201"/>
                <a:gd name="T14" fmla="*/ 187 w 187"/>
                <a:gd name="T15" fmla="*/ 140 h 201"/>
                <a:gd name="T16" fmla="*/ 184 w 187"/>
                <a:gd name="T17" fmla="*/ 47 h 201"/>
                <a:gd name="T18" fmla="*/ 125 w 187"/>
                <a:gd name="T19" fmla="*/ 33 h 201"/>
                <a:gd name="T20" fmla="*/ 137 w 187"/>
                <a:gd name="T21" fmla="*/ 21 h 201"/>
                <a:gd name="T22" fmla="*/ 90 w 187"/>
                <a:gd name="T23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" h="201">
                  <a:moveTo>
                    <a:pt x="90" y="0"/>
                  </a:moveTo>
                  <a:lnTo>
                    <a:pt x="57" y="33"/>
                  </a:lnTo>
                  <a:lnTo>
                    <a:pt x="40" y="38"/>
                  </a:lnTo>
                  <a:lnTo>
                    <a:pt x="0" y="78"/>
                  </a:lnTo>
                  <a:lnTo>
                    <a:pt x="5" y="121"/>
                  </a:lnTo>
                  <a:lnTo>
                    <a:pt x="43" y="173"/>
                  </a:lnTo>
                  <a:lnTo>
                    <a:pt x="125" y="201"/>
                  </a:lnTo>
                  <a:lnTo>
                    <a:pt x="187" y="140"/>
                  </a:lnTo>
                  <a:lnTo>
                    <a:pt x="184" y="47"/>
                  </a:lnTo>
                  <a:lnTo>
                    <a:pt x="125" y="33"/>
                  </a:lnTo>
                  <a:lnTo>
                    <a:pt x="137" y="2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BF5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232"/>
            <p:cNvSpPr>
              <a:spLocks noEditPoints="1"/>
            </p:cNvSpPr>
            <p:nvPr/>
          </p:nvSpPr>
          <p:spPr bwMode="auto">
            <a:xfrm>
              <a:off x="7486854" y="1433801"/>
              <a:ext cx="576661" cy="533143"/>
            </a:xfrm>
            <a:custGeom>
              <a:avLst/>
              <a:gdLst>
                <a:gd name="T0" fmla="*/ 42 w 67"/>
                <a:gd name="T1" fmla="*/ 22 h 62"/>
                <a:gd name="T2" fmla="*/ 27 w 67"/>
                <a:gd name="T3" fmla="*/ 37 h 62"/>
                <a:gd name="T4" fmla="*/ 42 w 67"/>
                <a:gd name="T5" fmla="*/ 52 h 62"/>
                <a:gd name="T6" fmla="*/ 56 w 67"/>
                <a:gd name="T7" fmla="*/ 37 h 62"/>
                <a:gd name="T8" fmla="*/ 42 w 67"/>
                <a:gd name="T9" fmla="*/ 22 h 62"/>
                <a:gd name="T10" fmla="*/ 42 w 67"/>
                <a:gd name="T11" fmla="*/ 47 h 62"/>
                <a:gd name="T12" fmla="*/ 31 w 67"/>
                <a:gd name="T13" fmla="*/ 37 h 62"/>
                <a:gd name="T14" fmla="*/ 42 w 67"/>
                <a:gd name="T15" fmla="*/ 26 h 62"/>
                <a:gd name="T16" fmla="*/ 52 w 67"/>
                <a:gd name="T17" fmla="*/ 37 h 62"/>
                <a:gd name="T18" fmla="*/ 42 w 67"/>
                <a:gd name="T19" fmla="*/ 47 h 62"/>
                <a:gd name="T20" fmla="*/ 57 w 67"/>
                <a:gd name="T21" fmla="*/ 12 h 62"/>
                <a:gd name="T22" fmla="*/ 10 w 67"/>
                <a:gd name="T23" fmla="*/ 12 h 62"/>
                <a:gd name="T24" fmla="*/ 0 w 67"/>
                <a:gd name="T25" fmla="*/ 23 h 62"/>
                <a:gd name="T26" fmla="*/ 0 w 67"/>
                <a:gd name="T27" fmla="*/ 52 h 62"/>
                <a:gd name="T28" fmla="*/ 10 w 67"/>
                <a:gd name="T29" fmla="*/ 62 h 62"/>
                <a:gd name="T30" fmla="*/ 57 w 67"/>
                <a:gd name="T31" fmla="*/ 62 h 62"/>
                <a:gd name="T32" fmla="*/ 67 w 67"/>
                <a:gd name="T33" fmla="*/ 52 h 62"/>
                <a:gd name="T34" fmla="*/ 67 w 67"/>
                <a:gd name="T35" fmla="*/ 23 h 62"/>
                <a:gd name="T36" fmla="*/ 57 w 67"/>
                <a:gd name="T37" fmla="*/ 12 h 62"/>
                <a:gd name="T38" fmla="*/ 23 w 67"/>
                <a:gd name="T39" fmla="*/ 22 h 62"/>
                <a:gd name="T40" fmla="*/ 9 w 67"/>
                <a:gd name="T41" fmla="*/ 22 h 62"/>
                <a:gd name="T42" fmla="*/ 9 w 67"/>
                <a:gd name="T43" fmla="*/ 18 h 62"/>
                <a:gd name="T44" fmla="*/ 23 w 67"/>
                <a:gd name="T45" fmla="*/ 18 h 62"/>
                <a:gd name="T46" fmla="*/ 23 w 67"/>
                <a:gd name="T47" fmla="*/ 22 h 62"/>
                <a:gd name="T48" fmla="*/ 42 w 67"/>
                <a:gd name="T49" fmla="*/ 55 h 62"/>
                <a:gd name="T50" fmla="*/ 23 w 67"/>
                <a:gd name="T51" fmla="*/ 37 h 62"/>
                <a:gd name="T52" fmla="*/ 42 w 67"/>
                <a:gd name="T53" fmla="*/ 18 h 62"/>
                <a:gd name="T54" fmla="*/ 60 w 67"/>
                <a:gd name="T55" fmla="*/ 37 h 62"/>
                <a:gd name="T56" fmla="*/ 42 w 67"/>
                <a:gd name="T57" fmla="*/ 55 h 62"/>
                <a:gd name="T58" fmla="*/ 43 w 67"/>
                <a:gd name="T59" fmla="*/ 0 h 62"/>
                <a:gd name="T60" fmla="*/ 23 w 67"/>
                <a:gd name="T61" fmla="*/ 0 h 62"/>
                <a:gd name="T62" fmla="*/ 23 w 67"/>
                <a:gd name="T63" fmla="*/ 10 h 62"/>
                <a:gd name="T64" fmla="*/ 43 w 67"/>
                <a:gd name="T65" fmla="*/ 10 h 62"/>
                <a:gd name="T66" fmla="*/ 43 w 67"/>
                <a:gd name="T6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2">
                  <a:moveTo>
                    <a:pt x="42" y="22"/>
                  </a:moveTo>
                  <a:cubicBezTo>
                    <a:pt x="33" y="22"/>
                    <a:pt x="27" y="29"/>
                    <a:pt x="27" y="37"/>
                  </a:cubicBezTo>
                  <a:cubicBezTo>
                    <a:pt x="27" y="45"/>
                    <a:pt x="33" y="52"/>
                    <a:pt x="42" y="52"/>
                  </a:cubicBezTo>
                  <a:cubicBezTo>
                    <a:pt x="50" y="52"/>
                    <a:pt x="56" y="45"/>
                    <a:pt x="56" y="37"/>
                  </a:cubicBezTo>
                  <a:cubicBezTo>
                    <a:pt x="56" y="29"/>
                    <a:pt x="50" y="22"/>
                    <a:pt x="42" y="22"/>
                  </a:cubicBezTo>
                  <a:close/>
                  <a:moveTo>
                    <a:pt x="42" y="47"/>
                  </a:moveTo>
                  <a:cubicBezTo>
                    <a:pt x="36" y="47"/>
                    <a:pt x="31" y="43"/>
                    <a:pt x="31" y="37"/>
                  </a:cubicBezTo>
                  <a:cubicBezTo>
                    <a:pt x="31" y="31"/>
                    <a:pt x="36" y="26"/>
                    <a:pt x="42" y="26"/>
                  </a:cubicBezTo>
                  <a:cubicBezTo>
                    <a:pt x="47" y="26"/>
                    <a:pt x="52" y="31"/>
                    <a:pt x="52" y="37"/>
                  </a:cubicBezTo>
                  <a:cubicBezTo>
                    <a:pt x="52" y="43"/>
                    <a:pt x="47" y="47"/>
                    <a:pt x="42" y="47"/>
                  </a:cubicBezTo>
                  <a:close/>
                  <a:moveTo>
                    <a:pt x="57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7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62"/>
                    <a:pt x="67" y="57"/>
                    <a:pt x="67" y="5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7"/>
                    <a:pt x="62" y="12"/>
                    <a:pt x="57" y="12"/>
                  </a:cubicBezTo>
                  <a:close/>
                  <a:moveTo>
                    <a:pt x="23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22"/>
                  </a:lnTo>
                  <a:close/>
                  <a:moveTo>
                    <a:pt x="42" y="55"/>
                  </a:moveTo>
                  <a:cubicBezTo>
                    <a:pt x="31" y="55"/>
                    <a:pt x="23" y="47"/>
                    <a:pt x="23" y="37"/>
                  </a:cubicBezTo>
                  <a:cubicBezTo>
                    <a:pt x="23" y="27"/>
                    <a:pt x="31" y="18"/>
                    <a:pt x="42" y="18"/>
                  </a:cubicBezTo>
                  <a:cubicBezTo>
                    <a:pt x="52" y="18"/>
                    <a:pt x="60" y="27"/>
                    <a:pt x="60" y="37"/>
                  </a:cubicBezTo>
                  <a:cubicBezTo>
                    <a:pt x="60" y="47"/>
                    <a:pt x="52" y="55"/>
                    <a:pt x="42" y="55"/>
                  </a:cubicBezTo>
                  <a:close/>
                  <a:moveTo>
                    <a:pt x="4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233"/>
            <p:cNvSpPr>
              <a:spLocks noEditPoints="1"/>
            </p:cNvSpPr>
            <p:nvPr/>
          </p:nvSpPr>
          <p:spPr bwMode="auto">
            <a:xfrm>
              <a:off x="7497735" y="1426547"/>
              <a:ext cx="573034" cy="529516"/>
            </a:xfrm>
            <a:custGeom>
              <a:avLst/>
              <a:gdLst>
                <a:gd name="T0" fmla="*/ 42 w 67"/>
                <a:gd name="T1" fmla="*/ 22 h 62"/>
                <a:gd name="T2" fmla="*/ 27 w 67"/>
                <a:gd name="T3" fmla="*/ 37 h 62"/>
                <a:gd name="T4" fmla="*/ 42 w 67"/>
                <a:gd name="T5" fmla="*/ 52 h 62"/>
                <a:gd name="T6" fmla="*/ 56 w 67"/>
                <a:gd name="T7" fmla="*/ 37 h 62"/>
                <a:gd name="T8" fmla="*/ 42 w 67"/>
                <a:gd name="T9" fmla="*/ 22 h 62"/>
                <a:gd name="T10" fmla="*/ 42 w 67"/>
                <a:gd name="T11" fmla="*/ 47 h 62"/>
                <a:gd name="T12" fmla="*/ 31 w 67"/>
                <a:gd name="T13" fmla="*/ 37 h 62"/>
                <a:gd name="T14" fmla="*/ 42 w 67"/>
                <a:gd name="T15" fmla="*/ 26 h 62"/>
                <a:gd name="T16" fmla="*/ 52 w 67"/>
                <a:gd name="T17" fmla="*/ 37 h 62"/>
                <a:gd name="T18" fmla="*/ 42 w 67"/>
                <a:gd name="T19" fmla="*/ 47 h 62"/>
                <a:gd name="T20" fmla="*/ 57 w 67"/>
                <a:gd name="T21" fmla="*/ 12 h 62"/>
                <a:gd name="T22" fmla="*/ 10 w 67"/>
                <a:gd name="T23" fmla="*/ 12 h 62"/>
                <a:gd name="T24" fmla="*/ 0 w 67"/>
                <a:gd name="T25" fmla="*/ 23 h 62"/>
                <a:gd name="T26" fmla="*/ 0 w 67"/>
                <a:gd name="T27" fmla="*/ 52 h 62"/>
                <a:gd name="T28" fmla="*/ 10 w 67"/>
                <a:gd name="T29" fmla="*/ 62 h 62"/>
                <a:gd name="T30" fmla="*/ 57 w 67"/>
                <a:gd name="T31" fmla="*/ 62 h 62"/>
                <a:gd name="T32" fmla="*/ 67 w 67"/>
                <a:gd name="T33" fmla="*/ 52 h 62"/>
                <a:gd name="T34" fmla="*/ 67 w 67"/>
                <a:gd name="T35" fmla="*/ 23 h 62"/>
                <a:gd name="T36" fmla="*/ 57 w 67"/>
                <a:gd name="T37" fmla="*/ 12 h 62"/>
                <a:gd name="T38" fmla="*/ 23 w 67"/>
                <a:gd name="T39" fmla="*/ 22 h 62"/>
                <a:gd name="T40" fmla="*/ 9 w 67"/>
                <a:gd name="T41" fmla="*/ 22 h 62"/>
                <a:gd name="T42" fmla="*/ 9 w 67"/>
                <a:gd name="T43" fmla="*/ 18 h 62"/>
                <a:gd name="T44" fmla="*/ 23 w 67"/>
                <a:gd name="T45" fmla="*/ 18 h 62"/>
                <a:gd name="T46" fmla="*/ 23 w 67"/>
                <a:gd name="T47" fmla="*/ 22 h 62"/>
                <a:gd name="T48" fmla="*/ 42 w 67"/>
                <a:gd name="T49" fmla="*/ 55 h 62"/>
                <a:gd name="T50" fmla="*/ 23 w 67"/>
                <a:gd name="T51" fmla="*/ 37 h 62"/>
                <a:gd name="T52" fmla="*/ 42 w 67"/>
                <a:gd name="T53" fmla="*/ 18 h 62"/>
                <a:gd name="T54" fmla="*/ 60 w 67"/>
                <a:gd name="T55" fmla="*/ 37 h 62"/>
                <a:gd name="T56" fmla="*/ 42 w 67"/>
                <a:gd name="T57" fmla="*/ 55 h 62"/>
                <a:gd name="T58" fmla="*/ 43 w 67"/>
                <a:gd name="T59" fmla="*/ 0 h 62"/>
                <a:gd name="T60" fmla="*/ 23 w 67"/>
                <a:gd name="T61" fmla="*/ 0 h 62"/>
                <a:gd name="T62" fmla="*/ 23 w 67"/>
                <a:gd name="T63" fmla="*/ 10 h 62"/>
                <a:gd name="T64" fmla="*/ 43 w 67"/>
                <a:gd name="T65" fmla="*/ 10 h 62"/>
                <a:gd name="T66" fmla="*/ 43 w 67"/>
                <a:gd name="T6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7" h="62">
                  <a:moveTo>
                    <a:pt x="42" y="22"/>
                  </a:moveTo>
                  <a:cubicBezTo>
                    <a:pt x="33" y="22"/>
                    <a:pt x="27" y="29"/>
                    <a:pt x="27" y="37"/>
                  </a:cubicBezTo>
                  <a:cubicBezTo>
                    <a:pt x="27" y="45"/>
                    <a:pt x="33" y="52"/>
                    <a:pt x="42" y="52"/>
                  </a:cubicBezTo>
                  <a:cubicBezTo>
                    <a:pt x="50" y="52"/>
                    <a:pt x="56" y="45"/>
                    <a:pt x="56" y="37"/>
                  </a:cubicBezTo>
                  <a:cubicBezTo>
                    <a:pt x="56" y="29"/>
                    <a:pt x="50" y="22"/>
                    <a:pt x="42" y="22"/>
                  </a:cubicBezTo>
                  <a:close/>
                  <a:moveTo>
                    <a:pt x="42" y="47"/>
                  </a:moveTo>
                  <a:cubicBezTo>
                    <a:pt x="36" y="47"/>
                    <a:pt x="31" y="43"/>
                    <a:pt x="31" y="37"/>
                  </a:cubicBezTo>
                  <a:cubicBezTo>
                    <a:pt x="31" y="31"/>
                    <a:pt x="36" y="26"/>
                    <a:pt x="42" y="26"/>
                  </a:cubicBezTo>
                  <a:cubicBezTo>
                    <a:pt x="47" y="26"/>
                    <a:pt x="52" y="31"/>
                    <a:pt x="52" y="37"/>
                  </a:cubicBezTo>
                  <a:cubicBezTo>
                    <a:pt x="52" y="43"/>
                    <a:pt x="47" y="47"/>
                    <a:pt x="42" y="47"/>
                  </a:cubicBezTo>
                  <a:close/>
                  <a:moveTo>
                    <a:pt x="57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7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2"/>
                    <a:pt x="10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62" y="62"/>
                    <a:pt x="67" y="57"/>
                    <a:pt x="67" y="52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67" y="17"/>
                    <a:pt x="62" y="12"/>
                    <a:pt x="57" y="12"/>
                  </a:cubicBezTo>
                  <a:close/>
                  <a:moveTo>
                    <a:pt x="23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23" y="18"/>
                    <a:pt x="23" y="18"/>
                    <a:pt x="23" y="18"/>
                  </a:cubicBezTo>
                  <a:lnTo>
                    <a:pt x="23" y="22"/>
                  </a:lnTo>
                  <a:close/>
                  <a:moveTo>
                    <a:pt x="42" y="55"/>
                  </a:moveTo>
                  <a:cubicBezTo>
                    <a:pt x="31" y="55"/>
                    <a:pt x="23" y="47"/>
                    <a:pt x="23" y="37"/>
                  </a:cubicBezTo>
                  <a:cubicBezTo>
                    <a:pt x="23" y="27"/>
                    <a:pt x="31" y="18"/>
                    <a:pt x="42" y="18"/>
                  </a:cubicBezTo>
                  <a:cubicBezTo>
                    <a:pt x="52" y="18"/>
                    <a:pt x="60" y="27"/>
                    <a:pt x="60" y="37"/>
                  </a:cubicBezTo>
                  <a:cubicBezTo>
                    <a:pt x="60" y="47"/>
                    <a:pt x="52" y="55"/>
                    <a:pt x="42" y="55"/>
                  </a:cubicBezTo>
                  <a:close/>
                  <a:moveTo>
                    <a:pt x="4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43" y="10"/>
                    <a:pt x="43" y="10"/>
                    <a:pt x="43" y="10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7946898" y="2301809"/>
            <a:ext cx="899446" cy="899451"/>
            <a:chOff x="7327275" y="2315118"/>
            <a:chExt cx="899446" cy="899451"/>
          </a:xfrm>
        </p:grpSpPr>
        <p:sp>
          <p:nvSpPr>
            <p:cNvPr id="152" name="Oval 234"/>
            <p:cNvSpPr>
              <a:spLocks noChangeArrowheads="1"/>
            </p:cNvSpPr>
            <p:nvPr/>
          </p:nvSpPr>
          <p:spPr bwMode="auto">
            <a:xfrm>
              <a:off x="7327275" y="2315118"/>
              <a:ext cx="899446" cy="899451"/>
            </a:xfrm>
            <a:prstGeom prst="ellipse">
              <a:avLst/>
            </a:pr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235"/>
            <p:cNvSpPr>
              <a:spLocks noChangeArrowheads="1"/>
            </p:cNvSpPr>
            <p:nvPr/>
          </p:nvSpPr>
          <p:spPr bwMode="auto">
            <a:xfrm>
              <a:off x="7378050" y="2369520"/>
              <a:ext cx="794269" cy="794274"/>
            </a:xfrm>
            <a:prstGeom prst="ellipse">
              <a:avLst/>
            </a:prstGeom>
            <a:solidFill>
              <a:srgbClr val="A1B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236"/>
            <p:cNvSpPr>
              <a:spLocks/>
            </p:cNvSpPr>
            <p:nvPr/>
          </p:nvSpPr>
          <p:spPr bwMode="auto">
            <a:xfrm>
              <a:off x="7352663" y="2514593"/>
              <a:ext cx="598422" cy="667335"/>
            </a:xfrm>
            <a:custGeom>
              <a:avLst/>
              <a:gdLst>
                <a:gd name="T0" fmla="*/ 71 w 165"/>
                <a:gd name="T1" fmla="*/ 0 h 184"/>
                <a:gd name="T2" fmla="*/ 0 w 165"/>
                <a:gd name="T3" fmla="*/ 68 h 184"/>
                <a:gd name="T4" fmla="*/ 9 w 165"/>
                <a:gd name="T5" fmla="*/ 116 h 184"/>
                <a:gd name="T6" fmla="*/ 54 w 165"/>
                <a:gd name="T7" fmla="*/ 167 h 184"/>
                <a:gd name="T8" fmla="*/ 125 w 165"/>
                <a:gd name="T9" fmla="*/ 184 h 184"/>
                <a:gd name="T10" fmla="*/ 165 w 165"/>
                <a:gd name="T11" fmla="*/ 144 h 184"/>
                <a:gd name="T12" fmla="*/ 158 w 165"/>
                <a:gd name="T13" fmla="*/ 23 h 184"/>
                <a:gd name="T14" fmla="*/ 137 w 165"/>
                <a:gd name="T15" fmla="*/ 0 h 184"/>
                <a:gd name="T16" fmla="*/ 71 w 165"/>
                <a:gd name="T1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84">
                  <a:moveTo>
                    <a:pt x="71" y="0"/>
                  </a:moveTo>
                  <a:lnTo>
                    <a:pt x="0" y="68"/>
                  </a:lnTo>
                  <a:lnTo>
                    <a:pt x="9" y="116"/>
                  </a:lnTo>
                  <a:lnTo>
                    <a:pt x="54" y="167"/>
                  </a:lnTo>
                  <a:lnTo>
                    <a:pt x="125" y="184"/>
                  </a:lnTo>
                  <a:lnTo>
                    <a:pt x="165" y="144"/>
                  </a:lnTo>
                  <a:lnTo>
                    <a:pt x="158" y="23"/>
                  </a:lnTo>
                  <a:lnTo>
                    <a:pt x="137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7387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237"/>
            <p:cNvSpPr>
              <a:spLocks noEditPoints="1"/>
            </p:cNvSpPr>
            <p:nvPr/>
          </p:nvSpPr>
          <p:spPr bwMode="auto">
            <a:xfrm>
              <a:off x="7581151" y="2478325"/>
              <a:ext cx="388067" cy="591172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205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238"/>
            <p:cNvSpPr>
              <a:spLocks noEditPoints="1"/>
            </p:cNvSpPr>
            <p:nvPr/>
          </p:nvSpPr>
          <p:spPr bwMode="auto">
            <a:xfrm>
              <a:off x="7592032" y="2471071"/>
              <a:ext cx="384441" cy="591172"/>
            </a:xfrm>
            <a:custGeom>
              <a:avLst/>
              <a:gdLst>
                <a:gd name="T0" fmla="*/ 23 w 45"/>
                <a:gd name="T1" fmla="*/ 31 h 69"/>
                <a:gd name="T2" fmla="*/ 6 w 45"/>
                <a:gd name="T3" fmla="*/ 47 h 69"/>
                <a:gd name="T4" fmla="*/ 23 w 45"/>
                <a:gd name="T5" fmla="*/ 63 h 69"/>
                <a:gd name="T6" fmla="*/ 39 w 45"/>
                <a:gd name="T7" fmla="*/ 47 h 69"/>
                <a:gd name="T8" fmla="*/ 23 w 45"/>
                <a:gd name="T9" fmla="*/ 31 h 69"/>
                <a:gd name="T10" fmla="*/ 23 w 45"/>
                <a:gd name="T11" fmla="*/ 61 h 69"/>
                <a:gd name="T12" fmla="*/ 8 w 45"/>
                <a:gd name="T13" fmla="*/ 47 h 69"/>
                <a:gd name="T14" fmla="*/ 23 w 45"/>
                <a:gd name="T15" fmla="*/ 33 h 69"/>
                <a:gd name="T16" fmla="*/ 37 w 45"/>
                <a:gd name="T17" fmla="*/ 47 h 69"/>
                <a:gd name="T18" fmla="*/ 23 w 45"/>
                <a:gd name="T19" fmla="*/ 61 h 69"/>
                <a:gd name="T20" fmla="*/ 23 w 45"/>
                <a:gd name="T21" fmla="*/ 40 h 69"/>
                <a:gd name="T22" fmla="*/ 15 w 45"/>
                <a:gd name="T23" fmla="*/ 47 h 69"/>
                <a:gd name="T24" fmla="*/ 23 w 45"/>
                <a:gd name="T25" fmla="*/ 54 h 69"/>
                <a:gd name="T26" fmla="*/ 30 w 45"/>
                <a:gd name="T27" fmla="*/ 47 h 69"/>
                <a:gd name="T28" fmla="*/ 23 w 45"/>
                <a:gd name="T29" fmla="*/ 40 h 69"/>
                <a:gd name="T30" fmla="*/ 34 w 45"/>
                <a:gd name="T31" fmla="*/ 0 h 69"/>
                <a:gd name="T32" fmla="*/ 11 w 45"/>
                <a:gd name="T33" fmla="*/ 0 h 69"/>
                <a:gd name="T34" fmla="*/ 0 w 45"/>
                <a:gd name="T35" fmla="*/ 11 h 69"/>
                <a:gd name="T36" fmla="*/ 0 w 45"/>
                <a:gd name="T37" fmla="*/ 58 h 69"/>
                <a:gd name="T38" fmla="*/ 11 w 45"/>
                <a:gd name="T39" fmla="*/ 69 h 69"/>
                <a:gd name="T40" fmla="*/ 34 w 45"/>
                <a:gd name="T41" fmla="*/ 69 h 69"/>
                <a:gd name="T42" fmla="*/ 45 w 45"/>
                <a:gd name="T43" fmla="*/ 58 h 69"/>
                <a:gd name="T44" fmla="*/ 45 w 45"/>
                <a:gd name="T45" fmla="*/ 11 h 69"/>
                <a:gd name="T46" fmla="*/ 34 w 45"/>
                <a:gd name="T47" fmla="*/ 0 h 69"/>
                <a:gd name="T48" fmla="*/ 23 w 45"/>
                <a:gd name="T49" fmla="*/ 7 h 69"/>
                <a:gd name="T50" fmla="*/ 32 w 45"/>
                <a:gd name="T51" fmla="*/ 16 h 69"/>
                <a:gd name="T52" fmla="*/ 23 w 45"/>
                <a:gd name="T53" fmla="*/ 25 h 69"/>
                <a:gd name="T54" fmla="*/ 14 w 45"/>
                <a:gd name="T55" fmla="*/ 16 h 69"/>
                <a:gd name="T56" fmla="*/ 23 w 45"/>
                <a:gd name="T57" fmla="*/ 7 h 69"/>
                <a:gd name="T58" fmla="*/ 23 w 45"/>
                <a:gd name="T59" fmla="*/ 65 h 69"/>
                <a:gd name="T60" fmla="*/ 4 w 45"/>
                <a:gd name="T61" fmla="*/ 47 h 69"/>
                <a:gd name="T62" fmla="*/ 23 w 45"/>
                <a:gd name="T63" fmla="*/ 29 h 69"/>
                <a:gd name="T64" fmla="*/ 41 w 45"/>
                <a:gd name="T65" fmla="*/ 47 h 69"/>
                <a:gd name="T66" fmla="*/ 23 w 45"/>
                <a:gd name="T67" fmla="*/ 65 h 69"/>
                <a:gd name="T68" fmla="*/ 23 w 45"/>
                <a:gd name="T69" fmla="*/ 20 h 69"/>
                <a:gd name="T70" fmla="*/ 27 w 45"/>
                <a:gd name="T71" fmla="*/ 16 h 69"/>
                <a:gd name="T72" fmla="*/ 23 w 45"/>
                <a:gd name="T73" fmla="*/ 12 h 69"/>
                <a:gd name="T74" fmla="*/ 18 w 45"/>
                <a:gd name="T75" fmla="*/ 16 h 69"/>
                <a:gd name="T76" fmla="*/ 23 w 45"/>
                <a:gd name="T77" fmla="*/ 2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5" h="69">
                  <a:moveTo>
                    <a:pt x="23" y="31"/>
                  </a:moveTo>
                  <a:cubicBezTo>
                    <a:pt x="14" y="31"/>
                    <a:pt x="6" y="38"/>
                    <a:pt x="6" y="47"/>
                  </a:cubicBezTo>
                  <a:cubicBezTo>
                    <a:pt x="6" y="56"/>
                    <a:pt x="14" y="63"/>
                    <a:pt x="23" y="63"/>
                  </a:cubicBezTo>
                  <a:cubicBezTo>
                    <a:pt x="31" y="63"/>
                    <a:pt x="39" y="56"/>
                    <a:pt x="39" y="47"/>
                  </a:cubicBezTo>
                  <a:cubicBezTo>
                    <a:pt x="39" y="38"/>
                    <a:pt x="31" y="31"/>
                    <a:pt x="23" y="31"/>
                  </a:cubicBezTo>
                  <a:close/>
                  <a:moveTo>
                    <a:pt x="23" y="61"/>
                  </a:moveTo>
                  <a:cubicBezTo>
                    <a:pt x="15" y="61"/>
                    <a:pt x="8" y="55"/>
                    <a:pt x="8" y="47"/>
                  </a:cubicBezTo>
                  <a:cubicBezTo>
                    <a:pt x="8" y="39"/>
                    <a:pt x="15" y="33"/>
                    <a:pt x="23" y="33"/>
                  </a:cubicBezTo>
                  <a:cubicBezTo>
                    <a:pt x="30" y="33"/>
                    <a:pt x="37" y="39"/>
                    <a:pt x="37" y="47"/>
                  </a:cubicBezTo>
                  <a:cubicBezTo>
                    <a:pt x="37" y="55"/>
                    <a:pt x="30" y="61"/>
                    <a:pt x="23" y="61"/>
                  </a:cubicBezTo>
                  <a:close/>
                  <a:moveTo>
                    <a:pt x="23" y="40"/>
                  </a:moveTo>
                  <a:cubicBezTo>
                    <a:pt x="18" y="40"/>
                    <a:pt x="15" y="43"/>
                    <a:pt x="15" y="47"/>
                  </a:cubicBezTo>
                  <a:cubicBezTo>
                    <a:pt x="15" y="51"/>
                    <a:pt x="18" y="54"/>
                    <a:pt x="23" y="54"/>
                  </a:cubicBezTo>
                  <a:cubicBezTo>
                    <a:pt x="27" y="54"/>
                    <a:pt x="30" y="51"/>
                    <a:pt x="30" y="47"/>
                  </a:cubicBezTo>
                  <a:cubicBezTo>
                    <a:pt x="30" y="43"/>
                    <a:pt x="27" y="40"/>
                    <a:pt x="23" y="40"/>
                  </a:cubicBezTo>
                  <a:close/>
                  <a:moveTo>
                    <a:pt x="3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4"/>
                    <a:pt x="5" y="69"/>
                    <a:pt x="11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40" y="69"/>
                    <a:pt x="45" y="64"/>
                    <a:pt x="45" y="58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5"/>
                    <a:pt x="40" y="0"/>
                    <a:pt x="34" y="0"/>
                  </a:cubicBezTo>
                  <a:close/>
                  <a:moveTo>
                    <a:pt x="23" y="7"/>
                  </a:moveTo>
                  <a:cubicBezTo>
                    <a:pt x="28" y="7"/>
                    <a:pt x="32" y="11"/>
                    <a:pt x="32" y="16"/>
                  </a:cubicBezTo>
                  <a:cubicBezTo>
                    <a:pt x="32" y="21"/>
                    <a:pt x="28" y="25"/>
                    <a:pt x="23" y="25"/>
                  </a:cubicBezTo>
                  <a:cubicBezTo>
                    <a:pt x="18" y="25"/>
                    <a:pt x="14" y="21"/>
                    <a:pt x="14" y="16"/>
                  </a:cubicBezTo>
                  <a:cubicBezTo>
                    <a:pt x="14" y="11"/>
                    <a:pt x="18" y="7"/>
                    <a:pt x="23" y="7"/>
                  </a:cubicBezTo>
                  <a:close/>
                  <a:moveTo>
                    <a:pt x="23" y="65"/>
                  </a:moveTo>
                  <a:cubicBezTo>
                    <a:pt x="12" y="65"/>
                    <a:pt x="4" y="57"/>
                    <a:pt x="4" y="47"/>
                  </a:cubicBezTo>
                  <a:cubicBezTo>
                    <a:pt x="4" y="37"/>
                    <a:pt x="12" y="29"/>
                    <a:pt x="23" y="29"/>
                  </a:cubicBezTo>
                  <a:cubicBezTo>
                    <a:pt x="33" y="29"/>
                    <a:pt x="41" y="37"/>
                    <a:pt x="41" y="47"/>
                  </a:cubicBezTo>
                  <a:cubicBezTo>
                    <a:pt x="41" y="57"/>
                    <a:pt x="33" y="65"/>
                    <a:pt x="23" y="65"/>
                  </a:cubicBezTo>
                  <a:close/>
                  <a:moveTo>
                    <a:pt x="23" y="20"/>
                  </a:moveTo>
                  <a:cubicBezTo>
                    <a:pt x="25" y="20"/>
                    <a:pt x="27" y="18"/>
                    <a:pt x="27" y="16"/>
                  </a:cubicBezTo>
                  <a:cubicBezTo>
                    <a:pt x="27" y="14"/>
                    <a:pt x="25" y="12"/>
                    <a:pt x="23" y="12"/>
                  </a:cubicBezTo>
                  <a:cubicBezTo>
                    <a:pt x="20" y="12"/>
                    <a:pt x="18" y="14"/>
                    <a:pt x="18" y="16"/>
                  </a:cubicBezTo>
                  <a:cubicBezTo>
                    <a:pt x="18" y="18"/>
                    <a:pt x="20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7946898" y="3472524"/>
            <a:ext cx="899446" cy="899451"/>
            <a:chOff x="7327275" y="3363269"/>
            <a:chExt cx="899446" cy="899451"/>
          </a:xfrm>
        </p:grpSpPr>
        <p:sp>
          <p:nvSpPr>
            <p:cNvPr id="158" name="Oval 239"/>
            <p:cNvSpPr>
              <a:spLocks noChangeArrowheads="1"/>
            </p:cNvSpPr>
            <p:nvPr/>
          </p:nvSpPr>
          <p:spPr bwMode="auto">
            <a:xfrm>
              <a:off x="7327275" y="3363269"/>
              <a:ext cx="899446" cy="899451"/>
            </a:xfrm>
            <a:prstGeom prst="ellipse">
              <a:avLst/>
            </a:pr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240"/>
            <p:cNvSpPr>
              <a:spLocks noChangeArrowheads="1"/>
            </p:cNvSpPr>
            <p:nvPr/>
          </p:nvSpPr>
          <p:spPr bwMode="auto">
            <a:xfrm>
              <a:off x="7378050" y="3414044"/>
              <a:ext cx="794269" cy="794274"/>
            </a:xfrm>
            <a:prstGeom prst="ellipse">
              <a:avLst/>
            </a:prstGeom>
            <a:solidFill>
              <a:srgbClr val="EC54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241"/>
            <p:cNvSpPr>
              <a:spLocks/>
            </p:cNvSpPr>
            <p:nvPr/>
          </p:nvSpPr>
          <p:spPr bwMode="auto">
            <a:xfrm>
              <a:off x="7378050" y="3540983"/>
              <a:ext cx="649197" cy="710857"/>
            </a:xfrm>
            <a:custGeom>
              <a:avLst/>
              <a:gdLst>
                <a:gd name="T0" fmla="*/ 108 w 179"/>
                <a:gd name="T1" fmla="*/ 17 h 196"/>
                <a:gd name="T2" fmla="*/ 0 w 179"/>
                <a:gd name="T3" fmla="*/ 123 h 196"/>
                <a:gd name="T4" fmla="*/ 30 w 179"/>
                <a:gd name="T5" fmla="*/ 163 h 196"/>
                <a:gd name="T6" fmla="*/ 68 w 179"/>
                <a:gd name="T7" fmla="*/ 187 h 196"/>
                <a:gd name="T8" fmla="*/ 111 w 179"/>
                <a:gd name="T9" fmla="*/ 196 h 196"/>
                <a:gd name="T10" fmla="*/ 179 w 179"/>
                <a:gd name="T11" fmla="*/ 128 h 196"/>
                <a:gd name="T12" fmla="*/ 175 w 179"/>
                <a:gd name="T13" fmla="*/ 92 h 196"/>
                <a:gd name="T14" fmla="*/ 153 w 179"/>
                <a:gd name="T15" fmla="*/ 83 h 196"/>
                <a:gd name="T16" fmla="*/ 172 w 179"/>
                <a:gd name="T17" fmla="*/ 64 h 196"/>
                <a:gd name="T18" fmla="*/ 179 w 179"/>
                <a:gd name="T19" fmla="*/ 24 h 196"/>
                <a:gd name="T20" fmla="*/ 151 w 179"/>
                <a:gd name="T21" fmla="*/ 0 h 196"/>
                <a:gd name="T22" fmla="*/ 130 w 179"/>
                <a:gd name="T23" fmla="*/ 3 h 196"/>
                <a:gd name="T24" fmla="*/ 108 w 179"/>
                <a:gd name="T25" fmla="*/ 17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9" h="196">
                  <a:moveTo>
                    <a:pt x="108" y="17"/>
                  </a:moveTo>
                  <a:lnTo>
                    <a:pt x="0" y="123"/>
                  </a:lnTo>
                  <a:lnTo>
                    <a:pt x="30" y="163"/>
                  </a:lnTo>
                  <a:lnTo>
                    <a:pt x="68" y="187"/>
                  </a:lnTo>
                  <a:lnTo>
                    <a:pt x="111" y="196"/>
                  </a:lnTo>
                  <a:lnTo>
                    <a:pt x="179" y="128"/>
                  </a:lnTo>
                  <a:lnTo>
                    <a:pt x="175" y="92"/>
                  </a:lnTo>
                  <a:lnTo>
                    <a:pt x="153" y="83"/>
                  </a:lnTo>
                  <a:lnTo>
                    <a:pt x="172" y="64"/>
                  </a:lnTo>
                  <a:lnTo>
                    <a:pt x="179" y="24"/>
                  </a:lnTo>
                  <a:lnTo>
                    <a:pt x="151" y="0"/>
                  </a:lnTo>
                  <a:lnTo>
                    <a:pt x="130" y="3"/>
                  </a:lnTo>
                  <a:lnTo>
                    <a:pt x="108" y="17"/>
                  </a:lnTo>
                  <a:close/>
                </a:path>
              </a:pathLst>
            </a:custGeom>
            <a:solidFill>
              <a:srgbClr val="BD43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242"/>
            <p:cNvSpPr>
              <a:spLocks noEditPoints="1"/>
            </p:cNvSpPr>
            <p:nvPr/>
          </p:nvSpPr>
          <p:spPr bwMode="auto">
            <a:xfrm>
              <a:off x="7479601" y="3515595"/>
              <a:ext cx="573034" cy="522262"/>
            </a:xfrm>
            <a:custGeom>
              <a:avLst/>
              <a:gdLst>
                <a:gd name="T0" fmla="*/ 53 w 67"/>
                <a:gd name="T1" fmla="*/ 24 h 61"/>
                <a:gd name="T2" fmla="*/ 56 w 67"/>
                <a:gd name="T3" fmla="*/ 26 h 61"/>
                <a:gd name="T4" fmla="*/ 56 w 67"/>
                <a:gd name="T5" fmla="*/ 26 h 61"/>
                <a:gd name="T6" fmla="*/ 56 w 67"/>
                <a:gd name="T7" fmla="*/ 11 h 61"/>
                <a:gd name="T8" fmla="*/ 41 w 67"/>
                <a:gd name="T9" fmla="*/ 11 h 61"/>
                <a:gd name="T10" fmla="*/ 41 w 67"/>
                <a:gd name="T11" fmla="*/ 26 h 61"/>
                <a:gd name="T12" fmla="*/ 43 w 67"/>
                <a:gd name="T13" fmla="*/ 24 h 61"/>
                <a:gd name="T14" fmla="*/ 43 w 67"/>
                <a:gd name="T15" fmla="*/ 14 h 61"/>
                <a:gd name="T16" fmla="*/ 53 w 67"/>
                <a:gd name="T17" fmla="*/ 14 h 61"/>
                <a:gd name="T18" fmla="*/ 53 w 67"/>
                <a:gd name="T19" fmla="*/ 24 h 61"/>
                <a:gd name="T20" fmla="*/ 53 w 67"/>
                <a:gd name="T21" fmla="*/ 24 h 61"/>
                <a:gd name="T22" fmla="*/ 39 w 67"/>
                <a:gd name="T23" fmla="*/ 28 h 61"/>
                <a:gd name="T24" fmla="*/ 39 w 67"/>
                <a:gd name="T25" fmla="*/ 9 h 61"/>
                <a:gd name="T26" fmla="*/ 58 w 67"/>
                <a:gd name="T27" fmla="*/ 9 h 61"/>
                <a:gd name="T28" fmla="*/ 58 w 67"/>
                <a:gd name="T29" fmla="*/ 28 h 61"/>
                <a:gd name="T30" fmla="*/ 58 w 67"/>
                <a:gd name="T31" fmla="*/ 29 h 61"/>
                <a:gd name="T32" fmla="*/ 60 w 67"/>
                <a:gd name="T33" fmla="*/ 31 h 61"/>
                <a:gd name="T34" fmla="*/ 60 w 67"/>
                <a:gd name="T35" fmla="*/ 31 h 61"/>
                <a:gd name="T36" fmla="*/ 60 w 67"/>
                <a:gd name="T37" fmla="*/ 7 h 61"/>
                <a:gd name="T38" fmla="*/ 36 w 67"/>
                <a:gd name="T39" fmla="*/ 7 h 61"/>
                <a:gd name="T40" fmla="*/ 36 w 67"/>
                <a:gd name="T41" fmla="*/ 31 h 61"/>
                <a:gd name="T42" fmla="*/ 39 w 67"/>
                <a:gd name="T43" fmla="*/ 28 h 61"/>
                <a:gd name="T44" fmla="*/ 56 w 67"/>
                <a:gd name="T45" fmla="*/ 38 h 61"/>
                <a:gd name="T46" fmla="*/ 50 w 67"/>
                <a:gd name="T47" fmla="*/ 38 h 61"/>
                <a:gd name="T48" fmla="*/ 50 w 67"/>
                <a:gd name="T49" fmla="*/ 24 h 61"/>
                <a:gd name="T50" fmla="*/ 53 w 67"/>
                <a:gd name="T51" fmla="*/ 19 h 61"/>
                <a:gd name="T52" fmla="*/ 48 w 67"/>
                <a:gd name="T53" fmla="*/ 14 h 61"/>
                <a:gd name="T54" fmla="*/ 43 w 67"/>
                <a:gd name="T55" fmla="*/ 19 h 61"/>
                <a:gd name="T56" fmla="*/ 47 w 67"/>
                <a:gd name="T57" fmla="*/ 24 h 61"/>
                <a:gd name="T58" fmla="*/ 47 w 67"/>
                <a:gd name="T59" fmla="*/ 38 h 61"/>
                <a:gd name="T60" fmla="*/ 11 w 67"/>
                <a:gd name="T61" fmla="*/ 38 h 61"/>
                <a:gd name="T62" fmla="*/ 0 w 67"/>
                <a:gd name="T63" fmla="*/ 48 h 61"/>
                <a:gd name="T64" fmla="*/ 0 w 67"/>
                <a:gd name="T65" fmla="*/ 50 h 61"/>
                <a:gd name="T66" fmla="*/ 11 w 67"/>
                <a:gd name="T67" fmla="*/ 61 h 61"/>
                <a:gd name="T68" fmla="*/ 56 w 67"/>
                <a:gd name="T69" fmla="*/ 61 h 61"/>
                <a:gd name="T70" fmla="*/ 67 w 67"/>
                <a:gd name="T71" fmla="*/ 50 h 61"/>
                <a:gd name="T72" fmla="*/ 67 w 67"/>
                <a:gd name="T73" fmla="*/ 48 h 61"/>
                <a:gd name="T74" fmla="*/ 56 w 67"/>
                <a:gd name="T75" fmla="*/ 38 h 61"/>
                <a:gd name="T76" fmla="*/ 11 w 67"/>
                <a:gd name="T77" fmla="*/ 54 h 61"/>
                <a:gd name="T78" fmla="*/ 7 w 67"/>
                <a:gd name="T79" fmla="*/ 49 h 61"/>
                <a:gd name="T80" fmla="*/ 11 w 67"/>
                <a:gd name="T81" fmla="*/ 45 h 61"/>
                <a:gd name="T82" fmla="*/ 16 w 67"/>
                <a:gd name="T83" fmla="*/ 49 h 61"/>
                <a:gd name="T84" fmla="*/ 11 w 67"/>
                <a:gd name="T85" fmla="*/ 54 h 61"/>
                <a:gd name="T86" fmla="*/ 40 w 67"/>
                <a:gd name="T87" fmla="*/ 52 h 61"/>
                <a:gd name="T88" fmla="*/ 37 w 67"/>
                <a:gd name="T89" fmla="*/ 49 h 61"/>
                <a:gd name="T90" fmla="*/ 40 w 67"/>
                <a:gd name="T91" fmla="*/ 46 h 61"/>
                <a:gd name="T92" fmla="*/ 43 w 67"/>
                <a:gd name="T93" fmla="*/ 49 h 61"/>
                <a:gd name="T94" fmla="*/ 40 w 67"/>
                <a:gd name="T95" fmla="*/ 52 h 61"/>
                <a:gd name="T96" fmla="*/ 48 w 67"/>
                <a:gd name="T97" fmla="*/ 52 h 61"/>
                <a:gd name="T98" fmla="*/ 45 w 67"/>
                <a:gd name="T99" fmla="*/ 49 h 61"/>
                <a:gd name="T100" fmla="*/ 48 w 67"/>
                <a:gd name="T101" fmla="*/ 46 h 61"/>
                <a:gd name="T102" fmla="*/ 52 w 67"/>
                <a:gd name="T103" fmla="*/ 49 h 61"/>
                <a:gd name="T104" fmla="*/ 48 w 67"/>
                <a:gd name="T105" fmla="*/ 52 h 61"/>
                <a:gd name="T106" fmla="*/ 57 w 67"/>
                <a:gd name="T107" fmla="*/ 52 h 61"/>
                <a:gd name="T108" fmla="*/ 54 w 67"/>
                <a:gd name="T109" fmla="*/ 49 h 61"/>
                <a:gd name="T110" fmla="*/ 57 w 67"/>
                <a:gd name="T111" fmla="*/ 46 h 61"/>
                <a:gd name="T112" fmla="*/ 60 w 67"/>
                <a:gd name="T113" fmla="*/ 49 h 61"/>
                <a:gd name="T114" fmla="*/ 57 w 67"/>
                <a:gd name="T11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61">
                  <a:moveTo>
                    <a:pt x="53" y="24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0" y="22"/>
                    <a:pt x="60" y="16"/>
                    <a:pt x="56" y="11"/>
                  </a:cubicBezTo>
                  <a:cubicBezTo>
                    <a:pt x="52" y="7"/>
                    <a:pt x="45" y="7"/>
                    <a:pt x="41" y="11"/>
                  </a:cubicBezTo>
                  <a:cubicBezTo>
                    <a:pt x="37" y="16"/>
                    <a:pt x="37" y="22"/>
                    <a:pt x="41" y="2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1" y="21"/>
                    <a:pt x="41" y="17"/>
                    <a:pt x="43" y="14"/>
                  </a:cubicBezTo>
                  <a:cubicBezTo>
                    <a:pt x="46" y="11"/>
                    <a:pt x="50" y="11"/>
                    <a:pt x="53" y="14"/>
                  </a:cubicBezTo>
                  <a:cubicBezTo>
                    <a:pt x="56" y="17"/>
                    <a:pt x="56" y="21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lose/>
                  <a:moveTo>
                    <a:pt x="39" y="28"/>
                  </a:moveTo>
                  <a:cubicBezTo>
                    <a:pt x="34" y="23"/>
                    <a:pt x="34" y="15"/>
                    <a:pt x="39" y="9"/>
                  </a:cubicBezTo>
                  <a:cubicBezTo>
                    <a:pt x="44" y="4"/>
                    <a:pt x="52" y="4"/>
                    <a:pt x="58" y="9"/>
                  </a:cubicBezTo>
                  <a:cubicBezTo>
                    <a:pt x="63" y="15"/>
                    <a:pt x="63" y="23"/>
                    <a:pt x="58" y="28"/>
                  </a:cubicBezTo>
                  <a:cubicBezTo>
                    <a:pt x="58" y="28"/>
                    <a:pt x="58" y="28"/>
                    <a:pt x="58" y="29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7" y="24"/>
                    <a:pt x="67" y="14"/>
                    <a:pt x="60" y="7"/>
                  </a:cubicBezTo>
                  <a:cubicBezTo>
                    <a:pt x="54" y="0"/>
                    <a:pt x="43" y="0"/>
                    <a:pt x="36" y="7"/>
                  </a:cubicBezTo>
                  <a:cubicBezTo>
                    <a:pt x="30" y="14"/>
                    <a:pt x="30" y="24"/>
                    <a:pt x="36" y="31"/>
                  </a:cubicBezTo>
                  <a:lnTo>
                    <a:pt x="39" y="28"/>
                  </a:lnTo>
                  <a:close/>
                  <a:moveTo>
                    <a:pt x="56" y="38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2" y="23"/>
                    <a:pt x="53" y="21"/>
                    <a:pt x="53" y="19"/>
                  </a:cubicBezTo>
                  <a:cubicBezTo>
                    <a:pt x="53" y="16"/>
                    <a:pt x="51" y="14"/>
                    <a:pt x="48" y="14"/>
                  </a:cubicBezTo>
                  <a:cubicBezTo>
                    <a:pt x="46" y="14"/>
                    <a:pt x="43" y="16"/>
                    <a:pt x="43" y="19"/>
                  </a:cubicBezTo>
                  <a:cubicBezTo>
                    <a:pt x="43" y="21"/>
                    <a:pt x="45" y="23"/>
                    <a:pt x="47" y="24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5" y="38"/>
                    <a:pt x="0" y="42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62" y="61"/>
                    <a:pt x="67" y="56"/>
                    <a:pt x="67" y="50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2"/>
                    <a:pt x="62" y="38"/>
                    <a:pt x="56" y="38"/>
                  </a:cubicBezTo>
                  <a:close/>
                  <a:moveTo>
                    <a:pt x="11" y="54"/>
                  </a:moveTo>
                  <a:cubicBezTo>
                    <a:pt x="9" y="54"/>
                    <a:pt x="7" y="52"/>
                    <a:pt x="7" y="49"/>
                  </a:cubicBezTo>
                  <a:cubicBezTo>
                    <a:pt x="7" y="47"/>
                    <a:pt x="9" y="45"/>
                    <a:pt x="11" y="45"/>
                  </a:cubicBezTo>
                  <a:cubicBezTo>
                    <a:pt x="14" y="45"/>
                    <a:pt x="16" y="47"/>
                    <a:pt x="16" y="49"/>
                  </a:cubicBezTo>
                  <a:cubicBezTo>
                    <a:pt x="16" y="52"/>
                    <a:pt x="14" y="54"/>
                    <a:pt x="11" y="54"/>
                  </a:cubicBezTo>
                  <a:close/>
                  <a:moveTo>
                    <a:pt x="40" y="52"/>
                  </a:moveTo>
                  <a:cubicBezTo>
                    <a:pt x="39" y="52"/>
                    <a:pt x="37" y="51"/>
                    <a:pt x="37" y="49"/>
                  </a:cubicBezTo>
                  <a:cubicBezTo>
                    <a:pt x="37" y="48"/>
                    <a:pt x="39" y="46"/>
                    <a:pt x="40" y="46"/>
                  </a:cubicBezTo>
                  <a:cubicBezTo>
                    <a:pt x="42" y="46"/>
                    <a:pt x="43" y="48"/>
                    <a:pt x="43" y="49"/>
                  </a:cubicBezTo>
                  <a:cubicBezTo>
                    <a:pt x="43" y="51"/>
                    <a:pt x="42" y="52"/>
                    <a:pt x="40" y="52"/>
                  </a:cubicBezTo>
                  <a:close/>
                  <a:moveTo>
                    <a:pt x="48" y="52"/>
                  </a:moveTo>
                  <a:cubicBezTo>
                    <a:pt x="47" y="52"/>
                    <a:pt x="45" y="51"/>
                    <a:pt x="45" y="49"/>
                  </a:cubicBezTo>
                  <a:cubicBezTo>
                    <a:pt x="45" y="48"/>
                    <a:pt x="47" y="46"/>
                    <a:pt x="48" y="46"/>
                  </a:cubicBezTo>
                  <a:cubicBezTo>
                    <a:pt x="50" y="46"/>
                    <a:pt x="52" y="48"/>
                    <a:pt x="52" y="49"/>
                  </a:cubicBezTo>
                  <a:cubicBezTo>
                    <a:pt x="52" y="51"/>
                    <a:pt x="50" y="52"/>
                    <a:pt x="48" y="52"/>
                  </a:cubicBezTo>
                  <a:close/>
                  <a:moveTo>
                    <a:pt x="57" y="52"/>
                  </a:moveTo>
                  <a:cubicBezTo>
                    <a:pt x="55" y="52"/>
                    <a:pt x="54" y="51"/>
                    <a:pt x="54" y="49"/>
                  </a:cubicBezTo>
                  <a:cubicBezTo>
                    <a:pt x="54" y="48"/>
                    <a:pt x="55" y="46"/>
                    <a:pt x="57" y="46"/>
                  </a:cubicBezTo>
                  <a:cubicBezTo>
                    <a:pt x="58" y="46"/>
                    <a:pt x="60" y="48"/>
                    <a:pt x="60" y="49"/>
                  </a:cubicBezTo>
                  <a:cubicBezTo>
                    <a:pt x="60" y="51"/>
                    <a:pt x="58" y="52"/>
                    <a:pt x="57" y="52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243"/>
            <p:cNvSpPr>
              <a:spLocks noEditPoints="1"/>
            </p:cNvSpPr>
            <p:nvPr/>
          </p:nvSpPr>
          <p:spPr bwMode="auto">
            <a:xfrm>
              <a:off x="7486854" y="3508342"/>
              <a:ext cx="576661" cy="522262"/>
            </a:xfrm>
            <a:custGeom>
              <a:avLst/>
              <a:gdLst>
                <a:gd name="T0" fmla="*/ 53 w 67"/>
                <a:gd name="T1" fmla="*/ 24 h 61"/>
                <a:gd name="T2" fmla="*/ 56 w 67"/>
                <a:gd name="T3" fmla="*/ 26 h 61"/>
                <a:gd name="T4" fmla="*/ 56 w 67"/>
                <a:gd name="T5" fmla="*/ 26 h 61"/>
                <a:gd name="T6" fmla="*/ 56 w 67"/>
                <a:gd name="T7" fmla="*/ 11 h 61"/>
                <a:gd name="T8" fmla="*/ 41 w 67"/>
                <a:gd name="T9" fmla="*/ 11 h 61"/>
                <a:gd name="T10" fmla="*/ 41 w 67"/>
                <a:gd name="T11" fmla="*/ 26 h 61"/>
                <a:gd name="T12" fmla="*/ 43 w 67"/>
                <a:gd name="T13" fmla="*/ 24 h 61"/>
                <a:gd name="T14" fmla="*/ 43 w 67"/>
                <a:gd name="T15" fmla="*/ 14 h 61"/>
                <a:gd name="T16" fmla="*/ 53 w 67"/>
                <a:gd name="T17" fmla="*/ 14 h 61"/>
                <a:gd name="T18" fmla="*/ 53 w 67"/>
                <a:gd name="T19" fmla="*/ 24 h 61"/>
                <a:gd name="T20" fmla="*/ 53 w 67"/>
                <a:gd name="T21" fmla="*/ 24 h 61"/>
                <a:gd name="T22" fmla="*/ 39 w 67"/>
                <a:gd name="T23" fmla="*/ 28 h 61"/>
                <a:gd name="T24" fmla="*/ 39 w 67"/>
                <a:gd name="T25" fmla="*/ 9 h 61"/>
                <a:gd name="T26" fmla="*/ 58 w 67"/>
                <a:gd name="T27" fmla="*/ 9 h 61"/>
                <a:gd name="T28" fmla="*/ 58 w 67"/>
                <a:gd name="T29" fmla="*/ 28 h 61"/>
                <a:gd name="T30" fmla="*/ 58 w 67"/>
                <a:gd name="T31" fmla="*/ 29 h 61"/>
                <a:gd name="T32" fmla="*/ 60 w 67"/>
                <a:gd name="T33" fmla="*/ 31 h 61"/>
                <a:gd name="T34" fmla="*/ 60 w 67"/>
                <a:gd name="T35" fmla="*/ 31 h 61"/>
                <a:gd name="T36" fmla="*/ 60 w 67"/>
                <a:gd name="T37" fmla="*/ 7 h 61"/>
                <a:gd name="T38" fmla="*/ 36 w 67"/>
                <a:gd name="T39" fmla="*/ 7 h 61"/>
                <a:gd name="T40" fmla="*/ 36 w 67"/>
                <a:gd name="T41" fmla="*/ 31 h 61"/>
                <a:gd name="T42" fmla="*/ 39 w 67"/>
                <a:gd name="T43" fmla="*/ 28 h 61"/>
                <a:gd name="T44" fmla="*/ 56 w 67"/>
                <a:gd name="T45" fmla="*/ 38 h 61"/>
                <a:gd name="T46" fmla="*/ 50 w 67"/>
                <a:gd name="T47" fmla="*/ 38 h 61"/>
                <a:gd name="T48" fmla="*/ 50 w 67"/>
                <a:gd name="T49" fmla="*/ 24 h 61"/>
                <a:gd name="T50" fmla="*/ 53 w 67"/>
                <a:gd name="T51" fmla="*/ 19 h 61"/>
                <a:gd name="T52" fmla="*/ 48 w 67"/>
                <a:gd name="T53" fmla="*/ 14 h 61"/>
                <a:gd name="T54" fmla="*/ 43 w 67"/>
                <a:gd name="T55" fmla="*/ 19 h 61"/>
                <a:gd name="T56" fmla="*/ 47 w 67"/>
                <a:gd name="T57" fmla="*/ 24 h 61"/>
                <a:gd name="T58" fmla="*/ 47 w 67"/>
                <a:gd name="T59" fmla="*/ 38 h 61"/>
                <a:gd name="T60" fmla="*/ 11 w 67"/>
                <a:gd name="T61" fmla="*/ 38 h 61"/>
                <a:gd name="T62" fmla="*/ 0 w 67"/>
                <a:gd name="T63" fmla="*/ 48 h 61"/>
                <a:gd name="T64" fmla="*/ 0 w 67"/>
                <a:gd name="T65" fmla="*/ 50 h 61"/>
                <a:gd name="T66" fmla="*/ 11 w 67"/>
                <a:gd name="T67" fmla="*/ 61 h 61"/>
                <a:gd name="T68" fmla="*/ 56 w 67"/>
                <a:gd name="T69" fmla="*/ 61 h 61"/>
                <a:gd name="T70" fmla="*/ 67 w 67"/>
                <a:gd name="T71" fmla="*/ 50 h 61"/>
                <a:gd name="T72" fmla="*/ 67 w 67"/>
                <a:gd name="T73" fmla="*/ 48 h 61"/>
                <a:gd name="T74" fmla="*/ 56 w 67"/>
                <a:gd name="T75" fmla="*/ 38 h 61"/>
                <a:gd name="T76" fmla="*/ 11 w 67"/>
                <a:gd name="T77" fmla="*/ 54 h 61"/>
                <a:gd name="T78" fmla="*/ 7 w 67"/>
                <a:gd name="T79" fmla="*/ 49 h 61"/>
                <a:gd name="T80" fmla="*/ 11 w 67"/>
                <a:gd name="T81" fmla="*/ 45 h 61"/>
                <a:gd name="T82" fmla="*/ 16 w 67"/>
                <a:gd name="T83" fmla="*/ 49 h 61"/>
                <a:gd name="T84" fmla="*/ 11 w 67"/>
                <a:gd name="T85" fmla="*/ 54 h 61"/>
                <a:gd name="T86" fmla="*/ 40 w 67"/>
                <a:gd name="T87" fmla="*/ 52 h 61"/>
                <a:gd name="T88" fmla="*/ 37 w 67"/>
                <a:gd name="T89" fmla="*/ 49 h 61"/>
                <a:gd name="T90" fmla="*/ 40 w 67"/>
                <a:gd name="T91" fmla="*/ 46 h 61"/>
                <a:gd name="T92" fmla="*/ 43 w 67"/>
                <a:gd name="T93" fmla="*/ 49 h 61"/>
                <a:gd name="T94" fmla="*/ 40 w 67"/>
                <a:gd name="T95" fmla="*/ 52 h 61"/>
                <a:gd name="T96" fmla="*/ 48 w 67"/>
                <a:gd name="T97" fmla="*/ 52 h 61"/>
                <a:gd name="T98" fmla="*/ 45 w 67"/>
                <a:gd name="T99" fmla="*/ 49 h 61"/>
                <a:gd name="T100" fmla="*/ 48 w 67"/>
                <a:gd name="T101" fmla="*/ 46 h 61"/>
                <a:gd name="T102" fmla="*/ 52 w 67"/>
                <a:gd name="T103" fmla="*/ 49 h 61"/>
                <a:gd name="T104" fmla="*/ 48 w 67"/>
                <a:gd name="T105" fmla="*/ 52 h 61"/>
                <a:gd name="T106" fmla="*/ 57 w 67"/>
                <a:gd name="T107" fmla="*/ 52 h 61"/>
                <a:gd name="T108" fmla="*/ 54 w 67"/>
                <a:gd name="T109" fmla="*/ 49 h 61"/>
                <a:gd name="T110" fmla="*/ 57 w 67"/>
                <a:gd name="T111" fmla="*/ 46 h 61"/>
                <a:gd name="T112" fmla="*/ 60 w 67"/>
                <a:gd name="T113" fmla="*/ 49 h 61"/>
                <a:gd name="T114" fmla="*/ 57 w 67"/>
                <a:gd name="T11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7" h="61">
                  <a:moveTo>
                    <a:pt x="53" y="24"/>
                  </a:move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0" y="22"/>
                    <a:pt x="60" y="16"/>
                    <a:pt x="56" y="11"/>
                  </a:cubicBezTo>
                  <a:cubicBezTo>
                    <a:pt x="52" y="7"/>
                    <a:pt x="45" y="7"/>
                    <a:pt x="41" y="11"/>
                  </a:cubicBezTo>
                  <a:cubicBezTo>
                    <a:pt x="37" y="16"/>
                    <a:pt x="37" y="22"/>
                    <a:pt x="41" y="26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1" y="21"/>
                    <a:pt x="41" y="17"/>
                    <a:pt x="43" y="14"/>
                  </a:cubicBezTo>
                  <a:cubicBezTo>
                    <a:pt x="46" y="11"/>
                    <a:pt x="50" y="11"/>
                    <a:pt x="53" y="14"/>
                  </a:cubicBezTo>
                  <a:cubicBezTo>
                    <a:pt x="56" y="17"/>
                    <a:pt x="56" y="21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lose/>
                  <a:moveTo>
                    <a:pt x="39" y="28"/>
                  </a:moveTo>
                  <a:cubicBezTo>
                    <a:pt x="34" y="23"/>
                    <a:pt x="34" y="15"/>
                    <a:pt x="39" y="9"/>
                  </a:cubicBezTo>
                  <a:cubicBezTo>
                    <a:pt x="44" y="4"/>
                    <a:pt x="52" y="4"/>
                    <a:pt x="58" y="9"/>
                  </a:cubicBezTo>
                  <a:cubicBezTo>
                    <a:pt x="63" y="15"/>
                    <a:pt x="63" y="23"/>
                    <a:pt x="58" y="28"/>
                  </a:cubicBezTo>
                  <a:cubicBezTo>
                    <a:pt x="58" y="28"/>
                    <a:pt x="58" y="28"/>
                    <a:pt x="58" y="29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7" y="24"/>
                    <a:pt x="67" y="14"/>
                    <a:pt x="60" y="7"/>
                  </a:cubicBezTo>
                  <a:cubicBezTo>
                    <a:pt x="54" y="0"/>
                    <a:pt x="43" y="0"/>
                    <a:pt x="36" y="7"/>
                  </a:cubicBezTo>
                  <a:cubicBezTo>
                    <a:pt x="30" y="14"/>
                    <a:pt x="30" y="24"/>
                    <a:pt x="36" y="31"/>
                  </a:cubicBezTo>
                  <a:lnTo>
                    <a:pt x="39" y="28"/>
                  </a:lnTo>
                  <a:close/>
                  <a:moveTo>
                    <a:pt x="56" y="38"/>
                  </a:moveTo>
                  <a:cubicBezTo>
                    <a:pt x="50" y="38"/>
                    <a:pt x="50" y="38"/>
                    <a:pt x="50" y="3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2" y="23"/>
                    <a:pt x="53" y="21"/>
                    <a:pt x="53" y="19"/>
                  </a:cubicBezTo>
                  <a:cubicBezTo>
                    <a:pt x="53" y="16"/>
                    <a:pt x="51" y="14"/>
                    <a:pt x="48" y="14"/>
                  </a:cubicBezTo>
                  <a:cubicBezTo>
                    <a:pt x="46" y="14"/>
                    <a:pt x="43" y="16"/>
                    <a:pt x="43" y="19"/>
                  </a:cubicBezTo>
                  <a:cubicBezTo>
                    <a:pt x="43" y="21"/>
                    <a:pt x="45" y="23"/>
                    <a:pt x="47" y="24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5" y="38"/>
                    <a:pt x="0" y="42"/>
                    <a:pt x="0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6"/>
                    <a:pt x="5" y="61"/>
                    <a:pt x="11" y="61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62" y="61"/>
                    <a:pt x="67" y="56"/>
                    <a:pt x="67" y="50"/>
                  </a:cubicBezTo>
                  <a:cubicBezTo>
                    <a:pt x="67" y="48"/>
                    <a:pt x="67" y="48"/>
                    <a:pt x="67" y="48"/>
                  </a:cubicBezTo>
                  <a:cubicBezTo>
                    <a:pt x="67" y="42"/>
                    <a:pt x="62" y="38"/>
                    <a:pt x="56" y="38"/>
                  </a:cubicBezTo>
                  <a:close/>
                  <a:moveTo>
                    <a:pt x="11" y="54"/>
                  </a:moveTo>
                  <a:cubicBezTo>
                    <a:pt x="9" y="54"/>
                    <a:pt x="7" y="52"/>
                    <a:pt x="7" y="49"/>
                  </a:cubicBezTo>
                  <a:cubicBezTo>
                    <a:pt x="7" y="47"/>
                    <a:pt x="9" y="45"/>
                    <a:pt x="11" y="45"/>
                  </a:cubicBezTo>
                  <a:cubicBezTo>
                    <a:pt x="14" y="45"/>
                    <a:pt x="16" y="47"/>
                    <a:pt x="16" y="49"/>
                  </a:cubicBezTo>
                  <a:cubicBezTo>
                    <a:pt x="16" y="52"/>
                    <a:pt x="14" y="54"/>
                    <a:pt x="11" y="54"/>
                  </a:cubicBezTo>
                  <a:close/>
                  <a:moveTo>
                    <a:pt x="40" y="52"/>
                  </a:moveTo>
                  <a:cubicBezTo>
                    <a:pt x="39" y="52"/>
                    <a:pt x="37" y="51"/>
                    <a:pt x="37" y="49"/>
                  </a:cubicBezTo>
                  <a:cubicBezTo>
                    <a:pt x="37" y="48"/>
                    <a:pt x="39" y="46"/>
                    <a:pt x="40" y="46"/>
                  </a:cubicBezTo>
                  <a:cubicBezTo>
                    <a:pt x="42" y="46"/>
                    <a:pt x="43" y="48"/>
                    <a:pt x="43" y="49"/>
                  </a:cubicBezTo>
                  <a:cubicBezTo>
                    <a:pt x="43" y="51"/>
                    <a:pt x="42" y="52"/>
                    <a:pt x="40" y="52"/>
                  </a:cubicBezTo>
                  <a:close/>
                  <a:moveTo>
                    <a:pt x="48" y="52"/>
                  </a:moveTo>
                  <a:cubicBezTo>
                    <a:pt x="47" y="52"/>
                    <a:pt x="45" y="51"/>
                    <a:pt x="45" y="49"/>
                  </a:cubicBezTo>
                  <a:cubicBezTo>
                    <a:pt x="45" y="48"/>
                    <a:pt x="47" y="46"/>
                    <a:pt x="48" y="46"/>
                  </a:cubicBezTo>
                  <a:cubicBezTo>
                    <a:pt x="50" y="46"/>
                    <a:pt x="52" y="48"/>
                    <a:pt x="52" y="49"/>
                  </a:cubicBezTo>
                  <a:cubicBezTo>
                    <a:pt x="52" y="51"/>
                    <a:pt x="50" y="52"/>
                    <a:pt x="48" y="52"/>
                  </a:cubicBezTo>
                  <a:close/>
                  <a:moveTo>
                    <a:pt x="57" y="52"/>
                  </a:moveTo>
                  <a:cubicBezTo>
                    <a:pt x="55" y="52"/>
                    <a:pt x="54" y="51"/>
                    <a:pt x="54" y="49"/>
                  </a:cubicBezTo>
                  <a:cubicBezTo>
                    <a:pt x="54" y="48"/>
                    <a:pt x="55" y="46"/>
                    <a:pt x="57" y="46"/>
                  </a:cubicBezTo>
                  <a:cubicBezTo>
                    <a:pt x="58" y="46"/>
                    <a:pt x="60" y="48"/>
                    <a:pt x="60" y="49"/>
                  </a:cubicBezTo>
                  <a:cubicBezTo>
                    <a:pt x="60" y="51"/>
                    <a:pt x="58" y="52"/>
                    <a:pt x="57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3380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00836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73</Words>
  <Application>Microsoft Office PowerPoint</Application>
  <PresentationFormat>全屏显示(16:9)</PresentationFormat>
  <Paragraphs>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RP_Admin</dc:creator>
  <cp:lastModifiedBy>kan</cp:lastModifiedBy>
  <cp:revision>6</cp:revision>
  <dcterms:created xsi:type="dcterms:W3CDTF">2013-11-04T10:53:17Z</dcterms:created>
  <dcterms:modified xsi:type="dcterms:W3CDTF">2015-05-31T03:28:53Z</dcterms:modified>
</cp:coreProperties>
</file>