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1B68A-73C6-4309-92ED-52E562E82D35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94DFC-BA2A-4922-AF54-D07394799E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096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101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985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97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12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36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2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378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66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8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836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720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5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93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0" y="3861350"/>
            <a:ext cx="6696744" cy="128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42" y="751012"/>
            <a:ext cx="438995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317104" y="462980"/>
            <a:ext cx="576064" cy="576064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7962" y="943837"/>
            <a:ext cx="360040" cy="36004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3822" y="1296642"/>
            <a:ext cx="573528" cy="5735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27584" y="627534"/>
            <a:ext cx="992646" cy="99264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822" y="-614604"/>
            <a:ext cx="1365616" cy="13656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71600" y="1923678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zh-CN" altLang="en-US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愚人节快乐</a:t>
            </a:r>
            <a:endParaRPr lang="zh-CN" altLang="en-US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9906" y="2931790"/>
            <a:ext cx="2096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70170"/>
            <a:ext cx="4318670" cy="2872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椭圆 16"/>
          <p:cNvSpPr/>
          <p:nvPr/>
        </p:nvSpPr>
        <p:spPr>
          <a:xfrm>
            <a:off x="599759" y="1870170"/>
            <a:ext cx="168758" cy="16875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92674" y="370309"/>
            <a:ext cx="573528" cy="5735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4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200"/>
                            </p:stCondLst>
                            <p:childTnLst>
                              <p:par>
                                <p:cTn id="6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7" grpId="0" animBg="1"/>
      <p:bldP spid="9" grpId="0" animBg="1"/>
      <p:bldP spid="5" grpId="0"/>
      <p:bldP spid="12" grpId="0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3723878"/>
            <a:ext cx="9144000" cy="1419622"/>
          </a:xfrm>
          <a:custGeom>
            <a:avLst/>
            <a:gdLst>
              <a:gd name="connsiteX0" fmla="*/ 0 w 9144000"/>
              <a:gd name="connsiteY0" fmla="*/ 0 h 1419622"/>
              <a:gd name="connsiteX1" fmla="*/ 9144000 w 9144000"/>
              <a:gd name="connsiteY1" fmla="*/ 0 h 1419622"/>
              <a:gd name="connsiteX2" fmla="*/ 9144000 w 9144000"/>
              <a:gd name="connsiteY2" fmla="*/ 1419622 h 1419622"/>
              <a:gd name="connsiteX3" fmla="*/ 0 w 9144000"/>
              <a:gd name="connsiteY3" fmla="*/ 1419622 h 1419622"/>
              <a:gd name="connsiteX4" fmla="*/ 0 w 9144000"/>
              <a:gd name="connsiteY4" fmla="*/ 0 h 1419622"/>
              <a:gd name="connsiteX0" fmla="*/ 495300 w 9144000"/>
              <a:gd name="connsiteY0" fmla="*/ 0 h 1419622"/>
              <a:gd name="connsiteX1" fmla="*/ 9144000 w 9144000"/>
              <a:gd name="connsiteY1" fmla="*/ 0 h 1419622"/>
              <a:gd name="connsiteX2" fmla="*/ 9144000 w 9144000"/>
              <a:gd name="connsiteY2" fmla="*/ 1419622 h 1419622"/>
              <a:gd name="connsiteX3" fmla="*/ 0 w 9144000"/>
              <a:gd name="connsiteY3" fmla="*/ 1419622 h 1419622"/>
              <a:gd name="connsiteX4" fmla="*/ 495300 w 9144000"/>
              <a:gd name="connsiteY4" fmla="*/ 0 h 1419622"/>
              <a:gd name="connsiteX0" fmla="*/ 495300 w 9144000"/>
              <a:gd name="connsiteY0" fmla="*/ 0 h 1419622"/>
              <a:gd name="connsiteX1" fmla="*/ 8826500 w 9144000"/>
              <a:gd name="connsiteY1" fmla="*/ 0 h 1419622"/>
              <a:gd name="connsiteX2" fmla="*/ 9144000 w 9144000"/>
              <a:gd name="connsiteY2" fmla="*/ 1419622 h 1419622"/>
              <a:gd name="connsiteX3" fmla="*/ 0 w 9144000"/>
              <a:gd name="connsiteY3" fmla="*/ 1419622 h 1419622"/>
              <a:gd name="connsiteX4" fmla="*/ 495300 w 9144000"/>
              <a:gd name="connsiteY4" fmla="*/ 0 h 1419622"/>
              <a:gd name="connsiteX0" fmla="*/ 495300 w 9144000"/>
              <a:gd name="connsiteY0" fmla="*/ 0 h 1419622"/>
              <a:gd name="connsiteX1" fmla="*/ 8674100 w 9144000"/>
              <a:gd name="connsiteY1" fmla="*/ 6626 h 1419622"/>
              <a:gd name="connsiteX2" fmla="*/ 9144000 w 9144000"/>
              <a:gd name="connsiteY2" fmla="*/ 1419622 h 1419622"/>
              <a:gd name="connsiteX3" fmla="*/ 0 w 9144000"/>
              <a:gd name="connsiteY3" fmla="*/ 1419622 h 1419622"/>
              <a:gd name="connsiteX4" fmla="*/ 495300 w 9144000"/>
              <a:gd name="connsiteY4" fmla="*/ 0 h 1419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9622">
                <a:moveTo>
                  <a:pt x="495300" y="0"/>
                </a:moveTo>
                <a:lnTo>
                  <a:pt x="8674100" y="6626"/>
                </a:lnTo>
                <a:lnTo>
                  <a:pt x="9144000" y="1419622"/>
                </a:lnTo>
                <a:lnTo>
                  <a:pt x="0" y="1419622"/>
                </a:lnTo>
                <a:lnTo>
                  <a:pt x="49530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995936" y="843558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843795" y="1971337"/>
            <a:ext cx="912794" cy="912794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835696" y="2064463"/>
            <a:ext cx="5328592" cy="5328592"/>
          </a:xfrm>
          <a:prstGeom prst="ellipse">
            <a:avLst/>
          </a:prstGeom>
          <a:noFill/>
          <a:ln w="31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7104" y="366425"/>
            <a:ext cx="274006" cy="274006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155" y="595146"/>
            <a:ext cx="171254" cy="17125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673" y="762958"/>
            <a:ext cx="272799" cy="2727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915" y="444696"/>
            <a:ext cx="472153" cy="472153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673" y="-146129"/>
            <a:ext cx="649557" cy="6495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1549" y="1035757"/>
            <a:ext cx="80270" cy="8027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23831" y="322346"/>
            <a:ext cx="272799" cy="272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5106"/>
            <a:ext cx="2592288" cy="2593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1259632" y="3363838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588224" y="3363838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123728" y="1851670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379299" y="3483505"/>
            <a:ext cx="912794" cy="912794"/>
          </a:xfrm>
          <a:prstGeom prst="ellipse">
            <a:avLst/>
          </a:prstGeom>
          <a:solidFill>
            <a:schemeClr val="bg1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243395" y="1971337"/>
            <a:ext cx="912794" cy="912794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115603" y="963225"/>
            <a:ext cx="912794" cy="912794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707891" y="3483505"/>
            <a:ext cx="912794" cy="912794"/>
          </a:xfrm>
          <a:prstGeom prst="ellipse">
            <a:avLst/>
          </a:prstGeom>
          <a:solidFill>
            <a:schemeClr val="bg1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4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724128" y="1851670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812359" y="-115650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>
                    <a:lumMod val="9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目录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9365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7" grpId="0" animBg="1"/>
      <p:bldP spid="9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4587974"/>
            <a:ext cx="9144000" cy="5555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7104" y="366425"/>
            <a:ext cx="274006" cy="274006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155" y="595146"/>
            <a:ext cx="171254" cy="17125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673" y="762958"/>
            <a:ext cx="272799" cy="2727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915" y="444696"/>
            <a:ext cx="472153" cy="472153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673" y="-146129"/>
            <a:ext cx="649557" cy="6495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1549" y="1035757"/>
            <a:ext cx="80270" cy="8027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23831" y="322346"/>
            <a:ext cx="272799" cy="272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0" y="3861350"/>
            <a:ext cx="6696744" cy="128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51012"/>
            <a:ext cx="438995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893639" y="322346"/>
            <a:ext cx="3395457" cy="3401532"/>
          </a:xfrm>
          <a:prstGeom prst="wedgeEllipseCallout">
            <a:avLst>
              <a:gd name="adj1" fmla="val 59022"/>
              <a:gd name="adj2" fmla="val 1901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愚人节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Fools'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）也称万愚节、幽默节，是西方社会民间传统节日，节期在每年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日。愚人节与古罗马的嬉乐节和印度的欢悦节有相似之处。</a:t>
            </a: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从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时间的选择上看与“春分”（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日）有关，因为这期间天气常常突然变化，恰似是大自然在愚弄人类。这一天，人们以多种方式开周围的人的玩笑。</a:t>
            </a:r>
          </a:p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812359" y="-115650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>
                    <a:lumMod val="9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介绍</a:t>
            </a:r>
            <a:endParaRPr lang="zh-CN" altLang="en-US" sz="9600" dirty="0">
              <a:solidFill>
                <a:schemeClr val="bg1">
                  <a:lumMod val="9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7666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7" grpId="0" animBg="1"/>
      <p:bldP spid="9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4587974"/>
            <a:ext cx="9144000" cy="5555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7104" y="366425"/>
            <a:ext cx="274006" cy="274006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155" y="595146"/>
            <a:ext cx="171254" cy="17125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673" y="762958"/>
            <a:ext cx="272799" cy="2727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915" y="444696"/>
            <a:ext cx="472153" cy="472153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673" y="-146129"/>
            <a:ext cx="649557" cy="6495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1549" y="1035757"/>
            <a:ext cx="80270" cy="8027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23831" y="322346"/>
            <a:ext cx="272799" cy="272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401231" y="-126811"/>
            <a:ext cx="3139321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>
                    <a:lumMod val="9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整蛊</a:t>
            </a:r>
            <a:endParaRPr lang="en-US" altLang="zh-CN" sz="9600" dirty="0" smtClean="0">
              <a:solidFill>
                <a:schemeClr val="bg1">
                  <a:lumMod val="9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  <a:p>
            <a:r>
              <a:rPr lang="zh-CN" altLang="en-US" sz="9600" dirty="0">
                <a:solidFill>
                  <a:schemeClr val="bg1">
                    <a:lumMod val="9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奇招</a:t>
            </a:r>
          </a:p>
        </p:txBody>
      </p:sp>
      <p:sp>
        <p:nvSpPr>
          <p:cNvPr id="24" name="泪滴形 23"/>
          <p:cNvSpPr/>
          <p:nvPr/>
        </p:nvSpPr>
        <p:spPr>
          <a:xfrm rot="8100000">
            <a:off x="1501498" y="1026313"/>
            <a:ext cx="1863202" cy="1863202"/>
          </a:xfrm>
          <a:prstGeom prst="teardrop">
            <a:avLst>
              <a:gd name="adj" fmla="val 154890"/>
            </a:avLst>
          </a:prstGeom>
          <a:solidFill>
            <a:schemeClr val="bg1"/>
          </a:solidFill>
          <a:ln w="31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80" y="4049626"/>
            <a:ext cx="538038" cy="53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椭圆 25"/>
          <p:cNvSpPr/>
          <p:nvPr/>
        </p:nvSpPr>
        <p:spPr>
          <a:xfrm>
            <a:off x="1558406" y="1084838"/>
            <a:ext cx="1746152" cy="174615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愚人节（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Fools'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）也称万愚节、幽默节，是西方社会民间传统节日，节期在每年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sp>
        <p:nvSpPr>
          <p:cNvPr id="27" name="泪滴形 26"/>
          <p:cNvSpPr/>
          <p:nvPr/>
        </p:nvSpPr>
        <p:spPr>
          <a:xfrm rot="8100000">
            <a:off x="3502591" y="1026313"/>
            <a:ext cx="1863202" cy="1863202"/>
          </a:xfrm>
          <a:prstGeom prst="teardrop">
            <a:avLst>
              <a:gd name="adj" fmla="val 154890"/>
            </a:avLst>
          </a:prstGeom>
          <a:solidFill>
            <a:schemeClr val="bg1"/>
          </a:solidFill>
          <a:ln w="31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173" y="4049626"/>
            <a:ext cx="538038" cy="53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椭圆 28"/>
          <p:cNvSpPr/>
          <p:nvPr/>
        </p:nvSpPr>
        <p:spPr>
          <a:xfrm>
            <a:off x="3559499" y="1084838"/>
            <a:ext cx="1746152" cy="174615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愚人节（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Fools'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）也称万愚节、幽默节，是西方社会民间传统节日，节期在每年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  <p:sp>
        <p:nvSpPr>
          <p:cNvPr id="30" name="泪滴形 29"/>
          <p:cNvSpPr/>
          <p:nvPr/>
        </p:nvSpPr>
        <p:spPr>
          <a:xfrm rot="8100000">
            <a:off x="5518815" y="1026313"/>
            <a:ext cx="1863202" cy="1863202"/>
          </a:xfrm>
          <a:prstGeom prst="teardrop">
            <a:avLst>
              <a:gd name="adj" fmla="val 154890"/>
            </a:avLst>
          </a:prstGeom>
          <a:solidFill>
            <a:schemeClr val="bg1"/>
          </a:solidFill>
          <a:ln w="3175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397" y="4049626"/>
            <a:ext cx="538038" cy="538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椭圆 31"/>
          <p:cNvSpPr/>
          <p:nvPr/>
        </p:nvSpPr>
        <p:spPr>
          <a:xfrm>
            <a:off x="5575723" y="1084838"/>
            <a:ext cx="1746152" cy="174615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愚人节（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 Fool's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Fools' Day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）也称万愚节、幽默节，是西方社会民间传统节日，节期在每年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9029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7" grpId="0" animBg="1"/>
      <p:bldP spid="9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4587974"/>
            <a:ext cx="9144000" cy="5555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7104" y="366425"/>
            <a:ext cx="274006" cy="274006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2155" y="595146"/>
            <a:ext cx="171254" cy="17125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0673" y="762958"/>
            <a:ext cx="272799" cy="27279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915" y="444696"/>
            <a:ext cx="472153" cy="472153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0673" y="-146129"/>
            <a:ext cx="649557" cy="6495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1549" y="1035757"/>
            <a:ext cx="80270" cy="8027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23831" y="322346"/>
            <a:ext cx="272799" cy="27279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878559" y="-126811"/>
            <a:ext cx="1661993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9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广告</a:t>
            </a:r>
            <a:endParaRPr lang="en-US" altLang="zh-CN" sz="9600" dirty="0" smtClean="0">
              <a:solidFill>
                <a:schemeClr val="bg1">
                  <a:lumMod val="95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23678"/>
            <a:ext cx="8640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椭圆 36"/>
          <p:cNvSpPr/>
          <p:nvPr/>
        </p:nvSpPr>
        <p:spPr>
          <a:xfrm>
            <a:off x="1115616" y="1779662"/>
            <a:ext cx="1152128" cy="115212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>
            <a:endCxn id="37" idx="4"/>
          </p:cNvCxnSpPr>
          <p:nvPr/>
        </p:nvCxnSpPr>
        <p:spPr>
          <a:xfrm flipV="1">
            <a:off x="251520" y="2931790"/>
            <a:ext cx="1440160" cy="1728192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2699792" y="843558"/>
            <a:ext cx="1790285" cy="1790285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>
            <a:stCxn id="37" idx="7"/>
            <a:endCxn id="43" idx="2"/>
          </p:cNvCxnSpPr>
          <p:nvPr/>
        </p:nvCxnSpPr>
        <p:spPr>
          <a:xfrm flipV="1">
            <a:off x="2099019" y="1738701"/>
            <a:ext cx="600773" cy="209686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2802846" y="956095"/>
            <a:ext cx="1584176" cy="1584176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模板分享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>
            <a:stCxn id="43" idx="5"/>
            <a:endCxn id="56" idx="1"/>
          </p:cNvCxnSpPr>
          <p:nvPr/>
        </p:nvCxnSpPr>
        <p:spPr>
          <a:xfrm>
            <a:off x="4227896" y="2371662"/>
            <a:ext cx="241342" cy="332164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4283969" y="2518557"/>
            <a:ext cx="1265098" cy="1265098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387022" y="2610829"/>
            <a:ext cx="1080553" cy="1080553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精选资源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824244" y="393569"/>
            <a:ext cx="2146701" cy="2146701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927298" y="485842"/>
            <a:ext cx="1941892" cy="1941892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原创大师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最新免费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2" idx="4"/>
            <a:endCxn id="56" idx="6"/>
          </p:cNvCxnSpPr>
          <p:nvPr/>
        </p:nvCxnSpPr>
        <p:spPr>
          <a:xfrm flipH="1">
            <a:off x="5549067" y="2540270"/>
            <a:ext cx="348528" cy="610836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6413163" y="2610830"/>
            <a:ext cx="897024" cy="897024"/>
          </a:xfrm>
          <a:prstGeom prst="ellipse">
            <a:avLst/>
          </a:prstGeom>
          <a:noFill/>
          <a:ln w="3175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486104" y="2676256"/>
            <a:ext cx="766171" cy="766171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经常更新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>
            <a:stCxn id="62" idx="5"/>
            <a:endCxn id="71" idx="0"/>
          </p:cNvCxnSpPr>
          <p:nvPr/>
        </p:nvCxnSpPr>
        <p:spPr>
          <a:xfrm>
            <a:off x="6656568" y="2225893"/>
            <a:ext cx="205107" cy="384937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71" idx="5"/>
          </p:cNvCxnSpPr>
          <p:nvPr/>
        </p:nvCxnSpPr>
        <p:spPr>
          <a:xfrm>
            <a:off x="7178821" y="3376488"/>
            <a:ext cx="633539" cy="1355502"/>
          </a:xfrm>
          <a:prstGeom prst="line">
            <a:avLst/>
          </a:prstGeom>
          <a:ln w="31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9" name="TextBox 2058"/>
          <p:cNvSpPr txBox="1"/>
          <p:nvPr/>
        </p:nvSpPr>
        <p:spPr>
          <a:xfrm>
            <a:off x="1667928" y="3355127"/>
            <a:ext cx="2400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646973" y="3859183"/>
            <a:ext cx="5867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 </a:t>
            </a:r>
            <a:endParaRPr lang="zh-CN" altLang="en-US" sz="3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7368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7" grpId="0" animBg="1"/>
      <p:bldP spid="9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8559"/>
            <a:ext cx="9144000" cy="5143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51PPT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（小丑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素材来自互联网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PSD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请不要删减本模板的内容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82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2626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517</Words>
  <Application>Microsoft Office PowerPoint</Application>
  <PresentationFormat>全屏显示(16:9)</PresentationFormat>
  <Paragraphs>40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YANGS2015</dc:creator>
  <cp:lastModifiedBy>Administrator</cp:lastModifiedBy>
  <cp:revision>56</cp:revision>
  <dcterms:created xsi:type="dcterms:W3CDTF">2015-03-24T08:45:09Z</dcterms:created>
  <dcterms:modified xsi:type="dcterms:W3CDTF">2015-06-02T09:06:42Z</dcterms:modified>
</cp:coreProperties>
</file>