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6" r:id="rId2"/>
  </p:sldMasterIdLst>
  <p:notesMasterIdLst>
    <p:notesMasterId r:id="rId6"/>
  </p:notesMasterIdLst>
  <p:handoutMasterIdLst>
    <p:handoutMasterId r:id="rId7"/>
  </p:handoutMasterIdLst>
  <p:sldIdLst>
    <p:sldId id="256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80">
          <p15:clr>
            <a:srgbClr val="A4A3A4"/>
          </p15:clr>
        </p15:guide>
        <p15:guide id="2">
          <p15:clr>
            <a:srgbClr val="A4A3A4"/>
          </p15:clr>
        </p15:guide>
        <p15:guide id="3" pos="192">
          <p15:clr>
            <a:srgbClr val="A4A3A4"/>
          </p15:clr>
        </p15:guide>
        <p15:guide id="4" pos="76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FDF7"/>
    <a:srgbClr val="000000"/>
    <a:srgbClr val="FDFFF4"/>
    <a:srgbClr val="FFFCD5"/>
    <a:srgbClr val="FFDB87"/>
    <a:srgbClr val="FF6FCF"/>
    <a:srgbClr val="FFFFFF"/>
    <a:srgbClr val="FE18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172" autoAdjust="0"/>
    <p:restoredTop sz="91734" autoAdjust="0"/>
  </p:normalViewPr>
  <p:slideViewPr>
    <p:cSldViewPr snapToObjects="1">
      <p:cViewPr varScale="1">
        <p:scale>
          <a:sx n="84" d="100"/>
          <a:sy n="84" d="100"/>
        </p:scale>
        <p:origin x="942" y="96"/>
      </p:cViewPr>
      <p:guideLst>
        <p:guide orient="horz" pos="1680"/>
        <p:guide/>
        <p:guide pos="192"/>
        <p:guide pos="7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smtClean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256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smtClean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256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A4E52E8E-995C-4536-9676-F333F9A2EB4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874551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smtClean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 smtClean="0"/>
              <a:t>Click to edit Master text styles</a:t>
            </a:r>
          </a:p>
          <a:p>
            <a:pPr lvl="1"/>
            <a:r>
              <a:rPr lang="en-US" altLang="en-US" noProof="0" smtClean="0"/>
              <a:t>Second level</a:t>
            </a:r>
          </a:p>
          <a:p>
            <a:pPr lvl="2"/>
            <a:r>
              <a:rPr lang="en-US" altLang="en-US" noProof="0" smtClean="0"/>
              <a:t>Third level</a:t>
            </a:r>
          </a:p>
          <a:p>
            <a:pPr lvl="3"/>
            <a:r>
              <a:rPr lang="en-US" altLang="en-US" noProof="0" smtClean="0"/>
              <a:t>Fourth level</a:t>
            </a:r>
          </a:p>
          <a:p>
            <a:pPr lvl="4"/>
            <a:r>
              <a:rPr lang="en-US" alt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smtClean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4B6EF8B7-AB55-4063-9226-B7AAFD03723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9130758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8CDBD3C-4089-4F77-9610-7AF7664FCE50}" type="slidenum">
              <a:rPr lang="en-US" altLang="en-US"/>
              <a:pPr/>
              <a:t>1</a:t>
            </a:fld>
            <a:endParaRPr lang="en-US" altLang="en-US"/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25067288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875993E-15F1-4388-AEE8-B132286703CB}" type="slidenum">
              <a:rPr lang="en-US" altLang="en-US"/>
              <a:pPr/>
              <a:t>2</a:t>
            </a:fld>
            <a:endParaRPr lang="en-US" altLang="en-US"/>
          </a:p>
        </p:txBody>
      </p:sp>
      <p:sp>
        <p:nvSpPr>
          <p:cNvPr id="8195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102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6901500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520277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8" descr="vectorhills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-14288"/>
            <a:ext cx="9182100" cy="6886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18"/>
          <p:cNvSpPr txBox="1">
            <a:spLocks noChangeArrowheads="1"/>
          </p:cNvSpPr>
          <p:nvPr userDrawn="1"/>
        </p:nvSpPr>
        <p:spPr bwMode="auto">
          <a:xfrm rot="19237452">
            <a:off x="4622800" y="5191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GB" altLang="en-U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196975"/>
            <a:ext cx="7772400" cy="1470025"/>
          </a:xfrm>
        </p:spPr>
        <p:txBody>
          <a:bodyPr/>
          <a:lstStyle>
            <a:lvl1pPr>
              <a:defRPr b="1"/>
            </a:lvl1pPr>
          </a:lstStyle>
          <a:p>
            <a:pPr lvl="0"/>
            <a:r>
              <a:rPr lang="en-US" altLang="en-US" noProof="0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95275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9865764-0853-4E9E-9C29-7ED8244F4C6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519181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11F41F-8618-4C9E-A6AD-F7DD51D8826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043073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0260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0260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BB1CBB-5C7F-47A4-A7D7-BA49FED31BF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582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3700463"/>
          </a:xfrm>
        </p:spPr>
        <p:txBody>
          <a:bodyPr/>
          <a:lstStyle/>
          <a:p>
            <a:pPr lvl="0"/>
            <a:endParaRPr lang="en-GB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77B69F-8BDB-4A00-A4E1-EDB78F9D312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129598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37004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37004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ACB0CE-E4CC-4720-B8E9-FCDE1057B0C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320824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71936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42410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95445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67547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91925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4939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5E4AEC-2C56-40A3-9C8E-A2E8472E702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4509663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929760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89433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411109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572707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02174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5B4793-8CCE-4454-9E5E-0840C8FFC57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602220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37004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37004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41E9C6-1599-4B9E-8E67-30334E4FE60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708588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178D99-A2CF-4A51-B836-0421D0A8B1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98346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71310C-EFA3-4E56-A75C-8BF8DABAE37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666781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278984-5454-41C8-9563-0828803C373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246677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612045-6FC0-4640-A58E-32B28E6E015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199352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469A6F-31D0-476E-9095-F26438DCD6C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226621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3" descr="vectorhills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2100" cy="688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3700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C28BE90E-CCFD-40A8-B7B7-21E34220CA2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2" name="Rectangle 24"/>
          <p:cNvSpPr>
            <a:spLocks noChangeArrowheads="1"/>
          </p:cNvSpPr>
          <p:nvPr userDrawn="1"/>
        </p:nvSpPr>
        <p:spPr bwMode="auto">
          <a:xfrm>
            <a:off x="0" y="0"/>
            <a:ext cx="9182100" cy="6886575"/>
          </a:xfrm>
          <a:prstGeom prst="rect">
            <a:avLst/>
          </a:prstGeom>
          <a:solidFill>
            <a:schemeClr val="bg1">
              <a:alpha val="79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2015/6/5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6362240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0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15"/>
          <p:cNvSpPr txBox="1">
            <a:spLocks noChangeArrowheads="1"/>
          </p:cNvSpPr>
          <p:nvPr/>
        </p:nvSpPr>
        <p:spPr bwMode="auto">
          <a:xfrm>
            <a:off x="3870325" y="171926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GB" altLang="en-US"/>
          </a:p>
        </p:txBody>
      </p:sp>
      <p:sp>
        <p:nvSpPr>
          <p:cNvPr id="5123" name="Text Box 58"/>
          <p:cNvSpPr txBox="1">
            <a:spLocks noChangeArrowheads="1"/>
          </p:cNvSpPr>
          <p:nvPr/>
        </p:nvSpPr>
        <p:spPr bwMode="auto">
          <a:xfrm>
            <a:off x="898525" y="217646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GB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Text Box 29"/>
          <p:cNvSpPr txBox="1">
            <a:spLocks noChangeArrowheads="1"/>
          </p:cNvSpPr>
          <p:nvPr/>
        </p:nvSpPr>
        <p:spPr bwMode="auto">
          <a:xfrm>
            <a:off x="704850" y="962025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GB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718517" y="2946257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8100" y="2949864"/>
            <a:ext cx="7835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7788275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7788275" y="2178051"/>
            <a:ext cx="888134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9955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">
      <a:dk1>
        <a:srgbClr val="4C4C4C"/>
      </a:dk1>
      <a:lt1>
        <a:srgbClr val="FFFFFF"/>
      </a:lt1>
      <a:dk2>
        <a:srgbClr val="FF0080"/>
      </a:dk2>
      <a:lt2>
        <a:srgbClr val="4C4C4C"/>
      </a:lt2>
      <a:accent1>
        <a:srgbClr val="66CCFF"/>
      </a:accent1>
      <a:accent2>
        <a:srgbClr val="FF0080"/>
      </a:accent2>
      <a:accent3>
        <a:srgbClr val="FFFFFF"/>
      </a:accent3>
      <a:accent4>
        <a:srgbClr val="404040"/>
      </a:accent4>
      <a:accent5>
        <a:srgbClr val="B8E2FF"/>
      </a:accent5>
      <a:accent6>
        <a:srgbClr val="E70073"/>
      </a:accent6>
      <a:hlink>
        <a:srgbClr val="666666"/>
      </a:hlink>
      <a:folHlink>
        <a:srgbClr val="66FFFF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00066"/>
        </a:dk1>
        <a:lt1>
          <a:srgbClr val="FFFFFF"/>
        </a:lt1>
        <a:dk2>
          <a:srgbClr val="000066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56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00066"/>
        </a:dk1>
        <a:lt1>
          <a:srgbClr val="FFFFFF"/>
        </a:lt1>
        <a:dk2>
          <a:srgbClr val="000066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56"/>
        </a:accent4>
        <a:accent5>
          <a:srgbClr val="DAEDEF"/>
        </a:accent5>
        <a:accent6>
          <a:srgbClr val="2D2D8A"/>
        </a:accent6>
        <a:hlink>
          <a:srgbClr val="3366FF"/>
        </a:hlink>
        <a:folHlink>
          <a:srgbClr val="66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5">
        <a:dk1>
          <a:srgbClr val="000066"/>
        </a:dk1>
        <a:lt1>
          <a:srgbClr val="FFFFFF"/>
        </a:lt1>
        <a:dk2>
          <a:srgbClr val="000066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56"/>
        </a:accent4>
        <a:accent5>
          <a:srgbClr val="DAEDEF"/>
        </a:accent5>
        <a:accent6>
          <a:srgbClr val="2D2D8A"/>
        </a:accent6>
        <a:hlink>
          <a:srgbClr val="000066"/>
        </a:hlink>
        <a:folHlink>
          <a:srgbClr val="33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6">
        <a:dk1>
          <a:srgbClr val="000066"/>
        </a:dk1>
        <a:lt1>
          <a:srgbClr val="FFFFFF"/>
        </a:lt1>
        <a:dk2>
          <a:srgbClr val="000066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56"/>
        </a:accent4>
        <a:accent5>
          <a:srgbClr val="E2F4FF"/>
        </a:accent5>
        <a:accent6>
          <a:srgbClr val="2D2D8A"/>
        </a:accent6>
        <a:hlink>
          <a:srgbClr val="000066"/>
        </a:hlink>
        <a:folHlink>
          <a:srgbClr val="3333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1770</TotalTime>
  <Words>67</Words>
  <Application>Microsoft Office PowerPoint</Application>
  <PresentationFormat>全屏显示(4:3)</PresentationFormat>
  <Paragraphs>8</Paragraphs>
  <Slides>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Meiryo</vt:lpstr>
      <vt:lpstr>宋体</vt:lpstr>
      <vt:lpstr>微软雅黑</vt:lpstr>
      <vt:lpstr>幼圆</vt:lpstr>
      <vt:lpstr>Arial</vt:lpstr>
      <vt:lpstr>Calibri</vt:lpstr>
      <vt:lpstr>Calibri Light</vt:lpstr>
      <vt:lpstr>Default Design</vt:lpstr>
      <vt:lpstr>Office Theme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Vector Hills Template</dc:title>
  <dc:creator>Presentation Magazine</dc:creator>
  <cp:lastModifiedBy>Administrator</cp:lastModifiedBy>
  <cp:revision>76</cp:revision>
  <dcterms:modified xsi:type="dcterms:W3CDTF">2015-06-05T06:57:26Z</dcterms:modified>
</cp:coreProperties>
</file>