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1" r:id="rId2"/>
  </p:sldMasterIdLst>
  <p:notesMasterIdLst>
    <p:notesMasterId r:id="rId21"/>
  </p:notesMasterIdLst>
  <p:sldIdLst>
    <p:sldId id="257" r:id="rId3"/>
    <p:sldId id="293" r:id="rId4"/>
    <p:sldId id="268" r:id="rId5"/>
    <p:sldId id="280" r:id="rId6"/>
    <p:sldId id="275" r:id="rId7"/>
    <p:sldId id="262" r:id="rId8"/>
    <p:sldId id="292" r:id="rId9"/>
    <p:sldId id="288" r:id="rId10"/>
    <p:sldId id="269" r:id="rId11"/>
    <p:sldId id="295" r:id="rId12"/>
    <p:sldId id="296" r:id="rId13"/>
    <p:sldId id="270" r:id="rId14"/>
    <p:sldId id="294" r:id="rId15"/>
    <p:sldId id="277" r:id="rId16"/>
    <p:sldId id="281" r:id="rId17"/>
    <p:sldId id="297" r:id="rId18"/>
    <p:sldId id="298" r:id="rId19"/>
    <p:sldId id="299" r:id="rId20"/>
  </p:sldIdLst>
  <p:sldSz cx="12192000" cy="6858000"/>
  <p:notesSz cx="6858000" cy="9144000"/>
  <p:embeddedFontLst>
    <p:embeddedFont>
      <p:font typeface="微软雅黑" panose="020B0503020204020204" pitchFamily="34" charset="-122"/>
      <p:regular r:id="rId22"/>
      <p:bold r:id="rId23"/>
    </p:embeddedFont>
    <p:embeddedFont>
      <p:font typeface="黑体" panose="02010609060101010101" pitchFamily="49" charset="-122"/>
      <p:regular r:id="rId24"/>
    </p:embeddedFont>
    <p:embeddedFont>
      <p:font typeface="Segoe UI Semilight" panose="020B0402040204020203" pitchFamily="34" charset="0"/>
      <p:regular r:id="rId25"/>
    </p:embeddedFont>
    <p:embeddedFont>
      <p:font typeface="Meiryo" panose="020B0604030504040204" pitchFamily="34" charset="-128"/>
      <p:regular r:id="rId26"/>
      <p:bold r:id="rId27"/>
      <p:italic r:id="rId28"/>
      <p:boldItalic r:id="rId29"/>
    </p:embeddedFont>
    <p:embeddedFont>
      <p:font typeface="Calibri Light" panose="020F0302020204030204" pitchFamily="34" charset="0"/>
      <p:regular r:id="rId30"/>
      <p:italic r:id="rId31"/>
    </p:embeddedFont>
    <p:embeddedFont>
      <p:font typeface="Segoe UI" panose="020B0502040204020203" pitchFamily="34" charset="0"/>
      <p:regular r:id="rId32"/>
      <p:bold r:id="rId33"/>
      <p:italic r:id="rId34"/>
      <p:boldItalic r:id="rId35"/>
    </p:embeddedFont>
    <p:embeddedFont>
      <p:font typeface="Calibri" panose="020F0502020204030204" pitchFamily="34" charset="0"/>
      <p:regular r:id="rId36"/>
      <p:bold r:id="rId37"/>
      <p:italic r:id="rId38"/>
      <p:boldItalic r:id="rId3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06" userDrawn="1">
          <p15:clr>
            <a:srgbClr val="A4A3A4"/>
          </p15:clr>
        </p15:guide>
        <p15:guide id="5" orient="horz" pos="1389" userDrawn="1">
          <p15:clr>
            <a:srgbClr val="A4A3A4"/>
          </p15:clr>
        </p15:guide>
        <p15:guide id="6" orient="horz" pos="777" userDrawn="1">
          <p15:clr>
            <a:srgbClr val="A4A3A4"/>
          </p15:clr>
        </p15:guide>
        <p15:guide id="7" orient="horz" pos="1162" userDrawn="1">
          <p15:clr>
            <a:srgbClr val="A4A3A4"/>
          </p15:clr>
        </p15:guide>
        <p15:guide id="8" pos="6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2A2E"/>
    <a:srgbClr val="D9D9D9"/>
    <a:srgbClr val="EB6669"/>
    <a:srgbClr val="EC5558"/>
    <a:srgbClr val="FFFFFF"/>
    <a:srgbClr val="E93B3F"/>
    <a:srgbClr val="4B4B4B"/>
    <a:srgbClr val="F4F4F4"/>
    <a:srgbClr val="F5AAAB"/>
    <a:srgbClr val="F17F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930" autoAdjust="0"/>
    <p:restoredTop sz="94259" autoAdjust="0"/>
  </p:normalViewPr>
  <p:slideViewPr>
    <p:cSldViewPr snapToGrid="0" showGuides="1">
      <p:cViewPr varScale="1">
        <p:scale>
          <a:sx n="85" d="100"/>
          <a:sy n="85" d="100"/>
        </p:scale>
        <p:origin x="114" y="240"/>
      </p:cViewPr>
      <p:guideLst>
        <p:guide orient="horz" pos="2160"/>
        <p:guide pos="3840"/>
        <p:guide pos="506"/>
        <p:guide orient="horz" pos="1389"/>
        <p:guide orient="horz" pos="777"/>
        <p:guide orient="horz" pos="1162"/>
        <p:guide pos="66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5.fntdata"/><Relationship Id="rId39" Type="http://schemas.openxmlformats.org/officeDocument/2006/relationships/font" Target="fonts/font18.fntdata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34" Type="http://schemas.openxmlformats.org/officeDocument/2006/relationships/font" Target="fonts/font13.fntdata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font" Target="fonts/font17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8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font" Target="fonts/font16.fntdata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font" Target="fonts/font15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10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Relationship Id="rId43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package" Target="../embeddings/Microsoft_Office_Excel_2007____1.xlsx"/><Relationship Id="rId4" Type="http://schemas.openxmlformats.org/officeDocument/2006/relationships/image" Target="../media/image6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资产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solidFill>
                <a:srgbClr val="FFC000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Sheet1!$A$2:$A$7</c:f>
              <c:numCache>
                <c:formatCode>General</c:formatCode>
                <c:ptCount val="6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</c:numCache>
            </c:numRef>
          </c:cat>
          <c:val>
            <c:numRef>
              <c:f>Sheet1!$B$2:$B$7</c:f>
              <c:numCache>
                <c:formatCode>#,##0</c:formatCode>
                <c:ptCount val="6"/>
                <c:pt idx="0">
                  <c:v>37459</c:v>
                </c:pt>
                <c:pt idx="1">
                  <c:v>44257</c:v>
                </c:pt>
                <c:pt idx="2">
                  <c:v>99189</c:v>
                </c:pt>
                <c:pt idx="3">
                  <c:v>141440</c:v>
                </c:pt>
                <c:pt idx="4">
                  <c:v>229326</c:v>
                </c:pt>
                <c:pt idx="5">
                  <c:v>447649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收入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solidFill>
                <a:srgbClr val="FFC000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Sheet1!$A$2:$A$7</c:f>
              <c:numCache>
                <c:formatCode>General</c:formatCode>
                <c:ptCount val="6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</c:numCache>
            </c:numRef>
          </c:cat>
          <c:val>
            <c:numRef>
              <c:f>Sheet1!$C$2:$C$7</c:f>
              <c:numCache>
                <c:formatCode>#,##0</c:formatCode>
                <c:ptCount val="6"/>
                <c:pt idx="0">
                  <c:v>57748</c:v>
                </c:pt>
                <c:pt idx="1">
                  <c:v>62482</c:v>
                </c:pt>
                <c:pt idx="2">
                  <c:v>144015</c:v>
                </c:pt>
                <c:pt idx="3">
                  <c:v>188308</c:v>
                </c:pt>
                <c:pt idx="4">
                  <c:v>261742</c:v>
                </c:pt>
                <c:pt idx="5">
                  <c:v>374122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7"/>
        <c:axId val="322011528"/>
        <c:axId val="322011920"/>
      </c:barChart>
      <c:catAx>
        <c:axId val="3220115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22011920"/>
        <c:crosses val="autoZero"/>
        <c:auto val="1"/>
        <c:lblAlgn val="ctr"/>
        <c:lblOffset val="100"/>
        <c:noMultiLvlLbl val="0"/>
      </c:catAx>
      <c:valAx>
        <c:axId val="3220119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solidFill>
              <a:schemeClr val="bg1">
                <a:lumMod val="8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22011528"/>
        <c:crosses val="autoZero"/>
        <c:crossBetween val="between"/>
        <c:majorUnit val="100000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364180-6FFC-47CC-B346-129C6F171CC2}" type="datetimeFigureOut">
              <a:rPr lang="zh-CN" altLang="en-US" smtClean="0"/>
              <a:t>2015/6/5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B2E138-B969-4223-8341-28AEEB933A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692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B2E138-B969-4223-8341-28AEEB933A2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3949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85871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7355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C7C5A1-DEE7-4464-B4A0-A447BDEDD580}" type="datetimeFigureOut">
              <a:rPr lang="zh-CN" altLang="en-US" smtClean="0"/>
              <a:t>2015/6/5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BEE8C7-448D-4819-BA1C-2FC021BDD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543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C7C5A1-DEE7-4464-B4A0-A447BDEDD580}" type="datetimeFigureOut">
              <a:rPr lang="zh-CN" altLang="en-US" smtClean="0"/>
              <a:t>2015/6/5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BEE8C7-448D-4819-BA1C-2FC021BDD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6167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C82858F-D079-476C-BEFC-E197A2177CD1}" type="datetimeFigureOut">
              <a:rPr lang="zh-CN" altLang="en-US" smtClean="0"/>
              <a:t>2015/6/5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8D3B58B-0858-44A5-A8FB-84A4670D8A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2216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7480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10496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8762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1934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3295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97921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330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3535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5868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26195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03891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745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C7C5A1-DEE7-4464-B4A0-A447BDEDD580}" type="datetimeFigureOut">
              <a:rPr lang="zh-CN" altLang="en-US" smtClean="0"/>
              <a:t>2015/6/5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BEE8C7-448D-4819-BA1C-2FC021BDD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9473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C7C5A1-DEE7-4464-B4A0-A447BDEDD580}" type="datetimeFigureOut">
              <a:rPr lang="zh-CN" altLang="en-US" smtClean="0"/>
              <a:t>2015/6/5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BEE8C7-448D-4819-BA1C-2FC021BDD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3212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C7C5A1-DEE7-4464-B4A0-A447BDEDD580}" type="datetimeFigureOut">
              <a:rPr lang="zh-CN" altLang="en-US" smtClean="0"/>
              <a:t>2015/6/5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BEE8C7-448D-4819-BA1C-2FC021BDD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54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C7C5A1-DEE7-4464-B4A0-A447BDEDD580}" type="datetimeFigureOut">
              <a:rPr lang="zh-CN" altLang="en-US" smtClean="0"/>
              <a:t>2015/6/5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BEE8C7-448D-4819-BA1C-2FC021BDD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31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C7C5A1-DEE7-4464-B4A0-A447BDEDD580}" type="datetimeFigureOut">
              <a:rPr lang="zh-CN" altLang="en-US" smtClean="0"/>
              <a:t>2015/6/5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BEE8C7-448D-4819-BA1C-2FC021BDD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8618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C7C5A1-DEE7-4464-B4A0-A447BDEDD580}" type="datetimeFigureOut">
              <a:rPr lang="zh-CN" altLang="en-US" smtClean="0"/>
              <a:t>2015/6/5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BEE8C7-448D-4819-BA1C-2FC021BDD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397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C7C5A1-DEE7-4464-B4A0-A447BDEDD580}" type="datetimeFigureOut">
              <a:rPr lang="zh-CN" altLang="en-US" smtClean="0"/>
              <a:t>2015/6/5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4BEE8C7-448D-4819-BA1C-2FC021BDD0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967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3722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395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hk/url?sa=i&amp;rct=j&amp;q=qoros+logo&amp;source=images&amp;cd=&amp;cad=rja&amp;docid=W98ry4THlM1hHM&amp;tbnid=xUCkaUHrICoB6M:&amp;ved=&amp;url=http://www.swadeology.com/2013/02/early-warning-the-qoros-logo-looks-like-a-thought-bubble/qoros-3-sedan-front-qtr-wheels-turned/&amp;ei=iQ-SUu-pO8mgigfG-YGQBQ&amp;psig=AFQjCNHaToZpRV5yFyW6iYojAF6fFmK0ag&amp;ust=1385390346359141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emf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34162"/>
            <a:ext cx="12192000" cy="223838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28900" y="4170557"/>
            <a:ext cx="693420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rgbClr val="4B4B4B"/>
                </a:solidFill>
              </a:rPr>
              <a:t>You cannot improve your past, but you can improve your future. Once time is wasted, life is wasted. Do one thing at a time, and do well</a:t>
            </a:r>
            <a:r>
              <a:rPr lang="en-US" altLang="zh-CN" dirty="0" smtClean="0">
                <a:solidFill>
                  <a:srgbClr val="4B4B4B"/>
                </a:solidFill>
              </a:rPr>
              <a:t>.</a:t>
            </a:r>
            <a:r>
              <a:rPr lang="en-US" altLang="zh-CN" dirty="0">
                <a:solidFill>
                  <a:srgbClr val="4B4B4B"/>
                </a:solidFill>
              </a:rPr>
              <a:t> You cannot improve your past, but you can improve your future. Once time is wasted, life is wasted. Do one thing at a time, and do well</a:t>
            </a:r>
            <a:r>
              <a:rPr lang="en-US" altLang="zh-CN" dirty="0" smtClean="0">
                <a:solidFill>
                  <a:srgbClr val="4B4B4B"/>
                </a:solidFill>
              </a:rPr>
              <a:t>.</a:t>
            </a:r>
            <a:endParaRPr lang="en-US" altLang="zh-CN" dirty="0">
              <a:solidFill>
                <a:srgbClr val="4B4B4B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60213" y="3033201"/>
            <a:ext cx="38715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4B4B4B"/>
                </a:solidFill>
              </a:rPr>
              <a:t>MAIN TITLE HERE</a:t>
            </a:r>
            <a:endParaRPr lang="zh-CN" altLang="en-US" sz="4000" b="1" dirty="0">
              <a:solidFill>
                <a:srgbClr val="4B4B4B"/>
              </a:solidFill>
            </a:endParaRPr>
          </a:p>
        </p:txBody>
      </p:sp>
      <p:sp>
        <p:nvSpPr>
          <p:cNvPr id="11" name="KSO_Shape"/>
          <p:cNvSpPr>
            <a:spLocks/>
          </p:cNvSpPr>
          <p:nvPr/>
        </p:nvSpPr>
        <p:spPr bwMode="auto">
          <a:xfrm>
            <a:off x="5143500" y="1673456"/>
            <a:ext cx="1905000" cy="930275"/>
          </a:xfrm>
          <a:custGeom>
            <a:avLst/>
            <a:gdLst>
              <a:gd name="T0" fmla="*/ 832862 w 3943351"/>
              <a:gd name="T1" fmla="*/ 214148 h 1924050"/>
              <a:gd name="T2" fmla="*/ 773043 w 3943351"/>
              <a:gd name="T3" fmla="*/ 561082 h 1924050"/>
              <a:gd name="T4" fmla="*/ 839765 w 3943351"/>
              <a:gd name="T5" fmla="*/ 626324 h 1924050"/>
              <a:gd name="T6" fmla="*/ 927192 w 3943351"/>
              <a:gd name="T7" fmla="*/ 505818 h 1924050"/>
              <a:gd name="T8" fmla="*/ 946364 w 3943351"/>
              <a:gd name="T9" fmla="*/ 178840 h 1924050"/>
              <a:gd name="T10" fmla="*/ 997748 w 3943351"/>
              <a:gd name="T11" fmla="*/ 104388 h 1924050"/>
              <a:gd name="T12" fmla="*/ 1096679 w 3943351"/>
              <a:gd name="T13" fmla="*/ 212613 h 1924050"/>
              <a:gd name="T14" fmla="*/ 1083641 w 3943351"/>
              <a:gd name="T15" fmla="*/ 457462 h 1924050"/>
              <a:gd name="T16" fmla="*/ 944064 w 3943351"/>
              <a:gd name="T17" fmla="*/ 658561 h 1924050"/>
              <a:gd name="T18" fmla="*/ 719360 w 3943351"/>
              <a:gd name="T19" fmla="*/ 687729 h 1924050"/>
              <a:gd name="T20" fmla="*/ 628098 w 3943351"/>
              <a:gd name="T21" fmla="*/ 551104 h 1924050"/>
              <a:gd name="T22" fmla="*/ 668744 w 3943351"/>
              <a:gd name="T23" fmla="*/ 298579 h 1924050"/>
              <a:gd name="T24" fmla="*/ 848967 w 3943351"/>
              <a:gd name="T25" fmla="*/ 109760 h 1924050"/>
              <a:gd name="T26" fmla="*/ 506926 w 3943351"/>
              <a:gd name="T27" fmla="*/ 57567 h 1924050"/>
              <a:gd name="T28" fmla="*/ 628098 w 3943351"/>
              <a:gd name="T29" fmla="*/ 188051 h 1924050"/>
              <a:gd name="T30" fmla="*/ 576715 w 3943351"/>
              <a:gd name="T31" fmla="*/ 340027 h 1924050"/>
              <a:gd name="T32" fmla="*/ 389590 w 3943351"/>
              <a:gd name="T33" fmla="*/ 475116 h 1924050"/>
              <a:gd name="T34" fmla="*/ 350477 w 3943351"/>
              <a:gd name="T35" fmla="*/ 573363 h 1924050"/>
              <a:gd name="T36" fmla="*/ 611993 w 3943351"/>
              <a:gd name="T37" fmla="*/ 489700 h 1924050"/>
              <a:gd name="T38" fmla="*/ 677180 w 3943351"/>
              <a:gd name="T39" fmla="*/ 673145 h 1924050"/>
              <a:gd name="T40" fmla="*/ 188659 w 3943351"/>
              <a:gd name="T41" fmla="*/ 732247 h 1924050"/>
              <a:gd name="T42" fmla="*/ 9970 w 3943351"/>
              <a:gd name="T43" fmla="*/ 809769 h 1924050"/>
              <a:gd name="T44" fmla="*/ 63653 w 3943351"/>
              <a:gd name="T45" fmla="*/ 673913 h 1924050"/>
              <a:gd name="T46" fmla="*/ 428702 w 3943351"/>
              <a:gd name="T47" fmla="*/ 285530 h 1924050"/>
              <a:gd name="T48" fmla="*/ 403394 w 3943351"/>
              <a:gd name="T49" fmla="*/ 148906 h 1924050"/>
              <a:gd name="T50" fmla="*/ 269185 w 3943351"/>
              <a:gd name="T51" fmla="*/ 187284 h 1924050"/>
              <a:gd name="T52" fmla="*/ 280688 w 3943351"/>
              <a:gd name="T53" fmla="*/ 259434 h 1924050"/>
              <a:gd name="T54" fmla="*/ 335139 w 3943351"/>
              <a:gd name="T55" fmla="*/ 296276 h 1924050"/>
              <a:gd name="T56" fmla="*/ 188659 w 3943351"/>
              <a:gd name="T57" fmla="*/ 373799 h 1924050"/>
              <a:gd name="T58" fmla="*/ 118871 w 3943351"/>
              <a:gd name="T59" fmla="*/ 291671 h 1924050"/>
              <a:gd name="T60" fmla="*/ 200163 w 3943351"/>
              <a:gd name="T61" fmla="*/ 105155 h 1924050"/>
              <a:gd name="T62" fmla="*/ 1424148 w 3943351"/>
              <a:gd name="T63" fmla="*/ 26865 h 1924050"/>
              <a:gd name="T64" fmla="*/ 1309112 w 3943351"/>
              <a:gd name="T65" fmla="*/ 469743 h 1924050"/>
              <a:gd name="T66" fmla="*/ 1332119 w 3943351"/>
              <a:gd name="T67" fmla="*/ 637070 h 1924050"/>
              <a:gd name="T68" fmla="*/ 1371232 w 3943351"/>
              <a:gd name="T69" fmla="*/ 695404 h 1924050"/>
              <a:gd name="T70" fmla="*/ 1154963 w 3943351"/>
              <a:gd name="T71" fmla="*/ 743760 h 1924050"/>
              <a:gd name="T72" fmla="*/ 1040694 w 3943351"/>
              <a:gd name="T73" fmla="*/ 684658 h 1924050"/>
              <a:gd name="T74" fmla="*/ 1143460 w 3943351"/>
              <a:gd name="T75" fmla="*/ 604832 h 1924050"/>
              <a:gd name="T76" fmla="*/ 1218617 w 3943351"/>
              <a:gd name="T77" fmla="*/ 251758 h 1924050"/>
              <a:gd name="T78" fmla="*/ 1115851 w 3943351"/>
              <a:gd name="T79" fmla="*/ 211845 h 1924050"/>
              <a:gd name="T80" fmla="*/ 1253128 w 3943351"/>
              <a:gd name="T81" fmla="*/ 99015 h 1924050"/>
              <a:gd name="T82" fmla="*/ 1904233 w 3943351"/>
              <a:gd name="T83" fmla="*/ 6908 h 1924050"/>
              <a:gd name="T84" fmla="*/ 1841347 w 3943351"/>
              <a:gd name="T85" fmla="*/ 177305 h 1924050"/>
              <a:gd name="T86" fmla="*/ 1578297 w 3943351"/>
              <a:gd name="T87" fmla="*/ 307789 h 1924050"/>
              <a:gd name="T88" fmla="*/ 1816806 w 3943351"/>
              <a:gd name="T89" fmla="*/ 317767 h 1924050"/>
              <a:gd name="T90" fmla="*/ 1898865 w 3943351"/>
              <a:gd name="T91" fmla="*/ 484327 h 1924050"/>
              <a:gd name="T92" fmla="*/ 1782295 w 3943351"/>
              <a:gd name="T93" fmla="*/ 721500 h 1924050"/>
              <a:gd name="T94" fmla="*/ 1510043 w 3943351"/>
              <a:gd name="T95" fmla="*/ 888827 h 1924050"/>
              <a:gd name="T96" fmla="*/ 1061401 w 3943351"/>
              <a:gd name="T97" fmla="*/ 923367 h 1924050"/>
              <a:gd name="T98" fmla="*/ 665677 w 3943351"/>
              <a:gd name="T99" fmla="*/ 830493 h 1924050"/>
              <a:gd name="T100" fmla="*/ 240042 w 3943351"/>
              <a:gd name="T101" fmla="*/ 790580 h 1924050"/>
              <a:gd name="T102" fmla="*/ 149547 w 3943351"/>
              <a:gd name="T103" fmla="*/ 791348 h 1924050"/>
              <a:gd name="T104" fmla="*/ 454777 w 3943351"/>
              <a:gd name="T105" fmla="*/ 704614 h 1924050"/>
              <a:gd name="T106" fmla="*/ 885779 w 3943351"/>
              <a:gd name="T107" fmla="*/ 736084 h 1924050"/>
              <a:gd name="T108" fmla="*/ 1238557 w 3943351"/>
              <a:gd name="T109" fmla="*/ 787510 h 1924050"/>
              <a:gd name="T110" fmla="*/ 1539185 w 3943351"/>
              <a:gd name="T111" fmla="*/ 668539 h 1924050"/>
              <a:gd name="T112" fmla="*/ 1664958 w 3943351"/>
              <a:gd name="T113" fmla="*/ 528845 h 1924050"/>
              <a:gd name="T114" fmla="*/ 1646552 w 3943351"/>
              <a:gd name="T115" fmla="*/ 419084 h 1924050"/>
              <a:gd name="T116" fmla="*/ 1470930 w 3943351"/>
              <a:gd name="T117" fmla="*/ 423690 h 1924050"/>
              <a:gd name="T118" fmla="*/ 1371232 w 3943351"/>
              <a:gd name="T119" fmla="*/ 467440 h 1924050"/>
              <a:gd name="T120" fmla="*/ 1495471 w 3943351"/>
              <a:gd name="T121" fmla="*/ 92106 h 1924050"/>
              <a:gd name="T122" fmla="*/ 1822941 w 3943351"/>
              <a:gd name="T123" fmla="*/ 42983 h 192405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3943351" h="1924050">
                <a:moveTo>
                  <a:pt x="1895475" y="327025"/>
                </a:moveTo>
                <a:lnTo>
                  <a:pt x="1890713" y="328613"/>
                </a:lnTo>
                <a:lnTo>
                  <a:pt x="1870075" y="328613"/>
                </a:lnTo>
                <a:lnTo>
                  <a:pt x="1852613" y="333375"/>
                </a:lnTo>
                <a:lnTo>
                  <a:pt x="1835150" y="341313"/>
                </a:lnTo>
                <a:lnTo>
                  <a:pt x="1819275" y="347663"/>
                </a:lnTo>
                <a:lnTo>
                  <a:pt x="1804988" y="357188"/>
                </a:lnTo>
                <a:lnTo>
                  <a:pt x="1792288" y="366713"/>
                </a:lnTo>
                <a:lnTo>
                  <a:pt x="1768475" y="387350"/>
                </a:lnTo>
                <a:lnTo>
                  <a:pt x="1749425" y="407988"/>
                </a:lnTo>
                <a:lnTo>
                  <a:pt x="1736725" y="425450"/>
                </a:lnTo>
                <a:lnTo>
                  <a:pt x="1724025" y="442913"/>
                </a:lnTo>
                <a:lnTo>
                  <a:pt x="1706563" y="484188"/>
                </a:lnTo>
                <a:lnTo>
                  <a:pt x="1690688" y="527050"/>
                </a:lnTo>
                <a:lnTo>
                  <a:pt x="1676400" y="576263"/>
                </a:lnTo>
                <a:lnTo>
                  <a:pt x="1662113" y="627063"/>
                </a:lnTo>
                <a:lnTo>
                  <a:pt x="1651000" y="677863"/>
                </a:lnTo>
                <a:lnTo>
                  <a:pt x="1641475" y="731838"/>
                </a:lnTo>
                <a:lnTo>
                  <a:pt x="1625600" y="838200"/>
                </a:lnTo>
                <a:lnTo>
                  <a:pt x="1614488" y="915988"/>
                </a:lnTo>
                <a:lnTo>
                  <a:pt x="1606550" y="990600"/>
                </a:lnTo>
                <a:lnTo>
                  <a:pt x="1601788" y="1054100"/>
                </a:lnTo>
                <a:lnTo>
                  <a:pt x="1600200" y="1109663"/>
                </a:lnTo>
                <a:lnTo>
                  <a:pt x="1600200" y="1160463"/>
                </a:lnTo>
                <a:lnTo>
                  <a:pt x="1604963" y="1200150"/>
                </a:lnTo>
                <a:lnTo>
                  <a:pt x="1611313" y="1235075"/>
                </a:lnTo>
                <a:lnTo>
                  <a:pt x="1616075" y="1249363"/>
                </a:lnTo>
                <a:lnTo>
                  <a:pt x="1622425" y="1260475"/>
                </a:lnTo>
                <a:lnTo>
                  <a:pt x="1630363" y="1270000"/>
                </a:lnTo>
                <a:lnTo>
                  <a:pt x="1636713" y="1279525"/>
                </a:lnTo>
                <a:lnTo>
                  <a:pt x="1651000" y="1292225"/>
                </a:lnTo>
                <a:lnTo>
                  <a:pt x="1670050" y="1300163"/>
                </a:lnTo>
                <a:lnTo>
                  <a:pt x="1685925" y="1301750"/>
                </a:lnTo>
                <a:lnTo>
                  <a:pt x="1703388" y="1301750"/>
                </a:lnTo>
                <a:lnTo>
                  <a:pt x="1722438" y="1300163"/>
                </a:lnTo>
                <a:lnTo>
                  <a:pt x="1738313" y="1295400"/>
                </a:lnTo>
                <a:lnTo>
                  <a:pt x="1752600" y="1290638"/>
                </a:lnTo>
                <a:lnTo>
                  <a:pt x="1776413" y="1281113"/>
                </a:lnTo>
                <a:lnTo>
                  <a:pt x="1782763" y="1274763"/>
                </a:lnTo>
                <a:lnTo>
                  <a:pt x="1798638" y="1265238"/>
                </a:lnTo>
                <a:lnTo>
                  <a:pt x="1812925" y="1255713"/>
                </a:lnTo>
                <a:lnTo>
                  <a:pt x="1824038" y="1241425"/>
                </a:lnTo>
                <a:lnTo>
                  <a:pt x="1838325" y="1230313"/>
                </a:lnTo>
                <a:lnTo>
                  <a:pt x="1858963" y="1200150"/>
                </a:lnTo>
                <a:lnTo>
                  <a:pt x="1878013" y="1168400"/>
                </a:lnTo>
                <a:lnTo>
                  <a:pt x="1893888" y="1130300"/>
                </a:lnTo>
                <a:lnTo>
                  <a:pt x="1908175" y="1089025"/>
                </a:lnTo>
                <a:lnTo>
                  <a:pt x="1919288" y="1046163"/>
                </a:lnTo>
                <a:lnTo>
                  <a:pt x="1930400" y="998538"/>
                </a:lnTo>
                <a:lnTo>
                  <a:pt x="1944688" y="915988"/>
                </a:lnTo>
                <a:lnTo>
                  <a:pt x="1958975" y="823913"/>
                </a:lnTo>
                <a:lnTo>
                  <a:pt x="1971675" y="723900"/>
                </a:lnTo>
                <a:lnTo>
                  <a:pt x="1984375" y="617538"/>
                </a:lnTo>
                <a:lnTo>
                  <a:pt x="1985963" y="561975"/>
                </a:lnTo>
                <a:lnTo>
                  <a:pt x="1987550" y="515938"/>
                </a:lnTo>
                <a:lnTo>
                  <a:pt x="1985963" y="474663"/>
                </a:lnTo>
                <a:lnTo>
                  <a:pt x="1981200" y="442913"/>
                </a:lnTo>
                <a:lnTo>
                  <a:pt x="1974850" y="412750"/>
                </a:lnTo>
                <a:lnTo>
                  <a:pt x="1966913" y="388938"/>
                </a:lnTo>
                <a:lnTo>
                  <a:pt x="1958975" y="369888"/>
                </a:lnTo>
                <a:lnTo>
                  <a:pt x="1949450" y="357188"/>
                </a:lnTo>
                <a:lnTo>
                  <a:pt x="1936750" y="344488"/>
                </a:lnTo>
                <a:lnTo>
                  <a:pt x="1928813" y="338138"/>
                </a:lnTo>
                <a:lnTo>
                  <a:pt x="1919288" y="331788"/>
                </a:lnTo>
                <a:lnTo>
                  <a:pt x="1909763" y="328613"/>
                </a:lnTo>
                <a:lnTo>
                  <a:pt x="1895475" y="327025"/>
                </a:lnTo>
                <a:close/>
                <a:moveTo>
                  <a:pt x="1933576" y="192088"/>
                </a:moveTo>
                <a:lnTo>
                  <a:pt x="1962151" y="195263"/>
                </a:lnTo>
                <a:lnTo>
                  <a:pt x="1990726" y="196851"/>
                </a:lnTo>
                <a:lnTo>
                  <a:pt x="2017713" y="201613"/>
                </a:lnTo>
                <a:lnTo>
                  <a:pt x="2041526" y="209551"/>
                </a:lnTo>
                <a:lnTo>
                  <a:pt x="2065338" y="215901"/>
                </a:lnTo>
                <a:lnTo>
                  <a:pt x="2087563" y="225426"/>
                </a:lnTo>
                <a:lnTo>
                  <a:pt x="2108201" y="236538"/>
                </a:lnTo>
                <a:lnTo>
                  <a:pt x="2127251" y="247651"/>
                </a:lnTo>
                <a:lnTo>
                  <a:pt x="2143126" y="260351"/>
                </a:lnTo>
                <a:lnTo>
                  <a:pt x="2159001" y="273051"/>
                </a:lnTo>
                <a:lnTo>
                  <a:pt x="2187576" y="301626"/>
                </a:lnTo>
                <a:lnTo>
                  <a:pt x="2212976" y="328613"/>
                </a:lnTo>
                <a:lnTo>
                  <a:pt x="2230438" y="357188"/>
                </a:lnTo>
                <a:lnTo>
                  <a:pt x="2244726" y="384176"/>
                </a:lnTo>
                <a:lnTo>
                  <a:pt x="2255838" y="404813"/>
                </a:lnTo>
                <a:lnTo>
                  <a:pt x="2263776" y="423863"/>
                </a:lnTo>
                <a:lnTo>
                  <a:pt x="2270126" y="439738"/>
                </a:lnTo>
                <a:lnTo>
                  <a:pt x="2278063" y="479426"/>
                </a:lnTo>
                <a:lnTo>
                  <a:pt x="2284413" y="519113"/>
                </a:lnTo>
                <a:lnTo>
                  <a:pt x="2289176" y="560388"/>
                </a:lnTo>
                <a:lnTo>
                  <a:pt x="2293938" y="601663"/>
                </a:lnTo>
                <a:lnTo>
                  <a:pt x="2293938" y="642938"/>
                </a:lnTo>
                <a:lnTo>
                  <a:pt x="2290763" y="687388"/>
                </a:lnTo>
                <a:lnTo>
                  <a:pt x="2289176" y="728663"/>
                </a:lnTo>
                <a:lnTo>
                  <a:pt x="2284413" y="773113"/>
                </a:lnTo>
                <a:lnTo>
                  <a:pt x="2278063" y="815976"/>
                </a:lnTo>
                <a:lnTo>
                  <a:pt x="2268538" y="860426"/>
                </a:lnTo>
                <a:lnTo>
                  <a:pt x="2255838" y="901701"/>
                </a:lnTo>
                <a:lnTo>
                  <a:pt x="2243138" y="946151"/>
                </a:lnTo>
                <a:lnTo>
                  <a:pt x="2228851" y="987426"/>
                </a:lnTo>
                <a:lnTo>
                  <a:pt x="2212976" y="1028701"/>
                </a:lnTo>
                <a:lnTo>
                  <a:pt x="2193926" y="1068389"/>
                </a:lnTo>
                <a:lnTo>
                  <a:pt x="2173288" y="1108076"/>
                </a:lnTo>
                <a:lnTo>
                  <a:pt x="2152651" y="1144589"/>
                </a:lnTo>
                <a:lnTo>
                  <a:pt x="2128838" y="1182689"/>
                </a:lnTo>
                <a:lnTo>
                  <a:pt x="2103438" y="1216026"/>
                </a:lnTo>
                <a:lnTo>
                  <a:pt x="2076451" y="1249364"/>
                </a:lnTo>
                <a:lnTo>
                  <a:pt x="2047876" y="1281114"/>
                </a:lnTo>
                <a:lnTo>
                  <a:pt x="2017713" y="1311276"/>
                </a:lnTo>
                <a:lnTo>
                  <a:pt x="1987551" y="1336676"/>
                </a:lnTo>
                <a:lnTo>
                  <a:pt x="1954213" y="1362076"/>
                </a:lnTo>
                <a:lnTo>
                  <a:pt x="1919288" y="1385889"/>
                </a:lnTo>
                <a:lnTo>
                  <a:pt x="1884363" y="1403351"/>
                </a:lnTo>
                <a:lnTo>
                  <a:pt x="1844675" y="1419226"/>
                </a:lnTo>
                <a:lnTo>
                  <a:pt x="1804988" y="1433514"/>
                </a:lnTo>
                <a:lnTo>
                  <a:pt x="1766888" y="1444626"/>
                </a:lnTo>
                <a:lnTo>
                  <a:pt x="1724025" y="1452564"/>
                </a:lnTo>
                <a:lnTo>
                  <a:pt x="1681163" y="1454151"/>
                </a:lnTo>
                <a:lnTo>
                  <a:pt x="1636713" y="1454151"/>
                </a:lnTo>
                <a:lnTo>
                  <a:pt x="1595438" y="1452564"/>
                </a:lnTo>
                <a:lnTo>
                  <a:pt x="1555750" y="1444626"/>
                </a:lnTo>
                <a:lnTo>
                  <a:pt x="1520825" y="1436689"/>
                </a:lnTo>
                <a:lnTo>
                  <a:pt x="1489075" y="1422401"/>
                </a:lnTo>
                <a:lnTo>
                  <a:pt x="1460500" y="1408114"/>
                </a:lnTo>
                <a:lnTo>
                  <a:pt x="1433513" y="1392239"/>
                </a:lnTo>
                <a:lnTo>
                  <a:pt x="1409700" y="1371601"/>
                </a:lnTo>
                <a:lnTo>
                  <a:pt x="1389063" y="1350964"/>
                </a:lnTo>
                <a:lnTo>
                  <a:pt x="1371600" y="1327151"/>
                </a:lnTo>
                <a:lnTo>
                  <a:pt x="1354138" y="1304926"/>
                </a:lnTo>
                <a:lnTo>
                  <a:pt x="1341438" y="1279526"/>
                </a:lnTo>
                <a:lnTo>
                  <a:pt x="1328738" y="1250951"/>
                </a:lnTo>
                <a:lnTo>
                  <a:pt x="1320800" y="1223964"/>
                </a:lnTo>
                <a:lnTo>
                  <a:pt x="1311275" y="1195389"/>
                </a:lnTo>
                <a:lnTo>
                  <a:pt x="1306513" y="1168401"/>
                </a:lnTo>
                <a:lnTo>
                  <a:pt x="1300163" y="1139826"/>
                </a:lnTo>
                <a:lnTo>
                  <a:pt x="1295400" y="1082676"/>
                </a:lnTo>
                <a:lnTo>
                  <a:pt x="1292225" y="1028701"/>
                </a:lnTo>
                <a:lnTo>
                  <a:pt x="1292225" y="977901"/>
                </a:lnTo>
                <a:lnTo>
                  <a:pt x="1296988" y="931863"/>
                </a:lnTo>
                <a:lnTo>
                  <a:pt x="1301750" y="892176"/>
                </a:lnTo>
                <a:lnTo>
                  <a:pt x="1306513" y="865188"/>
                </a:lnTo>
                <a:lnTo>
                  <a:pt x="1311275" y="838201"/>
                </a:lnTo>
                <a:lnTo>
                  <a:pt x="1320800" y="798513"/>
                </a:lnTo>
                <a:lnTo>
                  <a:pt x="1331913" y="758826"/>
                </a:lnTo>
                <a:lnTo>
                  <a:pt x="1343025" y="722313"/>
                </a:lnTo>
                <a:lnTo>
                  <a:pt x="1357313" y="684213"/>
                </a:lnTo>
                <a:lnTo>
                  <a:pt x="1384300" y="617538"/>
                </a:lnTo>
                <a:lnTo>
                  <a:pt x="1414463" y="557213"/>
                </a:lnTo>
                <a:lnTo>
                  <a:pt x="1447800" y="501651"/>
                </a:lnTo>
                <a:lnTo>
                  <a:pt x="1482725" y="454026"/>
                </a:lnTo>
                <a:lnTo>
                  <a:pt x="1516063" y="412751"/>
                </a:lnTo>
                <a:lnTo>
                  <a:pt x="1550988" y="373063"/>
                </a:lnTo>
                <a:lnTo>
                  <a:pt x="1584325" y="341313"/>
                </a:lnTo>
                <a:lnTo>
                  <a:pt x="1614488" y="312738"/>
                </a:lnTo>
                <a:lnTo>
                  <a:pt x="1644650" y="292101"/>
                </a:lnTo>
                <a:lnTo>
                  <a:pt x="1666875" y="273051"/>
                </a:lnTo>
                <a:lnTo>
                  <a:pt x="1703388" y="250826"/>
                </a:lnTo>
                <a:lnTo>
                  <a:pt x="1717675" y="242888"/>
                </a:lnTo>
                <a:lnTo>
                  <a:pt x="1757363" y="227013"/>
                </a:lnTo>
                <a:lnTo>
                  <a:pt x="1797050" y="215901"/>
                </a:lnTo>
                <a:lnTo>
                  <a:pt x="1833563" y="206376"/>
                </a:lnTo>
                <a:lnTo>
                  <a:pt x="1868488" y="200026"/>
                </a:lnTo>
                <a:lnTo>
                  <a:pt x="1903413" y="195263"/>
                </a:lnTo>
                <a:lnTo>
                  <a:pt x="1933576" y="192088"/>
                </a:lnTo>
                <a:close/>
                <a:moveTo>
                  <a:pt x="793751" y="80963"/>
                </a:moveTo>
                <a:lnTo>
                  <a:pt x="841376" y="80963"/>
                </a:lnTo>
                <a:lnTo>
                  <a:pt x="887413" y="84138"/>
                </a:lnTo>
                <a:lnTo>
                  <a:pt x="931863" y="88901"/>
                </a:lnTo>
                <a:lnTo>
                  <a:pt x="973138" y="95251"/>
                </a:lnTo>
                <a:lnTo>
                  <a:pt x="1012826" y="106363"/>
                </a:lnTo>
                <a:lnTo>
                  <a:pt x="1049338" y="119063"/>
                </a:lnTo>
                <a:lnTo>
                  <a:pt x="1082676" y="130176"/>
                </a:lnTo>
                <a:lnTo>
                  <a:pt x="1114426" y="144463"/>
                </a:lnTo>
                <a:lnTo>
                  <a:pt x="1143001" y="157163"/>
                </a:lnTo>
                <a:lnTo>
                  <a:pt x="1165226" y="171451"/>
                </a:lnTo>
                <a:lnTo>
                  <a:pt x="1185863" y="187326"/>
                </a:lnTo>
                <a:lnTo>
                  <a:pt x="1209676" y="209551"/>
                </a:lnTo>
                <a:lnTo>
                  <a:pt x="1230313" y="231776"/>
                </a:lnTo>
                <a:lnTo>
                  <a:pt x="1249363" y="257176"/>
                </a:lnTo>
                <a:lnTo>
                  <a:pt x="1265238" y="285751"/>
                </a:lnTo>
                <a:lnTo>
                  <a:pt x="1281113" y="317501"/>
                </a:lnTo>
                <a:lnTo>
                  <a:pt x="1290638" y="352426"/>
                </a:lnTo>
                <a:lnTo>
                  <a:pt x="1300163" y="388938"/>
                </a:lnTo>
                <a:lnTo>
                  <a:pt x="1301751" y="428626"/>
                </a:lnTo>
                <a:lnTo>
                  <a:pt x="1300163" y="469901"/>
                </a:lnTo>
                <a:lnTo>
                  <a:pt x="1296988" y="490538"/>
                </a:lnTo>
                <a:lnTo>
                  <a:pt x="1292226" y="514351"/>
                </a:lnTo>
                <a:lnTo>
                  <a:pt x="1285876" y="534988"/>
                </a:lnTo>
                <a:lnTo>
                  <a:pt x="1277938" y="557213"/>
                </a:lnTo>
                <a:lnTo>
                  <a:pt x="1266826" y="581026"/>
                </a:lnTo>
                <a:lnTo>
                  <a:pt x="1257301" y="603251"/>
                </a:lnTo>
                <a:lnTo>
                  <a:pt x="1244601" y="630238"/>
                </a:lnTo>
                <a:lnTo>
                  <a:pt x="1227138" y="652463"/>
                </a:lnTo>
                <a:lnTo>
                  <a:pt x="1211263" y="677863"/>
                </a:lnTo>
                <a:lnTo>
                  <a:pt x="1193801" y="703263"/>
                </a:lnTo>
                <a:lnTo>
                  <a:pt x="1169988" y="728663"/>
                </a:lnTo>
                <a:lnTo>
                  <a:pt x="1146176" y="754063"/>
                </a:lnTo>
                <a:lnTo>
                  <a:pt x="1130301" y="774701"/>
                </a:lnTo>
                <a:lnTo>
                  <a:pt x="1104901" y="800101"/>
                </a:lnTo>
                <a:lnTo>
                  <a:pt x="1073151" y="830263"/>
                </a:lnTo>
                <a:lnTo>
                  <a:pt x="1027113" y="865188"/>
                </a:lnTo>
                <a:lnTo>
                  <a:pt x="998538" y="885826"/>
                </a:lnTo>
                <a:lnTo>
                  <a:pt x="966788" y="904876"/>
                </a:lnTo>
                <a:lnTo>
                  <a:pt x="931863" y="925513"/>
                </a:lnTo>
                <a:lnTo>
                  <a:pt x="895351" y="944563"/>
                </a:lnTo>
                <a:lnTo>
                  <a:pt x="850901" y="965201"/>
                </a:lnTo>
                <a:lnTo>
                  <a:pt x="806451" y="982663"/>
                </a:lnTo>
                <a:lnTo>
                  <a:pt x="769938" y="1008063"/>
                </a:lnTo>
                <a:lnTo>
                  <a:pt x="684213" y="1063626"/>
                </a:lnTo>
                <a:lnTo>
                  <a:pt x="592138" y="1127126"/>
                </a:lnTo>
                <a:lnTo>
                  <a:pt x="555625" y="1155701"/>
                </a:lnTo>
                <a:lnTo>
                  <a:pt x="530225" y="1177926"/>
                </a:lnTo>
                <a:lnTo>
                  <a:pt x="536575" y="1179513"/>
                </a:lnTo>
                <a:lnTo>
                  <a:pt x="552450" y="1184276"/>
                </a:lnTo>
                <a:lnTo>
                  <a:pt x="582613" y="1190626"/>
                </a:lnTo>
                <a:lnTo>
                  <a:pt x="628650" y="1193801"/>
                </a:lnTo>
                <a:lnTo>
                  <a:pt x="657225" y="1193801"/>
                </a:lnTo>
                <a:lnTo>
                  <a:pt x="688975" y="1190626"/>
                </a:lnTo>
                <a:lnTo>
                  <a:pt x="725488" y="1185863"/>
                </a:lnTo>
                <a:lnTo>
                  <a:pt x="768350" y="1179513"/>
                </a:lnTo>
                <a:lnTo>
                  <a:pt x="814388" y="1173163"/>
                </a:lnTo>
                <a:lnTo>
                  <a:pt x="866776" y="1160463"/>
                </a:lnTo>
                <a:lnTo>
                  <a:pt x="922338" y="1144588"/>
                </a:lnTo>
                <a:lnTo>
                  <a:pt x="985838" y="1127126"/>
                </a:lnTo>
                <a:lnTo>
                  <a:pt x="1023938" y="1112838"/>
                </a:lnTo>
                <a:lnTo>
                  <a:pt x="1114426" y="1077913"/>
                </a:lnTo>
                <a:lnTo>
                  <a:pt x="1209676" y="1036638"/>
                </a:lnTo>
                <a:lnTo>
                  <a:pt x="1246188" y="1017588"/>
                </a:lnTo>
                <a:lnTo>
                  <a:pt x="1260476" y="1011238"/>
                </a:lnTo>
                <a:lnTo>
                  <a:pt x="1270001" y="1003301"/>
                </a:lnTo>
                <a:lnTo>
                  <a:pt x="1266826" y="1012826"/>
                </a:lnTo>
                <a:lnTo>
                  <a:pt x="1265238" y="1041401"/>
                </a:lnTo>
                <a:lnTo>
                  <a:pt x="1265238" y="1082676"/>
                </a:lnTo>
                <a:lnTo>
                  <a:pt x="1266826" y="1104901"/>
                </a:lnTo>
                <a:lnTo>
                  <a:pt x="1270001" y="1133476"/>
                </a:lnTo>
                <a:lnTo>
                  <a:pt x="1276351" y="1163638"/>
                </a:lnTo>
                <a:lnTo>
                  <a:pt x="1282701" y="1193801"/>
                </a:lnTo>
                <a:lnTo>
                  <a:pt x="1295401" y="1225551"/>
                </a:lnTo>
                <a:lnTo>
                  <a:pt x="1308101" y="1258888"/>
                </a:lnTo>
                <a:lnTo>
                  <a:pt x="1325563" y="1292226"/>
                </a:lnTo>
                <a:lnTo>
                  <a:pt x="1346201" y="1325563"/>
                </a:lnTo>
                <a:lnTo>
                  <a:pt x="1371601" y="1360488"/>
                </a:lnTo>
                <a:lnTo>
                  <a:pt x="1401763" y="1392238"/>
                </a:lnTo>
                <a:lnTo>
                  <a:pt x="1363663" y="1392238"/>
                </a:lnTo>
                <a:lnTo>
                  <a:pt x="1265238" y="1392238"/>
                </a:lnTo>
                <a:lnTo>
                  <a:pt x="1117601" y="1397001"/>
                </a:lnTo>
                <a:lnTo>
                  <a:pt x="1028701" y="1403351"/>
                </a:lnTo>
                <a:lnTo>
                  <a:pt x="936626" y="1411288"/>
                </a:lnTo>
                <a:lnTo>
                  <a:pt x="836613" y="1422401"/>
                </a:lnTo>
                <a:lnTo>
                  <a:pt x="738188" y="1436688"/>
                </a:lnTo>
                <a:lnTo>
                  <a:pt x="636588" y="1452563"/>
                </a:lnTo>
                <a:lnTo>
                  <a:pt x="534988" y="1474788"/>
                </a:lnTo>
                <a:lnTo>
                  <a:pt x="485775" y="1487488"/>
                </a:lnTo>
                <a:lnTo>
                  <a:pt x="436563" y="1500188"/>
                </a:lnTo>
                <a:lnTo>
                  <a:pt x="390525" y="1514476"/>
                </a:lnTo>
                <a:lnTo>
                  <a:pt x="344488" y="1530351"/>
                </a:lnTo>
                <a:lnTo>
                  <a:pt x="300038" y="1549401"/>
                </a:lnTo>
                <a:lnTo>
                  <a:pt x="258762" y="1568451"/>
                </a:lnTo>
                <a:lnTo>
                  <a:pt x="220662" y="1585913"/>
                </a:lnTo>
                <a:lnTo>
                  <a:pt x="180975" y="1609726"/>
                </a:lnTo>
                <a:lnTo>
                  <a:pt x="147637" y="1628776"/>
                </a:lnTo>
                <a:lnTo>
                  <a:pt x="117475" y="1646238"/>
                </a:lnTo>
                <a:lnTo>
                  <a:pt x="90487" y="1657351"/>
                </a:lnTo>
                <a:lnTo>
                  <a:pt x="69850" y="1666876"/>
                </a:lnTo>
                <a:lnTo>
                  <a:pt x="49212" y="1671638"/>
                </a:lnTo>
                <a:lnTo>
                  <a:pt x="34925" y="1674813"/>
                </a:lnTo>
                <a:lnTo>
                  <a:pt x="20637" y="1674813"/>
                </a:lnTo>
                <a:lnTo>
                  <a:pt x="11112" y="1670051"/>
                </a:lnTo>
                <a:lnTo>
                  <a:pt x="4762" y="1665288"/>
                </a:lnTo>
                <a:lnTo>
                  <a:pt x="3175" y="1655763"/>
                </a:lnTo>
                <a:lnTo>
                  <a:pt x="0" y="1646238"/>
                </a:lnTo>
                <a:lnTo>
                  <a:pt x="3175" y="1631951"/>
                </a:lnTo>
                <a:lnTo>
                  <a:pt x="4762" y="1619251"/>
                </a:lnTo>
                <a:lnTo>
                  <a:pt x="9525" y="1601788"/>
                </a:lnTo>
                <a:lnTo>
                  <a:pt x="25400" y="1565276"/>
                </a:lnTo>
                <a:lnTo>
                  <a:pt x="46037" y="1524001"/>
                </a:lnTo>
                <a:lnTo>
                  <a:pt x="74612" y="1482726"/>
                </a:lnTo>
                <a:lnTo>
                  <a:pt x="101600" y="1438276"/>
                </a:lnTo>
                <a:lnTo>
                  <a:pt x="131762" y="1393826"/>
                </a:lnTo>
                <a:lnTo>
                  <a:pt x="165100" y="1352551"/>
                </a:lnTo>
                <a:lnTo>
                  <a:pt x="193675" y="1312863"/>
                </a:lnTo>
                <a:lnTo>
                  <a:pt x="222250" y="1281113"/>
                </a:lnTo>
                <a:lnTo>
                  <a:pt x="247650" y="1255713"/>
                </a:lnTo>
                <a:lnTo>
                  <a:pt x="363538" y="1139826"/>
                </a:lnTo>
                <a:lnTo>
                  <a:pt x="714375" y="809626"/>
                </a:lnTo>
                <a:lnTo>
                  <a:pt x="747713" y="777876"/>
                </a:lnTo>
                <a:lnTo>
                  <a:pt x="779463" y="742951"/>
                </a:lnTo>
                <a:lnTo>
                  <a:pt x="815976" y="698501"/>
                </a:lnTo>
                <a:lnTo>
                  <a:pt x="854076" y="647701"/>
                </a:lnTo>
                <a:lnTo>
                  <a:pt x="871538" y="620713"/>
                </a:lnTo>
                <a:lnTo>
                  <a:pt x="887413" y="590551"/>
                </a:lnTo>
                <a:lnTo>
                  <a:pt x="904876" y="560388"/>
                </a:lnTo>
                <a:lnTo>
                  <a:pt x="915988" y="530226"/>
                </a:lnTo>
                <a:lnTo>
                  <a:pt x="922338" y="500063"/>
                </a:lnTo>
                <a:lnTo>
                  <a:pt x="930276" y="469901"/>
                </a:lnTo>
                <a:lnTo>
                  <a:pt x="930276" y="442913"/>
                </a:lnTo>
                <a:lnTo>
                  <a:pt x="925513" y="414338"/>
                </a:lnTo>
                <a:lnTo>
                  <a:pt x="917576" y="392113"/>
                </a:lnTo>
                <a:lnTo>
                  <a:pt x="906463" y="369888"/>
                </a:lnTo>
                <a:lnTo>
                  <a:pt x="892176" y="349251"/>
                </a:lnTo>
                <a:lnTo>
                  <a:pt x="876301" y="333376"/>
                </a:lnTo>
                <a:lnTo>
                  <a:pt x="855663" y="319088"/>
                </a:lnTo>
                <a:lnTo>
                  <a:pt x="835026" y="307976"/>
                </a:lnTo>
                <a:lnTo>
                  <a:pt x="814388" y="298451"/>
                </a:lnTo>
                <a:lnTo>
                  <a:pt x="790576" y="292101"/>
                </a:lnTo>
                <a:lnTo>
                  <a:pt x="768350" y="288926"/>
                </a:lnTo>
                <a:lnTo>
                  <a:pt x="744538" y="287338"/>
                </a:lnTo>
                <a:lnTo>
                  <a:pt x="722313" y="287338"/>
                </a:lnTo>
                <a:lnTo>
                  <a:pt x="700088" y="288926"/>
                </a:lnTo>
                <a:lnTo>
                  <a:pt x="679450" y="296863"/>
                </a:lnTo>
                <a:lnTo>
                  <a:pt x="661988" y="303213"/>
                </a:lnTo>
                <a:lnTo>
                  <a:pt x="631825" y="322263"/>
                </a:lnTo>
                <a:lnTo>
                  <a:pt x="603250" y="341313"/>
                </a:lnTo>
                <a:lnTo>
                  <a:pt x="577850" y="363538"/>
                </a:lnTo>
                <a:lnTo>
                  <a:pt x="557213" y="387351"/>
                </a:lnTo>
                <a:lnTo>
                  <a:pt x="541338" y="412751"/>
                </a:lnTo>
                <a:lnTo>
                  <a:pt x="534988" y="423863"/>
                </a:lnTo>
                <a:lnTo>
                  <a:pt x="530225" y="438151"/>
                </a:lnTo>
                <a:lnTo>
                  <a:pt x="527050" y="450851"/>
                </a:lnTo>
                <a:lnTo>
                  <a:pt x="527050" y="463551"/>
                </a:lnTo>
                <a:lnTo>
                  <a:pt x="527050" y="476251"/>
                </a:lnTo>
                <a:lnTo>
                  <a:pt x="531813" y="490538"/>
                </a:lnTo>
                <a:lnTo>
                  <a:pt x="538163" y="501651"/>
                </a:lnTo>
                <a:lnTo>
                  <a:pt x="547688" y="514351"/>
                </a:lnTo>
                <a:lnTo>
                  <a:pt x="557213" y="523876"/>
                </a:lnTo>
                <a:lnTo>
                  <a:pt x="571500" y="531813"/>
                </a:lnTo>
                <a:lnTo>
                  <a:pt x="581025" y="536576"/>
                </a:lnTo>
                <a:lnTo>
                  <a:pt x="590550" y="536576"/>
                </a:lnTo>
                <a:lnTo>
                  <a:pt x="603250" y="536576"/>
                </a:lnTo>
                <a:lnTo>
                  <a:pt x="622300" y="534988"/>
                </a:lnTo>
                <a:lnTo>
                  <a:pt x="644525" y="525463"/>
                </a:lnTo>
                <a:lnTo>
                  <a:pt x="673100" y="509588"/>
                </a:lnTo>
                <a:lnTo>
                  <a:pt x="703263" y="484188"/>
                </a:lnTo>
                <a:lnTo>
                  <a:pt x="703263" y="493713"/>
                </a:lnTo>
                <a:lnTo>
                  <a:pt x="704850" y="515938"/>
                </a:lnTo>
                <a:lnTo>
                  <a:pt x="704850" y="550863"/>
                </a:lnTo>
                <a:lnTo>
                  <a:pt x="703263" y="569913"/>
                </a:lnTo>
                <a:lnTo>
                  <a:pt x="700088" y="590551"/>
                </a:lnTo>
                <a:lnTo>
                  <a:pt x="693738" y="612776"/>
                </a:lnTo>
                <a:lnTo>
                  <a:pt x="684213" y="636588"/>
                </a:lnTo>
                <a:lnTo>
                  <a:pt x="669925" y="657226"/>
                </a:lnTo>
                <a:lnTo>
                  <a:pt x="654050" y="681038"/>
                </a:lnTo>
                <a:lnTo>
                  <a:pt x="636588" y="701676"/>
                </a:lnTo>
                <a:lnTo>
                  <a:pt x="611188" y="719138"/>
                </a:lnTo>
                <a:lnTo>
                  <a:pt x="581025" y="738188"/>
                </a:lnTo>
                <a:lnTo>
                  <a:pt x="542925" y="752476"/>
                </a:lnTo>
                <a:lnTo>
                  <a:pt x="506413" y="763588"/>
                </a:lnTo>
                <a:lnTo>
                  <a:pt x="474663" y="769938"/>
                </a:lnTo>
                <a:lnTo>
                  <a:pt x="444500" y="774701"/>
                </a:lnTo>
                <a:lnTo>
                  <a:pt x="415925" y="774701"/>
                </a:lnTo>
                <a:lnTo>
                  <a:pt x="390525" y="773113"/>
                </a:lnTo>
                <a:lnTo>
                  <a:pt x="368300" y="768351"/>
                </a:lnTo>
                <a:lnTo>
                  <a:pt x="349250" y="763588"/>
                </a:lnTo>
                <a:lnTo>
                  <a:pt x="330200" y="754063"/>
                </a:lnTo>
                <a:lnTo>
                  <a:pt x="317500" y="742951"/>
                </a:lnTo>
                <a:lnTo>
                  <a:pt x="303213" y="733426"/>
                </a:lnTo>
                <a:lnTo>
                  <a:pt x="292100" y="719138"/>
                </a:lnTo>
                <a:lnTo>
                  <a:pt x="282575" y="708026"/>
                </a:lnTo>
                <a:lnTo>
                  <a:pt x="266700" y="682626"/>
                </a:lnTo>
                <a:lnTo>
                  <a:pt x="257175" y="657226"/>
                </a:lnTo>
                <a:lnTo>
                  <a:pt x="252412" y="642938"/>
                </a:lnTo>
                <a:lnTo>
                  <a:pt x="247650" y="625476"/>
                </a:lnTo>
                <a:lnTo>
                  <a:pt x="246062" y="603251"/>
                </a:lnTo>
                <a:lnTo>
                  <a:pt x="242887" y="577851"/>
                </a:lnTo>
                <a:lnTo>
                  <a:pt x="242887" y="549276"/>
                </a:lnTo>
                <a:lnTo>
                  <a:pt x="246062" y="519113"/>
                </a:lnTo>
                <a:lnTo>
                  <a:pt x="249237" y="484188"/>
                </a:lnTo>
                <a:lnTo>
                  <a:pt x="257175" y="449263"/>
                </a:lnTo>
                <a:lnTo>
                  <a:pt x="268287" y="414338"/>
                </a:lnTo>
                <a:lnTo>
                  <a:pt x="282575" y="377826"/>
                </a:lnTo>
                <a:lnTo>
                  <a:pt x="303213" y="341313"/>
                </a:lnTo>
                <a:lnTo>
                  <a:pt x="328613" y="303213"/>
                </a:lnTo>
                <a:lnTo>
                  <a:pt x="358775" y="268288"/>
                </a:lnTo>
                <a:lnTo>
                  <a:pt x="393700" y="234951"/>
                </a:lnTo>
                <a:lnTo>
                  <a:pt x="414338" y="217488"/>
                </a:lnTo>
                <a:lnTo>
                  <a:pt x="434975" y="201613"/>
                </a:lnTo>
                <a:lnTo>
                  <a:pt x="460375" y="185738"/>
                </a:lnTo>
                <a:lnTo>
                  <a:pt x="485775" y="169863"/>
                </a:lnTo>
                <a:lnTo>
                  <a:pt x="538163" y="144463"/>
                </a:lnTo>
                <a:lnTo>
                  <a:pt x="590550" y="120651"/>
                </a:lnTo>
                <a:lnTo>
                  <a:pt x="642938" y="104776"/>
                </a:lnTo>
                <a:lnTo>
                  <a:pt x="693738" y="93663"/>
                </a:lnTo>
                <a:lnTo>
                  <a:pt x="744538" y="85726"/>
                </a:lnTo>
                <a:lnTo>
                  <a:pt x="793751" y="80963"/>
                </a:lnTo>
                <a:close/>
                <a:moveTo>
                  <a:pt x="2928938" y="53975"/>
                </a:moveTo>
                <a:lnTo>
                  <a:pt x="2940051" y="53975"/>
                </a:lnTo>
                <a:lnTo>
                  <a:pt x="2947988" y="55563"/>
                </a:lnTo>
                <a:lnTo>
                  <a:pt x="2952751" y="63500"/>
                </a:lnTo>
                <a:lnTo>
                  <a:pt x="2954338" y="74613"/>
                </a:lnTo>
                <a:lnTo>
                  <a:pt x="2954338" y="90488"/>
                </a:lnTo>
                <a:lnTo>
                  <a:pt x="2952751" y="119063"/>
                </a:lnTo>
                <a:lnTo>
                  <a:pt x="2944813" y="155575"/>
                </a:lnTo>
                <a:lnTo>
                  <a:pt x="2933701" y="204788"/>
                </a:lnTo>
                <a:lnTo>
                  <a:pt x="2913063" y="263525"/>
                </a:lnTo>
                <a:lnTo>
                  <a:pt x="2884488" y="347663"/>
                </a:lnTo>
                <a:lnTo>
                  <a:pt x="2852738" y="449263"/>
                </a:lnTo>
                <a:lnTo>
                  <a:pt x="2786063" y="677863"/>
                </a:lnTo>
                <a:lnTo>
                  <a:pt x="2727326" y="890588"/>
                </a:lnTo>
                <a:lnTo>
                  <a:pt x="2709863" y="971550"/>
                </a:lnTo>
                <a:lnTo>
                  <a:pt x="2700338" y="1022350"/>
                </a:lnTo>
                <a:lnTo>
                  <a:pt x="2695576" y="1058863"/>
                </a:lnTo>
                <a:lnTo>
                  <a:pt x="2690813" y="1104900"/>
                </a:lnTo>
                <a:lnTo>
                  <a:pt x="2690813" y="1154113"/>
                </a:lnTo>
                <a:lnTo>
                  <a:pt x="2690813" y="1179513"/>
                </a:lnTo>
                <a:lnTo>
                  <a:pt x="2693988" y="1204913"/>
                </a:lnTo>
                <a:lnTo>
                  <a:pt x="2698751" y="1228725"/>
                </a:lnTo>
                <a:lnTo>
                  <a:pt x="2705101" y="1250950"/>
                </a:lnTo>
                <a:lnTo>
                  <a:pt x="2714626" y="1271588"/>
                </a:lnTo>
                <a:lnTo>
                  <a:pt x="2725738" y="1287463"/>
                </a:lnTo>
                <a:lnTo>
                  <a:pt x="2740026" y="1304925"/>
                </a:lnTo>
                <a:lnTo>
                  <a:pt x="2757488" y="1317625"/>
                </a:lnTo>
                <a:lnTo>
                  <a:pt x="2778126" y="1325563"/>
                </a:lnTo>
                <a:lnTo>
                  <a:pt x="2801938" y="1331913"/>
                </a:lnTo>
                <a:lnTo>
                  <a:pt x="2808288" y="1335088"/>
                </a:lnTo>
                <a:lnTo>
                  <a:pt x="2825751" y="1341438"/>
                </a:lnTo>
                <a:lnTo>
                  <a:pt x="2841626" y="1355725"/>
                </a:lnTo>
                <a:lnTo>
                  <a:pt x="2851151" y="1365250"/>
                </a:lnTo>
                <a:lnTo>
                  <a:pt x="2855913" y="1373188"/>
                </a:lnTo>
                <a:lnTo>
                  <a:pt x="2859088" y="1385888"/>
                </a:lnTo>
                <a:lnTo>
                  <a:pt x="2862263" y="1397000"/>
                </a:lnTo>
                <a:lnTo>
                  <a:pt x="2857501" y="1411288"/>
                </a:lnTo>
                <a:lnTo>
                  <a:pt x="2851151" y="1423988"/>
                </a:lnTo>
                <a:lnTo>
                  <a:pt x="2838451" y="1438275"/>
                </a:lnTo>
                <a:lnTo>
                  <a:pt x="2817813" y="1454150"/>
                </a:lnTo>
                <a:lnTo>
                  <a:pt x="2792413" y="1473200"/>
                </a:lnTo>
                <a:lnTo>
                  <a:pt x="2757488" y="1492250"/>
                </a:lnTo>
                <a:lnTo>
                  <a:pt x="2746376" y="1497013"/>
                </a:lnTo>
                <a:lnTo>
                  <a:pt x="2711451" y="1508125"/>
                </a:lnTo>
                <a:lnTo>
                  <a:pt x="2654301" y="1522413"/>
                </a:lnTo>
                <a:lnTo>
                  <a:pt x="2619376" y="1528763"/>
                </a:lnTo>
                <a:lnTo>
                  <a:pt x="2579688" y="1535113"/>
                </a:lnTo>
                <a:lnTo>
                  <a:pt x="2538413" y="1538288"/>
                </a:lnTo>
                <a:lnTo>
                  <a:pt x="2492375" y="1543050"/>
                </a:lnTo>
                <a:lnTo>
                  <a:pt x="2443163" y="1543050"/>
                </a:lnTo>
                <a:lnTo>
                  <a:pt x="2390775" y="1538288"/>
                </a:lnTo>
                <a:lnTo>
                  <a:pt x="2336800" y="1533525"/>
                </a:lnTo>
                <a:lnTo>
                  <a:pt x="2279650" y="1522413"/>
                </a:lnTo>
                <a:lnTo>
                  <a:pt x="2222500" y="1508125"/>
                </a:lnTo>
                <a:lnTo>
                  <a:pt x="2162175" y="1487488"/>
                </a:lnTo>
                <a:lnTo>
                  <a:pt x="2159000" y="1484313"/>
                </a:lnTo>
                <a:lnTo>
                  <a:pt x="2152650" y="1474788"/>
                </a:lnTo>
                <a:lnTo>
                  <a:pt x="2146300" y="1462088"/>
                </a:lnTo>
                <a:lnTo>
                  <a:pt x="2146300" y="1454150"/>
                </a:lnTo>
                <a:lnTo>
                  <a:pt x="2143125" y="1444625"/>
                </a:lnTo>
                <a:lnTo>
                  <a:pt x="2146300" y="1436688"/>
                </a:lnTo>
                <a:lnTo>
                  <a:pt x="2147888" y="1423988"/>
                </a:lnTo>
                <a:lnTo>
                  <a:pt x="2154238" y="1416050"/>
                </a:lnTo>
                <a:lnTo>
                  <a:pt x="2163763" y="1403350"/>
                </a:lnTo>
                <a:lnTo>
                  <a:pt x="2174875" y="1390650"/>
                </a:lnTo>
                <a:lnTo>
                  <a:pt x="2193925" y="1377950"/>
                </a:lnTo>
                <a:lnTo>
                  <a:pt x="2214563" y="1365250"/>
                </a:lnTo>
                <a:lnTo>
                  <a:pt x="2239963" y="1352550"/>
                </a:lnTo>
                <a:lnTo>
                  <a:pt x="2268538" y="1339850"/>
                </a:lnTo>
                <a:lnTo>
                  <a:pt x="2290763" y="1325563"/>
                </a:lnTo>
                <a:lnTo>
                  <a:pt x="2311400" y="1311275"/>
                </a:lnTo>
                <a:lnTo>
                  <a:pt x="2330450" y="1295400"/>
                </a:lnTo>
                <a:lnTo>
                  <a:pt x="2344738" y="1281113"/>
                </a:lnTo>
                <a:lnTo>
                  <a:pt x="2355850" y="1265238"/>
                </a:lnTo>
                <a:lnTo>
                  <a:pt x="2366963" y="1250950"/>
                </a:lnTo>
                <a:lnTo>
                  <a:pt x="2376488" y="1236663"/>
                </a:lnTo>
                <a:lnTo>
                  <a:pt x="2387600" y="1208088"/>
                </a:lnTo>
                <a:lnTo>
                  <a:pt x="2395538" y="1182688"/>
                </a:lnTo>
                <a:lnTo>
                  <a:pt x="2401888" y="1144588"/>
                </a:lnTo>
                <a:lnTo>
                  <a:pt x="2460625" y="871538"/>
                </a:lnTo>
                <a:lnTo>
                  <a:pt x="2511425" y="630238"/>
                </a:lnTo>
                <a:lnTo>
                  <a:pt x="2517775" y="608013"/>
                </a:lnTo>
                <a:lnTo>
                  <a:pt x="2524125" y="585788"/>
                </a:lnTo>
                <a:lnTo>
                  <a:pt x="2527300" y="560388"/>
                </a:lnTo>
                <a:lnTo>
                  <a:pt x="2527300" y="546100"/>
                </a:lnTo>
                <a:lnTo>
                  <a:pt x="2527300" y="531813"/>
                </a:lnTo>
                <a:lnTo>
                  <a:pt x="2522538" y="520700"/>
                </a:lnTo>
                <a:lnTo>
                  <a:pt x="2517775" y="509588"/>
                </a:lnTo>
                <a:lnTo>
                  <a:pt x="2511425" y="498475"/>
                </a:lnTo>
                <a:lnTo>
                  <a:pt x="2501900" y="490538"/>
                </a:lnTo>
                <a:lnTo>
                  <a:pt x="2489200" y="484188"/>
                </a:lnTo>
                <a:lnTo>
                  <a:pt x="2473325" y="479425"/>
                </a:lnTo>
                <a:lnTo>
                  <a:pt x="2381250" y="468313"/>
                </a:lnTo>
                <a:lnTo>
                  <a:pt x="2357438" y="463550"/>
                </a:lnTo>
                <a:lnTo>
                  <a:pt x="2341563" y="460375"/>
                </a:lnTo>
                <a:lnTo>
                  <a:pt x="2328863" y="454025"/>
                </a:lnTo>
                <a:lnTo>
                  <a:pt x="2320925" y="449263"/>
                </a:lnTo>
                <a:lnTo>
                  <a:pt x="2314575" y="444500"/>
                </a:lnTo>
                <a:lnTo>
                  <a:pt x="2309813" y="438150"/>
                </a:lnTo>
                <a:lnTo>
                  <a:pt x="2306638" y="430213"/>
                </a:lnTo>
                <a:lnTo>
                  <a:pt x="2305050" y="420688"/>
                </a:lnTo>
                <a:lnTo>
                  <a:pt x="2306638" y="412750"/>
                </a:lnTo>
                <a:lnTo>
                  <a:pt x="2311400" y="400050"/>
                </a:lnTo>
                <a:lnTo>
                  <a:pt x="2320925" y="387350"/>
                </a:lnTo>
                <a:lnTo>
                  <a:pt x="2332038" y="369888"/>
                </a:lnTo>
                <a:lnTo>
                  <a:pt x="2351088" y="354013"/>
                </a:lnTo>
                <a:lnTo>
                  <a:pt x="2374900" y="336550"/>
                </a:lnTo>
                <a:lnTo>
                  <a:pt x="2400300" y="314325"/>
                </a:lnTo>
                <a:lnTo>
                  <a:pt x="2460625" y="277813"/>
                </a:lnTo>
                <a:lnTo>
                  <a:pt x="2527300" y="238125"/>
                </a:lnTo>
                <a:lnTo>
                  <a:pt x="2593976" y="204788"/>
                </a:lnTo>
                <a:lnTo>
                  <a:pt x="2709863" y="146050"/>
                </a:lnTo>
                <a:lnTo>
                  <a:pt x="2757488" y="125413"/>
                </a:lnTo>
                <a:lnTo>
                  <a:pt x="2781301" y="111125"/>
                </a:lnTo>
                <a:lnTo>
                  <a:pt x="2838451" y="84138"/>
                </a:lnTo>
                <a:lnTo>
                  <a:pt x="2871788" y="69850"/>
                </a:lnTo>
                <a:lnTo>
                  <a:pt x="2903538" y="60325"/>
                </a:lnTo>
                <a:lnTo>
                  <a:pt x="2928938" y="53975"/>
                </a:lnTo>
                <a:close/>
                <a:moveTo>
                  <a:pt x="3911601" y="0"/>
                </a:moveTo>
                <a:lnTo>
                  <a:pt x="3921126" y="0"/>
                </a:lnTo>
                <a:lnTo>
                  <a:pt x="3930651" y="3175"/>
                </a:lnTo>
                <a:lnTo>
                  <a:pt x="3937001" y="7938"/>
                </a:lnTo>
                <a:lnTo>
                  <a:pt x="3941764" y="14288"/>
                </a:lnTo>
                <a:lnTo>
                  <a:pt x="3943351" y="23813"/>
                </a:lnTo>
                <a:lnTo>
                  <a:pt x="3943351" y="34925"/>
                </a:lnTo>
                <a:lnTo>
                  <a:pt x="3941764" y="52388"/>
                </a:lnTo>
                <a:lnTo>
                  <a:pt x="3937001" y="68263"/>
                </a:lnTo>
                <a:lnTo>
                  <a:pt x="3927476" y="88900"/>
                </a:lnTo>
                <a:lnTo>
                  <a:pt x="3895726" y="187325"/>
                </a:lnTo>
                <a:lnTo>
                  <a:pt x="3867151" y="266700"/>
                </a:lnTo>
                <a:lnTo>
                  <a:pt x="3854451" y="303213"/>
                </a:lnTo>
                <a:lnTo>
                  <a:pt x="3841751" y="328613"/>
                </a:lnTo>
                <a:lnTo>
                  <a:pt x="3836989" y="341313"/>
                </a:lnTo>
                <a:lnTo>
                  <a:pt x="3829051" y="354013"/>
                </a:lnTo>
                <a:lnTo>
                  <a:pt x="3811589" y="366713"/>
                </a:lnTo>
                <a:lnTo>
                  <a:pt x="3790951" y="379413"/>
                </a:lnTo>
                <a:lnTo>
                  <a:pt x="3775076" y="387350"/>
                </a:lnTo>
                <a:lnTo>
                  <a:pt x="3759201" y="392113"/>
                </a:lnTo>
                <a:lnTo>
                  <a:pt x="3740151" y="395288"/>
                </a:lnTo>
                <a:lnTo>
                  <a:pt x="3717926" y="398463"/>
                </a:lnTo>
                <a:lnTo>
                  <a:pt x="3692526" y="400050"/>
                </a:lnTo>
                <a:lnTo>
                  <a:pt x="3663951" y="400050"/>
                </a:lnTo>
                <a:lnTo>
                  <a:pt x="3282951" y="438150"/>
                </a:lnTo>
                <a:lnTo>
                  <a:pt x="3170239" y="676275"/>
                </a:lnTo>
                <a:lnTo>
                  <a:pt x="3181351" y="671513"/>
                </a:lnTo>
                <a:lnTo>
                  <a:pt x="3216276" y="657225"/>
                </a:lnTo>
                <a:lnTo>
                  <a:pt x="3267076" y="636588"/>
                </a:lnTo>
                <a:lnTo>
                  <a:pt x="3332164" y="615950"/>
                </a:lnTo>
                <a:lnTo>
                  <a:pt x="3368676" y="606425"/>
                </a:lnTo>
                <a:lnTo>
                  <a:pt x="3408364" y="600075"/>
                </a:lnTo>
                <a:lnTo>
                  <a:pt x="3446464" y="592138"/>
                </a:lnTo>
                <a:lnTo>
                  <a:pt x="3489326" y="587375"/>
                </a:lnTo>
                <a:lnTo>
                  <a:pt x="3530601" y="587375"/>
                </a:lnTo>
                <a:lnTo>
                  <a:pt x="3571876" y="590550"/>
                </a:lnTo>
                <a:lnTo>
                  <a:pt x="3613151" y="596900"/>
                </a:lnTo>
                <a:lnTo>
                  <a:pt x="3654426" y="608013"/>
                </a:lnTo>
                <a:lnTo>
                  <a:pt x="3692526" y="622300"/>
                </a:lnTo>
                <a:lnTo>
                  <a:pt x="3727451" y="638175"/>
                </a:lnTo>
                <a:lnTo>
                  <a:pt x="3760789" y="657225"/>
                </a:lnTo>
                <a:lnTo>
                  <a:pt x="3790951" y="677863"/>
                </a:lnTo>
                <a:lnTo>
                  <a:pt x="3816351" y="698500"/>
                </a:lnTo>
                <a:lnTo>
                  <a:pt x="3841751" y="723900"/>
                </a:lnTo>
                <a:lnTo>
                  <a:pt x="3862389" y="749300"/>
                </a:lnTo>
                <a:lnTo>
                  <a:pt x="3884614" y="774700"/>
                </a:lnTo>
                <a:lnTo>
                  <a:pt x="3897314" y="804863"/>
                </a:lnTo>
                <a:lnTo>
                  <a:pt x="3911601" y="835025"/>
                </a:lnTo>
                <a:lnTo>
                  <a:pt x="3921126" y="865188"/>
                </a:lnTo>
                <a:lnTo>
                  <a:pt x="3927476" y="896938"/>
                </a:lnTo>
                <a:lnTo>
                  <a:pt x="3932239" y="931863"/>
                </a:lnTo>
                <a:lnTo>
                  <a:pt x="3932239" y="966788"/>
                </a:lnTo>
                <a:lnTo>
                  <a:pt x="3930651" y="1001713"/>
                </a:lnTo>
                <a:lnTo>
                  <a:pt x="3925889" y="1036638"/>
                </a:lnTo>
                <a:lnTo>
                  <a:pt x="3916364" y="1076325"/>
                </a:lnTo>
                <a:lnTo>
                  <a:pt x="3906839" y="1114425"/>
                </a:lnTo>
                <a:lnTo>
                  <a:pt x="3892551" y="1154113"/>
                </a:lnTo>
                <a:lnTo>
                  <a:pt x="3875089" y="1195388"/>
                </a:lnTo>
                <a:lnTo>
                  <a:pt x="3856039" y="1239838"/>
                </a:lnTo>
                <a:lnTo>
                  <a:pt x="3835401" y="1281113"/>
                </a:lnTo>
                <a:lnTo>
                  <a:pt x="3810001" y="1325563"/>
                </a:lnTo>
                <a:lnTo>
                  <a:pt x="3784601" y="1366838"/>
                </a:lnTo>
                <a:lnTo>
                  <a:pt x="3754439" y="1411288"/>
                </a:lnTo>
                <a:lnTo>
                  <a:pt x="3724276" y="1452563"/>
                </a:lnTo>
                <a:lnTo>
                  <a:pt x="3689351" y="1492250"/>
                </a:lnTo>
                <a:lnTo>
                  <a:pt x="3654426" y="1528763"/>
                </a:lnTo>
                <a:lnTo>
                  <a:pt x="3617914" y="1565275"/>
                </a:lnTo>
                <a:lnTo>
                  <a:pt x="3578226" y="1600200"/>
                </a:lnTo>
                <a:lnTo>
                  <a:pt x="3540126" y="1631950"/>
                </a:lnTo>
                <a:lnTo>
                  <a:pt x="3495676" y="1660525"/>
                </a:lnTo>
                <a:lnTo>
                  <a:pt x="3409951" y="1711325"/>
                </a:lnTo>
                <a:lnTo>
                  <a:pt x="3365501" y="1736725"/>
                </a:lnTo>
                <a:lnTo>
                  <a:pt x="3322639" y="1760538"/>
                </a:lnTo>
                <a:lnTo>
                  <a:pt x="3276601" y="1781175"/>
                </a:lnTo>
                <a:lnTo>
                  <a:pt x="3228976" y="1801813"/>
                </a:lnTo>
                <a:lnTo>
                  <a:pt x="3178176" y="1819275"/>
                </a:lnTo>
                <a:lnTo>
                  <a:pt x="3125789" y="1838325"/>
                </a:lnTo>
                <a:lnTo>
                  <a:pt x="3070226" y="1854200"/>
                </a:lnTo>
                <a:lnTo>
                  <a:pt x="3009901" y="1868488"/>
                </a:lnTo>
                <a:lnTo>
                  <a:pt x="2944813" y="1882775"/>
                </a:lnTo>
                <a:lnTo>
                  <a:pt x="2876551" y="1893888"/>
                </a:lnTo>
                <a:lnTo>
                  <a:pt x="2801938" y="1903413"/>
                </a:lnTo>
                <a:lnTo>
                  <a:pt x="2720976" y="1912938"/>
                </a:lnTo>
                <a:lnTo>
                  <a:pt x="2633663" y="1917700"/>
                </a:lnTo>
                <a:lnTo>
                  <a:pt x="2541588" y="1920875"/>
                </a:lnTo>
                <a:lnTo>
                  <a:pt x="2446338" y="1924050"/>
                </a:lnTo>
                <a:lnTo>
                  <a:pt x="2357438" y="1920875"/>
                </a:lnTo>
                <a:lnTo>
                  <a:pt x="2274888" y="1917700"/>
                </a:lnTo>
                <a:lnTo>
                  <a:pt x="2197101" y="1909763"/>
                </a:lnTo>
                <a:lnTo>
                  <a:pt x="2124076" y="1903413"/>
                </a:lnTo>
                <a:lnTo>
                  <a:pt x="2057401" y="1890713"/>
                </a:lnTo>
                <a:lnTo>
                  <a:pt x="1997076" y="1879600"/>
                </a:lnTo>
                <a:lnTo>
                  <a:pt x="1944688" y="1868488"/>
                </a:lnTo>
                <a:lnTo>
                  <a:pt x="1895476" y="1857375"/>
                </a:lnTo>
                <a:lnTo>
                  <a:pt x="1854201" y="1844675"/>
                </a:lnTo>
                <a:lnTo>
                  <a:pt x="1789113" y="1822450"/>
                </a:lnTo>
                <a:lnTo>
                  <a:pt x="1749426" y="1808163"/>
                </a:lnTo>
                <a:lnTo>
                  <a:pt x="1736726" y="1801813"/>
                </a:lnTo>
                <a:lnTo>
                  <a:pt x="1631951" y="1776413"/>
                </a:lnTo>
                <a:lnTo>
                  <a:pt x="1516063" y="1751013"/>
                </a:lnTo>
                <a:lnTo>
                  <a:pt x="1377951" y="1717675"/>
                </a:lnTo>
                <a:lnTo>
                  <a:pt x="1222376" y="1685925"/>
                </a:lnTo>
                <a:lnTo>
                  <a:pt x="1065213" y="1655763"/>
                </a:lnTo>
                <a:lnTo>
                  <a:pt x="989013" y="1644650"/>
                </a:lnTo>
                <a:lnTo>
                  <a:pt x="917576" y="1631950"/>
                </a:lnTo>
                <a:lnTo>
                  <a:pt x="850901" y="1625600"/>
                </a:lnTo>
                <a:lnTo>
                  <a:pt x="790576" y="1619250"/>
                </a:lnTo>
                <a:lnTo>
                  <a:pt x="733426" y="1616075"/>
                </a:lnTo>
                <a:lnTo>
                  <a:pt x="679451" y="1616075"/>
                </a:lnTo>
                <a:lnTo>
                  <a:pt x="631826" y="1619250"/>
                </a:lnTo>
                <a:lnTo>
                  <a:pt x="582613" y="1624013"/>
                </a:lnTo>
                <a:lnTo>
                  <a:pt x="538163" y="1628775"/>
                </a:lnTo>
                <a:lnTo>
                  <a:pt x="496888" y="1635125"/>
                </a:lnTo>
                <a:lnTo>
                  <a:pt x="425451" y="1651000"/>
                </a:lnTo>
                <a:lnTo>
                  <a:pt x="365126" y="1666875"/>
                </a:lnTo>
                <a:lnTo>
                  <a:pt x="323851" y="1682750"/>
                </a:lnTo>
                <a:lnTo>
                  <a:pt x="287338" y="1697038"/>
                </a:lnTo>
                <a:lnTo>
                  <a:pt x="279401" y="1697038"/>
                </a:lnTo>
                <a:lnTo>
                  <a:pt x="274638" y="1695450"/>
                </a:lnTo>
                <a:lnTo>
                  <a:pt x="271463" y="1690688"/>
                </a:lnTo>
                <a:lnTo>
                  <a:pt x="268288" y="1682750"/>
                </a:lnTo>
                <a:lnTo>
                  <a:pt x="271463" y="1674813"/>
                </a:lnTo>
                <a:lnTo>
                  <a:pt x="282576" y="1662113"/>
                </a:lnTo>
                <a:lnTo>
                  <a:pt x="300038" y="1646238"/>
                </a:lnTo>
                <a:lnTo>
                  <a:pt x="309563" y="1636713"/>
                </a:lnTo>
                <a:lnTo>
                  <a:pt x="334963" y="1619250"/>
                </a:lnTo>
                <a:lnTo>
                  <a:pt x="355601" y="1604963"/>
                </a:lnTo>
                <a:lnTo>
                  <a:pt x="381001" y="1590675"/>
                </a:lnTo>
                <a:lnTo>
                  <a:pt x="414338" y="1574800"/>
                </a:lnTo>
                <a:lnTo>
                  <a:pt x="454026" y="1558925"/>
                </a:lnTo>
                <a:lnTo>
                  <a:pt x="496888" y="1539875"/>
                </a:lnTo>
                <a:lnTo>
                  <a:pt x="550863" y="1524000"/>
                </a:lnTo>
                <a:lnTo>
                  <a:pt x="612776" y="1508125"/>
                </a:lnTo>
                <a:lnTo>
                  <a:pt x="682626" y="1492250"/>
                </a:lnTo>
                <a:lnTo>
                  <a:pt x="758826" y="1477963"/>
                </a:lnTo>
                <a:lnTo>
                  <a:pt x="846138" y="1466850"/>
                </a:lnTo>
                <a:lnTo>
                  <a:pt x="941388" y="1457325"/>
                </a:lnTo>
                <a:lnTo>
                  <a:pt x="1047751" y="1452563"/>
                </a:lnTo>
                <a:lnTo>
                  <a:pt x="1154113" y="1447800"/>
                </a:lnTo>
                <a:lnTo>
                  <a:pt x="1250951" y="1447800"/>
                </a:lnTo>
                <a:lnTo>
                  <a:pt x="1341438" y="1447800"/>
                </a:lnTo>
                <a:lnTo>
                  <a:pt x="1422401" y="1452563"/>
                </a:lnTo>
                <a:lnTo>
                  <a:pt x="1495426" y="1458913"/>
                </a:lnTo>
                <a:lnTo>
                  <a:pt x="1563688" y="1466850"/>
                </a:lnTo>
                <a:lnTo>
                  <a:pt x="1622426" y="1473200"/>
                </a:lnTo>
                <a:lnTo>
                  <a:pt x="1676401" y="1482725"/>
                </a:lnTo>
                <a:lnTo>
                  <a:pt x="1724026" y="1492250"/>
                </a:lnTo>
                <a:lnTo>
                  <a:pt x="1766888" y="1500188"/>
                </a:lnTo>
                <a:lnTo>
                  <a:pt x="1833563" y="1522413"/>
                </a:lnTo>
                <a:lnTo>
                  <a:pt x="1884363" y="1535113"/>
                </a:lnTo>
                <a:lnTo>
                  <a:pt x="1916113" y="1544638"/>
                </a:lnTo>
                <a:lnTo>
                  <a:pt x="1962151" y="1558925"/>
                </a:lnTo>
                <a:lnTo>
                  <a:pt x="2039938" y="1576388"/>
                </a:lnTo>
                <a:lnTo>
                  <a:pt x="2087563" y="1589088"/>
                </a:lnTo>
                <a:lnTo>
                  <a:pt x="2143126" y="1600200"/>
                </a:lnTo>
                <a:lnTo>
                  <a:pt x="2203451" y="1611313"/>
                </a:lnTo>
                <a:lnTo>
                  <a:pt x="2270126" y="1620838"/>
                </a:lnTo>
                <a:lnTo>
                  <a:pt x="2339976" y="1628775"/>
                </a:lnTo>
                <a:lnTo>
                  <a:pt x="2411413" y="1631950"/>
                </a:lnTo>
                <a:lnTo>
                  <a:pt x="2486026" y="1631950"/>
                </a:lnTo>
                <a:lnTo>
                  <a:pt x="2563813" y="1628775"/>
                </a:lnTo>
                <a:lnTo>
                  <a:pt x="2643188" y="1619250"/>
                </a:lnTo>
                <a:lnTo>
                  <a:pt x="2681288" y="1611313"/>
                </a:lnTo>
                <a:lnTo>
                  <a:pt x="2720976" y="1604963"/>
                </a:lnTo>
                <a:lnTo>
                  <a:pt x="2760663" y="1593850"/>
                </a:lnTo>
                <a:lnTo>
                  <a:pt x="2800351" y="1581150"/>
                </a:lnTo>
                <a:lnTo>
                  <a:pt x="2836863" y="1568450"/>
                </a:lnTo>
                <a:lnTo>
                  <a:pt x="2876551" y="1554163"/>
                </a:lnTo>
                <a:lnTo>
                  <a:pt x="2949576" y="1522413"/>
                </a:lnTo>
                <a:lnTo>
                  <a:pt x="3016251" y="1487488"/>
                </a:lnTo>
                <a:lnTo>
                  <a:pt x="3079751" y="1452563"/>
                </a:lnTo>
                <a:lnTo>
                  <a:pt x="3135314" y="1417638"/>
                </a:lnTo>
                <a:lnTo>
                  <a:pt x="3186114" y="1382713"/>
                </a:lnTo>
                <a:lnTo>
                  <a:pt x="3232151" y="1350963"/>
                </a:lnTo>
                <a:lnTo>
                  <a:pt x="3271839" y="1316038"/>
                </a:lnTo>
                <a:lnTo>
                  <a:pt x="3305176" y="1285875"/>
                </a:lnTo>
                <a:lnTo>
                  <a:pt x="3338514" y="1255713"/>
                </a:lnTo>
                <a:lnTo>
                  <a:pt x="3363914" y="1228725"/>
                </a:lnTo>
                <a:lnTo>
                  <a:pt x="3386139" y="1200150"/>
                </a:lnTo>
                <a:lnTo>
                  <a:pt x="3403601" y="1177925"/>
                </a:lnTo>
                <a:lnTo>
                  <a:pt x="3416301" y="1155700"/>
                </a:lnTo>
                <a:lnTo>
                  <a:pt x="3429001" y="1139825"/>
                </a:lnTo>
                <a:lnTo>
                  <a:pt x="3435351" y="1127125"/>
                </a:lnTo>
                <a:lnTo>
                  <a:pt x="3438526" y="1117600"/>
                </a:lnTo>
                <a:lnTo>
                  <a:pt x="3446464" y="1093788"/>
                </a:lnTo>
                <a:lnTo>
                  <a:pt x="3459164" y="1058863"/>
                </a:lnTo>
                <a:lnTo>
                  <a:pt x="3463926" y="1038225"/>
                </a:lnTo>
                <a:lnTo>
                  <a:pt x="3467101" y="1016000"/>
                </a:lnTo>
                <a:lnTo>
                  <a:pt x="3471864" y="992188"/>
                </a:lnTo>
                <a:lnTo>
                  <a:pt x="3471864" y="969963"/>
                </a:lnTo>
                <a:lnTo>
                  <a:pt x="3467101" y="946150"/>
                </a:lnTo>
                <a:lnTo>
                  <a:pt x="3460751" y="925513"/>
                </a:lnTo>
                <a:lnTo>
                  <a:pt x="3449639" y="904875"/>
                </a:lnTo>
                <a:lnTo>
                  <a:pt x="3441701" y="892175"/>
                </a:lnTo>
                <a:lnTo>
                  <a:pt x="3433764" y="884238"/>
                </a:lnTo>
                <a:lnTo>
                  <a:pt x="3421064" y="876300"/>
                </a:lnTo>
                <a:lnTo>
                  <a:pt x="3408364" y="866775"/>
                </a:lnTo>
                <a:lnTo>
                  <a:pt x="3394076" y="860425"/>
                </a:lnTo>
                <a:lnTo>
                  <a:pt x="3378201" y="855663"/>
                </a:lnTo>
                <a:lnTo>
                  <a:pt x="3359151" y="850900"/>
                </a:lnTo>
                <a:lnTo>
                  <a:pt x="3340101" y="846138"/>
                </a:lnTo>
                <a:lnTo>
                  <a:pt x="3317876" y="844550"/>
                </a:lnTo>
                <a:lnTo>
                  <a:pt x="3294064" y="841375"/>
                </a:lnTo>
                <a:lnTo>
                  <a:pt x="3246439" y="839788"/>
                </a:lnTo>
                <a:lnTo>
                  <a:pt x="3200401" y="844550"/>
                </a:lnTo>
                <a:lnTo>
                  <a:pt x="3155951" y="849313"/>
                </a:lnTo>
                <a:lnTo>
                  <a:pt x="3116264" y="855663"/>
                </a:lnTo>
                <a:lnTo>
                  <a:pt x="3079751" y="865188"/>
                </a:lnTo>
                <a:lnTo>
                  <a:pt x="3044826" y="876300"/>
                </a:lnTo>
                <a:lnTo>
                  <a:pt x="3014663" y="889000"/>
                </a:lnTo>
                <a:lnTo>
                  <a:pt x="2987676" y="901700"/>
                </a:lnTo>
                <a:lnTo>
                  <a:pt x="2963863" y="914400"/>
                </a:lnTo>
                <a:lnTo>
                  <a:pt x="2943226" y="925513"/>
                </a:lnTo>
                <a:lnTo>
                  <a:pt x="2909888" y="947738"/>
                </a:lnTo>
                <a:lnTo>
                  <a:pt x="2889251" y="965200"/>
                </a:lnTo>
                <a:lnTo>
                  <a:pt x="2882901" y="971550"/>
                </a:lnTo>
                <a:lnTo>
                  <a:pt x="2871788" y="973138"/>
                </a:lnTo>
                <a:lnTo>
                  <a:pt x="2857501" y="976313"/>
                </a:lnTo>
                <a:lnTo>
                  <a:pt x="2852738" y="973138"/>
                </a:lnTo>
                <a:lnTo>
                  <a:pt x="2846388" y="971550"/>
                </a:lnTo>
                <a:lnTo>
                  <a:pt x="2838451" y="966788"/>
                </a:lnTo>
                <a:lnTo>
                  <a:pt x="2833688" y="962025"/>
                </a:lnTo>
                <a:lnTo>
                  <a:pt x="2832101" y="952500"/>
                </a:lnTo>
                <a:lnTo>
                  <a:pt x="2830513" y="941388"/>
                </a:lnTo>
                <a:lnTo>
                  <a:pt x="2830513" y="925513"/>
                </a:lnTo>
                <a:lnTo>
                  <a:pt x="2832101" y="906463"/>
                </a:lnTo>
                <a:lnTo>
                  <a:pt x="2836863" y="884238"/>
                </a:lnTo>
                <a:lnTo>
                  <a:pt x="2843213" y="858838"/>
                </a:lnTo>
                <a:lnTo>
                  <a:pt x="2868613" y="784225"/>
                </a:lnTo>
                <a:lnTo>
                  <a:pt x="2903538" y="688975"/>
                </a:lnTo>
                <a:lnTo>
                  <a:pt x="2989263" y="469900"/>
                </a:lnTo>
                <a:lnTo>
                  <a:pt x="3094039" y="196850"/>
                </a:lnTo>
                <a:lnTo>
                  <a:pt x="3095626" y="190500"/>
                </a:lnTo>
                <a:lnTo>
                  <a:pt x="3100389" y="180975"/>
                </a:lnTo>
                <a:lnTo>
                  <a:pt x="3109914" y="171450"/>
                </a:lnTo>
                <a:lnTo>
                  <a:pt x="3121026" y="161925"/>
                </a:lnTo>
                <a:lnTo>
                  <a:pt x="3141664" y="155575"/>
                </a:lnTo>
                <a:lnTo>
                  <a:pt x="3167064" y="150813"/>
                </a:lnTo>
                <a:lnTo>
                  <a:pt x="3201989" y="150813"/>
                </a:lnTo>
                <a:lnTo>
                  <a:pt x="3622676" y="106363"/>
                </a:lnTo>
                <a:lnTo>
                  <a:pt x="3646489" y="106363"/>
                </a:lnTo>
                <a:lnTo>
                  <a:pt x="3673476" y="106363"/>
                </a:lnTo>
                <a:lnTo>
                  <a:pt x="3703639" y="104775"/>
                </a:lnTo>
                <a:lnTo>
                  <a:pt x="3738564" y="100013"/>
                </a:lnTo>
                <a:lnTo>
                  <a:pt x="3773489" y="88900"/>
                </a:lnTo>
                <a:lnTo>
                  <a:pt x="3789364" y="80963"/>
                </a:lnTo>
                <a:lnTo>
                  <a:pt x="3803651" y="74613"/>
                </a:lnTo>
                <a:lnTo>
                  <a:pt x="3816351" y="63500"/>
                </a:lnTo>
                <a:lnTo>
                  <a:pt x="3829051" y="52388"/>
                </a:lnTo>
                <a:lnTo>
                  <a:pt x="3840164" y="39688"/>
                </a:lnTo>
                <a:lnTo>
                  <a:pt x="3851276" y="28575"/>
                </a:lnTo>
                <a:lnTo>
                  <a:pt x="3876676" y="12700"/>
                </a:lnTo>
                <a:lnTo>
                  <a:pt x="3887789" y="7938"/>
                </a:lnTo>
                <a:lnTo>
                  <a:pt x="3900489" y="3175"/>
                </a:lnTo>
                <a:lnTo>
                  <a:pt x="3911601" y="0"/>
                </a:lnTo>
                <a:close/>
              </a:path>
            </a:pathLst>
          </a:custGeom>
          <a:solidFill>
            <a:srgbClr val="E72A2E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8473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27468" y="578615"/>
            <a:ext cx="261257" cy="261257"/>
          </a:xfrm>
          <a:prstGeom prst="rect">
            <a:avLst/>
          </a:prstGeom>
          <a:solidFill>
            <a:srgbClr val="E72A2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64611" y="578615"/>
            <a:ext cx="261257" cy="261257"/>
          </a:xfrm>
          <a:prstGeom prst="rect">
            <a:avLst/>
          </a:prstGeom>
          <a:solidFill>
            <a:srgbClr val="E72A2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401754" y="578615"/>
            <a:ext cx="261257" cy="261257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038897" y="578615"/>
            <a:ext cx="261257" cy="261257"/>
          </a:xfrm>
          <a:prstGeom prst="rect">
            <a:avLst/>
          </a:prstGeom>
          <a:solidFill>
            <a:srgbClr val="4B4B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0" y="6634162"/>
            <a:ext cx="12192000" cy="223838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08064" y="1144276"/>
            <a:ext cx="20842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4B4B4B"/>
                </a:solidFill>
                <a:latin typeface="Segoe UI"/>
              </a:rPr>
              <a:t>TITLE HERE</a:t>
            </a:r>
            <a:endParaRPr lang="en-US" altLang="zh-CN" sz="2800" b="1" dirty="0">
              <a:solidFill>
                <a:srgbClr val="4B4B4B"/>
              </a:solidFill>
              <a:latin typeface="Segoe UI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803275" y="1684739"/>
            <a:ext cx="18669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图片 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75" y="522287"/>
            <a:ext cx="1339850" cy="37391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96790" y="4701364"/>
            <a:ext cx="15240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 one thing at a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time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and do well.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596790" y="4332032"/>
            <a:ext cx="152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TEXT HERE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088263" y="4701364"/>
            <a:ext cx="15240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 one thing at a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time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and do well.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088263" y="4332032"/>
            <a:ext cx="152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TEXT HERE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579736" y="4701364"/>
            <a:ext cx="15240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 one thing at a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time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and do well.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579736" y="4332032"/>
            <a:ext cx="152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TEXT HERE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9071209" y="4701364"/>
            <a:ext cx="15240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 one thing at a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time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and do well.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9071209" y="4332032"/>
            <a:ext cx="152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TEXT HERE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饼形 2"/>
          <p:cNvSpPr/>
          <p:nvPr/>
        </p:nvSpPr>
        <p:spPr>
          <a:xfrm>
            <a:off x="1539640" y="2343150"/>
            <a:ext cx="1638300" cy="1638300"/>
          </a:xfrm>
          <a:prstGeom prst="pie">
            <a:avLst/>
          </a:prstGeom>
          <a:solidFill>
            <a:srgbClr val="EC55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饼形 26"/>
          <p:cNvSpPr/>
          <p:nvPr/>
        </p:nvSpPr>
        <p:spPr>
          <a:xfrm>
            <a:off x="4031113" y="2343150"/>
            <a:ext cx="1638300" cy="1638300"/>
          </a:xfrm>
          <a:prstGeom prst="pie">
            <a:avLst>
              <a:gd name="adj1" fmla="val 20896954"/>
              <a:gd name="adj2" fmla="val 16200000"/>
            </a:avLst>
          </a:prstGeom>
          <a:solidFill>
            <a:srgbClr val="EC55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饼形 30"/>
          <p:cNvSpPr/>
          <p:nvPr/>
        </p:nvSpPr>
        <p:spPr>
          <a:xfrm>
            <a:off x="6522586" y="2343150"/>
            <a:ext cx="1638300" cy="1638300"/>
          </a:xfrm>
          <a:prstGeom prst="pie">
            <a:avLst>
              <a:gd name="adj1" fmla="val 2812937"/>
              <a:gd name="adj2" fmla="val 16200000"/>
            </a:avLst>
          </a:prstGeom>
          <a:solidFill>
            <a:srgbClr val="EC55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饼形 31"/>
          <p:cNvSpPr/>
          <p:nvPr/>
        </p:nvSpPr>
        <p:spPr>
          <a:xfrm>
            <a:off x="9014059" y="2343150"/>
            <a:ext cx="1638300" cy="1638300"/>
          </a:xfrm>
          <a:prstGeom prst="pie">
            <a:avLst>
              <a:gd name="adj1" fmla="val 19918219"/>
              <a:gd name="adj2" fmla="val 16200000"/>
            </a:avLst>
          </a:prstGeom>
          <a:solidFill>
            <a:srgbClr val="EC55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1949215" y="2752725"/>
            <a:ext cx="819150" cy="819150"/>
          </a:xfrm>
          <a:prstGeom prst="ellipse">
            <a:avLst/>
          </a:prstGeom>
          <a:solidFill>
            <a:schemeClr val="bg1"/>
          </a:solidFill>
          <a:ln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4440688" y="2752725"/>
            <a:ext cx="819150" cy="819150"/>
          </a:xfrm>
          <a:prstGeom prst="ellipse">
            <a:avLst/>
          </a:prstGeom>
          <a:solidFill>
            <a:schemeClr val="bg1"/>
          </a:solidFill>
          <a:ln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6932161" y="2752725"/>
            <a:ext cx="819150" cy="819150"/>
          </a:xfrm>
          <a:prstGeom prst="ellipse">
            <a:avLst/>
          </a:prstGeom>
          <a:solidFill>
            <a:schemeClr val="bg1"/>
          </a:solidFill>
          <a:ln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9423634" y="2752725"/>
            <a:ext cx="819150" cy="819150"/>
          </a:xfrm>
          <a:prstGeom prst="ellipse">
            <a:avLst/>
          </a:prstGeom>
          <a:solidFill>
            <a:schemeClr val="bg1"/>
          </a:solidFill>
          <a:ln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062875" y="2962245"/>
            <a:ext cx="5918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75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%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557924" y="2962245"/>
            <a:ext cx="5725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78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%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055439" y="2962245"/>
            <a:ext cx="5725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63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%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9546912" y="2962245"/>
            <a:ext cx="5725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83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%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2475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27468" y="578615"/>
            <a:ext cx="261257" cy="261257"/>
          </a:xfrm>
          <a:prstGeom prst="rect">
            <a:avLst/>
          </a:prstGeom>
          <a:solidFill>
            <a:srgbClr val="E72A2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64611" y="578615"/>
            <a:ext cx="261257" cy="261257"/>
          </a:xfrm>
          <a:prstGeom prst="rect">
            <a:avLst/>
          </a:prstGeom>
          <a:solidFill>
            <a:srgbClr val="E72A2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401754" y="578615"/>
            <a:ext cx="261257" cy="261257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038897" y="578615"/>
            <a:ext cx="261257" cy="261257"/>
          </a:xfrm>
          <a:prstGeom prst="rect">
            <a:avLst/>
          </a:prstGeom>
          <a:solidFill>
            <a:srgbClr val="4B4B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0" y="6634162"/>
            <a:ext cx="12192000" cy="223838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08064" y="1144276"/>
            <a:ext cx="20842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4B4B4B"/>
                </a:solidFill>
                <a:latin typeface="Segoe UI"/>
              </a:rPr>
              <a:t>TITLE HERE</a:t>
            </a:r>
            <a:endParaRPr lang="en-US" altLang="zh-CN" sz="2800" b="1" dirty="0">
              <a:solidFill>
                <a:srgbClr val="4B4B4B"/>
              </a:solidFill>
              <a:latin typeface="Segoe UI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803275" y="1684739"/>
            <a:ext cx="18669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图片 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75" y="522287"/>
            <a:ext cx="1339850" cy="373912"/>
          </a:xfrm>
          <a:prstGeom prst="rect">
            <a:avLst/>
          </a:prstGeom>
        </p:spPr>
      </p:pic>
      <p:graphicFrame>
        <p:nvGraphicFramePr>
          <p:cNvPr id="30" name="图表 29"/>
          <p:cNvGraphicFramePr/>
          <p:nvPr>
            <p:extLst>
              <p:ext uri="{D42A27DB-BD31-4B8C-83A1-F6EECF244321}">
                <p14:modId xmlns:p14="http://schemas.microsoft.com/office/powerpoint/2010/main" val="637746126"/>
              </p:ext>
            </p:extLst>
          </p:nvPr>
        </p:nvGraphicFramePr>
        <p:xfrm>
          <a:off x="1912144" y="1844675"/>
          <a:ext cx="8367712" cy="4480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19365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1946480"/>
            <a:ext cx="11676063" cy="3790950"/>
          </a:xfrm>
          <a:prstGeom prst="rect">
            <a:avLst/>
          </a:prstGeom>
          <a:solidFill>
            <a:srgbClr val="F17F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88114" y="2125282"/>
            <a:ext cx="758098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rgbClr val="F4F4F4"/>
                </a:solidFill>
                <a:latin typeface="Segoe UI"/>
              </a:rPr>
              <a:t>PART FOUR</a:t>
            </a:r>
            <a:endParaRPr lang="en-US" altLang="zh-CN" sz="5400" b="1" dirty="0">
              <a:solidFill>
                <a:srgbClr val="F4F4F4"/>
              </a:solidFill>
              <a:latin typeface="Segoe UI"/>
            </a:endParaRPr>
          </a:p>
          <a:p>
            <a:r>
              <a:rPr lang="en-US" altLang="zh-CN" sz="5400" b="1" dirty="0">
                <a:solidFill>
                  <a:prstClr val="white"/>
                </a:solidFill>
                <a:latin typeface="Segoe UI"/>
              </a:rPr>
              <a:t>ADD YOUR TITLE HETE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6815328" y="4177247"/>
            <a:ext cx="4242816" cy="1219200"/>
            <a:chOff x="6815328" y="4705350"/>
            <a:chExt cx="4242816" cy="1219200"/>
          </a:xfrm>
        </p:grpSpPr>
        <p:sp>
          <p:nvSpPr>
            <p:cNvPr id="13" name="等腰三角形 12"/>
            <p:cNvSpPr/>
            <p:nvPr/>
          </p:nvSpPr>
          <p:spPr>
            <a:xfrm>
              <a:off x="6815328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>
              <a:off x="8229600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>
              <a:off x="9643872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6815328" y="4433606"/>
            <a:ext cx="4242816" cy="1219200"/>
            <a:chOff x="6815328" y="4705350"/>
            <a:chExt cx="4242816" cy="1219200"/>
          </a:xfrm>
        </p:grpSpPr>
        <p:sp>
          <p:nvSpPr>
            <p:cNvPr id="123" name="等腰三角形 122"/>
            <p:cNvSpPr/>
            <p:nvPr/>
          </p:nvSpPr>
          <p:spPr>
            <a:xfrm>
              <a:off x="6815328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4" name="等腰三角形 123"/>
            <p:cNvSpPr/>
            <p:nvPr/>
          </p:nvSpPr>
          <p:spPr>
            <a:xfrm>
              <a:off x="8229600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5" name="等腰三角形 124"/>
            <p:cNvSpPr/>
            <p:nvPr/>
          </p:nvSpPr>
          <p:spPr>
            <a:xfrm>
              <a:off x="9643872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6815328" y="4689965"/>
            <a:ext cx="4242816" cy="1219200"/>
            <a:chOff x="6815328" y="4705350"/>
            <a:chExt cx="4242816" cy="1219200"/>
          </a:xfrm>
        </p:grpSpPr>
        <p:sp>
          <p:nvSpPr>
            <p:cNvPr id="127" name="等腰三角形 126"/>
            <p:cNvSpPr/>
            <p:nvPr/>
          </p:nvSpPr>
          <p:spPr>
            <a:xfrm>
              <a:off x="6815328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8" name="等腰三角形 127"/>
            <p:cNvSpPr/>
            <p:nvPr/>
          </p:nvSpPr>
          <p:spPr>
            <a:xfrm>
              <a:off x="8229600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9" name="等腰三角形 128"/>
            <p:cNvSpPr/>
            <p:nvPr/>
          </p:nvSpPr>
          <p:spPr>
            <a:xfrm>
              <a:off x="9643872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6815328" y="4946324"/>
            <a:ext cx="4242816" cy="1219200"/>
            <a:chOff x="6815328" y="4705350"/>
            <a:chExt cx="4242816" cy="1219200"/>
          </a:xfrm>
        </p:grpSpPr>
        <p:sp>
          <p:nvSpPr>
            <p:cNvPr id="131" name="等腰三角形 130"/>
            <p:cNvSpPr/>
            <p:nvPr/>
          </p:nvSpPr>
          <p:spPr>
            <a:xfrm>
              <a:off x="6815328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2" name="等腰三角形 131"/>
            <p:cNvSpPr/>
            <p:nvPr/>
          </p:nvSpPr>
          <p:spPr>
            <a:xfrm>
              <a:off x="8229600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3" name="等腰三角形 132"/>
            <p:cNvSpPr/>
            <p:nvPr/>
          </p:nvSpPr>
          <p:spPr>
            <a:xfrm>
              <a:off x="9643872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6815328" y="5202683"/>
            <a:ext cx="4242816" cy="1219200"/>
            <a:chOff x="6815328" y="4705350"/>
            <a:chExt cx="4242816" cy="1219200"/>
          </a:xfrm>
        </p:grpSpPr>
        <p:sp>
          <p:nvSpPr>
            <p:cNvPr id="135" name="等腰三角形 134"/>
            <p:cNvSpPr/>
            <p:nvPr/>
          </p:nvSpPr>
          <p:spPr>
            <a:xfrm>
              <a:off x="6815328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6" name="等腰三角形 135"/>
            <p:cNvSpPr/>
            <p:nvPr/>
          </p:nvSpPr>
          <p:spPr>
            <a:xfrm>
              <a:off x="8229600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7" name="等腰三角形 136"/>
            <p:cNvSpPr/>
            <p:nvPr/>
          </p:nvSpPr>
          <p:spPr>
            <a:xfrm>
              <a:off x="9643872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6815328" y="5459042"/>
            <a:ext cx="4242816" cy="1219200"/>
            <a:chOff x="6815328" y="4705350"/>
            <a:chExt cx="4242816" cy="1219200"/>
          </a:xfrm>
        </p:grpSpPr>
        <p:sp>
          <p:nvSpPr>
            <p:cNvPr id="139" name="等腰三角形 138"/>
            <p:cNvSpPr/>
            <p:nvPr/>
          </p:nvSpPr>
          <p:spPr>
            <a:xfrm>
              <a:off x="6815328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0" name="等腰三角形 139"/>
            <p:cNvSpPr/>
            <p:nvPr/>
          </p:nvSpPr>
          <p:spPr>
            <a:xfrm>
              <a:off x="8229600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1" name="等腰三角形 140"/>
            <p:cNvSpPr/>
            <p:nvPr/>
          </p:nvSpPr>
          <p:spPr>
            <a:xfrm>
              <a:off x="9643872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6815328" y="5715401"/>
            <a:ext cx="4242816" cy="1219200"/>
            <a:chOff x="6815328" y="4705350"/>
            <a:chExt cx="4242816" cy="1219200"/>
          </a:xfrm>
        </p:grpSpPr>
        <p:sp>
          <p:nvSpPr>
            <p:cNvPr id="143" name="等腰三角形 142"/>
            <p:cNvSpPr/>
            <p:nvPr/>
          </p:nvSpPr>
          <p:spPr>
            <a:xfrm>
              <a:off x="6815328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4" name="等腰三角形 143"/>
            <p:cNvSpPr/>
            <p:nvPr/>
          </p:nvSpPr>
          <p:spPr>
            <a:xfrm>
              <a:off x="8229600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5" name="等腰三角形 144"/>
            <p:cNvSpPr/>
            <p:nvPr/>
          </p:nvSpPr>
          <p:spPr>
            <a:xfrm>
              <a:off x="9643872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6815328" y="5971760"/>
            <a:ext cx="4242816" cy="1219200"/>
            <a:chOff x="6815328" y="4705350"/>
            <a:chExt cx="4242816" cy="1219200"/>
          </a:xfrm>
        </p:grpSpPr>
        <p:sp>
          <p:nvSpPr>
            <p:cNvPr id="147" name="等腰三角形 146"/>
            <p:cNvSpPr/>
            <p:nvPr/>
          </p:nvSpPr>
          <p:spPr>
            <a:xfrm>
              <a:off x="6815328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8" name="等腰三角形 147"/>
            <p:cNvSpPr/>
            <p:nvPr/>
          </p:nvSpPr>
          <p:spPr>
            <a:xfrm>
              <a:off x="8229600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9" name="等腰三角形 148"/>
            <p:cNvSpPr/>
            <p:nvPr/>
          </p:nvSpPr>
          <p:spPr>
            <a:xfrm>
              <a:off x="9643872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6815328" y="6228119"/>
            <a:ext cx="4242816" cy="1219200"/>
            <a:chOff x="6815328" y="4705350"/>
            <a:chExt cx="4242816" cy="1219200"/>
          </a:xfrm>
        </p:grpSpPr>
        <p:sp>
          <p:nvSpPr>
            <p:cNvPr id="151" name="等腰三角形 150"/>
            <p:cNvSpPr/>
            <p:nvPr/>
          </p:nvSpPr>
          <p:spPr>
            <a:xfrm>
              <a:off x="6815328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2" name="等腰三角形 151"/>
            <p:cNvSpPr/>
            <p:nvPr/>
          </p:nvSpPr>
          <p:spPr>
            <a:xfrm>
              <a:off x="8229600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3" name="等腰三角形 152"/>
            <p:cNvSpPr/>
            <p:nvPr/>
          </p:nvSpPr>
          <p:spPr>
            <a:xfrm>
              <a:off x="9643872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6815328" y="6484478"/>
            <a:ext cx="4242816" cy="1219200"/>
            <a:chOff x="6815328" y="4705350"/>
            <a:chExt cx="4242816" cy="1219200"/>
          </a:xfrm>
        </p:grpSpPr>
        <p:sp>
          <p:nvSpPr>
            <p:cNvPr id="155" name="等腰三角形 154"/>
            <p:cNvSpPr/>
            <p:nvPr/>
          </p:nvSpPr>
          <p:spPr>
            <a:xfrm>
              <a:off x="6815328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6" name="等腰三角形 155"/>
            <p:cNvSpPr/>
            <p:nvPr/>
          </p:nvSpPr>
          <p:spPr>
            <a:xfrm>
              <a:off x="8229600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7" name="等腰三角形 156"/>
            <p:cNvSpPr/>
            <p:nvPr/>
          </p:nvSpPr>
          <p:spPr>
            <a:xfrm>
              <a:off x="9643872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6815328" y="6740837"/>
            <a:ext cx="4242816" cy="1219200"/>
            <a:chOff x="6815328" y="4705350"/>
            <a:chExt cx="4242816" cy="1219200"/>
          </a:xfrm>
        </p:grpSpPr>
        <p:sp>
          <p:nvSpPr>
            <p:cNvPr id="159" name="等腰三角形 158"/>
            <p:cNvSpPr/>
            <p:nvPr/>
          </p:nvSpPr>
          <p:spPr>
            <a:xfrm>
              <a:off x="6815328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0" name="等腰三角形 159"/>
            <p:cNvSpPr/>
            <p:nvPr/>
          </p:nvSpPr>
          <p:spPr>
            <a:xfrm>
              <a:off x="8229600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1" name="等腰三角形 160"/>
            <p:cNvSpPr/>
            <p:nvPr/>
          </p:nvSpPr>
          <p:spPr>
            <a:xfrm>
              <a:off x="9643872" y="4705350"/>
              <a:ext cx="1414272" cy="1219200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49" name="图片 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75" y="6234927"/>
            <a:ext cx="1339850" cy="37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536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27468" y="578615"/>
            <a:ext cx="261257" cy="261257"/>
          </a:xfrm>
          <a:prstGeom prst="rect">
            <a:avLst/>
          </a:prstGeom>
          <a:solidFill>
            <a:srgbClr val="E72A2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64611" y="578615"/>
            <a:ext cx="261257" cy="261257"/>
          </a:xfrm>
          <a:prstGeom prst="rect">
            <a:avLst/>
          </a:prstGeom>
          <a:solidFill>
            <a:srgbClr val="E72A2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401754" y="578615"/>
            <a:ext cx="261257" cy="261257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038897" y="578615"/>
            <a:ext cx="261257" cy="261257"/>
          </a:xfrm>
          <a:prstGeom prst="rect">
            <a:avLst/>
          </a:prstGeom>
          <a:solidFill>
            <a:srgbClr val="4B4B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0" y="6634162"/>
            <a:ext cx="12192000" cy="223838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08064" y="1144276"/>
            <a:ext cx="20842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4B4B4B"/>
                </a:solidFill>
                <a:latin typeface="Segoe UI"/>
              </a:rPr>
              <a:t>TITLE HERE</a:t>
            </a:r>
            <a:endParaRPr lang="en-US" altLang="zh-CN" sz="2800" b="1" dirty="0">
              <a:solidFill>
                <a:srgbClr val="4B4B4B"/>
              </a:solidFill>
              <a:latin typeface="Segoe UI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803275" y="1684739"/>
            <a:ext cx="18669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图片 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75" y="522287"/>
            <a:ext cx="1339850" cy="373912"/>
          </a:xfrm>
          <a:prstGeom prst="rect">
            <a:avLst/>
          </a:prstGeom>
        </p:spPr>
      </p:pic>
      <p:sp>
        <p:nvSpPr>
          <p:cNvPr id="23" name="Flowchart: Manual Input 11"/>
          <p:cNvSpPr/>
          <p:nvPr/>
        </p:nvSpPr>
        <p:spPr>
          <a:xfrm>
            <a:off x="1132104" y="2974131"/>
            <a:ext cx="2453373" cy="1525772"/>
          </a:xfrm>
          <a:prstGeom prst="flowChartManualInput">
            <a:avLst/>
          </a:prstGeom>
          <a:solidFill>
            <a:srgbClr val="D9D9D9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lowchart: Manual Input 11"/>
          <p:cNvSpPr/>
          <p:nvPr/>
        </p:nvSpPr>
        <p:spPr>
          <a:xfrm flipH="1">
            <a:off x="3623577" y="2974131"/>
            <a:ext cx="2453373" cy="1525772"/>
          </a:xfrm>
          <a:prstGeom prst="flowChartManualInput">
            <a:avLst/>
          </a:prstGeom>
          <a:solidFill>
            <a:srgbClr val="E72A2E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lowchart: Manual Input 11"/>
          <p:cNvSpPr/>
          <p:nvPr/>
        </p:nvSpPr>
        <p:spPr>
          <a:xfrm>
            <a:off x="6115050" y="2974131"/>
            <a:ext cx="2453373" cy="1525772"/>
          </a:xfrm>
          <a:prstGeom prst="flowChartManualInput">
            <a:avLst/>
          </a:prstGeom>
          <a:solidFill>
            <a:srgbClr val="D9D9D9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lowchart: Manual Input 11"/>
          <p:cNvSpPr/>
          <p:nvPr/>
        </p:nvSpPr>
        <p:spPr>
          <a:xfrm flipH="1">
            <a:off x="8606523" y="2974131"/>
            <a:ext cx="2453373" cy="1525772"/>
          </a:xfrm>
          <a:prstGeom prst="flowChartManualInput">
            <a:avLst/>
          </a:prstGeom>
          <a:solidFill>
            <a:srgbClr val="D9D9D9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矩形 6"/>
          <p:cNvSpPr/>
          <p:nvPr/>
        </p:nvSpPr>
        <p:spPr>
          <a:xfrm>
            <a:off x="1596790" y="5166923"/>
            <a:ext cx="15240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 one thing at a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time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and do well.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596790" y="4797591"/>
            <a:ext cx="152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TEXT HERE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088263" y="5166923"/>
            <a:ext cx="15240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rgbClr val="E72A2E"/>
                </a:solidFill>
              </a:rPr>
              <a:t>Do one thing at a </a:t>
            </a:r>
            <a:r>
              <a:rPr lang="en-US" altLang="zh-CN" sz="1100" dirty="0" smtClean="0">
                <a:solidFill>
                  <a:srgbClr val="E72A2E"/>
                </a:solidFill>
              </a:rPr>
              <a:t>time </a:t>
            </a:r>
            <a:r>
              <a:rPr lang="en-US" altLang="zh-CN" sz="1100" dirty="0">
                <a:solidFill>
                  <a:srgbClr val="E72A2E"/>
                </a:solidFill>
              </a:rPr>
              <a:t>and do well.</a:t>
            </a:r>
            <a:endParaRPr lang="zh-CN" altLang="en-US" sz="1100" dirty="0">
              <a:solidFill>
                <a:srgbClr val="E72A2E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088263" y="4797591"/>
            <a:ext cx="152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E72A2E"/>
                </a:solidFill>
              </a:rPr>
              <a:t>TEXT HERE</a:t>
            </a:r>
            <a:endParaRPr lang="zh-CN" altLang="en-US" b="1" dirty="0">
              <a:solidFill>
                <a:srgbClr val="E72A2E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579736" y="5166923"/>
            <a:ext cx="15240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 one thing at a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time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and do well.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579736" y="4797591"/>
            <a:ext cx="152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TEXT HERE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9071209" y="5166923"/>
            <a:ext cx="15240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 one thing at a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time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and do well.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9071209" y="4797591"/>
            <a:ext cx="152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TEXT HERE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9" name="KSO_Shape"/>
          <p:cNvSpPr>
            <a:spLocks/>
          </p:cNvSpPr>
          <p:nvPr/>
        </p:nvSpPr>
        <p:spPr bwMode="auto">
          <a:xfrm>
            <a:off x="1882540" y="3470171"/>
            <a:ext cx="952500" cy="660400"/>
          </a:xfrm>
          <a:custGeom>
            <a:avLst/>
            <a:gdLst>
              <a:gd name="T0" fmla="*/ 1239327 w 6190"/>
              <a:gd name="T1" fmla="*/ 156252 h 4291"/>
              <a:gd name="T2" fmla="*/ 1294415 w 6190"/>
              <a:gd name="T3" fmla="*/ 211617 h 4291"/>
              <a:gd name="T4" fmla="*/ 1294415 w 6190"/>
              <a:gd name="T5" fmla="*/ 1106686 h 4291"/>
              <a:gd name="T6" fmla="*/ 790313 w 6190"/>
              <a:gd name="T7" fmla="*/ 1106686 h 4291"/>
              <a:gd name="T8" fmla="*/ 790313 w 6190"/>
              <a:gd name="T9" fmla="*/ 1144518 h 4291"/>
              <a:gd name="T10" fmla="*/ 830321 w 6190"/>
              <a:gd name="T11" fmla="*/ 1150362 h 4291"/>
              <a:gd name="T12" fmla="*/ 870637 w 6190"/>
              <a:gd name="T13" fmla="*/ 1158052 h 4291"/>
              <a:gd name="T14" fmla="*/ 911261 w 6190"/>
              <a:gd name="T15" fmla="*/ 1166972 h 4291"/>
              <a:gd name="T16" fmla="*/ 951577 w 6190"/>
              <a:gd name="T17" fmla="*/ 1177737 h 4291"/>
              <a:gd name="T18" fmla="*/ 991893 w 6190"/>
              <a:gd name="T19" fmla="*/ 1189733 h 4291"/>
              <a:gd name="T20" fmla="*/ 1032208 w 6190"/>
              <a:gd name="T21" fmla="*/ 1203882 h 4291"/>
              <a:gd name="T22" fmla="*/ 1072524 w 6190"/>
              <a:gd name="T23" fmla="*/ 1219569 h 4291"/>
              <a:gd name="T24" fmla="*/ 1112840 w 6190"/>
              <a:gd name="T25" fmla="*/ 1236793 h 4291"/>
              <a:gd name="T26" fmla="*/ 1112840 w 6190"/>
              <a:gd name="T27" fmla="*/ 1319841 h 4291"/>
              <a:gd name="T28" fmla="*/ 194501 w 6190"/>
              <a:gd name="T29" fmla="*/ 1319841 h 4291"/>
              <a:gd name="T30" fmla="*/ 194501 w 6190"/>
              <a:gd name="T31" fmla="*/ 1236793 h 4291"/>
              <a:gd name="T32" fmla="*/ 214197 w 6190"/>
              <a:gd name="T33" fmla="*/ 1228796 h 4291"/>
              <a:gd name="T34" fmla="*/ 252974 w 6190"/>
              <a:gd name="T35" fmla="*/ 1213725 h 4291"/>
              <a:gd name="T36" fmla="*/ 292059 w 6190"/>
              <a:gd name="T37" fmla="*/ 1199883 h 4291"/>
              <a:gd name="T38" fmla="*/ 330836 w 6190"/>
              <a:gd name="T39" fmla="*/ 1187580 h 4291"/>
              <a:gd name="T40" fmla="*/ 370229 w 6190"/>
              <a:gd name="T41" fmla="*/ 1176507 h 4291"/>
              <a:gd name="T42" fmla="*/ 409313 w 6190"/>
              <a:gd name="T43" fmla="*/ 1166664 h 4291"/>
              <a:gd name="T44" fmla="*/ 448090 w 6190"/>
              <a:gd name="T45" fmla="*/ 1158052 h 4291"/>
              <a:gd name="T46" fmla="*/ 487483 w 6190"/>
              <a:gd name="T47" fmla="*/ 1151285 h 4291"/>
              <a:gd name="T48" fmla="*/ 506872 w 6190"/>
              <a:gd name="T49" fmla="*/ 1106686 h 4291"/>
              <a:gd name="T50" fmla="*/ 0 w 6190"/>
              <a:gd name="T51" fmla="*/ 1106686 h 4291"/>
              <a:gd name="T52" fmla="*/ 0 w 6190"/>
              <a:gd name="T53" fmla="*/ 211617 h 4291"/>
              <a:gd name="T54" fmla="*/ 55088 w 6190"/>
              <a:gd name="T55" fmla="*/ 156252 h 4291"/>
              <a:gd name="T56" fmla="*/ 1365814 w 6190"/>
              <a:gd name="T57" fmla="*/ 1319841 h 4291"/>
              <a:gd name="T58" fmla="*/ 1905000 w 6190"/>
              <a:gd name="T59" fmla="*/ 0 h 4291"/>
              <a:gd name="T60" fmla="*/ 1365814 w 6190"/>
              <a:gd name="T61" fmla="*/ 1319841 h 4291"/>
              <a:gd name="T62" fmla="*/ 1433828 w 6190"/>
              <a:gd name="T63" fmla="*/ 115036 h 4291"/>
              <a:gd name="T64" fmla="*/ 1846527 w 6190"/>
              <a:gd name="T65" fmla="*/ 243299 h 4291"/>
              <a:gd name="T66" fmla="*/ 1433828 w 6190"/>
              <a:gd name="T67" fmla="*/ 115036 h 4291"/>
              <a:gd name="T68" fmla="*/ 1433828 w 6190"/>
              <a:gd name="T69" fmla="*/ 315273 h 4291"/>
              <a:gd name="T70" fmla="*/ 1846527 w 6190"/>
              <a:gd name="T71" fmla="*/ 444151 h 4291"/>
              <a:gd name="T72" fmla="*/ 1433828 w 6190"/>
              <a:gd name="T73" fmla="*/ 315273 h 4291"/>
              <a:gd name="T74" fmla="*/ 1431674 w 6190"/>
              <a:gd name="T75" fmla="*/ 553035 h 4291"/>
              <a:gd name="T76" fmla="*/ 1570163 w 6190"/>
              <a:gd name="T77" fmla="*/ 652385 h 4291"/>
              <a:gd name="T78" fmla="*/ 1431674 w 6190"/>
              <a:gd name="T79" fmla="*/ 553035 h 4291"/>
              <a:gd name="T80" fmla="*/ 1431674 w 6190"/>
              <a:gd name="T81" fmla="*/ 712671 h 4291"/>
              <a:gd name="T82" fmla="*/ 1570163 w 6190"/>
              <a:gd name="T83" fmla="*/ 812021 h 4291"/>
              <a:gd name="T84" fmla="*/ 1431674 w 6190"/>
              <a:gd name="T85" fmla="*/ 712671 h 4291"/>
              <a:gd name="T86" fmla="*/ 1183931 w 6190"/>
              <a:gd name="T87" fmla="*/ 266983 h 4291"/>
              <a:gd name="T88" fmla="*/ 110484 w 6190"/>
              <a:gd name="T89" fmla="*/ 995956 h 4291"/>
              <a:gd name="T90" fmla="*/ 1183931 w 6190"/>
              <a:gd name="T91" fmla="*/ 266983 h 4291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6190" h="4291">
                <a:moveTo>
                  <a:pt x="179" y="508"/>
                </a:moveTo>
                <a:lnTo>
                  <a:pt x="4027" y="508"/>
                </a:lnTo>
                <a:lnTo>
                  <a:pt x="4206" y="508"/>
                </a:lnTo>
                <a:lnTo>
                  <a:pt x="4206" y="688"/>
                </a:lnTo>
                <a:lnTo>
                  <a:pt x="4206" y="3418"/>
                </a:lnTo>
                <a:lnTo>
                  <a:pt x="4206" y="3598"/>
                </a:lnTo>
                <a:lnTo>
                  <a:pt x="4027" y="3598"/>
                </a:lnTo>
                <a:lnTo>
                  <a:pt x="2568" y="3598"/>
                </a:lnTo>
                <a:lnTo>
                  <a:pt x="2568" y="3721"/>
                </a:lnTo>
                <a:lnTo>
                  <a:pt x="2634" y="3731"/>
                </a:lnTo>
                <a:lnTo>
                  <a:pt x="2698" y="3740"/>
                </a:lnTo>
                <a:lnTo>
                  <a:pt x="2764" y="3752"/>
                </a:lnTo>
                <a:lnTo>
                  <a:pt x="2829" y="3765"/>
                </a:lnTo>
                <a:lnTo>
                  <a:pt x="2895" y="3779"/>
                </a:lnTo>
                <a:lnTo>
                  <a:pt x="2961" y="3794"/>
                </a:lnTo>
                <a:lnTo>
                  <a:pt x="3026" y="3811"/>
                </a:lnTo>
                <a:lnTo>
                  <a:pt x="3092" y="3829"/>
                </a:lnTo>
                <a:lnTo>
                  <a:pt x="3157" y="3848"/>
                </a:lnTo>
                <a:lnTo>
                  <a:pt x="3223" y="3868"/>
                </a:lnTo>
                <a:lnTo>
                  <a:pt x="3288" y="3891"/>
                </a:lnTo>
                <a:lnTo>
                  <a:pt x="3354" y="3914"/>
                </a:lnTo>
                <a:lnTo>
                  <a:pt x="3419" y="3938"/>
                </a:lnTo>
                <a:lnTo>
                  <a:pt x="3485" y="3965"/>
                </a:lnTo>
                <a:lnTo>
                  <a:pt x="3550" y="3993"/>
                </a:lnTo>
                <a:lnTo>
                  <a:pt x="3616" y="4021"/>
                </a:lnTo>
                <a:lnTo>
                  <a:pt x="3616" y="4291"/>
                </a:lnTo>
                <a:lnTo>
                  <a:pt x="632" y="4291"/>
                </a:lnTo>
                <a:lnTo>
                  <a:pt x="632" y="4021"/>
                </a:lnTo>
                <a:lnTo>
                  <a:pt x="696" y="3995"/>
                </a:lnTo>
                <a:lnTo>
                  <a:pt x="758" y="3970"/>
                </a:lnTo>
                <a:lnTo>
                  <a:pt x="822" y="3946"/>
                </a:lnTo>
                <a:lnTo>
                  <a:pt x="885" y="3924"/>
                </a:lnTo>
                <a:lnTo>
                  <a:pt x="949" y="3901"/>
                </a:lnTo>
                <a:lnTo>
                  <a:pt x="1013" y="3881"/>
                </a:lnTo>
                <a:lnTo>
                  <a:pt x="1075" y="3861"/>
                </a:lnTo>
                <a:lnTo>
                  <a:pt x="1139" y="3843"/>
                </a:lnTo>
                <a:lnTo>
                  <a:pt x="1203" y="3825"/>
                </a:lnTo>
                <a:lnTo>
                  <a:pt x="1266" y="3809"/>
                </a:lnTo>
                <a:lnTo>
                  <a:pt x="1330" y="3793"/>
                </a:lnTo>
                <a:lnTo>
                  <a:pt x="1394" y="3779"/>
                </a:lnTo>
                <a:lnTo>
                  <a:pt x="1456" y="3765"/>
                </a:lnTo>
                <a:lnTo>
                  <a:pt x="1520" y="3753"/>
                </a:lnTo>
                <a:lnTo>
                  <a:pt x="1584" y="3743"/>
                </a:lnTo>
                <a:lnTo>
                  <a:pt x="1647" y="3733"/>
                </a:lnTo>
                <a:lnTo>
                  <a:pt x="1647" y="3598"/>
                </a:lnTo>
                <a:lnTo>
                  <a:pt x="179" y="3598"/>
                </a:lnTo>
                <a:lnTo>
                  <a:pt x="0" y="3598"/>
                </a:lnTo>
                <a:lnTo>
                  <a:pt x="0" y="3418"/>
                </a:lnTo>
                <a:lnTo>
                  <a:pt x="0" y="688"/>
                </a:lnTo>
                <a:lnTo>
                  <a:pt x="0" y="508"/>
                </a:lnTo>
                <a:lnTo>
                  <a:pt x="179" y="508"/>
                </a:lnTo>
                <a:close/>
                <a:moveTo>
                  <a:pt x="4438" y="4291"/>
                </a:moveTo>
                <a:lnTo>
                  <a:pt x="6190" y="4291"/>
                </a:lnTo>
                <a:lnTo>
                  <a:pt x="6190" y="0"/>
                </a:lnTo>
                <a:lnTo>
                  <a:pt x="4438" y="0"/>
                </a:lnTo>
                <a:lnTo>
                  <a:pt x="4438" y="4291"/>
                </a:lnTo>
                <a:close/>
                <a:moveTo>
                  <a:pt x="4659" y="374"/>
                </a:moveTo>
                <a:lnTo>
                  <a:pt x="6000" y="374"/>
                </a:lnTo>
                <a:lnTo>
                  <a:pt x="6000" y="791"/>
                </a:lnTo>
                <a:lnTo>
                  <a:pt x="4659" y="791"/>
                </a:lnTo>
                <a:lnTo>
                  <a:pt x="4659" y="374"/>
                </a:lnTo>
                <a:close/>
                <a:moveTo>
                  <a:pt x="4659" y="1025"/>
                </a:moveTo>
                <a:lnTo>
                  <a:pt x="6000" y="1025"/>
                </a:lnTo>
                <a:lnTo>
                  <a:pt x="6000" y="1444"/>
                </a:lnTo>
                <a:lnTo>
                  <a:pt x="4659" y="1444"/>
                </a:lnTo>
                <a:lnTo>
                  <a:pt x="4659" y="1025"/>
                </a:lnTo>
                <a:close/>
                <a:moveTo>
                  <a:pt x="4652" y="1798"/>
                </a:moveTo>
                <a:lnTo>
                  <a:pt x="5102" y="1798"/>
                </a:lnTo>
                <a:lnTo>
                  <a:pt x="5102" y="2121"/>
                </a:lnTo>
                <a:lnTo>
                  <a:pt x="4652" y="2121"/>
                </a:lnTo>
                <a:lnTo>
                  <a:pt x="4652" y="1798"/>
                </a:lnTo>
                <a:close/>
                <a:moveTo>
                  <a:pt x="4652" y="2317"/>
                </a:moveTo>
                <a:lnTo>
                  <a:pt x="5102" y="2317"/>
                </a:lnTo>
                <a:lnTo>
                  <a:pt x="5102" y="2640"/>
                </a:lnTo>
                <a:lnTo>
                  <a:pt x="4652" y="2640"/>
                </a:lnTo>
                <a:lnTo>
                  <a:pt x="4652" y="2317"/>
                </a:lnTo>
                <a:close/>
                <a:moveTo>
                  <a:pt x="3847" y="868"/>
                </a:moveTo>
                <a:lnTo>
                  <a:pt x="359" y="868"/>
                </a:lnTo>
                <a:lnTo>
                  <a:pt x="359" y="3238"/>
                </a:lnTo>
                <a:lnTo>
                  <a:pt x="3847" y="3238"/>
                </a:lnTo>
                <a:lnTo>
                  <a:pt x="3847" y="8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0" name="KSO_Shape"/>
          <p:cNvSpPr>
            <a:spLocks/>
          </p:cNvSpPr>
          <p:nvPr/>
        </p:nvSpPr>
        <p:spPr bwMode="auto">
          <a:xfrm>
            <a:off x="6937829" y="3373338"/>
            <a:ext cx="807760" cy="850273"/>
          </a:xfrm>
          <a:custGeom>
            <a:avLst/>
            <a:gdLst>
              <a:gd name="T0" fmla="*/ 220084 w 5831"/>
              <a:gd name="T1" fmla="*/ 628278 h 6140"/>
              <a:gd name="T2" fmla="*/ 273475 w 5831"/>
              <a:gd name="T3" fmla="*/ 882691 h 6140"/>
              <a:gd name="T4" fmla="*/ 273475 w 5831"/>
              <a:gd name="T5" fmla="*/ 0 h 6140"/>
              <a:gd name="T6" fmla="*/ 1186406 w 5831"/>
              <a:gd name="T7" fmla="*/ 0 h 6140"/>
              <a:gd name="T8" fmla="*/ 1206272 w 5831"/>
              <a:gd name="T9" fmla="*/ 4964 h 6140"/>
              <a:gd name="T10" fmla="*/ 1543072 w 5831"/>
              <a:gd name="T11" fmla="*/ 177779 h 6140"/>
              <a:gd name="T12" fmla="*/ 1543072 w 5831"/>
              <a:gd name="T13" fmla="*/ 882691 h 6140"/>
              <a:gd name="T14" fmla="*/ 1595532 w 5831"/>
              <a:gd name="T15" fmla="*/ 628278 h 6140"/>
              <a:gd name="T16" fmla="*/ 1768433 w 5831"/>
              <a:gd name="T17" fmla="*/ 628278 h 6140"/>
              <a:gd name="T18" fmla="*/ 1777435 w 5831"/>
              <a:gd name="T19" fmla="*/ 685366 h 6140"/>
              <a:gd name="T20" fmla="*/ 1785506 w 5831"/>
              <a:gd name="T21" fmla="*/ 742143 h 6140"/>
              <a:gd name="T22" fmla="*/ 1792335 w 5831"/>
              <a:gd name="T23" fmla="*/ 799231 h 6140"/>
              <a:gd name="T24" fmla="*/ 1798233 w 5831"/>
              <a:gd name="T25" fmla="*/ 856009 h 6140"/>
              <a:gd name="T26" fmla="*/ 1803200 w 5831"/>
              <a:gd name="T27" fmla="*/ 912787 h 6140"/>
              <a:gd name="T28" fmla="*/ 1806614 w 5831"/>
              <a:gd name="T29" fmla="*/ 969564 h 6140"/>
              <a:gd name="T30" fmla="*/ 1808787 w 5831"/>
              <a:gd name="T31" fmla="*/ 1026342 h 6140"/>
              <a:gd name="T32" fmla="*/ 1810029 w 5831"/>
              <a:gd name="T33" fmla="*/ 1083430 h 6140"/>
              <a:gd name="T34" fmla="*/ 1810029 w 5831"/>
              <a:gd name="T35" fmla="*/ 1140208 h 6140"/>
              <a:gd name="T36" fmla="*/ 1808167 w 5831"/>
              <a:gd name="T37" fmla="*/ 1196985 h 6140"/>
              <a:gd name="T38" fmla="*/ 1805373 w 5831"/>
              <a:gd name="T39" fmla="*/ 1254073 h 6140"/>
              <a:gd name="T40" fmla="*/ 1801027 w 5831"/>
              <a:gd name="T41" fmla="*/ 1310541 h 6140"/>
              <a:gd name="T42" fmla="*/ 1795129 w 5831"/>
              <a:gd name="T43" fmla="*/ 1367629 h 6140"/>
              <a:gd name="T44" fmla="*/ 1787679 w 5831"/>
              <a:gd name="T45" fmla="*/ 1424406 h 6140"/>
              <a:gd name="T46" fmla="*/ 1778677 w 5831"/>
              <a:gd name="T47" fmla="*/ 1481184 h 6140"/>
              <a:gd name="T48" fmla="*/ 1768433 w 5831"/>
              <a:gd name="T49" fmla="*/ 1538272 h 6140"/>
              <a:gd name="T50" fmla="*/ 1543072 w 5831"/>
              <a:gd name="T51" fmla="*/ 1905000 h 6140"/>
              <a:gd name="T52" fmla="*/ 273475 w 5831"/>
              <a:gd name="T53" fmla="*/ 1905000 h 6140"/>
              <a:gd name="T54" fmla="*/ 53081 w 5831"/>
              <a:gd name="T55" fmla="*/ 1538272 h 6140"/>
              <a:gd name="T56" fmla="*/ 46562 w 5831"/>
              <a:gd name="T57" fmla="*/ 1510038 h 6140"/>
              <a:gd name="T58" fmla="*/ 35077 w 5831"/>
              <a:gd name="T59" fmla="*/ 1454191 h 6140"/>
              <a:gd name="T60" fmla="*/ 25144 w 5831"/>
              <a:gd name="T61" fmla="*/ 1398034 h 6140"/>
              <a:gd name="T62" fmla="*/ 16762 w 5831"/>
              <a:gd name="T63" fmla="*/ 1341877 h 6140"/>
              <a:gd name="T64" fmla="*/ 10244 w 5831"/>
              <a:gd name="T65" fmla="*/ 1285410 h 6140"/>
              <a:gd name="T66" fmla="*/ 5277 w 5831"/>
              <a:gd name="T67" fmla="*/ 1228632 h 6140"/>
              <a:gd name="T68" fmla="*/ 1862 w 5831"/>
              <a:gd name="T69" fmla="*/ 1172475 h 6140"/>
              <a:gd name="T70" fmla="*/ 310 w 5831"/>
              <a:gd name="T71" fmla="*/ 1115697 h 6140"/>
              <a:gd name="T72" fmla="*/ 310 w 5831"/>
              <a:gd name="T73" fmla="*/ 1058609 h 6140"/>
              <a:gd name="T74" fmla="*/ 1862 w 5831"/>
              <a:gd name="T75" fmla="*/ 1001831 h 6140"/>
              <a:gd name="T76" fmla="*/ 4967 w 5831"/>
              <a:gd name="T77" fmla="*/ 944433 h 6140"/>
              <a:gd name="T78" fmla="*/ 9933 w 5831"/>
              <a:gd name="T79" fmla="*/ 887345 h 6140"/>
              <a:gd name="T80" fmla="*/ 16762 w 5831"/>
              <a:gd name="T81" fmla="*/ 829947 h 6140"/>
              <a:gd name="T82" fmla="*/ 25144 w 5831"/>
              <a:gd name="T83" fmla="*/ 772549 h 6140"/>
              <a:gd name="T84" fmla="*/ 34766 w 5831"/>
              <a:gd name="T85" fmla="*/ 715151 h 6140"/>
              <a:gd name="T86" fmla="*/ 46562 w 5831"/>
              <a:gd name="T87" fmla="*/ 657442 h 6140"/>
              <a:gd name="T88" fmla="*/ 53081 w 5831"/>
              <a:gd name="T89" fmla="*/ 628278 h 6140"/>
              <a:gd name="T90" fmla="*/ 398262 w 5831"/>
              <a:gd name="T91" fmla="*/ 1356459 h 6140"/>
              <a:gd name="T92" fmla="*/ 1418596 w 5831"/>
              <a:gd name="T93" fmla="*/ 1780896 h 6140"/>
              <a:gd name="T94" fmla="*/ 1418596 w 5831"/>
              <a:gd name="T95" fmla="*/ 1356459 h 6140"/>
              <a:gd name="T96" fmla="*/ 1424804 w 5831"/>
              <a:gd name="T97" fmla="*/ 882691 h 6140"/>
              <a:gd name="T98" fmla="*/ 1176472 w 5831"/>
              <a:gd name="T99" fmla="*/ 124104 h 6140"/>
              <a:gd name="T100" fmla="*/ 398262 w 5831"/>
              <a:gd name="T101" fmla="*/ 882691 h 6140"/>
              <a:gd name="T102" fmla="*/ 1395625 w 5831"/>
              <a:gd name="T103" fmla="*/ 1030065 h 6140"/>
              <a:gd name="T104" fmla="*/ 1457087 w 5831"/>
              <a:gd name="T105" fmla="*/ 1113525 h 6140"/>
              <a:gd name="T106" fmla="*/ 1595532 w 5831"/>
              <a:gd name="T107" fmla="*/ 1113525 h 6140"/>
              <a:gd name="T108" fmla="*/ 1543072 w 5831"/>
              <a:gd name="T109" fmla="*/ 1030065 h 6140"/>
              <a:gd name="T110" fmla="*/ 1395625 w 5831"/>
              <a:gd name="T111" fmla="*/ 1030065 h 614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5831" h="6140">
                <a:moveTo>
                  <a:pt x="171" y="2025"/>
                </a:moveTo>
                <a:lnTo>
                  <a:pt x="709" y="2025"/>
                </a:lnTo>
                <a:lnTo>
                  <a:pt x="709" y="2845"/>
                </a:lnTo>
                <a:lnTo>
                  <a:pt x="881" y="2845"/>
                </a:lnTo>
                <a:lnTo>
                  <a:pt x="881" y="138"/>
                </a:lnTo>
                <a:lnTo>
                  <a:pt x="881" y="0"/>
                </a:lnTo>
                <a:lnTo>
                  <a:pt x="1021" y="0"/>
                </a:lnTo>
                <a:lnTo>
                  <a:pt x="3822" y="0"/>
                </a:lnTo>
                <a:lnTo>
                  <a:pt x="3855" y="0"/>
                </a:lnTo>
                <a:lnTo>
                  <a:pt x="3886" y="16"/>
                </a:lnTo>
                <a:lnTo>
                  <a:pt x="4896" y="535"/>
                </a:lnTo>
                <a:lnTo>
                  <a:pt x="4971" y="573"/>
                </a:lnTo>
                <a:lnTo>
                  <a:pt x="4971" y="658"/>
                </a:lnTo>
                <a:lnTo>
                  <a:pt x="4971" y="2845"/>
                </a:lnTo>
                <a:lnTo>
                  <a:pt x="5140" y="2845"/>
                </a:lnTo>
                <a:lnTo>
                  <a:pt x="5140" y="2025"/>
                </a:lnTo>
                <a:lnTo>
                  <a:pt x="5697" y="2025"/>
                </a:lnTo>
                <a:lnTo>
                  <a:pt x="5712" y="2117"/>
                </a:lnTo>
                <a:lnTo>
                  <a:pt x="5726" y="2209"/>
                </a:lnTo>
                <a:lnTo>
                  <a:pt x="5739" y="2301"/>
                </a:lnTo>
                <a:lnTo>
                  <a:pt x="5752" y="2392"/>
                </a:lnTo>
                <a:lnTo>
                  <a:pt x="5764" y="2483"/>
                </a:lnTo>
                <a:lnTo>
                  <a:pt x="5774" y="2576"/>
                </a:lnTo>
                <a:lnTo>
                  <a:pt x="5784" y="2667"/>
                </a:lnTo>
                <a:lnTo>
                  <a:pt x="5793" y="2759"/>
                </a:lnTo>
                <a:lnTo>
                  <a:pt x="5802" y="2850"/>
                </a:lnTo>
                <a:lnTo>
                  <a:pt x="5809" y="2942"/>
                </a:lnTo>
                <a:lnTo>
                  <a:pt x="5815" y="3034"/>
                </a:lnTo>
                <a:lnTo>
                  <a:pt x="5820" y="3125"/>
                </a:lnTo>
                <a:lnTo>
                  <a:pt x="5824" y="3217"/>
                </a:lnTo>
                <a:lnTo>
                  <a:pt x="5827" y="3308"/>
                </a:lnTo>
                <a:lnTo>
                  <a:pt x="5830" y="3400"/>
                </a:lnTo>
                <a:lnTo>
                  <a:pt x="5831" y="3492"/>
                </a:lnTo>
                <a:lnTo>
                  <a:pt x="5831" y="3584"/>
                </a:lnTo>
                <a:lnTo>
                  <a:pt x="5831" y="3675"/>
                </a:lnTo>
                <a:lnTo>
                  <a:pt x="5829" y="3766"/>
                </a:lnTo>
                <a:lnTo>
                  <a:pt x="5825" y="3858"/>
                </a:lnTo>
                <a:lnTo>
                  <a:pt x="5821" y="3950"/>
                </a:lnTo>
                <a:lnTo>
                  <a:pt x="5816" y="4042"/>
                </a:lnTo>
                <a:lnTo>
                  <a:pt x="5810" y="4133"/>
                </a:lnTo>
                <a:lnTo>
                  <a:pt x="5802" y="4224"/>
                </a:lnTo>
                <a:lnTo>
                  <a:pt x="5793" y="4316"/>
                </a:lnTo>
                <a:lnTo>
                  <a:pt x="5783" y="4408"/>
                </a:lnTo>
                <a:lnTo>
                  <a:pt x="5772" y="4500"/>
                </a:lnTo>
                <a:lnTo>
                  <a:pt x="5759" y="4591"/>
                </a:lnTo>
                <a:lnTo>
                  <a:pt x="5745" y="4682"/>
                </a:lnTo>
                <a:lnTo>
                  <a:pt x="5730" y="4774"/>
                </a:lnTo>
                <a:lnTo>
                  <a:pt x="5714" y="4866"/>
                </a:lnTo>
                <a:lnTo>
                  <a:pt x="5697" y="4958"/>
                </a:lnTo>
                <a:lnTo>
                  <a:pt x="4971" y="4958"/>
                </a:lnTo>
                <a:lnTo>
                  <a:pt x="4971" y="6140"/>
                </a:lnTo>
                <a:lnTo>
                  <a:pt x="881" y="6140"/>
                </a:lnTo>
                <a:lnTo>
                  <a:pt x="881" y="4958"/>
                </a:lnTo>
                <a:lnTo>
                  <a:pt x="171" y="4958"/>
                </a:lnTo>
                <a:lnTo>
                  <a:pt x="150" y="4867"/>
                </a:lnTo>
                <a:lnTo>
                  <a:pt x="131" y="4777"/>
                </a:lnTo>
                <a:lnTo>
                  <a:pt x="113" y="4687"/>
                </a:lnTo>
                <a:lnTo>
                  <a:pt x="97" y="4597"/>
                </a:lnTo>
                <a:lnTo>
                  <a:pt x="81" y="4506"/>
                </a:lnTo>
                <a:lnTo>
                  <a:pt x="68" y="4415"/>
                </a:lnTo>
                <a:lnTo>
                  <a:pt x="54" y="4325"/>
                </a:lnTo>
                <a:lnTo>
                  <a:pt x="43" y="4233"/>
                </a:lnTo>
                <a:lnTo>
                  <a:pt x="33" y="4143"/>
                </a:lnTo>
                <a:lnTo>
                  <a:pt x="24" y="4052"/>
                </a:lnTo>
                <a:lnTo>
                  <a:pt x="17" y="3960"/>
                </a:lnTo>
                <a:lnTo>
                  <a:pt x="11" y="3870"/>
                </a:lnTo>
                <a:lnTo>
                  <a:pt x="6" y="3779"/>
                </a:lnTo>
                <a:lnTo>
                  <a:pt x="3" y="3687"/>
                </a:lnTo>
                <a:lnTo>
                  <a:pt x="1" y="3596"/>
                </a:lnTo>
                <a:lnTo>
                  <a:pt x="0" y="3504"/>
                </a:lnTo>
                <a:lnTo>
                  <a:pt x="1" y="3412"/>
                </a:lnTo>
                <a:lnTo>
                  <a:pt x="3" y="3320"/>
                </a:lnTo>
                <a:lnTo>
                  <a:pt x="6" y="3229"/>
                </a:lnTo>
                <a:lnTo>
                  <a:pt x="11" y="3137"/>
                </a:lnTo>
                <a:lnTo>
                  <a:pt x="16" y="3044"/>
                </a:lnTo>
                <a:lnTo>
                  <a:pt x="24" y="2953"/>
                </a:lnTo>
                <a:lnTo>
                  <a:pt x="32" y="2860"/>
                </a:lnTo>
                <a:lnTo>
                  <a:pt x="42" y="2768"/>
                </a:lnTo>
                <a:lnTo>
                  <a:pt x="54" y="2675"/>
                </a:lnTo>
                <a:lnTo>
                  <a:pt x="66" y="2583"/>
                </a:lnTo>
                <a:lnTo>
                  <a:pt x="81" y="2490"/>
                </a:lnTo>
                <a:lnTo>
                  <a:pt x="95" y="2398"/>
                </a:lnTo>
                <a:lnTo>
                  <a:pt x="112" y="2305"/>
                </a:lnTo>
                <a:lnTo>
                  <a:pt x="131" y="2212"/>
                </a:lnTo>
                <a:lnTo>
                  <a:pt x="150" y="2119"/>
                </a:lnTo>
                <a:lnTo>
                  <a:pt x="171" y="2025"/>
                </a:lnTo>
                <a:close/>
                <a:moveTo>
                  <a:pt x="4570" y="4372"/>
                </a:moveTo>
                <a:lnTo>
                  <a:pt x="1283" y="4372"/>
                </a:lnTo>
                <a:lnTo>
                  <a:pt x="1283" y="5740"/>
                </a:lnTo>
                <a:lnTo>
                  <a:pt x="4570" y="5740"/>
                </a:lnTo>
                <a:lnTo>
                  <a:pt x="4570" y="4372"/>
                </a:lnTo>
                <a:close/>
                <a:moveTo>
                  <a:pt x="1283" y="2845"/>
                </a:moveTo>
                <a:lnTo>
                  <a:pt x="4590" y="2845"/>
                </a:lnTo>
                <a:lnTo>
                  <a:pt x="4590" y="845"/>
                </a:lnTo>
                <a:lnTo>
                  <a:pt x="3790" y="400"/>
                </a:lnTo>
                <a:lnTo>
                  <a:pt x="1283" y="400"/>
                </a:lnTo>
                <a:lnTo>
                  <a:pt x="1283" y="2845"/>
                </a:lnTo>
                <a:close/>
                <a:moveTo>
                  <a:pt x="4496" y="3320"/>
                </a:moveTo>
                <a:lnTo>
                  <a:pt x="4496" y="3589"/>
                </a:lnTo>
                <a:lnTo>
                  <a:pt x="4694" y="3589"/>
                </a:lnTo>
                <a:lnTo>
                  <a:pt x="4971" y="3589"/>
                </a:lnTo>
                <a:lnTo>
                  <a:pt x="5140" y="3589"/>
                </a:lnTo>
                <a:lnTo>
                  <a:pt x="5140" y="3320"/>
                </a:lnTo>
                <a:lnTo>
                  <a:pt x="4971" y="3320"/>
                </a:lnTo>
                <a:lnTo>
                  <a:pt x="4694" y="3320"/>
                </a:lnTo>
                <a:lnTo>
                  <a:pt x="4496" y="33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1" name="KSO_Shape"/>
          <p:cNvSpPr>
            <a:spLocks/>
          </p:cNvSpPr>
          <p:nvPr/>
        </p:nvSpPr>
        <p:spPr bwMode="auto">
          <a:xfrm>
            <a:off x="4335913" y="3414153"/>
            <a:ext cx="1027382" cy="763687"/>
          </a:xfrm>
          <a:custGeom>
            <a:avLst/>
            <a:gdLst>
              <a:gd name="T0" fmla="*/ 2147483646 w 257"/>
              <a:gd name="T1" fmla="*/ 2147483646 h 191"/>
              <a:gd name="T2" fmla="*/ 2147483646 w 257"/>
              <a:gd name="T3" fmla="*/ 2147483646 h 191"/>
              <a:gd name="T4" fmla="*/ 2147483646 w 257"/>
              <a:gd name="T5" fmla="*/ 2147483646 h 191"/>
              <a:gd name="T6" fmla="*/ 2147483646 w 257"/>
              <a:gd name="T7" fmla="*/ 2147483646 h 191"/>
              <a:gd name="T8" fmla="*/ 2147483646 w 257"/>
              <a:gd name="T9" fmla="*/ 2147483646 h 191"/>
              <a:gd name="T10" fmla="*/ 2147483646 w 257"/>
              <a:gd name="T11" fmla="*/ 2147483646 h 191"/>
              <a:gd name="T12" fmla="*/ 2147483646 w 257"/>
              <a:gd name="T13" fmla="*/ 2147483646 h 191"/>
              <a:gd name="T14" fmla="*/ 2147483646 w 257"/>
              <a:gd name="T15" fmla="*/ 2147483646 h 191"/>
              <a:gd name="T16" fmla="*/ 2147483646 w 257"/>
              <a:gd name="T17" fmla="*/ 2147483646 h 191"/>
              <a:gd name="T18" fmla="*/ 2147483646 w 257"/>
              <a:gd name="T19" fmla="*/ 2147483646 h 191"/>
              <a:gd name="T20" fmla="*/ 2147483646 w 257"/>
              <a:gd name="T21" fmla="*/ 2147483646 h 191"/>
              <a:gd name="T22" fmla="*/ 2147483646 w 257"/>
              <a:gd name="T23" fmla="*/ 2147483646 h 191"/>
              <a:gd name="T24" fmla="*/ 2147483646 w 257"/>
              <a:gd name="T25" fmla="*/ 2147483646 h 191"/>
              <a:gd name="T26" fmla="*/ 2147483646 w 257"/>
              <a:gd name="T27" fmla="*/ 2147483646 h 191"/>
              <a:gd name="T28" fmla="*/ 2147483646 w 257"/>
              <a:gd name="T29" fmla="*/ 2147483646 h 191"/>
              <a:gd name="T30" fmla="*/ 2147483646 w 257"/>
              <a:gd name="T31" fmla="*/ 2147483646 h 191"/>
              <a:gd name="T32" fmla="*/ 2147483646 w 257"/>
              <a:gd name="T33" fmla="*/ 2147483646 h 191"/>
              <a:gd name="T34" fmla="*/ 2147483646 w 257"/>
              <a:gd name="T35" fmla="*/ 2147483646 h 191"/>
              <a:gd name="T36" fmla="*/ 2147483646 w 257"/>
              <a:gd name="T37" fmla="*/ 2147483646 h 191"/>
              <a:gd name="T38" fmla="*/ 2147483646 w 257"/>
              <a:gd name="T39" fmla="*/ 2147483646 h 191"/>
              <a:gd name="T40" fmla="*/ 2147483646 w 257"/>
              <a:gd name="T41" fmla="*/ 2147483646 h 191"/>
              <a:gd name="T42" fmla="*/ 2147483646 w 257"/>
              <a:gd name="T43" fmla="*/ 2147483646 h 191"/>
              <a:gd name="T44" fmla="*/ 2147483646 w 257"/>
              <a:gd name="T45" fmla="*/ 2147483646 h 191"/>
              <a:gd name="T46" fmla="*/ 2147483646 w 257"/>
              <a:gd name="T47" fmla="*/ 2147483646 h 191"/>
              <a:gd name="T48" fmla="*/ 2147483646 w 257"/>
              <a:gd name="T49" fmla="*/ 2147483646 h 191"/>
              <a:gd name="T50" fmla="*/ 2147483646 w 257"/>
              <a:gd name="T51" fmla="*/ 2147483646 h 191"/>
              <a:gd name="T52" fmla="*/ 2147483646 w 257"/>
              <a:gd name="T53" fmla="*/ 2147483646 h 191"/>
              <a:gd name="T54" fmla="*/ 2147483646 w 257"/>
              <a:gd name="T55" fmla="*/ 2147483646 h 191"/>
              <a:gd name="T56" fmla="*/ 2147483646 w 257"/>
              <a:gd name="T57" fmla="*/ 2147483646 h 191"/>
              <a:gd name="T58" fmla="*/ 2147483646 w 257"/>
              <a:gd name="T59" fmla="*/ 2147483646 h 191"/>
              <a:gd name="T60" fmla="*/ 2147483646 w 257"/>
              <a:gd name="T61" fmla="*/ 2147483646 h 191"/>
              <a:gd name="T62" fmla="*/ 2147483646 w 257"/>
              <a:gd name="T63" fmla="*/ 2147483646 h 191"/>
              <a:gd name="T64" fmla="*/ 2147483646 w 257"/>
              <a:gd name="T65" fmla="*/ 2147483646 h 191"/>
              <a:gd name="T66" fmla="*/ 2147483646 w 257"/>
              <a:gd name="T67" fmla="*/ 2147483646 h 191"/>
              <a:gd name="T68" fmla="*/ 2147483646 w 257"/>
              <a:gd name="T69" fmla="*/ 2147483646 h 191"/>
              <a:gd name="T70" fmla="*/ 2147483646 w 257"/>
              <a:gd name="T71" fmla="*/ 2147483646 h 191"/>
              <a:gd name="T72" fmla="*/ 2147483646 w 257"/>
              <a:gd name="T73" fmla="*/ 2147483646 h 191"/>
              <a:gd name="T74" fmla="*/ 2147483646 w 257"/>
              <a:gd name="T75" fmla="*/ 2147483646 h 191"/>
              <a:gd name="T76" fmla="*/ 2147483646 w 257"/>
              <a:gd name="T77" fmla="*/ 2147483646 h 191"/>
              <a:gd name="T78" fmla="*/ 2147483646 w 257"/>
              <a:gd name="T79" fmla="*/ 2147483646 h 191"/>
              <a:gd name="T80" fmla="*/ 2147483646 w 257"/>
              <a:gd name="T81" fmla="*/ 2147483646 h 191"/>
              <a:gd name="T82" fmla="*/ 2147483646 w 257"/>
              <a:gd name="T83" fmla="*/ 2147483646 h 191"/>
              <a:gd name="T84" fmla="*/ 2147483646 w 257"/>
              <a:gd name="T85" fmla="*/ 2147483646 h 191"/>
              <a:gd name="T86" fmla="*/ 2147483646 w 257"/>
              <a:gd name="T87" fmla="*/ 2147483646 h 191"/>
              <a:gd name="T88" fmla="*/ 2147483646 w 257"/>
              <a:gd name="T89" fmla="*/ 2147483646 h 191"/>
              <a:gd name="T90" fmla="*/ 2147483646 w 257"/>
              <a:gd name="T91" fmla="*/ 2147483646 h 191"/>
              <a:gd name="T92" fmla="*/ 2147483646 w 257"/>
              <a:gd name="T93" fmla="*/ 2147483646 h 191"/>
              <a:gd name="T94" fmla="*/ 2147483646 w 257"/>
              <a:gd name="T95" fmla="*/ 2147483646 h 191"/>
              <a:gd name="T96" fmla="*/ 2147483646 w 257"/>
              <a:gd name="T97" fmla="*/ 2147483646 h 191"/>
              <a:gd name="T98" fmla="*/ 2147483646 w 257"/>
              <a:gd name="T99" fmla="*/ 2147483646 h 19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57" h="191">
                <a:moveTo>
                  <a:pt x="33" y="125"/>
                </a:moveTo>
                <a:cubicBezTo>
                  <a:pt x="55" y="125"/>
                  <a:pt x="55" y="125"/>
                  <a:pt x="55" y="125"/>
                </a:cubicBezTo>
                <a:cubicBezTo>
                  <a:pt x="55" y="122"/>
                  <a:pt x="55" y="122"/>
                  <a:pt x="55" y="122"/>
                </a:cubicBezTo>
                <a:cubicBezTo>
                  <a:pt x="45" y="122"/>
                  <a:pt x="45" y="122"/>
                  <a:pt x="45" y="122"/>
                </a:cubicBezTo>
                <a:cubicBezTo>
                  <a:pt x="41" y="122"/>
                  <a:pt x="37" y="120"/>
                  <a:pt x="34" y="118"/>
                </a:cubicBezTo>
                <a:cubicBezTo>
                  <a:pt x="32" y="115"/>
                  <a:pt x="30" y="111"/>
                  <a:pt x="30" y="107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1"/>
                  <a:pt x="32" y="7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7" y="2"/>
                  <a:pt x="41" y="0"/>
                  <a:pt x="45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13" y="0"/>
                  <a:pt x="217" y="2"/>
                  <a:pt x="220" y="5"/>
                </a:cubicBezTo>
                <a:cubicBezTo>
                  <a:pt x="220" y="5"/>
                  <a:pt x="220" y="5"/>
                  <a:pt x="220" y="5"/>
                </a:cubicBezTo>
                <a:cubicBezTo>
                  <a:pt x="222" y="7"/>
                  <a:pt x="224" y="11"/>
                  <a:pt x="224" y="15"/>
                </a:cubicBezTo>
                <a:cubicBezTo>
                  <a:pt x="224" y="107"/>
                  <a:pt x="224" y="107"/>
                  <a:pt x="224" y="107"/>
                </a:cubicBezTo>
                <a:cubicBezTo>
                  <a:pt x="224" y="111"/>
                  <a:pt x="222" y="115"/>
                  <a:pt x="220" y="118"/>
                </a:cubicBezTo>
                <a:cubicBezTo>
                  <a:pt x="217" y="120"/>
                  <a:pt x="213" y="122"/>
                  <a:pt x="209" y="122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5"/>
                  <a:pt x="198" y="125"/>
                  <a:pt x="198" y="125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48" y="191"/>
                  <a:pt x="248" y="191"/>
                  <a:pt x="248" y="191"/>
                </a:cubicBezTo>
                <a:cubicBezTo>
                  <a:pt x="9" y="191"/>
                  <a:pt x="9" y="191"/>
                  <a:pt x="9" y="191"/>
                </a:cubicBezTo>
                <a:cubicBezTo>
                  <a:pt x="0" y="173"/>
                  <a:pt x="0" y="173"/>
                  <a:pt x="0" y="173"/>
                </a:cubicBezTo>
                <a:cubicBezTo>
                  <a:pt x="33" y="125"/>
                  <a:pt x="33" y="125"/>
                  <a:pt x="33" y="125"/>
                </a:cubicBezTo>
                <a:close/>
                <a:moveTo>
                  <a:pt x="77" y="125"/>
                </a:moveTo>
                <a:cubicBezTo>
                  <a:pt x="176" y="125"/>
                  <a:pt x="176" y="125"/>
                  <a:pt x="176" y="125"/>
                </a:cubicBezTo>
                <a:cubicBezTo>
                  <a:pt x="176" y="122"/>
                  <a:pt x="176" y="122"/>
                  <a:pt x="176" y="122"/>
                </a:cubicBezTo>
                <a:cubicBezTo>
                  <a:pt x="77" y="122"/>
                  <a:pt x="77" y="122"/>
                  <a:pt x="77" y="122"/>
                </a:cubicBezTo>
                <a:cubicBezTo>
                  <a:pt x="77" y="125"/>
                  <a:pt x="77" y="125"/>
                  <a:pt x="77" y="125"/>
                </a:cubicBezTo>
                <a:close/>
                <a:moveTo>
                  <a:pt x="209" y="15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10" y="107"/>
                  <a:pt x="210" y="107"/>
                </a:cubicBezTo>
                <a:cubicBezTo>
                  <a:pt x="210" y="15"/>
                  <a:pt x="210" y="15"/>
                  <a:pt x="210" y="15"/>
                </a:cubicBezTo>
                <a:cubicBezTo>
                  <a:pt x="210" y="15"/>
                  <a:pt x="210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lose/>
                <a:moveTo>
                  <a:pt x="39" y="155"/>
                </a:moveTo>
                <a:cubicBezTo>
                  <a:pt x="37" y="158"/>
                  <a:pt x="35" y="160"/>
                  <a:pt x="34" y="163"/>
                </a:cubicBezTo>
                <a:cubicBezTo>
                  <a:pt x="42" y="163"/>
                  <a:pt x="51" y="163"/>
                  <a:pt x="60" y="163"/>
                </a:cubicBezTo>
                <a:cubicBezTo>
                  <a:pt x="61" y="160"/>
                  <a:pt x="62" y="158"/>
                  <a:pt x="63" y="155"/>
                </a:cubicBezTo>
                <a:cubicBezTo>
                  <a:pt x="55" y="155"/>
                  <a:pt x="47" y="155"/>
                  <a:pt x="39" y="155"/>
                </a:cubicBezTo>
                <a:close/>
                <a:moveTo>
                  <a:pt x="51" y="135"/>
                </a:moveTo>
                <a:cubicBezTo>
                  <a:pt x="50" y="137"/>
                  <a:pt x="49" y="139"/>
                  <a:pt x="48" y="141"/>
                </a:cubicBezTo>
                <a:cubicBezTo>
                  <a:pt x="57" y="141"/>
                  <a:pt x="66" y="141"/>
                  <a:pt x="75" y="141"/>
                </a:cubicBezTo>
                <a:cubicBezTo>
                  <a:pt x="76" y="139"/>
                  <a:pt x="77" y="137"/>
                  <a:pt x="78" y="135"/>
                </a:cubicBezTo>
                <a:cubicBezTo>
                  <a:pt x="69" y="135"/>
                  <a:pt x="60" y="135"/>
                  <a:pt x="51" y="135"/>
                </a:cubicBezTo>
                <a:close/>
                <a:moveTo>
                  <a:pt x="192" y="135"/>
                </a:moveTo>
                <a:cubicBezTo>
                  <a:pt x="193" y="137"/>
                  <a:pt x="194" y="139"/>
                  <a:pt x="195" y="141"/>
                </a:cubicBezTo>
                <a:cubicBezTo>
                  <a:pt x="201" y="141"/>
                  <a:pt x="207" y="141"/>
                  <a:pt x="213" y="141"/>
                </a:cubicBezTo>
                <a:cubicBezTo>
                  <a:pt x="212" y="139"/>
                  <a:pt x="210" y="137"/>
                  <a:pt x="209" y="135"/>
                </a:cubicBezTo>
                <a:cubicBezTo>
                  <a:pt x="204" y="135"/>
                  <a:pt x="198" y="135"/>
                  <a:pt x="192" y="135"/>
                </a:cubicBezTo>
                <a:close/>
                <a:moveTo>
                  <a:pt x="171" y="135"/>
                </a:moveTo>
                <a:cubicBezTo>
                  <a:pt x="171" y="137"/>
                  <a:pt x="172" y="139"/>
                  <a:pt x="173" y="141"/>
                </a:cubicBezTo>
                <a:cubicBezTo>
                  <a:pt x="179" y="141"/>
                  <a:pt x="184" y="141"/>
                  <a:pt x="190" y="141"/>
                </a:cubicBezTo>
                <a:cubicBezTo>
                  <a:pt x="189" y="139"/>
                  <a:pt x="188" y="137"/>
                  <a:pt x="187" y="135"/>
                </a:cubicBezTo>
                <a:cubicBezTo>
                  <a:pt x="182" y="135"/>
                  <a:pt x="176" y="135"/>
                  <a:pt x="171" y="135"/>
                </a:cubicBezTo>
                <a:close/>
                <a:moveTo>
                  <a:pt x="149" y="135"/>
                </a:moveTo>
                <a:cubicBezTo>
                  <a:pt x="149" y="137"/>
                  <a:pt x="149" y="139"/>
                  <a:pt x="150" y="141"/>
                </a:cubicBezTo>
                <a:cubicBezTo>
                  <a:pt x="155" y="141"/>
                  <a:pt x="161" y="141"/>
                  <a:pt x="167" y="141"/>
                </a:cubicBezTo>
                <a:cubicBezTo>
                  <a:pt x="167" y="139"/>
                  <a:pt x="166" y="137"/>
                  <a:pt x="165" y="135"/>
                </a:cubicBezTo>
                <a:cubicBezTo>
                  <a:pt x="160" y="135"/>
                  <a:pt x="154" y="135"/>
                  <a:pt x="149" y="135"/>
                </a:cubicBezTo>
                <a:close/>
                <a:moveTo>
                  <a:pt x="127" y="135"/>
                </a:moveTo>
                <a:cubicBezTo>
                  <a:pt x="127" y="137"/>
                  <a:pt x="127" y="139"/>
                  <a:pt x="127" y="141"/>
                </a:cubicBezTo>
                <a:cubicBezTo>
                  <a:pt x="133" y="141"/>
                  <a:pt x="139" y="141"/>
                  <a:pt x="144" y="141"/>
                </a:cubicBezTo>
                <a:cubicBezTo>
                  <a:pt x="144" y="139"/>
                  <a:pt x="144" y="137"/>
                  <a:pt x="144" y="135"/>
                </a:cubicBezTo>
                <a:cubicBezTo>
                  <a:pt x="138" y="135"/>
                  <a:pt x="133" y="135"/>
                  <a:pt x="127" y="135"/>
                </a:cubicBezTo>
                <a:close/>
                <a:moveTo>
                  <a:pt x="105" y="135"/>
                </a:moveTo>
                <a:cubicBezTo>
                  <a:pt x="105" y="137"/>
                  <a:pt x="104" y="139"/>
                  <a:pt x="104" y="141"/>
                </a:cubicBezTo>
                <a:cubicBezTo>
                  <a:pt x="110" y="141"/>
                  <a:pt x="115" y="141"/>
                  <a:pt x="121" y="141"/>
                </a:cubicBezTo>
                <a:cubicBezTo>
                  <a:pt x="121" y="139"/>
                  <a:pt x="122" y="137"/>
                  <a:pt x="122" y="135"/>
                </a:cubicBezTo>
                <a:cubicBezTo>
                  <a:pt x="116" y="135"/>
                  <a:pt x="111" y="135"/>
                  <a:pt x="105" y="135"/>
                </a:cubicBezTo>
                <a:close/>
                <a:moveTo>
                  <a:pt x="83" y="135"/>
                </a:moveTo>
                <a:cubicBezTo>
                  <a:pt x="83" y="137"/>
                  <a:pt x="82" y="139"/>
                  <a:pt x="81" y="141"/>
                </a:cubicBezTo>
                <a:cubicBezTo>
                  <a:pt x="87" y="141"/>
                  <a:pt x="93" y="141"/>
                  <a:pt x="99" y="141"/>
                </a:cubicBezTo>
                <a:cubicBezTo>
                  <a:pt x="99" y="139"/>
                  <a:pt x="100" y="137"/>
                  <a:pt x="100" y="135"/>
                </a:cubicBezTo>
                <a:cubicBezTo>
                  <a:pt x="94" y="135"/>
                  <a:pt x="89" y="135"/>
                  <a:pt x="83" y="135"/>
                </a:cubicBezTo>
                <a:close/>
                <a:moveTo>
                  <a:pt x="187" y="144"/>
                </a:moveTo>
                <a:cubicBezTo>
                  <a:pt x="188" y="146"/>
                  <a:pt x="189" y="149"/>
                  <a:pt x="190" y="151"/>
                </a:cubicBezTo>
                <a:cubicBezTo>
                  <a:pt x="200" y="151"/>
                  <a:pt x="209" y="151"/>
                  <a:pt x="219" y="151"/>
                </a:cubicBezTo>
                <a:cubicBezTo>
                  <a:pt x="218" y="149"/>
                  <a:pt x="216" y="146"/>
                  <a:pt x="215" y="144"/>
                </a:cubicBezTo>
                <a:cubicBezTo>
                  <a:pt x="205" y="144"/>
                  <a:pt x="196" y="144"/>
                  <a:pt x="187" y="144"/>
                </a:cubicBezTo>
                <a:close/>
                <a:moveTo>
                  <a:pt x="163" y="144"/>
                </a:moveTo>
                <a:cubicBezTo>
                  <a:pt x="163" y="146"/>
                  <a:pt x="164" y="149"/>
                  <a:pt x="165" y="151"/>
                </a:cubicBezTo>
                <a:cubicBezTo>
                  <a:pt x="171" y="151"/>
                  <a:pt x="177" y="151"/>
                  <a:pt x="183" y="151"/>
                </a:cubicBezTo>
                <a:cubicBezTo>
                  <a:pt x="183" y="149"/>
                  <a:pt x="182" y="146"/>
                  <a:pt x="181" y="144"/>
                </a:cubicBezTo>
                <a:cubicBezTo>
                  <a:pt x="175" y="144"/>
                  <a:pt x="169" y="144"/>
                  <a:pt x="163" y="144"/>
                </a:cubicBezTo>
                <a:close/>
                <a:moveTo>
                  <a:pt x="139" y="144"/>
                </a:moveTo>
                <a:cubicBezTo>
                  <a:pt x="140" y="146"/>
                  <a:pt x="140" y="149"/>
                  <a:pt x="140" y="151"/>
                </a:cubicBezTo>
                <a:cubicBezTo>
                  <a:pt x="146" y="151"/>
                  <a:pt x="153" y="151"/>
                  <a:pt x="159" y="151"/>
                </a:cubicBezTo>
                <a:cubicBezTo>
                  <a:pt x="158" y="149"/>
                  <a:pt x="158" y="146"/>
                  <a:pt x="157" y="144"/>
                </a:cubicBezTo>
                <a:cubicBezTo>
                  <a:pt x="151" y="144"/>
                  <a:pt x="145" y="144"/>
                  <a:pt x="139" y="144"/>
                </a:cubicBezTo>
                <a:close/>
                <a:moveTo>
                  <a:pt x="116" y="144"/>
                </a:moveTo>
                <a:cubicBezTo>
                  <a:pt x="116" y="146"/>
                  <a:pt x="115" y="149"/>
                  <a:pt x="115" y="151"/>
                </a:cubicBezTo>
                <a:cubicBezTo>
                  <a:pt x="121" y="151"/>
                  <a:pt x="128" y="151"/>
                  <a:pt x="134" y="151"/>
                </a:cubicBezTo>
                <a:cubicBezTo>
                  <a:pt x="134" y="149"/>
                  <a:pt x="134" y="146"/>
                  <a:pt x="134" y="144"/>
                </a:cubicBezTo>
                <a:cubicBezTo>
                  <a:pt x="128" y="144"/>
                  <a:pt x="122" y="144"/>
                  <a:pt x="116" y="144"/>
                </a:cubicBezTo>
                <a:close/>
                <a:moveTo>
                  <a:pt x="92" y="144"/>
                </a:moveTo>
                <a:cubicBezTo>
                  <a:pt x="92" y="146"/>
                  <a:pt x="91" y="149"/>
                  <a:pt x="91" y="151"/>
                </a:cubicBezTo>
                <a:cubicBezTo>
                  <a:pt x="97" y="151"/>
                  <a:pt x="103" y="151"/>
                  <a:pt x="109" y="151"/>
                </a:cubicBezTo>
                <a:cubicBezTo>
                  <a:pt x="110" y="149"/>
                  <a:pt x="110" y="146"/>
                  <a:pt x="110" y="144"/>
                </a:cubicBezTo>
                <a:cubicBezTo>
                  <a:pt x="104" y="144"/>
                  <a:pt x="98" y="144"/>
                  <a:pt x="92" y="144"/>
                </a:cubicBezTo>
                <a:close/>
                <a:moveTo>
                  <a:pt x="69" y="144"/>
                </a:moveTo>
                <a:cubicBezTo>
                  <a:pt x="68" y="146"/>
                  <a:pt x="67" y="149"/>
                  <a:pt x="66" y="151"/>
                </a:cubicBezTo>
                <a:cubicBezTo>
                  <a:pt x="72" y="151"/>
                  <a:pt x="78" y="151"/>
                  <a:pt x="84" y="151"/>
                </a:cubicBezTo>
                <a:cubicBezTo>
                  <a:pt x="85" y="149"/>
                  <a:pt x="86" y="146"/>
                  <a:pt x="87" y="144"/>
                </a:cubicBezTo>
                <a:cubicBezTo>
                  <a:pt x="81" y="144"/>
                  <a:pt x="75" y="144"/>
                  <a:pt x="69" y="144"/>
                </a:cubicBezTo>
                <a:close/>
                <a:moveTo>
                  <a:pt x="45" y="144"/>
                </a:moveTo>
                <a:cubicBezTo>
                  <a:pt x="44" y="146"/>
                  <a:pt x="43" y="149"/>
                  <a:pt x="41" y="151"/>
                </a:cubicBezTo>
                <a:cubicBezTo>
                  <a:pt x="47" y="151"/>
                  <a:pt x="54" y="151"/>
                  <a:pt x="60" y="151"/>
                </a:cubicBezTo>
                <a:cubicBezTo>
                  <a:pt x="61" y="149"/>
                  <a:pt x="62" y="146"/>
                  <a:pt x="63" y="144"/>
                </a:cubicBezTo>
                <a:cubicBezTo>
                  <a:pt x="57" y="144"/>
                  <a:pt x="51" y="144"/>
                  <a:pt x="45" y="144"/>
                </a:cubicBezTo>
                <a:close/>
                <a:moveTo>
                  <a:pt x="197" y="155"/>
                </a:moveTo>
                <a:cubicBezTo>
                  <a:pt x="198" y="158"/>
                  <a:pt x="199" y="160"/>
                  <a:pt x="201" y="163"/>
                </a:cubicBezTo>
                <a:cubicBezTo>
                  <a:pt x="209" y="163"/>
                  <a:pt x="218" y="163"/>
                  <a:pt x="227" y="163"/>
                </a:cubicBezTo>
                <a:cubicBezTo>
                  <a:pt x="225" y="160"/>
                  <a:pt x="223" y="158"/>
                  <a:pt x="222" y="155"/>
                </a:cubicBezTo>
                <a:cubicBezTo>
                  <a:pt x="213" y="155"/>
                  <a:pt x="205" y="155"/>
                  <a:pt x="197" y="155"/>
                </a:cubicBezTo>
                <a:close/>
                <a:moveTo>
                  <a:pt x="171" y="155"/>
                </a:moveTo>
                <a:cubicBezTo>
                  <a:pt x="172" y="158"/>
                  <a:pt x="173" y="160"/>
                  <a:pt x="174" y="163"/>
                </a:cubicBezTo>
                <a:cubicBezTo>
                  <a:pt x="180" y="163"/>
                  <a:pt x="187" y="163"/>
                  <a:pt x="194" y="163"/>
                </a:cubicBezTo>
                <a:cubicBezTo>
                  <a:pt x="193" y="160"/>
                  <a:pt x="192" y="158"/>
                  <a:pt x="191" y="155"/>
                </a:cubicBezTo>
                <a:cubicBezTo>
                  <a:pt x="184" y="155"/>
                  <a:pt x="178" y="155"/>
                  <a:pt x="171" y="155"/>
                </a:cubicBezTo>
                <a:close/>
                <a:moveTo>
                  <a:pt x="146" y="155"/>
                </a:moveTo>
                <a:cubicBezTo>
                  <a:pt x="146" y="158"/>
                  <a:pt x="147" y="160"/>
                  <a:pt x="147" y="163"/>
                </a:cubicBezTo>
                <a:cubicBezTo>
                  <a:pt x="154" y="163"/>
                  <a:pt x="161" y="163"/>
                  <a:pt x="168" y="163"/>
                </a:cubicBezTo>
                <a:cubicBezTo>
                  <a:pt x="167" y="160"/>
                  <a:pt x="166" y="158"/>
                  <a:pt x="165" y="155"/>
                </a:cubicBezTo>
                <a:cubicBezTo>
                  <a:pt x="159" y="155"/>
                  <a:pt x="153" y="155"/>
                  <a:pt x="146" y="155"/>
                </a:cubicBezTo>
                <a:close/>
                <a:moveTo>
                  <a:pt x="121" y="155"/>
                </a:moveTo>
                <a:cubicBezTo>
                  <a:pt x="121" y="158"/>
                  <a:pt x="121" y="160"/>
                  <a:pt x="120" y="163"/>
                </a:cubicBezTo>
                <a:cubicBezTo>
                  <a:pt x="127" y="163"/>
                  <a:pt x="134" y="163"/>
                  <a:pt x="141" y="163"/>
                </a:cubicBezTo>
                <a:cubicBezTo>
                  <a:pt x="141" y="160"/>
                  <a:pt x="141" y="158"/>
                  <a:pt x="140" y="155"/>
                </a:cubicBezTo>
                <a:cubicBezTo>
                  <a:pt x="134" y="155"/>
                  <a:pt x="127" y="155"/>
                  <a:pt x="121" y="155"/>
                </a:cubicBezTo>
                <a:close/>
                <a:moveTo>
                  <a:pt x="95" y="155"/>
                </a:moveTo>
                <a:cubicBezTo>
                  <a:pt x="95" y="158"/>
                  <a:pt x="94" y="160"/>
                  <a:pt x="93" y="163"/>
                </a:cubicBezTo>
                <a:cubicBezTo>
                  <a:pt x="100" y="163"/>
                  <a:pt x="107" y="163"/>
                  <a:pt x="114" y="163"/>
                </a:cubicBezTo>
                <a:cubicBezTo>
                  <a:pt x="114" y="160"/>
                  <a:pt x="114" y="158"/>
                  <a:pt x="115" y="155"/>
                </a:cubicBezTo>
                <a:cubicBezTo>
                  <a:pt x="108" y="155"/>
                  <a:pt x="102" y="155"/>
                  <a:pt x="95" y="155"/>
                </a:cubicBezTo>
                <a:close/>
                <a:moveTo>
                  <a:pt x="70" y="155"/>
                </a:moveTo>
                <a:cubicBezTo>
                  <a:pt x="69" y="158"/>
                  <a:pt x="68" y="160"/>
                  <a:pt x="67" y="163"/>
                </a:cubicBezTo>
                <a:cubicBezTo>
                  <a:pt x="74" y="163"/>
                  <a:pt x="81" y="163"/>
                  <a:pt x="87" y="163"/>
                </a:cubicBezTo>
                <a:cubicBezTo>
                  <a:pt x="88" y="160"/>
                  <a:pt x="89" y="158"/>
                  <a:pt x="90" y="155"/>
                </a:cubicBezTo>
                <a:cubicBezTo>
                  <a:pt x="83" y="155"/>
                  <a:pt x="77" y="155"/>
                  <a:pt x="70" y="1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68580" tIns="34290" rIns="68580" bIns="54000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52" name="KSO_Shape"/>
          <p:cNvSpPr>
            <a:spLocks/>
          </p:cNvSpPr>
          <p:nvPr/>
        </p:nvSpPr>
        <p:spPr bwMode="auto">
          <a:xfrm>
            <a:off x="9189818" y="3406575"/>
            <a:ext cx="1286782" cy="782792"/>
          </a:xfrm>
          <a:custGeom>
            <a:avLst/>
            <a:gdLst>
              <a:gd name="T0" fmla="*/ 2147483646 w 6731"/>
              <a:gd name="T1" fmla="*/ 2147483646 h 4095"/>
              <a:gd name="T2" fmla="*/ 2147483646 w 6731"/>
              <a:gd name="T3" fmla="*/ 2147483646 h 4095"/>
              <a:gd name="T4" fmla="*/ 2147483646 w 6731"/>
              <a:gd name="T5" fmla="*/ 2147483646 h 4095"/>
              <a:gd name="T6" fmla="*/ 2147483646 w 6731"/>
              <a:gd name="T7" fmla="*/ 2147483646 h 4095"/>
              <a:gd name="T8" fmla="*/ 2147483646 w 6731"/>
              <a:gd name="T9" fmla="*/ 2147483646 h 4095"/>
              <a:gd name="T10" fmla="*/ 2147483646 w 6731"/>
              <a:gd name="T11" fmla="*/ 2147483646 h 4095"/>
              <a:gd name="T12" fmla="*/ 2147483646 w 6731"/>
              <a:gd name="T13" fmla="*/ 2147483646 h 4095"/>
              <a:gd name="T14" fmla="*/ 2147483646 w 6731"/>
              <a:gd name="T15" fmla="*/ 2147483646 h 4095"/>
              <a:gd name="T16" fmla="*/ 2147483646 w 6731"/>
              <a:gd name="T17" fmla="*/ 2147483646 h 4095"/>
              <a:gd name="T18" fmla="*/ 2147483646 w 6731"/>
              <a:gd name="T19" fmla="*/ 2147483646 h 4095"/>
              <a:gd name="T20" fmla="*/ 2147483646 w 6731"/>
              <a:gd name="T21" fmla="*/ 2147483646 h 4095"/>
              <a:gd name="T22" fmla="*/ 2147483646 w 6731"/>
              <a:gd name="T23" fmla="*/ 2147483646 h 4095"/>
              <a:gd name="T24" fmla="*/ 2147483646 w 6731"/>
              <a:gd name="T25" fmla="*/ 2147483646 h 4095"/>
              <a:gd name="T26" fmla="*/ 2147483646 w 6731"/>
              <a:gd name="T27" fmla="*/ 2147483646 h 4095"/>
              <a:gd name="T28" fmla="*/ 2147483646 w 6731"/>
              <a:gd name="T29" fmla="*/ 2147483646 h 4095"/>
              <a:gd name="T30" fmla="*/ 2147483646 w 6731"/>
              <a:gd name="T31" fmla="*/ 2147483646 h 4095"/>
              <a:gd name="T32" fmla="*/ 2147483646 w 6731"/>
              <a:gd name="T33" fmla="*/ 2147483646 h 4095"/>
              <a:gd name="T34" fmla="*/ 2147483646 w 6731"/>
              <a:gd name="T35" fmla="*/ 2147483646 h 4095"/>
              <a:gd name="T36" fmla="*/ 2147483646 w 6731"/>
              <a:gd name="T37" fmla="*/ 2147483646 h 4095"/>
              <a:gd name="T38" fmla="*/ 2147483646 w 6731"/>
              <a:gd name="T39" fmla="*/ 2147483646 h 4095"/>
              <a:gd name="T40" fmla="*/ 2147483646 w 6731"/>
              <a:gd name="T41" fmla="*/ 2147483646 h 4095"/>
              <a:gd name="T42" fmla="*/ 2147483646 w 6731"/>
              <a:gd name="T43" fmla="*/ 2147483646 h 4095"/>
              <a:gd name="T44" fmla="*/ 2147483646 w 6731"/>
              <a:gd name="T45" fmla="*/ 2147483646 h 4095"/>
              <a:gd name="T46" fmla="*/ 2147483646 w 6731"/>
              <a:gd name="T47" fmla="*/ 2147483646 h 4095"/>
              <a:gd name="T48" fmla="*/ 2147483646 w 6731"/>
              <a:gd name="T49" fmla="*/ 2147483646 h 4095"/>
              <a:gd name="T50" fmla="*/ 2147483646 w 6731"/>
              <a:gd name="T51" fmla="*/ 2147483646 h 4095"/>
              <a:gd name="T52" fmla="*/ 2147483646 w 6731"/>
              <a:gd name="T53" fmla="*/ 2147483646 h 4095"/>
              <a:gd name="T54" fmla="*/ 2147483646 w 6731"/>
              <a:gd name="T55" fmla="*/ 2147483646 h 4095"/>
              <a:gd name="T56" fmla="*/ 2147483646 w 6731"/>
              <a:gd name="T57" fmla="*/ 2147483646 h 4095"/>
              <a:gd name="T58" fmla="*/ 2147483646 w 6731"/>
              <a:gd name="T59" fmla="*/ 2147483646 h 4095"/>
              <a:gd name="T60" fmla="*/ 2147483646 w 6731"/>
              <a:gd name="T61" fmla="*/ 2147483646 h 4095"/>
              <a:gd name="T62" fmla="*/ 2147483646 w 6731"/>
              <a:gd name="T63" fmla="*/ 2147483646 h 4095"/>
              <a:gd name="T64" fmla="*/ 2147483646 w 6731"/>
              <a:gd name="T65" fmla="*/ 2147483646 h 4095"/>
              <a:gd name="T66" fmla="*/ 2147483646 w 6731"/>
              <a:gd name="T67" fmla="*/ 2147483646 h 4095"/>
              <a:gd name="T68" fmla="*/ 2147483646 w 6731"/>
              <a:gd name="T69" fmla="*/ 2147483646 h 4095"/>
              <a:gd name="T70" fmla="*/ 2147483646 w 6731"/>
              <a:gd name="T71" fmla="*/ 2147483646 h 4095"/>
              <a:gd name="T72" fmla="*/ 2147483646 w 6731"/>
              <a:gd name="T73" fmla="*/ 2147483646 h 4095"/>
              <a:gd name="T74" fmla="*/ 2147483646 w 6731"/>
              <a:gd name="T75" fmla="*/ 2147483646 h 4095"/>
              <a:gd name="T76" fmla="*/ 2147483646 w 6731"/>
              <a:gd name="T77" fmla="*/ 2147483646 h 4095"/>
              <a:gd name="T78" fmla="*/ 2147483646 w 6731"/>
              <a:gd name="T79" fmla="*/ 2147483646 h 4095"/>
              <a:gd name="T80" fmla="*/ 2147483646 w 6731"/>
              <a:gd name="T81" fmla="*/ 2147483646 h 4095"/>
              <a:gd name="T82" fmla="*/ 2147483646 w 6731"/>
              <a:gd name="T83" fmla="*/ 2147483646 h 4095"/>
              <a:gd name="T84" fmla="*/ 2147483646 w 6731"/>
              <a:gd name="T85" fmla="*/ 2147483646 h 4095"/>
              <a:gd name="T86" fmla="*/ 2147483646 w 6731"/>
              <a:gd name="T87" fmla="*/ 2147483646 h 4095"/>
              <a:gd name="T88" fmla="*/ 2147483646 w 6731"/>
              <a:gd name="T89" fmla="*/ 2147483646 h 4095"/>
              <a:gd name="T90" fmla="*/ 2147483646 w 6731"/>
              <a:gd name="T91" fmla="*/ 2147483646 h 4095"/>
              <a:gd name="T92" fmla="*/ 2147483646 w 6731"/>
              <a:gd name="T93" fmla="*/ 2147483646 h 4095"/>
              <a:gd name="T94" fmla="*/ 2147483646 w 6731"/>
              <a:gd name="T95" fmla="*/ 2147483646 h 4095"/>
              <a:gd name="T96" fmla="*/ 2147483646 w 6731"/>
              <a:gd name="T97" fmla="*/ 2147483646 h 4095"/>
              <a:gd name="T98" fmla="*/ 2147483646 w 6731"/>
              <a:gd name="T99" fmla="*/ 2147483646 h 4095"/>
              <a:gd name="T100" fmla="*/ 2147483646 w 6731"/>
              <a:gd name="T101" fmla="*/ 2147483646 h 4095"/>
              <a:gd name="T102" fmla="*/ 2147483646 w 6731"/>
              <a:gd name="T103" fmla="*/ 2147483646 h 4095"/>
              <a:gd name="T104" fmla="*/ 2147483646 w 6731"/>
              <a:gd name="T105" fmla="*/ 2147483646 h 4095"/>
              <a:gd name="T106" fmla="*/ 2147483646 w 6731"/>
              <a:gd name="T107" fmla="*/ 2147483646 h 4095"/>
              <a:gd name="T108" fmla="*/ 2147483646 w 6731"/>
              <a:gd name="T109" fmla="*/ 2147483646 h 4095"/>
              <a:gd name="T110" fmla="*/ 2147483646 w 6731"/>
              <a:gd name="T111" fmla="*/ 2147483646 h 4095"/>
              <a:gd name="T112" fmla="*/ 2147483646 w 6731"/>
              <a:gd name="T113" fmla="*/ 2147483646 h 4095"/>
              <a:gd name="T114" fmla="*/ 2147483646 w 6731"/>
              <a:gd name="T115" fmla="*/ 2147483646 h 4095"/>
              <a:gd name="T116" fmla="*/ 2147483646 w 6731"/>
              <a:gd name="T117" fmla="*/ 2147483646 h 4095"/>
              <a:gd name="T118" fmla="*/ 2147483646 w 6731"/>
              <a:gd name="T119" fmla="*/ 2147483646 h 4095"/>
              <a:gd name="T120" fmla="*/ 2147483646 w 6731"/>
              <a:gd name="T121" fmla="*/ 2147483646 h 4095"/>
              <a:gd name="T122" fmla="*/ 2147483646 w 6731"/>
              <a:gd name="T123" fmla="*/ 2147483646 h 409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6731" h="4095">
                <a:moveTo>
                  <a:pt x="0" y="0"/>
                </a:moveTo>
                <a:lnTo>
                  <a:pt x="1625" y="0"/>
                </a:lnTo>
                <a:lnTo>
                  <a:pt x="1625" y="4095"/>
                </a:lnTo>
                <a:lnTo>
                  <a:pt x="0" y="4095"/>
                </a:lnTo>
                <a:lnTo>
                  <a:pt x="0" y="0"/>
                </a:lnTo>
                <a:close/>
                <a:moveTo>
                  <a:pt x="1868" y="4095"/>
                </a:moveTo>
                <a:lnTo>
                  <a:pt x="4851" y="4095"/>
                </a:lnTo>
                <a:lnTo>
                  <a:pt x="4851" y="3023"/>
                </a:lnTo>
                <a:lnTo>
                  <a:pt x="1868" y="3023"/>
                </a:lnTo>
                <a:lnTo>
                  <a:pt x="1868" y="4095"/>
                </a:lnTo>
                <a:close/>
                <a:moveTo>
                  <a:pt x="1868" y="2790"/>
                </a:moveTo>
                <a:lnTo>
                  <a:pt x="4851" y="2790"/>
                </a:lnTo>
                <a:lnTo>
                  <a:pt x="4851" y="1718"/>
                </a:lnTo>
                <a:lnTo>
                  <a:pt x="1868" y="1718"/>
                </a:lnTo>
                <a:lnTo>
                  <a:pt x="1868" y="2790"/>
                </a:lnTo>
                <a:close/>
                <a:moveTo>
                  <a:pt x="2508" y="3288"/>
                </a:moveTo>
                <a:lnTo>
                  <a:pt x="4054" y="3288"/>
                </a:lnTo>
                <a:lnTo>
                  <a:pt x="4054" y="3563"/>
                </a:lnTo>
                <a:lnTo>
                  <a:pt x="2508" y="3563"/>
                </a:lnTo>
                <a:lnTo>
                  <a:pt x="2508" y="3288"/>
                </a:lnTo>
                <a:close/>
                <a:moveTo>
                  <a:pt x="2180" y="1962"/>
                </a:moveTo>
                <a:lnTo>
                  <a:pt x="3224" y="1962"/>
                </a:lnTo>
                <a:lnTo>
                  <a:pt x="3224" y="2571"/>
                </a:lnTo>
                <a:lnTo>
                  <a:pt x="2180" y="2571"/>
                </a:lnTo>
                <a:lnTo>
                  <a:pt x="2180" y="1962"/>
                </a:lnTo>
                <a:close/>
                <a:moveTo>
                  <a:pt x="3647" y="1942"/>
                </a:moveTo>
                <a:lnTo>
                  <a:pt x="3647" y="1942"/>
                </a:lnTo>
                <a:lnTo>
                  <a:pt x="3666" y="1943"/>
                </a:lnTo>
                <a:lnTo>
                  <a:pt x="3687" y="1947"/>
                </a:lnTo>
                <a:lnTo>
                  <a:pt x="3706" y="1951"/>
                </a:lnTo>
                <a:lnTo>
                  <a:pt x="3724" y="1958"/>
                </a:lnTo>
                <a:lnTo>
                  <a:pt x="3742" y="1966"/>
                </a:lnTo>
                <a:lnTo>
                  <a:pt x="3758" y="1977"/>
                </a:lnTo>
                <a:lnTo>
                  <a:pt x="3774" y="1988"/>
                </a:lnTo>
                <a:lnTo>
                  <a:pt x="3788" y="2001"/>
                </a:lnTo>
                <a:lnTo>
                  <a:pt x="3801" y="2015"/>
                </a:lnTo>
                <a:lnTo>
                  <a:pt x="3813" y="2030"/>
                </a:lnTo>
                <a:lnTo>
                  <a:pt x="3823" y="2048"/>
                </a:lnTo>
                <a:lnTo>
                  <a:pt x="3831" y="2065"/>
                </a:lnTo>
                <a:lnTo>
                  <a:pt x="3838" y="2084"/>
                </a:lnTo>
                <a:lnTo>
                  <a:pt x="3843" y="2102"/>
                </a:lnTo>
                <a:lnTo>
                  <a:pt x="3846" y="2122"/>
                </a:lnTo>
                <a:lnTo>
                  <a:pt x="3847" y="2143"/>
                </a:lnTo>
                <a:lnTo>
                  <a:pt x="3846" y="2164"/>
                </a:lnTo>
                <a:lnTo>
                  <a:pt x="3843" y="2184"/>
                </a:lnTo>
                <a:lnTo>
                  <a:pt x="3838" y="2202"/>
                </a:lnTo>
                <a:lnTo>
                  <a:pt x="3831" y="2221"/>
                </a:lnTo>
                <a:lnTo>
                  <a:pt x="3823" y="2239"/>
                </a:lnTo>
                <a:lnTo>
                  <a:pt x="3813" y="2256"/>
                </a:lnTo>
                <a:lnTo>
                  <a:pt x="3801" y="2271"/>
                </a:lnTo>
                <a:lnTo>
                  <a:pt x="3788" y="2285"/>
                </a:lnTo>
                <a:lnTo>
                  <a:pt x="3774" y="2299"/>
                </a:lnTo>
                <a:lnTo>
                  <a:pt x="3758" y="2310"/>
                </a:lnTo>
                <a:lnTo>
                  <a:pt x="3742" y="2319"/>
                </a:lnTo>
                <a:lnTo>
                  <a:pt x="3724" y="2328"/>
                </a:lnTo>
                <a:lnTo>
                  <a:pt x="3706" y="2334"/>
                </a:lnTo>
                <a:lnTo>
                  <a:pt x="3687" y="2340"/>
                </a:lnTo>
                <a:lnTo>
                  <a:pt x="3666" y="2343"/>
                </a:lnTo>
                <a:lnTo>
                  <a:pt x="3647" y="2344"/>
                </a:lnTo>
                <a:lnTo>
                  <a:pt x="3626" y="2343"/>
                </a:lnTo>
                <a:lnTo>
                  <a:pt x="3606" y="2340"/>
                </a:lnTo>
                <a:lnTo>
                  <a:pt x="3586" y="2334"/>
                </a:lnTo>
                <a:lnTo>
                  <a:pt x="3568" y="2328"/>
                </a:lnTo>
                <a:lnTo>
                  <a:pt x="3550" y="2319"/>
                </a:lnTo>
                <a:lnTo>
                  <a:pt x="3534" y="2310"/>
                </a:lnTo>
                <a:lnTo>
                  <a:pt x="3519" y="2299"/>
                </a:lnTo>
                <a:lnTo>
                  <a:pt x="3504" y="2285"/>
                </a:lnTo>
                <a:lnTo>
                  <a:pt x="3491" y="2271"/>
                </a:lnTo>
                <a:lnTo>
                  <a:pt x="3479" y="2256"/>
                </a:lnTo>
                <a:lnTo>
                  <a:pt x="3469" y="2239"/>
                </a:lnTo>
                <a:lnTo>
                  <a:pt x="3461" y="2221"/>
                </a:lnTo>
                <a:lnTo>
                  <a:pt x="3454" y="2202"/>
                </a:lnTo>
                <a:lnTo>
                  <a:pt x="3449" y="2184"/>
                </a:lnTo>
                <a:lnTo>
                  <a:pt x="3446" y="2164"/>
                </a:lnTo>
                <a:lnTo>
                  <a:pt x="3446" y="2143"/>
                </a:lnTo>
                <a:lnTo>
                  <a:pt x="3446" y="2122"/>
                </a:lnTo>
                <a:lnTo>
                  <a:pt x="3449" y="2102"/>
                </a:lnTo>
                <a:lnTo>
                  <a:pt x="3454" y="2084"/>
                </a:lnTo>
                <a:lnTo>
                  <a:pt x="3461" y="2065"/>
                </a:lnTo>
                <a:lnTo>
                  <a:pt x="3469" y="2048"/>
                </a:lnTo>
                <a:lnTo>
                  <a:pt x="3479" y="2030"/>
                </a:lnTo>
                <a:lnTo>
                  <a:pt x="3491" y="2015"/>
                </a:lnTo>
                <a:lnTo>
                  <a:pt x="3504" y="2001"/>
                </a:lnTo>
                <a:lnTo>
                  <a:pt x="3519" y="1988"/>
                </a:lnTo>
                <a:lnTo>
                  <a:pt x="3534" y="1977"/>
                </a:lnTo>
                <a:lnTo>
                  <a:pt x="3550" y="1966"/>
                </a:lnTo>
                <a:lnTo>
                  <a:pt x="3568" y="1958"/>
                </a:lnTo>
                <a:lnTo>
                  <a:pt x="3586" y="1951"/>
                </a:lnTo>
                <a:lnTo>
                  <a:pt x="3606" y="1947"/>
                </a:lnTo>
                <a:lnTo>
                  <a:pt x="3626" y="1943"/>
                </a:lnTo>
                <a:lnTo>
                  <a:pt x="3647" y="1942"/>
                </a:lnTo>
                <a:close/>
                <a:moveTo>
                  <a:pt x="4235" y="1942"/>
                </a:moveTo>
                <a:lnTo>
                  <a:pt x="4235" y="1942"/>
                </a:lnTo>
                <a:lnTo>
                  <a:pt x="4256" y="1943"/>
                </a:lnTo>
                <a:lnTo>
                  <a:pt x="4276" y="1947"/>
                </a:lnTo>
                <a:lnTo>
                  <a:pt x="4296" y="1951"/>
                </a:lnTo>
                <a:lnTo>
                  <a:pt x="4313" y="1958"/>
                </a:lnTo>
                <a:lnTo>
                  <a:pt x="4332" y="1966"/>
                </a:lnTo>
                <a:lnTo>
                  <a:pt x="4348" y="1977"/>
                </a:lnTo>
                <a:lnTo>
                  <a:pt x="4363" y="1988"/>
                </a:lnTo>
                <a:lnTo>
                  <a:pt x="4377" y="2001"/>
                </a:lnTo>
                <a:lnTo>
                  <a:pt x="4391" y="2015"/>
                </a:lnTo>
                <a:lnTo>
                  <a:pt x="4402" y="2030"/>
                </a:lnTo>
                <a:lnTo>
                  <a:pt x="4412" y="2048"/>
                </a:lnTo>
                <a:lnTo>
                  <a:pt x="4421" y="2065"/>
                </a:lnTo>
                <a:lnTo>
                  <a:pt x="4427" y="2084"/>
                </a:lnTo>
                <a:lnTo>
                  <a:pt x="4433" y="2102"/>
                </a:lnTo>
                <a:lnTo>
                  <a:pt x="4435" y="2122"/>
                </a:lnTo>
                <a:lnTo>
                  <a:pt x="4436" y="2143"/>
                </a:lnTo>
                <a:lnTo>
                  <a:pt x="4435" y="2164"/>
                </a:lnTo>
                <a:lnTo>
                  <a:pt x="4433" y="2184"/>
                </a:lnTo>
                <a:lnTo>
                  <a:pt x="4427" y="2202"/>
                </a:lnTo>
                <a:lnTo>
                  <a:pt x="4421" y="2221"/>
                </a:lnTo>
                <a:lnTo>
                  <a:pt x="4412" y="2239"/>
                </a:lnTo>
                <a:lnTo>
                  <a:pt x="4402" y="2256"/>
                </a:lnTo>
                <a:lnTo>
                  <a:pt x="4391" y="2271"/>
                </a:lnTo>
                <a:lnTo>
                  <a:pt x="4377" y="2285"/>
                </a:lnTo>
                <a:lnTo>
                  <a:pt x="4363" y="2299"/>
                </a:lnTo>
                <a:lnTo>
                  <a:pt x="4348" y="2310"/>
                </a:lnTo>
                <a:lnTo>
                  <a:pt x="4332" y="2319"/>
                </a:lnTo>
                <a:lnTo>
                  <a:pt x="4313" y="2328"/>
                </a:lnTo>
                <a:lnTo>
                  <a:pt x="4296" y="2334"/>
                </a:lnTo>
                <a:lnTo>
                  <a:pt x="4276" y="2340"/>
                </a:lnTo>
                <a:lnTo>
                  <a:pt x="4256" y="2343"/>
                </a:lnTo>
                <a:lnTo>
                  <a:pt x="4235" y="2344"/>
                </a:lnTo>
                <a:lnTo>
                  <a:pt x="4214" y="2343"/>
                </a:lnTo>
                <a:lnTo>
                  <a:pt x="4195" y="2340"/>
                </a:lnTo>
                <a:lnTo>
                  <a:pt x="4176" y="2334"/>
                </a:lnTo>
                <a:lnTo>
                  <a:pt x="4157" y="2328"/>
                </a:lnTo>
                <a:lnTo>
                  <a:pt x="4140" y="2319"/>
                </a:lnTo>
                <a:lnTo>
                  <a:pt x="4123" y="2310"/>
                </a:lnTo>
                <a:lnTo>
                  <a:pt x="4108" y="2299"/>
                </a:lnTo>
                <a:lnTo>
                  <a:pt x="4094" y="2285"/>
                </a:lnTo>
                <a:lnTo>
                  <a:pt x="4081" y="2271"/>
                </a:lnTo>
                <a:lnTo>
                  <a:pt x="4069" y="2256"/>
                </a:lnTo>
                <a:lnTo>
                  <a:pt x="4059" y="2239"/>
                </a:lnTo>
                <a:lnTo>
                  <a:pt x="4051" y="2221"/>
                </a:lnTo>
                <a:lnTo>
                  <a:pt x="4044" y="2202"/>
                </a:lnTo>
                <a:lnTo>
                  <a:pt x="4039" y="2184"/>
                </a:lnTo>
                <a:lnTo>
                  <a:pt x="4036" y="2164"/>
                </a:lnTo>
                <a:lnTo>
                  <a:pt x="4034" y="2143"/>
                </a:lnTo>
                <a:lnTo>
                  <a:pt x="4036" y="2122"/>
                </a:lnTo>
                <a:lnTo>
                  <a:pt x="4039" y="2102"/>
                </a:lnTo>
                <a:lnTo>
                  <a:pt x="4044" y="2084"/>
                </a:lnTo>
                <a:lnTo>
                  <a:pt x="4051" y="2065"/>
                </a:lnTo>
                <a:lnTo>
                  <a:pt x="4059" y="2048"/>
                </a:lnTo>
                <a:lnTo>
                  <a:pt x="4069" y="2030"/>
                </a:lnTo>
                <a:lnTo>
                  <a:pt x="4081" y="2015"/>
                </a:lnTo>
                <a:lnTo>
                  <a:pt x="4094" y="2001"/>
                </a:lnTo>
                <a:lnTo>
                  <a:pt x="4108" y="1988"/>
                </a:lnTo>
                <a:lnTo>
                  <a:pt x="4123" y="1977"/>
                </a:lnTo>
                <a:lnTo>
                  <a:pt x="4140" y="1966"/>
                </a:lnTo>
                <a:lnTo>
                  <a:pt x="4157" y="1958"/>
                </a:lnTo>
                <a:lnTo>
                  <a:pt x="4176" y="1951"/>
                </a:lnTo>
                <a:lnTo>
                  <a:pt x="4195" y="1947"/>
                </a:lnTo>
                <a:lnTo>
                  <a:pt x="4214" y="1943"/>
                </a:lnTo>
                <a:lnTo>
                  <a:pt x="4235" y="1942"/>
                </a:lnTo>
                <a:close/>
                <a:moveTo>
                  <a:pt x="4168" y="3284"/>
                </a:moveTo>
                <a:lnTo>
                  <a:pt x="4453" y="3284"/>
                </a:lnTo>
                <a:lnTo>
                  <a:pt x="4453" y="3412"/>
                </a:lnTo>
                <a:lnTo>
                  <a:pt x="4168" y="3412"/>
                </a:lnTo>
                <a:lnTo>
                  <a:pt x="4168" y="3284"/>
                </a:lnTo>
                <a:close/>
                <a:moveTo>
                  <a:pt x="2154" y="3797"/>
                </a:moveTo>
                <a:lnTo>
                  <a:pt x="2438" y="3797"/>
                </a:lnTo>
                <a:lnTo>
                  <a:pt x="2438" y="3924"/>
                </a:lnTo>
                <a:lnTo>
                  <a:pt x="2154" y="3924"/>
                </a:lnTo>
                <a:lnTo>
                  <a:pt x="2154" y="3797"/>
                </a:lnTo>
                <a:close/>
                <a:moveTo>
                  <a:pt x="2531" y="3797"/>
                </a:moveTo>
                <a:lnTo>
                  <a:pt x="2815" y="3797"/>
                </a:lnTo>
                <a:lnTo>
                  <a:pt x="2815" y="3924"/>
                </a:lnTo>
                <a:lnTo>
                  <a:pt x="2531" y="3924"/>
                </a:lnTo>
                <a:lnTo>
                  <a:pt x="2531" y="3797"/>
                </a:lnTo>
                <a:close/>
                <a:moveTo>
                  <a:pt x="2930" y="3797"/>
                </a:moveTo>
                <a:lnTo>
                  <a:pt x="3215" y="3797"/>
                </a:lnTo>
                <a:lnTo>
                  <a:pt x="3215" y="3924"/>
                </a:lnTo>
                <a:lnTo>
                  <a:pt x="2930" y="3924"/>
                </a:lnTo>
                <a:lnTo>
                  <a:pt x="2930" y="3797"/>
                </a:lnTo>
                <a:close/>
                <a:moveTo>
                  <a:pt x="3308" y="3797"/>
                </a:moveTo>
                <a:lnTo>
                  <a:pt x="3593" y="3797"/>
                </a:lnTo>
                <a:lnTo>
                  <a:pt x="3593" y="3924"/>
                </a:lnTo>
                <a:lnTo>
                  <a:pt x="3308" y="3924"/>
                </a:lnTo>
                <a:lnTo>
                  <a:pt x="3308" y="3797"/>
                </a:lnTo>
                <a:close/>
                <a:moveTo>
                  <a:pt x="3691" y="3797"/>
                </a:moveTo>
                <a:lnTo>
                  <a:pt x="3976" y="3797"/>
                </a:lnTo>
                <a:lnTo>
                  <a:pt x="3976" y="3924"/>
                </a:lnTo>
                <a:lnTo>
                  <a:pt x="3691" y="3924"/>
                </a:lnTo>
                <a:lnTo>
                  <a:pt x="3691" y="3797"/>
                </a:lnTo>
                <a:close/>
                <a:moveTo>
                  <a:pt x="4069" y="3797"/>
                </a:moveTo>
                <a:lnTo>
                  <a:pt x="4354" y="3797"/>
                </a:lnTo>
                <a:lnTo>
                  <a:pt x="4354" y="3924"/>
                </a:lnTo>
                <a:lnTo>
                  <a:pt x="4069" y="3924"/>
                </a:lnTo>
                <a:lnTo>
                  <a:pt x="4069" y="3797"/>
                </a:lnTo>
                <a:close/>
                <a:moveTo>
                  <a:pt x="5107" y="0"/>
                </a:moveTo>
                <a:lnTo>
                  <a:pt x="6731" y="0"/>
                </a:lnTo>
                <a:lnTo>
                  <a:pt x="6731" y="4095"/>
                </a:lnTo>
                <a:lnTo>
                  <a:pt x="5107" y="4095"/>
                </a:lnTo>
                <a:lnTo>
                  <a:pt x="5107" y="0"/>
                </a:lnTo>
                <a:close/>
                <a:moveTo>
                  <a:pt x="5913" y="378"/>
                </a:moveTo>
                <a:lnTo>
                  <a:pt x="5913" y="378"/>
                </a:lnTo>
                <a:lnTo>
                  <a:pt x="5897" y="378"/>
                </a:lnTo>
                <a:lnTo>
                  <a:pt x="5880" y="379"/>
                </a:lnTo>
                <a:lnTo>
                  <a:pt x="5864" y="382"/>
                </a:lnTo>
                <a:lnTo>
                  <a:pt x="5849" y="384"/>
                </a:lnTo>
                <a:lnTo>
                  <a:pt x="5834" y="387"/>
                </a:lnTo>
                <a:lnTo>
                  <a:pt x="5819" y="392"/>
                </a:lnTo>
                <a:lnTo>
                  <a:pt x="5804" y="397"/>
                </a:lnTo>
                <a:lnTo>
                  <a:pt x="5790" y="402"/>
                </a:lnTo>
                <a:lnTo>
                  <a:pt x="5775" y="409"/>
                </a:lnTo>
                <a:lnTo>
                  <a:pt x="5762" y="416"/>
                </a:lnTo>
                <a:lnTo>
                  <a:pt x="5748" y="423"/>
                </a:lnTo>
                <a:lnTo>
                  <a:pt x="5735" y="431"/>
                </a:lnTo>
                <a:lnTo>
                  <a:pt x="5722" y="441"/>
                </a:lnTo>
                <a:lnTo>
                  <a:pt x="5711" y="450"/>
                </a:lnTo>
                <a:lnTo>
                  <a:pt x="5699" y="461"/>
                </a:lnTo>
                <a:lnTo>
                  <a:pt x="5689" y="471"/>
                </a:lnTo>
                <a:lnTo>
                  <a:pt x="5678" y="481"/>
                </a:lnTo>
                <a:lnTo>
                  <a:pt x="5668" y="493"/>
                </a:lnTo>
                <a:lnTo>
                  <a:pt x="5659" y="506"/>
                </a:lnTo>
                <a:lnTo>
                  <a:pt x="5649" y="517"/>
                </a:lnTo>
                <a:lnTo>
                  <a:pt x="5641" y="530"/>
                </a:lnTo>
                <a:lnTo>
                  <a:pt x="5633" y="544"/>
                </a:lnTo>
                <a:lnTo>
                  <a:pt x="5626" y="558"/>
                </a:lnTo>
                <a:lnTo>
                  <a:pt x="5620" y="572"/>
                </a:lnTo>
                <a:lnTo>
                  <a:pt x="5614" y="586"/>
                </a:lnTo>
                <a:lnTo>
                  <a:pt x="5610" y="601"/>
                </a:lnTo>
                <a:lnTo>
                  <a:pt x="5605" y="616"/>
                </a:lnTo>
                <a:lnTo>
                  <a:pt x="5602" y="631"/>
                </a:lnTo>
                <a:lnTo>
                  <a:pt x="5598" y="647"/>
                </a:lnTo>
                <a:lnTo>
                  <a:pt x="5597" y="663"/>
                </a:lnTo>
                <a:lnTo>
                  <a:pt x="5596" y="679"/>
                </a:lnTo>
                <a:lnTo>
                  <a:pt x="5595" y="695"/>
                </a:lnTo>
                <a:lnTo>
                  <a:pt x="5596" y="711"/>
                </a:lnTo>
                <a:lnTo>
                  <a:pt x="5597" y="728"/>
                </a:lnTo>
                <a:lnTo>
                  <a:pt x="5598" y="744"/>
                </a:lnTo>
                <a:lnTo>
                  <a:pt x="5602" y="760"/>
                </a:lnTo>
                <a:lnTo>
                  <a:pt x="5605" y="775"/>
                </a:lnTo>
                <a:lnTo>
                  <a:pt x="5610" y="790"/>
                </a:lnTo>
                <a:lnTo>
                  <a:pt x="5614" y="804"/>
                </a:lnTo>
                <a:lnTo>
                  <a:pt x="5620" y="819"/>
                </a:lnTo>
                <a:lnTo>
                  <a:pt x="5626" y="833"/>
                </a:lnTo>
                <a:lnTo>
                  <a:pt x="5633" y="847"/>
                </a:lnTo>
                <a:lnTo>
                  <a:pt x="5641" y="860"/>
                </a:lnTo>
                <a:lnTo>
                  <a:pt x="5649" y="873"/>
                </a:lnTo>
                <a:lnTo>
                  <a:pt x="5659" y="885"/>
                </a:lnTo>
                <a:lnTo>
                  <a:pt x="5668" y="897"/>
                </a:lnTo>
                <a:lnTo>
                  <a:pt x="5678" y="909"/>
                </a:lnTo>
                <a:lnTo>
                  <a:pt x="5689" y="920"/>
                </a:lnTo>
                <a:lnTo>
                  <a:pt x="5699" y="931"/>
                </a:lnTo>
                <a:lnTo>
                  <a:pt x="5711" y="941"/>
                </a:lnTo>
                <a:lnTo>
                  <a:pt x="5722" y="950"/>
                </a:lnTo>
                <a:lnTo>
                  <a:pt x="5735" y="959"/>
                </a:lnTo>
                <a:lnTo>
                  <a:pt x="5748" y="967"/>
                </a:lnTo>
                <a:lnTo>
                  <a:pt x="5762" y="975"/>
                </a:lnTo>
                <a:lnTo>
                  <a:pt x="5775" y="982"/>
                </a:lnTo>
                <a:lnTo>
                  <a:pt x="5790" y="989"/>
                </a:lnTo>
                <a:lnTo>
                  <a:pt x="5804" y="993"/>
                </a:lnTo>
                <a:lnTo>
                  <a:pt x="5819" y="999"/>
                </a:lnTo>
                <a:lnTo>
                  <a:pt x="5834" y="1003"/>
                </a:lnTo>
                <a:lnTo>
                  <a:pt x="5849" y="1006"/>
                </a:lnTo>
                <a:lnTo>
                  <a:pt x="5864" y="1010"/>
                </a:lnTo>
                <a:lnTo>
                  <a:pt x="5880" y="1012"/>
                </a:lnTo>
                <a:lnTo>
                  <a:pt x="5897" y="1013"/>
                </a:lnTo>
                <a:lnTo>
                  <a:pt x="5913" y="1013"/>
                </a:lnTo>
                <a:lnTo>
                  <a:pt x="5929" y="1013"/>
                </a:lnTo>
                <a:lnTo>
                  <a:pt x="5945" y="1012"/>
                </a:lnTo>
                <a:lnTo>
                  <a:pt x="5962" y="1010"/>
                </a:lnTo>
                <a:lnTo>
                  <a:pt x="5977" y="1006"/>
                </a:lnTo>
                <a:lnTo>
                  <a:pt x="5993" y="1003"/>
                </a:lnTo>
                <a:lnTo>
                  <a:pt x="6008" y="999"/>
                </a:lnTo>
                <a:lnTo>
                  <a:pt x="6022" y="993"/>
                </a:lnTo>
                <a:lnTo>
                  <a:pt x="6037" y="989"/>
                </a:lnTo>
                <a:lnTo>
                  <a:pt x="6051" y="982"/>
                </a:lnTo>
                <a:lnTo>
                  <a:pt x="6065" y="975"/>
                </a:lnTo>
                <a:lnTo>
                  <a:pt x="6078" y="967"/>
                </a:lnTo>
                <a:lnTo>
                  <a:pt x="6090" y="959"/>
                </a:lnTo>
                <a:lnTo>
                  <a:pt x="6103" y="950"/>
                </a:lnTo>
                <a:lnTo>
                  <a:pt x="6115" y="941"/>
                </a:lnTo>
                <a:lnTo>
                  <a:pt x="6126" y="931"/>
                </a:lnTo>
                <a:lnTo>
                  <a:pt x="6138" y="920"/>
                </a:lnTo>
                <a:lnTo>
                  <a:pt x="6148" y="909"/>
                </a:lnTo>
                <a:lnTo>
                  <a:pt x="6158" y="897"/>
                </a:lnTo>
                <a:lnTo>
                  <a:pt x="6167" y="885"/>
                </a:lnTo>
                <a:lnTo>
                  <a:pt x="6176" y="873"/>
                </a:lnTo>
                <a:lnTo>
                  <a:pt x="6184" y="860"/>
                </a:lnTo>
                <a:lnTo>
                  <a:pt x="6193" y="847"/>
                </a:lnTo>
                <a:lnTo>
                  <a:pt x="6200" y="833"/>
                </a:lnTo>
                <a:lnTo>
                  <a:pt x="6205" y="819"/>
                </a:lnTo>
                <a:lnTo>
                  <a:pt x="6211" y="804"/>
                </a:lnTo>
                <a:lnTo>
                  <a:pt x="6217" y="790"/>
                </a:lnTo>
                <a:lnTo>
                  <a:pt x="6220" y="775"/>
                </a:lnTo>
                <a:lnTo>
                  <a:pt x="6224" y="760"/>
                </a:lnTo>
                <a:lnTo>
                  <a:pt x="6227" y="744"/>
                </a:lnTo>
                <a:lnTo>
                  <a:pt x="6229" y="728"/>
                </a:lnTo>
                <a:lnTo>
                  <a:pt x="6231" y="711"/>
                </a:lnTo>
                <a:lnTo>
                  <a:pt x="6231" y="695"/>
                </a:lnTo>
                <a:lnTo>
                  <a:pt x="6231" y="679"/>
                </a:lnTo>
                <a:lnTo>
                  <a:pt x="6229" y="663"/>
                </a:lnTo>
                <a:lnTo>
                  <a:pt x="6227" y="647"/>
                </a:lnTo>
                <a:lnTo>
                  <a:pt x="6224" y="631"/>
                </a:lnTo>
                <a:lnTo>
                  <a:pt x="6220" y="616"/>
                </a:lnTo>
                <a:lnTo>
                  <a:pt x="6217" y="601"/>
                </a:lnTo>
                <a:lnTo>
                  <a:pt x="6211" y="586"/>
                </a:lnTo>
                <a:lnTo>
                  <a:pt x="6205" y="572"/>
                </a:lnTo>
                <a:lnTo>
                  <a:pt x="6200" y="558"/>
                </a:lnTo>
                <a:lnTo>
                  <a:pt x="6193" y="544"/>
                </a:lnTo>
                <a:lnTo>
                  <a:pt x="6184" y="530"/>
                </a:lnTo>
                <a:lnTo>
                  <a:pt x="6176" y="517"/>
                </a:lnTo>
                <a:lnTo>
                  <a:pt x="6167" y="506"/>
                </a:lnTo>
                <a:lnTo>
                  <a:pt x="6158" y="493"/>
                </a:lnTo>
                <a:lnTo>
                  <a:pt x="6148" y="481"/>
                </a:lnTo>
                <a:lnTo>
                  <a:pt x="6138" y="471"/>
                </a:lnTo>
                <a:lnTo>
                  <a:pt x="6126" y="461"/>
                </a:lnTo>
                <a:lnTo>
                  <a:pt x="6115" y="450"/>
                </a:lnTo>
                <a:lnTo>
                  <a:pt x="6103" y="441"/>
                </a:lnTo>
                <a:lnTo>
                  <a:pt x="6090" y="431"/>
                </a:lnTo>
                <a:lnTo>
                  <a:pt x="6078" y="423"/>
                </a:lnTo>
                <a:lnTo>
                  <a:pt x="6065" y="416"/>
                </a:lnTo>
                <a:lnTo>
                  <a:pt x="6051" y="409"/>
                </a:lnTo>
                <a:lnTo>
                  <a:pt x="6037" y="402"/>
                </a:lnTo>
                <a:lnTo>
                  <a:pt x="6022" y="397"/>
                </a:lnTo>
                <a:lnTo>
                  <a:pt x="6008" y="392"/>
                </a:lnTo>
                <a:lnTo>
                  <a:pt x="5993" y="387"/>
                </a:lnTo>
                <a:lnTo>
                  <a:pt x="5977" y="384"/>
                </a:lnTo>
                <a:lnTo>
                  <a:pt x="5962" y="382"/>
                </a:lnTo>
                <a:lnTo>
                  <a:pt x="5945" y="379"/>
                </a:lnTo>
                <a:lnTo>
                  <a:pt x="5929" y="378"/>
                </a:lnTo>
                <a:lnTo>
                  <a:pt x="5913" y="378"/>
                </a:lnTo>
                <a:close/>
                <a:moveTo>
                  <a:pt x="5920" y="1222"/>
                </a:moveTo>
                <a:lnTo>
                  <a:pt x="5920" y="1222"/>
                </a:lnTo>
                <a:lnTo>
                  <a:pt x="5887" y="1223"/>
                </a:lnTo>
                <a:lnTo>
                  <a:pt x="5855" y="1226"/>
                </a:lnTo>
                <a:lnTo>
                  <a:pt x="5822" y="1229"/>
                </a:lnTo>
                <a:lnTo>
                  <a:pt x="5791" y="1235"/>
                </a:lnTo>
                <a:lnTo>
                  <a:pt x="5761" y="1242"/>
                </a:lnTo>
                <a:lnTo>
                  <a:pt x="5731" y="1251"/>
                </a:lnTo>
                <a:lnTo>
                  <a:pt x="5700" y="1260"/>
                </a:lnTo>
                <a:lnTo>
                  <a:pt x="5672" y="1272"/>
                </a:lnTo>
                <a:lnTo>
                  <a:pt x="5643" y="1285"/>
                </a:lnTo>
                <a:lnTo>
                  <a:pt x="5617" y="1299"/>
                </a:lnTo>
                <a:lnTo>
                  <a:pt x="5590" y="1314"/>
                </a:lnTo>
                <a:lnTo>
                  <a:pt x="5565" y="1330"/>
                </a:lnTo>
                <a:lnTo>
                  <a:pt x="5539" y="1349"/>
                </a:lnTo>
                <a:lnTo>
                  <a:pt x="5515" y="1367"/>
                </a:lnTo>
                <a:lnTo>
                  <a:pt x="5493" y="1387"/>
                </a:lnTo>
                <a:lnTo>
                  <a:pt x="5470" y="1408"/>
                </a:lnTo>
                <a:lnTo>
                  <a:pt x="5448" y="1430"/>
                </a:lnTo>
                <a:lnTo>
                  <a:pt x="5429" y="1453"/>
                </a:lnTo>
                <a:lnTo>
                  <a:pt x="5410" y="1478"/>
                </a:lnTo>
                <a:lnTo>
                  <a:pt x="5393" y="1502"/>
                </a:lnTo>
                <a:lnTo>
                  <a:pt x="5375" y="1529"/>
                </a:lnTo>
                <a:lnTo>
                  <a:pt x="5360" y="1555"/>
                </a:lnTo>
                <a:lnTo>
                  <a:pt x="5346" y="1582"/>
                </a:lnTo>
                <a:lnTo>
                  <a:pt x="5333" y="1610"/>
                </a:lnTo>
                <a:lnTo>
                  <a:pt x="5322" y="1639"/>
                </a:lnTo>
                <a:lnTo>
                  <a:pt x="5313" y="1669"/>
                </a:lnTo>
                <a:lnTo>
                  <a:pt x="5303" y="1699"/>
                </a:lnTo>
                <a:lnTo>
                  <a:pt x="5296" y="1730"/>
                </a:lnTo>
                <a:lnTo>
                  <a:pt x="5291" y="1761"/>
                </a:lnTo>
                <a:lnTo>
                  <a:pt x="5287" y="1792"/>
                </a:lnTo>
                <a:lnTo>
                  <a:pt x="5285" y="1825"/>
                </a:lnTo>
                <a:lnTo>
                  <a:pt x="5284" y="1857"/>
                </a:lnTo>
                <a:lnTo>
                  <a:pt x="5285" y="1891"/>
                </a:lnTo>
                <a:lnTo>
                  <a:pt x="5287" y="1922"/>
                </a:lnTo>
                <a:lnTo>
                  <a:pt x="5291" y="1955"/>
                </a:lnTo>
                <a:lnTo>
                  <a:pt x="5296" y="1986"/>
                </a:lnTo>
                <a:lnTo>
                  <a:pt x="5303" y="2016"/>
                </a:lnTo>
                <a:lnTo>
                  <a:pt x="5313" y="2047"/>
                </a:lnTo>
                <a:lnTo>
                  <a:pt x="5322" y="2077"/>
                </a:lnTo>
                <a:lnTo>
                  <a:pt x="5333" y="2106"/>
                </a:lnTo>
                <a:lnTo>
                  <a:pt x="5346" y="2134"/>
                </a:lnTo>
                <a:lnTo>
                  <a:pt x="5360" y="2160"/>
                </a:lnTo>
                <a:lnTo>
                  <a:pt x="5375" y="2187"/>
                </a:lnTo>
                <a:lnTo>
                  <a:pt x="5393" y="2214"/>
                </a:lnTo>
                <a:lnTo>
                  <a:pt x="5410" y="2238"/>
                </a:lnTo>
                <a:lnTo>
                  <a:pt x="5429" y="2263"/>
                </a:lnTo>
                <a:lnTo>
                  <a:pt x="5448" y="2286"/>
                </a:lnTo>
                <a:lnTo>
                  <a:pt x="5470" y="2308"/>
                </a:lnTo>
                <a:lnTo>
                  <a:pt x="5493" y="2329"/>
                </a:lnTo>
                <a:lnTo>
                  <a:pt x="5515" y="2348"/>
                </a:lnTo>
                <a:lnTo>
                  <a:pt x="5539" y="2367"/>
                </a:lnTo>
                <a:lnTo>
                  <a:pt x="5565" y="2384"/>
                </a:lnTo>
                <a:lnTo>
                  <a:pt x="5590" y="2402"/>
                </a:lnTo>
                <a:lnTo>
                  <a:pt x="5617" y="2417"/>
                </a:lnTo>
                <a:lnTo>
                  <a:pt x="5643" y="2431"/>
                </a:lnTo>
                <a:lnTo>
                  <a:pt x="5672" y="2444"/>
                </a:lnTo>
                <a:lnTo>
                  <a:pt x="5700" y="2455"/>
                </a:lnTo>
                <a:lnTo>
                  <a:pt x="5731" y="2465"/>
                </a:lnTo>
                <a:lnTo>
                  <a:pt x="5761" y="2474"/>
                </a:lnTo>
                <a:lnTo>
                  <a:pt x="5791" y="2481"/>
                </a:lnTo>
                <a:lnTo>
                  <a:pt x="5822" y="2487"/>
                </a:lnTo>
                <a:lnTo>
                  <a:pt x="5855" y="2490"/>
                </a:lnTo>
                <a:lnTo>
                  <a:pt x="5887" y="2492"/>
                </a:lnTo>
                <a:lnTo>
                  <a:pt x="5920" y="2494"/>
                </a:lnTo>
                <a:lnTo>
                  <a:pt x="5952" y="2492"/>
                </a:lnTo>
                <a:lnTo>
                  <a:pt x="5985" y="2490"/>
                </a:lnTo>
                <a:lnTo>
                  <a:pt x="6016" y="2487"/>
                </a:lnTo>
                <a:lnTo>
                  <a:pt x="6047" y="2481"/>
                </a:lnTo>
                <a:lnTo>
                  <a:pt x="6079" y="2474"/>
                </a:lnTo>
                <a:lnTo>
                  <a:pt x="6109" y="2465"/>
                </a:lnTo>
                <a:lnTo>
                  <a:pt x="6138" y="2455"/>
                </a:lnTo>
                <a:lnTo>
                  <a:pt x="6167" y="2444"/>
                </a:lnTo>
                <a:lnTo>
                  <a:pt x="6195" y="2431"/>
                </a:lnTo>
                <a:lnTo>
                  <a:pt x="6223" y="2417"/>
                </a:lnTo>
                <a:lnTo>
                  <a:pt x="6249" y="2402"/>
                </a:lnTo>
                <a:lnTo>
                  <a:pt x="6275" y="2384"/>
                </a:lnTo>
                <a:lnTo>
                  <a:pt x="6299" y="2367"/>
                </a:lnTo>
                <a:lnTo>
                  <a:pt x="6324" y="2348"/>
                </a:lnTo>
                <a:lnTo>
                  <a:pt x="6347" y="2329"/>
                </a:lnTo>
                <a:lnTo>
                  <a:pt x="6369" y="2308"/>
                </a:lnTo>
                <a:lnTo>
                  <a:pt x="6390" y="2286"/>
                </a:lnTo>
                <a:lnTo>
                  <a:pt x="6410" y="2263"/>
                </a:lnTo>
                <a:lnTo>
                  <a:pt x="6428" y="2238"/>
                </a:lnTo>
                <a:lnTo>
                  <a:pt x="6447" y="2214"/>
                </a:lnTo>
                <a:lnTo>
                  <a:pt x="6463" y="2187"/>
                </a:lnTo>
                <a:lnTo>
                  <a:pt x="6478" y="2160"/>
                </a:lnTo>
                <a:lnTo>
                  <a:pt x="6492" y="2134"/>
                </a:lnTo>
                <a:lnTo>
                  <a:pt x="6505" y="2106"/>
                </a:lnTo>
                <a:lnTo>
                  <a:pt x="6516" y="2077"/>
                </a:lnTo>
                <a:lnTo>
                  <a:pt x="6527" y="2047"/>
                </a:lnTo>
                <a:lnTo>
                  <a:pt x="6535" y="2016"/>
                </a:lnTo>
                <a:lnTo>
                  <a:pt x="6542" y="1986"/>
                </a:lnTo>
                <a:lnTo>
                  <a:pt x="6548" y="1955"/>
                </a:lnTo>
                <a:lnTo>
                  <a:pt x="6551" y="1922"/>
                </a:lnTo>
                <a:lnTo>
                  <a:pt x="6555" y="1891"/>
                </a:lnTo>
                <a:lnTo>
                  <a:pt x="6555" y="1857"/>
                </a:lnTo>
                <a:lnTo>
                  <a:pt x="6555" y="1825"/>
                </a:lnTo>
                <a:lnTo>
                  <a:pt x="6551" y="1792"/>
                </a:lnTo>
                <a:lnTo>
                  <a:pt x="6548" y="1761"/>
                </a:lnTo>
                <a:lnTo>
                  <a:pt x="6542" y="1730"/>
                </a:lnTo>
                <a:lnTo>
                  <a:pt x="6535" y="1699"/>
                </a:lnTo>
                <a:lnTo>
                  <a:pt x="6527" y="1669"/>
                </a:lnTo>
                <a:lnTo>
                  <a:pt x="6516" y="1639"/>
                </a:lnTo>
                <a:lnTo>
                  <a:pt x="6505" y="1610"/>
                </a:lnTo>
                <a:lnTo>
                  <a:pt x="6492" y="1582"/>
                </a:lnTo>
                <a:lnTo>
                  <a:pt x="6478" y="1555"/>
                </a:lnTo>
                <a:lnTo>
                  <a:pt x="6463" y="1529"/>
                </a:lnTo>
                <a:lnTo>
                  <a:pt x="6447" y="1502"/>
                </a:lnTo>
                <a:lnTo>
                  <a:pt x="6428" y="1478"/>
                </a:lnTo>
                <a:lnTo>
                  <a:pt x="6410" y="1453"/>
                </a:lnTo>
                <a:lnTo>
                  <a:pt x="6390" y="1430"/>
                </a:lnTo>
                <a:lnTo>
                  <a:pt x="6369" y="1408"/>
                </a:lnTo>
                <a:lnTo>
                  <a:pt x="6347" y="1387"/>
                </a:lnTo>
                <a:lnTo>
                  <a:pt x="6324" y="1367"/>
                </a:lnTo>
                <a:lnTo>
                  <a:pt x="6299" y="1349"/>
                </a:lnTo>
                <a:lnTo>
                  <a:pt x="6275" y="1330"/>
                </a:lnTo>
                <a:lnTo>
                  <a:pt x="6249" y="1314"/>
                </a:lnTo>
                <a:lnTo>
                  <a:pt x="6223" y="1299"/>
                </a:lnTo>
                <a:lnTo>
                  <a:pt x="6195" y="1285"/>
                </a:lnTo>
                <a:lnTo>
                  <a:pt x="6167" y="1272"/>
                </a:lnTo>
                <a:lnTo>
                  <a:pt x="6138" y="1260"/>
                </a:lnTo>
                <a:lnTo>
                  <a:pt x="6109" y="1251"/>
                </a:lnTo>
                <a:lnTo>
                  <a:pt x="6079" y="1242"/>
                </a:lnTo>
                <a:lnTo>
                  <a:pt x="6047" y="1235"/>
                </a:lnTo>
                <a:lnTo>
                  <a:pt x="6016" y="1229"/>
                </a:lnTo>
                <a:lnTo>
                  <a:pt x="5985" y="1226"/>
                </a:lnTo>
                <a:lnTo>
                  <a:pt x="5952" y="1223"/>
                </a:lnTo>
                <a:lnTo>
                  <a:pt x="5920" y="1222"/>
                </a:lnTo>
                <a:close/>
                <a:moveTo>
                  <a:pt x="6131" y="1646"/>
                </a:moveTo>
                <a:lnTo>
                  <a:pt x="6131" y="1646"/>
                </a:lnTo>
                <a:lnTo>
                  <a:pt x="6110" y="1627"/>
                </a:lnTo>
                <a:lnTo>
                  <a:pt x="6087" y="1610"/>
                </a:lnTo>
                <a:lnTo>
                  <a:pt x="6074" y="1602"/>
                </a:lnTo>
                <a:lnTo>
                  <a:pt x="6063" y="1595"/>
                </a:lnTo>
                <a:lnTo>
                  <a:pt x="6049" y="1588"/>
                </a:lnTo>
                <a:lnTo>
                  <a:pt x="6036" y="1582"/>
                </a:lnTo>
                <a:lnTo>
                  <a:pt x="6022" y="1576"/>
                </a:lnTo>
                <a:lnTo>
                  <a:pt x="6008" y="1572"/>
                </a:lnTo>
                <a:lnTo>
                  <a:pt x="5994" y="1568"/>
                </a:lnTo>
                <a:lnTo>
                  <a:pt x="5980" y="1565"/>
                </a:lnTo>
                <a:lnTo>
                  <a:pt x="5965" y="1562"/>
                </a:lnTo>
                <a:lnTo>
                  <a:pt x="5950" y="1560"/>
                </a:lnTo>
                <a:lnTo>
                  <a:pt x="5935" y="1559"/>
                </a:lnTo>
                <a:lnTo>
                  <a:pt x="5920" y="1559"/>
                </a:lnTo>
                <a:lnTo>
                  <a:pt x="5904" y="1559"/>
                </a:lnTo>
                <a:lnTo>
                  <a:pt x="5888" y="1560"/>
                </a:lnTo>
                <a:lnTo>
                  <a:pt x="5873" y="1562"/>
                </a:lnTo>
                <a:lnTo>
                  <a:pt x="5859" y="1565"/>
                </a:lnTo>
                <a:lnTo>
                  <a:pt x="5844" y="1568"/>
                </a:lnTo>
                <a:lnTo>
                  <a:pt x="5830" y="1572"/>
                </a:lnTo>
                <a:lnTo>
                  <a:pt x="5816" y="1576"/>
                </a:lnTo>
                <a:lnTo>
                  <a:pt x="5803" y="1582"/>
                </a:lnTo>
                <a:lnTo>
                  <a:pt x="5790" y="1588"/>
                </a:lnTo>
                <a:lnTo>
                  <a:pt x="5777" y="1595"/>
                </a:lnTo>
                <a:lnTo>
                  <a:pt x="5764" y="1602"/>
                </a:lnTo>
                <a:lnTo>
                  <a:pt x="5753" y="1610"/>
                </a:lnTo>
                <a:lnTo>
                  <a:pt x="5729" y="1627"/>
                </a:lnTo>
                <a:lnTo>
                  <a:pt x="5708" y="1646"/>
                </a:lnTo>
                <a:lnTo>
                  <a:pt x="5689" y="1667"/>
                </a:lnTo>
                <a:lnTo>
                  <a:pt x="5671" y="1690"/>
                </a:lnTo>
                <a:lnTo>
                  <a:pt x="5663" y="1703"/>
                </a:lnTo>
                <a:lnTo>
                  <a:pt x="5656" y="1716"/>
                </a:lnTo>
                <a:lnTo>
                  <a:pt x="5649" y="1728"/>
                </a:lnTo>
                <a:lnTo>
                  <a:pt x="5643" y="1741"/>
                </a:lnTo>
                <a:lnTo>
                  <a:pt x="5639" y="1755"/>
                </a:lnTo>
                <a:lnTo>
                  <a:pt x="5634" y="1769"/>
                </a:lnTo>
                <a:lnTo>
                  <a:pt x="5630" y="1783"/>
                </a:lnTo>
                <a:lnTo>
                  <a:pt x="5626" y="1797"/>
                </a:lnTo>
                <a:lnTo>
                  <a:pt x="5624" y="1812"/>
                </a:lnTo>
                <a:lnTo>
                  <a:pt x="5621" y="1827"/>
                </a:lnTo>
                <a:lnTo>
                  <a:pt x="5620" y="1842"/>
                </a:lnTo>
                <a:lnTo>
                  <a:pt x="5620" y="1857"/>
                </a:lnTo>
                <a:lnTo>
                  <a:pt x="5620" y="1874"/>
                </a:lnTo>
                <a:lnTo>
                  <a:pt x="5621" y="1889"/>
                </a:lnTo>
                <a:lnTo>
                  <a:pt x="5624" y="1904"/>
                </a:lnTo>
                <a:lnTo>
                  <a:pt x="5626" y="1918"/>
                </a:lnTo>
                <a:lnTo>
                  <a:pt x="5630" y="1933"/>
                </a:lnTo>
                <a:lnTo>
                  <a:pt x="5634" y="1947"/>
                </a:lnTo>
                <a:lnTo>
                  <a:pt x="5639" y="1961"/>
                </a:lnTo>
                <a:lnTo>
                  <a:pt x="5643" y="1975"/>
                </a:lnTo>
                <a:lnTo>
                  <a:pt x="5649" y="1987"/>
                </a:lnTo>
                <a:lnTo>
                  <a:pt x="5656" y="2000"/>
                </a:lnTo>
                <a:lnTo>
                  <a:pt x="5663" y="2013"/>
                </a:lnTo>
                <a:lnTo>
                  <a:pt x="5671" y="2026"/>
                </a:lnTo>
                <a:lnTo>
                  <a:pt x="5689" y="2048"/>
                </a:lnTo>
                <a:lnTo>
                  <a:pt x="5708" y="2070"/>
                </a:lnTo>
                <a:lnTo>
                  <a:pt x="5729" y="2088"/>
                </a:lnTo>
                <a:lnTo>
                  <a:pt x="5753" y="2106"/>
                </a:lnTo>
                <a:lnTo>
                  <a:pt x="5764" y="2114"/>
                </a:lnTo>
                <a:lnTo>
                  <a:pt x="5777" y="2121"/>
                </a:lnTo>
                <a:lnTo>
                  <a:pt x="5790" y="2128"/>
                </a:lnTo>
                <a:lnTo>
                  <a:pt x="5803" y="2134"/>
                </a:lnTo>
                <a:lnTo>
                  <a:pt x="5816" y="2138"/>
                </a:lnTo>
                <a:lnTo>
                  <a:pt x="5830" y="2144"/>
                </a:lnTo>
                <a:lnTo>
                  <a:pt x="5844" y="2148"/>
                </a:lnTo>
                <a:lnTo>
                  <a:pt x="5859" y="2151"/>
                </a:lnTo>
                <a:lnTo>
                  <a:pt x="5873" y="2153"/>
                </a:lnTo>
                <a:lnTo>
                  <a:pt x="5888" y="2156"/>
                </a:lnTo>
                <a:lnTo>
                  <a:pt x="5904" y="2157"/>
                </a:lnTo>
                <a:lnTo>
                  <a:pt x="5920" y="2157"/>
                </a:lnTo>
                <a:lnTo>
                  <a:pt x="5935" y="2157"/>
                </a:lnTo>
                <a:lnTo>
                  <a:pt x="5950" y="2156"/>
                </a:lnTo>
                <a:lnTo>
                  <a:pt x="5965" y="2153"/>
                </a:lnTo>
                <a:lnTo>
                  <a:pt x="5980" y="2151"/>
                </a:lnTo>
                <a:lnTo>
                  <a:pt x="5994" y="2148"/>
                </a:lnTo>
                <a:lnTo>
                  <a:pt x="6008" y="2144"/>
                </a:lnTo>
                <a:lnTo>
                  <a:pt x="6022" y="2138"/>
                </a:lnTo>
                <a:lnTo>
                  <a:pt x="6036" y="2134"/>
                </a:lnTo>
                <a:lnTo>
                  <a:pt x="6049" y="2128"/>
                </a:lnTo>
                <a:lnTo>
                  <a:pt x="6063" y="2121"/>
                </a:lnTo>
                <a:lnTo>
                  <a:pt x="6074" y="2114"/>
                </a:lnTo>
                <a:lnTo>
                  <a:pt x="6087" y="2106"/>
                </a:lnTo>
                <a:lnTo>
                  <a:pt x="6110" y="2088"/>
                </a:lnTo>
                <a:lnTo>
                  <a:pt x="6131" y="2070"/>
                </a:lnTo>
                <a:lnTo>
                  <a:pt x="6151" y="2048"/>
                </a:lnTo>
                <a:lnTo>
                  <a:pt x="6167" y="2026"/>
                </a:lnTo>
                <a:lnTo>
                  <a:pt x="6175" y="2013"/>
                </a:lnTo>
                <a:lnTo>
                  <a:pt x="6182" y="2000"/>
                </a:lnTo>
                <a:lnTo>
                  <a:pt x="6189" y="1987"/>
                </a:lnTo>
                <a:lnTo>
                  <a:pt x="6195" y="1975"/>
                </a:lnTo>
                <a:lnTo>
                  <a:pt x="6201" y="1961"/>
                </a:lnTo>
                <a:lnTo>
                  <a:pt x="6205" y="1947"/>
                </a:lnTo>
                <a:lnTo>
                  <a:pt x="6209" y="1933"/>
                </a:lnTo>
                <a:lnTo>
                  <a:pt x="6212" y="1918"/>
                </a:lnTo>
                <a:lnTo>
                  <a:pt x="6215" y="1904"/>
                </a:lnTo>
                <a:lnTo>
                  <a:pt x="6217" y="1889"/>
                </a:lnTo>
                <a:lnTo>
                  <a:pt x="6218" y="1874"/>
                </a:lnTo>
                <a:lnTo>
                  <a:pt x="6218" y="1857"/>
                </a:lnTo>
                <a:lnTo>
                  <a:pt x="6218" y="1842"/>
                </a:lnTo>
                <a:lnTo>
                  <a:pt x="6217" y="1827"/>
                </a:lnTo>
                <a:lnTo>
                  <a:pt x="6215" y="1812"/>
                </a:lnTo>
                <a:lnTo>
                  <a:pt x="6212" y="1797"/>
                </a:lnTo>
                <a:lnTo>
                  <a:pt x="6209" y="1783"/>
                </a:lnTo>
                <a:lnTo>
                  <a:pt x="6205" y="1769"/>
                </a:lnTo>
                <a:lnTo>
                  <a:pt x="6201" y="1755"/>
                </a:lnTo>
                <a:lnTo>
                  <a:pt x="6195" y="1741"/>
                </a:lnTo>
                <a:lnTo>
                  <a:pt x="6189" y="1728"/>
                </a:lnTo>
                <a:lnTo>
                  <a:pt x="6182" y="1716"/>
                </a:lnTo>
                <a:lnTo>
                  <a:pt x="6175" y="1703"/>
                </a:lnTo>
                <a:lnTo>
                  <a:pt x="6167" y="1690"/>
                </a:lnTo>
                <a:lnTo>
                  <a:pt x="6151" y="1667"/>
                </a:lnTo>
                <a:lnTo>
                  <a:pt x="6131" y="1646"/>
                </a:lnTo>
                <a:close/>
                <a:moveTo>
                  <a:pt x="5920" y="2625"/>
                </a:moveTo>
                <a:lnTo>
                  <a:pt x="5920" y="2625"/>
                </a:lnTo>
                <a:lnTo>
                  <a:pt x="5887" y="2625"/>
                </a:lnTo>
                <a:lnTo>
                  <a:pt x="5855" y="2628"/>
                </a:lnTo>
                <a:lnTo>
                  <a:pt x="5822" y="2632"/>
                </a:lnTo>
                <a:lnTo>
                  <a:pt x="5791" y="2638"/>
                </a:lnTo>
                <a:lnTo>
                  <a:pt x="5761" y="2645"/>
                </a:lnTo>
                <a:lnTo>
                  <a:pt x="5731" y="2653"/>
                </a:lnTo>
                <a:lnTo>
                  <a:pt x="5700" y="2663"/>
                </a:lnTo>
                <a:lnTo>
                  <a:pt x="5672" y="2675"/>
                </a:lnTo>
                <a:lnTo>
                  <a:pt x="5643" y="2687"/>
                </a:lnTo>
                <a:lnTo>
                  <a:pt x="5617" y="2701"/>
                </a:lnTo>
                <a:lnTo>
                  <a:pt x="5590" y="2716"/>
                </a:lnTo>
                <a:lnTo>
                  <a:pt x="5565" y="2733"/>
                </a:lnTo>
                <a:lnTo>
                  <a:pt x="5539" y="2751"/>
                </a:lnTo>
                <a:lnTo>
                  <a:pt x="5515" y="2770"/>
                </a:lnTo>
                <a:lnTo>
                  <a:pt x="5493" y="2790"/>
                </a:lnTo>
                <a:lnTo>
                  <a:pt x="5470" y="2811"/>
                </a:lnTo>
                <a:lnTo>
                  <a:pt x="5448" y="2833"/>
                </a:lnTo>
                <a:lnTo>
                  <a:pt x="5429" y="2856"/>
                </a:lnTo>
                <a:lnTo>
                  <a:pt x="5410" y="2880"/>
                </a:lnTo>
                <a:lnTo>
                  <a:pt x="5393" y="2905"/>
                </a:lnTo>
                <a:lnTo>
                  <a:pt x="5375" y="2930"/>
                </a:lnTo>
                <a:lnTo>
                  <a:pt x="5360" y="2957"/>
                </a:lnTo>
                <a:lnTo>
                  <a:pt x="5346" y="2985"/>
                </a:lnTo>
                <a:lnTo>
                  <a:pt x="5333" y="3013"/>
                </a:lnTo>
                <a:lnTo>
                  <a:pt x="5322" y="3042"/>
                </a:lnTo>
                <a:lnTo>
                  <a:pt x="5313" y="3071"/>
                </a:lnTo>
                <a:lnTo>
                  <a:pt x="5303" y="3101"/>
                </a:lnTo>
                <a:lnTo>
                  <a:pt x="5296" y="3132"/>
                </a:lnTo>
                <a:lnTo>
                  <a:pt x="5291" y="3164"/>
                </a:lnTo>
                <a:lnTo>
                  <a:pt x="5287" y="3195"/>
                </a:lnTo>
                <a:lnTo>
                  <a:pt x="5285" y="3227"/>
                </a:lnTo>
                <a:lnTo>
                  <a:pt x="5284" y="3260"/>
                </a:lnTo>
                <a:lnTo>
                  <a:pt x="5285" y="3292"/>
                </a:lnTo>
                <a:lnTo>
                  <a:pt x="5287" y="3325"/>
                </a:lnTo>
                <a:lnTo>
                  <a:pt x="5291" y="3357"/>
                </a:lnTo>
                <a:lnTo>
                  <a:pt x="5296" y="3389"/>
                </a:lnTo>
                <a:lnTo>
                  <a:pt x="5303" y="3419"/>
                </a:lnTo>
                <a:lnTo>
                  <a:pt x="5313" y="3449"/>
                </a:lnTo>
                <a:lnTo>
                  <a:pt x="5322" y="3478"/>
                </a:lnTo>
                <a:lnTo>
                  <a:pt x="5333" y="3507"/>
                </a:lnTo>
                <a:lnTo>
                  <a:pt x="5346" y="3536"/>
                </a:lnTo>
                <a:lnTo>
                  <a:pt x="5360" y="3563"/>
                </a:lnTo>
                <a:lnTo>
                  <a:pt x="5375" y="3590"/>
                </a:lnTo>
                <a:lnTo>
                  <a:pt x="5393" y="3615"/>
                </a:lnTo>
                <a:lnTo>
                  <a:pt x="5410" y="3641"/>
                </a:lnTo>
                <a:lnTo>
                  <a:pt x="5429" y="3664"/>
                </a:lnTo>
                <a:lnTo>
                  <a:pt x="5448" y="3687"/>
                </a:lnTo>
                <a:lnTo>
                  <a:pt x="5470" y="3709"/>
                </a:lnTo>
                <a:lnTo>
                  <a:pt x="5493" y="3731"/>
                </a:lnTo>
                <a:lnTo>
                  <a:pt x="5515" y="3751"/>
                </a:lnTo>
                <a:lnTo>
                  <a:pt x="5539" y="3770"/>
                </a:lnTo>
                <a:lnTo>
                  <a:pt x="5565" y="3787"/>
                </a:lnTo>
                <a:lnTo>
                  <a:pt x="5590" y="3803"/>
                </a:lnTo>
                <a:lnTo>
                  <a:pt x="5617" y="3820"/>
                </a:lnTo>
                <a:lnTo>
                  <a:pt x="5643" y="3833"/>
                </a:lnTo>
                <a:lnTo>
                  <a:pt x="5672" y="3846"/>
                </a:lnTo>
                <a:lnTo>
                  <a:pt x="5700" y="3857"/>
                </a:lnTo>
                <a:lnTo>
                  <a:pt x="5731" y="3867"/>
                </a:lnTo>
                <a:lnTo>
                  <a:pt x="5761" y="3875"/>
                </a:lnTo>
                <a:lnTo>
                  <a:pt x="5791" y="3883"/>
                </a:lnTo>
                <a:lnTo>
                  <a:pt x="5822" y="3888"/>
                </a:lnTo>
                <a:lnTo>
                  <a:pt x="5855" y="3893"/>
                </a:lnTo>
                <a:lnTo>
                  <a:pt x="5887" y="3895"/>
                </a:lnTo>
                <a:lnTo>
                  <a:pt x="5920" y="3896"/>
                </a:lnTo>
                <a:lnTo>
                  <a:pt x="5952" y="3895"/>
                </a:lnTo>
                <a:lnTo>
                  <a:pt x="5985" y="3893"/>
                </a:lnTo>
                <a:lnTo>
                  <a:pt x="6016" y="3888"/>
                </a:lnTo>
                <a:lnTo>
                  <a:pt x="6047" y="3883"/>
                </a:lnTo>
                <a:lnTo>
                  <a:pt x="6079" y="3875"/>
                </a:lnTo>
                <a:lnTo>
                  <a:pt x="6109" y="3867"/>
                </a:lnTo>
                <a:lnTo>
                  <a:pt x="6138" y="3857"/>
                </a:lnTo>
                <a:lnTo>
                  <a:pt x="6167" y="3846"/>
                </a:lnTo>
                <a:lnTo>
                  <a:pt x="6195" y="3833"/>
                </a:lnTo>
                <a:lnTo>
                  <a:pt x="6223" y="3820"/>
                </a:lnTo>
                <a:lnTo>
                  <a:pt x="6249" y="3803"/>
                </a:lnTo>
                <a:lnTo>
                  <a:pt x="6275" y="3787"/>
                </a:lnTo>
                <a:lnTo>
                  <a:pt x="6299" y="3770"/>
                </a:lnTo>
                <a:lnTo>
                  <a:pt x="6324" y="3751"/>
                </a:lnTo>
                <a:lnTo>
                  <a:pt x="6347" y="3731"/>
                </a:lnTo>
                <a:lnTo>
                  <a:pt x="6369" y="3709"/>
                </a:lnTo>
                <a:lnTo>
                  <a:pt x="6390" y="3687"/>
                </a:lnTo>
                <a:lnTo>
                  <a:pt x="6410" y="3664"/>
                </a:lnTo>
                <a:lnTo>
                  <a:pt x="6428" y="3641"/>
                </a:lnTo>
                <a:lnTo>
                  <a:pt x="6447" y="3615"/>
                </a:lnTo>
                <a:lnTo>
                  <a:pt x="6463" y="3590"/>
                </a:lnTo>
                <a:lnTo>
                  <a:pt x="6478" y="3563"/>
                </a:lnTo>
                <a:lnTo>
                  <a:pt x="6492" y="3536"/>
                </a:lnTo>
                <a:lnTo>
                  <a:pt x="6505" y="3507"/>
                </a:lnTo>
                <a:lnTo>
                  <a:pt x="6516" y="3478"/>
                </a:lnTo>
                <a:lnTo>
                  <a:pt x="6527" y="3449"/>
                </a:lnTo>
                <a:lnTo>
                  <a:pt x="6535" y="3419"/>
                </a:lnTo>
                <a:lnTo>
                  <a:pt x="6542" y="3389"/>
                </a:lnTo>
                <a:lnTo>
                  <a:pt x="6548" y="3357"/>
                </a:lnTo>
                <a:lnTo>
                  <a:pt x="6551" y="3325"/>
                </a:lnTo>
                <a:lnTo>
                  <a:pt x="6555" y="3292"/>
                </a:lnTo>
                <a:lnTo>
                  <a:pt x="6555" y="3260"/>
                </a:lnTo>
                <a:lnTo>
                  <a:pt x="6555" y="3227"/>
                </a:lnTo>
                <a:lnTo>
                  <a:pt x="6551" y="3195"/>
                </a:lnTo>
                <a:lnTo>
                  <a:pt x="6548" y="3164"/>
                </a:lnTo>
                <a:lnTo>
                  <a:pt x="6542" y="3132"/>
                </a:lnTo>
                <a:lnTo>
                  <a:pt x="6535" y="3101"/>
                </a:lnTo>
                <a:lnTo>
                  <a:pt x="6527" y="3071"/>
                </a:lnTo>
                <a:lnTo>
                  <a:pt x="6516" y="3042"/>
                </a:lnTo>
                <a:lnTo>
                  <a:pt x="6505" y="3013"/>
                </a:lnTo>
                <a:lnTo>
                  <a:pt x="6492" y="2985"/>
                </a:lnTo>
                <a:lnTo>
                  <a:pt x="6478" y="2957"/>
                </a:lnTo>
                <a:lnTo>
                  <a:pt x="6463" y="2930"/>
                </a:lnTo>
                <a:lnTo>
                  <a:pt x="6447" y="2905"/>
                </a:lnTo>
                <a:lnTo>
                  <a:pt x="6428" y="2880"/>
                </a:lnTo>
                <a:lnTo>
                  <a:pt x="6410" y="2856"/>
                </a:lnTo>
                <a:lnTo>
                  <a:pt x="6390" y="2833"/>
                </a:lnTo>
                <a:lnTo>
                  <a:pt x="6369" y="2811"/>
                </a:lnTo>
                <a:lnTo>
                  <a:pt x="6347" y="2790"/>
                </a:lnTo>
                <a:lnTo>
                  <a:pt x="6324" y="2770"/>
                </a:lnTo>
                <a:lnTo>
                  <a:pt x="6299" y="2751"/>
                </a:lnTo>
                <a:lnTo>
                  <a:pt x="6275" y="2733"/>
                </a:lnTo>
                <a:lnTo>
                  <a:pt x="6249" y="2716"/>
                </a:lnTo>
                <a:lnTo>
                  <a:pt x="6223" y="2701"/>
                </a:lnTo>
                <a:lnTo>
                  <a:pt x="6195" y="2687"/>
                </a:lnTo>
                <a:lnTo>
                  <a:pt x="6167" y="2675"/>
                </a:lnTo>
                <a:lnTo>
                  <a:pt x="6138" y="2663"/>
                </a:lnTo>
                <a:lnTo>
                  <a:pt x="6109" y="2653"/>
                </a:lnTo>
                <a:lnTo>
                  <a:pt x="6079" y="2645"/>
                </a:lnTo>
                <a:lnTo>
                  <a:pt x="6047" y="2638"/>
                </a:lnTo>
                <a:lnTo>
                  <a:pt x="6016" y="2632"/>
                </a:lnTo>
                <a:lnTo>
                  <a:pt x="5985" y="2628"/>
                </a:lnTo>
                <a:lnTo>
                  <a:pt x="5952" y="2625"/>
                </a:lnTo>
                <a:lnTo>
                  <a:pt x="5920" y="2625"/>
                </a:lnTo>
                <a:close/>
                <a:moveTo>
                  <a:pt x="6131" y="3049"/>
                </a:moveTo>
                <a:lnTo>
                  <a:pt x="6131" y="3049"/>
                </a:lnTo>
                <a:lnTo>
                  <a:pt x="6110" y="3029"/>
                </a:lnTo>
                <a:lnTo>
                  <a:pt x="6087" y="3013"/>
                </a:lnTo>
                <a:lnTo>
                  <a:pt x="6074" y="3004"/>
                </a:lnTo>
                <a:lnTo>
                  <a:pt x="6063" y="2997"/>
                </a:lnTo>
                <a:lnTo>
                  <a:pt x="6049" y="2991"/>
                </a:lnTo>
                <a:lnTo>
                  <a:pt x="6036" y="2985"/>
                </a:lnTo>
                <a:lnTo>
                  <a:pt x="6022" y="2979"/>
                </a:lnTo>
                <a:lnTo>
                  <a:pt x="6008" y="2974"/>
                </a:lnTo>
                <a:lnTo>
                  <a:pt x="5994" y="2971"/>
                </a:lnTo>
                <a:lnTo>
                  <a:pt x="5980" y="2967"/>
                </a:lnTo>
                <a:lnTo>
                  <a:pt x="5965" y="2964"/>
                </a:lnTo>
                <a:lnTo>
                  <a:pt x="5950" y="2963"/>
                </a:lnTo>
                <a:lnTo>
                  <a:pt x="5935" y="2961"/>
                </a:lnTo>
                <a:lnTo>
                  <a:pt x="5920" y="2961"/>
                </a:lnTo>
                <a:lnTo>
                  <a:pt x="5904" y="2961"/>
                </a:lnTo>
                <a:lnTo>
                  <a:pt x="5888" y="2963"/>
                </a:lnTo>
                <a:lnTo>
                  <a:pt x="5873" y="2964"/>
                </a:lnTo>
                <a:lnTo>
                  <a:pt x="5859" y="2967"/>
                </a:lnTo>
                <a:lnTo>
                  <a:pt x="5844" y="2971"/>
                </a:lnTo>
                <a:lnTo>
                  <a:pt x="5830" y="2974"/>
                </a:lnTo>
                <a:lnTo>
                  <a:pt x="5816" y="2979"/>
                </a:lnTo>
                <a:lnTo>
                  <a:pt x="5803" y="2985"/>
                </a:lnTo>
                <a:lnTo>
                  <a:pt x="5790" y="2991"/>
                </a:lnTo>
                <a:lnTo>
                  <a:pt x="5777" y="2997"/>
                </a:lnTo>
                <a:lnTo>
                  <a:pt x="5764" y="3004"/>
                </a:lnTo>
                <a:lnTo>
                  <a:pt x="5753" y="3013"/>
                </a:lnTo>
                <a:lnTo>
                  <a:pt x="5729" y="3029"/>
                </a:lnTo>
                <a:lnTo>
                  <a:pt x="5708" y="3049"/>
                </a:lnTo>
                <a:lnTo>
                  <a:pt x="5689" y="3069"/>
                </a:lnTo>
                <a:lnTo>
                  <a:pt x="5671" y="3093"/>
                </a:lnTo>
                <a:lnTo>
                  <a:pt x="5663" y="3105"/>
                </a:lnTo>
                <a:lnTo>
                  <a:pt x="5656" y="3117"/>
                </a:lnTo>
                <a:lnTo>
                  <a:pt x="5649" y="3130"/>
                </a:lnTo>
                <a:lnTo>
                  <a:pt x="5643" y="3144"/>
                </a:lnTo>
                <a:lnTo>
                  <a:pt x="5639" y="3158"/>
                </a:lnTo>
                <a:lnTo>
                  <a:pt x="5634" y="3172"/>
                </a:lnTo>
                <a:lnTo>
                  <a:pt x="5630" y="3186"/>
                </a:lnTo>
                <a:lnTo>
                  <a:pt x="5626" y="3200"/>
                </a:lnTo>
                <a:lnTo>
                  <a:pt x="5624" y="3215"/>
                </a:lnTo>
                <a:lnTo>
                  <a:pt x="5621" y="3230"/>
                </a:lnTo>
                <a:lnTo>
                  <a:pt x="5620" y="3245"/>
                </a:lnTo>
                <a:lnTo>
                  <a:pt x="5620" y="3260"/>
                </a:lnTo>
                <a:lnTo>
                  <a:pt x="5620" y="3275"/>
                </a:lnTo>
                <a:lnTo>
                  <a:pt x="5621" y="3291"/>
                </a:lnTo>
                <a:lnTo>
                  <a:pt x="5624" y="3305"/>
                </a:lnTo>
                <a:lnTo>
                  <a:pt x="5626" y="3320"/>
                </a:lnTo>
                <a:lnTo>
                  <a:pt x="5630" y="3335"/>
                </a:lnTo>
                <a:lnTo>
                  <a:pt x="5634" y="3349"/>
                </a:lnTo>
                <a:lnTo>
                  <a:pt x="5639" y="3363"/>
                </a:lnTo>
                <a:lnTo>
                  <a:pt x="5643" y="3377"/>
                </a:lnTo>
                <a:lnTo>
                  <a:pt x="5649" y="3390"/>
                </a:lnTo>
                <a:lnTo>
                  <a:pt x="5656" y="3403"/>
                </a:lnTo>
                <a:lnTo>
                  <a:pt x="5663" y="3415"/>
                </a:lnTo>
                <a:lnTo>
                  <a:pt x="5671" y="3427"/>
                </a:lnTo>
                <a:lnTo>
                  <a:pt x="5689" y="3450"/>
                </a:lnTo>
                <a:lnTo>
                  <a:pt x="5708" y="3471"/>
                </a:lnTo>
                <a:lnTo>
                  <a:pt x="5729" y="3491"/>
                </a:lnTo>
                <a:lnTo>
                  <a:pt x="5753" y="3508"/>
                </a:lnTo>
                <a:lnTo>
                  <a:pt x="5764" y="3516"/>
                </a:lnTo>
                <a:lnTo>
                  <a:pt x="5777" y="3523"/>
                </a:lnTo>
                <a:lnTo>
                  <a:pt x="5790" y="3529"/>
                </a:lnTo>
                <a:lnTo>
                  <a:pt x="5803" y="3536"/>
                </a:lnTo>
                <a:lnTo>
                  <a:pt x="5816" y="3541"/>
                </a:lnTo>
                <a:lnTo>
                  <a:pt x="5830" y="3546"/>
                </a:lnTo>
                <a:lnTo>
                  <a:pt x="5844" y="3550"/>
                </a:lnTo>
                <a:lnTo>
                  <a:pt x="5859" y="3554"/>
                </a:lnTo>
                <a:lnTo>
                  <a:pt x="5873" y="3556"/>
                </a:lnTo>
                <a:lnTo>
                  <a:pt x="5888" y="3558"/>
                </a:lnTo>
                <a:lnTo>
                  <a:pt x="5904" y="3559"/>
                </a:lnTo>
                <a:lnTo>
                  <a:pt x="5920" y="3559"/>
                </a:lnTo>
                <a:lnTo>
                  <a:pt x="5935" y="3559"/>
                </a:lnTo>
                <a:lnTo>
                  <a:pt x="5950" y="3558"/>
                </a:lnTo>
                <a:lnTo>
                  <a:pt x="5965" y="3556"/>
                </a:lnTo>
                <a:lnTo>
                  <a:pt x="5980" y="3554"/>
                </a:lnTo>
                <a:lnTo>
                  <a:pt x="5994" y="3550"/>
                </a:lnTo>
                <a:lnTo>
                  <a:pt x="6008" y="3546"/>
                </a:lnTo>
                <a:lnTo>
                  <a:pt x="6022" y="3541"/>
                </a:lnTo>
                <a:lnTo>
                  <a:pt x="6036" y="3536"/>
                </a:lnTo>
                <a:lnTo>
                  <a:pt x="6049" y="3529"/>
                </a:lnTo>
                <a:lnTo>
                  <a:pt x="6063" y="3523"/>
                </a:lnTo>
                <a:lnTo>
                  <a:pt x="6074" y="3516"/>
                </a:lnTo>
                <a:lnTo>
                  <a:pt x="6087" y="3508"/>
                </a:lnTo>
                <a:lnTo>
                  <a:pt x="6110" y="3491"/>
                </a:lnTo>
                <a:lnTo>
                  <a:pt x="6131" y="3471"/>
                </a:lnTo>
                <a:lnTo>
                  <a:pt x="6151" y="3450"/>
                </a:lnTo>
                <a:lnTo>
                  <a:pt x="6167" y="3427"/>
                </a:lnTo>
                <a:lnTo>
                  <a:pt x="6175" y="3415"/>
                </a:lnTo>
                <a:lnTo>
                  <a:pt x="6182" y="3403"/>
                </a:lnTo>
                <a:lnTo>
                  <a:pt x="6189" y="3390"/>
                </a:lnTo>
                <a:lnTo>
                  <a:pt x="6195" y="3377"/>
                </a:lnTo>
                <a:lnTo>
                  <a:pt x="6201" y="3363"/>
                </a:lnTo>
                <a:lnTo>
                  <a:pt x="6205" y="3349"/>
                </a:lnTo>
                <a:lnTo>
                  <a:pt x="6209" y="3335"/>
                </a:lnTo>
                <a:lnTo>
                  <a:pt x="6212" y="3320"/>
                </a:lnTo>
                <a:lnTo>
                  <a:pt x="6215" y="3305"/>
                </a:lnTo>
                <a:lnTo>
                  <a:pt x="6217" y="3291"/>
                </a:lnTo>
                <a:lnTo>
                  <a:pt x="6218" y="3275"/>
                </a:lnTo>
                <a:lnTo>
                  <a:pt x="6218" y="3260"/>
                </a:lnTo>
                <a:lnTo>
                  <a:pt x="6218" y="3245"/>
                </a:lnTo>
                <a:lnTo>
                  <a:pt x="6217" y="3230"/>
                </a:lnTo>
                <a:lnTo>
                  <a:pt x="6215" y="3215"/>
                </a:lnTo>
                <a:lnTo>
                  <a:pt x="6212" y="3200"/>
                </a:lnTo>
                <a:lnTo>
                  <a:pt x="6209" y="3186"/>
                </a:lnTo>
                <a:lnTo>
                  <a:pt x="6205" y="3172"/>
                </a:lnTo>
                <a:lnTo>
                  <a:pt x="6201" y="3158"/>
                </a:lnTo>
                <a:lnTo>
                  <a:pt x="6195" y="3144"/>
                </a:lnTo>
                <a:lnTo>
                  <a:pt x="6189" y="3130"/>
                </a:lnTo>
                <a:lnTo>
                  <a:pt x="6182" y="3117"/>
                </a:lnTo>
                <a:lnTo>
                  <a:pt x="6175" y="3105"/>
                </a:lnTo>
                <a:lnTo>
                  <a:pt x="6167" y="3093"/>
                </a:lnTo>
                <a:lnTo>
                  <a:pt x="6151" y="3069"/>
                </a:lnTo>
                <a:lnTo>
                  <a:pt x="6131" y="3049"/>
                </a:lnTo>
                <a:close/>
                <a:moveTo>
                  <a:pt x="6018" y="589"/>
                </a:moveTo>
                <a:lnTo>
                  <a:pt x="6018" y="589"/>
                </a:lnTo>
                <a:lnTo>
                  <a:pt x="6008" y="580"/>
                </a:lnTo>
                <a:lnTo>
                  <a:pt x="5996" y="571"/>
                </a:lnTo>
                <a:lnTo>
                  <a:pt x="5985" y="564"/>
                </a:lnTo>
                <a:lnTo>
                  <a:pt x="5971" y="558"/>
                </a:lnTo>
                <a:lnTo>
                  <a:pt x="5957" y="552"/>
                </a:lnTo>
                <a:lnTo>
                  <a:pt x="5943" y="549"/>
                </a:lnTo>
                <a:lnTo>
                  <a:pt x="5928" y="546"/>
                </a:lnTo>
                <a:lnTo>
                  <a:pt x="5913" y="545"/>
                </a:lnTo>
                <a:lnTo>
                  <a:pt x="5898" y="546"/>
                </a:lnTo>
                <a:lnTo>
                  <a:pt x="5883" y="549"/>
                </a:lnTo>
                <a:lnTo>
                  <a:pt x="5869" y="552"/>
                </a:lnTo>
                <a:lnTo>
                  <a:pt x="5855" y="558"/>
                </a:lnTo>
                <a:lnTo>
                  <a:pt x="5842" y="564"/>
                </a:lnTo>
                <a:lnTo>
                  <a:pt x="5829" y="571"/>
                </a:lnTo>
                <a:lnTo>
                  <a:pt x="5818" y="580"/>
                </a:lnTo>
                <a:lnTo>
                  <a:pt x="5807" y="589"/>
                </a:lnTo>
                <a:lnTo>
                  <a:pt x="5798" y="600"/>
                </a:lnTo>
                <a:lnTo>
                  <a:pt x="5789" y="611"/>
                </a:lnTo>
                <a:lnTo>
                  <a:pt x="5782" y="624"/>
                </a:lnTo>
                <a:lnTo>
                  <a:pt x="5775" y="637"/>
                </a:lnTo>
                <a:lnTo>
                  <a:pt x="5770" y="651"/>
                </a:lnTo>
                <a:lnTo>
                  <a:pt x="5767" y="665"/>
                </a:lnTo>
                <a:lnTo>
                  <a:pt x="5764" y="680"/>
                </a:lnTo>
                <a:lnTo>
                  <a:pt x="5763" y="695"/>
                </a:lnTo>
                <a:lnTo>
                  <a:pt x="5764" y="710"/>
                </a:lnTo>
                <a:lnTo>
                  <a:pt x="5767" y="725"/>
                </a:lnTo>
                <a:lnTo>
                  <a:pt x="5770" y="740"/>
                </a:lnTo>
                <a:lnTo>
                  <a:pt x="5775" y="753"/>
                </a:lnTo>
                <a:lnTo>
                  <a:pt x="5782" y="767"/>
                </a:lnTo>
                <a:lnTo>
                  <a:pt x="5789" y="779"/>
                </a:lnTo>
                <a:lnTo>
                  <a:pt x="5798" y="790"/>
                </a:lnTo>
                <a:lnTo>
                  <a:pt x="5807" y="801"/>
                </a:lnTo>
                <a:lnTo>
                  <a:pt x="5818" y="811"/>
                </a:lnTo>
                <a:lnTo>
                  <a:pt x="5829" y="819"/>
                </a:lnTo>
                <a:lnTo>
                  <a:pt x="5842" y="827"/>
                </a:lnTo>
                <a:lnTo>
                  <a:pt x="5855" y="833"/>
                </a:lnTo>
                <a:lnTo>
                  <a:pt x="5869" y="838"/>
                </a:lnTo>
                <a:lnTo>
                  <a:pt x="5883" y="843"/>
                </a:lnTo>
                <a:lnTo>
                  <a:pt x="5898" y="845"/>
                </a:lnTo>
                <a:lnTo>
                  <a:pt x="5913" y="845"/>
                </a:lnTo>
                <a:lnTo>
                  <a:pt x="5928" y="845"/>
                </a:lnTo>
                <a:lnTo>
                  <a:pt x="5943" y="843"/>
                </a:lnTo>
                <a:lnTo>
                  <a:pt x="5957" y="838"/>
                </a:lnTo>
                <a:lnTo>
                  <a:pt x="5971" y="833"/>
                </a:lnTo>
                <a:lnTo>
                  <a:pt x="5985" y="827"/>
                </a:lnTo>
                <a:lnTo>
                  <a:pt x="5996" y="819"/>
                </a:lnTo>
                <a:lnTo>
                  <a:pt x="6008" y="811"/>
                </a:lnTo>
                <a:lnTo>
                  <a:pt x="6018" y="801"/>
                </a:lnTo>
                <a:lnTo>
                  <a:pt x="6029" y="790"/>
                </a:lnTo>
                <a:lnTo>
                  <a:pt x="6037" y="779"/>
                </a:lnTo>
                <a:lnTo>
                  <a:pt x="6044" y="767"/>
                </a:lnTo>
                <a:lnTo>
                  <a:pt x="6051" y="753"/>
                </a:lnTo>
                <a:lnTo>
                  <a:pt x="6056" y="740"/>
                </a:lnTo>
                <a:lnTo>
                  <a:pt x="6059" y="725"/>
                </a:lnTo>
                <a:lnTo>
                  <a:pt x="6061" y="710"/>
                </a:lnTo>
                <a:lnTo>
                  <a:pt x="6063" y="695"/>
                </a:lnTo>
                <a:lnTo>
                  <a:pt x="6061" y="680"/>
                </a:lnTo>
                <a:lnTo>
                  <a:pt x="6059" y="665"/>
                </a:lnTo>
                <a:lnTo>
                  <a:pt x="6056" y="651"/>
                </a:lnTo>
                <a:lnTo>
                  <a:pt x="6051" y="637"/>
                </a:lnTo>
                <a:lnTo>
                  <a:pt x="6044" y="624"/>
                </a:lnTo>
                <a:lnTo>
                  <a:pt x="6037" y="611"/>
                </a:lnTo>
                <a:lnTo>
                  <a:pt x="6029" y="600"/>
                </a:lnTo>
                <a:lnTo>
                  <a:pt x="6018" y="589"/>
                </a:lnTo>
                <a:close/>
                <a:moveTo>
                  <a:pt x="807" y="378"/>
                </a:moveTo>
                <a:lnTo>
                  <a:pt x="807" y="378"/>
                </a:lnTo>
                <a:lnTo>
                  <a:pt x="791" y="378"/>
                </a:lnTo>
                <a:lnTo>
                  <a:pt x="774" y="379"/>
                </a:lnTo>
                <a:lnTo>
                  <a:pt x="758" y="382"/>
                </a:lnTo>
                <a:lnTo>
                  <a:pt x="742" y="384"/>
                </a:lnTo>
                <a:lnTo>
                  <a:pt x="727" y="387"/>
                </a:lnTo>
                <a:lnTo>
                  <a:pt x="712" y="392"/>
                </a:lnTo>
                <a:lnTo>
                  <a:pt x="697" y="397"/>
                </a:lnTo>
                <a:lnTo>
                  <a:pt x="683" y="402"/>
                </a:lnTo>
                <a:lnTo>
                  <a:pt x="669" y="409"/>
                </a:lnTo>
                <a:lnTo>
                  <a:pt x="655" y="416"/>
                </a:lnTo>
                <a:lnTo>
                  <a:pt x="642" y="423"/>
                </a:lnTo>
                <a:lnTo>
                  <a:pt x="629" y="431"/>
                </a:lnTo>
                <a:lnTo>
                  <a:pt x="617" y="441"/>
                </a:lnTo>
                <a:lnTo>
                  <a:pt x="604" y="450"/>
                </a:lnTo>
                <a:lnTo>
                  <a:pt x="593" y="461"/>
                </a:lnTo>
                <a:lnTo>
                  <a:pt x="582" y="471"/>
                </a:lnTo>
                <a:lnTo>
                  <a:pt x="571" y="481"/>
                </a:lnTo>
                <a:lnTo>
                  <a:pt x="561" y="493"/>
                </a:lnTo>
                <a:lnTo>
                  <a:pt x="552" y="506"/>
                </a:lnTo>
                <a:lnTo>
                  <a:pt x="543" y="517"/>
                </a:lnTo>
                <a:lnTo>
                  <a:pt x="534" y="530"/>
                </a:lnTo>
                <a:lnTo>
                  <a:pt x="527" y="544"/>
                </a:lnTo>
                <a:lnTo>
                  <a:pt x="520" y="558"/>
                </a:lnTo>
                <a:lnTo>
                  <a:pt x="513" y="572"/>
                </a:lnTo>
                <a:lnTo>
                  <a:pt x="507" y="586"/>
                </a:lnTo>
                <a:lnTo>
                  <a:pt x="503" y="601"/>
                </a:lnTo>
                <a:lnTo>
                  <a:pt x="498" y="616"/>
                </a:lnTo>
                <a:lnTo>
                  <a:pt x="495" y="631"/>
                </a:lnTo>
                <a:lnTo>
                  <a:pt x="492" y="647"/>
                </a:lnTo>
                <a:lnTo>
                  <a:pt x="490" y="663"/>
                </a:lnTo>
                <a:lnTo>
                  <a:pt x="489" y="679"/>
                </a:lnTo>
                <a:lnTo>
                  <a:pt x="489" y="695"/>
                </a:lnTo>
                <a:lnTo>
                  <a:pt x="489" y="711"/>
                </a:lnTo>
                <a:lnTo>
                  <a:pt x="490" y="728"/>
                </a:lnTo>
                <a:lnTo>
                  <a:pt x="492" y="744"/>
                </a:lnTo>
                <a:lnTo>
                  <a:pt x="495" y="760"/>
                </a:lnTo>
                <a:lnTo>
                  <a:pt x="498" y="775"/>
                </a:lnTo>
                <a:lnTo>
                  <a:pt x="503" y="790"/>
                </a:lnTo>
                <a:lnTo>
                  <a:pt x="507" y="804"/>
                </a:lnTo>
                <a:lnTo>
                  <a:pt x="513" y="819"/>
                </a:lnTo>
                <a:lnTo>
                  <a:pt x="520" y="833"/>
                </a:lnTo>
                <a:lnTo>
                  <a:pt x="527" y="847"/>
                </a:lnTo>
                <a:lnTo>
                  <a:pt x="534" y="860"/>
                </a:lnTo>
                <a:lnTo>
                  <a:pt x="543" y="873"/>
                </a:lnTo>
                <a:lnTo>
                  <a:pt x="552" y="885"/>
                </a:lnTo>
                <a:lnTo>
                  <a:pt x="561" y="897"/>
                </a:lnTo>
                <a:lnTo>
                  <a:pt x="571" y="909"/>
                </a:lnTo>
                <a:lnTo>
                  <a:pt x="582" y="920"/>
                </a:lnTo>
                <a:lnTo>
                  <a:pt x="593" y="931"/>
                </a:lnTo>
                <a:lnTo>
                  <a:pt x="604" y="941"/>
                </a:lnTo>
                <a:lnTo>
                  <a:pt x="617" y="950"/>
                </a:lnTo>
                <a:lnTo>
                  <a:pt x="629" y="959"/>
                </a:lnTo>
                <a:lnTo>
                  <a:pt x="642" y="967"/>
                </a:lnTo>
                <a:lnTo>
                  <a:pt x="655" y="975"/>
                </a:lnTo>
                <a:lnTo>
                  <a:pt x="669" y="982"/>
                </a:lnTo>
                <a:lnTo>
                  <a:pt x="683" y="989"/>
                </a:lnTo>
                <a:lnTo>
                  <a:pt x="697" y="993"/>
                </a:lnTo>
                <a:lnTo>
                  <a:pt x="712" y="999"/>
                </a:lnTo>
                <a:lnTo>
                  <a:pt x="727" y="1003"/>
                </a:lnTo>
                <a:lnTo>
                  <a:pt x="742" y="1006"/>
                </a:lnTo>
                <a:lnTo>
                  <a:pt x="758" y="1010"/>
                </a:lnTo>
                <a:lnTo>
                  <a:pt x="774" y="1012"/>
                </a:lnTo>
                <a:lnTo>
                  <a:pt x="791" y="1013"/>
                </a:lnTo>
                <a:lnTo>
                  <a:pt x="807" y="1013"/>
                </a:lnTo>
                <a:lnTo>
                  <a:pt x="823" y="1013"/>
                </a:lnTo>
                <a:lnTo>
                  <a:pt x="839" y="1012"/>
                </a:lnTo>
                <a:lnTo>
                  <a:pt x="855" y="1010"/>
                </a:lnTo>
                <a:lnTo>
                  <a:pt x="871" y="1006"/>
                </a:lnTo>
                <a:lnTo>
                  <a:pt x="886" y="1003"/>
                </a:lnTo>
                <a:lnTo>
                  <a:pt x="901" y="999"/>
                </a:lnTo>
                <a:lnTo>
                  <a:pt x="916" y="993"/>
                </a:lnTo>
                <a:lnTo>
                  <a:pt x="930" y="989"/>
                </a:lnTo>
                <a:lnTo>
                  <a:pt x="944" y="982"/>
                </a:lnTo>
                <a:lnTo>
                  <a:pt x="958" y="975"/>
                </a:lnTo>
                <a:lnTo>
                  <a:pt x="971" y="967"/>
                </a:lnTo>
                <a:lnTo>
                  <a:pt x="985" y="959"/>
                </a:lnTo>
                <a:lnTo>
                  <a:pt x="996" y="950"/>
                </a:lnTo>
                <a:lnTo>
                  <a:pt x="1009" y="941"/>
                </a:lnTo>
                <a:lnTo>
                  <a:pt x="1021" y="931"/>
                </a:lnTo>
                <a:lnTo>
                  <a:pt x="1031" y="920"/>
                </a:lnTo>
                <a:lnTo>
                  <a:pt x="1041" y="909"/>
                </a:lnTo>
                <a:lnTo>
                  <a:pt x="1052" y="897"/>
                </a:lnTo>
                <a:lnTo>
                  <a:pt x="1061" y="885"/>
                </a:lnTo>
                <a:lnTo>
                  <a:pt x="1071" y="873"/>
                </a:lnTo>
                <a:lnTo>
                  <a:pt x="1079" y="860"/>
                </a:lnTo>
                <a:lnTo>
                  <a:pt x="1086" y="847"/>
                </a:lnTo>
                <a:lnTo>
                  <a:pt x="1093" y="833"/>
                </a:lnTo>
                <a:lnTo>
                  <a:pt x="1100" y="819"/>
                </a:lnTo>
                <a:lnTo>
                  <a:pt x="1105" y="804"/>
                </a:lnTo>
                <a:lnTo>
                  <a:pt x="1110" y="790"/>
                </a:lnTo>
                <a:lnTo>
                  <a:pt x="1115" y="775"/>
                </a:lnTo>
                <a:lnTo>
                  <a:pt x="1118" y="760"/>
                </a:lnTo>
                <a:lnTo>
                  <a:pt x="1120" y="744"/>
                </a:lnTo>
                <a:lnTo>
                  <a:pt x="1123" y="728"/>
                </a:lnTo>
                <a:lnTo>
                  <a:pt x="1124" y="711"/>
                </a:lnTo>
                <a:lnTo>
                  <a:pt x="1124" y="695"/>
                </a:lnTo>
                <a:lnTo>
                  <a:pt x="1124" y="679"/>
                </a:lnTo>
                <a:lnTo>
                  <a:pt x="1123" y="663"/>
                </a:lnTo>
                <a:lnTo>
                  <a:pt x="1120" y="647"/>
                </a:lnTo>
                <a:lnTo>
                  <a:pt x="1118" y="631"/>
                </a:lnTo>
                <a:lnTo>
                  <a:pt x="1115" y="616"/>
                </a:lnTo>
                <a:lnTo>
                  <a:pt x="1110" y="601"/>
                </a:lnTo>
                <a:lnTo>
                  <a:pt x="1105" y="586"/>
                </a:lnTo>
                <a:lnTo>
                  <a:pt x="1100" y="572"/>
                </a:lnTo>
                <a:lnTo>
                  <a:pt x="1093" y="558"/>
                </a:lnTo>
                <a:lnTo>
                  <a:pt x="1086" y="544"/>
                </a:lnTo>
                <a:lnTo>
                  <a:pt x="1079" y="530"/>
                </a:lnTo>
                <a:lnTo>
                  <a:pt x="1071" y="517"/>
                </a:lnTo>
                <a:lnTo>
                  <a:pt x="1061" y="506"/>
                </a:lnTo>
                <a:lnTo>
                  <a:pt x="1052" y="493"/>
                </a:lnTo>
                <a:lnTo>
                  <a:pt x="1041" y="481"/>
                </a:lnTo>
                <a:lnTo>
                  <a:pt x="1031" y="471"/>
                </a:lnTo>
                <a:lnTo>
                  <a:pt x="1021" y="461"/>
                </a:lnTo>
                <a:lnTo>
                  <a:pt x="1009" y="450"/>
                </a:lnTo>
                <a:lnTo>
                  <a:pt x="996" y="441"/>
                </a:lnTo>
                <a:lnTo>
                  <a:pt x="985" y="431"/>
                </a:lnTo>
                <a:lnTo>
                  <a:pt x="971" y="423"/>
                </a:lnTo>
                <a:lnTo>
                  <a:pt x="958" y="416"/>
                </a:lnTo>
                <a:lnTo>
                  <a:pt x="944" y="409"/>
                </a:lnTo>
                <a:lnTo>
                  <a:pt x="930" y="402"/>
                </a:lnTo>
                <a:lnTo>
                  <a:pt x="916" y="397"/>
                </a:lnTo>
                <a:lnTo>
                  <a:pt x="901" y="392"/>
                </a:lnTo>
                <a:lnTo>
                  <a:pt x="886" y="387"/>
                </a:lnTo>
                <a:lnTo>
                  <a:pt x="871" y="384"/>
                </a:lnTo>
                <a:lnTo>
                  <a:pt x="855" y="382"/>
                </a:lnTo>
                <a:lnTo>
                  <a:pt x="839" y="379"/>
                </a:lnTo>
                <a:lnTo>
                  <a:pt x="823" y="378"/>
                </a:lnTo>
                <a:lnTo>
                  <a:pt x="807" y="378"/>
                </a:lnTo>
                <a:close/>
                <a:moveTo>
                  <a:pt x="813" y="1222"/>
                </a:moveTo>
                <a:lnTo>
                  <a:pt x="813" y="1222"/>
                </a:lnTo>
                <a:lnTo>
                  <a:pt x="780" y="1223"/>
                </a:lnTo>
                <a:lnTo>
                  <a:pt x="748" y="1226"/>
                </a:lnTo>
                <a:lnTo>
                  <a:pt x="716" y="1229"/>
                </a:lnTo>
                <a:lnTo>
                  <a:pt x="685" y="1235"/>
                </a:lnTo>
                <a:lnTo>
                  <a:pt x="654" y="1242"/>
                </a:lnTo>
                <a:lnTo>
                  <a:pt x="624" y="1251"/>
                </a:lnTo>
                <a:lnTo>
                  <a:pt x="595" y="1260"/>
                </a:lnTo>
                <a:lnTo>
                  <a:pt x="565" y="1272"/>
                </a:lnTo>
                <a:lnTo>
                  <a:pt x="538" y="1285"/>
                </a:lnTo>
                <a:lnTo>
                  <a:pt x="510" y="1299"/>
                </a:lnTo>
                <a:lnTo>
                  <a:pt x="483" y="1314"/>
                </a:lnTo>
                <a:lnTo>
                  <a:pt x="458" y="1330"/>
                </a:lnTo>
                <a:lnTo>
                  <a:pt x="433" y="1349"/>
                </a:lnTo>
                <a:lnTo>
                  <a:pt x="409" y="1367"/>
                </a:lnTo>
                <a:lnTo>
                  <a:pt x="386" y="1387"/>
                </a:lnTo>
                <a:lnTo>
                  <a:pt x="363" y="1408"/>
                </a:lnTo>
                <a:lnTo>
                  <a:pt x="343" y="1430"/>
                </a:lnTo>
                <a:lnTo>
                  <a:pt x="323" y="1453"/>
                </a:lnTo>
                <a:lnTo>
                  <a:pt x="303" y="1478"/>
                </a:lnTo>
                <a:lnTo>
                  <a:pt x="286" y="1502"/>
                </a:lnTo>
                <a:lnTo>
                  <a:pt x="269" y="1529"/>
                </a:lnTo>
                <a:lnTo>
                  <a:pt x="254" y="1555"/>
                </a:lnTo>
                <a:lnTo>
                  <a:pt x="240" y="1582"/>
                </a:lnTo>
                <a:lnTo>
                  <a:pt x="228" y="1610"/>
                </a:lnTo>
                <a:lnTo>
                  <a:pt x="216" y="1639"/>
                </a:lnTo>
                <a:lnTo>
                  <a:pt x="206" y="1669"/>
                </a:lnTo>
                <a:lnTo>
                  <a:pt x="197" y="1699"/>
                </a:lnTo>
                <a:lnTo>
                  <a:pt x="191" y="1730"/>
                </a:lnTo>
                <a:lnTo>
                  <a:pt x="185" y="1761"/>
                </a:lnTo>
                <a:lnTo>
                  <a:pt x="180" y="1792"/>
                </a:lnTo>
                <a:lnTo>
                  <a:pt x="178" y="1825"/>
                </a:lnTo>
                <a:lnTo>
                  <a:pt x="178" y="1857"/>
                </a:lnTo>
                <a:lnTo>
                  <a:pt x="178" y="1891"/>
                </a:lnTo>
                <a:lnTo>
                  <a:pt x="180" y="1922"/>
                </a:lnTo>
                <a:lnTo>
                  <a:pt x="185" y="1955"/>
                </a:lnTo>
                <a:lnTo>
                  <a:pt x="191" y="1986"/>
                </a:lnTo>
                <a:lnTo>
                  <a:pt x="197" y="2016"/>
                </a:lnTo>
                <a:lnTo>
                  <a:pt x="206" y="2047"/>
                </a:lnTo>
                <a:lnTo>
                  <a:pt x="216" y="2077"/>
                </a:lnTo>
                <a:lnTo>
                  <a:pt x="228" y="2106"/>
                </a:lnTo>
                <a:lnTo>
                  <a:pt x="240" y="2134"/>
                </a:lnTo>
                <a:lnTo>
                  <a:pt x="254" y="2160"/>
                </a:lnTo>
                <a:lnTo>
                  <a:pt x="269" y="2187"/>
                </a:lnTo>
                <a:lnTo>
                  <a:pt x="286" y="2214"/>
                </a:lnTo>
                <a:lnTo>
                  <a:pt x="303" y="2238"/>
                </a:lnTo>
                <a:lnTo>
                  <a:pt x="323" y="2263"/>
                </a:lnTo>
                <a:lnTo>
                  <a:pt x="343" y="2286"/>
                </a:lnTo>
                <a:lnTo>
                  <a:pt x="363" y="2308"/>
                </a:lnTo>
                <a:lnTo>
                  <a:pt x="386" y="2329"/>
                </a:lnTo>
                <a:lnTo>
                  <a:pt x="409" y="2348"/>
                </a:lnTo>
                <a:lnTo>
                  <a:pt x="433" y="2367"/>
                </a:lnTo>
                <a:lnTo>
                  <a:pt x="458" y="2384"/>
                </a:lnTo>
                <a:lnTo>
                  <a:pt x="483" y="2402"/>
                </a:lnTo>
                <a:lnTo>
                  <a:pt x="510" y="2417"/>
                </a:lnTo>
                <a:lnTo>
                  <a:pt x="538" y="2431"/>
                </a:lnTo>
                <a:lnTo>
                  <a:pt x="565" y="2444"/>
                </a:lnTo>
                <a:lnTo>
                  <a:pt x="595" y="2455"/>
                </a:lnTo>
                <a:lnTo>
                  <a:pt x="624" y="2465"/>
                </a:lnTo>
                <a:lnTo>
                  <a:pt x="654" y="2474"/>
                </a:lnTo>
                <a:lnTo>
                  <a:pt x="685" y="2481"/>
                </a:lnTo>
                <a:lnTo>
                  <a:pt x="716" y="2487"/>
                </a:lnTo>
                <a:lnTo>
                  <a:pt x="748" y="2490"/>
                </a:lnTo>
                <a:lnTo>
                  <a:pt x="780" y="2492"/>
                </a:lnTo>
                <a:lnTo>
                  <a:pt x="813" y="2494"/>
                </a:lnTo>
                <a:lnTo>
                  <a:pt x="845" y="2492"/>
                </a:lnTo>
                <a:lnTo>
                  <a:pt x="878" y="2490"/>
                </a:lnTo>
                <a:lnTo>
                  <a:pt x="910" y="2487"/>
                </a:lnTo>
                <a:lnTo>
                  <a:pt x="942" y="2481"/>
                </a:lnTo>
                <a:lnTo>
                  <a:pt x="972" y="2474"/>
                </a:lnTo>
                <a:lnTo>
                  <a:pt x="1002" y="2465"/>
                </a:lnTo>
                <a:lnTo>
                  <a:pt x="1031" y="2455"/>
                </a:lnTo>
                <a:lnTo>
                  <a:pt x="1060" y="2444"/>
                </a:lnTo>
                <a:lnTo>
                  <a:pt x="1089" y="2431"/>
                </a:lnTo>
                <a:lnTo>
                  <a:pt x="1116" y="2417"/>
                </a:lnTo>
                <a:lnTo>
                  <a:pt x="1142" y="2402"/>
                </a:lnTo>
                <a:lnTo>
                  <a:pt x="1168" y="2384"/>
                </a:lnTo>
                <a:lnTo>
                  <a:pt x="1194" y="2367"/>
                </a:lnTo>
                <a:lnTo>
                  <a:pt x="1217" y="2348"/>
                </a:lnTo>
                <a:lnTo>
                  <a:pt x="1240" y="2329"/>
                </a:lnTo>
                <a:lnTo>
                  <a:pt x="1262" y="2308"/>
                </a:lnTo>
                <a:lnTo>
                  <a:pt x="1283" y="2286"/>
                </a:lnTo>
                <a:lnTo>
                  <a:pt x="1304" y="2263"/>
                </a:lnTo>
                <a:lnTo>
                  <a:pt x="1322" y="2238"/>
                </a:lnTo>
                <a:lnTo>
                  <a:pt x="1340" y="2214"/>
                </a:lnTo>
                <a:lnTo>
                  <a:pt x="1356" y="2187"/>
                </a:lnTo>
                <a:lnTo>
                  <a:pt x="1372" y="2160"/>
                </a:lnTo>
                <a:lnTo>
                  <a:pt x="1386" y="2134"/>
                </a:lnTo>
                <a:lnTo>
                  <a:pt x="1399" y="2106"/>
                </a:lnTo>
                <a:lnTo>
                  <a:pt x="1410" y="2077"/>
                </a:lnTo>
                <a:lnTo>
                  <a:pt x="1420" y="2047"/>
                </a:lnTo>
                <a:lnTo>
                  <a:pt x="1428" y="2016"/>
                </a:lnTo>
                <a:lnTo>
                  <a:pt x="1436" y="1986"/>
                </a:lnTo>
                <a:lnTo>
                  <a:pt x="1441" y="1955"/>
                </a:lnTo>
                <a:lnTo>
                  <a:pt x="1445" y="1922"/>
                </a:lnTo>
                <a:lnTo>
                  <a:pt x="1448" y="1891"/>
                </a:lnTo>
                <a:lnTo>
                  <a:pt x="1449" y="1857"/>
                </a:lnTo>
                <a:lnTo>
                  <a:pt x="1448" y="1825"/>
                </a:lnTo>
                <a:lnTo>
                  <a:pt x="1445" y="1792"/>
                </a:lnTo>
                <a:lnTo>
                  <a:pt x="1441" y="1761"/>
                </a:lnTo>
                <a:lnTo>
                  <a:pt x="1436" y="1730"/>
                </a:lnTo>
                <a:lnTo>
                  <a:pt x="1428" y="1699"/>
                </a:lnTo>
                <a:lnTo>
                  <a:pt x="1420" y="1669"/>
                </a:lnTo>
                <a:lnTo>
                  <a:pt x="1410" y="1639"/>
                </a:lnTo>
                <a:lnTo>
                  <a:pt x="1399" y="1610"/>
                </a:lnTo>
                <a:lnTo>
                  <a:pt x="1386" y="1582"/>
                </a:lnTo>
                <a:lnTo>
                  <a:pt x="1372" y="1555"/>
                </a:lnTo>
                <a:lnTo>
                  <a:pt x="1356" y="1529"/>
                </a:lnTo>
                <a:lnTo>
                  <a:pt x="1340" y="1502"/>
                </a:lnTo>
                <a:lnTo>
                  <a:pt x="1322" y="1478"/>
                </a:lnTo>
                <a:lnTo>
                  <a:pt x="1304" y="1453"/>
                </a:lnTo>
                <a:lnTo>
                  <a:pt x="1283" y="1430"/>
                </a:lnTo>
                <a:lnTo>
                  <a:pt x="1262" y="1408"/>
                </a:lnTo>
                <a:lnTo>
                  <a:pt x="1240" y="1387"/>
                </a:lnTo>
                <a:lnTo>
                  <a:pt x="1217" y="1367"/>
                </a:lnTo>
                <a:lnTo>
                  <a:pt x="1194" y="1349"/>
                </a:lnTo>
                <a:lnTo>
                  <a:pt x="1168" y="1330"/>
                </a:lnTo>
                <a:lnTo>
                  <a:pt x="1142" y="1314"/>
                </a:lnTo>
                <a:lnTo>
                  <a:pt x="1116" y="1299"/>
                </a:lnTo>
                <a:lnTo>
                  <a:pt x="1089" y="1285"/>
                </a:lnTo>
                <a:lnTo>
                  <a:pt x="1060" y="1272"/>
                </a:lnTo>
                <a:lnTo>
                  <a:pt x="1031" y="1260"/>
                </a:lnTo>
                <a:lnTo>
                  <a:pt x="1002" y="1251"/>
                </a:lnTo>
                <a:lnTo>
                  <a:pt x="972" y="1242"/>
                </a:lnTo>
                <a:lnTo>
                  <a:pt x="942" y="1235"/>
                </a:lnTo>
                <a:lnTo>
                  <a:pt x="910" y="1229"/>
                </a:lnTo>
                <a:lnTo>
                  <a:pt x="878" y="1226"/>
                </a:lnTo>
                <a:lnTo>
                  <a:pt x="845" y="1223"/>
                </a:lnTo>
                <a:lnTo>
                  <a:pt x="813" y="1222"/>
                </a:lnTo>
                <a:close/>
                <a:moveTo>
                  <a:pt x="1024" y="1646"/>
                </a:moveTo>
                <a:lnTo>
                  <a:pt x="1024" y="1646"/>
                </a:lnTo>
                <a:lnTo>
                  <a:pt x="1003" y="1627"/>
                </a:lnTo>
                <a:lnTo>
                  <a:pt x="980" y="1610"/>
                </a:lnTo>
                <a:lnTo>
                  <a:pt x="968" y="1602"/>
                </a:lnTo>
                <a:lnTo>
                  <a:pt x="956" y="1595"/>
                </a:lnTo>
                <a:lnTo>
                  <a:pt x="943" y="1588"/>
                </a:lnTo>
                <a:lnTo>
                  <a:pt x="929" y="1582"/>
                </a:lnTo>
                <a:lnTo>
                  <a:pt x="916" y="1576"/>
                </a:lnTo>
                <a:lnTo>
                  <a:pt x="902" y="1572"/>
                </a:lnTo>
                <a:lnTo>
                  <a:pt x="888" y="1568"/>
                </a:lnTo>
                <a:lnTo>
                  <a:pt x="873" y="1565"/>
                </a:lnTo>
                <a:lnTo>
                  <a:pt x="858" y="1562"/>
                </a:lnTo>
                <a:lnTo>
                  <a:pt x="844" y="1560"/>
                </a:lnTo>
                <a:lnTo>
                  <a:pt x="828" y="1559"/>
                </a:lnTo>
                <a:lnTo>
                  <a:pt x="813" y="1559"/>
                </a:lnTo>
                <a:lnTo>
                  <a:pt x="798" y="1559"/>
                </a:lnTo>
                <a:lnTo>
                  <a:pt x="783" y="1560"/>
                </a:lnTo>
                <a:lnTo>
                  <a:pt x="768" y="1562"/>
                </a:lnTo>
                <a:lnTo>
                  <a:pt x="752" y="1565"/>
                </a:lnTo>
                <a:lnTo>
                  <a:pt x="738" y="1568"/>
                </a:lnTo>
                <a:lnTo>
                  <a:pt x="725" y="1572"/>
                </a:lnTo>
                <a:lnTo>
                  <a:pt x="711" y="1576"/>
                </a:lnTo>
                <a:lnTo>
                  <a:pt x="697" y="1582"/>
                </a:lnTo>
                <a:lnTo>
                  <a:pt x="683" y="1588"/>
                </a:lnTo>
                <a:lnTo>
                  <a:pt x="670" y="1595"/>
                </a:lnTo>
                <a:lnTo>
                  <a:pt x="658" y="1602"/>
                </a:lnTo>
                <a:lnTo>
                  <a:pt x="646" y="1610"/>
                </a:lnTo>
                <a:lnTo>
                  <a:pt x="622" y="1627"/>
                </a:lnTo>
                <a:lnTo>
                  <a:pt x="601" y="1646"/>
                </a:lnTo>
                <a:lnTo>
                  <a:pt x="582" y="1667"/>
                </a:lnTo>
                <a:lnTo>
                  <a:pt x="564" y="1690"/>
                </a:lnTo>
                <a:lnTo>
                  <a:pt x="557" y="1703"/>
                </a:lnTo>
                <a:lnTo>
                  <a:pt x="550" y="1716"/>
                </a:lnTo>
                <a:lnTo>
                  <a:pt x="543" y="1728"/>
                </a:lnTo>
                <a:lnTo>
                  <a:pt x="538" y="1741"/>
                </a:lnTo>
                <a:lnTo>
                  <a:pt x="532" y="1755"/>
                </a:lnTo>
                <a:lnTo>
                  <a:pt x="527" y="1769"/>
                </a:lnTo>
                <a:lnTo>
                  <a:pt x="524" y="1783"/>
                </a:lnTo>
                <a:lnTo>
                  <a:pt x="520" y="1797"/>
                </a:lnTo>
                <a:lnTo>
                  <a:pt x="517" y="1812"/>
                </a:lnTo>
                <a:lnTo>
                  <a:pt x="516" y="1827"/>
                </a:lnTo>
                <a:lnTo>
                  <a:pt x="514" y="1842"/>
                </a:lnTo>
                <a:lnTo>
                  <a:pt x="513" y="1857"/>
                </a:lnTo>
                <a:lnTo>
                  <a:pt x="514" y="1874"/>
                </a:lnTo>
                <a:lnTo>
                  <a:pt x="516" y="1889"/>
                </a:lnTo>
                <a:lnTo>
                  <a:pt x="517" y="1904"/>
                </a:lnTo>
                <a:lnTo>
                  <a:pt x="520" y="1918"/>
                </a:lnTo>
                <a:lnTo>
                  <a:pt x="524" y="1933"/>
                </a:lnTo>
                <a:lnTo>
                  <a:pt x="527" y="1947"/>
                </a:lnTo>
                <a:lnTo>
                  <a:pt x="532" y="1961"/>
                </a:lnTo>
                <a:lnTo>
                  <a:pt x="538" y="1975"/>
                </a:lnTo>
                <a:lnTo>
                  <a:pt x="543" y="1987"/>
                </a:lnTo>
                <a:lnTo>
                  <a:pt x="550" y="2000"/>
                </a:lnTo>
                <a:lnTo>
                  <a:pt x="557" y="2013"/>
                </a:lnTo>
                <a:lnTo>
                  <a:pt x="564" y="2026"/>
                </a:lnTo>
                <a:lnTo>
                  <a:pt x="582" y="2048"/>
                </a:lnTo>
                <a:lnTo>
                  <a:pt x="601" y="2070"/>
                </a:lnTo>
                <a:lnTo>
                  <a:pt x="622" y="2088"/>
                </a:lnTo>
                <a:lnTo>
                  <a:pt x="646" y="2106"/>
                </a:lnTo>
                <a:lnTo>
                  <a:pt x="670" y="2121"/>
                </a:lnTo>
                <a:lnTo>
                  <a:pt x="683" y="2128"/>
                </a:lnTo>
                <a:lnTo>
                  <a:pt x="697" y="2134"/>
                </a:lnTo>
                <a:lnTo>
                  <a:pt x="711" y="2138"/>
                </a:lnTo>
                <a:lnTo>
                  <a:pt x="725" y="2144"/>
                </a:lnTo>
                <a:lnTo>
                  <a:pt x="738" y="2148"/>
                </a:lnTo>
                <a:lnTo>
                  <a:pt x="752" y="2151"/>
                </a:lnTo>
                <a:lnTo>
                  <a:pt x="768" y="2153"/>
                </a:lnTo>
                <a:lnTo>
                  <a:pt x="783" y="2156"/>
                </a:lnTo>
                <a:lnTo>
                  <a:pt x="798" y="2157"/>
                </a:lnTo>
                <a:lnTo>
                  <a:pt x="813" y="2157"/>
                </a:lnTo>
                <a:lnTo>
                  <a:pt x="828" y="2157"/>
                </a:lnTo>
                <a:lnTo>
                  <a:pt x="844" y="2156"/>
                </a:lnTo>
                <a:lnTo>
                  <a:pt x="858" y="2153"/>
                </a:lnTo>
                <a:lnTo>
                  <a:pt x="873" y="2151"/>
                </a:lnTo>
                <a:lnTo>
                  <a:pt x="888" y="2148"/>
                </a:lnTo>
                <a:lnTo>
                  <a:pt x="902" y="2144"/>
                </a:lnTo>
                <a:lnTo>
                  <a:pt x="916" y="2138"/>
                </a:lnTo>
                <a:lnTo>
                  <a:pt x="929" y="2134"/>
                </a:lnTo>
                <a:lnTo>
                  <a:pt x="943" y="2128"/>
                </a:lnTo>
                <a:lnTo>
                  <a:pt x="956" y="2121"/>
                </a:lnTo>
                <a:lnTo>
                  <a:pt x="968" y="2114"/>
                </a:lnTo>
                <a:lnTo>
                  <a:pt x="980" y="2106"/>
                </a:lnTo>
                <a:lnTo>
                  <a:pt x="1003" y="2088"/>
                </a:lnTo>
                <a:lnTo>
                  <a:pt x="1024" y="2070"/>
                </a:lnTo>
                <a:lnTo>
                  <a:pt x="1044" y="2048"/>
                </a:lnTo>
                <a:lnTo>
                  <a:pt x="1061" y="2026"/>
                </a:lnTo>
                <a:lnTo>
                  <a:pt x="1068" y="2013"/>
                </a:lnTo>
                <a:lnTo>
                  <a:pt x="1076" y="2000"/>
                </a:lnTo>
                <a:lnTo>
                  <a:pt x="1082" y="1987"/>
                </a:lnTo>
                <a:lnTo>
                  <a:pt x="1089" y="1975"/>
                </a:lnTo>
                <a:lnTo>
                  <a:pt x="1094" y="1961"/>
                </a:lnTo>
                <a:lnTo>
                  <a:pt x="1098" y="1947"/>
                </a:lnTo>
                <a:lnTo>
                  <a:pt x="1103" y="1933"/>
                </a:lnTo>
                <a:lnTo>
                  <a:pt x="1106" y="1918"/>
                </a:lnTo>
                <a:lnTo>
                  <a:pt x="1109" y="1904"/>
                </a:lnTo>
                <a:lnTo>
                  <a:pt x="1110" y="1889"/>
                </a:lnTo>
                <a:lnTo>
                  <a:pt x="1111" y="1874"/>
                </a:lnTo>
                <a:lnTo>
                  <a:pt x="1112" y="1857"/>
                </a:lnTo>
                <a:lnTo>
                  <a:pt x="1111" y="1842"/>
                </a:lnTo>
                <a:lnTo>
                  <a:pt x="1110" y="1827"/>
                </a:lnTo>
                <a:lnTo>
                  <a:pt x="1109" y="1812"/>
                </a:lnTo>
                <a:lnTo>
                  <a:pt x="1106" y="1797"/>
                </a:lnTo>
                <a:lnTo>
                  <a:pt x="1103" y="1783"/>
                </a:lnTo>
                <a:lnTo>
                  <a:pt x="1098" y="1769"/>
                </a:lnTo>
                <a:lnTo>
                  <a:pt x="1094" y="1755"/>
                </a:lnTo>
                <a:lnTo>
                  <a:pt x="1089" y="1741"/>
                </a:lnTo>
                <a:lnTo>
                  <a:pt x="1082" y="1728"/>
                </a:lnTo>
                <a:lnTo>
                  <a:pt x="1076" y="1716"/>
                </a:lnTo>
                <a:lnTo>
                  <a:pt x="1068" y="1703"/>
                </a:lnTo>
                <a:lnTo>
                  <a:pt x="1061" y="1690"/>
                </a:lnTo>
                <a:lnTo>
                  <a:pt x="1044" y="1667"/>
                </a:lnTo>
                <a:lnTo>
                  <a:pt x="1024" y="1646"/>
                </a:lnTo>
                <a:close/>
                <a:moveTo>
                  <a:pt x="813" y="2625"/>
                </a:moveTo>
                <a:lnTo>
                  <a:pt x="813" y="2625"/>
                </a:lnTo>
                <a:lnTo>
                  <a:pt x="780" y="2625"/>
                </a:lnTo>
                <a:lnTo>
                  <a:pt x="748" y="2628"/>
                </a:lnTo>
                <a:lnTo>
                  <a:pt x="716" y="2632"/>
                </a:lnTo>
                <a:lnTo>
                  <a:pt x="685" y="2638"/>
                </a:lnTo>
                <a:lnTo>
                  <a:pt x="654" y="2645"/>
                </a:lnTo>
                <a:lnTo>
                  <a:pt x="624" y="2653"/>
                </a:lnTo>
                <a:lnTo>
                  <a:pt x="595" y="2663"/>
                </a:lnTo>
                <a:lnTo>
                  <a:pt x="565" y="2675"/>
                </a:lnTo>
                <a:lnTo>
                  <a:pt x="538" y="2687"/>
                </a:lnTo>
                <a:lnTo>
                  <a:pt x="510" y="2701"/>
                </a:lnTo>
                <a:lnTo>
                  <a:pt x="483" y="2716"/>
                </a:lnTo>
                <a:lnTo>
                  <a:pt x="458" y="2733"/>
                </a:lnTo>
                <a:lnTo>
                  <a:pt x="433" y="2751"/>
                </a:lnTo>
                <a:lnTo>
                  <a:pt x="409" y="2770"/>
                </a:lnTo>
                <a:lnTo>
                  <a:pt x="386" y="2790"/>
                </a:lnTo>
                <a:lnTo>
                  <a:pt x="363" y="2811"/>
                </a:lnTo>
                <a:lnTo>
                  <a:pt x="343" y="2833"/>
                </a:lnTo>
                <a:lnTo>
                  <a:pt x="323" y="2856"/>
                </a:lnTo>
                <a:lnTo>
                  <a:pt x="303" y="2880"/>
                </a:lnTo>
                <a:lnTo>
                  <a:pt x="286" y="2905"/>
                </a:lnTo>
                <a:lnTo>
                  <a:pt x="269" y="2930"/>
                </a:lnTo>
                <a:lnTo>
                  <a:pt x="254" y="2957"/>
                </a:lnTo>
                <a:lnTo>
                  <a:pt x="240" y="2985"/>
                </a:lnTo>
                <a:lnTo>
                  <a:pt x="228" y="3013"/>
                </a:lnTo>
                <a:lnTo>
                  <a:pt x="216" y="3042"/>
                </a:lnTo>
                <a:lnTo>
                  <a:pt x="206" y="3071"/>
                </a:lnTo>
                <a:lnTo>
                  <a:pt x="197" y="3101"/>
                </a:lnTo>
                <a:lnTo>
                  <a:pt x="191" y="3132"/>
                </a:lnTo>
                <a:lnTo>
                  <a:pt x="185" y="3164"/>
                </a:lnTo>
                <a:lnTo>
                  <a:pt x="180" y="3195"/>
                </a:lnTo>
                <a:lnTo>
                  <a:pt x="178" y="3227"/>
                </a:lnTo>
                <a:lnTo>
                  <a:pt x="178" y="3260"/>
                </a:lnTo>
                <a:lnTo>
                  <a:pt x="178" y="3292"/>
                </a:lnTo>
                <a:lnTo>
                  <a:pt x="180" y="3325"/>
                </a:lnTo>
                <a:lnTo>
                  <a:pt x="185" y="3357"/>
                </a:lnTo>
                <a:lnTo>
                  <a:pt x="191" y="3389"/>
                </a:lnTo>
                <a:lnTo>
                  <a:pt x="197" y="3419"/>
                </a:lnTo>
                <a:lnTo>
                  <a:pt x="206" y="3449"/>
                </a:lnTo>
                <a:lnTo>
                  <a:pt x="216" y="3478"/>
                </a:lnTo>
                <a:lnTo>
                  <a:pt x="228" y="3507"/>
                </a:lnTo>
                <a:lnTo>
                  <a:pt x="240" y="3536"/>
                </a:lnTo>
                <a:lnTo>
                  <a:pt x="254" y="3563"/>
                </a:lnTo>
                <a:lnTo>
                  <a:pt x="269" y="3590"/>
                </a:lnTo>
                <a:lnTo>
                  <a:pt x="286" y="3615"/>
                </a:lnTo>
                <a:lnTo>
                  <a:pt x="303" y="3641"/>
                </a:lnTo>
                <a:lnTo>
                  <a:pt x="323" y="3664"/>
                </a:lnTo>
                <a:lnTo>
                  <a:pt x="343" y="3687"/>
                </a:lnTo>
                <a:lnTo>
                  <a:pt x="363" y="3709"/>
                </a:lnTo>
                <a:lnTo>
                  <a:pt x="386" y="3731"/>
                </a:lnTo>
                <a:lnTo>
                  <a:pt x="409" y="3751"/>
                </a:lnTo>
                <a:lnTo>
                  <a:pt x="433" y="3770"/>
                </a:lnTo>
                <a:lnTo>
                  <a:pt x="458" y="3787"/>
                </a:lnTo>
                <a:lnTo>
                  <a:pt x="483" y="3803"/>
                </a:lnTo>
                <a:lnTo>
                  <a:pt x="510" y="3820"/>
                </a:lnTo>
                <a:lnTo>
                  <a:pt x="538" y="3833"/>
                </a:lnTo>
                <a:lnTo>
                  <a:pt x="565" y="3846"/>
                </a:lnTo>
                <a:lnTo>
                  <a:pt x="595" y="3857"/>
                </a:lnTo>
                <a:lnTo>
                  <a:pt x="624" y="3867"/>
                </a:lnTo>
                <a:lnTo>
                  <a:pt x="654" y="3875"/>
                </a:lnTo>
                <a:lnTo>
                  <a:pt x="685" y="3883"/>
                </a:lnTo>
                <a:lnTo>
                  <a:pt x="716" y="3888"/>
                </a:lnTo>
                <a:lnTo>
                  <a:pt x="748" y="3893"/>
                </a:lnTo>
                <a:lnTo>
                  <a:pt x="780" y="3895"/>
                </a:lnTo>
                <a:lnTo>
                  <a:pt x="813" y="3896"/>
                </a:lnTo>
                <a:lnTo>
                  <a:pt x="845" y="3895"/>
                </a:lnTo>
                <a:lnTo>
                  <a:pt x="878" y="3893"/>
                </a:lnTo>
                <a:lnTo>
                  <a:pt x="910" y="3888"/>
                </a:lnTo>
                <a:lnTo>
                  <a:pt x="942" y="3883"/>
                </a:lnTo>
                <a:lnTo>
                  <a:pt x="972" y="3875"/>
                </a:lnTo>
                <a:lnTo>
                  <a:pt x="1002" y="3867"/>
                </a:lnTo>
                <a:lnTo>
                  <a:pt x="1031" y="3857"/>
                </a:lnTo>
                <a:lnTo>
                  <a:pt x="1060" y="3846"/>
                </a:lnTo>
                <a:lnTo>
                  <a:pt x="1089" y="3833"/>
                </a:lnTo>
                <a:lnTo>
                  <a:pt x="1116" y="3820"/>
                </a:lnTo>
                <a:lnTo>
                  <a:pt x="1142" y="3803"/>
                </a:lnTo>
                <a:lnTo>
                  <a:pt x="1168" y="3787"/>
                </a:lnTo>
                <a:lnTo>
                  <a:pt x="1194" y="3770"/>
                </a:lnTo>
                <a:lnTo>
                  <a:pt x="1217" y="3751"/>
                </a:lnTo>
                <a:lnTo>
                  <a:pt x="1240" y="3731"/>
                </a:lnTo>
                <a:lnTo>
                  <a:pt x="1262" y="3709"/>
                </a:lnTo>
                <a:lnTo>
                  <a:pt x="1283" y="3687"/>
                </a:lnTo>
                <a:lnTo>
                  <a:pt x="1304" y="3664"/>
                </a:lnTo>
                <a:lnTo>
                  <a:pt x="1322" y="3641"/>
                </a:lnTo>
                <a:lnTo>
                  <a:pt x="1340" y="3615"/>
                </a:lnTo>
                <a:lnTo>
                  <a:pt x="1356" y="3590"/>
                </a:lnTo>
                <a:lnTo>
                  <a:pt x="1372" y="3563"/>
                </a:lnTo>
                <a:lnTo>
                  <a:pt x="1386" y="3536"/>
                </a:lnTo>
                <a:lnTo>
                  <a:pt x="1399" y="3507"/>
                </a:lnTo>
                <a:lnTo>
                  <a:pt x="1410" y="3478"/>
                </a:lnTo>
                <a:lnTo>
                  <a:pt x="1420" y="3449"/>
                </a:lnTo>
                <a:lnTo>
                  <a:pt x="1428" y="3419"/>
                </a:lnTo>
                <a:lnTo>
                  <a:pt x="1436" y="3389"/>
                </a:lnTo>
                <a:lnTo>
                  <a:pt x="1441" y="3357"/>
                </a:lnTo>
                <a:lnTo>
                  <a:pt x="1445" y="3325"/>
                </a:lnTo>
                <a:lnTo>
                  <a:pt x="1448" y="3292"/>
                </a:lnTo>
                <a:lnTo>
                  <a:pt x="1449" y="3260"/>
                </a:lnTo>
                <a:lnTo>
                  <a:pt x="1448" y="3227"/>
                </a:lnTo>
                <a:lnTo>
                  <a:pt x="1445" y="3195"/>
                </a:lnTo>
                <a:lnTo>
                  <a:pt x="1441" y="3164"/>
                </a:lnTo>
                <a:lnTo>
                  <a:pt x="1436" y="3132"/>
                </a:lnTo>
                <a:lnTo>
                  <a:pt x="1428" y="3101"/>
                </a:lnTo>
                <a:lnTo>
                  <a:pt x="1420" y="3071"/>
                </a:lnTo>
                <a:lnTo>
                  <a:pt x="1410" y="3042"/>
                </a:lnTo>
                <a:lnTo>
                  <a:pt x="1399" y="3013"/>
                </a:lnTo>
                <a:lnTo>
                  <a:pt x="1386" y="2985"/>
                </a:lnTo>
                <a:lnTo>
                  <a:pt x="1372" y="2957"/>
                </a:lnTo>
                <a:lnTo>
                  <a:pt x="1356" y="2930"/>
                </a:lnTo>
                <a:lnTo>
                  <a:pt x="1340" y="2905"/>
                </a:lnTo>
                <a:lnTo>
                  <a:pt x="1322" y="2880"/>
                </a:lnTo>
                <a:lnTo>
                  <a:pt x="1304" y="2856"/>
                </a:lnTo>
                <a:lnTo>
                  <a:pt x="1283" y="2833"/>
                </a:lnTo>
                <a:lnTo>
                  <a:pt x="1262" y="2811"/>
                </a:lnTo>
                <a:lnTo>
                  <a:pt x="1240" y="2790"/>
                </a:lnTo>
                <a:lnTo>
                  <a:pt x="1217" y="2770"/>
                </a:lnTo>
                <a:lnTo>
                  <a:pt x="1194" y="2751"/>
                </a:lnTo>
                <a:lnTo>
                  <a:pt x="1168" y="2733"/>
                </a:lnTo>
                <a:lnTo>
                  <a:pt x="1142" y="2716"/>
                </a:lnTo>
                <a:lnTo>
                  <a:pt x="1116" y="2701"/>
                </a:lnTo>
                <a:lnTo>
                  <a:pt x="1089" y="2687"/>
                </a:lnTo>
                <a:lnTo>
                  <a:pt x="1060" y="2675"/>
                </a:lnTo>
                <a:lnTo>
                  <a:pt x="1031" y="2663"/>
                </a:lnTo>
                <a:lnTo>
                  <a:pt x="1002" y="2653"/>
                </a:lnTo>
                <a:lnTo>
                  <a:pt x="972" y="2645"/>
                </a:lnTo>
                <a:lnTo>
                  <a:pt x="942" y="2638"/>
                </a:lnTo>
                <a:lnTo>
                  <a:pt x="910" y="2632"/>
                </a:lnTo>
                <a:lnTo>
                  <a:pt x="878" y="2628"/>
                </a:lnTo>
                <a:lnTo>
                  <a:pt x="845" y="2625"/>
                </a:lnTo>
                <a:lnTo>
                  <a:pt x="813" y="2625"/>
                </a:lnTo>
                <a:close/>
                <a:moveTo>
                  <a:pt x="1024" y="3049"/>
                </a:moveTo>
                <a:lnTo>
                  <a:pt x="1024" y="3049"/>
                </a:lnTo>
                <a:lnTo>
                  <a:pt x="1003" y="3029"/>
                </a:lnTo>
                <a:lnTo>
                  <a:pt x="980" y="3013"/>
                </a:lnTo>
                <a:lnTo>
                  <a:pt x="968" y="3004"/>
                </a:lnTo>
                <a:lnTo>
                  <a:pt x="956" y="2997"/>
                </a:lnTo>
                <a:lnTo>
                  <a:pt x="943" y="2991"/>
                </a:lnTo>
                <a:lnTo>
                  <a:pt x="929" y="2985"/>
                </a:lnTo>
                <a:lnTo>
                  <a:pt x="916" y="2979"/>
                </a:lnTo>
                <a:lnTo>
                  <a:pt x="902" y="2974"/>
                </a:lnTo>
                <a:lnTo>
                  <a:pt x="888" y="2971"/>
                </a:lnTo>
                <a:lnTo>
                  <a:pt x="873" y="2967"/>
                </a:lnTo>
                <a:lnTo>
                  <a:pt x="858" y="2964"/>
                </a:lnTo>
                <a:lnTo>
                  <a:pt x="844" y="2963"/>
                </a:lnTo>
                <a:lnTo>
                  <a:pt x="828" y="2961"/>
                </a:lnTo>
                <a:lnTo>
                  <a:pt x="813" y="2961"/>
                </a:lnTo>
                <a:lnTo>
                  <a:pt x="798" y="2961"/>
                </a:lnTo>
                <a:lnTo>
                  <a:pt x="783" y="2963"/>
                </a:lnTo>
                <a:lnTo>
                  <a:pt x="768" y="2964"/>
                </a:lnTo>
                <a:lnTo>
                  <a:pt x="752" y="2967"/>
                </a:lnTo>
                <a:lnTo>
                  <a:pt x="738" y="2971"/>
                </a:lnTo>
                <a:lnTo>
                  <a:pt x="725" y="2974"/>
                </a:lnTo>
                <a:lnTo>
                  <a:pt x="711" y="2979"/>
                </a:lnTo>
                <a:lnTo>
                  <a:pt x="697" y="2985"/>
                </a:lnTo>
                <a:lnTo>
                  <a:pt x="683" y="2991"/>
                </a:lnTo>
                <a:lnTo>
                  <a:pt x="670" y="2997"/>
                </a:lnTo>
                <a:lnTo>
                  <a:pt x="658" y="3004"/>
                </a:lnTo>
                <a:lnTo>
                  <a:pt x="646" y="3013"/>
                </a:lnTo>
                <a:lnTo>
                  <a:pt x="622" y="3029"/>
                </a:lnTo>
                <a:lnTo>
                  <a:pt x="601" y="3049"/>
                </a:lnTo>
                <a:lnTo>
                  <a:pt x="582" y="3069"/>
                </a:lnTo>
                <a:lnTo>
                  <a:pt x="564" y="3093"/>
                </a:lnTo>
                <a:lnTo>
                  <a:pt x="557" y="3105"/>
                </a:lnTo>
                <a:lnTo>
                  <a:pt x="550" y="3117"/>
                </a:lnTo>
                <a:lnTo>
                  <a:pt x="543" y="3130"/>
                </a:lnTo>
                <a:lnTo>
                  <a:pt x="538" y="3144"/>
                </a:lnTo>
                <a:lnTo>
                  <a:pt x="532" y="3158"/>
                </a:lnTo>
                <a:lnTo>
                  <a:pt x="527" y="3172"/>
                </a:lnTo>
                <a:lnTo>
                  <a:pt x="524" y="3186"/>
                </a:lnTo>
                <a:lnTo>
                  <a:pt x="520" y="3200"/>
                </a:lnTo>
                <a:lnTo>
                  <a:pt x="517" y="3215"/>
                </a:lnTo>
                <a:lnTo>
                  <a:pt x="516" y="3230"/>
                </a:lnTo>
                <a:lnTo>
                  <a:pt x="514" y="3245"/>
                </a:lnTo>
                <a:lnTo>
                  <a:pt x="513" y="3260"/>
                </a:lnTo>
                <a:lnTo>
                  <a:pt x="514" y="3275"/>
                </a:lnTo>
                <a:lnTo>
                  <a:pt x="516" y="3291"/>
                </a:lnTo>
                <a:lnTo>
                  <a:pt x="517" y="3305"/>
                </a:lnTo>
                <a:lnTo>
                  <a:pt x="520" y="3320"/>
                </a:lnTo>
                <a:lnTo>
                  <a:pt x="524" y="3335"/>
                </a:lnTo>
                <a:lnTo>
                  <a:pt x="527" y="3349"/>
                </a:lnTo>
                <a:lnTo>
                  <a:pt x="532" y="3363"/>
                </a:lnTo>
                <a:lnTo>
                  <a:pt x="538" y="3377"/>
                </a:lnTo>
                <a:lnTo>
                  <a:pt x="543" y="3390"/>
                </a:lnTo>
                <a:lnTo>
                  <a:pt x="550" y="3403"/>
                </a:lnTo>
                <a:lnTo>
                  <a:pt x="557" y="3415"/>
                </a:lnTo>
                <a:lnTo>
                  <a:pt x="564" y="3427"/>
                </a:lnTo>
                <a:lnTo>
                  <a:pt x="582" y="3450"/>
                </a:lnTo>
                <a:lnTo>
                  <a:pt x="601" y="3471"/>
                </a:lnTo>
                <a:lnTo>
                  <a:pt x="622" y="3491"/>
                </a:lnTo>
                <a:lnTo>
                  <a:pt x="646" y="3508"/>
                </a:lnTo>
                <a:lnTo>
                  <a:pt x="658" y="3516"/>
                </a:lnTo>
                <a:lnTo>
                  <a:pt x="670" y="3523"/>
                </a:lnTo>
                <a:lnTo>
                  <a:pt x="683" y="3529"/>
                </a:lnTo>
                <a:lnTo>
                  <a:pt x="697" y="3536"/>
                </a:lnTo>
                <a:lnTo>
                  <a:pt x="711" y="3541"/>
                </a:lnTo>
                <a:lnTo>
                  <a:pt x="725" y="3546"/>
                </a:lnTo>
                <a:lnTo>
                  <a:pt x="738" y="3550"/>
                </a:lnTo>
                <a:lnTo>
                  <a:pt x="752" y="3554"/>
                </a:lnTo>
                <a:lnTo>
                  <a:pt x="768" y="3556"/>
                </a:lnTo>
                <a:lnTo>
                  <a:pt x="783" y="3558"/>
                </a:lnTo>
                <a:lnTo>
                  <a:pt x="798" y="3559"/>
                </a:lnTo>
                <a:lnTo>
                  <a:pt x="813" y="3559"/>
                </a:lnTo>
                <a:lnTo>
                  <a:pt x="828" y="3559"/>
                </a:lnTo>
                <a:lnTo>
                  <a:pt x="844" y="3558"/>
                </a:lnTo>
                <a:lnTo>
                  <a:pt x="858" y="3556"/>
                </a:lnTo>
                <a:lnTo>
                  <a:pt x="873" y="3554"/>
                </a:lnTo>
                <a:lnTo>
                  <a:pt x="888" y="3550"/>
                </a:lnTo>
                <a:lnTo>
                  <a:pt x="902" y="3546"/>
                </a:lnTo>
                <a:lnTo>
                  <a:pt x="916" y="3541"/>
                </a:lnTo>
                <a:lnTo>
                  <a:pt x="929" y="3536"/>
                </a:lnTo>
                <a:lnTo>
                  <a:pt x="943" y="3529"/>
                </a:lnTo>
                <a:lnTo>
                  <a:pt x="956" y="3523"/>
                </a:lnTo>
                <a:lnTo>
                  <a:pt x="968" y="3516"/>
                </a:lnTo>
                <a:lnTo>
                  <a:pt x="980" y="3508"/>
                </a:lnTo>
                <a:lnTo>
                  <a:pt x="1003" y="3491"/>
                </a:lnTo>
                <a:lnTo>
                  <a:pt x="1024" y="3471"/>
                </a:lnTo>
                <a:lnTo>
                  <a:pt x="1044" y="3450"/>
                </a:lnTo>
                <a:lnTo>
                  <a:pt x="1061" y="3427"/>
                </a:lnTo>
                <a:lnTo>
                  <a:pt x="1068" y="3415"/>
                </a:lnTo>
                <a:lnTo>
                  <a:pt x="1076" y="3403"/>
                </a:lnTo>
                <a:lnTo>
                  <a:pt x="1082" y="3390"/>
                </a:lnTo>
                <a:lnTo>
                  <a:pt x="1089" y="3377"/>
                </a:lnTo>
                <a:lnTo>
                  <a:pt x="1094" y="3363"/>
                </a:lnTo>
                <a:lnTo>
                  <a:pt x="1098" y="3349"/>
                </a:lnTo>
                <a:lnTo>
                  <a:pt x="1103" y="3335"/>
                </a:lnTo>
                <a:lnTo>
                  <a:pt x="1106" y="3320"/>
                </a:lnTo>
                <a:lnTo>
                  <a:pt x="1109" y="3305"/>
                </a:lnTo>
                <a:lnTo>
                  <a:pt x="1110" y="3291"/>
                </a:lnTo>
                <a:lnTo>
                  <a:pt x="1111" y="3275"/>
                </a:lnTo>
                <a:lnTo>
                  <a:pt x="1112" y="3260"/>
                </a:lnTo>
                <a:lnTo>
                  <a:pt x="1111" y="3245"/>
                </a:lnTo>
                <a:lnTo>
                  <a:pt x="1110" y="3230"/>
                </a:lnTo>
                <a:lnTo>
                  <a:pt x="1109" y="3215"/>
                </a:lnTo>
                <a:lnTo>
                  <a:pt x="1106" y="3200"/>
                </a:lnTo>
                <a:lnTo>
                  <a:pt x="1103" y="3186"/>
                </a:lnTo>
                <a:lnTo>
                  <a:pt x="1098" y="3172"/>
                </a:lnTo>
                <a:lnTo>
                  <a:pt x="1094" y="3158"/>
                </a:lnTo>
                <a:lnTo>
                  <a:pt x="1089" y="3144"/>
                </a:lnTo>
                <a:lnTo>
                  <a:pt x="1082" y="3130"/>
                </a:lnTo>
                <a:lnTo>
                  <a:pt x="1076" y="3117"/>
                </a:lnTo>
                <a:lnTo>
                  <a:pt x="1068" y="3105"/>
                </a:lnTo>
                <a:lnTo>
                  <a:pt x="1061" y="3093"/>
                </a:lnTo>
                <a:lnTo>
                  <a:pt x="1044" y="3069"/>
                </a:lnTo>
                <a:lnTo>
                  <a:pt x="1024" y="3049"/>
                </a:lnTo>
                <a:close/>
                <a:moveTo>
                  <a:pt x="913" y="589"/>
                </a:moveTo>
                <a:lnTo>
                  <a:pt x="913" y="589"/>
                </a:lnTo>
                <a:lnTo>
                  <a:pt x="902" y="580"/>
                </a:lnTo>
                <a:lnTo>
                  <a:pt x="891" y="571"/>
                </a:lnTo>
                <a:lnTo>
                  <a:pt x="878" y="564"/>
                </a:lnTo>
                <a:lnTo>
                  <a:pt x="865" y="558"/>
                </a:lnTo>
                <a:lnTo>
                  <a:pt x="851" y="552"/>
                </a:lnTo>
                <a:lnTo>
                  <a:pt x="837" y="549"/>
                </a:lnTo>
                <a:lnTo>
                  <a:pt x="822" y="546"/>
                </a:lnTo>
                <a:lnTo>
                  <a:pt x="807" y="545"/>
                </a:lnTo>
                <a:lnTo>
                  <a:pt x="791" y="546"/>
                </a:lnTo>
                <a:lnTo>
                  <a:pt x="777" y="549"/>
                </a:lnTo>
                <a:lnTo>
                  <a:pt x="762" y="552"/>
                </a:lnTo>
                <a:lnTo>
                  <a:pt x="748" y="558"/>
                </a:lnTo>
                <a:lnTo>
                  <a:pt x="735" y="564"/>
                </a:lnTo>
                <a:lnTo>
                  <a:pt x="722" y="571"/>
                </a:lnTo>
                <a:lnTo>
                  <a:pt x="712" y="580"/>
                </a:lnTo>
                <a:lnTo>
                  <a:pt x="700" y="589"/>
                </a:lnTo>
                <a:lnTo>
                  <a:pt x="691" y="600"/>
                </a:lnTo>
                <a:lnTo>
                  <a:pt x="683" y="611"/>
                </a:lnTo>
                <a:lnTo>
                  <a:pt x="675" y="624"/>
                </a:lnTo>
                <a:lnTo>
                  <a:pt x="669" y="637"/>
                </a:lnTo>
                <a:lnTo>
                  <a:pt x="664" y="651"/>
                </a:lnTo>
                <a:lnTo>
                  <a:pt x="660" y="665"/>
                </a:lnTo>
                <a:lnTo>
                  <a:pt x="657" y="680"/>
                </a:lnTo>
                <a:lnTo>
                  <a:pt x="657" y="695"/>
                </a:lnTo>
                <a:lnTo>
                  <a:pt x="657" y="710"/>
                </a:lnTo>
                <a:lnTo>
                  <a:pt x="660" y="725"/>
                </a:lnTo>
                <a:lnTo>
                  <a:pt x="664" y="740"/>
                </a:lnTo>
                <a:lnTo>
                  <a:pt x="669" y="753"/>
                </a:lnTo>
                <a:lnTo>
                  <a:pt x="675" y="767"/>
                </a:lnTo>
                <a:lnTo>
                  <a:pt x="683" y="779"/>
                </a:lnTo>
                <a:lnTo>
                  <a:pt x="691" y="790"/>
                </a:lnTo>
                <a:lnTo>
                  <a:pt x="700" y="801"/>
                </a:lnTo>
                <a:lnTo>
                  <a:pt x="712" y="811"/>
                </a:lnTo>
                <a:lnTo>
                  <a:pt x="722" y="819"/>
                </a:lnTo>
                <a:lnTo>
                  <a:pt x="735" y="827"/>
                </a:lnTo>
                <a:lnTo>
                  <a:pt x="748" y="833"/>
                </a:lnTo>
                <a:lnTo>
                  <a:pt x="762" y="838"/>
                </a:lnTo>
                <a:lnTo>
                  <a:pt x="777" y="843"/>
                </a:lnTo>
                <a:lnTo>
                  <a:pt x="791" y="845"/>
                </a:lnTo>
                <a:lnTo>
                  <a:pt x="807" y="845"/>
                </a:lnTo>
                <a:lnTo>
                  <a:pt x="822" y="845"/>
                </a:lnTo>
                <a:lnTo>
                  <a:pt x="837" y="843"/>
                </a:lnTo>
                <a:lnTo>
                  <a:pt x="851" y="838"/>
                </a:lnTo>
                <a:lnTo>
                  <a:pt x="865" y="833"/>
                </a:lnTo>
                <a:lnTo>
                  <a:pt x="878" y="827"/>
                </a:lnTo>
                <a:lnTo>
                  <a:pt x="891" y="819"/>
                </a:lnTo>
                <a:lnTo>
                  <a:pt x="902" y="811"/>
                </a:lnTo>
                <a:lnTo>
                  <a:pt x="913" y="801"/>
                </a:lnTo>
                <a:lnTo>
                  <a:pt x="922" y="790"/>
                </a:lnTo>
                <a:lnTo>
                  <a:pt x="930" y="779"/>
                </a:lnTo>
                <a:lnTo>
                  <a:pt x="938" y="767"/>
                </a:lnTo>
                <a:lnTo>
                  <a:pt x="944" y="753"/>
                </a:lnTo>
                <a:lnTo>
                  <a:pt x="950" y="740"/>
                </a:lnTo>
                <a:lnTo>
                  <a:pt x="953" y="725"/>
                </a:lnTo>
                <a:lnTo>
                  <a:pt x="956" y="710"/>
                </a:lnTo>
                <a:lnTo>
                  <a:pt x="956" y="695"/>
                </a:lnTo>
                <a:lnTo>
                  <a:pt x="956" y="680"/>
                </a:lnTo>
                <a:lnTo>
                  <a:pt x="953" y="665"/>
                </a:lnTo>
                <a:lnTo>
                  <a:pt x="950" y="651"/>
                </a:lnTo>
                <a:lnTo>
                  <a:pt x="944" y="637"/>
                </a:lnTo>
                <a:lnTo>
                  <a:pt x="938" y="624"/>
                </a:lnTo>
                <a:lnTo>
                  <a:pt x="930" y="611"/>
                </a:lnTo>
                <a:lnTo>
                  <a:pt x="922" y="600"/>
                </a:lnTo>
                <a:lnTo>
                  <a:pt x="913" y="5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176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27468" y="578615"/>
            <a:ext cx="261257" cy="261257"/>
          </a:xfrm>
          <a:prstGeom prst="rect">
            <a:avLst/>
          </a:prstGeom>
          <a:solidFill>
            <a:srgbClr val="E72A2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64611" y="578615"/>
            <a:ext cx="261257" cy="261257"/>
          </a:xfrm>
          <a:prstGeom prst="rect">
            <a:avLst/>
          </a:prstGeom>
          <a:solidFill>
            <a:srgbClr val="E72A2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401754" y="578615"/>
            <a:ext cx="261257" cy="261257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038897" y="578615"/>
            <a:ext cx="261257" cy="261257"/>
          </a:xfrm>
          <a:prstGeom prst="rect">
            <a:avLst/>
          </a:prstGeom>
          <a:solidFill>
            <a:srgbClr val="4B4B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0" y="6634162"/>
            <a:ext cx="12192000" cy="223838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对角圆角矩形 23"/>
          <p:cNvSpPr/>
          <p:nvPr/>
        </p:nvSpPr>
        <p:spPr>
          <a:xfrm>
            <a:off x="1426975" y="2580536"/>
            <a:ext cx="3989438" cy="1189346"/>
          </a:xfrm>
          <a:prstGeom prst="round2DiagRect">
            <a:avLst/>
          </a:prstGeom>
          <a:solidFill>
            <a:srgbClr val="F4F4F4"/>
          </a:solidFill>
          <a:ln w="38100"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21804" tIns="41911" rIns="78232" bIns="41911" numCol="1" spcCol="1270" anchor="ctr" anchorCtr="0">
            <a:noAutofit/>
          </a:bodyPr>
          <a:lstStyle/>
          <a:p>
            <a:pPr lvl="0" defTabSz="466725">
              <a:spcBef>
                <a:spcPct val="0"/>
              </a:spcBef>
            </a:pPr>
            <a:r>
              <a:rPr lang="en-US" altLang="zh-CN" sz="1200" b="1" dirty="0">
                <a:solidFill>
                  <a:srgbClr val="4B4B4B"/>
                </a:solidFill>
                <a:latin typeface="Calibri" pitchFamily="34" charset="0"/>
                <a:cs typeface="Calibri" pitchFamily="34" charset="0"/>
              </a:rPr>
              <a:t>You cannot improve your past, but you can improve your future. Once time is wasted, life is wasted. Do one thing at a time, and do well.</a:t>
            </a:r>
            <a:endParaRPr lang="en-US" altLang="zh-CN" sz="1200" b="1" kern="1200" noProof="0" dirty="0" smtClean="0">
              <a:solidFill>
                <a:srgbClr val="4B4B4B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5" name="双波形 24"/>
          <p:cNvSpPr/>
          <p:nvPr/>
        </p:nvSpPr>
        <p:spPr>
          <a:xfrm>
            <a:off x="832303" y="2580537"/>
            <a:ext cx="1189344" cy="1189344"/>
          </a:xfrm>
          <a:prstGeom prst="doubleWave">
            <a:avLst/>
          </a:prstGeom>
          <a:solidFill>
            <a:schemeClr val="bg1"/>
          </a:solidFill>
          <a:ln w="508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2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6" name="对角圆角矩形 25"/>
          <p:cNvSpPr/>
          <p:nvPr/>
        </p:nvSpPr>
        <p:spPr>
          <a:xfrm>
            <a:off x="1426975" y="4452805"/>
            <a:ext cx="3989438" cy="1189345"/>
          </a:xfrm>
          <a:prstGeom prst="round2DiagRect">
            <a:avLst/>
          </a:prstGeom>
          <a:solidFill>
            <a:srgbClr val="F4F4F4"/>
          </a:solidFill>
          <a:ln w="38100"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21804" tIns="41911" rIns="78232" bIns="41910" numCol="1" spcCol="1270" anchor="ctr" anchorCtr="0">
            <a:noAutofit/>
          </a:bodyPr>
          <a:lstStyle/>
          <a:p>
            <a:pPr lvl="0" defTabSz="466725">
              <a:lnSpc>
                <a:spcPct val="100000"/>
              </a:lnSpc>
              <a:spcBef>
                <a:spcPct val="0"/>
              </a:spcBef>
              <a:spcAft>
                <a:spcPts val="0"/>
              </a:spcAft>
            </a:pPr>
            <a:r>
              <a:rPr lang="en-US" altLang="zh-CN" sz="1200" b="1" dirty="0">
                <a:solidFill>
                  <a:srgbClr val="4B4B4B"/>
                </a:solidFill>
                <a:latin typeface="Calibri" pitchFamily="34" charset="0"/>
                <a:cs typeface="Calibri" pitchFamily="34" charset="0"/>
              </a:rPr>
              <a:t>You cannot improve your past, but you can improve your future. Once time is wasted, life is wasted. Do one thing at a time, and do well.</a:t>
            </a:r>
            <a:endParaRPr lang="en-US" altLang="zh-CN" sz="1200" b="1" kern="1200" dirty="0">
              <a:solidFill>
                <a:srgbClr val="4B4B4B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7" name="双波形 26"/>
          <p:cNvSpPr/>
          <p:nvPr/>
        </p:nvSpPr>
        <p:spPr>
          <a:xfrm>
            <a:off x="832303" y="4481898"/>
            <a:ext cx="1189344" cy="1189344"/>
          </a:xfrm>
          <a:prstGeom prst="doubleWave">
            <a:avLst/>
          </a:prstGeom>
          <a:solidFill>
            <a:schemeClr val="bg1"/>
          </a:solidFill>
          <a:ln w="508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2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8" name="对角圆角矩形 37"/>
          <p:cNvSpPr/>
          <p:nvPr/>
        </p:nvSpPr>
        <p:spPr>
          <a:xfrm>
            <a:off x="6739677" y="2580536"/>
            <a:ext cx="3989438" cy="1189346"/>
          </a:xfrm>
          <a:prstGeom prst="round2DiagRect">
            <a:avLst/>
          </a:prstGeom>
          <a:solidFill>
            <a:srgbClr val="F4F4F4"/>
          </a:solidFill>
          <a:ln w="38100"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21804" tIns="41911" rIns="78232" bIns="41911" numCol="1" spcCol="1270" anchor="ctr" anchorCtr="0">
            <a:noAutofit/>
          </a:bodyPr>
          <a:lstStyle/>
          <a:p>
            <a:pPr lvl="0" defTabSz="466725">
              <a:spcBef>
                <a:spcPct val="0"/>
              </a:spcBef>
            </a:pPr>
            <a:r>
              <a:rPr lang="en-US" altLang="zh-CN" sz="1100" b="1" dirty="0">
                <a:solidFill>
                  <a:srgbClr val="4B4B4B"/>
                </a:solidFill>
                <a:latin typeface="Calibri" pitchFamily="34" charset="0"/>
                <a:cs typeface="Calibri" pitchFamily="34" charset="0"/>
              </a:rPr>
              <a:t>You cannot improve your past, but you can improve your future. Once time is wasted, life is wasted. Do one thing at a time, and do well.</a:t>
            </a:r>
          </a:p>
        </p:txBody>
      </p:sp>
      <p:sp>
        <p:nvSpPr>
          <p:cNvPr id="39" name="双波形 38"/>
          <p:cNvSpPr/>
          <p:nvPr/>
        </p:nvSpPr>
        <p:spPr>
          <a:xfrm>
            <a:off x="6145005" y="2580537"/>
            <a:ext cx="1189344" cy="1189344"/>
          </a:xfrm>
          <a:prstGeom prst="doubleWave">
            <a:avLst/>
          </a:prstGeom>
          <a:solidFill>
            <a:schemeClr val="bg1"/>
          </a:solidFill>
          <a:ln w="508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2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0" name="对角圆角矩形 39"/>
          <p:cNvSpPr/>
          <p:nvPr/>
        </p:nvSpPr>
        <p:spPr>
          <a:xfrm>
            <a:off x="6739677" y="4452805"/>
            <a:ext cx="3989438" cy="1189345"/>
          </a:xfrm>
          <a:prstGeom prst="round2DiagRect">
            <a:avLst/>
          </a:prstGeom>
          <a:solidFill>
            <a:srgbClr val="F4F4F4"/>
          </a:solidFill>
          <a:ln w="38100"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21804" tIns="41911" rIns="78232" bIns="41910" numCol="1" spcCol="1270" anchor="ctr" anchorCtr="0">
            <a:noAutofit/>
          </a:bodyPr>
          <a:lstStyle/>
          <a:p>
            <a:pPr lvl="0" defTabSz="466725">
              <a:lnSpc>
                <a:spcPct val="100000"/>
              </a:lnSpc>
              <a:spcBef>
                <a:spcPct val="0"/>
              </a:spcBef>
              <a:spcAft>
                <a:spcPts val="0"/>
              </a:spcAft>
            </a:pPr>
            <a:r>
              <a:rPr lang="en-US" altLang="zh-CN" sz="1200" b="1" dirty="0">
                <a:solidFill>
                  <a:srgbClr val="4B4B4B"/>
                </a:solidFill>
                <a:latin typeface="Calibri" pitchFamily="34" charset="0"/>
                <a:cs typeface="Calibri" pitchFamily="34" charset="0"/>
              </a:rPr>
              <a:t>You cannot improve your past, but you can improve your future. Once time is wasted, life is wasted. Do one thing at a time, and do well.</a:t>
            </a:r>
          </a:p>
        </p:txBody>
      </p:sp>
      <p:sp>
        <p:nvSpPr>
          <p:cNvPr id="45" name="双波形 44"/>
          <p:cNvSpPr/>
          <p:nvPr/>
        </p:nvSpPr>
        <p:spPr>
          <a:xfrm>
            <a:off x="6145005" y="4481898"/>
            <a:ext cx="1189344" cy="1189344"/>
          </a:xfrm>
          <a:prstGeom prst="doubleWave">
            <a:avLst/>
          </a:prstGeom>
          <a:solidFill>
            <a:schemeClr val="bg1"/>
          </a:solidFill>
          <a:ln w="508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2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" name="文本框 2"/>
          <p:cNvSpPr txBox="1"/>
          <p:nvPr/>
        </p:nvSpPr>
        <p:spPr>
          <a:xfrm>
            <a:off x="1135613" y="2990543"/>
            <a:ext cx="582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4B4B4B"/>
                </a:solidFill>
              </a:rPr>
              <a:t>.JPG</a:t>
            </a:r>
            <a:endParaRPr lang="zh-CN" altLang="en-US" dirty="0">
              <a:solidFill>
                <a:srgbClr val="4B4B4B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135613" y="4891904"/>
            <a:ext cx="582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4B4B4B"/>
                </a:solidFill>
              </a:rPr>
              <a:t>.JPG</a:t>
            </a:r>
            <a:endParaRPr lang="zh-CN" altLang="en-US" dirty="0">
              <a:solidFill>
                <a:srgbClr val="4B4B4B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448315" y="2990543"/>
            <a:ext cx="582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4B4B4B"/>
                </a:solidFill>
              </a:rPr>
              <a:t>.JPG</a:t>
            </a:r>
            <a:endParaRPr lang="zh-CN" altLang="en-US" dirty="0">
              <a:solidFill>
                <a:srgbClr val="4B4B4B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448315" y="4891904"/>
            <a:ext cx="582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4B4B4B"/>
                </a:solidFill>
              </a:rPr>
              <a:t>.JPG</a:t>
            </a:r>
            <a:endParaRPr lang="zh-CN" altLang="en-US" dirty="0">
              <a:solidFill>
                <a:srgbClr val="4B4B4B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08064" y="1144276"/>
            <a:ext cx="20842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4B4B4B"/>
                </a:solidFill>
                <a:latin typeface="Segoe UI"/>
              </a:rPr>
              <a:t>TITLE HERE</a:t>
            </a:r>
            <a:endParaRPr lang="en-US" altLang="zh-CN" sz="2800" b="1" dirty="0">
              <a:solidFill>
                <a:srgbClr val="4B4B4B"/>
              </a:solidFill>
              <a:latin typeface="Segoe UI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803275" y="1684739"/>
            <a:ext cx="18669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图片 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75" y="522287"/>
            <a:ext cx="1339850" cy="37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15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34162"/>
            <a:ext cx="12192000" cy="223838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715384" y="2205038"/>
            <a:ext cx="476124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800" b="1" dirty="0" smtClean="0">
                <a:solidFill>
                  <a:srgbClr val="4B4B4B"/>
                </a:solidFill>
                <a:latin typeface="+mj-lt"/>
              </a:rPr>
              <a:t>THANKS</a:t>
            </a:r>
            <a:endParaRPr lang="zh-CN" altLang="en-US" sz="8800" b="1" dirty="0">
              <a:solidFill>
                <a:srgbClr val="4B4B4B"/>
              </a:solidFill>
              <a:latin typeface="+mj-lt"/>
            </a:endParaRPr>
          </a:p>
        </p:txBody>
      </p:sp>
      <p:sp>
        <p:nvSpPr>
          <p:cNvPr id="2" name="椭圆 1"/>
          <p:cNvSpPr/>
          <p:nvPr/>
        </p:nvSpPr>
        <p:spPr>
          <a:xfrm rot="1800000">
            <a:off x="5721718" y="3437438"/>
            <a:ext cx="748565" cy="748565"/>
          </a:xfrm>
          <a:prstGeom prst="ellipse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 smtClean="0">
                <a:latin typeface="+mj-lt"/>
              </a:rPr>
              <a:t>!</a:t>
            </a:r>
            <a:endParaRPr lang="zh-CN" altLang="en-US" sz="5400" b="1" dirty="0">
              <a:latin typeface="+mj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28944" y="4991100"/>
            <a:ext cx="734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ouka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772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2607" y="502195"/>
            <a:ext cx="2031325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B0B0B0"/>
                </a:solidFill>
              </a:defRPr>
            </a:lvl1pPr>
          </a:lstStyle>
          <a:p>
            <a:pPr algn="ctr"/>
            <a:r>
              <a:rPr lang="zh-CN" altLang="en-US" dirty="0" smtClean="0">
                <a:solidFill>
                  <a:srgbClr val="E72A2E"/>
                </a:solidFill>
                <a:latin typeface="+mj-ea"/>
                <a:ea typeface="+mj-ea"/>
              </a:rPr>
              <a:t>关于作者</a:t>
            </a:r>
            <a:endParaRPr lang="zh-CN" altLang="en-US" dirty="0">
              <a:solidFill>
                <a:srgbClr val="E72A2E"/>
              </a:solidFill>
              <a:latin typeface="+mj-ea"/>
              <a:ea typeface="+mj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5" r="5831"/>
          <a:stretch/>
        </p:blipFill>
        <p:spPr>
          <a:xfrm>
            <a:off x="5504592" y="1541533"/>
            <a:ext cx="1182818" cy="1182818"/>
          </a:xfrm>
          <a:prstGeom prst="ellipse">
            <a:avLst/>
          </a:prstGeom>
          <a:solidFill>
            <a:schemeClr val="accent1"/>
          </a:solidFill>
        </p:spPr>
      </p:pic>
      <p:sp>
        <p:nvSpPr>
          <p:cNvPr id="8" name="椭圆 7"/>
          <p:cNvSpPr/>
          <p:nvPr/>
        </p:nvSpPr>
        <p:spPr>
          <a:xfrm>
            <a:off x="5504590" y="1541530"/>
            <a:ext cx="1182820" cy="1182820"/>
          </a:xfrm>
          <a:prstGeom prst="ellipse">
            <a:avLst/>
          </a:prstGeom>
          <a:noFill/>
          <a:ln w="76200">
            <a:solidFill>
              <a:srgbClr val="EB6669">
                <a:alpha val="80000"/>
              </a:srgb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64784" y="2854163"/>
            <a:ext cx="326243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rgbClr val="EB6669"/>
                </a:solidFill>
                <a:latin typeface="+mn-ea"/>
              </a:rPr>
              <a:t>怀一个单纯的梦，做自己喜欢的事</a:t>
            </a:r>
          </a:p>
        </p:txBody>
      </p:sp>
      <p:sp>
        <p:nvSpPr>
          <p:cNvPr id="23" name="矩形 22"/>
          <p:cNvSpPr/>
          <p:nvPr/>
        </p:nvSpPr>
        <p:spPr>
          <a:xfrm>
            <a:off x="0" y="4724400"/>
            <a:ext cx="12192000" cy="2133600"/>
          </a:xfrm>
          <a:prstGeom prst="rect">
            <a:avLst/>
          </a:prstGeom>
          <a:solidFill>
            <a:srgbClr val="E72A2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793699" y="3339208"/>
            <a:ext cx="2604601" cy="369332"/>
            <a:chOff x="4793699" y="3622880"/>
            <a:chExt cx="2604601" cy="369332"/>
          </a:xfrm>
        </p:grpSpPr>
        <p:sp>
          <p:nvSpPr>
            <p:cNvPr id="9" name="文本框 8"/>
            <p:cNvSpPr txBox="1"/>
            <p:nvPr/>
          </p:nvSpPr>
          <p:spPr>
            <a:xfrm>
              <a:off x="5966946" y="3622880"/>
              <a:ext cx="14313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EB6669"/>
                  </a:solidFill>
                </a:rPr>
                <a:t>@</a:t>
              </a:r>
              <a:r>
                <a:rPr lang="en-US" altLang="zh-CN" dirty="0" err="1" smtClean="0">
                  <a:solidFill>
                    <a:srgbClr val="EB6669"/>
                  </a:solidFill>
                </a:rPr>
                <a:t>Youka_PPT</a:t>
              </a:r>
              <a:endParaRPr lang="zh-CN" altLang="en-US" dirty="0">
                <a:solidFill>
                  <a:srgbClr val="EB6669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793699" y="3622880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EB6669"/>
                  </a:solidFill>
                </a:rPr>
                <a:t>微博</a:t>
              </a:r>
              <a:endParaRPr lang="zh-CN" altLang="en-US" dirty="0">
                <a:solidFill>
                  <a:srgbClr val="EB6669"/>
                </a:solidFill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 flipV="1">
              <a:off x="5598713" y="3807546"/>
              <a:ext cx="209550" cy="1"/>
            </a:xfrm>
            <a:prstGeom prst="line">
              <a:avLst/>
            </a:prstGeom>
            <a:ln w="38100">
              <a:solidFill>
                <a:srgbClr val="D9D9D9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4849804" y="3786423"/>
            <a:ext cx="2519064" cy="369332"/>
            <a:chOff x="4849804" y="4053044"/>
            <a:chExt cx="2519064" cy="369332"/>
          </a:xfrm>
        </p:grpSpPr>
        <p:sp>
          <p:nvSpPr>
            <p:cNvPr id="31" name="文本框 30"/>
            <p:cNvSpPr txBox="1"/>
            <p:nvPr/>
          </p:nvSpPr>
          <p:spPr>
            <a:xfrm>
              <a:off x="6014010" y="4053044"/>
              <a:ext cx="13548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EB6669"/>
                  </a:solidFill>
                </a:rPr>
                <a:t>1043932652</a:t>
              </a:r>
              <a:endParaRPr lang="zh-CN" altLang="en-US" dirty="0">
                <a:solidFill>
                  <a:srgbClr val="EB6669"/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849804" y="4053044"/>
              <a:ext cx="4956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EB6669"/>
                  </a:solidFill>
                </a:rPr>
                <a:t>QQ</a:t>
              </a:r>
              <a:endParaRPr lang="zh-CN" altLang="en-US" dirty="0">
                <a:solidFill>
                  <a:srgbClr val="EB6669"/>
                </a:solidFill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 flipV="1">
              <a:off x="5594192" y="4237710"/>
              <a:ext cx="209550" cy="1"/>
            </a:xfrm>
            <a:prstGeom prst="line">
              <a:avLst/>
            </a:prstGeom>
            <a:ln w="38100">
              <a:solidFill>
                <a:srgbClr val="D9D9D9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5114674" y="4870891"/>
            <a:ext cx="1962652" cy="1987108"/>
            <a:chOff x="5110900" y="4870891"/>
            <a:chExt cx="1962652" cy="1987108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43428" y="5160402"/>
              <a:ext cx="1697597" cy="1697597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5110900" y="4870891"/>
              <a:ext cx="1962652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300" dirty="0" smtClean="0">
                  <a:solidFill>
                    <a:schemeClr val="bg1"/>
                  </a:solidFill>
                  <a:latin typeface="+mn-ea"/>
                </a:rPr>
                <a:t>微信订阅号：</a:t>
              </a:r>
              <a:r>
                <a:rPr lang="en-US" altLang="zh-CN" sz="1300" dirty="0" err="1" smtClean="0">
                  <a:solidFill>
                    <a:schemeClr val="bg1"/>
                  </a:solidFill>
                  <a:latin typeface="+mn-ea"/>
                </a:rPr>
                <a:t>YoukaPPT</a:t>
              </a:r>
              <a:endParaRPr lang="zh-CN" altLang="en-US" sz="13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663501" y="4233638"/>
            <a:ext cx="2827195" cy="369332"/>
            <a:chOff x="4663501" y="4517310"/>
            <a:chExt cx="2827195" cy="369332"/>
          </a:xfrm>
        </p:grpSpPr>
        <p:sp>
          <p:nvSpPr>
            <p:cNvPr id="20" name="文本框 19"/>
            <p:cNvSpPr txBox="1"/>
            <p:nvPr/>
          </p:nvSpPr>
          <p:spPr>
            <a:xfrm>
              <a:off x="6014010" y="4517310"/>
              <a:ext cx="1476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EB6669"/>
                  </a:solidFill>
                </a:rPr>
                <a:t>youka.yanj.cn</a:t>
              </a:r>
              <a:endParaRPr lang="zh-CN" altLang="en-US" dirty="0">
                <a:solidFill>
                  <a:srgbClr val="EB6669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663501" y="4517310"/>
              <a:ext cx="8947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EB6669"/>
                  </a:solidFill>
                </a:rPr>
                <a:t>演界网</a:t>
              </a:r>
              <a:endParaRPr lang="zh-CN" altLang="en-US" dirty="0">
                <a:solidFill>
                  <a:srgbClr val="EB6669"/>
                </a:solidFill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 flipV="1">
              <a:off x="5594192" y="4701976"/>
              <a:ext cx="209550" cy="1"/>
            </a:xfrm>
            <a:prstGeom prst="line">
              <a:avLst/>
            </a:prstGeom>
            <a:ln w="38100">
              <a:solidFill>
                <a:srgbClr val="D9D9D9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圆角矩形标注 13"/>
          <p:cNvSpPr/>
          <p:nvPr/>
        </p:nvSpPr>
        <p:spPr>
          <a:xfrm>
            <a:off x="5730752" y="1075687"/>
            <a:ext cx="2961779" cy="393004"/>
          </a:xfrm>
          <a:prstGeom prst="wedgeRoundRectCallout">
            <a:avLst>
              <a:gd name="adj1" fmla="val -28158"/>
              <a:gd name="adj2" fmla="val 85133"/>
              <a:gd name="adj3" fmla="val 16667"/>
            </a:avLst>
          </a:prstGeom>
          <a:solidFill>
            <a:srgbClr val="EB6669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698967" y="1094316"/>
            <a:ext cx="3044423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+mn-ea"/>
              </a:rPr>
              <a:t>承接</a:t>
            </a:r>
            <a:r>
              <a:rPr lang="en-US" altLang="zh-CN" sz="1600" b="1" dirty="0" smtClean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+mn-ea"/>
              </a:rPr>
              <a:t>定制、美化及售后服务</a:t>
            </a:r>
            <a:endParaRPr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68401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49" name="Rectangle 590"/>
          <p:cNvSpPr>
            <a:spLocks noChangeArrowheads="1"/>
          </p:cNvSpPr>
          <p:nvPr/>
        </p:nvSpPr>
        <p:spPr bwMode="auto">
          <a:xfrm>
            <a:off x="-22225" y="-34925"/>
            <a:ext cx="12230100" cy="689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0" name="Freeform 591"/>
          <p:cNvSpPr>
            <a:spLocks/>
          </p:cNvSpPr>
          <p:nvPr/>
        </p:nvSpPr>
        <p:spPr bwMode="auto">
          <a:xfrm>
            <a:off x="101600" y="2924175"/>
            <a:ext cx="1535113" cy="628650"/>
          </a:xfrm>
          <a:custGeom>
            <a:avLst/>
            <a:gdLst>
              <a:gd name="T0" fmla="*/ 197 w 482"/>
              <a:gd name="T1" fmla="*/ 0 h 197"/>
              <a:gd name="T2" fmla="*/ 70 w 482"/>
              <a:gd name="T3" fmla="*/ 116 h 197"/>
              <a:gd name="T4" fmla="*/ 0 w 482"/>
              <a:gd name="T5" fmla="*/ 197 h 197"/>
              <a:gd name="T6" fmla="*/ 482 w 482"/>
              <a:gd name="T7" fmla="*/ 197 h 197"/>
              <a:gd name="T8" fmla="*/ 373 w 482"/>
              <a:gd name="T9" fmla="*/ 101 h 197"/>
              <a:gd name="T10" fmla="*/ 324 w 482"/>
              <a:gd name="T11" fmla="*/ 113 h 197"/>
              <a:gd name="T12" fmla="*/ 197 w 482"/>
              <a:gd name="T1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2" h="197">
                <a:moveTo>
                  <a:pt x="197" y="0"/>
                </a:moveTo>
                <a:cubicBezTo>
                  <a:pt x="131" y="0"/>
                  <a:pt x="76" y="51"/>
                  <a:pt x="70" y="116"/>
                </a:cubicBezTo>
                <a:cubicBezTo>
                  <a:pt x="30" y="122"/>
                  <a:pt x="0" y="156"/>
                  <a:pt x="0" y="197"/>
                </a:cubicBezTo>
                <a:cubicBezTo>
                  <a:pt x="482" y="197"/>
                  <a:pt x="482" y="197"/>
                  <a:pt x="482" y="197"/>
                </a:cubicBezTo>
                <a:cubicBezTo>
                  <a:pt x="475" y="143"/>
                  <a:pt x="429" y="101"/>
                  <a:pt x="373" y="101"/>
                </a:cubicBezTo>
                <a:cubicBezTo>
                  <a:pt x="356" y="101"/>
                  <a:pt x="339" y="105"/>
                  <a:pt x="324" y="113"/>
                </a:cubicBezTo>
                <a:cubicBezTo>
                  <a:pt x="317" y="49"/>
                  <a:pt x="263" y="0"/>
                  <a:pt x="197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60" name="组合 1159"/>
          <p:cNvGrpSpPr/>
          <p:nvPr/>
        </p:nvGrpSpPr>
        <p:grpSpPr>
          <a:xfrm>
            <a:off x="554038" y="4629150"/>
            <a:ext cx="206375" cy="2249488"/>
            <a:chOff x="554038" y="4591050"/>
            <a:chExt cx="206375" cy="2249488"/>
          </a:xfrm>
        </p:grpSpPr>
        <p:sp>
          <p:nvSpPr>
            <p:cNvPr id="2095" name="Freeform 1118"/>
            <p:cNvSpPr>
              <a:spLocks noEditPoints="1"/>
            </p:cNvSpPr>
            <p:nvPr/>
          </p:nvSpPr>
          <p:spPr bwMode="auto">
            <a:xfrm>
              <a:off x="576263" y="4591050"/>
              <a:ext cx="155575" cy="398463"/>
            </a:xfrm>
            <a:custGeom>
              <a:avLst/>
              <a:gdLst>
                <a:gd name="T0" fmla="*/ 5 w 49"/>
                <a:gd name="T1" fmla="*/ 118 h 125"/>
                <a:gd name="T2" fmla="*/ 5 w 49"/>
                <a:gd name="T3" fmla="*/ 118 h 125"/>
                <a:gd name="T4" fmla="*/ 12 w 49"/>
                <a:gd name="T5" fmla="*/ 125 h 125"/>
                <a:gd name="T6" fmla="*/ 12 w 49"/>
                <a:gd name="T7" fmla="*/ 125 h 125"/>
                <a:gd name="T8" fmla="*/ 12 w 49"/>
                <a:gd name="T9" fmla="*/ 125 h 125"/>
                <a:gd name="T10" fmla="*/ 5 w 49"/>
                <a:gd name="T11" fmla="*/ 118 h 125"/>
                <a:gd name="T12" fmla="*/ 5 w 49"/>
                <a:gd name="T13" fmla="*/ 118 h 125"/>
                <a:gd name="T14" fmla="*/ 0 w 49"/>
                <a:gd name="T15" fmla="*/ 77 h 125"/>
                <a:gd name="T16" fmla="*/ 0 w 49"/>
                <a:gd name="T17" fmla="*/ 80 h 125"/>
                <a:gd name="T18" fmla="*/ 0 w 49"/>
                <a:gd name="T19" fmla="*/ 80 h 125"/>
                <a:gd name="T20" fmla="*/ 0 w 49"/>
                <a:gd name="T21" fmla="*/ 77 h 125"/>
                <a:gd name="T22" fmla="*/ 25 w 49"/>
                <a:gd name="T23" fmla="*/ 0 h 125"/>
                <a:gd name="T24" fmla="*/ 25 w 49"/>
                <a:gd name="T25" fmla="*/ 0 h 125"/>
                <a:gd name="T26" fmla="*/ 25 w 49"/>
                <a:gd name="T27" fmla="*/ 0 h 125"/>
                <a:gd name="T28" fmla="*/ 25 w 49"/>
                <a:gd name="T29" fmla="*/ 0 h 125"/>
                <a:gd name="T30" fmla="*/ 25 w 49"/>
                <a:gd name="T31" fmla="*/ 0 h 125"/>
                <a:gd name="T32" fmla="*/ 25 w 49"/>
                <a:gd name="T33" fmla="*/ 0 h 125"/>
                <a:gd name="T34" fmla="*/ 25 w 49"/>
                <a:gd name="T35" fmla="*/ 0 h 125"/>
                <a:gd name="T36" fmla="*/ 20 w 49"/>
                <a:gd name="T37" fmla="*/ 125 h 125"/>
                <a:gd name="T38" fmla="*/ 37 w 49"/>
                <a:gd name="T39" fmla="*/ 125 h 125"/>
                <a:gd name="T40" fmla="*/ 37 w 49"/>
                <a:gd name="T41" fmla="*/ 125 h 125"/>
                <a:gd name="T42" fmla="*/ 44 w 49"/>
                <a:gd name="T43" fmla="*/ 118 h 125"/>
                <a:gd name="T44" fmla="*/ 44 w 49"/>
                <a:gd name="T45" fmla="*/ 118 h 125"/>
                <a:gd name="T46" fmla="*/ 39 w 49"/>
                <a:gd name="T47" fmla="*/ 116 h 125"/>
                <a:gd name="T48" fmla="*/ 48 w 49"/>
                <a:gd name="T49" fmla="*/ 80 h 125"/>
                <a:gd name="T50" fmla="*/ 49 w 49"/>
                <a:gd name="T51" fmla="*/ 81 h 125"/>
                <a:gd name="T52" fmla="*/ 49 w 49"/>
                <a:gd name="T53" fmla="*/ 77 h 125"/>
                <a:gd name="T54" fmla="*/ 48 w 49"/>
                <a:gd name="T55" fmla="*/ 65 h 125"/>
                <a:gd name="T56" fmla="*/ 46 w 49"/>
                <a:gd name="T57" fmla="*/ 53 h 125"/>
                <a:gd name="T58" fmla="*/ 45 w 49"/>
                <a:gd name="T59" fmla="*/ 47 h 125"/>
                <a:gd name="T60" fmla="*/ 45 w 49"/>
                <a:gd name="T61" fmla="*/ 44 h 125"/>
                <a:gd name="T62" fmla="*/ 44 w 49"/>
                <a:gd name="T63" fmla="*/ 41 h 125"/>
                <a:gd name="T64" fmla="*/ 44 w 49"/>
                <a:gd name="T65" fmla="*/ 38 h 125"/>
                <a:gd name="T66" fmla="*/ 43 w 49"/>
                <a:gd name="T67" fmla="*/ 35 h 125"/>
                <a:gd name="T68" fmla="*/ 43 w 49"/>
                <a:gd name="T69" fmla="*/ 33 h 125"/>
                <a:gd name="T70" fmla="*/ 42 w 49"/>
                <a:gd name="T71" fmla="*/ 30 h 125"/>
                <a:gd name="T72" fmla="*/ 41 w 49"/>
                <a:gd name="T73" fmla="*/ 27 h 125"/>
                <a:gd name="T74" fmla="*/ 40 w 49"/>
                <a:gd name="T75" fmla="*/ 25 h 125"/>
                <a:gd name="T76" fmla="*/ 38 w 49"/>
                <a:gd name="T77" fmla="*/ 20 h 125"/>
                <a:gd name="T78" fmla="*/ 34 w 49"/>
                <a:gd name="T79" fmla="*/ 12 h 125"/>
                <a:gd name="T80" fmla="*/ 33 w 49"/>
                <a:gd name="T81" fmla="*/ 11 h 125"/>
                <a:gd name="T82" fmla="*/ 33 w 49"/>
                <a:gd name="T83" fmla="*/ 10 h 125"/>
                <a:gd name="T84" fmla="*/ 32 w 49"/>
                <a:gd name="T85" fmla="*/ 9 h 125"/>
                <a:gd name="T86" fmla="*/ 32 w 49"/>
                <a:gd name="T87" fmla="*/ 8 h 125"/>
                <a:gd name="T88" fmla="*/ 30 w 49"/>
                <a:gd name="T89" fmla="*/ 5 h 125"/>
                <a:gd name="T90" fmla="*/ 28 w 49"/>
                <a:gd name="T91" fmla="*/ 3 h 125"/>
                <a:gd name="T92" fmla="*/ 26 w 49"/>
                <a:gd name="T93" fmla="*/ 1 h 125"/>
                <a:gd name="T94" fmla="*/ 25 w 49"/>
                <a:gd name="T95" fmla="*/ 0 h 125"/>
                <a:gd name="T96" fmla="*/ 25 w 49"/>
                <a:gd name="T9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5"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9" y="123"/>
                    <a:pt x="6" y="121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0" y="77"/>
                  </a:moveTo>
                  <a:cubicBezTo>
                    <a:pt x="0" y="78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0" y="78"/>
                    <a:pt x="0" y="77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1"/>
                    <a:pt x="6" y="61"/>
                    <a:pt x="20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40" y="123"/>
                    <a:pt x="43" y="121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3" y="117"/>
                    <a:pt x="41" y="116"/>
                    <a:pt x="39" y="116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79"/>
                    <a:pt x="49" y="78"/>
                    <a:pt x="49" y="77"/>
                  </a:cubicBezTo>
                  <a:cubicBezTo>
                    <a:pt x="49" y="73"/>
                    <a:pt x="48" y="69"/>
                    <a:pt x="48" y="65"/>
                  </a:cubicBezTo>
                  <a:cubicBezTo>
                    <a:pt x="47" y="61"/>
                    <a:pt x="47" y="57"/>
                    <a:pt x="46" y="53"/>
                  </a:cubicBezTo>
                  <a:cubicBezTo>
                    <a:pt x="46" y="51"/>
                    <a:pt x="46" y="49"/>
                    <a:pt x="45" y="47"/>
                  </a:cubicBezTo>
                  <a:cubicBezTo>
                    <a:pt x="45" y="46"/>
                    <a:pt x="45" y="45"/>
                    <a:pt x="45" y="44"/>
                  </a:cubicBezTo>
                  <a:cubicBezTo>
                    <a:pt x="45" y="43"/>
                    <a:pt x="44" y="42"/>
                    <a:pt x="44" y="41"/>
                  </a:cubicBezTo>
                  <a:cubicBezTo>
                    <a:pt x="44" y="40"/>
                    <a:pt x="44" y="39"/>
                    <a:pt x="44" y="38"/>
                  </a:cubicBezTo>
                  <a:cubicBezTo>
                    <a:pt x="44" y="37"/>
                    <a:pt x="43" y="36"/>
                    <a:pt x="43" y="35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9"/>
                    <a:pt x="41" y="28"/>
                    <a:pt x="41" y="27"/>
                  </a:cubicBezTo>
                  <a:cubicBezTo>
                    <a:pt x="41" y="27"/>
                    <a:pt x="40" y="26"/>
                    <a:pt x="40" y="25"/>
                  </a:cubicBezTo>
                  <a:cubicBezTo>
                    <a:pt x="40" y="23"/>
                    <a:pt x="39" y="22"/>
                    <a:pt x="38" y="20"/>
                  </a:cubicBezTo>
                  <a:cubicBezTo>
                    <a:pt x="37" y="17"/>
                    <a:pt x="35" y="14"/>
                    <a:pt x="34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7"/>
                    <a:pt x="30" y="6"/>
                    <a:pt x="30" y="5"/>
                  </a:cubicBezTo>
                  <a:cubicBezTo>
                    <a:pt x="29" y="4"/>
                    <a:pt x="28" y="4"/>
                    <a:pt x="28" y="3"/>
                  </a:cubicBezTo>
                  <a:cubicBezTo>
                    <a:pt x="27" y="2"/>
                    <a:pt x="27" y="2"/>
                    <a:pt x="26" y="1"/>
                  </a:cubicBezTo>
                  <a:cubicBezTo>
                    <a:pt x="26" y="1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6" name="Freeform 1119"/>
            <p:cNvSpPr>
              <a:spLocks noEditPoints="1"/>
            </p:cNvSpPr>
            <p:nvPr/>
          </p:nvSpPr>
          <p:spPr bwMode="auto">
            <a:xfrm>
              <a:off x="611188" y="4989513"/>
              <a:ext cx="85725" cy="22225"/>
            </a:xfrm>
            <a:custGeom>
              <a:avLst/>
              <a:gdLst>
                <a:gd name="T0" fmla="*/ 0 w 27"/>
                <a:gd name="T1" fmla="*/ 7 h 7"/>
                <a:gd name="T2" fmla="*/ 0 w 27"/>
                <a:gd name="T3" fmla="*/ 7 h 7"/>
                <a:gd name="T4" fmla="*/ 4 w 27"/>
                <a:gd name="T5" fmla="*/ 7 h 7"/>
                <a:gd name="T6" fmla="*/ 0 w 27"/>
                <a:gd name="T7" fmla="*/ 7 h 7"/>
                <a:gd name="T8" fmla="*/ 9 w 27"/>
                <a:gd name="T9" fmla="*/ 0 h 7"/>
                <a:gd name="T10" fmla="*/ 10 w 27"/>
                <a:gd name="T11" fmla="*/ 3 h 7"/>
                <a:gd name="T12" fmla="*/ 21 w 27"/>
                <a:gd name="T13" fmla="*/ 3 h 7"/>
                <a:gd name="T14" fmla="*/ 21 w 27"/>
                <a:gd name="T15" fmla="*/ 7 h 7"/>
                <a:gd name="T16" fmla="*/ 27 w 27"/>
                <a:gd name="T17" fmla="*/ 7 h 7"/>
                <a:gd name="T18" fmla="*/ 27 w 27"/>
                <a:gd name="T19" fmla="*/ 0 h 7"/>
                <a:gd name="T20" fmla="*/ 26 w 27"/>
                <a:gd name="T21" fmla="*/ 0 h 7"/>
                <a:gd name="T22" fmla="*/ 9 w 27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9" y="0"/>
                  </a:moveTo>
                  <a:cubicBezTo>
                    <a:pt x="10" y="1"/>
                    <a:pt x="10" y="2"/>
                    <a:pt x="1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7" name="Freeform 1120"/>
            <p:cNvSpPr>
              <a:spLocks noEditPoints="1"/>
            </p:cNvSpPr>
            <p:nvPr/>
          </p:nvSpPr>
          <p:spPr bwMode="auto">
            <a:xfrm>
              <a:off x="554038" y="4846638"/>
              <a:ext cx="38100" cy="165100"/>
            </a:xfrm>
            <a:custGeom>
              <a:avLst/>
              <a:gdLst>
                <a:gd name="T0" fmla="*/ 0 w 12"/>
                <a:gd name="T1" fmla="*/ 52 h 52"/>
                <a:gd name="T2" fmla="*/ 0 w 12"/>
                <a:gd name="T3" fmla="*/ 52 h 52"/>
                <a:gd name="T4" fmla="*/ 0 w 12"/>
                <a:gd name="T5" fmla="*/ 52 h 52"/>
                <a:gd name="T6" fmla="*/ 12 w 12"/>
                <a:gd name="T7" fmla="*/ 38 h 52"/>
                <a:gd name="T8" fmla="*/ 0 w 12"/>
                <a:gd name="T9" fmla="*/ 52 h 52"/>
                <a:gd name="T10" fmla="*/ 12 w 12"/>
                <a:gd name="T11" fmla="*/ 38 h 52"/>
                <a:gd name="T12" fmla="*/ 12 w 12"/>
                <a:gd name="T13" fmla="*/ 38 h 52"/>
                <a:gd name="T14" fmla="*/ 7 w 12"/>
                <a:gd name="T15" fmla="*/ 0 h 52"/>
                <a:gd name="T16" fmla="*/ 7 w 12"/>
                <a:gd name="T17" fmla="*/ 0 h 52"/>
                <a:gd name="T18" fmla="*/ 0 w 12"/>
                <a:gd name="T19" fmla="*/ 7 h 52"/>
                <a:gd name="T20" fmla="*/ 7 w 12"/>
                <a:gd name="T21" fmla="*/ 0 h 52"/>
                <a:gd name="T22" fmla="*/ 7 w 12"/>
                <a:gd name="T2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2"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moveTo>
                    <a:pt x="12" y="38"/>
                  </a:moveTo>
                  <a:cubicBezTo>
                    <a:pt x="5" y="43"/>
                    <a:pt x="0" y="52"/>
                    <a:pt x="0" y="52"/>
                  </a:cubicBezTo>
                  <a:cubicBezTo>
                    <a:pt x="0" y="52"/>
                    <a:pt x="5" y="43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8" name="Freeform 1121"/>
            <p:cNvSpPr>
              <a:spLocks/>
            </p:cNvSpPr>
            <p:nvPr/>
          </p:nvSpPr>
          <p:spPr bwMode="auto">
            <a:xfrm>
              <a:off x="700088" y="4846638"/>
              <a:ext cx="60325" cy="171450"/>
            </a:xfrm>
            <a:custGeom>
              <a:avLst/>
              <a:gdLst>
                <a:gd name="T0" fmla="*/ 9 w 19"/>
                <a:gd name="T1" fmla="*/ 0 h 54"/>
                <a:gd name="T2" fmla="*/ 0 w 19"/>
                <a:gd name="T3" fmla="*/ 36 h 54"/>
                <a:gd name="T4" fmla="*/ 5 w 19"/>
                <a:gd name="T5" fmla="*/ 38 h 54"/>
                <a:gd name="T6" fmla="*/ 19 w 19"/>
                <a:gd name="T7" fmla="*/ 54 h 54"/>
                <a:gd name="T8" fmla="*/ 19 w 19"/>
                <a:gd name="T9" fmla="*/ 9 h 54"/>
                <a:gd name="T10" fmla="*/ 10 w 19"/>
                <a:gd name="T11" fmla="*/ 1 h 54"/>
                <a:gd name="T12" fmla="*/ 9 w 19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9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" y="36"/>
                    <a:pt x="4" y="37"/>
                    <a:pt x="5" y="38"/>
                  </a:cubicBezTo>
                  <a:cubicBezTo>
                    <a:pt x="12" y="43"/>
                    <a:pt x="19" y="54"/>
                    <a:pt x="19" y="54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9" name="Rectangle 1122"/>
            <p:cNvSpPr>
              <a:spLocks noChangeArrowheads="1"/>
            </p:cNvSpPr>
            <p:nvPr/>
          </p:nvSpPr>
          <p:spPr bwMode="auto">
            <a:xfrm>
              <a:off x="655638" y="4591050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0" name="Freeform 1123"/>
            <p:cNvSpPr>
              <a:spLocks/>
            </p:cNvSpPr>
            <p:nvPr/>
          </p:nvSpPr>
          <p:spPr bwMode="auto">
            <a:xfrm>
              <a:off x="655638" y="45910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1" name="Freeform 1124"/>
            <p:cNvSpPr>
              <a:spLocks noEditPoints="1"/>
            </p:cNvSpPr>
            <p:nvPr/>
          </p:nvSpPr>
          <p:spPr bwMode="auto">
            <a:xfrm>
              <a:off x="576263" y="4591050"/>
              <a:ext cx="79375" cy="420688"/>
            </a:xfrm>
            <a:custGeom>
              <a:avLst/>
              <a:gdLst>
                <a:gd name="T0" fmla="*/ 12 w 25"/>
                <a:gd name="T1" fmla="*/ 125 h 132"/>
                <a:gd name="T2" fmla="*/ 12 w 25"/>
                <a:gd name="T3" fmla="*/ 125 h 132"/>
                <a:gd name="T4" fmla="*/ 11 w 25"/>
                <a:gd name="T5" fmla="*/ 125 h 132"/>
                <a:gd name="T6" fmla="*/ 11 w 25"/>
                <a:gd name="T7" fmla="*/ 132 h 132"/>
                <a:gd name="T8" fmla="*/ 11 w 25"/>
                <a:gd name="T9" fmla="*/ 125 h 132"/>
                <a:gd name="T10" fmla="*/ 12 w 25"/>
                <a:gd name="T11" fmla="*/ 125 h 132"/>
                <a:gd name="T12" fmla="*/ 12 w 25"/>
                <a:gd name="T13" fmla="*/ 125 h 132"/>
                <a:gd name="T14" fmla="*/ 5 w 25"/>
                <a:gd name="T15" fmla="*/ 118 h 132"/>
                <a:gd name="T16" fmla="*/ 5 w 25"/>
                <a:gd name="T17" fmla="*/ 118 h 132"/>
                <a:gd name="T18" fmla="*/ 5 w 25"/>
                <a:gd name="T19" fmla="*/ 118 h 132"/>
                <a:gd name="T20" fmla="*/ 5 w 25"/>
                <a:gd name="T21" fmla="*/ 118 h 132"/>
                <a:gd name="T22" fmla="*/ 25 w 25"/>
                <a:gd name="T23" fmla="*/ 0 h 132"/>
                <a:gd name="T24" fmla="*/ 25 w 25"/>
                <a:gd name="T25" fmla="*/ 0 h 132"/>
                <a:gd name="T26" fmla="*/ 24 w 25"/>
                <a:gd name="T27" fmla="*/ 0 h 132"/>
                <a:gd name="T28" fmla="*/ 23 w 25"/>
                <a:gd name="T29" fmla="*/ 1 h 132"/>
                <a:gd name="T30" fmla="*/ 22 w 25"/>
                <a:gd name="T31" fmla="*/ 3 h 132"/>
                <a:gd name="T32" fmla="*/ 20 w 25"/>
                <a:gd name="T33" fmla="*/ 5 h 132"/>
                <a:gd name="T34" fmla="*/ 18 w 25"/>
                <a:gd name="T35" fmla="*/ 8 h 132"/>
                <a:gd name="T36" fmla="*/ 17 w 25"/>
                <a:gd name="T37" fmla="*/ 9 h 132"/>
                <a:gd name="T38" fmla="*/ 17 w 25"/>
                <a:gd name="T39" fmla="*/ 10 h 132"/>
                <a:gd name="T40" fmla="*/ 16 w 25"/>
                <a:gd name="T41" fmla="*/ 11 h 132"/>
                <a:gd name="T42" fmla="*/ 15 w 25"/>
                <a:gd name="T43" fmla="*/ 12 h 132"/>
                <a:gd name="T44" fmla="*/ 11 w 25"/>
                <a:gd name="T45" fmla="*/ 20 h 132"/>
                <a:gd name="T46" fmla="*/ 9 w 25"/>
                <a:gd name="T47" fmla="*/ 25 h 132"/>
                <a:gd name="T48" fmla="*/ 8 w 25"/>
                <a:gd name="T49" fmla="*/ 27 h 132"/>
                <a:gd name="T50" fmla="*/ 8 w 25"/>
                <a:gd name="T51" fmla="*/ 30 h 132"/>
                <a:gd name="T52" fmla="*/ 7 w 25"/>
                <a:gd name="T53" fmla="*/ 33 h 132"/>
                <a:gd name="T54" fmla="*/ 6 w 25"/>
                <a:gd name="T55" fmla="*/ 35 h 132"/>
                <a:gd name="T56" fmla="*/ 6 w 25"/>
                <a:gd name="T57" fmla="*/ 38 h 132"/>
                <a:gd name="T58" fmla="*/ 5 w 25"/>
                <a:gd name="T59" fmla="*/ 41 h 132"/>
                <a:gd name="T60" fmla="*/ 5 w 25"/>
                <a:gd name="T61" fmla="*/ 44 h 132"/>
                <a:gd name="T62" fmla="*/ 4 w 25"/>
                <a:gd name="T63" fmla="*/ 47 h 132"/>
                <a:gd name="T64" fmla="*/ 3 w 25"/>
                <a:gd name="T65" fmla="*/ 53 h 132"/>
                <a:gd name="T66" fmla="*/ 1 w 25"/>
                <a:gd name="T67" fmla="*/ 65 h 132"/>
                <a:gd name="T68" fmla="*/ 0 w 25"/>
                <a:gd name="T69" fmla="*/ 77 h 132"/>
                <a:gd name="T70" fmla="*/ 0 w 25"/>
                <a:gd name="T71" fmla="*/ 77 h 132"/>
                <a:gd name="T72" fmla="*/ 0 w 25"/>
                <a:gd name="T73" fmla="*/ 77 h 132"/>
                <a:gd name="T74" fmla="*/ 1 w 25"/>
                <a:gd name="T75" fmla="*/ 65 h 132"/>
                <a:gd name="T76" fmla="*/ 3 w 25"/>
                <a:gd name="T77" fmla="*/ 53 h 132"/>
                <a:gd name="T78" fmla="*/ 4 w 25"/>
                <a:gd name="T79" fmla="*/ 47 h 132"/>
                <a:gd name="T80" fmla="*/ 5 w 25"/>
                <a:gd name="T81" fmla="*/ 44 h 132"/>
                <a:gd name="T82" fmla="*/ 5 w 25"/>
                <a:gd name="T83" fmla="*/ 41 h 132"/>
                <a:gd name="T84" fmla="*/ 6 w 25"/>
                <a:gd name="T85" fmla="*/ 38 h 132"/>
                <a:gd name="T86" fmla="*/ 6 w 25"/>
                <a:gd name="T87" fmla="*/ 35 h 132"/>
                <a:gd name="T88" fmla="*/ 7 w 25"/>
                <a:gd name="T89" fmla="*/ 33 h 132"/>
                <a:gd name="T90" fmla="*/ 8 w 25"/>
                <a:gd name="T91" fmla="*/ 30 h 132"/>
                <a:gd name="T92" fmla="*/ 8 w 25"/>
                <a:gd name="T93" fmla="*/ 27 h 132"/>
                <a:gd name="T94" fmla="*/ 9 w 25"/>
                <a:gd name="T95" fmla="*/ 25 h 132"/>
                <a:gd name="T96" fmla="*/ 11 w 25"/>
                <a:gd name="T97" fmla="*/ 20 h 132"/>
                <a:gd name="T98" fmla="*/ 15 w 25"/>
                <a:gd name="T99" fmla="*/ 12 h 132"/>
                <a:gd name="T100" fmla="*/ 16 w 25"/>
                <a:gd name="T101" fmla="*/ 11 h 132"/>
                <a:gd name="T102" fmla="*/ 17 w 25"/>
                <a:gd name="T103" fmla="*/ 10 h 132"/>
                <a:gd name="T104" fmla="*/ 17 w 25"/>
                <a:gd name="T105" fmla="*/ 9 h 132"/>
                <a:gd name="T106" fmla="*/ 18 w 25"/>
                <a:gd name="T107" fmla="*/ 8 h 132"/>
                <a:gd name="T108" fmla="*/ 20 w 25"/>
                <a:gd name="T109" fmla="*/ 5 h 132"/>
                <a:gd name="T110" fmla="*/ 22 w 25"/>
                <a:gd name="T111" fmla="*/ 3 h 132"/>
                <a:gd name="T112" fmla="*/ 23 w 25"/>
                <a:gd name="T113" fmla="*/ 1 h 132"/>
                <a:gd name="T114" fmla="*/ 24 w 25"/>
                <a:gd name="T115" fmla="*/ 0 h 132"/>
                <a:gd name="T116" fmla="*/ 25 w 25"/>
                <a:gd name="T11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" h="132">
                  <a:moveTo>
                    <a:pt x="12" y="125"/>
                  </a:moveTo>
                  <a:cubicBezTo>
                    <a:pt x="12" y="125"/>
                    <a:pt x="12" y="125"/>
                    <a:pt x="12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3"/>
                    <a:pt x="1" y="69"/>
                    <a:pt x="1" y="65"/>
                  </a:cubicBezTo>
                  <a:cubicBezTo>
                    <a:pt x="2" y="61"/>
                    <a:pt x="2" y="57"/>
                    <a:pt x="3" y="53"/>
                  </a:cubicBezTo>
                  <a:cubicBezTo>
                    <a:pt x="3" y="51"/>
                    <a:pt x="4" y="49"/>
                    <a:pt x="4" y="47"/>
                  </a:cubicBezTo>
                  <a:cubicBezTo>
                    <a:pt x="4" y="46"/>
                    <a:pt x="4" y="45"/>
                    <a:pt x="5" y="44"/>
                  </a:cubicBezTo>
                  <a:cubicBezTo>
                    <a:pt x="5" y="43"/>
                    <a:pt x="5" y="42"/>
                    <a:pt x="5" y="41"/>
                  </a:cubicBezTo>
                  <a:cubicBezTo>
                    <a:pt x="5" y="40"/>
                    <a:pt x="5" y="39"/>
                    <a:pt x="6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6" y="34"/>
                    <a:pt x="7" y="34"/>
                    <a:pt x="7" y="33"/>
                  </a:cubicBezTo>
                  <a:cubicBezTo>
                    <a:pt x="7" y="32"/>
                    <a:pt x="7" y="31"/>
                    <a:pt x="8" y="30"/>
                  </a:cubicBezTo>
                  <a:cubicBezTo>
                    <a:pt x="8" y="29"/>
                    <a:pt x="8" y="28"/>
                    <a:pt x="8" y="27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10" y="23"/>
                    <a:pt x="10" y="22"/>
                    <a:pt x="11" y="20"/>
                  </a:cubicBezTo>
                  <a:cubicBezTo>
                    <a:pt x="12" y="17"/>
                    <a:pt x="14" y="14"/>
                    <a:pt x="15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7"/>
                    <a:pt x="19" y="6"/>
                    <a:pt x="20" y="5"/>
                  </a:cubicBezTo>
                  <a:cubicBezTo>
                    <a:pt x="20" y="4"/>
                    <a:pt x="21" y="4"/>
                    <a:pt x="22" y="3"/>
                  </a:cubicBezTo>
                  <a:cubicBezTo>
                    <a:pt x="22" y="2"/>
                    <a:pt x="23" y="2"/>
                    <a:pt x="23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2" name="Freeform 1125"/>
            <p:cNvSpPr>
              <a:spLocks/>
            </p:cNvSpPr>
            <p:nvPr/>
          </p:nvSpPr>
          <p:spPr bwMode="auto">
            <a:xfrm>
              <a:off x="576263" y="4591050"/>
              <a:ext cx="79375" cy="398463"/>
            </a:xfrm>
            <a:custGeom>
              <a:avLst/>
              <a:gdLst>
                <a:gd name="T0" fmla="*/ 25 w 25"/>
                <a:gd name="T1" fmla="*/ 0 h 125"/>
                <a:gd name="T2" fmla="*/ 25 w 25"/>
                <a:gd name="T3" fmla="*/ 0 h 125"/>
                <a:gd name="T4" fmla="*/ 24 w 25"/>
                <a:gd name="T5" fmla="*/ 0 h 125"/>
                <a:gd name="T6" fmla="*/ 23 w 25"/>
                <a:gd name="T7" fmla="*/ 1 h 125"/>
                <a:gd name="T8" fmla="*/ 22 w 25"/>
                <a:gd name="T9" fmla="*/ 3 h 125"/>
                <a:gd name="T10" fmla="*/ 20 w 25"/>
                <a:gd name="T11" fmla="*/ 5 h 125"/>
                <a:gd name="T12" fmla="*/ 18 w 25"/>
                <a:gd name="T13" fmla="*/ 8 h 125"/>
                <a:gd name="T14" fmla="*/ 17 w 25"/>
                <a:gd name="T15" fmla="*/ 9 h 125"/>
                <a:gd name="T16" fmla="*/ 17 w 25"/>
                <a:gd name="T17" fmla="*/ 10 h 125"/>
                <a:gd name="T18" fmla="*/ 16 w 25"/>
                <a:gd name="T19" fmla="*/ 11 h 125"/>
                <a:gd name="T20" fmla="*/ 15 w 25"/>
                <a:gd name="T21" fmla="*/ 12 h 125"/>
                <a:gd name="T22" fmla="*/ 11 w 25"/>
                <a:gd name="T23" fmla="*/ 20 h 125"/>
                <a:gd name="T24" fmla="*/ 9 w 25"/>
                <a:gd name="T25" fmla="*/ 25 h 125"/>
                <a:gd name="T26" fmla="*/ 8 w 25"/>
                <a:gd name="T27" fmla="*/ 27 h 125"/>
                <a:gd name="T28" fmla="*/ 8 w 25"/>
                <a:gd name="T29" fmla="*/ 30 h 125"/>
                <a:gd name="T30" fmla="*/ 7 w 25"/>
                <a:gd name="T31" fmla="*/ 33 h 125"/>
                <a:gd name="T32" fmla="*/ 6 w 25"/>
                <a:gd name="T33" fmla="*/ 35 h 125"/>
                <a:gd name="T34" fmla="*/ 6 w 25"/>
                <a:gd name="T35" fmla="*/ 38 h 125"/>
                <a:gd name="T36" fmla="*/ 5 w 25"/>
                <a:gd name="T37" fmla="*/ 41 h 125"/>
                <a:gd name="T38" fmla="*/ 5 w 25"/>
                <a:gd name="T39" fmla="*/ 44 h 125"/>
                <a:gd name="T40" fmla="*/ 4 w 25"/>
                <a:gd name="T41" fmla="*/ 47 h 125"/>
                <a:gd name="T42" fmla="*/ 3 w 25"/>
                <a:gd name="T43" fmla="*/ 53 h 125"/>
                <a:gd name="T44" fmla="*/ 1 w 25"/>
                <a:gd name="T45" fmla="*/ 65 h 125"/>
                <a:gd name="T46" fmla="*/ 0 w 25"/>
                <a:gd name="T47" fmla="*/ 77 h 125"/>
                <a:gd name="T48" fmla="*/ 0 w 25"/>
                <a:gd name="T49" fmla="*/ 77 h 125"/>
                <a:gd name="T50" fmla="*/ 0 w 25"/>
                <a:gd name="T51" fmla="*/ 80 h 125"/>
                <a:gd name="T52" fmla="*/ 3 w 25"/>
                <a:gd name="T53" fmla="*/ 78 h 125"/>
                <a:gd name="T54" fmla="*/ 11 w 25"/>
                <a:gd name="T55" fmla="*/ 115 h 125"/>
                <a:gd name="T56" fmla="*/ 5 w 25"/>
                <a:gd name="T57" fmla="*/ 118 h 125"/>
                <a:gd name="T58" fmla="*/ 5 w 25"/>
                <a:gd name="T59" fmla="*/ 118 h 125"/>
                <a:gd name="T60" fmla="*/ 5 w 25"/>
                <a:gd name="T61" fmla="*/ 118 h 125"/>
                <a:gd name="T62" fmla="*/ 12 w 25"/>
                <a:gd name="T63" fmla="*/ 125 h 125"/>
                <a:gd name="T64" fmla="*/ 12 w 25"/>
                <a:gd name="T65" fmla="*/ 125 h 125"/>
                <a:gd name="T66" fmla="*/ 12 w 25"/>
                <a:gd name="T67" fmla="*/ 125 h 125"/>
                <a:gd name="T68" fmla="*/ 20 w 25"/>
                <a:gd name="T69" fmla="*/ 125 h 125"/>
                <a:gd name="T70" fmla="*/ 25 w 25"/>
                <a:gd name="T7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" h="125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9" y="115"/>
                    <a:pt x="7" y="116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6" y="61"/>
                    <a:pt x="24" y="1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3" name="Freeform 1126"/>
            <p:cNvSpPr>
              <a:spLocks/>
            </p:cNvSpPr>
            <p:nvPr/>
          </p:nvSpPr>
          <p:spPr bwMode="auto">
            <a:xfrm>
              <a:off x="611188" y="4989513"/>
              <a:ext cx="31750" cy="22225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7 h 7"/>
                <a:gd name="T4" fmla="*/ 4 w 10"/>
                <a:gd name="T5" fmla="*/ 7 h 7"/>
                <a:gd name="T6" fmla="*/ 4 w 10"/>
                <a:gd name="T7" fmla="*/ 3 h 7"/>
                <a:gd name="T8" fmla="*/ 10 w 10"/>
                <a:gd name="T9" fmla="*/ 3 h 7"/>
                <a:gd name="T10" fmla="*/ 9 w 10"/>
                <a:gd name="T11" fmla="*/ 0 h 7"/>
                <a:gd name="T12" fmla="*/ 1 w 10"/>
                <a:gd name="T13" fmla="*/ 0 h 7"/>
                <a:gd name="T14" fmla="*/ 0 w 10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4" name="Freeform 1127"/>
            <p:cNvSpPr>
              <a:spLocks noEditPoints="1"/>
            </p:cNvSpPr>
            <p:nvPr/>
          </p:nvSpPr>
          <p:spPr bwMode="auto">
            <a:xfrm>
              <a:off x="554038" y="50117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5" name="Freeform 1128"/>
            <p:cNvSpPr>
              <a:spLocks/>
            </p:cNvSpPr>
            <p:nvPr/>
          </p:nvSpPr>
          <p:spPr bwMode="auto">
            <a:xfrm>
              <a:off x="554038" y="4840288"/>
              <a:ext cx="57150" cy="171450"/>
            </a:xfrm>
            <a:custGeom>
              <a:avLst/>
              <a:gdLst>
                <a:gd name="T0" fmla="*/ 10 w 18"/>
                <a:gd name="T1" fmla="*/ 0 h 54"/>
                <a:gd name="T2" fmla="*/ 7 w 18"/>
                <a:gd name="T3" fmla="*/ 2 h 54"/>
                <a:gd name="T4" fmla="*/ 7 w 18"/>
                <a:gd name="T5" fmla="*/ 2 h 54"/>
                <a:gd name="T6" fmla="*/ 0 w 18"/>
                <a:gd name="T7" fmla="*/ 9 h 54"/>
                <a:gd name="T8" fmla="*/ 0 w 18"/>
                <a:gd name="T9" fmla="*/ 54 h 54"/>
                <a:gd name="T10" fmla="*/ 0 w 18"/>
                <a:gd name="T11" fmla="*/ 54 h 54"/>
                <a:gd name="T12" fmla="*/ 0 w 18"/>
                <a:gd name="T13" fmla="*/ 54 h 54"/>
                <a:gd name="T14" fmla="*/ 0 w 18"/>
                <a:gd name="T15" fmla="*/ 54 h 54"/>
                <a:gd name="T16" fmla="*/ 0 w 18"/>
                <a:gd name="T17" fmla="*/ 54 h 54"/>
                <a:gd name="T18" fmla="*/ 12 w 18"/>
                <a:gd name="T19" fmla="*/ 40 h 54"/>
                <a:gd name="T20" fmla="*/ 12 w 18"/>
                <a:gd name="T21" fmla="*/ 40 h 54"/>
                <a:gd name="T22" fmla="*/ 12 w 18"/>
                <a:gd name="T23" fmla="*/ 40 h 54"/>
                <a:gd name="T24" fmla="*/ 18 w 18"/>
                <a:gd name="T25" fmla="*/ 37 h 54"/>
                <a:gd name="T26" fmla="*/ 10 w 18"/>
                <a:gd name="T2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54">
                  <a:moveTo>
                    <a:pt x="10" y="0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5" y="45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4" y="38"/>
                    <a:pt x="16" y="37"/>
                    <a:pt x="18" y="37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6" name="Rectangle 1129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7" name="Rectangle 1130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8" name="Freeform 1131"/>
            <p:cNvSpPr>
              <a:spLocks/>
            </p:cNvSpPr>
            <p:nvPr/>
          </p:nvSpPr>
          <p:spPr bwMode="auto">
            <a:xfrm>
              <a:off x="623888" y="4999038"/>
              <a:ext cx="53975" cy="12700"/>
            </a:xfrm>
            <a:custGeom>
              <a:avLst/>
              <a:gdLst>
                <a:gd name="T0" fmla="*/ 17 w 17"/>
                <a:gd name="T1" fmla="*/ 0 h 4"/>
                <a:gd name="T2" fmla="*/ 6 w 17"/>
                <a:gd name="T3" fmla="*/ 0 h 4"/>
                <a:gd name="T4" fmla="*/ 7 w 17"/>
                <a:gd name="T5" fmla="*/ 4 h 4"/>
                <a:gd name="T6" fmla="*/ 0 w 17"/>
                <a:gd name="T7" fmla="*/ 4 h 4"/>
                <a:gd name="T8" fmla="*/ 17 w 17"/>
                <a:gd name="T9" fmla="*/ 4 h 4"/>
                <a:gd name="T10" fmla="*/ 17 w 17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">
                  <a:moveTo>
                    <a:pt x="1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0" name="Freeform 1132"/>
            <p:cNvSpPr>
              <a:spLocks/>
            </p:cNvSpPr>
            <p:nvPr/>
          </p:nvSpPr>
          <p:spPr bwMode="auto">
            <a:xfrm>
              <a:off x="623888" y="4999038"/>
              <a:ext cx="22225" cy="12700"/>
            </a:xfrm>
            <a:custGeom>
              <a:avLst/>
              <a:gdLst>
                <a:gd name="T0" fmla="*/ 6 w 7"/>
                <a:gd name="T1" fmla="*/ 0 h 4"/>
                <a:gd name="T2" fmla="*/ 0 w 7"/>
                <a:gd name="T3" fmla="*/ 0 h 4"/>
                <a:gd name="T4" fmla="*/ 0 w 7"/>
                <a:gd name="T5" fmla="*/ 4 h 4"/>
                <a:gd name="T6" fmla="*/ 7 w 7"/>
                <a:gd name="T7" fmla="*/ 4 h 4"/>
                <a:gd name="T8" fmla="*/ 6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2"/>
                    <a:pt x="6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63" name="组合 1162"/>
          <p:cNvGrpSpPr/>
          <p:nvPr/>
        </p:nvGrpSpPr>
        <p:grpSpPr>
          <a:xfrm>
            <a:off x="10679113" y="5817661"/>
            <a:ext cx="225425" cy="1040339"/>
            <a:chOff x="10679113" y="6145213"/>
            <a:chExt cx="225425" cy="1040339"/>
          </a:xfrm>
        </p:grpSpPr>
        <p:sp>
          <p:nvSpPr>
            <p:cNvPr id="2084" name="Freeform 1107"/>
            <p:cNvSpPr>
              <a:spLocks noEditPoints="1"/>
            </p:cNvSpPr>
            <p:nvPr/>
          </p:nvSpPr>
          <p:spPr bwMode="auto">
            <a:xfrm>
              <a:off x="10704513" y="6145213"/>
              <a:ext cx="168275" cy="430213"/>
            </a:xfrm>
            <a:custGeom>
              <a:avLst/>
              <a:gdLst>
                <a:gd name="T0" fmla="*/ 5 w 53"/>
                <a:gd name="T1" fmla="*/ 128 h 135"/>
                <a:gd name="T2" fmla="*/ 5 w 53"/>
                <a:gd name="T3" fmla="*/ 128 h 135"/>
                <a:gd name="T4" fmla="*/ 12 w 53"/>
                <a:gd name="T5" fmla="*/ 135 h 135"/>
                <a:gd name="T6" fmla="*/ 12 w 53"/>
                <a:gd name="T7" fmla="*/ 135 h 135"/>
                <a:gd name="T8" fmla="*/ 5 w 53"/>
                <a:gd name="T9" fmla="*/ 128 h 135"/>
                <a:gd name="T10" fmla="*/ 5 w 53"/>
                <a:gd name="T11" fmla="*/ 128 h 135"/>
                <a:gd name="T12" fmla="*/ 0 w 53"/>
                <a:gd name="T13" fmla="*/ 85 h 135"/>
                <a:gd name="T14" fmla="*/ 0 w 53"/>
                <a:gd name="T15" fmla="*/ 87 h 135"/>
                <a:gd name="T16" fmla="*/ 0 w 53"/>
                <a:gd name="T17" fmla="*/ 87 h 135"/>
                <a:gd name="T18" fmla="*/ 0 w 53"/>
                <a:gd name="T19" fmla="*/ 85 h 135"/>
                <a:gd name="T20" fmla="*/ 27 w 53"/>
                <a:gd name="T21" fmla="*/ 0 h 135"/>
                <a:gd name="T22" fmla="*/ 27 w 53"/>
                <a:gd name="T23" fmla="*/ 0 h 135"/>
                <a:gd name="T24" fmla="*/ 27 w 53"/>
                <a:gd name="T25" fmla="*/ 0 h 135"/>
                <a:gd name="T26" fmla="*/ 27 w 53"/>
                <a:gd name="T27" fmla="*/ 0 h 135"/>
                <a:gd name="T28" fmla="*/ 27 w 53"/>
                <a:gd name="T29" fmla="*/ 0 h 135"/>
                <a:gd name="T30" fmla="*/ 27 w 53"/>
                <a:gd name="T31" fmla="*/ 0 h 135"/>
                <a:gd name="T32" fmla="*/ 27 w 53"/>
                <a:gd name="T33" fmla="*/ 0 h 135"/>
                <a:gd name="T34" fmla="*/ 22 w 53"/>
                <a:gd name="T35" fmla="*/ 135 h 135"/>
                <a:gd name="T36" fmla="*/ 40 w 53"/>
                <a:gd name="T37" fmla="*/ 135 h 135"/>
                <a:gd name="T38" fmla="*/ 40 w 53"/>
                <a:gd name="T39" fmla="*/ 135 h 135"/>
                <a:gd name="T40" fmla="*/ 48 w 53"/>
                <a:gd name="T41" fmla="*/ 128 h 135"/>
                <a:gd name="T42" fmla="*/ 48 w 53"/>
                <a:gd name="T43" fmla="*/ 128 h 135"/>
                <a:gd name="T44" fmla="*/ 42 w 53"/>
                <a:gd name="T45" fmla="*/ 126 h 135"/>
                <a:gd name="T46" fmla="*/ 52 w 53"/>
                <a:gd name="T47" fmla="*/ 86 h 135"/>
                <a:gd name="T48" fmla="*/ 53 w 53"/>
                <a:gd name="T49" fmla="*/ 87 h 135"/>
                <a:gd name="T50" fmla="*/ 53 w 53"/>
                <a:gd name="T51" fmla="*/ 84 h 135"/>
                <a:gd name="T52" fmla="*/ 52 w 53"/>
                <a:gd name="T53" fmla="*/ 71 h 135"/>
                <a:gd name="T54" fmla="*/ 50 w 53"/>
                <a:gd name="T55" fmla="*/ 57 h 135"/>
                <a:gd name="T56" fmla="*/ 49 w 53"/>
                <a:gd name="T57" fmla="*/ 51 h 135"/>
                <a:gd name="T58" fmla="*/ 48 w 53"/>
                <a:gd name="T59" fmla="*/ 48 h 135"/>
                <a:gd name="T60" fmla="*/ 48 w 53"/>
                <a:gd name="T61" fmla="*/ 45 h 135"/>
                <a:gd name="T62" fmla="*/ 47 w 53"/>
                <a:gd name="T63" fmla="*/ 42 h 135"/>
                <a:gd name="T64" fmla="*/ 47 w 53"/>
                <a:gd name="T65" fmla="*/ 39 h 135"/>
                <a:gd name="T66" fmla="*/ 46 w 53"/>
                <a:gd name="T67" fmla="*/ 36 h 135"/>
                <a:gd name="T68" fmla="*/ 45 w 53"/>
                <a:gd name="T69" fmla="*/ 33 h 135"/>
                <a:gd name="T70" fmla="*/ 44 w 53"/>
                <a:gd name="T71" fmla="*/ 30 h 135"/>
                <a:gd name="T72" fmla="*/ 43 w 53"/>
                <a:gd name="T73" fmla="*/ 27 h 135"/>
                <a:gd name="T74" fmla="*/ 41 w 53"/>
                <a:gd name="T75" fmla="*/ 22 h 135"/>
                <a:gd name="T76" fmla="*/ 37 w 53"/>
                <a:gd name="T77" fmla="*/ 13 h 135"/>
                <a:gd name="T78" fmla="*/ 36 w 53"/>
                <a:gd name="T79" fmla="*/ 12 h 135"/>
                <a:gd name="T80" fmla="*/ 35 w 53"/>
                <a:gd name="T81" fmla="*/ 11 h 135"/>
                <a:gd name="T82" fmla="*/ 35 w 53"/>
                <a:gd name="T83" fmla="*/ 10 h 135"/>
                <a:gd name="T84" fmla="*/ 34 w 53"/>
                <a:gd name="T85" fmla="*/ 9 h 135"/>
                <a:gd name="T86" fmla="*/ 32 w 53"/>
                <a:gd name="T87" fmla="*/ 6 h 135"/>
                <a:gd name="T88" fmla="*/ 30 w 53"/>
                <a:gd name="T89" fmla="*/ 3 h 135"/>
                <a:gd name="T90" fmla="*/ 28 w 53"/>
                <a:gd name="T91" fmla="*/ 2 h 135"/>
                <a:gd name="T92" fmla="*/ 27 w 53"/>
                <a:gd name="T93" fmla="*/ 0 h 135"/>
                <a:gd name="T94" fmla="*/ 27 w 53"/>
                <a:gd name="T9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3" h="135">
                  <a:moveTo>
                    <a:pt x="5" y="128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9" y="133"/>
                    <a:pt x="7" y="131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0" y="85"/>
                  </a:moveTo>
                  <a:cubicBezTo>
                    <a:pt x="0" y="85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6"/>
                    <a:pt x="0" y="85"/>
                    <a:pt x="0" y="85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2"/>
                    <a:pt x="7" y="66"/>
                    <a:pt x="22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4" y="133"/>
                    <a:pt x="46" y="131"/>
                    <a:pt x="48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6" y="127"/>
                    <a:pt x="44" y="126"/>
                    <a:pt x="42" y="12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5"/>
                    <a:pt x="53" y="84"/>
                  </a:cubicBezTo>
                  <a:cubicBezTo>
                    <a:pt x="53" y="79"/>
                    <a:pt x="52" y="75"/>
                    <a:pt x="52" y="71"/>
                  </a:cubicBezTo>
                  <a:cubicBezTo>
                    <a:pt x="51" y="66"/>
                    <a:pt x="51" y="62"/>
                    <a:pt x="50" y="57"/>
                  </a:cubicBezTo>
                  <a:cubicBezTo>
                    <a:pt x="50" y="55"/>
                    <a:pt x="49" y="53"/>
                    <a:pt x="49" y="51"/>
                  </a:cubicBezTo>
                  <a:cubicBezTo>
                    <a:pt x="49" y="50"/>
                    <a:pt x="49" y="49"/>
                    <a:pt x="48" y="48"/>
                  </a:cubicBezTo>
                  <a:cubicBezTo>
                    <a:pt x="48" y="47"/>
                    <a:pt x="48" y="46"/>
                    <a:pt x="48" y="45"/>
                  </a:cubicBezTo>
                  <a:cubicBezTo>
                    <a:pt x="48" y="44"/>
                    <a:pt x="47" y="43"/>
                    <a:pt x="47" y="42"/>
                  </a:cubicBezTo>
                  <a:cubicBezTo>
                    <a:pt x="47" y="41"/>
                    <a:pt x="47" y="40"/>
                    <a:pt x="47" y="39"/>
                  </a:cubicBezTo>
                  <a:cubicBezTo>
                    <a:pt x="46" y="38"/>
                    <a:pt x="46" y="37"/>
                    <a:pt x="46" y="36"/>
                  </a:cubicBezTo>
                  <a:cubicBezTo>
                    <a:pt x="46" y="35"/>
                    <a:pt x="45" y="34"/>
                    <a:pt x="45" y="33"/>
                  </a:cubicBezTo>
                  <a:cubicBezTo>
                    <a:pt x="45" y="32"/>
                    <a:pt x="45" y="31"/>
                    <a:pt x="44" y="30"/>
                  </a:cubicBezTo>
                  <a:cubicBezTo>
                    <a:pt x="44" y="29"/>
                    <a:pt x="44" y="28"/>
                    <a:pt x="43" y="27"/>
                  </a:cubicBezTo>
                  <a:cubicBezTo>
                    <a:pt x="43" y="25"/>
                    <a:pt x="42" y="24"/>
                    <a:pt x="41" y="22"/>
                  </a:cubicBezTo>
                  <a:cubicBezTo>
                    <a:pt x="40" y="19"/>
                    <a:pt x="38" y="16"/>
                    <a:pt x="37" y="13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8"/>
                    <a:pt x="33" y="7"/>
                    <a:pt x="32" y="6"/>
                  </a:cubicBezTo>
                  <a:cubicBezTo>
                    <a:pt x="31" y="5"/>
                    <a:pt x="31" y="4"/>
                    <a:pt x="30" y="3"/>
                  </a:cubicBezTo>
                  <a:cubicBezTo>
                    <a:pt x="29" y="3"/>
                    <a:pt x="29" y="2"/>
                    <a:pt x="28" y="2"/>
                  </a:cubicBezTo>
                  <a:cubicBezTo>
                    <a:pt x="28" y="1"/>
                    <a:pt x="27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5" name="Freeform 1108"/>
            <p:cNvSpPr>
              <a:spLocks/>
            </p:cNvSpPr>
            <p:nvPr/>
          </p:nvSpPr>
          <p:spPr bwMode="auto">
            <a:xfrm>
              <a:off x="10774363" y="6575425"/>
              <a:ext cx="60325" cy="25400"/>
            </a:xfrm>
            <a:custGeom>
              <a:avLst/>
              <a:gdLst>
                <a:gd name="T0" fmla="*/ 0 w 19"/>
                <a:gd name="T1" fmla="*/ 0 h 8"/>
                <a:gd name="T2" fmla="*/ 2 w 19"/>
                <a:gd name="T3" fmla="*/ 8 h 8"/>
                <a:gd name="T4" fmla="*/ 19 w 19"/>
                <a:gd name="T5" fmla="*/ 8 h 8"/>
                <a:gd name="T6" fmla="*/ 19 w 19"/>
                <a:gd name="T7" fmla="*/ 0 h 8"/>
                <a:gd name="T8" fmla="*/ 18 w 19"/>
                <a:gd name="T9" fmla="*/ 0 h 8"/>
                <a:gd name="T10" fmla="*/ 0 w 1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8">
                  <a:moveTo>
                    <a:pt x="0" y="0"/>
                  </a:moveTo>
                  <a:cubicBezTo>
                    <a:pt x="1" y="3"/>
                    <a:pt x="1" y="6"/>
                    <a:pt x="2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6" name="Freeform 1109"/>
            <p:cNvSpPr>
              <a:spLocks noEditPoints="1"/>
            </p:cNvSpPr>
            <p:nvPr/>
          </p:nvSpPr>
          <p:spPr bwMode="auto">
            <a:xfrm>
              <a:off x="10679113" y="6423025"/>
              <a:ext cx="25400" cy="177800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56 h 56"/>
                <a:gd name="T4" fmla="*/ 0 w 8"/>
                <a:gd name="T5" fmla="*/ 56 h 56"/>
                <a:gd name="T6" fmla="*/ 0 w 8"/>
                <a:gd name="T7" fmla="*/ 56 h 56"/>
                <a:gd name="T8" fmla="*/ 8 w 8"/>
                <a:gd name="T9" fmla="*/ 45 h 56"/>
                <a:gd name="T10" fmla="*/ 0 w 8"/>
                <a:gd name="T11" fmla="*/ 56 h 56"/>
                <a:gd name="T12" fmla="*/ 8 w 8"/>
                <a:gd name="T13" fmla="*/ 45 h 56"/>
                <a:gd name="T14" fmla="*/ 8 w 8"/>
                <a:gd name="T15" fmla="*/ 45 h 56"/>
                <a:gd name="T16" fmla="*/ 8 w 8"/>
                <a:gd name="T17" fmla="*/ 45 h 56"/>
                <a:gd name="T18" fmla="*/ 8 w 8"/>
                <a:gd name="T19" fmla="*/ 45 h 56"/>
                <a:gd name="T20" fmla="*/ 8 w 8"/>
                <a:gd name="T21" fmla="*/ 0 h 56"/>
                <a:gd name="T22" fmla="*/ 8 w 8"/>
                <a:gd name="T23" fmla="*/ 0 h 56"/>
                <a:gd name="T24" fmla="*/ 0 w 8"/>
                <a:gd name="T25" fmla="*/ 7 h 56"/>
                <a:gd name="T26" fmla="*/ 8 w 8"/>
                <a:gd name="T27" fmla="*/ 0 h 56"/>
                <a:gd name="T28" fmla="*/ 8 w 8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8" y="45"/>
                  </a:moveTo>
                  <a:cubicBezTo>
                    <a:pt x="4" y="50"/>
                    <a:pt x="0" y="56"/>
                    <a:pt x="0" y="56"/>
                  </a:cubicBezTo>
                  <a:cubicBezTo>
                    <a:pt x="0" y="56"/>
                    <a:pt x="4" y="50"/>
                    <a:pt x="8" y="45"/>
                  </a:cubicBezTo>
                  <a:moveTo>
                    <a:pt x="8" y="4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7" name="Freeform 1110"/>
            <p:cNvSpPr>
              <a:spLocks/>
            </p:cNvSpPr>
            <p:nvPr/>
          </p:nvSpPr>
          <p:spPr bwMode="auto">
            <a:xfrm>
              <a:off x="10837863" y="6419850"/>
              <a:ext cx="66675" cy="187325"/>
            </a:xfrm>
            <a:custGeom>
              <a:avLst/>
              <a:gdLst>
                <a:gd name="T0" fmla="*/ 10 w 21"/>
                <a:gd name="T1" fmla="*/ 0 h 59"/>
                <a:gd name="T2" fmla="*/ 0 w 21"/>
                <a:gd name="T3" fmla="*/ 40 h 59"/>
                <a:gd name="T4" fmla="*/ 6 w 21"/>
                <a:gd name="T5" fmla="*/ 42 h 59"/>
                <a:gd name="T6" fmla="*/ 21 w 21"/>
                <a:gd name="T7" fmla="*/ 59 h 59"/>
                <a:gd name="T8" fmla="*/ 21 w 21"/>
                <a:gd name="T9" fmla="*/ 10 h 59"/>
                <a:gd name="T10" fmla="*/ 11 w 21"/>
                <a:gd name="T11" fmla="*/ 1 h 59"/>
                <a:gd name="T12" fmla="*/ 10 w 21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59">
                  <a:moveTo>
                    <a:pt x="10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4" y="41"/>
                    <a:pt x="6" y="42"/>
                  </a:cubicBezTo>
                  <a:cubicBezTo>
                    <a:pt x="14" y="47"/>
                    <a:pt x="21" y="59"/>
                    <a:pt x="21" y="5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8" name="Rectangle 1111"/>
            <p:cNvSpPr>
              <a:spLocks noChangeArrowheads="1"/>
            </p:cNvSpPr>
            <p:nvPr/>
          </p:nvSpPr>
          <p:spPr bwMode="auto">
            <a:xfrm>
              <a:off x="10790238" y="6145213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9" name="Freeform 1112"/>
            <p:cNvSpPr>
              <a:spLocks/>
            </p:cNvSpPr>
            <p:nvPr/>
          </p:nvSpPr>
          <p:spPr bwMode="auto">
            <a:xfrm>
              <a:off x="10790238" y="6145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0" name="Freeform 1113"/>
            <p:cNvSpPr>
              <a:spLocks noEditPoints="1"/>
            </p:cNvSpPr>
            <p:nvPr/>
          </p:nvSpPr>
          <p:spPr bwMode="auto">
            <a:xfrm>
              <a:off x="10704513" y="6145213"/>
              <a:ext cx="85725" cy="455613"/>
            </a:xfrm>
            <a:custGeom>
              <a:avLst/>
              <a:gdLst>
                <a:gd name="T0" fmla="*/ 24 w 27"/>
                <a:gd name="T1" fmla="*/ 143 h 143"/>
                <a:gd name="T2" fmla="*/ 12 w 27"/>
                <a:gd name="T3" fmla="*/ 143 h 143"/>
                <a:gd name="T4" fmla="*/ 13 w 27"/>
                <a:gd name="T5" fmla="*/ 135 h 143"/>
                <a:gd name="T6" fmla="*/ 12 w 27"/>
                <a:gd name="T7" fmla="*/ 143 h 143"/>
                <a:gd name="T8" fmla="*/ 13 w 27"/>
                <a:gd name="T9" fmla="*/ 135 h 143"/>
                <a:gd name="T10" fmla="*/ 5 w 27"/>
                <a:gd name="T11" fmla="*/ 128 h 143"/>
                <a:gd name="T12" fmla="*/ 5 w 27"/>
                <a:gd name="T13" fmla="*/ 128 h 143"/>
                <a:gd name="T14" fmla="*/ 5 w 27"/>
                <a:gd name="T15" fmla="*/ 128 h 143"/>
                <a:gd name="T16" fmla="*/ 27 w 27"/>
                <a:gd name="T17" fmla="*/ 0 h 143"/>
                <a:gd name="T18" fmla="*/ 25 w 27"/>
                <a:gd name="T19" fmla="*/ 2 h 143"/>
                <a:gd name="T20" fmla="*/ 21 w 27"/>
                <a:gd name="T21" fmla="*/ 6 h 143"/>
                <a:gd name="T22" fmla="*/ 18 w 27"/>
                <a:gd name="T23" fmla="*/ 10 h 143"/>
                <a:gd name="T24" fmla="*/ 17 w 27"/>
                <a:gd name="T25" fmla="*/ 12 h 143"/>
                <a:gd name="T26" fmla="*/ 12 w 27"/>
                <a:gd name="T27" fmla="*/ 22 h 143"/>
                <a:gd name="T28" fmla="*/ 9 w 27"/>
                <a:gd name="T29" fmla="*/ 30 h 143"/>
                <a:gd name="T30" fmla="*/ 7 w 27"/>
                <a:gd name="T31" fmla="*/ 36 h 143"/>
                <a:gd name="T32" fmla="*/ 6 w 27"/>
                <a:gd name="T33" fmla="*/ 42 h 143"/>
                <a:gd name="T34" fmla="*/ 5 w 27"/>
                <a:gd name="T35" fmla="*/ 48 h 143"/>
                <a:gd name="T36" fmla="*/ 3 w 27"/>
                <a:gd name="T37" fmla="*/ 57 h 143"/>
                <a:gd name="T38" fmla="*/ 0 w 27"/>
                <a:gd name="T39" fmla="*/ 84 h 143"/>
                <a:gd name="T40" fmla="*/ 0 w 27"/>
                <a:gd name="T41" fmla="*/ 84 h 143"/>
                <a:gd name="T42" fmla="*/ 3 w 27"/>
                <a:gd name="T43" fmla="*/ 57 h 143"/>
                <a:gd name="T44" fmla="*/ 5 w 27"/>
                <a:gd name="T45" fmla="*/ 48 h 143"/>
                <a:gd name="T46" fmla="*/ 6 w 27"/>
                <a:gd name="T47" fmla="*/ 42 h 143"/>
                <a:gd name="T48" fmla="*/ 7 w 27"/>
                <a:gd name="T49" fmla="*/ 36 h 143"/>
                <a:gd name="T50" fmla="*/ 9 w 27"/>
                <a:gd name="T51" fmla="*/ 30 h 143"/>
                <a:gd name="T52" fmla="*/ 12 w 27"/>
                <a:gd name="T53" fmla="*/ 22 h 143"/>
                <a:gd name="T54" fmla="*/ 17 w 27"/>
                <a:gd name="T55" fmla="*/ 12 h 143"/>
                <a:gd name="T56" fmla="*/ 18 w 27"/>
                <a:gd name="T57" fmla="*/ 10 h 143"/>
                <a:gd name="T58" fmla="*/ 21 w 27"/>
                <a:gd name="T59" fmla="*/ 6 h 143"/>
                <a:gd name="T60" fmla="*/ 25 w 27"/>
                <a:gd name="T61" fmla="*/ 2 h 143"/>
                <a:gd name="T62" fmla="*/ 27 w 27"/>
                <a:gd name="T6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" h="143">
                  <a:moveTo>
                    <a:pt x="12" y="143"/>
                  </a:moveTo>
                  <a:cubicBezTo>
                    <a:pt x="24" y="143"/>
                    <a:pt x="24" y="143"/>
                    <a:pt x="24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12" y="143"/>
                    <a:pt x="12" y="143"/>
                    <a:pt x="12" y="143"/>
                  </a:cubicBezTo>
                  <a:moveTo>
                    <a:pt x="12" y="135"/>
                  </a:moveTo>
                  <a:cubicBezTo>
                    <a:pt x="13" y="135"/>
                    <a:pt x="13" y="135"/>
                    <a:pt x="13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13" y="135"/>
                    <a:pt x="13" y="135"/>
                    <a:pt x="12" y="135"/>
                  </a:cubicBezTo>
                  <a:moveTo>
                    <a:pt x="5" y="128"/>
                  </a:moveTo>
                  <a:cubicBezTo>
                    <a:pt x="3" y="129"/>
                    <a:pt x="2" y="131"/>
                    <a:pt x="0" y="132"/>
                  </a:cubicBezTo>
                  <a:cubicBezTo>
                    <a:pt x="2" y="131"/>
                    <a:pt x="3" y="129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79"/>
                    <a:pt x="1" y="75"/>
                    <a:pt x="1" y="71"/>
                  </a:cubicBezTo>
                  <a:cubicBezTo>
                    <a:pt x="2" y="66"/>
                    <a:pt x="3" y="62"/>
                    <a:pt x="3" y="57"/>
                  </a:cubicBezTo>
                  <a:cubicBezTo>
                    <a:pt x="4" y="55"/>
                    <a:pt x="4" y="53"/>
                    <a:pt x="4" y="51"/>
                  </a:cubicBezTo>
                  <a:cubicBezTo>
                    <a:pt x="5" y="50"/>
                    <a:pt x="5" y="49"/>
                    <a:pt x="5" y="48"/>
                  </a:cubicBezTo>
                  <a:cubicBezTo>
                    <a:pt x="5" y="47"/>
                    <a:pt x="5" y="46"/>
                    <a:pt x="5" y="45"/>
                  </a:cubicBezTo>
                  <a:cubicBezTo>
                    <a:pt x="6" y="44"/>
                    <a:pt x="6" y="43"/>
                    <a:pt x="6" y="42"/>
                  </a:cubicBezTo>
                  <a:cubicBezTo>
                    <a:pt x="6" y="41"/>
                    <a:pt x="6" y="40"/>
                    <a:pt x="7" y="39"/>
                  </a:cubicBezTo>
                  <a:cubicBezTo>
                    <a:pt x="7" y="38"/>
                    <a:pt x="7" y="37"/>
                    <a:pt x="7" y="36"/>
                  </a:cubicBezTo>
                  <a:cubicBezTo>
                    <a:pt x="8" y="35"/>
                    <a:pt x="8" y="34"/>
                    <a:pt x="8" y="33"/>
                  </a:cubicBezTo>
                  <a:cubicBezTo>
                    <a:pt x="8" y="32"/>
                    <a:pt x="9" y="31"/>
                    <a:pt x="9" y="30"/>
                  </a:cubicBezTo>
                  <a:cubicBezTo>
                    <a:pt x="9" y="29"/>
                    <a:pt x="10" y="28"/>
                    <a:pt x="10" y="27"/>
                  </a:cubicBezTo>
                  <a:cubicBezTo>
                    <a:pt x="11" y="25"/>
                    <a:pt x="11" y="24"/>
                    <a:pt x="12" y="22"/>
                  </a:cubicBezTo>
                  <a:cubicBezTo>
                    <a:pt x="13" y="19"/>
                    <a:pt x="15" y="16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1" y="7"/>
                    <a:pt x="21" y="6"/>
                  </a:cubicBezTo>
                  <a:cubicBezTo>
                    <a:pt x="22" y="5"/>
                    <a:pt x="23" y="4"/>
                    <a:pt x="23" y="3"/>
                  </a:cubicBezTo>
                  <a:cubicBezTo>
                    <a:pt x="24" y="3"/>
                    <a:pt x="25" y="2"/>
                    <a:pt x="25" y="2"/>
                  </a:cubicBezTo>
                  <a:cubicBezTo>
                    <a:pt x="26" y="1"/>
                    <a:pt x="26" y="1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1" name="Freeform 1114"/>
            <p:cNvSpPr>
              <a:spLocks/>
            </p:cNvSpPr>
            <p:nvPr/>
          </p:nvSpPr>
          <p:spPr bwMode="auto">
            <a:xfrm>
              <a:off x="10704513" y="6145213"/>
              <a:ext cx="85725" cy="430213"/>
            </a:xfrm>
            <a:custGeom>
              <a:avLst/>
              <a:gdLst>
                <a:gd name="T0" fmla="*/ 27 w 27"/>
                <a:gd name="T1" fmla="*/ 0 h 135"/>
                <a:gd name="T2" fmla="*/ 27 w 27"/>
                <a:gd name="T3" fmla="*/ 0 h 135"/>
                <a:gd name="T4" fmla="*/ 26 w 27"/>
                <a:gd name="T5" fmla="*/ 0 h 135"/>
                <a:gd name="T6" fmla="*/ 25 w 27"/>
                <a:gd name="T7" fmla="*/ 2 h 135"/>
                <a:gd name="T8" fmla="*/ 23 w 27"/>
                <a:gd name="T9" fmla="*/ 3 h 135"/>
                <a:gd name="T10" fmla="*/ 21 w 27"/>
                <a:gd name="T11" fmla="*/ 6 h 135"/>
                <a:gd name="T12" fmla="*/ 19 w 27"/>
                <a:gd name="T13" fmla="*/ 9 h 135"/>
                <a:gd name="T14" fmla="*/ 18 w 27"/>
                <a:gd name="T15" fmla="*/ 10 h 135"/>
                <a:gd name="T16" fmla="*/ 18 w 27"/>
                <a:gd name="T17" fmla="*/ 11 h 135"/>
                <a:gd name="T18" fmla="*/ 17 w 27"/>
                <a:gd name="T19" fmla="*/ 12 h 135"/>
                <a:gd name="T20" fmla="*/ 17 w 27"/>
                <a:gd name="T21" fmla="*/ 13 h 135"/>
                <a:gd name="T22" fmla="*/ 12 w 27"/>
                <a:gd name="T23" fmla="*/ 22 h 135"/>
                <a:gd name="T24" fmla="*/ 10 w 27"/>
                <a:gd name="T25" fmla="*/ 27 h 135"/>
                <a:gd name="T26" fmla="*/ 9 w 27"/>
                <a:gd name="T27" fmla="*/ 30 h 135"/>
                <a:gd name="T28" fmla="*/ 8 w 27"/>
                <a:gd name="T29" fmla="*/ 33 h 135"/>
                <a:gd name="T30" fmla="*/ 7 w 27"/>
                <a:gd name="T31" fmla="*/ 36 h 135"/>
                <a:gd name="T32" fmla="*/ 7 w 27"/>
                <a:gd name="T33" fmla="*/ 39 h 135"/>
                <a:gd name="T34" fmla="*/ 6 w 27"/>
                <a:gd name="T35" fmla="*/ 42 h 135"/>
                <a:gd name="T36" fmla="*/ 5 w 27"/>
                <a:gd name="T37" fmla="*/ 45 h 135"/>
                <a:gd name="T38" fmla="*/ 5 w 27"/>
                <a:gd name="T39" fmla="*/ 48 h 135"/>
                <a:gd name="T40" fmla="*/ 4 w 27"/>
                <a:gd name="T41" fmla="*/ 51 h 135"/>
                <a:gd name="T42" fmla="*/ 3 w 27"/>
                <a:gd name="T43" fmla="*/ 57 h 135"/>
                <a:gd name="T44" fmla="*/ 1 w 27"/>
                <a:gd name="T45" fmla="*/ 71 h 135"/>
                <a:gd name="T46" fmla="*/ 0 w 27"/>
                <a:gd name="T47" fmla="*/ 84 h 135"/>
                <a:gd name="T48" fmla="*/ 0 w 27"/>
                <a:gd name="T49" fmla="*/ 85 h 135"/>
                <a:gd name="T50" fmla="*/ 0 w 27"/>
                <a:gd name="T51" fmla="*/ 87 h 135"/>
                <a:gd name="T52" fmla="*/ 3 w 27"/>
                <a:gd name="T53" fmla="*/ 85 h 135"/>
                <a:gd name="T54" fmla="*/ 12 w 27"/>
                <a:gd name="T55" fmla="*/ 124 h 135"/>
                <a:gd name="T56" fmla="*/ 5 w 27"/>
                <a:gd name="T57" fmla="*/ 128 h 135"/>
                <a:gd name="T58" fmla="*/ 5 w 27"/>
                <a:gd name="T59" fmla="*/ 128 h 135"/>
                <a:gd name="T60" fmla="*/ 5 w 27"/>
                <a:gd name="T61" fmla="*/ 128 h 135"/>
                <a:gd name="T62" fmla="*/ 12 w 27"/>
                <a:gd name="T63" fmla="*/ 135 h 135"/>
                <a:gd name="T64" fmla="*/ 12 w 27"/>
                <a:gd name="T65" fmla="*/ 135 h 135"/>
                <a:gd name="T66" fmla="*/ 13 w 27"/>
                <a:gd name="T67" fmla="*/ 135 h 135"/>
                <a:gd name="T68" fmla="*/ 22 w 27"/>
                <a:gd name="T69" fmla="*/ 135 h 135"/>
                <a:gd name="T70" fmla="*/ 27 w 27"/>
                <a:gd name="T7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" h="135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6"/>
                    <a:pt x="0" y="87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10" y="125"/>
                    <a:pt x="7" y="126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7" y="66"/>
                    <a:pt x="26" y="2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2" name="Freeform 1115"/>
            <p:cNvSpPr>
              <a:spLocks/>
            </p:cNvSpPr>
            <p:nvPr/>
          </p:nvSpPr>
          <p:spPr bwMode="auto">
            <a:xfrm>
              <a:off x="10742613" y="6575425"/>
              <a:ext cx="38100" cy="25400"/>
            </a:xfrm>
            <a:custGeom>
              <a:avLst/>
              <a:gdLst>
                <a:gd name="T0" fmla="*/ 0 w 12"/>
                <a:gd name="T1" fmla="*/ 0 h 8"/>
                <a:gd name="T2" fmla="*/ 0 w 12"/>
                <a:gd name="T3" fmla="*/ 8 h 8"/>
                <a:gd name="T4" fmla="*/ 12 w 12"/>
                <a:gd name="T5" fmla="*/ 8 h 8"/>
                <a:gd name="T6" fmla="*/ 10 w 12"/>
                <a:gd name="T7" fmla="*/ 0 h 8"/>
                <a:gd name="T8" fmla="*/ 1 w 12"/>
                <a:gd name="T9" fmla="*/ 0 h 8"/>
                <a:gd name="T10" fmla="*/ 0 w 12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6"/>
                    <a:pt x="11" y="3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3" name="Freeform 1116"/>
            <p:cNvSpPr>
              <a:spLocks noEditPoints="1"/>
            </p:cNvSpPr>
            <p:nvPr/>
          </p:nvSpPr>
          <p:spPr bwMode="auto">
            <a:xfrm>
              <a:off x="10679113" y="6565900"/>
              <a:ext cx="25400" cy="34925"/>
            </a:xfrm>
            <a:custGeom>
              <a:avLst/>
              <a:gdLst>
                <a:gd name="T0" fmla="*/ 0 w 8"/>
                <a:gd name="T1" fmla="*/ 11 h 11"/>
                <a:gd name="T2" fmla="*/ 0 w 8"/>
                <a:gd name="T3" fmla="*/ 11 h 11"/>
                <a:gd name="T4" fmla="*/ 0 w 8"/>
                <a:gd name="T5" fmla="*/ 11 h 11"/>
                <a:gd name="T6" fmla="*/ 8 w 8"/>
                <a:gd name="T7" fmla="*/ 0 h 11"/>
                <a:gd name="T8" fmla="*/ 8 w 8"/>
                <a:gd name="T9" fmla="*/ 0 h 11"/>
                <a:gd name="T10" fmla="*/ 8 w 8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4" name="Freeform 1117"/>
            <p:cNvSpPr>
              <a:spLocks/>
            </p:cNvSpPr>
            <p:nvPr/>
          </p:nvSpPr>
          <p:spPr bwMode="auto">
            <a:xfrm>
              <a:off x="10679113" y="6416675"/>
              <a:ext cx="63500" cy="184150"/>
            </a:xfrm>
            <a:custGeom>
              <a:avLst/>
              <a:gdLst>
                <a:gd name="T0" fmla="*/ 11 w 20"/>
                <a:gd name="T1" fmla="*/ 0 h 58"/>
                <a:gd name="T2" fmla="*/ 8 w 20"/>
                <a:gd name="T3" fmla="*/ 2 h 58"/>
                <a:gd name="T4" fmla="*/ 8 w 20"/>
                <a:gd name="T5" fmla="*/ 2 h 58"/>
                <a:gd name="T6" fmla="*/ 0 w 20"/>
                <a:gd name="T7" fmla="*/ 9 h 58"/>
                <a:gd name="T8" fmla="*/ 0 w 20"/>
                <a:gd name="T9" fmla="*/ 58 h 58"/>
                <a:gd name="T10" fmla="*/ 0 w 20"/>
                <a:gd name="T11" fmla="*/ 58 h 58"/>
                <a:gd name="T12" fmla="*/ 0 w 20"/>
                <a:gd name="T13" fmla="*/ 58 h 58"/>
                <a:gd name="T14" fmla="*/ 8 w 20"/>
                <a:gd name="T15" fmla="*/ 47 h 58"/>
                <a:gd name="T16" fmla="*/ 8 w 20"/>
                <a:gd name="T17" fmla="*/ 47 h 58"/>
                <a:gd name="T18" fmla="*/ 8 w 20"/>
                <a:gd name="T19" fmla="*/ 47 h 58"/>
                <a:gd name="T20" fmla="*/ 13 w 20"/>
                <a:gd name="T21" fmla="*/ 43 h 58"/>
                <a:gd name="T22" fmla="*/ 20 w 20"/>
                <a:gd name="T23" fmla="*/ 39 h 58"/>
                <a:gd name="T24" fmla="*/ 11 w 20"/>
                <a:gd name="T2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58">
                  <a:moveTo>
                    <a:pt x="11" y="0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4" y="52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0" y="46"/>
                    <a:pt x="11" y="44"/>
                    <a:pt x="13" y="43"/>
                  </a:cubicBezTo>
                  <a:cubicBezTo>
                    <a:pt x="15" y="41"/>
                    <a:pt x="18" y="40"/>
                    <a:pt x="20" y="39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9" name="Rectangle 1141"/>
            <p:cNvSpPr>
              <a:spLocks noChangeArrowheads="1"/>
            </p:cNvSpPr>
            <p:nvPr/>
          </p:nvSpPr>
          <p:spPr bwMode="auto">
            <a:xfrm>
              <a:off x="10763569" y="6607175"/>
              <a:ext cx="45719" cy="578377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0" name="Rectangle 1142"/>
            <p:cNvSpPr>
              <a:spLocks noChangeArrowheads="1"/>
            </p:cNvSpPr>
            <p:nvPr/>
          </p:nvSpPr>
          <p:spPr bwMode="auto">
            <a:xfrm>
              <a:off x="10764838" y="6607175"/>
              <a:ext cx="44450" cy="258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52" name="Freeform 1173"/>
          <p:cNvSpPr>
            <a:spLocks/>
          </p:cNvSpPr>
          <p:nvPr/>
        </p:nvSpPr>
        <p:spPr bwMode="auto">
          <a:xfrm>
            <a:off x="3232151" y="1460181"/>
            <a:ext cx="1035050" cy="300358"/>
          </a:xfrm>
          <a:custGeom>
            <a:avLst/>
            <a:gdLst>
              <a:gd name="T0" fmla="*/ 196 w 403"/>
              <a:gd name="T1" fmla="*/ 0 h 115"/>
              <a:gd name="T2" fmla="*/ 92 w 403"/>
              <a:gd name="T3" fmla="*/ 66 h 115"/>
              <a:gd name="T4" fmla="*/ 76 w 403"/>
              <a:gd name="T5" fmla="*/ 64 h 115"/>
              <a:gd name="T6" fmla="*/ 0 w 403"/>
              <a:gd name="T7" fmla="*/ 115 h 115"/>
              <a:gd name="T8" fmla="*/ 403 w 403"/>
              <a:gd name="T9" fmla="*/ 115 h 115"/>
              <a:gd name="T10" fmla="*/ 327 w 403"/>
              <a:gd name="T11" fmla="*/ 64 h 115"/>
              <a:gd name="T12" fmla="*/ 301 w 403"/>
              <a:gd name="T13" fmla="*/ 69 h 115"/>
              <a:gd name="T14" fmla="*/ 196 w 403"/>
              <a:gd name="T1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3" h="115">
                <a:moveTo>
                  <a:pt x="196" y="0"/>
                </a:moveTo>
                <a:cubicBezTo>
                  <a:pt x="150" y="0"/>
                  <a:pt x="111" y="27"/>
                  <a:pt x="92" y="66"/>
                </a:cubicBezTo>
                <a:cubicBezTo>
                  <a:pt x="87" y="65"/>
                  <a:pt x="81" y="64"/>
                  <a:pt x="76" y="64"/>
                </a:cubicBezTo>
                <a:cubicBezTo>
                  <a:pt x="42" y="64"/>
                  <a:pt x="12" y="85"/>
                  <a:pt x="0" y="115"/>
                </a:cubicBezTo>
                <a:cubicBezTo>
                  <a:pt x="403" y="115"/>
                  <a:pt x="403" y="115"/>
                  <a:pt x="403" y="115"/>
                </a:cubicBezTo>
                <a:cubicBezTo>
                  <a:pt x="390" y="85"/>
                  <a:pt x="361" y="64"/>
                  <a:pt x="327" y="64"/>
                </a:cubicBezTo>
                <a:cubicBezTo>
                  <a:pt x="317" y="64"/>
                  <a:pt x="309" y="66"/>
                  <a:pt x="301" y="69"/>
                </a:cubicBezTo>
                <a:cubicBezTo>
                  <a:pt x="283" y="28"/>
                  <a:pt x="243" y="0"/>
                  <a:pt x="196" y="0"/>
                </a:cubicBezTo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7" name="任意多边形 1186"/>
          <p:cNvSpPr/>
          <p:nvPr/>
        </p:nvSpPr>
        <p:spPr>
          <a:xfrm>
            <a:off x="4285291" y="1810845"/>
            <a:ext cx="7497979" cy="1103500"/>
          </a:xfrm>
          <a:custGeom>
            <a:avLst/>
            <a:gdLst/>
            <a:ahLst/>
            <a:cxnLst/>
            <a:rect l="l" t="t" r="r" b="b"/>
            <a:pathLst>
              <a:path w="7497979" h="1103500">
                <a:moveTo>
                  <a:pt x="695051" y="673313"/>
                </a:moveTo>
                <a:lnTo>
                  <a:pt x="897559" y="673313"/>
                </a:lnTo>
                <a:lnTo>
                  <a:pt x="1046294" y="1065172"/>
                </a:lnTo>
                <a:lnTo>
                  <a:pt x="843786" y="1065172"/>
                </a:lnTo>
                <a:close/>
                <a:moveTo>
                  <a:pt x="148735" y="673313"/>
                </a:moveTo>
                <a:lnTo>
                  <a:pt x="351244" y="673313"/>
                </a:lnTo>
                <a:lnTo>
                  <a:pt x="202509" y="1065172"/>
                </a:lnTo>
                <a:lnTo>
                  <a:pt x="0" y="1065172"/>
                </a:lnTo>
                <a:close/>
                <a:moveTo>
                  <a:pt x="1902093" y="632124"/>
                </a:moveTo>
                <a:lnTo>
                  <a:pt x="1902093" y="765986"/>
                </a:lnTo>
                <a:lnTo>
                  <a:pt x="2039959" y="765986"/>
                </a:lnTo>
                <a:lnTo>
                  <a:pt x="2038815" y="632124"/>
                </a:lnTo>
                <a:close/>
                <a:moveTo>
                  <a:pt x="5914895" y="603521"/>
                </a:moveTo>
                <a:lnTo>
                  <a:pt x="6091089" y="603521"/>
                </a:lnTo>
                <a:lnTo>
                  <a:pt x="6133993" y="685898"/>
                </a:lnTo>
                <a:lnTo>
                  <a:pt x="6316479" y="605810"/>
                </a:lnTo>
                <a:lnTo>
                  <a:pt x="6295885" y="752257"/>
                </a:lnTo>
                <a:lnTo>
                  <a:pt x="6193487" y="801454"/>
                </a:lnTo>
                <a:lnTo>
                  <a:pt x="6327349" y="1061740"/>
                </a:lnTo>
                <a:lnTo>
                  <a:pt x="6147150" y="1061740"/>
                </a:lnTo>
                <a:close/>
                <a:moveTo>
                  <a:pt x="6588407" y="564622"/>
                </a:moveTo>
                <a:lnTo>
                  <a:pt x="6588407" y="873533"/>
                </a:lnTo>
                <a:lnTo>
                  <a:pt x="6631311" y="873533"/>
                </a:lnTo>
                <a:lnTo>
                  <a:pt x="6631311" y="564622"/>
                </a:lnTo>
                <a:close/>
                <a:moveTo>
                  <a:pt x="1729904" y="510276"/>
                </a:moveTo>
                <a:lnTo>
                  <a:pt x="2213865" y="510276"/>
                </a:lnTo>
                <a:lnTo>
                  <a:pt x="2213865" y="751112"/>
                </a:lnTo>
                <a:lnTo>
                  <a:pt x="2039959" y="887262"/>
                </a:lnTo>
                <a:lnTo>
                  <a:pt x="1729904" y="887834"/>
                </a:lnTo>
                <a:close/>
                <a:moveTo>
                  <a:pt x="6785767" y="352388"/>
                </a:moveTo>
                <a:lnTo>
                  <a:pt x="6973974" y="352388"/>
                </a:lnTo>
                <a:lnTo>
                  <a:pt x="6973974" y="898131"/>
                </a:lnTo>
                <a:lnTo>
                  <a:pt x="7074085" y="958198"/>
                </a:lnTo>
                <a:lnTo>
                  <a:pt x="7497979" y="958198"/>
                </a:lnTo>
                <a:lnTo>
                  <a:pt x="7442490" y="1070321"/>
                </a:lnTo>
                <a:lnTo>
                  <a:pt x="7027175" y="1070321"/>
                </a:lnTo>
                <a:lnTo>
                  <a:pt x="6952808" y="1027989"/>
                </a:lnTo>
                <a:lnTo>
                  <a:pt x="6824095" y="1091487"/>
                </a:lnTo>
                <a:lnTo>
                  <a:pt x="6824095" y="475953"/>
                </a:lnTo>
                <a:lnTo>
                  <a:pt x="6785767" y="475953"/>
                </a:lnTo>
                <a:close/>
                <a:moveTo>
                  <a:pt x="4529942" y="275732"/>
                </a:moveTo>
                <a:lnTo>
                  <a:pt x="4716433" y="275732"/>
                </a:lnTo>
                <a:lnTo>
                  <a:pt x="4715289" y="1018264"/>
                </a:lnTo>
                <a:lnTo>
                  <a:pt x="4531086" y="1102356"/>
                </a:lnTo>
                <a:close/>
                <a:moveTo>
                  <a:pt x="4976147" y="255710"/>
                </a:moveTo>
                <a:lnTo>
                  <a:pt x="5142044" y="1006250"/>
                </a:lnTo>
                <a:lnTo>
                  <a:pt x="4960701" y="1006250"/>
                </a:lnTo>
                <a:lnTo>
                  <a:pt x="4797665" y="256282"/>
                </a:lnTo>
                <a:close/>
                <a:moveTo>
                  <a:pt x="240837" y="158460"/>
                </a:moveTo>
                <a:lnTo>
                  <a:pt x="240837" y="487966"/>
                </a:lnTo>
                <a:lnTo>
                  <a:pt x="811179" y="487966"/>
                </a:lnTo>
                <a:lnTo>
                  <a:pt x="811179" y="158460"/>
                </a:lnTo>
                <a:close/>
                <a:moveTo>
                  <a:pt x="6588407" y="155028"/>
                </a:moveTo>
                <a:lnTo>
                  <a:pt x="6588407" y="434764"/>
                </a:lnTo>
                <a:lnTo>
                  <a:pt x="6631311" y="434764"/>
                </a:lnTo>
                <a:lnTo>
                  <a:pt x="6631311" y="155028"/>
                </a:lnTo>
                <a:close/>
                <a:moveTo>
                  <a:pt x="5454388" y="145303"/>
                </a:moveTo>
                <a:lnTo>
                  <a:pt x="5454388" y="412454"/>
                </a:lnTo>
                <a:lnTo>
                  <a:pt x="5516742" y="412454"/>
                </a:lnTo>
                <a:lnTo>
                  <a:pt x="5516742" y="145303"/>
                </a:lnTo>
                <a:close/>
                <a:moveTo>
                  <a:pt x="5894301" y="142443"/>
                </a:moveTo>
                <a:lnTo>
                  <a:pt x="5894301" y="240265"/>
                </a:lnTo>
                <a:lnTo>
                  <a:pt x="6129989" y="240265"/>
                </a:lnTo>
                <a:lnTo>
                  <a:pt x="6079075" y="359825"/>
                </a:lnTo>
                <a:lnTo>
                  <a:pt x="5894301" y="359825"/>
                </a:lnTo>
                <a:lnTo>
                  <a:pt x="5894301" y="448494"/>
                </a:lnTo>
                <a:lnTo>
                  <a:pt x="6143146" y="448494"/>
                </a:lnTo>
                <a:lnTo>
                  <a:pt x="6143146" y="142443"/>
                </a:lnTo>
                <a:close/>
                <a:moveTo>
                  <a:pt x="50913" y="24599"/>
                </a:moveTo>
                <a:lnTo>
                  <a:pt x="1001674" y="24599"/>
                </a:lnTo>
                <a:lnTo>
                  <a:pt x="1001674" y="487966"/>
                </a:lnTo>
                <a:lnTo>
                  <a:pt x="811179" y="624688"/>
                </a:lnTo>
                <a:lnTo>
                  <a:pt x="50913" y="624688"/>
                </a:lnTo>
                <a:close/>
                <a:moveTo>
                  <a:pt x="6884733" y="23454"/>
                </a:moveTo>
                <a:cubicBezTo>
                  <a:pt x="6899607" y="23836"/>
                  <a:pt x="6914194" y="27936"/>
                  <a:pt x="6928495" y="35754"/>
                </a:cubicBezTo>
                <a:cubicBezTo>
                  <a:pt x="6942797" y="43572"/>
                  <a:pt x="6954238" y="55299"/>
                  <a:pt x="6962819" y="70935"/>
                </a:cubicBezTo>
                <a:cubicBezTo>
                  <a:pt x="6971400" y="86572"/>
                  <a:pt x="6975691" y="102208"/>
                  <a:pt x="6975691" y="117844"/>
                </a:cubicBezTo>
                <a:cubicBezTo>
                  <a:pt x="6975309" y="134243"/>
                  <a:pt x="6968731" y="153979"/>
                  <a:pt x="6955955" y="177052"/>
                </a:cubicBezTo>
                <a:cubicBezTo>
                  <a:pt x="6943179" y="200125"/>
                  <a:pt x="6919438" y="211662"/>
                  <a:pt x="6884733" y="211662"/>
                </a:cubicBezTo>
                <a:cubicBezTo>
                  <a:pt x="6849265" y="212043"/>
                  <a:pt x="6825143" y="200602"/>
                  <a:pt x="6812368" y="177338"/>
                </a:cubicBezTo>
                <a:cubicBezTo>
                  <a:pt x="6799592" y="154074"/>
                  <a:pt x="6793109" y="134338"/>
                  <a:pt x="6792918" y="118130"/>
                </a:cubicBezTo>
                <a:cubicBezTo>
                  <a:pt x="6792727" y="101922"/>
                  <a:pt x="6797017" y="86190"/>
                  <a:pt x="6805789" y="70935"/>
                </a:cubicBezTo>
                <a:cubicBezTo>
                  <a:pt x="6814561" y="55299"/>
                  <a:pt x="6826002" y="43477"/>
                  <a:pt x="6840113" y="35468"/>
                </a:cubicBezTo>
                <a:cubicBezTo>
                  <a:pt x="6854223" y="27459"/>
                  <a:pt x="6869097" y="23454"/>
                  <a:pt x="6884733" y="23454"/>
                </a:cubicBezTo>
                <a:close/>
                <a:moveTo>
                  <a:pt x="6438528" y="23454"/>
                </a:moveTo>
                <a:lnTo>
                  <a:pt x="6776042" y="23454"/>
                </a:lnTo>
                <a:lnTo>
                  <a:pt x="6776042" y="434764"/>
                </a:lnTo>
                <a:lnTo>
                  <a:pt x="6713115" y="501695"/>
                </a:lnTo>
                <a:lnTo>
                  <a:pt x="6776042" y="562905"/>
                </a:lnTo>
                <a:lnTo>
                  <a:pt x="6776042" y="873533"/>
                </a:lnTo>
                <a:lnTo>
                  <a:pt x="6661631" y="998242"/>
                </a:lnTo>
                <a:lnTo>
                  <a:pt x="6588407" y="998242"/>
                </a:lnTo>
                <a:lnTo>
                  <a:pt x="6588407" y="1033709"/>
                </a:lnTo>
                <a:lnTo>
                  <a:pt x="6438528" y="1103500"/>
                </a:lnTo>
                <a:close/>
                <a:moveTo>
                  <a:pt x="4113484" y="22310"/>
                </a:moveTo>
                <a:lnTo>
                  <a:pt x="5143189" y="22310"/>
                </a:lnTo>
                <a:lnTo>
                  <a:pt x="5075685" y="163037"/>
                </a:lnTo>
                <a:lnTo>
                  <a:pt x="4561405" y="163037"/>
                </a:lnTo>
                <a:lnTo>
                  <a:pt x="4280525" y="1006250"/>
                </a:lnTo>
                <a:lnTo>
                  <a:pt x="4091746" y="1006250"/>
                </a:lnTo>
                <a:lnTo>
                  <a:pt x="4369765" y="163037"/>
                </a:lnTo>
                <a:lnTo>
                  <a:pt x="4113484" y="163037"/>
                </a:lnTo>
                <a:close/>
                <a:moveTo>
                  <a:pt x="5722111" y="20022"/>
                </a:moveTo>
                <a:lnTo>
                  <a:pt x="6314763" y="20022"/>
                </a:lnTo>
                <a:lnTo>
                  <a:pt x="6314763" y="431332"/>
                </a:lnTo>
                <a:lnTo>
                  <a:pt x="6143146" y="566338"/>
                </a:lnTo>
                <a:lnTo>
                  <a:pt x="5894301" y="566338"/>
                </a:lnTo>
                <a:lnTo>
                  <a:pt x="5894301" y="933599"/>
                </a:lnTo>
                <a:lnTo>
                  <a:pt x="6033883" y="933599"/>
                </a:lnTo>
                <a:lnTo>
                  <a:pt x="5978393" y="1058880"/>
                </a:lnTo>
                <a:lnTo>
                  <a:pt x="5722111" y="1058880"/>
                </a:lnTo>
                <a:close/>
                <a:moveTo>
                  <a:pt x="1727616" y="19450"/>
                </a:moveTo>
                <a:lnTo>
                  <a:pt x="2203568" y="19450"/>
                </a:lnTo>
                <a:lnTo>
                  <a:pt x="2203568" y="347239"/>
                </a:lnTo>
                <a:lnTo>
                  <a:pt x="2030234" y="475953"/>
                </a:lnTo>
                <a:lnTo>
                  <a:pt x="1990762" y="476525"/>
                </a:lnTo>
                <a:lnTo>
                  <a:pt x="1990762" y="355820"/>
                </a:lnTo>
                <a:lnTo>
                  <a:pt x="2030234" y="356392"/>
                </a:lnTo>
                <a:lnTo>
                  <a:pt x="2030234" y="142443"/>
                </a:lnTo>
                <a:lnTo>
                  <a:pt x="1963303" y="142443"/>
                </a:lnTo>
                <a:lnTo>
                  <a:pt x="1887220" y="475953"/>
                </a:lnTo>
                <a:lnTo>
                  <a:pt x="1715602" y="476525"/>
                </a:lnTo>
                <a:lnTo>
                  <a:pt x="1791686" y="142443"/>
                </a:lnTo>
                <a:lnTo>
                  <a:pt x="1727616" y="142443"/>
                </a:lnTo>
                <a:close/>
                <a:moveTo>
                  <a:pt x="5280482" y="17734"/>
                </a:moveTo>
                <a:lnTo>
                  <a:pt x="5691220" y="17734"/>
                </a:lnTo>
                <a:lnTo>
                  <a:pt x="5691220" y="412454"/>
                </a:lnTo>
                <a:lnTo>
                  <a:pt x="5604839" y="514280"/>
                </a:lnTo>
                <a:lnTo>
                  <a:pt x="5604839" y="619539"/>
                </a:lnTo>
                <a:lnTo>
                  <a:pt x="5694653" y="619539"/>
                </a:lnTo>
                <a:lnTo>
                  <a:pt x="5647171" y="737383"/>
                </a:lnTo>
                <a:lnTo>
                  <a:pt x="5604839" y="737383"/>
                </a:lnTo>
                <a:lnTo>
                  <a:pt x="5604839" y="950761"/>
                </a:lnTo>
                <a:lnTo>
                  <a:pt x="5701517" y="950761"/>
                </a:lnTo>
                <a:lnTo>
                  <a:pt x="5652892" y="1068605"/>
                </a:lnTo>
                <a:lnTo>
                  <a:pt x="5280482" y="1068605"/>
                </a:lnTo>
                <a:lnTo>
                  <a:pt x="5280482" y="589792"/>
                </a:lnTo>
                <a:lnTo>
                  <a:pt x="5429789" y="589792"/>
                </a:lnTo>
                <a:lnTo>
                  <a:pt x="5429789" y="950761"/>
                </a:lnTo>
                <a:lnTo>
                  <a:pt x="5451527" y="950761"/>
                </a:lnTo>
                <a:lnTo>
                  <a:pt x="5451527" y="531442"/>
                </a:lnTo>
                <a:lnTo>
                  <a:pt x="5280482" y="531442"/>
                </a:lnTo>
                <a:close/>
                <a:moveTo>
                  <a:pt x="7118705" y="12585"/>
                </a:moveTo>
                <a:lnTo>
                  <a:pt x="7285746" y="12585"/>
                </a:lnTo>
                <a:lnTo>
                  <a:pt x="7267440" y="64643"/>
                </a:lnTo>
                <a:lnTo>
                  <a:pt x="7494547" y="64643"/>
                </a:lnTo>
                <a:lnTo>
                  <a:pt x="7447066" y="176766"/>
                </a:lnTo>
                <a:lnTo>
                  <a:pt x="7235405" y="176766"/>
                </a:lnTo>
                <a:lnTo>
                  <a:pt x="7203369" y="271156"/>
                </a:lnTo>
                <a:lnTo>
                  <a:pt x="7479101" y="271156"/>
                </a:lnTo>
                <a:lnTo>
                  <a:pt x="7479101" y="775139"/>
                </a:lnTo>
                <a:lnTo>
                  <a:pt x="7358969" y="892983"/>
                </a:lnTo>
                <a:lnTo>
                  <a:pt x="7243985" y="892983"/>
                </a:lnTo>
                <a:lnTo>
                  <a:pt x="7243985" y="775139"/>
                </a:lnTo>
                <a:lnTo>
                  <a:pt x="7325790" y="775139"/>
                </a:lnTo>
                <a:lnTo>
                  <a:pt x="7325790" y="379275"/>
                </a:lnTo>
                <a:lnTo>
                  <a:pt x="7185635" y="379275"/>
                </a:lnTo>
                <a:lnTo>
                  <a:pt x="7185635" y="451354"/>
                </a:lnTo>
                <a:lnTo>
                  <a:pt x="7317781" y="451354"/>
                </a:lnTo>
                <a:lnTo>
                  <a:pt x="7276021" y="552608"/>
                </a:lnTo>
                <a:lnTo>
                  <a:pt x="7185635" y="552608"/>
                </a:lnTo>
                <a:lnTo>
                  <a:pt x="7185635" y="629836"/>
                </a:lnTo>
                <a:lnTo>
                  <a:pt x="7320069" y="629836"/>
                </a:lnTo>
                <a:lnTo>
                  <a:pt x="7276021" y="730518"/>
                </a:lnTo>
                <a:lnTo>
                  <a:pt x="7185635" y="730518"/>
                </a:lnTo>
                <a:lnTo>
                  <a:pt x="7185635" y="839209"/>
                </a:lnTo>
                <a:lnTo>
                  <a:pt x="7032324" y="902136"/>
                </a:lnTo>
                <a:lnTo>
                  <a:pt x="7032896" y="408450"/>
                </a:lnTo>
                <a:lnTo>
                  <a:pt x="6979695" y="408450"/>
                </a:lnTo>
                <a:lnTo>
                  <a:pt x="7068364" y="176766"/>
                </a:lnTo>
                <a:lnTo>
                  <a:pt x="7002577" y="176766"/>
                </a:lnTo>
                <a:lnTo>
                  <a:pt x="7002577" y="64643"/>
                </a:lnTo>
                <a:lnTo>
                  <a:pt x="7101543" y="64643"/>
                </a:lnTo>
                <a:close/>
                <a:moveTo>
                  <a:pt x="3054790" y="9153"/>
                </a:moveTo>
                <a:lnTo>
                  <a:pt x="3198377" y="9153"/>
                </a:lnTo>
                <a:lnTo>
                  <a:pt x="3198377" y="89813"/>
                </a:lnTo>
                <a:lnTo>
                  <a:pt x="3239565" y="89813"/>
                </a:lnTo>
                <a:lnTo>
                  <a:pt x="3216683" y="18306"/>
                </a:lnTo>
                <a:lnTo>
                  <a:pt x="3353977" y="18306"/>
                </a:lnTo>
                <a:lnTo>
                  <a:pt x="3376859" y="89813"/>
                </a:lnTo>
                <a:lnTo>
                  <a:pt x="3399741" y="89813"/>
                </a:lnTo>
                <a:lnTo>
                  <a:pt x="3341963" y="218526"/>
                </a:lnTo>
                <a:lnTo>
                  <a:pt x="3198377" y="218526"/>
                </a:lnTo>
                <a:lnTo>
                  <a:pt x="3198377" y="575491"/>
                </a:lnTo>
                <a:lnTo>
                  <a:pt x="3252150" y="258570"/>
                </a:lnTo>
                <a:lnTo>
                  <a:pt x="3382008" y="258570"/>
                </a:lnTo>
                <a:lnTo>
                  <a:pt x="3299631" y="692190"/>
                </a:lnTo>
                <a:lnTo>
                  <a:pt x="3198377" y="692190"/>
                </a:lnTo>
                <a:lnTo>
                  <a:pt x="3198377" y="767702"/>
                </a:lnTo>
                <a:lnTo>
                  <a:pt x="3407750" y="767702"/>
                </a:lnTo>
                <a:lnTo>
                  <a:pt x="3349972" y="894127"/>
                </a:lnTo>
                <a:lnTo>
                  <a:pt x="3046781" y="894127"/>
                </a:lnTo>
                <a:lnTo>
                  <a:pt x="3046781" y="218526"/>
                </a:lnTo>
                <a:lnTo>
                  <a:pt x="2994724" y="218526"/>
                </a:lnTo>
                <a:lnTo>
                  <a:pt x="2994724" y="757977"/>
                </a:lnTo>
                <a:lnTo>
                  <a:pt x="3042777" y="757977"/>
                </a:lnTo>
                <a:lnTo>
                  <a:pt x="2979279" y="894127"/>
                </a:lnTo>
                <a:lnTo>
                  <a:pt x="2841413" y="894127"/>
                </a:lnTo>
                <a:lnTo>
                  <a:pt x="2841413" y="89813"/>
                </a:lnTo>
                <a:lnTo>
                  <a:pt x="3054790" y="89813"/>
                </a:lnTo>
                <a:close/>
                <a:moveTo>
                  <a:pt x="2508475" y="4004"/>
                </a:moveTo>
                <a:lnTo>
                  <a:pt x="2672083" y="4004"/>
                </a:lnTo>
                <a:lnTo>
                  <a:pt x="2672083" y="82949"/>
                </a:lnTo>
                <a:lnTo>
                  <a:pt x="2819674" y="82949"/>
                </a:lnTo>
                <a:lnTo>
                  <a:pt x="2771622" y="202509"/>
                </a:lnTo>
                <a:lnTo>
                  <a:pt x="2672083" y="202509"/>
                </a:lnTo>
                <a:lnTo>
                  <a:pt x="2672083" y="356392"/>
                </a:lnTo>
                <a:lnTo>
                  <a:pt x="2829399" y="356392"/>
                </a:lnTo>
                <a:lnTo>
                  <a:pt x="2783063" y="477097"/>
                </a:lnTo>
                <a:lnTo>
                  <a:pt x="2712700" y="477097"/>
                </a:lnTo>
                <a:lnTo>
                  <a:pt x="2712700" y="605238"/>
                </a:lnTo>
                <a:lnTo>
                  <a:pt x="2822535" y="605238"/>
                </a:lnTo>
                <a:lnTo>
                  <a:pt x="2776198" y="724226"/>
                </a:lnTo>
                <a:lnTo>
                  <a:pt x="2712700" y="724226"/>
                </a:lnTo>
                <a:lnTo>
                  <a:pt x="2712700" y="920442"/>
                </a:lnTo>
                <a:lnTo>
                  <a:pt x="2771622" y="947328"/>
                </a:lnTo>
                <a:lnTo>
                  <a:pt x="3402030" y="947328"/>
                </a:lnTo>
                <a:lnTo>
                  <a:pt x="3350544" y="1068605"/>
                </a:lnTo>
                <a:lnTo>
                  <a:pt x="2719564" y="1068605"/>
                </a:lnTo>
                <a:lnTo>
                  <a:pt x="2528497" y="979936"/>
                </a:lnTo>
                <a:lnTo>
                  <a:pt x="2528497" y="1031993"/>
                </a:lnTo>
                <a:lnTo>
                  <a:pt x="2379190" y="1085766"/>
                </a:lnTo>
                <a:lnTo>
                  <a:pt x="2379190" y="556041"/>
                </a:lnTo>
                <a:lnTo>
                  <a:pt x="2528497" y="556041"/>
                </a:lnTo>
                <a:lnTo>
                  <a:pt x="2528497" y="842070"/>
                </a:lnTo>
                <a:lnTo>
                  <a:pt x="2559388" y="856943"/>
                </a:lnTo>
                <a:lnTo>
                  <a:pt x="2559388" y="477097"/>
                </a:lnTo>
                <a:lnTo>
                  <a:pt x="2363172" y="477097"/>
                </a:lnTo>
                <a:lnTo>
                  <a:pt x="2363172" y="356392"/>
                </a:lnTo>
                <a:lnTo>
                  <a:pt x="2508475" y="356392"/>
                </a:lnTo>
                <a:lnTo>
                  <a:pt x="2508475" y="202509"/>
                </a:lnTo>
                <a:lnTo>
                  <a:pt x="2363172" y="202509"/>
                </a:lnTo>
                <a:lnTo>
                  <a:pt x="2363172" y="82949"/>
                </a:lnTo>
                <a:lnTo>
                  <a:pt x="2508475" y="82949"/>
                </a:lnTo>
                <a:close/>
                <a:moveTo>
                  <a:pt x="1346053" y="0"/>
                </a:moveTo>
                <a:lnTo>
                  <a:pt x="1527395" y="0"/>
                </a:lnTo>
                <a:lnTo>
                  <a:pt x="1527395" y="78944"/>
                </a:lnTo>
                <a:lnTo>
                  <a:pt x="1691576" y="78944"/>
                </a:lnTo>
                <a:lnTo>
                  <a:pt x="1637230" y="198504"/>
                </a:lnTo>
                <a:lnTo>
                  <a:pt x="1527395" y="198504"/>
                </a:lnTo>
                <a:lnTo>
                  <a:pt x="1527395" y="352388"/>
                </a:lnTo>
                <a:lnTo>
                  <a:pt x="1701873" y="352388"/>
                </a:lnTo>
                <a:lnTo>
                  <a:pt x="1650388" y="473092"/>
                </a:lnTo>
                <a:lnTo>
                  <a:pt x="1572016" y="473092"/>
                </a:lnTo>
                <a:lnTo>
                  <a:pt x="1572016" y="601233"/>
                </a:lnTo>
                <a:lnTo>
                  <a:pt x="1694436" y="601233"/>
                </a:lnTo>
                <a:lnTo>
                  <a:pt x="1642951" y="719649"/>
                </a:lnTo>
                <a:lnTo>
                  <a:pt x="1572016" y="719649"/>
                </a:lnTo>
                <a:lnTo>
                  <a:pt x="1572588" y="915865"/>
                </a:lnTo>
                <a:lnTo>
                  <a:pt x="1637803" y="943324"/>
                </a:lnTo>
                <a:lnTo>
                  <a:pt x="2244756" y="942752"/>
                </a:lnTo>
                <a:lnTo>
                  <a:pt x="2189838" y="1064028"/>
                </a:lnTo>
                <a:lnTo>
                  <a:pt x="1580025" y="1064028"/>
                </a:lnTo>
                <a:lnTo>
                  <a:pt x="1368363" y="975931"/>
                </a:lnTo>
                <a:lnTo>
                  <a:pt x="1368363" y="1027989"/>
                </a:lnTo>
                <a:lnTo>
                  <a:pt x="1202466" y="1081762"/>
                </a:lnTo>
                <a:lnTo>
                  <a:pt x="1202466" y="552036"/>
                </a:lnTo>
                <a:lnTo>
                  <a:pt x="1368363" y="552036"/>
                </a:lnTo>
                <a:lnTo>
                  <a:pt x="1367791" y="837493"/>
                </a:lnTo>
                <a:lnTo>
                  <a:pt x="1402114" y="852939"/>
                </a:lnTo>
                <a:lnTo>
                  <a:pt x="1402687" y="473092"/>
                </a:lnTo>
                <a:lnTo>
                  <a:pt x="1184732" y="473092"/>
                </a:lnTo>
                <a:lnTo>
                  <a:pt x="1184732" y="352388"/>
                </a:lnTo>
                <a:lnTo>
                  <a:pt x="1346053" y="352388"/>
                </a:lnTo>
                <a:lnTo>
                  <a:pt x="1346053" y="198504"/>
                </a:lnTo>
                <a:lnTo>
                  <a:pt x="1184732" y="198504"/>
                </a:lnTo>
                <a:lnTo>
                  <a:pt x="1184732" y="78944"/>
                </a:lnTo>
                <a:lnTo>
                  <a:pt x="1346053" y="78944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9" name="任意多边形 1178"/>
          <p:cNvSpPr/>
          <p:nvPr/>
        </p:nvSpPr>
        <p:spPr>
          <a:xfrm>
            <a:off x="5436685" y="1757364"/>
            <a:ext cx="2223018" cy="1085766"/>
          </a:xfrm>
          <a:custGeom>
            <a:avLst/>
            <a:gdLst/>
            <a:ahLst/>
            <a:cxnLst/>
            <a:rect l="l" t="t" r="r" b="b"/>
            <a:pathLst>
              <a:path w="2223018" h="1085766">
                <a:moveTo>
                  <a:pt x="717361" y="632124"/>
                </a:moveTo>
                <a:lnTo>
                  <a:pt x="717361" y="765986"/>
                </a:lnTo>
                <a:lnTo>
                  <a:pt x="855227" y="765986"/>
                </a:lnTo>
                <a:lnTo>
                  <a:pt x="854083" y="632124"/>
                </a:lnTo>
                <a:close/>
                <a:moveTo>
                  <a:pt x="545172" y="510276"/>
                </a:moveTo>
                <a:lnTo>
                  <a:pt x="1029133" y="510276"/>
                </a:lnTo>
                <a:lnTo>
                  <a:pt x="1029133" y="751112"/>
                </a:lnTo>
                <a:lnTo>
                  <a:pt x="855227" y="887262"/>
                </a:lnTo>
                <a:lnTo>
                  <a:pt x="545172" y="887834"/>
                </a:lnTo>
                <a:close/>
                <a:moveTo>
                  <a:pt x="542884" y="19450"/>
                </a:moveTo>
                <a:lnTo>
                  <a:pt x="1018836" y="19450"/>
                </a:lnTo>
                <a:lnTo>
                  <a:pt x="1018836" y="347239"/>
                </a:lnTo>
                <a:lnTo>
                  <a:pt x="845502" y="475952"/>
                </a:lnTo>
                <a:lnTo>
                  <a:pt x="806030" y="476525"/>
                </a:lnTo>
                <a:lnTo>
                  <a:pt x="806030" y="355820"/>
                </a:lnTo>
                <a:lnTo>
                  <a:pt x="845502" y="356392"/>
                </a:lnTo>
                <a:lnTo>
                  <a:pt x="845502" y="142443"/>
                </a:lnTo>
                <a:lnTo>
                  <a:pt x="778572" y="142443"/>
                </a:lnTo>
                <a:lnTo>
                  <a:pt x="702488" y="475952"/>
                </a:lnTo>
                <a:lnTo>
                  <a:pt x="530870" y="476525"/>
                </a:lnTo>
                <a:lnTo>
                  <a:pt x="606954" y="142443"/>
                </a:lnTo>
                <a:lnTo>
                  <a:pt x="542884" y="142443"/>
                </a:lnTo>
                <a:close/>
                <a:moveTo>
                  <a:pt x="1870058" y="9153"/>
                </a:moveTo>
                <a:lnTo>
                  <a:pt x="2013645" y="9153"/>
                </a:lnTo>
                <a:lnTo>
                  <a:pt x="2013645" y="89813"/>
                </a:lnTo>
                <a:lnTo>
                  <a:pt x="2054833" y="89813"/>
                </a:lnTo>
                <a:lnTo>
                  <a:pt x="2031951" y="18306"/>
                </a:lnTo>
                <a:lnTo>
                  <a:pt x="2169245" y="18306"/>
                </a:lnTo>
                <a:lnTo>
                  <a:pt x="2192127" y="89813"/>
                </a:lnTo>
                <a:lnTo>
                  <a:pt x="2215009" y="89813"/>
                </a:lnTo>
                <a:lnTo>
                  <a:pt x="2157231" y="218526"/>
                </a:lnTo>
                <a:lnTo>
                  <a:pt x="2013645" y="218526"/>
                </a:lnTo>
                <a:lnTo>
                  <a:pt x="2013645" y="575490"/>
                </a:lnTo>
                <a:lnTo>
                  <a:pt x="2067418" y="258570"/>
                </a:lnTo>
                <a:lnTo>
                  <a:pt x="2197276" y="258570"/>
                </a:lnTo>
                <a:lnTo>
                  <a:pt x="2114899" y="692190"/>
                </a:lnTo>
                <a:lnTo>
                  <a:pt x="2013645" y="692190"/>
                </a:lnTo>
                <a:lnTo>
                  <a:pt x="2013645" y="767702"/>
                </a:lnTo>
                <a:lnTo>
                  <a:pt x="2223018" y="767702"/>
                </a:lnTo>
                <a:lnTo>
                  <a:pt x="2165240" y="894127"/>
                </a:lnTo>
                <a:lnTo>
                  <a:pt x="1862050" y="894127"/>
                </a:lnTo>
                <a:lnTo>
                  <a:pt x="1862050" y="218526"/>
                </a:lnTo>
                <a:lnTo>
                  <a:pt x="1809992" y="218526"/>
                </a:lnTo>
                <a:lnTo>
                  <a:pt x="1809992" y="757977"/>
                </a:lnTo>
                <a:lnTo>
                  <a:pt x="1858045" y="757977"/>
                </a:lnTo>
                <a:lnTo>
                  <a:pt x="1794547" y="894127"/>
                </a:lnTo>
                <a:lnTo>
                  <a:pt x="1656681" y="894127"/>
                </a:lnTo>
                <a:lnTo>
                  <a:pt x="1656681" y="89813"/>
                </a:lnTo>
                <a:lnTo>
                  <a:pt x="1870058" y="89813"/>
                </a:lnTo>
                <a:close/>
                <a:moveTo>
                  <a:pt x="1323743" y="4004"/>
                </a:moveTo>
                <a:lnTo>
                  <a:pt x="1487351" y="4004"/>
                </a:lnTo>
                <a:lnTo>
                  <a:pt x="1487351" y="82948"/>
                </a:lnTo>
                <a:lnTo>
                  <a:pt x="1634942" y="82948"/>
                </a:lnTo>
                <a:lnTo>
                  <a:pt x="1586890" y="202509"/>
                </a:lnTo>
                <a:lnTo>
                  <a:pt x="1487351" y="202509"/>
                </a:lnTo>
                <a:lnTo>
                  <a:pt x="1487351" y="356392"/>
                </a:lnTo>
                <a:lnTo>
                  <a:pt x="1644667" y="356392"/>
                </a:lnTo>
                <a:lnTo>
                  <a:pt x="1598331" y="477097"/>
                </a:lnTo>
                <a:lnTo>
                  <a:pt x="1527968" y="477097"/>
                </a:lnTo>
                <a:lnTo>
                  <a:pt x="1527968" y="605238"/>
                </a:lnTo>
                <a:lnTo>
                  <a:pt x="1637803" y="605238"/>
                </a:lnTo>
                <a:lnTo>
                  <a:pt x="1591466" y="724226"/>
                </a:lnTo>
                <a:lnTo>
                  <a:pt x="1527968" y="724226"/>
                </a:lnTo>
                <a:lnTo>
                  <a:pt x="1527968" y="920442"/>
                </a:lnTo>
                <a:lnTo>
                  <a:pt x="1586890" y="947328"/>
                </a:lnTo>
                <a:lnTo>
                  <a:pt x="2217298" y="947328"/>
                </a:lnTo>
                <a:lnTo>
                  <a:pt x="2165812" y="1068605"/>
                </a:lnTo>
                <a:lnTo>
                  <a:pt x="1534832" y="1068605"/>
                </a:lnTo>
                <a:lnTo>
                  <a:pt x="1343765" y="979936"/>
                </a:lnTo>
                <a:lnTo>
                  <a:pt x="1343765" y="1031993"/>
                </a:lnTo>
                <a:lnTo>
                  <a:pt x="1194458" y="1085766"/>
                </a:lnTo>
                <a:lnTo>
                  <a:pt x="1194458" y="556041"/>
                </a:lnTo>
                <a:lnTo>
                  <a:pt x="1343765" y="556041"/>
                </a:lnTo>
                <a:lnTo>
                  <a:pt x="1343765" y="842070"/>
                </a:lnTo>
                <a:lnTo>
                  <a:pt x="1374656" y="856943"/>
                </a:lnTo>
                <a:lnTo>
                  <a:pt x="1374656" y="477097"/>
                </a:lnTo>
                <a:lnTo>
                  <a:pt x="1178440" y="477097"/>
                </a:lnTo>
                <a:lnTo>
                  <a:pt x="1178440" y="356392"/>
                </a:lnTo>
                <a:lnTo>
                  <a:pt x="1323743" y="356392"/>
                </a:lnTo>
                <a:lnTo>
                  <a:pt x="1323743" y="202509"/>
                </a:lnTo>
                <a:lnTo>
                  <a:pt x="1178440" y="202509"/>
                </a:lnTo>
                <a:lnTo>
                  <a:pt x="1178440" y="82948"/>
                </a:lnTo>
                <a:lnTo>
                  <a:pt x="1323743" y="82948"/>
                </a:lnTo>
                <a:close/>
                <a:moveTo>
                  <a:pt x="161321" y="0"/>
                </a:moveTo>
                <a:lnTo>
                  <a:pt x="342663" y="0"/>
                </a:lnTo>
                <a:lnTo>
                  <a:pt x="342663" y="78944"/>
                </a:lnTo>
                <a:lnTo>
                  <a:pt x="506844" y="78944"/>
                </a:lnTo>
                <a:lnTo>
                  <a:pt x="452498" y="198504"/>
                </a:lnTo>
                <a:lnTo>
                  <a:pt x="342663" y="198504"/>
                </a:lnTo>
                <a:lnTo>
                  <a:pt x="342663" y="352388"/>
                </a:lnTo>
                <a:lnTo>
                  <a:pt x="517141" y="352388"/>
                </a:lnTo>
                <a:lnTo>
                  <a:pt x="465656" y="473092"/>
                </a:lnTo>
                <a:lnTo>
                  <a:pt x="387284" y="473092"/>
                </a:lnTo>
                <a:lnTo>
                  <a:pt x="387284" y="601233"/>
                </a:lnTo>
                <a:lnTo>
                  <a:pt x="509704" y="601233"/>
                </a:lnTo>
                <a:lnTo>
                  <a:pt x="458219" y="719649"/>
                </a:lnTo>
                <a:lnTo>
                  <a:pt x="387284" y="719649"/>
                </a:lnTo>
                <a:lnTo>
                  <a:pt x="387856" y="915865"/>
                </a:lnTo>
                <a:lnTo>
                  <a:pt x="453070" y="943324"/>
                </a:lnTo>
                <a:lnTo>
                  <a:pt x="1060024" y="942752"/>
                </a:lnTo>
                <a:lnTo>
                  <a:pt x="1005107" y="1064028"/>
                </a:lnTo>
                <a:lnTo>
                  <a:pt x="395293" y="1064028"/>
                </a:lnTo>
                <a:lnTo>
                  <a:pt x="183631" y="975931"/>
                </a:lnTo>
                <a:lnTo>
                  <a:pt x="183631" y="1027988"/>
                </a:lnTo>
                <a:lnTo>
                  <a:pt x="17734" y="1081762"/>
                </a:lnTo>
                <a:lnTo>
                  <a:pt x="17734" y="552036"/>
                </a:lnTo>
                <a:lnTo>
                  <a:pt x="183631" y="552036"/>
                </a:lnTo>
                <a:lnTo>
                  <a:pt x="183059" y="837493"/>
                </a:lnTo>
                <a:lnTo>
                  <a:pt x="217383" y="852939"/>
                </a:lnTo>
                <a:lnTo>
                  <a:pt x="217955" y="473092"/>
                </a:lnTo>
                <a:lnTo>
                  <a:pt x="0" y="473092"/>
                </a:lnTo>
                <a:lnTo>
                  <a:pt x="0" y="352388"/>
                </a:lnTo>
                <a:lnTo>
                  <a:pt x="161321" y="352388"/>
                </a:lnTo>
                <a:lnTo>
                  <a:pt x="161321" y="198504"/>
                </a:lnTo>
                <a:lnTo>
                  <a:pt x="0" y="198504"/>
                </a:lnTo>
                <a:lnTo>
                  <a:pt x="0" y="78944"/>
                </a:lnTo>
                <a:lnTo>
                  <a:pt x="161321" y="78944"/>
                </a:lnTo>
                <a:close/>
              </a:path>
            </a:pathLst>
          </a:custGeom>
          <a:solidFill>
            <a:srgbClr val="CCEB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2" name="任意多边形 1181"/>
          <p:cNvSpPr/>
          <p:nvPr/>
        </p:nvSpPr>
        <p:spPr>
          <a:xfrm>
            <a:off x="4250366" y="1781964"/>
            <a:ext cx="1046294" cy="1040573"/>
          </a:xfrm>
          <a:custGeom>
            <a:avLst/>
            <a:gdLst/>
            <a:ahLst/>
            <a:cxnLst/>
            <a:rect l="l" t="t" r="r" b="b"/>
            <a:pathLst>
              <a:path w="1046294" h="1040573">
                <a:moveTo>
                  <a:pt x="695051" y="648713"/>
                </a:moveTo>
                <a:lnTo>
                  <a:pt x="897559" y="648713"/>
                </a:lnTo>
                <a:lnTo>
                  <a:pt x="1046294" y="1040573"/>
                </a:lnTo>
                <a:lnTo>
                  <a:pt x="843786" y="1040573"/>
                </a:lnTo>
                <a:close/>
                <a:moveTo>
                  <a:pt x="148735" y="648713"/>
                </a:moveTo>
                <a:lnTo>
                  <a:pt x="351244" y="648713"/>
                </a:lnTo>
                <a:lnTo>
                  <a:pt x="202509" y="1040573"/>
                </a:lnTo>
                <a:lnTo>
                  <a:pt x="0" y="1040573"/>
                </a:lnTo>
                <a:close/>
                <a:moveTo>
                  <a:pt x="240837" y="133861"/>
                </a:moveTo>
                <a:lnTo>
                  <a:pt x="240837" y="463367"/>
                </a:lnTo>
                <a:lnTo>
                  <a:pt x="811178" y="463367"/>
                </a:lnTo>
                <a:lnTo>
                  <a:pt x="811178" y="133861"/>
                </a:lnTo>
                <a:close/>
                <a:moveTo>
                  <a:pt x="50913" y="0"/>
                </a:moveTo>
                <a:lnTo>
                  <a:pt x="1001674" y="0"/>
                </a:lnTo>
                <a:lnTo>
                  <a:pt x="1001674" y="463367"/>
                </a:lnTo>
                <a:lnTo>
                  <a:pt x="811178" y="600088"/>
                </a:lnTo>
                <a:lnTo>
                  <a:pt x="50913" y="6000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4" name="任意多边形 1183"/>
          <p:cNvSpPr/>
          <p:nvPr/>
        </p:nvSpPr>
        <p:spPr>
          <a:xfrm>
            <a:off x="8343699" y="1769949"/>
            <a:ext cx="3415759" cy="1090915"/>
          </a:xfrm>
          <a:custGeom>
            <a:avLst/>
            <a:gdLst/>
            <a:ahLst/>
            <a:cxnLst/>
            <a:rect l="l" t="t" r="r" b="b"/>
            <a:pathLst>
              <a:path w="3415759" h="1090915">
                <a:moveTo>
                  <a:pt x="1823149" y="590936"/>
                </a:moveTo>
                <a:lnTo>
                  <a:pt x="1999343" y="590936"/>
                </a:lnTo>
                <a:lnTo>
                  <a:pt x="2042247" y="673313"/>
                </a:lnTo>
                <a:lnTo>
                  <a:pt x="2224733" y="593225"/>
                </a:lnTo>
                <a:lnTo>
                  <a:pt x="2204139" y="739671"/>
                </a:lnTo>
                <a:lnTo>
                  <a:pt x="2101741" y="788868"/>
                </a:lnTo>
                <a:lnTo>
                  <a:pt x="2235603" y="1049155"/>
                </a:lnTo>
                <a:lnTo>
                  <a:pt x="2055404" y="1049155"/>
                </a:lnTo>
                <a:close/>
                <a:moveTo>
                  <a:pt x="2506186" y="552036"/>
                </a:moveTo>
                <a:lnTo>
                  <a:pt x="2506186" y="860948"/>
                </a:lnTo>
                <a:lnTo>
                  <a:pt x="2549091" y="860948"/>
                </a:lnTo>
                <a:lnTo>
                  <a:pt x="2549091" y="552036"/>
                </a:lnTo>
                <a:close/>
                <a:moveTo>
                  <a:pt x="2703546" y="339803"/>
                </a:moveTo>
                <a:lnTo>
                  <a:pt x="2891753" y="339803"/>
                </a:lnTo>
                <a:lnTo>
                  <a:pt x="2891753" y="885546"/>
                </a:lnTo>
                <a:lnTo>
                  <a:pt x="2991863" y="945612"/>
                </a:lnTo>
                <a:lnTo>
                  <a:pt x="3415759" y="945612"/>
                </a:lnTo>
                <a:lnTo>
                  <a:pt x="3360269" y="1057736"/>
                </a:lnTo>
                <a:lnTo>
                  <a:pt x="2944955" y="1057736"/>
                </a:lnTo>
                <a:lnTo>
                  <a:pt x="2870587" y="1015403"/>
                </a:lnTo>
                <a:lnTo>
                  <a:pt x="2741874" y="1078902"/>
                </a:lnTo>
                <a:lnTo>
                  <a:pt x="2741874" y="463367"/>
                </a:lnTo>
                <a:lnTo>
                  <a:pt x="2703546" y="463367"/>
                </a:lnTo>
                <a:close/>
                <a:moveTo>
                  <a:pt x="438196" y="263147"/>
                </a:moveTo>
                <a:lnTo>
                  <a:pt x="624687" y="263147"/>
                </a:lnTo>
                <a:lnTo>
                  <a:pt x="623543" y="1005678"/>
                </a:lnTo>
                <a:lnTo>
                  <a:pt x="439340" y="1089771"/>
                </a:lnTo>
                <a:close/>
                <a:moveTo>
                  <a:pt x="884401" y="243125"/>
                </a:moveTo>
                <a:lnTo>
                  <a:pt x="1050298" y="993665"/>
                </a:lnTo>
                <a:lnTo>
                  <a:pt x="868956" y="993665"/>
                </a:lnTo>
                <a:lnTo>
                  <a:pt x="705919" y="243697"/>
                </a:lnTo>
                <a:close/>
                <a:moveTo>
                  <a:pt x="2506186" y="142443"/>
                </a:moveTo>
                <a:lnTo>
                  <a:pt x="2506186" y="422179"/>
                </a:lnTo>
                <a:lnTo>
                  <a:pt x="2549091" y="422179"/>
                </a:lnTo>
                <a:lnTo>
                  <a:pt x="2549091" y="142443"/>
                </a:lnTo>
                <a:close/>
                <a:moveTo>
                  <a:pt x="1362642" y="132718"/>
                </a:moveTo>
                <a:lnTo>
                  <a:pt x="1362642" y="399869"/>
                </a:lnTo>
                <a:lnTo>
                  <a:pt x="1424996" y="399869"/>
                </a:lnTo>
                <a:lnTo>
                  <a:pt x="1424996" y="132718"/>
                </a:lnTo>
                <a:close/>
                <a:moveTo>
                  <a:pt x="1802555" y="129858"/>
                </a:moveTo>
                <a:lnTo>
                  <a:pt x="1802555" y="227679"/>
                </a:lnTo>
                <a:lnTo>
                  <a:pt x="2038243" y="227679"/>
                </a:lnTo>
                <a:lnTo>
                  <a:pt x="1987329" y="347240"/>
                </a:lnTo>
                <a:lnTo>
                  <a:pt x="1802555" y="347240"/>
                </a:lnTo>
                <a:lnTo>
                  <a:pt x="1802555" y="435909"/>
                </a:lnTo>
                <a:lnTo>
                  <a:pt x="2051400" y="435909"/>
                </a:lnTo>
                <a:lnTo>
                  <a:pt x="2051400" y="129858"/>
                </a:lnTo>
                <a:close/>
                <a:moveTo>
                  <a:pt x="2802512" y="10869"/>
                </a:moveTo>
                <a:cubicBezTo>
                  <a:pt x="2817386" y="11251"/>
                  <a:pt x="2831973" y="15351"/>
                  <a:pt x="2846275" y="23169"/>
                </a:cubicBezTo>
                <a:cubicBezTo>
                  <a:pt x="2860576" y="30987"/>
                  <a:pt x="2872017" y="42714"/>
                  <a:pt x="2880598" y="58350"/>
                </a:cubicBezTo>
                <a:cubicBezTo>
                  <a:pt x="2889179" y="73986"/>
                  <a:pt x="2893469" y="89623"/>
                  <a:pt x="2893469" y="105259"/>
                </a:cubicBezTo>
                <a:cubicBezTo>
                  <a:pt x="2893088" y="121658"/>
                  <a:pt x="2886509" y="141394"/>
                  <a:pt x="2873733" y="164467"/>
                </a:cubicBezTo>
                <a:cubicBezTo>
                  <a:pt x="2860957" y="187540"/>
                  <a:pt x="2837217" y="199077"/>
                  <a:pt x="2802512" y="199077"/>
                </a:cubicBezTo>
                <a:cubicBezTo>
                  <a:pt x="2767045" y="199458"/>
                  <a:pt x="2742923" y="188017"/>
                  <a:pt x="2730147" y="164753"/>
                </a:cubicBezTo>
                <a:cubicBezTo>
                  <a:pt x="2717371" y="141489"/>
                  <a:pt x="2710887" y="121753"/>
                  <a:pt x="2710697" y="105545"/>
                </a:cubicBezTo>
                <a:cubicBezTo>
                  <a:pt x="2710506" y="89337"/>
                  <a:pt x="2714797" y="73605"/>
                  <a:pt x="2723568" y="58350"/>
                </a:cubicBezTo>
                <a:cubicBezTo>
                  <a:pt x="2732340" y="42714"/>
                  <a:pt x="2743781" y="30891"/>
                  <a:pt x="2757891" y="22883"/>
                </a:cubicBezTo>
                <a:cubicBezTo>
                  <a:pt x="2772002" y="14874"/>
                  <a:pt x="2786876" y="10869"/>
                  <a:pt x="2802512" y="10869"/>
                </a:cubicBezTo>
                <a:close/>
                <a:moveTo>
                  <a:pt x="2356307" y="10869"/>
                </a:moveTo>
                <a:lnTo>
                  <a:pt x="2693821" y="10869"/>
                </a:lnTo>
                <a:lnTo>
                  <a:pt x="2693821" y="422179"/>
                </a:lnTo>
                <a:lnTo>
                  <a:pt x="2630895" y="489110"/>
                </a:lnTo>
                <a:lnTo>
                  <a:pt x="2693821" y="550320"/>
                </a:lnTo>
                <a:lnTo>
                  <a:pt x="2693821" y="860948"/>
                </a:lnTo>
                <a:lnTo>
                  <a:pt x="2579409" y="985656"/>
                </a:lnTo>
                <a:lnTo>
                  <a:pt x="2506186" y="985656"/>
                </a:lnTo>
                <a:lnTo>
                  <a:pt x="2506186" y="1021124"/>
                </a:lnTo>
                <a:lnTo>
                  <a:pt x="2356307" y="1090915"/>
                </a:lnTo>
                <a:close/>
                <a:moveTo>
                  <a:pt x="21738" y="9725"/>
                </a:moveTo>
                <a:lnTo>
                  <a:pt x="1051442" y="9725"/>
                </a:lnTo>
                <a:lnTo>
                  <a:pt x="983939" y="150452"/>
                </a:lnTo>
                <a:lnTo>
                  <a:pt x="469659" y="150452"/>
                </a:lnTo>
                <a:lnTo>
                  <a:pt x="188779" y="993665"/>
                </a:lnTo>
                <a:lnTo>
                  <a:pt x="0" y="993665"/>
                </a:lnTo>
                <a:lnTo>
                  <a:pt x="278020" y="150452"/>
                </a:lnTo>
                <a:lnTo>
                  <a:pt x="21738" y="150452"/>
                </a:lnTo>
                <a:close/>
                <a:moveTo>
                  <a:pt x="1630365" y="7437"/>
                </a:moveTo>
                <a:lnTo>
                  <a:pt x="2223017" y="7437"/>
                </a:lnTo>
                <a:lnTo>
                  <a:pt x="2223017" y="418747"/>
                </a:lnTo>
                <a:lnTo>
                  <a:pt x="2051400" y="553753"/>
                </a:lnTo>
                <a:lnTo>
                  <a:pt x="1802555" y="553753"/>
                </a:lnTo>
                <a:lnTo>
                  <a:pt x="1802555" y="921014"/>
                </a:lnTo>
                <a:lnTo>
                  <a:pt x="1942137" y="921014"/>
                </a:lnTo>
                <a:lnTo>
                  <a:pt x="1886647" y="1046295"/>
                </a:lnTo>
                <a:lnTo>
                  <a:pt x="1630365" y="1046295"/>
                </a:lnTo>
                <a:close/>
                <a:moveTo>
                  <a:pt x="1188736" y="5149"/>
                </a:moveTo>
                <a:lnTo>
                  <a:pt x="1599474" y="5149"/>
                </a:lnTo>
                <a:lnTo>
                  <a:pt x="1599474" y="399869"/>
                </a:lnTo>
                <a:lnTo>
                  <a:pt x="1513093" y="501695"/>
                </a:lnTo>
                <a:lnTo>
                  <a:pt x="1513093" y="606954"/>
                </a:lnTo>
                <a:lnTo>
                  <a:pt x="1602906" y="606954"/>
                </a:lnTo>
                <a:lnTo>
                  <a:pt x="1555425" y="724798"/>
                </a:lnTo>
                <a:lnTo>
                  <a:pt x="1513093" y="724798"/>
                </a:lnTo>
                <a:lnTo>
                  <a:pt x="1513093" y="938176"/>
                </a:lnTo>
                <a:lnTo>
                  <a:pt x="1609771" y="938176"/>
                </a:lnTo>
                <a:lnTo>
                  <a:pt x="1561146" y="1056020"/>
                </a:lnTo>
                <a:lnTo>
                  <a:pt x="1188736" y="1056020"/>
                </a:lnTo>
                <a:lnTo>
                  <a:pt x="1188736" y="577207"/>
                </a:lnTo>
                <a:lnTo>
                  <a:pt x="1338043" y="577207"/>
                </a:lnTo>
                <a:lnTo>
                  <a:pt x="1338043" y="938176"/>
                </a:lnTo>
                <a:lnTo>
                  <a:pt x="1359782" y="938176"/>
                </a:lnTo>
                <a:lnTo>
                  <a:pt x="1359782" y="518857"/>
                </a:lnTo>
                <a:lnTo>
                  <a:pt x="1188736" y="518857"/>
                </a:lnTo>
                <a:close/>
                <a:moveTo>
                  <a:pt x="3036484" y="0"/>
                </a:moveTo>
                <a:lnTo>
                  <a:pt x="3203525" y="0"/>
                </a:lnTo>
                <a:lnTo>
                  <a:pt x="3185219" y="52058"/>
                </a:lnTo>
                <a:lnTo>
                  <a:pt x="3412326" y="52058"/>
                </a:lnTo>
                <a:lnTo>
                  <a:pt x="3364845" y="164181"/>
                </a:lnTo>
                <a:lnTo>
                  <a:pt x="3153184" y="164181"/>
                </a:lnTo>
                <a:lnTo>
                  <a:pt x="3121149" y="258571"/>
                </a:lnTo>
                <a:lnTo>
                  <a:pt x="3396881" y="258571"/>
                </a:lnTo>
                <a:lnTo>
                  <a:pt x="3396881" y="762554"/>
                </a:lnTo>
                <a:lnTo>
                  <a:pt x="3276748" y="880398"/>
                </a:lnTo>
                <a:lnTo>
                  <a:pt x="3161765" y="880398"/>
                </a:lnTo>
                <a:lnTo>
                  <a:pt x="3161765" y="762554"/>
                </a:lnTo>
                <a:lnTo>
                  <a:pt x="3243569" y="762554"/>
                </a:lnTo>
                <a:lnTo>
                  <a:pt x="3243569" y="366690"/>
                </a:lnTo>
                <a:lnTo>
                  <a:pt x="3103415" y="366690"/>
                </a:lnTo>
                <a:lnTo>
                  <a:pt x="3103415" y="438769"/>
                </a:lnTo>
                <a:lnTo>
                  <a:pt x="3235560" y="438769"/>
                </a:lnTo>
                <a:lnTo>
                  <a:pt x="3193800" y="540023"/>
                </a:lnTo>
                <a:lnTo>
                  <a:pt x="3103415" y="540023"/>
                </a:lnTo>
                <a:lnTo>
                  <a:pt x="3103415" y="617251"/>
                </a:lnTo>
                <a:lnTo>
                  <a:pt x="3237848" y="617251"/>
                </a:lnTo>
                <a:lnTo>
                  <a:pt x="3193800" y="717933"/>
                </a:lnTo>
                <a:lnTo>
                  <a:pt x="3103415" y="717933"/>
                </a:lnTo>
                <a:lnTo>
                  <a:pt x="3103415" y="826624"/>
                </a:lnTo>
                <a:lnTo>
                  <a:pt x="2950103" y="889551"/>
                </a:lnTo>
                <a:lnTo>
                  <a:pt x="2950675" y="395865"/>
                </a:lnTo>
                <a:lnTo>
                  <a:pt x="2897474" y="395865"/>
                </a:lnTo>
                <a:lnTo>
                  <a:pt x="2986143" y="164181"/>
                </a:lnTo>
                <a:lnTo>
                  <a:pt x="2920356" y="164181"/>
                </a:lnTo>
                <a:lnTo>
                  <a:pt x="2920356" y="52058"/>
                </a:lnTo>
                <a:lnTo>
                  <a:pt x="3019322" y="520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58" name="直接连接符 2557"/>
          <p:cNvCxnSpPr/>
          <p:nvPr/>
        </p:nvCxnSpPr>
        <p:spPr>
          <a:xfrm flipV="1">
            <a:off x="11502189" y="4005263"/>
            <a:ext cx="0" cy="2863850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0" name="直接连接符 1189"/>
          <p:cNvCxnSpPr/>
          <p:nvPr/>
        </p:nvCxnSpPr>
        <p:spPr>
          <a:xfrm flipV="1">
            <a:off x="9597967" y="5312331"/>
            <a:ext cx="0" cy="1543134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1" name="直接连接符 1190"/>
          <p:cNvCxnSpPr/>
          <p:nvPr/>
        </p:nvCxnSpPr>
        <p:spPr>
          <a:xfrm flipV="1">
            <a:off x="5196916" y="5012268"/>
            <a:ext cx="0" cy="1880018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2" name="直接连接符 1191"/>
          <p:cNvCxnSpPr/>
          <p:nvPr/>
        </p:nvCxnSpPr>
        <p:spPr>
          <a:xfrm flipV="1">
            <a:off x="1615239" y="5773738"/>
            <a:ext cx="0" cy="1084262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9" name="直接连接符 1158"/>
          <p:cNvCxnSpPr/>
          <p:nvPr/>
        </p:nvCxnSpPr>
        <p:spPr>
          <a:xfrm>
            <a:off x="4235450" y="151685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4" name="直接连接符 1213"/>
          <p:cNvCxnSpPr/>
          <p:nvPr/>
        </p:nvCxnSpPr>
        <p:spPr>
          <a:xfrm>
            <a:off x="4235450" y="298370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1" name="Freeform 592"/>
          <p:cNvSpPr>
            <a:spLocks/>
          </p:cNvSpPr>
          <p:nvPr/>
        </p:nvSpPr>
        <p:spPr bwMode="auto">
          <a:xfrm>
            <a:off x="11006300" y="3485355"/>
            <a:ext cx="1120775" cy="458788"/>
          </a:xfrm>
          <a:custGeom>
            <a:avLst/>
            <a:gdLst>
              <a:gd name="T0" fmla="*/ 208 w 352"/>
              <a:gd name="T1" fmla="*/ 0 h 144"/>
              <a:gd name="T2" fmla="*/ 115 w 352"/>
              <a:gd name="T3" fmla="*/ 82 h 144"/>
              <a:gd name="T4" fmla="*/ 79 w 352"/>
              <a:gd name="T5" fmla="*/ 74 h 144"/>
              <a:gd name="T6" fmla="*/ 0 w 352"/>
              <a:gd name="T7" fmla="*/ 144 h 144"/>
              <a:gd name="T8" fmla="*/ 352 w 352"/>
              <a:gd name="T9" fmla="*/ 144 h 144"/>
              <a:gd name="T10" fmla="*/ 301 w 352"/>
              <a:gd name="T11" fmla="*/ 84 h 144"/>
              <a:gd name="T12" fmla="*/ 208 w 352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2" h="144">
                <a:moveTo>
                  <a:pt x="208" y="0"/>
                </a:moveTo>
                <a:cubicBezTo>
                  <a:pt x="160" y="0"/>
                  <a:pt x="120" y="36"/>
                  <a:pt x="115" y="82"/>
                </a:cubicBezTo>
                <a:cubicBezTo>
                  <a:pt x="104" y="77"/>
                  <a:pt x="92" y="74"/>
                  <a:pt x="79" y="74"/>
                </a:cubicBezTo>
                <a:cubicBezTo>
                  <a:pt x="38" y="74"/>
                  <a:pt x="4" y="104"/>
                  <a:pt x="0" y="144"/>
                </a:cubicBezTo>
                <a:cubicBezTo>
                  <a:pt x="352" y="144"/>
                  <a:pt x="352" y="144"/>
                  <a:pt x="352" y="144"/>
                </a:cubicBezTo>
                <a:cubicBezTo>
                  <a:pt x="352" y="113"/>
                  <a:pt x="330" y="89"/>
                  <a:pt x="301" y="84"/>
                </a:cubicBezTo>
                <a:cubicBezTo>
                  <a:pt x="297" y="37"/>
                  <a:pt x="257" y="0"/>
                  <a:pt x="208" y="0"/>
                </a:cubicBezTo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5" name="任意多边形 1224"/>
          <p:cNvSpPr/>
          <p:nvPr/>
        </p:nvSpPr>
        <p:spPr>
          <a:xfrm>
            <a:off x="4330490" y="3084606"/>
            <a:ext cx="7317320" cy="453963"/>
          </a:xfrm>
          <a:custGeom>
            <a:avLst/>
            <a:gdLst/>
            <a:ahLst/>
            <a:cxnLst/>
            <a:rect l="l" t="t" r="r" b="b"/>
            <a:pathLst>
              <a:path w="7317320" h="453963">
                <a:moveTo>
                  <a:pt x="4890976" y="413854"/>
                </a:moveTo>
                <a:cubicBezTo>
                  <a:pt x="4899484" y="413854"/>
                  <a:pt x="4903738" y="419323"/>
                  <a:pt x="4903738" y="430262"/>
                </a:cubicBezTo>
                <a:cubicBezTo>
                  <a:pt x="4901307" y="444847"/>
                  <a:pt x="4895230" y="452748"/>
                  <a:pt x="4885506" y="453963"/>
                </a:cubicBezTo>
                <a:cubicBezTo>
                  <a:pt x="4885506" y="453963"/>
                  <a:pt x="4884898" y="453963"/>
                  <a:pt x="4883683" y="453963"/>
                </a:cubicBezTo>
                <a:cubicBezTo>
                  <a:pt x="4877606" y="452748"/>
                  <a:pt x="4873960" y="447886"/>
                  <a:pt x="4872744" y="439378"/>
                </a:cubicBezTo>
                <a:cubicBezTo>
                  <a:pt x="4873960" y="423577"/>
                  <a:pt x="4880036" y="415069"/>
                  <a:pt x="4890976" y="413854"/>
                </a:cubicBezTo>
                <a:close/>
                <a:moveTo>
                  <a:pt x="142775" y="329420"/>
                </a:moveTo>
                <a:cubicBezTo>
                  <a:pt x="161234" y="330103"/>
                  <a:pt x="184137" y="334547"/>
                  <a:pt x="211485" y="342751"/>
                </a:cubicBezTo>
                <a:cubicBezTo>
                  <a:pt x="257671" y="358552"/>
                  <a:pt x="282587" y="377391"/>
                  <a:pt x="286234" y="399269"/>
                </a:cubicBezTo>
                <a:cubicBezTo>
                  <a:pt x="291095" y="415069"/>
                  <a:pt x="271041" y="419323"/>
                  <a:pt x="226070" y="412031"/>
                </a:cubicBezTo>
                <a:cubicBezTo>
                  <a:pt x="222424" y="410815"/>
                  <a:pt x="220600" y="408992"/>
                  <a:pt x="220600" y="406561"/>
                </a:cubicBezTo>
                <a:cubicBezTo>
                  <a:pt x="220600" y="404131"/>
                  <a:pt x="222424" y="402915"/>
                  <a:pt x="226070" y="402915"/>
                </a:cubicBezTo>
                <a:cubicBezTo>
                  <a:pt x="228501" y="401700"/>
                  <a:pt x="232755" y="400484"/>
                  <a:pt x="238832" y="399269"/>
                </a:cubicBezTo>
                <a:cubicBezTo>
                  <a:pt x="250986" y="398053"/>
                  <a:pt x="257063" y="395622"/>
                  <a:pt x="257063" y="391976"/>
                </a:cubicBezTo>
                <a:cubicBezTo>
                  <a:pt x="255848" y="385899"/>
                  <a:pt x="240655" y="376176"/>
                  <a:pt x="211485" y="362806"/>
                </a:cubicBezTo>
                <a:cubicBezTo>
                  <a:pt x="201761" y="360375"/>
                  <a:pt x="198723" y="359160"/>
                  <a:pt x="202369" y="359160"/>
                </a:cubicBezTo>
                <a:cubicBezTo>
                  <a:pt x="169552" y="350652"/>
                  <a:pt x="143421" y="343967"/>
                  <a:pt x="123974" y="339105"/>
                </a:cubicBezTo>
                <a:cubicBezTo>
                  <a:pt x="121543" y="337890"/>
                  <a:pt x="120327" y="336066"/>
                  <a:pt x="120327" y="333636"/>
                </a:cubicBezTo>
                <a:cubicBezTo>
                  <a:pt x="121543" y="331205"/>
                  <a:pt x="123366" y="329989"/>
                  <a:pt x="125797" y="329989"/>
                </a:cubicBezTo>
                <a:cubicBezTo>
                  <a:pt x="130962" y="329382"/>
                  <a:pt x="136622" y="329192"/>
                  <a:pt x="142775" y="329420"/>
                </a:cubicBezTo>
                <a:close/>
                <a:moveTo>
                  <a:pt x="4150370" y="326343"/>
                </a:moveTo>
                <a:cubicBezTo>
                  <a:pt x="4105398" y="331205"/>
                  <a:pt x="4078051" y="342751"/>
                  <a:pt x="4068328" y="360983"/>
                </a:cubicBezTo>
                <a:cubicBezTo>
                  <a:pt x="4069544" y="375568"/>
                  <a:pt x="4073190" y="384684"/>
                  <a:pt x="4079267" y="388330"/>
                </a:cubicBezTo>
                <a:cubicBezTo>
                  <a:pt x="4097498" y="387114"/>
                  <a:pt x="4115122" y="382860"/>
                  <a:pt x="4132138" y="375568"/>
                </a:cubicBezTo>
                <a:cubicBezTo>
                  <a:pt x="4139430" y="373137"/>
                  <a:pt x="4148546" y="358552"/>
                  <a:pt x="4159486" y="331812"/>
                </a:cubicBezTo>
                <a:cubicBezTo>
                  <a:pt x="4160701" y="331812"/>
                  <a:pt x="4161308" y="331812"/>
                  <a:pt x="4161308" y="331812"/>
                </a:cubicBezTo>
                <a:cubicBezTo>
                  <a:pt x="4161308" y="328166"/>
                  <a:pt x="4157662" y="326343"/>
                  <a:pt x="4150370" y="326343"/>
                </a:cubicBezTo>
                <a:close/>
                <a:moveTo>
                  <a:pt x="3638066" y="313581"/>
                </a:moveTo>
                <a:cubicBezTo>
                  <a:pt x="3634420" y="318443"/>
                  <a:pt x="3628950" y="325735"/>
                  <a:pt x="3621658" y="335459"/>
                </a:cubicBezTo>
                <a:cubicBezTo>
                  <a:pt x="3609504" y="351259"/>
                  <a:pt x="3600388" y="364021"/>
                  <a:pt x="3594311" y="373745"/>
                </a:cubicBezTo>
                <a:cubicBezTo>
                  <a:pt x="3600388" y="379822"/>
                  <a:pt x="3606465" y="382860"/>
                  <a:pt x="3612542" y="382860"/>
                </a:cubicBezTo>
                <a:cubicBezTo>
                  <a:pt x="3625912" y="380430"/>
                  <a:pt x="3638066" y="370098"/>
                  <a:pt x="3649005" y="351867"/>
                </a:cubicBezTo>
                <a:cubicBezTo>
                  <a:pt x="3652651" y="344574"/>
                  <a:pt x="3656298" y="338497"/>
                  <a:pt x="3659944" y="333636"/>
                </a:cubicBezTo>
                <a:cubicBezTo>
                  <a:pt x="3657513" y="331205"/>
                  <a:pt x="3654474" y="328166"/>
                  <a:pt x="3650828" y="324520"/>
                </a:cubicBezTo>
                <a:cubicBezTo>
                  <a:pt x="3647182" y="320874"/>
                  <a:pt x="3644751" y="318443"/>
                  <a:pt x="3643536" y="317227"/>
                </a:cubicBezTo>
                <a:cubicBezTo>
                  <a:pt x="3642320" y="314796"/>
                  <a:pt x="3640497" y="313581"/>
                  <a:pt x="3638066" y="313581"/>
                </a:cubicBezTo>
                <a:close/>
                <a:moveTo>
                  <a:pt x="561938" y="309935"/>
                </a:moveTo>
                <a:cubicBezTo>
                  <a:pt x="563153" y="309935"/>
                  <a:pt x="563761" y="311150"/>
                  <a:pt x="563761" y="313581"/>
                </a:cubicBezTo>
                <a:cubicBezTo>
                  <a:pt x="560115" y="319658"/>
                  <a:pt x="555253" y="329382"/>
                  <a:pt x="549176" y="342751"/>
                </a:cubicBezTo>
                <a:cubicBezTo>
                  <a:pt x="528513" y="379214"/>
                  <a:pt x="516359" y="407777"/>
                  <a:pt x="512713" y="428439"/>
                </a:cubicBezTo>
                <a:cubicBezTo>
                  <a:pt x="512713" y="430870"/>
                  <a:pt x="512105" y="432085"/>
                  <a:pt x="510890" y="432085"/>
                </a:cubicBezTo>
                <a:cubicBezTo>
                  <a:pt x="498735" y="432085"/>
                  <a:pt x="492050" y="429655"/>
                  <a:pt x="490835" y="424793"/>
                </a:cubicBezTo>
                <a:lnTo>
                  <a:pt x="490835" y="422970"/>
                </a:lnTo>
                <a:cubicBezTo>
                  <a:pt x="492050" y="415677"/>
                  <a:pt x="493266" y="404738"/>
                  <a:pt x="494481" y="390153"/>
                </a:cubicBezTo>
                <a:cubicBezTo>
                  <a:pt x="495697" y="375568"/>
                  <a:pt x="496304" y="364629"/>
                  <a:pt x="496304" y="357336"/>
                </a:cubicBezTo>
                <a:cubicBezTo>
                  <a:pt x="496304" y="357336"/>
                  <a:pt x="496912" y="356729"/>
                  <a:pt x="498128" y="355513"/>
                </a:cubicBezTo>
                <a:cubicBezTo>
                  <a:pt x="499343" y="353082"/>
                  <a:pt x="501166" y="351867"/>
                  <a:pt x="503597" y="351867"/>
                </a:cubicBezTo>
                <a:cubicBezTo>
                  <a:pt x="506028" y="353082"/>
                  <a:pt x="508459" y="357336"/>
                  <a:pt x="510890" y="364629"/>
                </a:cubicBezTo>
                <a:cubicBezTo>
                  <a:pt x="512105" y="370706"/>
                  <a:pt x="513321" y="373745"/>
                  <a:pt x="514536" y="373745"/>
                </a:cubicBezTo>
                <a:cubicBezTo>
                  <a:pt x="516967" y="373745"/>
                  <a:pt x="518182" y="373137"/>
                  <a:pt x="518182" y="371922"/>
                </a:cubicBezTo>
                <a:cubicBezTo>
                  <a:pt x="531552" y="350044"/>
                  <a:pt x="546137" y="329382"/>
                  <a:pt x="561938" y="309935"/>
                </a:cubicBezTo>
                <a:close/>
                <a:moveTo>
                  <a:pt x="3546909" y="304465"/>
                </a:moveTo>
                <a:cubicBezTo>
                  <a:pt x="3537185" y="310542"/>
                  <a:pt x="3529285" y="313581"/>
                  <a:pt x="3523208" y="313581"/>
                </a:cubicBezTo>
                <a:cubicBezTo>
                  <a:pt x="3523208" y="329382"/>
                  <a:pt x="3525639" y="337890"/>
                  <a:pt x="3530501" y="339105"/>
                </a:cubicBezTo>
                <a:cubicBezTo>
                  <a:pt x="3531716" y="337890"/>
                  <a:pt x="3533539" y="334243"/>
                  <a:pt x="3535970" y="328166"/>
                </a:cubicBezTo>
                <a:cubicBezTo>
                  <a:pt x="3540832" y="318443"/>
                  <a:pt x="3544478" y="310542"/>
                  <a:pt x="3546909" y="304465"/>
                </a:cubicBezTo>
                <a:close/>
                <a:moveTo>
                  <a:pt x="3025866" y="296603"/>
                </a:moveTo>
                <a:cubicBezTo>
                  <a:pt x="3039996" y="297287"/>
                  <a:pt x="3046605" y="301731"/>
                  <a:pt x="3045693" y="309935"/>
                </a:cubicBezTo>
                <a:cubicBezTo>
                  <a:pt x="3045693" y="312366"/>
                  <a:pt x="3044477" y="315404"/>
                  <a:pt x="3042047" y="319050"/>
                </a:cubicBezTo>
                <a:cubicBezTo>
                  <a:pt x="3040831" y="321481"/>
                  <a:pt x="3040224" y="323304"/>
                  <a:pt x="3040224" y="324520"/>
                </a:cubicBezTo>
                <a:cubicBezTo>
                  <a:pt x="3037793" y="342751"/>
                  <a:pt x="3036577" y="363414"/>
                  <a:pt x="3036577" y="386507"/>
                </a:cubicBezTo>
                <a:cubicBezTo>
                  <a:pt x="3036577" y="398661"/>
                  <a:pt x="3048124" y="404131"/>
                  <a:pt x="3071217" y="402915"/>
                </a:cubicBezTo>
                <a:cubicBezTo>
                  <a:pt x="3135635" y="398053"/>
                  <a:pt x="3175744" y="390153"/>
                  <a:pt x="3191545" y="379214"/>
                </a:cubicBezTo>
                <a:cubicBezTo>
                  <a:pt x="3203699" y="358552"/>
                  <a:pt x="3210992" y="337282"/>
                  <a:pt x="3213422" y="315404"/>
                </a:cubicBezTo>
                <a:cubicBezTo>
                  <a:pt x="3214638" y="310542"/>
                  <a:pt x="3215853" y="309935"/>
                  <a:pt x="3217069" y="313581"/>
                </a:cubicBezTo>
                <a:cubicBezTo>
                  <a:pt x="3219499" y="322089"/>
                  <a:pt x="3220715" y="333028"/>
                  <a:pt x="3220715" y="346398"/>
                </a:cubicBezTo>
                <a:cubicBezTo>
                  <a:pt x="3220715" y="353690"/>
                  <a:pt x="3218892" y="362198"/>
                  <a:pt x="3215245" y="371922"/>
                </a:cubicBezTo>
                <a:cubicBezTo>
                  <a:pt x="3214030" y="379214"/>
                  <a:pt x="3212815" y="385291"/>
                  <a:pt x="3211599" y="390153"/>
                </a:cubicBezTo>
                <a:cubicBezTo>
                  <a:pt x="3199445" y="402307"/>
                  <a:pt x="3166628" y="412031"/>
                  <a:pt x="3113149" y="419323"/>
                </a:cubicBezTo>
                <a:cubicBezTo>
                  <a:pt x="3087625" y="422970"/>
                  <a:pt x="3067571" y="423577"/>
                  <a:pt x="3052986" y="421147"/>
                </a:cubicBezTo>
                <a:cubicBezTo>
                  <a:pt x="3026246" y="416285"/>
                  <a:pt x="3014092" y="404131"/>
                  <a:pt x="3016523" y="384684"/>
                </a:cubicBezTo>
                <a:cubicBezTo>
                  <a:pt x="3016523" y="378606"/>
                  <a:pt x="3017130" y="368275"/>
                  <a:pt x="3018346" y="353690"/>
                </a:cubicBezTo>
                <a:cubicBezTo>
                  <a:pt x="3019561" y="337890"/>
                  <a:pt x="3020169" y="326343"/>
                  <a:pt x="3020169" y="319050"/>
                </a:cubicBezTo>
                <a:cubicBezTo>
                  <a:pt x="3020169" y="314189"/>
                  <a:pt x="3017130" y="311150"/>
                  <a:pt x="3011053" y="309935"/>
                </a:cubicBezTo>
                <a:cubicBezTo>
                  <a:pt x="3008623" y="309935"/>
                  <a:pt x="3006799" y="309935"/>
                  <a:pt x="3005584" y="309935"/>
                </a:cubicBezTo>
                <a:cubicBezTo>
                  <a:pt x="3003153" y="307504"/>
                  <a:pt x="3001937" y="305073"/>
                  <a:pt x="3001937" y="302642"/>
                </a:cubicBezTo>
                <a:cubicBezTo>
                  <a:pt x="3003153" y="300211"/>
                  <a:pt x="3005584" y="298388"/>
                  <a:pt x="3009230" y="297173"/>
                </a:cubicBezTo>
                <a:cubicBezTo>
                  <a:pt x="3015611" y="296565"/>
                  <a:pt x="3021156" y="296375"/>
                  <a:pt x="3025866" y="296603"/>
                </a:cubicBezTo>
                <a:close/>
                <a:moveTo>
                  <a:pt x="3601603" y="286234"/>
                </a:moveTo>
                <a:cubicBezTo>
                  <a:pt x="3595526" y="289880"/>
                  <a:pt x="3588841" y="316012"/>
                  <a:pt x="3581549" y="364629"/>
                </a:cubicBezTo>
                <a:cubicBezTo>
                  <a:pt x="3600995" y="343967"/>
                  <a:pt x="3617404" y="323912"/>
                  <a:pt x="3630774" y="304465"/>
                </a:cubicBezTo>
                <a:cubicBezTo>
                  <a:pt x="3619835" y="292311"/>
                  <a:pt x="3610111" y="286234"/>
                  <a:pt x="3601603" y="286234"/>
                </a:cubicBezTo>
                <a:close/>
                <a:moveTo>
                  <a:pt x="3669060" y="242478"/>
                </a:moveTo>
                <a:cubicBezTo>
                  <a:pt x="3662983" y="243694"/>
                  <a:pt x="3653867" y="249163"/>
                  <a:pt x="3641712" y="258887"/>
                </a:cubicBezTo>
                <a:cubicBezTo>
                  <a:pt x="3633204" y="267395"/>
                  <a:pt x="3627127" y="271649"/>
                  <a:pt x="3623481" y="271649"/>
                </a:cubicBezTo>
                <a:cubicBezTo>
                  <a:pt x="3625912" y="276510"/>
                  <a:pt x="3631381" y="283195"/>
                  <a:pt x="3639889" y="291703"/>
                </a:cubicBezTo>
                <a:cubicBezTo>
                  <a:pt x="3641105" y="290488"/>
                  <a:pt x="3642320" y="288665"/>
                  <a:pt x="3643536" y="286234"/>
                </a:cubicBezTo>
                <a:cubicBezTo>
                  <a:pt x="3645966" y="283803"/>
                  <a:pt x="3647182" y="281980"/>
                  <a:pt x="3647182" y="280764"/>
                </a:cubicBezTo>
                <a:cubicBezTo>
                  <a:pt x="3650828" y="275903"/>
                  <a:pt x="3652043" y="276510"/>
                  <a:pt x="3650828" y="282587"/>
                </a:cubicBezTo>
                <a:cubicBezTo>
                  <a:pt x="3650828" y="285018"/>
                  <a:pt x="3649613" y="288665"/>
                  <a:pt x="3647182" y="293526"/>
                </a:cubicBezTo>
                <a:cubicBezTo>
                  <a:pt x="3645966" y="295957"/>
                  <a:pt x="3645359" y="297780"/>
                  <a:pt x="3645359" y="298996"/>
                </a:cubicBezTo>
                <a:cubicBezTo>
                  <a:pt x="3647790" y="300211"/>
                  <a:pt x="3651436" y="303250"/>
                  <a:pt x="3656298" y="308112"/>
                </a:cubicBezTo>
                <a:cubicBezTo>
                  <a:pt x="3661159" y="311758"/>
                  <a:pt x="3664805" y="314796"/>
                  <a:pt x="3667236" y="317227"/>
                </a:cubicBezTo>
                <a:cubicBezTo>
                  <a:pt x="3683037" y="281980"/>
                  <a:pt x="3687899" y="258887"/>
                  <a:pt x="3681822" y="247948"/>
                </a:cubicBezTo>
                <a:cubicBezTo>
                  <a:pt x="3681822" y="247948"/>
                  <a:pt x="3679998" y="246732"/>
                  <a:pt x="3676352" y="244301"/>
                </a:cubicBezTo>
                <a:cubicBezTo>
                  <a:pt x="3672706" y="243086"/>
                  <a:pt x="3670275" y="242478"/>
                  <a:pt x="3669060" y="242478"/>
                </a:cubicBezTo>
                <a:close/>
                <a:moveTo>
                  <a:pt x="662211" y="240655"/>
                </a:moveTo>
                <a:cubicBezTo>
                  <a:pt x="633040" y="255240"/>
                  <a:pt x="617847" y="266787"/>
                  <a:pt x="616632" y="275295"/>
                </a:cubicBezTo>
                <a:cubicBezTo>
                  <a:pt x="632433" y="295957"/>
                  <a:pt x="646410" y="295350"/>
                  <a:pt x="658564" y="273472"/>
                </a:cubicBezTo>
                <a:cubicBezTo>
                  <a:pt x="659780" y="269825"/>
                  <a:pt x="660387" y="264356"/>
                  <a:pt x="660387" y="257063"/>
                </a:cubicBezTo>
                <a:cubicBezTo>
                  <a:pt x="661603" y="249771"/>
                  <a:pt x="662211" y="244301"/>
                  <a:pt x="662211" y="240655"/>
                </a:cubicBezTo>
                <a:close/>
                <a:moveTo>
                  <a:pt x="140382" y="233363"/>
                </a:moveTo>
                <a:cubicBezTo>
                  <a:pt x="140382" y="234578"/>
                  <a:pt x="139774" y="237009"/>
                  <a:pt x="138559" y="240655"/>
                </a:cubicBezTo>
                <a:cubicBezTo>
                  <a:pt x="136128" y="245517"/>
                  <a:pt x="134305" y="249771"/>
                  <a:pt x="133089" y="253417"/>
                </a:cubicBezTo>
                <a:cubicBezTo>
                  <a:pt x="134305" y="252202"/>
                  <a:pt x="137343" y="250986"/>
                  <a:pt x="142205" y="249771"/>
                </a:cubicBezTo>
                <a:cubicBezTo>
                  <a:pt x="150713" y="246125"/>
                  <a:pt x="156790" y="243086"/>
                  <a:pt x="160437" y="240655"/>
                </a:cubicBezTo>
                <a:cubicBezTo>
                  <a:pt x="151929" y="239440"/>
                  <a:pt x="145244" y="237009"/>
                  <a:pt x="140382" y="233363"/>
                </a:cubicBezTo>
                <a:close/>
                <a:moveTo>
                  <a:pt x="726021" y="222424"/>
                </a:moveTo>
                <a:cubicBezTo>
                  <a:pt x="715082" y="222424"/>
                  <a:pt x="701712" y="225462"/>
                  <a:pt x="685911" y="231539"/>
                </a:cubicBezTo>
                <a:cubicBezTo>
                  <a:pt x="684696" y="235186"/>
                  <a:pt x="684088" y="241263"/>
                  <a:pt x="684088" y="249771"/>
                </a:cubicBezTo>
                <a:cubicBezTo>
                  <a:pt x="682873" y="258279"/>
                  <a:pt x="682265" y="264356"/>
                  <a:pt x="682265" y="268002"/>
                </a:cubicBezTo>
                <a:cubicBezTo>
                  <a:pt x="682265" y="275295"/>
                  <a:pt x="681050" y="281372"/>
                  <a:pt x="678619" y="286234"/>
                </a:cubicBezTo>
                <a:cubicBezTo>
                  <a:pt x="687127" y="277726"/>
                  <a:pt x="698674" y="265571"/>
                  <a:pt x="713259" y="249771"/>
                </a:cubicBezTo>
                <a:cubicBezTo>
                  <a:pt x="722982" y="238832"/>
                  <a:pt x="730275" y="230932"/>
                  <a:pt x="735136" y="226070"/>
                </a:cubicBezTo>
                <a:cubicBezTo>
                  <a:pt x="735136" y="223639"/>
                  <a:pt x="732098" y="222424"/>
                  <a:pt x="726021" y="222424"/>
                </a:cubicBezTo>
                <a:close/>
                <a:moveTo>
                  <a:pt x="4890976" y="216954"/>
                </a:moveTo>
                <a:cubicBezTo>
                  <a:pt x="4899484" y="216954"/>
                  <a:pt x="4903738" y="221816"/>
                  <a:pt x="4903738" y="231539"/>
                </a:cubicBezTo>
                <a:cubicBezTo>
                  <a:pt x="4902522" y="248555"/>
                  <a:pt x="4896445" y="257063"/>
                  <a:pt x="4885506" y="257063"/>
                </a:cubicBezTo>
                <a:cubicBezTo>
                  <a:pt x="4878214" y="255848"/>
                  <a:pt x="4873960" y="250379"/>
                  <a:pt x="4872744" y="240655"/>
                </a:cubicBezTo>
                <a:cubicBezTo>
                  <a:pt x="4875175" y="226070"/>
                  <a:pt x="4881252" y="218170"/>
                  <a:pt x="4890976" y="216954"/>
                </a:cubicBezTo>
                <a:close/>
                <a:moveTo>
                  <a:pt x="120327" y="213308"/>
                </a:moveTo>
                <a:cubicBezTo>
                  <a:pt x="97234" y="240047"/>
                  <a:pt x="79003" y="263141"/>
                  <a:pt x="65633" y="282587"/>
                </a:cubicBezTo>
                <a:cubicBezTo>
                  <a:pt x="72926" y="280157"/>
                  <a:pt x="86295" y="274079"/>
                  <a:pt x="105742" y="264356"/>
                </a:cubicBezTo>
                <a:cubicBezTo>
                  <a:pt x="111819" y="243694"/>
                  <a:pt x="116681" y="226678"/>
                  <a:pt x="120327" y="213308"/>
                </a:cubicBezTo>
                <a:close/>
                <a:moveTo>
                  <a:pt x="1995152" y="200546"/>
                </a:moveTo>
                <a:cubicBezTo>
                  <a:pt x="1989075" y="199331"/>
                  <a:pt x="1981175" y="201761"/>
                  <a:pt x="1971452" y="207839"/>
                </a:cubicBezTo>
                <a:cubicBezTo>
                  <a:pt x="1964159" y="210269"/>
                  <a:pt x="1958690" y="212093"/>
                  <a:pt x="1955043" y="213308"/>
                </a:cubicBezTo>
                <a:cubicBezTo>
                  <a:pt x="1953828" y="215739"/>
                  <a:pt x="1953220" y="218170"/>
                  <a:pt x="1953220" y="220601"/>
                </a:cubicBezTo>
                <a:cubicBezTo>
                  <a:pt x="1953220" y="226678"/>
                  <a:pt x="1954436" y="237617"/>
                  <a:pt x="1956866" y="253417"/>
                </a:cubicBezTo>
                <a:cubicBezTo>
                  <a:pt x="1960513" y="252202"/>
                  <a:pt x="1964159" y="250379"/>
                  <a:pt x="1967805" y="247948"/>
                </a:cubicBezTo>
                <a:cubicBezTo>
                  <a:pt x="1969021" y="247948"/>
                  <a:pt x="1970844" y="246125"/>
                  <a:pt x="1973275" y="242478"/>
                </a:cubicBezTo>
                <a:cubicBezTo>
                  <a:pt x="1976921" y="240047"/>
                  <a:pt x="1978744" y="238832"/>
                  <a:pt x="1978744" y="238832"/>
                </a:cubicBezTo>
                <a:cubicBezTo>
                  <a:pt x="1986037" y="225462"/>
                  <a:pt x="1991506" y="212700"/>
                  <a:pt x="1995152" y="200546"/>
                </a:cubicBezTo>
                <a:close/>
                <a:moveTo>
                  <a:pt x="463716" y="198951"/>
                </a:moveTo>
                <a:cubicBezTo>
                  <a:pt x="480580" y="199407"/>
                  <a:pt x="492658" y="206015"/>
                  <a:pt x="499951" y="218777"/>
                </a:cubicBezTo>
                <a:lnTo>
                  <a:pt x="499951" y="220601"/>
                </a:lnTo>
                <a:cubicBezTo>
                  <a:pt x="501166" y="225462"/>
                  <a:pt x="498735" y="227285"/>
                  <a:pt x="492658" y="226070"/>
                </a:cubicBezTo>
                <a:cubicBezTo>
                  <a:pt x="490227" y="226070"/>
                  <a:pt x="487189" y="224855"/>
                  <a:pt x="483542" y="222424"/>
                </a:cubicBezTo>
                <a:cubicBezTo>
                  <a:pt x="478681" y="219993"/>
                  <a:pt x="474427" y="218777"/>
                  <a:pt x="470780" y="218777"/>
                </a:cubicBezTo>
                <a:cubicBezTo>
                  <a:pt x="469565" y="218777"/>
                  <a:pt x="467134" y="218777"/>
                  <a:pt x="463488" y="218777"/>
                </a:cubicBezTo>
                <a:cubicBezTo>
                  <a:pt x="445256" y="217562"/>
                  <a:pt x="436141" y="212700"/>
                  <a:pt x="436141" y="204192"/>
                </a:cubicBezTo>
                <a:lnTo>
                  <a:pt x="436141" y="202369"/>
                </a:lnTo>
                <a:cubicBezTo>
                  <a:pt x="441002" y="201154"/>
                  <a:pt x="444041" y="200546"/>
                  <a:pt x="445256" y="200546"/>
                </a:cubicBezTo>
                <a:cubicBezTo>
                  <a:pt x="451941" y="199331"/>
                  <a:pt x="458094" y="198799"/>
                  <a:pt x="463716" y="198951"/>
                </a:cubicBezTo>
                <a:close/>
                <a:moveTo>
                  <a:pt x="4117553" y="184138"/>
                </a:moveTo>
                <a:cubicBezTo>
                  <a:pt x="4126061" y="182922"/>
                  <a:pt x="4129708" y="185353"/>
                  <a:pt x="4128492" y="191430"/>
                </a:cubicBezTo>
                <a:cubicBezTo>
                  <a:pt x="4128492" y="198723"/>
                  <a:pt x="4125453" y="204800"/>
                  <a:pt x="4119376" y="209662"/>
                </a:cubicBezTo>
                <a:cubicBezTo>
                  <a:pt x="4115730" y="212093"/>
                  <a:pt x="4113299" y="213916"/>
                  <a:pt x="4112084" y="215131"/>
                </a:cubicBezTo>
                <a:cubicBezTo>
                  <a:pt x="4098714" y="229716"/>
                  <a:pt x="4087167" y="243086"/>
                  <a:pt x="4077444" y="255240"/>
                </a:cubicBezTo>
                <a:cubicBezTo>
                  <a:pt x="4099322" y="247948"/>
                  <a:pt x="4118768" y="240655"/>
                  <a:pt x="4135784" y="233363"/>
                </a:cubicBezTo>
                <a:cubicBezTo>
                  <a:pt x="4145508" y="232147"/>
                  <a:pt x="4150977" y="235793"/>
                  <a:pt x="4152192" y="244301"/>
                </a:cubicBezTo>
                <a:cubicBezTo>
                  <a:pt x="4152192" y="249163"/>
                  <a:pt x="4149762" y="252202"/>
                  <a:pt x="4144900" y="253417"/>
                </a:cubicBezTo>
                <a:cubicBezTo>
                  <a:pt x="4142470" y="253417"/>
                  <a:pt x="4140646" y="254025"/>
                  <a:pt x="4139430" y="255240"/>
                </a:cubicBezTo>
                <a:cubicBezTo>
                  <a:pt x="4112691" y="267395"/>
                  <a:pt x="4086560" y="282587"/>
                  <a:pt x="4061036" y="300819"/>
                </a:cubicBezTo>
                <a:cubicBezTo>
                  <a:pt x="4053743" y="305681"/>
                  <a:pt x="4049489" y="312973"/>
                  <a:pt x="4048274" y="322697"/>
                </a:cubicBezTo>
                <a:cubicBezTo>
                  <a:pt x="4050705" y="332420"/>
                  <a:pt x="4054958" y="337890"/>
                  <a:pt x="4061036" y="339105"/>
                </a:cubicBezTo>
                <a:cubicBezTo>
                  <a:pt x="4062251" y="339105"/>
                  <a:pt x="4066505" y="337282"/>
                  <a:pt x="4073798" y="333636"/>
                </a:cubicBezTo>
                <a:cubicBezTo>
                  <a:pt x="4093244" y="322697"/>
                  <a:pt x="4113299" y="314189"/>
                  <a:pt x="4133962" y="308112"/>
                </a:cubicBezTo>
                <a:cubicBezTo>
                  <a:pt x="4149762" y="304465"/>
                  <a:pt x="4165562" y="303858"/>
                  <a:pt x="4181363" y="306288"/>
                </a:cubicBezTo>
                <a:cubicBezTo>
                  <a:pt x="4188656" y="307504"/>
                  <a:pt x="4192910" y="312973"/>
                  <a:pt x="4194125" y="322697"/>
                </a:cubicBezTo>
                <a:cubicBezTo>
                  <a:pt x="4194125" y="328774"/>
                  <a:pt x="4190479" y="335459"/>
                  <a:pt x="4183186" y="342751"/>
                </a:cubicBezTo>
                <a:cubicBezTo>
                  <a:pt x="4180756" y="346398"/>
                  <a:pt x="4175894" y="351259"/>
                  <a:pt x="4168601" y="357336"/>
                </a:cubicBezTo>
                <a:cubicBezTo>
                  <a:pt x="4162524" y="364629"/>
                  <a:pt x="4157662" y="370098"/>
                  <a:pt x="4154016" y="373745"/>
                </a:cubicBezTo>
                <a:cubicBezTo>
                  <a:pt x="4158878" y="374960"/>
                  <a:pt x="4161308" y="377391"/>
                  <a:pt x="4161308" y="381037"/>
                </a:cubicBezTo>
                <a:cubicBezTo>
                  <a:pt x="4161308" y="390761"/>
                  <a:pt x="4145508" y="397446"/>
                  <a:pt x="4113906" y="401092"/>
                </a:cubicBezTo>
                <a:cubicBezTo>
                  <a:pt x="4099322" y="402307"/>
                  <a:pt x="4089598" y="403523"/>
                  <a:pt x="4084736" y="404738"/>
                </a:cubicBezTo>
                <a:cubicBezTo>
                  <a:pt x="4072582" y="408384"/>
                  <a:pt x="4062251" y="410208"/>
                  <a:pt x="4053743" y="410208"/>
                </a:cubicBezTo>
                <a:cubicBezTo>
                  <a:pt x="4051312" y="410208"/>
                  <a:pt x="4050097" y="407169"/>
                  <a:pt x="4050097" y="401092"/>
                </a:cubicBezTo>
                <a:cubicBezTo>
                  <a:pt x="4050097" y="397446"/>
                  <a:pt x="4051312" y="395015"/>
                  <a:pt x="4053743" y="393799"/>
                </a:cubicBezTo>
                <a:cubicBezTo>
                  <a:pt x="4048881" y="373137"/>
                  <a:pt x="4040373" y="351867"/>
                  <a:pt x="4028219" y="329989"/>
                </a:cubicBezTo>
                <a:cubicBezTo>
                  <a:pt x="4028219" y="323912"/>
                  <a:pt x="4030650" y="316620"/>
                  <a:pt x="4035512" y="308112"/>
                </a:cubicBezTo>
                <a:cubicBezTo>
                  <a:pt x="4035512" y="308112"/>
                  <a:pt x="4036119" y="307504"/>
                  <a:pt x="4037335" y="306288"/>
                </a:cubicBezTo>
                <a:cubicBezTo>
                  <a:pt x="4038550" y="305073"/>
                  <a:pt x="4042196" y="301427"/>
                  <a:pt x="4048274" y="295350"/>
                </a:cubicBezTo>
                <a:cubicBezTo>
                  <a:pt x="4056782" y="288057"/>
                  <a:pt x="4061036" y="283803"/>
                  <a:pt x="4061036" y="282587"/>
                </a:cubicBezTo>
                <a:cubicBezTo>
                  <a:pt x="4061036" y="281372"/>
                  <a:pt x="4059820" y="280157"/>
                  <a:pt x="4057389" y="278941"/>
                </a:cubicBezTo>
                <a:cubicBezTo>
                  <a:pt x="4053743" y="276510"/>
                  <a:pt x="4051920" y="273472"/>
                  <a:pt x="4051920" y="269825"/>
                </a:cubicBezTo>
                <a:cubicBezTo>
                  <a:pt x="4051920" y="262533"/>
                  <a:pt x="4057997" y="253417"/>
                  <a:pt x="4070151" y="242478"/>
                </a:cubicBezTo>
                <a:cubicBezTo>
                  <a:pt x="4082306" y="230324"/>
                  <a:pt x="4088383" y="221208"/>
                  <a:pt x="4088383" y="215131"/>
                </a:cubicBezTo>
                <a:cubicBezTo>
                  <a:pt x="4085952" y="215131"/>
                  <a:pt x="4081698" y="216347"/>
                  <a:pt x="4075621" y="218777"/>
                </a:cubicBezTo>
                <a:cubicBezTo>
                  <a:pt x="4069544" y="222424"/>
                  <a:pt x="4064682" y="224247"/>
                  <a:pt x="4061036" y="224247"/>
                </a:cubicBezTo>
                <a:cubicBezTo>
                  <a:pt x="4052528" y="224247"/>
                  <a:pt x="4048274" y="221208"/>
                  <a:pt x="4048274" y="215131"/>
                </a:cubicBezTo>
                <a:cubicBezTo>
                  <a:pt x="4048274" y="213916"/>
                  <a:pt x="4048881" y="212093"/>
                  <a:pt x="4050097" y="209662"/>
                </a:cubicBezTo>
                <a:cubicBezTo>
                  <a:pt x="4088990" y="192646"/>
                  <a:pt x="4111476" y="184138"/>
                  <a:pt x="4117553" y="184138"/>
                </a:cubicBezTo>
                <a:close/>
                <a:moveTo>
                  <a:pt x="2080840" y="176845"/>
                </a:moveTo>
                <a:cubicBezTo>
                  <a:pt x="2067471" y="191430"/>
                  <a:pt x="2055316" y="206623"/>
                  <a:pt x="2044377" y="222424"/>
                </a:cubicBezTo>
                <a:cubicBezTo>
                  <a:pt x="2048024" y="221208"/>
                  <a:pt x="2055316" y="218777"/>
                  <a:pt x="2066255" y="215131"/>
                </a:cubicBezTo>
                <a:cubicBezTo>
                  <a:pt x="2071117" y="212700"/>
                  <a:pt x="2075371" y="210877"/>
                  <a:pt x="2079017" y="209662"/>
                </a:cubicBezTo>
                <a:cubicBezTo>
                  <a:pt x="2080233" y="198723"/>
                  <a:pt x="2080840" y="187784"/>
                  <a:pt x="2080840" y="176845"/>
                </a:cubicBezTo>
                <a:close/>
                <a:moveTo>
                  <a:pt x="3597957" y="165906"/>
                </a:moveTo>
                <a:cubicBezTo>
                  <a:pt x="3582156" y="173199"/>
                  <a:pt x="3565748" y="184138"/>
                  <a:pt x="3548732" y="198723"/>
                </a:cubicBezTo>
                <a:cubicBezTo>
                  <a:pt x="3539008" y="207231"/>
                  <a:pt x="3530501" y="207231"/>
                  <a:pt x="3523208" y="198723"/>
                </a:cubicBezTo>
                <a:cubicBezTo>
                  <a:pt x="3507407" y="214523"/>
                  <a:pt x="3494038" y="229716"/>
                  <a:pt x="3483099" y="244301"/>
                </a:cubicBezTo>
                <a:cubicBezTo>
                  <a:pt x="3492822" y="264964"/>
                  <a:pt x="3494645" y="293526"/>
                  <a:pt x="3488568" y="329989"/>
                </a:cubicBezTo>
                <a:cubicBezTo>
                  <a:pt x="3494645" y="323912"/>
                  <a:pt x="3501330" y="315404"/>
                  <a:pt x="3508623" y="304465"/>
                </a:cubicBezTo>
                <a:cubicBezTo>
                  <a:pt x="3515915" y="292311"/>
                  <a:pt x="3521385" y="286841"/>
                  <a:pt x="3525031" y="288057"/>
                </a:cubicBezTo>
                <a:cubicBezTo>
                  <a:pt x="3526246" y="292919"/>
                  <a:pt x="3526246" y="297173"/>
                  <a:pt x="3525031" y="300819"/>
                </a:cubicBezTo>
                <a:cubicBezTo>
                  <a:pt x="3531108" y="299604"/>
                  <a:pt x="3540224" y="294742"/>
                  <a:pt x="3552378" y="286234"/>
                </a:cubicBezTo>
                <a:cubicBezTo>
                  <a:pt x="3562102" y="261925"/>
                  <a:pt x="3568179" y="246125"/>
                  <a:pt x="3570610" y="238832"/>
                </a:cubicBezTo>
                <a:cubicBezTo>
                  <a:pt x="3565748" y="240047"/>
                  <a:pt x="3558456" y="243694"/>
                  <a:pt x="3548732" y="249771"/>
                </a:cubicBezTo>
                <a:cubicBezTo>
                  <a:pt x="3541439" y="254633"/>
                  <a:pt x="3535970" y="257671"/>
                  <a:pt x="3532324" y="258887"/>
                </a:cubicBezTo>
                <a:cubicBezTo>
                  <a:pt x="3525031" y="258887"/>
                  <a:pt x="3521385" y="255848"/>
                  <a:pt x="3521385" y="249771"/>
                </a:cubicBezTo>
                <a:lnTo>
                  <a:pt x="3521385" y="247948"/>
                </a:lnTo>
                <a:cubicBezTo>
                  <a:pt x="3526246" y="240655"/>
                  <a:pt x="3537185" y="232147"/>
                  <a:pt x="3554201" y="222424"/>
                </a:cubicBezTo>
                <a:cubicBezTo>
                  <a:pt x="3561494" y="218777"/>
                  <a:pt x="3566356" y="215739"/>
                  <a:pt x="3568787" y="213308"/>
                </a:cubicBezTo>
                <a:cubicBezTo>
                  <a:pt x="3571218" y="210877"/>
                  <a:pt x="3574256" y="206015"/>
                  <a:pt x="3577902" y="198723"/>
                </a:cubicBezTo>
                <a:cubicBezTo>
                  <a:pt x="3580333" y="197507"/>
                  <a:pt x="3581549" y="196292"/>
                  <a:pt x="3581549" y="195077"/>
                </a:cubicBezTo>
                <a:cubicBezTo>
                  <a:pt x="3591272" y="180491"/>
                  <a:pt x="3596742" y="170768"/>
                  <a:pt x="3597957" y="165906"/>
                </a:cubicBezTo>
                <a:close/>
                <a:moveTo>
                  <a:pt x="3049339" y="158614"/>
                </a:moveTo>
                <a:cubicBezTo>
                  <a:pt x="3056632" y="158614"/>
                  <a:pt x="3060278" y="162260"/>
                  <a:pt x="3060278" y="169553"/>
                </a:cubicBezTo>
                <a:cubicBezTo>
                  <a:pt x="3060278" y="173199"/>
                  <a:pt x="3050555" y="184138"/>
                  <a:pt x="3031108" y="202369"/>
                </a:cubicBezTo>
                <a:cubicBezTo>
                  <a:pt x="3026246" y="206015"/>
                  <a:pt x="3022600" y="209054"/>
                  <a:pt x="3020169" y="211485"/>
                </a:cubicBezTo>
                <a:cubicBezTo>
                  <a:pt x="2999507" y="233363"/>
                  <a:pt x="2985529" y="249771"/>
                  <a:pt x="2978237" y="260710"/>
                </a:cubicBezTo>
                <a:cubicBezTo>
                  <a:pt x="2995252" y="254633"/>
                  <a:pt x="3019561" y="243086"/>
                  <a:pt x="3051162" y="226070"/>
                </a:cubicBezTo>
                <a:cubicBezTo>
                  <a:pt x="3058455" y="219993"/>
                  <a:pt x="3065140" y="215131"/>
                  <a:pt x="3071217" y="211485"/>
                </a:cubicBezTo>
                <a:cubicBezTo>
                  <a:pt x="3078510" y="212700"/>
                  <a:pt x="3082763" y="217562"/>
                  <a:pt x="3083979" y="226070"/>
                </a:cubicBezTo>
                <a:cubicBezTo>
                  <a:pt x="3083979" y="227285"/>
                  <a:pt x="3074256" y="234578"/>
                  <a:pt x="3054809" y="247948"/>
                </a:cubicBezTo>
                <a:cubicBezTo>
                  <a:pt x="3039008" y="260102"/>
                  <a:pt x="3029892" y="267395"/>
                  <a:pt x="3027462" y="269825"/>
                </a:cubicBezTo>
                <a:cubicBezTo>
                  <a:pt x="3009230" y="285626"/>
                  <a:pt x="2977629" y="324520"/>
                  <a:pt x="2932658" y="386507"/>
                </a:cubicBezTo>
                <a:cubicBezTo>
                  <a:pt x="2925365" y="392584"/>
                  <a:pt x="2921112" y="396838"/>
                  <a:pt x="2919896" y="399269"/>
                </a:cubicBezTo>
                <a:cubicBezTo>
                  <a:pt x="2919896" y="399269"/>
                  <a:pt x="2918680" y="399269"/>
                  <a:pt x="2916250" y="399269"/>
                </a:cubicBezTo>
                <a:cubicBezTo>
                  <a:pt x="2906526" y="399269"/>
                  <a:pt x="2901665" y="391976"/>
                  <a:pt x="2901665" y="377391"/>
                </a:cubicBezTo>
                <a:cubicBezTo>
                  <a:pt x="2905311" y="351867"/>
                  <a:pt x="2910780" y="337890"/>
                  <a:pt x="2918073" y="335459"/>
                </a:cubicBezTo>
                <a:cubicBezTo>
                  <a:pt x="2918073" y="348828"/>
                  <a:pt x="2918073" y="362198"/>
                  <a:pt x="2918073" y="375568"/>
                </a:cubicBezTo>
                <a:cubicBezTo>
                  <a:pt x="2952105" y="331812"/>
                  <a:pt x="2978844" y="298388"/>
                  <a:pt x="2998291" y="275295"/>
                </a:cubicBezTo>
                <a:cubicBezTo>
                  <a:pt x="2992214" y="275295"/>
                  <a:pt x="2977629" y="282587"/>
                  <a:pt x="2954536" y="297173"/>
                </a:cubicBezTo>
                <a:cubicBezTo>
                  <a:pt x="2941166" y="308112"/>
                  <a:pt x="2930835" y="307504"/>
                  <a:pt x="2923542" y="295350"/>
                </a:cubicBezTo>
                <a:cubicBezTo>
                  <a:pt x="2925973" y="291703"/>
                  <a:pt x="2931442" y="286841"/>
                  <a:pt x="2939951" y="280764"/>
                </a:cubicBezTo>
                <a:cubicBezTo>
                  <a:pt x="2952105" y="272256"/>
                  <a:pt x="2961221" y="264356"/>
                  <a:pt x="2967298" y="257063"/>
                </a:cubicBezTo>
                <a:cubicBezTo>
                  <a:pt x="2978237" y="244909"/>
                  <a:pt x="2988568" y="230932"/>
                  <a:pt x="2998291" y="215131"/>
                </a:cubicBezTo>
                <a:cubicBezTo>
                  <a:pt x="3000722" y="210269"/>
                  <a:pt x="3003153" y="206623"/>
                  <a:pt x="3005584" y="204192"/>
                </a:cubicBezTo>
                <a:cubicBezTo>
                  <a:pt x="3000722" y="206623"/>
                  <a:pt x="2994645" y="209662"/>
                  <a:pt x="2987352" y="213308"/>
                </a:cubicBezTo>
                <a:cubicBezTo>
                  <a:pt x="2977629" y="218170"/>
                  <a:pt x="2970337" y="220601"/>
                  <a:pt x="2965475" y="220601"/>
                </a:cubicBezTo>
                <a:cubicBezTo>
                  <a:pt x="2959398" y="221816"/>
                  <a:pt x="2956966" y="219385"/>
                  <a:pt x="2958182" y="213308"/>
                </a:cubicBezTo>
                <a:cubicBezTo>
                  <a:pt x="2988568" y="191430"/>
                  <a:pt x="3018953" y="173199"/>
                  <a:pt x="3049339" y="158614"/>
                </a:cubicBezTo>
                <a:close/>
                <a:moveTo>
                  <a:pt x="2480518" y="144029"/>
                </a:moveTo>
                <a:cubicBezTo>
                  <a:pt x="2485380" y="144029"/>
                  <a:pt x="2487811" y="151321"/>
                  <a:pt x="2487811" y="165906"/>
                </a:cubicBezTo>
                <a:cubicBezTo>
                  <a:pt x="2487811" y="167122"/>
                  <a:pt x="2487811" y="168337"/>
                  <a:pt x="2487811" y="169553"/>
                </a:cubicBezTo>
                <a:cubicBezTo>
                  <a:pt x="2484164" y="199938"/>
                  <a:pt x="2477480" y="215739"/>
                  <a:pt x="2467756" y="216954"/>
                </a:cubicBezTo>
                <a:cubicBezTo>
                  <a:pt x="2460464" y="216954"/>
                  <a:pt x="2456817" y="213308"/>
                  <a:pt x="2456817" y="206015"/>
                </a:cubicBezTo>
                <a:cubicBezTo>
                  <a:pt x="2456817" y="202369"/>
                  <a:pt x="2458033" y="198723"/>
                  <a:pt x="2460464" y="195077"/>
                </a:cubicBezTo>
                <a:cubicBezTo>
                  <a:pt x="2464110" y="190215"/>
                  <a:pt x="2465933" y="186569"/>
                  <a:pt x="2465933" y="184138"/>
                </a:cubicBezTo>
                <a:cubicBezTo>
                  <a:pt x="2465933" y="182922"/>
                  <a:pt x="2465933" y="179884"/>
                  <a:pt x="2465933" y="175022"/>
                </a:cubicBezTo>
                <a:cubicBezTo>
                  <a:pt x="2467148" y="154360"/>
                  <a:pt x="2472010" y="144029"/>
                  <a:pt x="2480518" y="144029"/>
                </a:cubicBezTo>
                <a:close/>
                <a:moveTo>
                  <a:pt x="4731222" y="140952"/>
                </a:moveTo>
                <a:cubicBezTo>
                  <a:pt x="4738060" y="141180"/>
                  <a:pt x="4741478" y="145852"/>
                  <a:pt x="4741478" y="154967"/>
                </a:cubicBezTo>
                <a:cubicBezTo>
                  <a:pt x="4741478" y="159829"/>
                  <a:pt x="4739654" y="162260"/>
                  <a:pt x="4736008" y="162260"/>
                </a:cubicBezTo>
                <a:cubicBezTo>
                  <a:pt x="4691037" y="168337"/>
                  <a:pt x="4646066" y="178668"/>
                  <a:pt x="4601096" y="193253"/>
                </a:cubicBezTo>
                <a:cubicBezTo>
                  <a:pt x="4590156" y="196900"/>
                  <a:pt x="4580434" y="201761"/>
                  <a:pt x="4571925" y="207839"/>
                </a:cubicBezTo>
                <a:cubicBezTo>
                  <a:pt x="4554910" y="237009"/>
                  <a:pt x="4540324" y="264964"/>
                  <a:pt x="4528170" y="291703"/>
                </a:cubicBezTo>
                <a:cubicBezTo>
                  <a:pt x="4573141" y="278333"/>
                  <a:pt x="4605958" y="273472"/>
                  <a:pt x="4626620" y="277118"/>
                </a:cubicBezTo>
                <a:cubicBezTo>
                  <a:pt x="4636343" y="277118"/>
                  <a:pt x="4641204" y="283195"/>
                  <a:pt x="4641204" y="295350"/>
                </a:cubicBezTo>
                <a:cubicBezTo>
                  <a:pt x="4636343" y="341536"/>
                  <a:pt x="4607172" y="383468"/>
                  <a:pt x="4553694" y="421147"/>
                </a:cubicBezTo>
                <a:cubicBezTo>
                  <a:pt x="4553694" y="421147"/>
                  <a:pt x="4553086" y="421754"/>
                  <a:pt x="4551870" y="422970"/>
                </a:cubicBezTo>
                <a:cubicBezTo>
                  <a:pt x="4550655" y="425400"/>
                  <a:pt x="4548832" y="426616"/>
                  <a:pt x="4546401" y="426616"/>
                </a:cubicBezTo>
                <a:cubicBezTo>
                  <a:pt x="4525739" y="420539"/>
                  <a:pt x="4508722" y="412031"/>
                  <a:pt x="4495353" y="401092"/>
                </a:cubicBezTo>
                <a:cubicBezTo>
                  <a:pt x="4495353" y="398661"/>
                  <a:pt x="4497784" y="397446"/>
                  <a:pt x="4502646" y="397446"/>
                </a:cubicBezTo>
                <a:cubicBezTo>
                  <a:pt x="4507508" y="397446"/>
                  <a:pt x="4514192" y="398053"/>
                  <a:pt x="4522700" y="399269"/>
                </a:cubicBezTo>
                <a:cubicBezTo>
                  <a:pt x="4531208" y="400484"/>
                  <a:pt x="4537286" y="401092"/>
                  <a:pt x="4540932" y="401092"/>
                </a:cubicBezTo>
                <a:cubicBezTo>
                  <a:pt x="4556732" y="398661"/>
                  <a:pt x="4576179" y="379822"/>
                  <a:pt x="4599272" y="344574"/>
                </a:cubicBezTo>
                <a:cubicBezTo>
                  <a:pt x="4600488" y="342144"/>
                  <a:pt x="4604134" y="334851"/>
                  <a:pt x="4610212" y="322697"/>
                </a:cubicBezTo>
                <a:cubicBezTo>
                  <a:pt x="4613858" y="315404"/>
                  <a:pt x="4615680" y="311150"/>
                  <a:pt x="4615680" y="309935"/>
                </a:cubicBezTo>
                <a:cubicBezTo>
                  <a:pt x="4618112" y="303858"/>
                  <a:pt x="4618720" y="300211"/>
                  <a:pt x="4617504" y="298996"/>
                </a:cubicBezTo>
                <a:cubicBezTo>
                  <a:pt x="4616288" y="296565"/>
                  <a:pt x="4612034" y="295350"/>
                  <a:pt x="4604742" y="295350"/>
                </a:cubicBezTo>
                <a:cubicBezTo>
                  <a:pt x="4578002" y="297780"/>
                  <a:pt x="4551870" y="304465"/>
                  <a:pt x="4526346" y="315404"/>
                </a:cubicBezTo>
                <a:cubicBezTo>
                  <a:pt x="4525131" y="316620"/>
                  <a:pt x="4522093" y="319050"/>
                  <a:pt x="4517231" y="322697"/>
                </a:cubicBezTo>
                <a:cubicBezTo>
                  <a:pt x="4508722" y="329989"/>
                  <a:pt x="4502646" y="333028"/>
                  <a:pt x="4499000" y="331812"/>
                </a:cubicBezTo>
                <a:cubicBezTo>
                  <a:pt x="4490492" y="330597"/>
                  <a:pt x="4488668" y="323912"/>
                  <a:pt x="4493530" y="311758"/>
                </a:cubicBezTo>
                <a:cubicBezTo>
                  <a:pt x="4520270" y="264356"/>
                  <a:pt x="4536678" y="233970"/>
                  <a:pt x="4542755" y="220601"/>
                </a:cubicBezTo>
                <a:cubicBezTo>
                  <a:pt x="4524524" y="230324"/>
                  <a:pt x="4491100" y="247948"/>
                  <a:pt x="4442482" y="273472"/>
                </a:cubicBezTo>
                <a:cubicBezTo>
                  <a:pt x="4390218" y="300211"/>
                  <a:pt x="4358618" y="316012"/>
                  <a:pt x="4347678" y="320874"/>
                </a:cubicBezTo>
                <a:cubicBezTo>
                  <a:pt x="4340386" y="323304"/>
                  <a:pt x="4334916" y="326343"/>
                  <a:pt x="4331270" y="329989"/>
                </a:cubicBezTo>
                <a:cubicBezTo>
                  <a:pt x="4319116" y="329989"/>
                  <a:pt x="4314254" y="325735"/>
                  <a:pt x="4316685" y="317227"/>
                </a:cubicBezTo>
                <a:cubicBezTo>
                  <a:pt x="4325193" y="307504"/>
                  <a:pt x="4339778" y="292919"/>
                  <a:pt x="4360440" y="273472"/>
                </a:cubicBezTo>
                <a:cubicBezTo>
                  <a:pt x="4370164" y="263748"/>
                  <a:pt x="4377456" y="256456"/>
                  <a:pt x="4382318" y="251594"/>
                </a:cubicBezTo>
                <a:cubicBezTo>
                  <a:pt x="4383534" y="250379"/>
                  <a:pt x="4385357" y="248555"/>
                  <a:pt x="4387788" y="246125"/>
                </a:cubicBezTo>
                <a:cubicBezTo>
                  <a:pt x="4391434" y="240047"/>
                  <a:pt x="4395080" y="237009"/>
                  <a:pt x="4398726" y="237009"/>
                </a:cubicBezTo>
                <a:cubicBezTo>
                  <a:pt x="4403588" y="235793"/>
                  <a:pt x="4404804" y="238224"/>
                  <a:pt x="4402373" y="244301"/>
                </a:cubicBezTo>
                <a:cubicBezTo>
                  <a:pt x="4399942" y="246732"/>
                  <a:pt x="4395688" y="250986"/>
                  <a:pt x="4389611" y="257063"/>
                </a:cubicBezTo>
                <a:cubicBezTo>
                  <a:pt x="4371380" y="272864"/>
                  <a:pt x="4359225" y="286234"/>
                  <a:pt x="4353148" y="297173"/>
                </a:cubicBezTo>
                <a:cubicBezTo>
                  <a:pt x="4360440" y="297173"/>
                  <a:pt x="4375026" y="290488"/>
                  <a:pt x="4396904" y="277118"/>
                </a:cubicBezTo>
                <a:cubicBezTo>
                  <a:pt x="4413919" y="267395"/>
                  <a:pt x="4440052" y="254025"/>
                  <a:pt x="4475298" y="237009"/>
                </a:cubicBezTo>
                <a:cubicBezTo>
                  <a:pt x="4509331" y="218777"/>
                  <a:pt x="4534855" y="205408"/>
                  <a:pt x="4551870" y="196900"/>
                </a:cubicBezTo>
                <a:cubicBezTo>
                  <a:pt x="4553086" y="195684"/>
                  <a:pt x="4556732" y="192646"/>
                  <a:pt x="4562810" y="187784"/>
                </a:cubicBezTo>
                <a:cubicBezTo>
                  <a:pt x="4566456" y="184138"/>
                  <a:pt x="4568279" y="182315"/>
                  <a:pt x="4568279" y="182315"/>
                </a:cubicBezTo>
                <a:cubicBezTo>
                  <a:pt x="4568279" y="181099"/>
                  <a:pt x="4569494" y="180491"/>
                  <a:pt x="4571925" y="180491"/>
                </a:cubicBezTo>
                <a:cubicBezTo>
                  <a:pt x="4573141" y="180491"/>
                  <a:pt x="4575572" y="180491"/>
                  <a:pt x="4579218" y="180491"/>
                </a:cubicBezTo>
                <a:cubicBezTo>
                  <a:pt x="4584080" y="181707"/>
                  <a:pt x="4587726" y="181707"/>
                  <a:pt x="4590156" y="180491"/>
                </a:cubicBezTo>
                <a:cubicBezTo>
                  <a:pt x="4630266" y="163475"/>
                  <a:pt x="4674629" y="150713"/>
                  <a:pt x="4723246" y="142205"/>
                </a:cubicBezTo>
                <a:cubicBezTo>
                  <a:pt x="4726285" y="141294"/>
                  <a:pt x="4728944" y="140876"/>
                  <a:pt x="4731222" y="140952"/>
                </a:cubicBezTo>
                <a:close/>
                <a:moveTo>
                  <a:pt x="2128242" y="123974"/>
                </a:moveTo>
                <a:lnTo>
                  <a:pt x="2099072" y="158614"/>
                </a:lnTo>
                <a:cubicBezTo>
                  <a:pt x="2099072" y="162260"/>
                  <a:pt x="2099072" y="167729"/>
                  <a:pt x="2099072" y="175022"/>
                </a:cubicBezTo>
                <a:cubicBezTo>
                  <a:pt x="2100287" y="187176"/>
                  <a:pt x="2100287" y="196292"/>
                  <a:pt x="2099072" y="202369"/>
                </a:cubicBezTo>
                <a:cubicBezTo>
                  <a:pt x="2102718" y="201154"/>
                  <a:pt x="2108187" y="199331"/>
                  <a:pt x="2115480" y="196900"/>
                </a:cubicBezTo>
                <a:cubicBezTo>
                  <a:pt x="2120342" y="195684"/>
                  <a:pt x="2124596" y="194469"/>
                  <a:pt x="2128242" y="193253"/>
                </a:cubicBezTo>
                <a:cubicBezTo>
                  <a:pt x="2128242" y="165299"/>
                  <a:pt x="2128242" y="142205"/>
                  <a:pt x="2128242" y="123974"/>
                </a:cubicBezTo>
                <a:close/>
                <a:moveTo>
                  <a:pt x="6092316" y="111212"/>
                </a:moveTo>
                <a:lnTo>
                  <a:pt x="6117840" y="111212"/>
                </a:lnTo>
                <a:cubicBezTo>
                  <a:pt x="6078946" y="216954"/>
                  <a:pt x="6057676" y="293526"/>
                  <a:pt x="6054030" y="340928"/>
                </a:cubicBezTo>
                <a:cubicBezTo>
                  <a:pt x="6054030" y="353082"/>
                  <a:pt x="6055854" y="362806"/>
                  <a:pt x="6059500" y="370098"/>
                </a:cubicBezTo>
                <a:cubicBezTo>
                  <a:pt x="6083808" y="378606"/>
                  <a:pt x="6115410" y="380430"/>
                  <a:pt x="6154303" y="375568"/>
                </a:cubicBezTo>
                <a:lnTo>
                  <a:pt x="6150657" y="390153"/>
                </a:lnTo>
                <a:lnTo>
                  <a:pt x="6112371" y="390153"/>
                </a:lnTo>
                <a:cubicBezTo>
                  <a:pt x="6061322" y="388938"/>
                  <a:pt x="6034583" y="368275"/>
                  <a:pt x="6032152" y="328166"/>
                </a:cubicBezTo>
                <a:cubicBezTo>
                  <a:pt x="6032152" y="302642"/>
                  <a:pt x="6047345" y="245517"/>
                  <a:pt x="6077731" y="156791"/>
                </a:cubicBezTo>
                <a:cubicBezTo>
                  <a:pt x="6078946" y="153144"/>
                  <a:pt x="6080770" y="147675"/>
                  <a:pt x="6083200" y="140382"/>
                </a:cubicBezTo>
                <a:cubicBezTo>
                  <a:pt x="6086846" y="129443"/>
                  <a:pt x="6089886" y="119720"/>
                  <a:pt x="6092316" y="111212"/>
                </a:cubicBezTo>
                <a:close/>
                <a:moveTo>
                  <a:pt x="1701291" y="111212"/>
                </a:moveTo>
                <a:lnTo>
                  <a:pt x="1726815" y="111212"/>
                </a:lnTo>
                <a:cubicBezTo>
                  <a:pt x="1687922" y="216954"/>
                  <a:pt x="1666652" y="293526"/>
                  <a:pt x="1663005" y="340928"/>
                </a:cubicBezTo>
                <a:cubicBezTo>
                  <a:pt x="1663005" y="353082"/>
                  <a:pt x="1664828" y="362806"/>
                  <a:pt x="1668475" y="370098"/>
                </a:cubicBezTo>
                <a:cubicBezTo>
                  <a:pt x="1692783" y="378606"/>
                  <a:pt x="1724384" y="380430"/>
                  <a:pt x="1763278" y="375568"/>
                </a:cubicBezTo>
                <a:lnTo>
                  <a:pt x="1759632" y="390153"/>
                </a:lnTo>
                <a:lnTo>
                  <a:pt x="1721346" y="390153"/>
                </a:lnTo>
                <a:cubicBezTo>
                  <a:pt x="1670298" y="388938"/>
                  <a:pt x="1643558" y="368275"/>
                  <a:pt x="1641128" y="328166"/>
                </a:cubicBezTo>
                <a:cubicBezTo>
                  <a:pt x="1641128" y="302642"/>
                  <a:pt x="1656320" y="245517"/>
                  <a:pt x="1686706" y="156791"/>
                </a:cubicBezTo>
                <a:cubicBezTo>
                  <a:pt x="1687922" y="153144"/>
                  <a:pt x="1689745" y="147675"/>
                  <a:pt x="1692176" y="140382"/>
                </a:cubicBezTo>
                <a:cubicBezTo>
                  <a:pt x="1695822" y="129443"/>
                  <a:pt x="1698860" y="119720"/>
                  <a:pt x="1701291" y="111212"/>
                </a:cubicBezTo>
                <a:close/>
                <a:moveTo>
                  <a:pt x="6358830" y="107566"/>
                </a:moveTo>
                <a:lnTo>
                  <a:pt x="6377062" y="107566"/>
                </a:lnTo>
                <a:cubicBezTo>
                  <a:pt x="6352753" y="269218"/>
                  <a:pt x="6299882" y="366452"/>
                  <a:pt x="6218448" y="399269"/>
                </a:cubicBezTo>
                <a:lnTo>
                  <a:pt x="6212978" y="390153"/>
                </a:lnTo>
                <a:cubicBezTo>
                  <a:pt x="6281042" y="360983"/>
                  <a:pt x="6329660" y="266787"/>
                  <a:pt x="6358830" y="107566"/>
                </a:cubicBezTo>
                <a:close/>
                <a:moveTo>
                  <a:pt x="2547063" y="106654"/>
                </a:moveTo>
                <a:cubicBezTo>
                  <a:pt x="2549494" y="106654"/>
                  <a:pt x="2551621" y="108173"/>
                  <a:pt x="2553444" y="111212"/>
                </a:cubicBezTo>
                <a:cubicBezTo>
                  <a:pt x="2552229" y="146459"/>
                  <a:pt x="2565598" y="163475"/>
                  <a:pt x="2593553" y="162260"/>
                </a:cubicBezTo>
                <a:cubicBezTo>
                  <a:pt x="2597199" y="162260"/>
                  <a:pt x="2602061" y="161652"/>
                  <a:pt x="2608138" y="160437"/>
                </a:cubicBezTo>
                <a:cubicBezTo>
                  <a:pt x="2614216" y="159221"/>
                  <a:pt x="2618470" y="158614"/>
                  <a:pt x="2620900" y="158614"/>
                </a:cubicBezTo>
                <a:cubicBezTo>
                  <a:pt x="2625762" y="159829"/>
                  <a:pt x="2628801" y="163475"/>
                  <a:pt x="2630016" y="169553"/>
                </a:cubicBezTo>
                <a:cubicBezTo>
                  <a:pt x="2630016" y="178061"/>
                  <a:pt x="2612392" y="185353"/>
                  <a:pt x="2577145" y="191430"/>
                </a:cubicBezTo>
                <a:cubicBezTo>
                  <a:pt x="2564991" y="193861"/>
                  <a:pt x="2557698" y="195684"/>
                  <a:pt x="2555267" y="196900"/>
                </a:cubicBezTo>
                <a:cubicBezTo>
                  <a:pt x="2535820" y="211485"/>
                  <a:pt x="2523666" y="223031"/>
                  <a:pt x="2518804" y="231539"/>
                </a:cubicBezTo>
                <a:cubicBezTo>
                  <a:pt x="2518804" y="233970"/>
                  <a:pt x="2521843" y="236401"/>
                  <a:pt x="2527920" y="238832"/>
                </a:cubicBezTo>
                <a:cubicBezTo>
                  <a:pt x="2538859" y="243694"/>
                  <a:pt x="2544328" y="249163"/>
                  <a:pt x="2544328" y="255240"/>
                </a:cubicBezTo>
                <a:cubicBezTo>
                  <a:pt x="2544328" y="257671"/>
                  <a:pt x="2543113" y="260102"/>
                  <a:pt x="2540682" y="262533"/>
                </a:cubicBezTo>
                <a:cubicBezTo>
                  <a:pt x="2537036" y="267395"/>
                  <a:pt x="2533997" y="272256"/>
                  <a:pt x="2531566" y="277118"/>
                </a:cubicBezTo>
                <a:cubicBezTo>
                  <a:pt x="2532782" y="275903"/>
                  <a:pt x="2535212" y="274687"/>
                  <a:pt x="2538859" y="273472"/>
                </a:cubicBezTo>
                <a:cubicBezTo>
                  <a:pt x="2551013" y="268610"/>
                  <a:pt x="2558306" y="266179"/>
                  <a:pt x="2560737" y="266179"/>
                </a:cubicBezTo>
                <a:cubicBezTo>
                  <a:pt x="2561952" y="264964"/>
                  <a:pt x="2564383" y="263748"/>
                  <a:pt x="2568029" y="262533"/>
                </a:cubicBezTo>
                <a:cubicBezTo>
                  <a:pt x="2572891" y="260102"/>
                  <a:pt x="2577753" y="258887"/>
                  <a:pt x="2582614" y="258887"/>
                </a:cubicBezTo>
                <a:cubicBezTo>
                  <a:pt x="2586261" y="260102"/>
                  <a:pt x="2588691" y="263141"/>
                  <a:pt x="2589907" y="268002"/>
                </a:cubicBezTo>
                <a:cubicBezTo>
                  <a:pt x="2589907" y="276510"/>
                  <a:pt x="2586868" y="283195"/>
                  <a:pt x="2580791" y="288057"/>
                </a:cubicBezTo>
                <a:cubicBezTo>
                  <a:pt x="2566206" y="329382"/>
                  <a:pt x="2559521" y="360983"/>
                  <a:pt x="2560737" y="382860"/>
                </a:cubicBezTo>
                <a:cubicBezTo>
                  <a:pt x="2561952" y="398661"/>
                  <a:pt x="2572891" y="405954"/>
                  <a:pt x="2593553" y="404738"/>
                </a:cubicBezTo>
                <a:cubicBezTo>
                  <a:pt x="2659186" y="399876"/>
                  <a:pt x="2701726" y="391976"/>
                  <a:pt x="2721173" y="381037"/>
                </a:cubicBezTo>
                <a:cubicBezTo>
                  <a:pt x="2734543" y="368883"/>
                  <a:pt x="2741836" y="343967"/>
                  <a:pt x="2743051" y="306288"/>
                </a:cubicBezTo>
                <a:cubicBezTo>
                  <a:pt x="2747913" y="302642"/>
                  <a:pt x="2751559" y="303250"/>
                  <a:pt x="2753990" y="308112"/>
                </a:cubicBezTo>
                <a:cubicBezTo>
                  <a:pt x="2755205" y="350652"/>
                  <a:pt x="2752167" y="377391"/>
                  <a:pt x="2744874" y="388330"/>
                </a:cubicBezTo>
                <a:cubicBezTo>
                  <a:pt x="2738797" y="394407"/>
                  <a:pt x="2727250" y="400484"/>
                  <a:pt x="2710234" y="406561"/>
                </a:cubicBezTo>
                <a:cubicBezTo>
                  <a:pt x="2683495" y="415069"/>
                  <a:pt x="2643386" y="421147"/>
                  <a:pt x="2589907" y="424793"/>
                </a:cubicBezTo>
                <a:cubicBezTo>
                  <a:pt x="2560737" y="426008"/>
                  <a:pt x="2544936" y="414462"/>
                  <a:pt x="2542505" y="390153"/>
                </a:cubicBezTo>
                <a:cubicBezTo>
                  <a:pt x="2541290" y="371922"/>
                  <a:pt x="2543721" y="350652"/>
                  <a:pt x="2549798" y="326343"/>
                </a:cubicBezTo>
                <a:cubicBezTo>
                  <a:pt x="2553444" y="310542"/>
                  <a:pt x="2555875" y="297780"/>
                  <a:pt x="2557090" y="288057"/>
                </a:cubicBezTo>
                <a:cubicBezTo>
                  <a:pt x="2546151" y="288057"/>
                  <a:pt x="2533997" y="290488"/>
                  <a:pt x="2520627" y="295350"/>
                </a:cubicBezTo>
                <a:cubicBezTo>
                  <a:pt x="2487811" y="356121"/>
                  <a:pt x="2463502" y="390153"/>
                  <a:pt x="2447702" y="397446"/>
                </a:cubicBezTo>
                <a:cubicBezTo>
                  <a:pt x="2431901" y="408384"/>
                  <a:pt x="2419139" y="415069"/>
                  <a:pt x="2409416" y="417500"/>
                </a:cubicBezTo>
                <a:cubicBezTo>
                  <a:pt x="2403338" y="418716"/>
                  <a:pt x="2399692" y="417500"/>
                  <a:pt x="2398477" y="413854"/>
                </a:cubicBezTo>
                <a:cubicBezTo>
                  <a:pt x="2398477" y="411423"/>
                  <a:pt x="2405161" y="406561"/>
                  <a:pt x="2418531" y="399269"/>
                </a:cubicBezTo>
                <a:cubicBezTo>
                  <a:pt x="2436763" y="389545"/>
                  <a:pt x="2461071" y="359767"/>
                  <a:pt x="2491457" y="309935"/>
                </a:cubicBezTo>
                <a:cubicBezTo>
                  <a:pt x="2486595" y="312366"/>
                  <a:pt x="2479910" y="316012"/>
                  <a:pt x="2471402" y="320874"/>
                </a:cubicBezTo>
                <a:cubicBezTo>
                  <a:pt x="2459248" y="328166"/>
                  <a:pt x="2450740" y="332420"/>
                  <a:pt x="2445878" y="333636"/>
                </a:cubicBezTo>
                <a:cubicBezTo>
                  <a:pt x="2444663" y="333636"/>
                  <a:pt x="2441624" y="335459"/>
                  <a:pt x="2436763" y="339105"/>
                </a:cubicBezTo>
                <a:cubicBezTo>
                  <a:pt x="2403946" y="357336"/>
                  <a:pt x="2384499" y="366452"/>
                  <a:pt x="2378422" y="366452"/>
                </a:cubicBezTo>
                <a:cubicBezTo>
                  <a:pt x="2369914" y="365237"/>
                  <a:pt x="2365660" y="361590"/>
                  <a:pt x="2365660" y="355513"/>
                </a:cubicBezTo>
                <a:cubicBezTo>
                  <a:pt x="2365660" y="348221"/>
                  <a:pt x="2368699" y="345182"/>
                  <a:pt x="2374776" y="346398"/>
                </a:cubicBezTo>
                <a:cubicBezTo>
                  <a:pt x="2375991" y="347613"/>
                  <a:pt x="2379030" y="347613"/>
                  <a:pt x="2383891" y="346398"/>
                </a:cubicBezTo>
                <a:cubicBezTo>
                  <a:pt x="2389969" y="343967"/>
                  <a:pt x="2402731" y="337890"/>
                  <a:pt x="2422178" y="328166"/>
                </a:cubicBezTo>
                <a:cubicBezTo>
                  <a:pt x="2441624" y="318443"/>
                  <a:pt x="2454386" y="312366"/>
                  <a:pt x="2460464" y="309935"/>
                </a:cubicBezTo>
                <a:cubicBezTo>
                  <a:pt x="2462895" y="308719"/>
                  <a:pt x="2467148" y="306896"/>
                  <a:pt x="2473226" y="304465"/>
                </a:cubicBezTo>
                <a:cubicBezTo>
                  <a:pt x="2485380" y="298388"/>
                  <a:pt x="2495103" y="293526"/>
                  <a:pt x="2502396" y="289880"/>
                </a:cubicBezTo>
                <a:cubicBezTo>
                  <a:pt x="2509688" y="275295"/>
                  <a:pt x="2513335" y="264356"/>
                  <a:pt x="2513335" y="257063"/>
                </a:cubicBezTo>
                <a:cubicBezTo>
                  <a:pt x="2513335" y="257063"/>
                  <a:pt x="2512119" y="255848"/>
                  <a:pt x="2509688" y="253417"/>
                </a:cubicBezTo>
                <a:cubicBezTo>
                  <a:pt x="2501181" y="246125"/>
                  <a:pt x="2496926" y="240655"/>
                  <a:pt x="2496926" y="237009"/>
                </a:cubicBezTo>
                <a:cubicBezTo>
                  <a:pt x="2496926" y="228501"/>
                  <a:pt x="2508473" y="215739"/>
                  <a:pt x="2531566" y="198723"/>
                </a:cubicBezTo>
                <a:cubicBezTo>
                  <a:pt x="2537643" y="195077"/>
                  <a:pt x="2541290" y="192646"/>
                  <a:pt x="2542505" y="191430"/>
                </a:cubicBezTo>
                <a:cubicBezTo>
                  <a:pt x="2551013" y="182922"/>
                  <a:pt x="2555267" y="178061"/>
                  <a:pt x="2555267" y="176845"/>
                </a:cubicBezTo>
                <a:cubicBezTo>
                  <a:pt x="2557698" y="175630"/>
                  <a:pt x="2557698" y="174414"/>
                  <a:pt x="2555267" y="173199"/>
                </a:cubicBezTo>
                <a:cubicBezTo>
                  <a:pt x="2540682" y="162260"/>
                  <a:pt x="2535212" y="141598"/>
                  <a:pt x="2538859" y="111212"/>
                </a:cubicBezTo>
                <a:cubicBezTo>
                  <a:pt x="2541897" y="108173"/>
                  <a:pt x="2544632" y="106654"/>
                  <a:pt x="2547063" y="106654"/>
                </a:cubicBezTo>
                <a:close/>
                <a:moveTo>
                  <a:pt x="6045171" y="70932"/>
                </a:moveTo>
                <a:cubicBezTo>
                  <a:pt x="6057002" y="70590"/>
                  <a:pt x="6069678" y="70647"/>
                  <a:pt x="6083200" y="71103"/>
                </a:cubicBezTo>
                <a:cubicBezTo>
                  <a:pt x="6092924" y="71103"/>
                  <a:pt x="6111763" y="71710"/>
                  <a:pt x="6139718" y="72926"/>
                </a:cubicBezTo>
                <a:cubicBezTo>
                  <a:pt x="6151872" y="74141"/>
                  <a:pt x="6161596" y="74749"/>
                  <a:pt x="6168888" y="74749"/>
                </a:cubicBezTo>
                <a:cubicBezTo>
                  <a:pt x="6173750" y="74749"/>
                  <a:pt x="6179827" y="75357"/>
                  <a:pt x="6187120" y="76572"/>
                </a:cubicBezTo>
                <a:cubicBezTo>
                  <a:pt x="6202920" y="77788"/>
                  <a:pt x="6217506" y="78395"/>
                  <a:pt x="6230875" y="78395"/>
                </a:cubicBezTo>
                <a:lnTo>
                  <a:pt x="6225406" y="94804"/>
                </a:lnTo>
                <a:cubicBezTo>
                  <a:pt x="6215682" y="94804"/>
                  <a:pt x="6201705" y="94196"/>
                  <a:pt x="6183474" y="92980"/>
                </a:cubicBezTo>
                <a:cubicBezTo>
                  <a:pt x="6178612" y="92980"/>
                  <a:pt x="6171319" y="92373"/>
                  <a:pt x="6161596" y="91157"/>
                </a:cubicBezTo>
                <a:cubicBezTo>
                  <a:pt x="6142148" y="89942"/>
                  <a:pt x="6122094" y="89334"/>
                  <a:pt x="6101432" y="89334"/>
                </a:cubicBezTo>
                <a:lnTo>
                  <a:pt x="6090493" y="89334"/>
                </a:lnTo>
                <a:cubicBezTo>
                  <a:pt x="5984750" y="85688"/>
                  <a:pt x="5931880" y="98450"/>
                  <a:pt x="5931880" y="127620"/>
                </a:cubicBezTo>
                <a:cubicBezTo>
                  <a:pt x="5934310" y="155575"/>
                  <a:pt x="5959226" y="179884"/>
                  <a:pt x="6006628" y="200546"/>
                </a:cubicBezTo>
                <a:lnTo>
                  <a:pt x="5997512" y="215131"/>
                </a:lnTo>
                <a:cubicBezTo>
                  <a:pt x="5946464" y="195684"/>
                  <a:pt x="5920940" y="169553"/>
                  <a:pt x="5920940" y="136736"/>
                </a:cubicBezTo>
                <a:cubicBezTo>
                  <a:pt x="5920940" y="95259"/>
                  <a:pt x="5962351" y="73325"/>
                  <a:pt x="6045171" y="70932"/>
                </a:cubicBezTo>
                <a:close/>
                <a:moveTo>
                  <a:pt x="1654146" y="70932"/>
                </a:moveTo>
                <a:cubicBezTo>
                  <a:pt x="1665978" y="70590"/>
                  <a:pt x="1678654" y="70647"/>
                  <a:pt x="1692176" y="71103"/>
                </a:cubicBezTo>
                <a:cubicBezTo>
                  <a:pt x="1701899" y="71103"/>
                  <a:pt x="1720738" y="71710"/>
                  <a:pt x="1748693" y="72926"/>
                </a:cubicBezTo>
                <a:cubicBezTo>
                  <a:pt x="1760847" y="74141"/>
                  <a:pt x="1770571" y="74749"/>
                  <a:pt x="1777863" y="74749"/>
                </a:cubicBezTo>
                <a:cubicBezTo>
                  <a:pt x="1782725" y="74749"/>
                  <a:pt x="1788802" y="75357"/>
                  <a:pt x="1796095" y="76572"/>
                </a:cubicBezTo>
                <a:cubicBezTo>
                  <a:pt x="1811896" y="77788"/>
                  <a:pt x="1826481" y="78395"/>
                  <a:pt x="1839850" y="78395"/>
                </a:cubicBezTo>
                <a:lnTo>
                  <a:pt x="1834381" y="94804"/>
                </a:lnTo>
                <a:cubicBezTo>
                  <a:pt x="1824658" y="94804"/>
                  <a:pt x="1810680" y="94196"/>
                  <a:pt x="1792449" y="92980"/>
                </a:cubicBezTo>
                <a:cubicBezTo>
                  <a:pt x="1787587" y="92980"/>
                  <a:pt x="1780294" y="92373"/>
                  <a:pt x="1770571" y="91157"/>
                </a:cubicBezTo>
                <a:cubicBezTo>
                  <a:pt x="1751124" y="89942"/>
                  <a:pt x="1731069" y="89334"/>
                  <a:pt x="1710407" y="89334"/>
                </a:cubicBezTo>
                <a:lnTo>
                  <a:pt x="1699468" y="89334"/>
                </a:lnTo>
                <a:cubicBezTo>
                  <a:pt x="1593726" y="85688"/>
                  <a:pt x="1540855" y="98450"/>
                  <a:pt x="1540855" y="127620"/>
                </a:cubicBezTo>
                <a:cubicBezTo>
                  <a:pt x="1543285" y="155575"/>
                  <a:pt x="1568202" y="179884"/>
                  <a:pt x="1615604" y="200546"/>
                </a:cubicBezTo>
                <a:lnTo>
                  <a:pt x="1606488" y="215131"/>
                </a:lnTo>
                <a:cubicBezTo>
                  <a:pt x="1555440" y="195684"/>
                  <a:pt x="1529916" y="169553"/>
                  <a:pt x="1529916" y="136736"/>
                </a:cubicBezTo>
                <a:cubicBezTo>
                  <a:pt x="1529916" y="95259"/>
                  <a:pt x="1571326" y="73325"/>
                  <a:pt x="1654146" y="70932"/>
                </a:cubicBezTo>
                <a:close/>
                <a:moveTo>
                  <a:pt x="7102190" y="67456"/>
                </a:moveTo>
                <a:lnTo>
                  <a:pt x="7107659" y="67456"/>
                </a:lnTo>
                <a:cubicBezTo>
                  <a:pt x="7110090" y="67456"/>
                  <a:pt x="7111913" y="68064"/>
                  <a:pt x="7113128" y="69280"/>
                </a:cubicBezTo>
                <a:lnTo>
                  <a:pt x="7116774" y="69280"/>
                </a:lnTo>
                <a:cubicBezTo>
                  <a:pt x="7117990" y="70495"/>
                  <a:pt x="7136829" y="115466"/>
                  <a:pt x="7173292" y="204192"/>
                </a:cubicBezTo>
                <a:cubicBezTo>
                  <a:pt x="7197600" y="264964"/>
                  <a:pt x="7219478" y="318443"/>
                  <a:pt x="7238925" y="364629"/>
                </a:cubicBezTo>
                <a:cubicBezTo>
                  <a:pt x="7240141" y="367060"/>
                  <a:pt x="7240748" y="368275"/>
                  <a:pt x="7240748" y="368275"/>
                </a:cubicBezTo>
                <a:cubicBezTo>
                  <a:pt x="7278427" y="243086"/>
                  <a:pt x="7297266" y="151321"/>
                  <a:pt x="7297266" y="92980"/>
                </a:cubicBezTo>
                <a:cubicBezTo>
                  <a:pt x="7294835" y="88119"/>
                  <a:pt x="7291796" y="85080"/>
                  <a:pt x="7288150" y="83865"/>
                </a:cubicBezTo>
                <a:lnTo>
                  <a:pt x="7284504" y="83865"/>
                </a:lnTo>
                <a:cubicBezTo>
                  <a:pt x="7279642" y="85080"/>
                  <a:pt x="7272958" y="87511"/>
                  <a:pt x="7264450" y="91157"/>
                </a:cubicBezTo>
                <a:lnTo>
                  <a:pt x="7266272" y="78395"/>
                </a:lnTo>
                <a:cubicBezTo>
                  <a:pt x="7280858" y="71103"/>
                  <a:pt x="7293012" y="67456"/>
                  <a:pt x="7302736" y="67456"/>
                </a:cubicBezTo>
                <a:cubicBezTo>
                  <a:pt x="7312458" y="67456"/>
                  <a:pt x="7317320" y="74141"/>
                  <a:pt x="7317320" y="87511"/>
                </a:cubicBezTo>
                <a:cubicBezTo>
                  <a:pt x="7317320" y="148283"/>
                  <a:pt x="7296050" y="249163"/>
                  <a:pt x="7253510" y="390153"/>
                </a:cubicBezTo>
                <a:lnTo>
                  <a:pt x="7249864" y="390153"/>
                </a:lnTo>
                <a:cubicBezTo>
                  <a:pt x="7245002" y="390153"/>
                  <a:pt x="7241964" y="390153"/>
                  <a:pt x="7240748" y="390153"/>
                </a:cubicBezTo>
                <a:lnTo>
                  <a:pt x="7233456" y="390153"/>
                </a:lnTo>
                <a:cubicBezTo>
                  <a:pt x="7200639" y="350044"/>
                  <a:pt x="7158707" y="250379"/>
                  <a:pt x="7107659" y="91157"/>
                </a:cubicBezTo>
                <a:cubicBezTo>
                  <a:pt x="7095505" y="278333"/>
                  <a:pt x="7051750" y="383468"/>
                  <a:pt x="6976392" y="406561"/>
                </a:cubicBezTo>
                <a:lnTo>
                  <a:pt x="6970923" y="391976"/>
                </a:lnTo>
                <a:cubicBezTo>
                  <a:pt x="7028048" y="368883"/>
                  <a:pt x="7067550" y="268610"/>
                  <a:pt x="7089428" y="91157"/>
                </a:cubicBezTo>
                <a:cubicBezTo>
                  <a:pt x="7089428" y="89942"/>
                  <a:pt x="7090036" y="88119"/>
                  <a:pt x="7091250" y="85688"/>
                </a:cubicBezTo>
                <a:cubicBezTo>
                  <a:pt x="7092466" y="79611"/>
                  <a:pt x="7093074" y="74141"/>
                  <a:pt x="7093074" y="69280"/>
                </a:cubicBezTo>
                <a:cubicBezTo>
                  <a:pt x="7095505" y="69280"/>
                  <a:pt x="7098543" y="68672"/>
                  <a:pt x="7102190" y="67456"/>
                </a:cubicBezTo>
                <a:close/>
                <a:moveTo>
                  <a:pt x="6335129" y="67456"/>
                </a:moveTo>
                <a:lnTo>
                  <a:pt x="6349714" y="67456"/>
                </a:lnTo>
                <a:cubicBezTo>
                  <a:pt x="6404408" y="67456"/>
                  <a:pt x="6431148" y="123366"/>
                  <a:pt x="6429933" y="235186"/>
                </a:cubicBezTo>
                <a:lnTo>
                  <a:pt x="6429933" y="251594"/>
                </a:lnTo>
                <a:cubicBezTo>
                  <a:pt x="6429933" y="284411"/>
                  <a:pt x="6427502" y="318443"/>
                  <a:pt x="6422640" y="353690"/>
                </a:cubicBezTo>
                <a:cubicBezTo>
                  <a:pt x="6462750" y="257671"/>
                  <a:pt x="6525952" y="163475"/>
                  <a:pt x="6612247" y="71103"/>
                </a:cubicBezTo>
                <a:lnTo>
                  <a:pt x="6646887" y="71103"/>
                </a:lnTo>
                <a:cubicBezTo>
                  <a:pt x="6600701" y="190215"/>
                  <a:pt x="6576392" y="285626"/>
                  <a:pt x="6573961" y="357336"/>
                </a:cubicBezTo>
                <a:cubicBezTo>
                  <a:pt x="6573961" y="370706"/>
                  <a:pt x="6578215" y="377391"/>
                  <a:pt x="6586723" y="377391"/>
                </a:cubicBezTo>
                <a:cubicBezTo>
                  <a:pt x="6592800" y="377391"/>
                  <a:pt x="6601308" y="374960"/>
                  <a:pt x="6612247" y="370098"/>
                </a:cubicBezTo>
                <a:cubicBezTo>
                  <a:pt x="6614678" y="368883"/>
                  <a:pt x="6616501" y="368275"/>
                  <a:pt x="6617716" y="368275"/>
                </a:cubicBezTo>
                <a:lnTo>
                  <a:pt x="6615894" y="382860"/>
                </a:lnTo>
                <a:cubicBezTo>
                  <a:pt x="6604954" y="387722"/>
                  <a:pt x="6593408" y="390153"/>
                  <a:pt x="6581254" y="390153"/>
                </a:cubicBezTo>
                <a:cubicBezTo>
                  <a:pt x="6560592" y="390153"/>
                  <a:pt x="6550868" y="379822"/>
                  <a:pt x="6552084" y="359160"/>
                </a:cubicBezTo>
                <a:cubicBezTo>
                  <a:pt x="6555730" y="278941"/>
                  <a:pt x="6577000" y="191430"/>
                  <a:pt x="6615894" y="96627"/>
                </a:cubicBezTo>
                <a:cubicBezTo>
                  <a:pt x="6566061" y="142813"/>
                  <a:pt x="6506505" y="230932"/>
                  <a:pt x="6437226" y="360983"/>
                </a:cubicBezTo>
                <a:cubicBezTo>
                  <a:pt x="6436010" y="363414"/>
                  <a:pt x="6434186" y="367060"/>
                  <a:pt x="6431756" y="371922"/>
                </a:cubicBezTo>
                <a:cubicBezTo>
                  <a:pt x="6429325" y="374352"/>
                  <a:pt x="6428110" y="376176"/>
                  <a:pt x="6428110" y="377391"/>
                </a:cubicBezTo>
                <a:lnTo>
                  <a:pt x="6404408" y="377391"/>
                </a:lnTo>
                <a:cubicBezTo>
                  <a:pt x="6406840" y="345790"/>
                  <a:pt x="6408055" y="314796"/>
                  <a:pt x="6408055" y="284411"/>
                </a:cubicBezTo>
                <a:cubicBezTo>
                  <a:pt x="6408055" y="187176"/>
                  <a:pt x="6402586" y="128228"/>
                  <a:pt x="6391646" y="107566"/>
                </a:cubicBezTo>
                <a:cubicBezTo>
                  <a:pt x="6384354" y="89334"/>
                  <a:pt x="6361869" y="82042"/>
                  <a:pt x="6324190" y="85688"/>
                </a:cubicBezTo>
                <a:lnTo>
                  <a:pt x="6316898" y="85688"/>
                </a:lnTo>
                <a:lnTo>
                  <a:pt x="6320544" y="69280"/>
                </a:lnTo>
                <a:cubicBezTo>
                  <a:pt x="6324190" y="69280"/>
                  <a:pt x="6329052" y="68672"/>
                  <a:pt x="6335129" y="67456"/>
                </a:cubicBezTo>
                <a:close/>
                <a:moveTo>
                  <a:pt x="5862860" y="67456"/>
                </a:moveTo>
                <a:cubicBezTo>
                  <a:pt x="5892030" y="69887"/>
                  <a:pt x="5907832" y="88726"/>
                  <a:pt x="5910262" y="123974"/>
                </a:cubicBezTo>
                <a:cubicBezTo>
                  <a:pt x="5896892" y="238224"/>
                  <a:pt x="5836121" y="302034"/>
                  <a:pt x="5727948" y="315404"/>
                </a:cubicBezTo>
                <a:cubicBezTo>
                  <a:pt x="5709716" y="315404"/>
                  <a:pt x="5692700" y="313581"/>
                  <a:pt x="5676900" y="309935"/>
                </a:cubicBezTo>
                <a:lnTo>
                  <a:pt x="5675076" y="291703"/>
                </a:lnTo>
                <a:cubicBezTo>
                  <a:pt x="5689662" y="296565"/>
                  <a:pt x="5704247" y="298996"/>
                  <a:pt x="5718832" y="298996"/>
                </a:cubicBezTo>
                <a:cubicBezTo>
                  <a:pt x="5818498" y="288057"/>
                  <a:pt x="5874407" y="228501"/>
                  <a:pt x="5886562" y="120328"/>
                </a:cubicBezTo>
                <a:cubicBezTo>
                  <a:pt x="5886562" y="93588"/>
                  <a:pt x="5881092" y="80218"/>
                  <a:pt x="5870153" y="80218"/>
                </a:cubicBezTo>
                <a:lnTo>
                  <a:pt x="5861038" y="82042"/>
                </a:lnTo>
                <a:cubicBezTo>
                  <a:pt x="5754080" y="105135"/>
                  <a:pt x="5670822" y="223639"/>
                  <a:pt x="5611266" y="437555"/>
                </a:cubicBezTo>
                <a:lnTo>
                  <a:pt x="5587566" y="437555"/>
                </a:lnTo>
                <a:cubicBezTo>
                  <a:pt x="5591212" y="422970"/>
                  <a:pt x="5596682" y="403523"/>
                  <a:pt x="5603974" y="379214"/>
                </a:cubicBezTo>
                <a:cubicBezTo>
                  <a:pt x="5640437" y="245517"/>
                  <a:pt x="5658060" y="142813"/>
                  <a:pt x="5656845" y="71103"/>
                </a:cubicBezTo>
                <a:lnTo>
                  <a:pt x="5678723" y="71103"/>
                </a:lnTo>
                <a:lnTo>
                  <a:pt x="5680546" y="94804"/>
                </a:lnTo>
                <a:cubicBezTo>
                  <a:pt x="5681762" y="131266"/>
                  <a:pt x="5672038" y="187176"/>
                  <a:pt x="5651376" y="262533"/>
                </a:cubicBezTo>
                <a:cubicBezTo>
                  <a:pt x="5647730" y="271041"/>
                  <a:pt x="5644690" y="280157"/>
                  <a:pt x="5642260" y="289880"/>
                </a:cubicBezTo>
                <a:cubicBezTo>
                  <a:pt x="5642260" y="291096"/>
                  <a:pt x="5642260" y="292311"/>
                  <a:pt x="5642260" y="293526"/>
                </a:cubicBezTo>
                <a:cubicBezTo>
                  <a:pt x="5717616" y="148890"/>
                  <a:pt x="5791150" y="73534"/>
                  <a:pt x="5862860" y="67456"/>
                </a:cubicBezTo>
                <a:close/>
                <a:moveTo>
                  <a:pt x="5529486" y="67456"/>
                </a:moveTo>
                <a:cubicBezTo>
                  <a:pt x="5558656" y="69887"/>
                  <a:pt x="5574456" y="88726"/>
                  <a:pt x="5576887" y="123974"/>
                </a:cubicBezTo>
                <a:cubicBezTo>
                  <a:pt x="5563518" y="238224"/>
                  <a:pt x="5502746" y="302034"/>
                  <a:pt x="5394572" y="315404"/>
                </a:cubicBezTo>
                <a:cubicBezTo>
                  <a:pt x="5376342" y="315404"/>
                  <a:pt x="5359326" y="313581"/>
                  <a:pt x="5343524" y="309935"/>
                </a:cubicBezTo>
                <a:lnTo>
                  <a:pt x="5341702" y="291703"/>
                </a:lnTo>
                <a:cubicBezTo>
                  <a:pt x="5356286" y="296565"/>
                  <a:pt x="5370872" y="298996"/>
                  <a:pt x="5385457" y="298996"/>
                </a:cubicBezTo>
                <a:cubicBezTo>
                  <a:pt x="5485122" y="288057"/>
                  <a:pt x="5541032" y="228501"/>
                  <a:pt x="5553186" y="120328"/>
                </a:cubicBezTo>
                <a:cubicBezTo>
                  <a:pt x="5553186" y="93588"/>
                  <a:pt x="5547717" y="80218"/>
                  <a:pt x="5536778" y="80218"/>
                </a:cubicBezTo>
                <a:lnTo>
                  <a:pt x="5527662" y="82042"/>
                </a:lnTo>
                <a:cubicBezTo>
                  <a:pt x="5420704" y="105135"/>
                  <a:pt x="5337448" y="223639"/>
                  <a:pt x="5277892" y="437555"/>
                </a:cubicBezTo>
                <a:lnTo>
                  <a:pt x="5254190" y="437555"/>
                </a:lnTo>
                <a:cubicBezTo>
                  <a:pt x="5257837" y="422970"/>
                  <a:pt x="5263306" y="403523"/>
                  <a:pt x="5270599" y="379214"/>
                </a:cubicBezTo>
                <a:cubicBezTo>
                  <a:pt x="5307062" y="245517"/>
                  <a:pt x="5324686" y="142813"/>
                  <a:pt x="5323470" y="71103"/>
                </a:cubicBezTo>
                <a:lnTo>
                  <a:pt x="5345348" y="71103"/>
                </a:lnTo>
                <a:lnTo>
                  <a:pt x="5347171" y="94804"/>
                </a:lnTo>
                <a:cubicBezTo>
                  <a:pt x="5348386" y="131266"/>
                  <a:pt x="5338662" y="187176"/>
                  <a:pt x="5318000" y="262533"/>
                </a:cubicBezTo>
                <a:cubicBezTo>
                  <a:pt x="5314354" y="271041"/>
                  <a:pt x="5311316" y="280157"/>
                  <a:pt x="5308885" y="289880"/>
                </a:cubicBezTo>
                <a:cubicBezTo>
                  <a:pt x="5308885" y="291096"/>
                  <a:pt x="5308885" y="292311"/>
                  <a:pt x="5308885" y="293526"/>
                </a:cubicBezTo>
                <a:cubicBezTo>
                  <a:pt x="5384242" y="148890"/>
                  <a:pt x="5457775" y="73534"/>
                  <a:pt x="5529486" y="67456"/>
                </a:cubicBezTo>
                <a:close/>
                <a:moveTo>
                  <a:pt x="3964409" y="67456"/>
                </a:moveTo>
                <a:cubicBezTo>
                  <a:pt x="3966840" y="67456"/>
                  <a:pt x="3971094" y="69887"/>
                  <a:pt x="3977171" y="74749"/>
                </a:cubicBezTo>
                <a:cubicBezTo>
                  <a:pt x="3979602" y="77180"/>
                  <a:pt x="3982033" y="79003"/>
                  <a:pt x="3984464" y="80218"/>
                </a:cubicBezTo>
                <a:cubicBezTo>
                  <a:pt x="3985679" y="80218"/>
                  <a:pt x="3987502" y="80218"/>
                  <a:pt x="3989933" y="80218"/>
                </a:cubicBezTo>
                <a:cubicBezTo>
                  <a:pt x="4003303" y="81434"/>
                  <a:pt x="4009988" y="86296"/>
                  <a:pt x="4009988" y="94804"/>
                </a:cubicBezTo>
                <a:cubicBezTo>
                  <a:pt x="4009988" y="102096"/>
                  <a:pt x="4005126" y="110604"/>
                  <a:pt x="3995402" y="120328"/>
                </a:cubicBezTo>
                <a:cubicBezTo>
                  <a:pt x="3989325" y="125189"/>
                  <a:pt x="3985679" y="129443"/>
                  <a:pt x="3984464" y="133090"/>
                </a:cubicBezTo>
                <a:cubicBezTo>
                  <a:pt x="3979602" y="142813"/>
                  <a:pt x="3969878" y="156183"/>
                  <a:pt x="3955293" y="173199"/>
                </a:cubicBezTo>
                <a:cubicBezTo>
                  <a:pt x="3951647" y="178061"/>
                  <a:pt x="3949216" y="181707"/>
                  <a:pt x="3948001" y="184138"/>
                </a:cubicBezTo>
                <a:lnTo>
                  <a:pt x="3948001" y="187784"/>
                </a:lnTo>
                <a:cubicBezTo>
                  <a:pt x="3949216" y="193861"/>
                  <a:pt x="3952862" y="197507"/>
                  <a:pt x="3958940" y="198723"/>
                </a:cubicBezTo>
                <a:cubicBezTo>
                  <a:pt x="3958940" y="198723"/>
                  <a:pt x="3960155" y="197507"/>
                  <a:pt x="3962586" y="195077"/>
                </a:cubicBezTo>
                <a:cubicBezTo>
                  <a:pt x="3967447" y="186569"/>
                  <a:pt x="3972309" y="181707"/>
                  <a:pt x="3977171" y="180491"/>
                </a:cubicBezTo>
                <a:cubicBezTo>
                  <a:pt x="3979602" y="179276"/>
                  <a:pt x="3981425" y="178668"/>
                  <a:pt x="3982640" y="178668"/>
                </a:cubicBezTo>
                <a:cubicBezTo>
                  <a:pt x="3983856" y="179884"/>
                  <a:pt x="3983856" y="181099"/>
                  <a:pt x="3982640" y="182315"/>
                </a:cubicBezTo>
                <a:cubicBezTo>
                  <a:pt x="3981425" y="184745"/>
                  <a:pt x="3980817" y="187176"/>
                  <a:pt x="3980817" y="189607"/>
                </a:cubicBezTo>
                <a:cubicBezTo>
                  <a:pt x="3980817" y="190823"/>
                  <a:pt x="3982033" y="192038"/>
                  <a:pt x="3984464" y="193253"/>
                </a:cubicBezTo>
                <a:cubicBezTo>
                  <a:pt x="3997833" y="187176"/>
                  <a:pt x="4018495" y="178668"/>
                  <a:pt x="4046450" y="167729"/>
                </a:cubicBezTo>
                <a:cubicBezTo>
                  <a:pt x="4059820" y="161652"/>
                  <a:pt x="4070151" y="157398"/>
                  <a:pt x="4077444" y="154967"/>
                </a:cubicBezTo>
                <a:cubicBezTo>
                  <a:pt x="4084736" y="152537"/>
                  <a:pt x="4094460" y="148890"/>
                  <a:pt x="4106614" y="144029"/>
                </a:cubicBezTo>
                <a:cubicBezTo>
                  <a:pt x="4138215" y="131874"/>
                  <a:pt x="4162524" y="123366"/>
                  <a:pt x="4179540" y="118505"/>
                </a:cubicBezTo>
                <a:cubicBezTo>
                  <a:pt x="4185617" y="116074"/>
                  <a:pt x="4195340" y="113643"/>
                  <a:pt x="4208710" y="111212"/>
                </a:cubicBezTo>
                <a:cubicBezTo>
                  <a:pt x="4222080" y="108781"/>
                  <a:pt x="4231804" y="106958"/>
                  <a:pt x="4237880" y="105742"/>
                </a:cubicBezTo>
                <a:cubicBezTo>
                  <a:pt x="4250035" y="103312"/>
                  <a:pt x="4257328" y="106958"/>
                  <a:pt x="4259758" y="116681"/>
                </a:cubicBezTo>
                <a:cubicBezTo>
                  <a:pt x="4259758" y="127620"/>
                  <a:pt x="4254896" y="133090"/>
                  <a:pt x="4245173" y="133090"/>
                </a:cubicBezTo>
                <a:cubicBezTo>
                  <a:pt x="4243958" y="133090"/>
                  <a:pt x="4242134" y="131874"/>
                  <a:pt x="4239704" y="129443"/>
                </a:cubicBezTo>
                <a:lnTo>
                  <a:pt x="4237880" y="129443"/>
                </a:lnTo>
                <a:cubicBezTo>
                  <a:pt x="4231804" y="129443"/>
                  <a:pt x="4223903" y="131266"/>
                  <a:pt x="4214180" y="134913"/>
                </a:cubicBezTo>
                <a:cubicBezTo>
                  <a:pt x="4209318" y="136128"/>
                  <a:pt x="4205064" y="137344"/>
                  <a:pt x="4201418" y="138559"/>
                </a:cubicBezTo>
                <a:cubicBezTo>
                  <a:pt x="4200202" y="138559"/>
                  <a:pt x="4195948" y="139167"/>
                  <a:pt x="4188656" y="140382"/>
                </a:cubicBezTo>
                <a:cubicBezTo>
                  <a:pt x="4180148" y="141598"/>
                  <a:pt x="4175286" y="142205"/>
                  <a:pt x="4174070" y="142205"/>
                </a:cubicBezTo>
                <a:cubicBezTo>
                  <a:pt x="4172855" y="142205"/>
                  <a:pt x="4167994" y="142813"/>
                  <a:pt x="4159486" y="144029"/>
                </a:cubicBezTo>
                <a:cubicBezTo>
                  <a:pt x="4153408" y="144029"/>
                  <a:pt x="4150370" y="144029"/>
                  <a:pt x="4150370" y="144029"/>
                </a:cubicBezTo>
                <a:cubicBezTo>
                  <a:pt x="4130922" y="147675"/>
                  <a:pt x="4102968" y="157398"/>
                  <a:pt x="4066505" y="173199"/>
                </a:cubicBezTo>
                <a:cubicBezTo>
                  <a:pt x="4044627" y="182922"/>
                  <a:pt x="4028219" y="189607"/>
                  <a:pt x="4017280" y="193253"/>
                </a:cubicBezTo>
                <a:cubicBezTo>
                  <a:pt x="4014849" y="194469"/>
                  <a:pt x="4009988" y="196900"/>
                  <a:pt x="4002695" y="200546"/>
                </a:cubicBezTo>
                <a:cubicBezTo>
                  <a:pt x="3985679" y="211485"/>
                  <a:pt x="3974740" y="215739"/>
                  <a:pt x="3969878" y="213308"/>
                </a:cubicBezTo>
                <a:cubicBezTo>
                  <a:pt x="3968663" y="215739"/>
                  <a:pt x="3968055" y="217562"/>
                  <a:pt x="3968055" y="218777"/>
                </a:cubicBezTo>
                <a:cubicBezTo>
                  <a:pt x="3968055" y="222424"/>
                  <a:pt x="3968055" y="227893"/>
                  <a:pt x="3968055" y="235186"/>
                </a:cubicBezTo>
                <a:cubicBezTo>
                  <a:pt x="3969271" y="242478"/>
                  <a:pt x="3969878" y="248555"/>
                  <a:pt x="3969878" y="253417"/>
                </a:cubicBezTo>
                <a:cubicBezTo>
                  <a:pt x="3969878" y="258279"/>
                  <a:pt x="3969271" y="265571"/>
                  <a:pt x="3968055" y="275295"/>
                </a:cubicBezTo>
                <a:cubicBezTo>
                  <a:pt x="3965624" y="294742"/>
                  <a:pt x="3964409" y="309327"/>
                  <a:pt x="3964409" y="319050"/>
                </a:cubicBezTo>
                <a:cubicBezTo>
                  <a:pt x="3976563" y="306896"/>
                  <a:pt x="3992364" y="288665"/>
                  <a:pt x="4011811" y="264356"/>
                </a:cubicBezTo>
                <a:cubicBezTo>
                  <a:pt x="4015457" y="260710"/>
                  <a:pt x="4016065" y="261925"/>
                  <a:pt x="4013634" y="268002"/>
                </a:cubicBezTo>
                <a:cubicBezTo>
                  <a:pt x="4009988" y="275295"/>
                  <a:pt x="4003910" y="286234"/>
                  <a:pt x="3995402" y="300819"/>
                </a:cubicBezTo>
                <a:cubicBezTo>
                  <a:pt x="3988110" y="315404"/>
                  <a:pt x="3982033" y="326343"/>
                  <a:pt x="3977171" y="333636"/>
                </a:cubicBezTo>
                <a:cubicBezTo>
                  <a:pt x="3975956" y="336066"/>
                  <a:pt x="3971702" y="345182"/>
                  <a:pt x="3964409" y="360983"/>
                </a:cubicBezTo>
                <a:cubicBezTo>
                  <a:pt x="3952255" y="391368"/>
                  <a:pt x="3943747" y="406561"/>
                  <a:pt x="3938885" y="406561"/>
                </a:cubicBezTo>
                <a:cubicBezTo>
                  <a:pt x="3935239" y="406561"/>
                  <a:pt x="3931592" y="404131"/>
                  <a:pt x="3927946" y="399269"/>
                </a:cubicBezTo>
                <a:cubicBezTo>
                  <a:pt x="3927946" y="396838"/>
                  <a:pt x="3927946" y="393799"/>
                  <a:pt x="3927946" y="390153"/>
                </a:cubicBezTo>
                <a:cubicBezTo>
                  <a:pt x="3927946" y="387722"/>
                  <a:pt x="3927946" y="385899"/>
                  <a:pt x="3927946" y="384684"/>
                </a:cubicBezTo>
                <a:cubicBezTo>
                  <a:pt x="3930377" y="378606"/>
                  <a:pt x="3932808" y="368275"/>
                  <a:pt x="3935239" y="353690"/>
                </a:cubicBezTo>
                <a:cubicBezTo>
                  <a:pt x="3943747" y="311150"/>
                  <a:pt x="3948001" y="273472"/>
                  <a:pt x="3948001" y="240655"/>
                </a:cubicBezTo>
                <a:cubicBezTo>
                  <a:pt x="3948001" y="216347"/>
                  <a:pt x="3942531" y="204192"/>
                  <a:pt x="3931592" y="204192"/>
                </a:cubicBezTo>
                <a:lnTo>
                  <a:pt x="3925422" y="205735"/>
                </a:lnTo>
                <a:lnTo>
                  <a:pt x="3922477" y="207839"/>
                </a:lnTo>
                <a:cubicBezTo>
                  <a:pt x="3916399" y="213916"/>
                  <a:pt x="3906676" y="223031"/>
                  <a:pt x="3893306" y="235186"/>
                </a:cubicBezTo>
                <a:cubicBezTo>
                  <a:pt x="3879937" y="247340"/>
                  <a:pt x="3869605" y="257063"/>
                  <a:pt x="3862313" y="264356"/>
                </a:cubicBezTo>
                <a:cubicBezTo>
                  <a:pt x="3859882" y="271649"/>
                  <a:pt x="3855020" y="270433"/>
                  <a:pt x="3847728" y="260710"/>
                </a:cubicBezTo>
                <a:cubicBezTo>
                  <a:pt x="3845297" y="258279"/>
                  <a:pt x="3844081" y="257063"/>
                  <a:pt x="3844081" y="257063"/>
                </a:cubicBezTo>
                <a:cubicBezTo>
                  <a:pt x="3850159" y="241263"/>
                  <a:pt x="3867782" y="222424"/>
                  <a:pt x="3896953" y="200546"/>
                </a:cubicBezTo>
                <a:cubicBezTo>
                  <a:pt x="3901814" y="196900"/>
                  <a:pt x="3905461" y="194469"/>
                  <a:pt x="3907891" y="193253"/>
                </a:cubicBezTo>
                <a:cubicBezTo>
                  <a:pt x="3929769" y="172591"/>
                  <a:pt x="3951647" y="142813"/>
                  <a:pt x="3973525" y="103919"/>
                </a:cubicBezTo>
                <a:cubicBezTo>
                  <a:pt x="3975956" y="101488"/>
                  <a:pt x="3975956" y="99665"/>
                  <a:pt x="3973525" y="98450"/>
                </a:cubicBezTo>
                <a:cubicBezTo>
                  <a:pt x="3973525" y="98450"/>
                  <a:pt x="3972309" y="97842"/>
                  <a:pt x="3969878" y="96627"/>
                </a:cubicBezTo>
                <a:cubicBezTo>
                  <a:pt x="3961370" y="88119"/>
                  <a:pt x="3957116" y="81434"/>
                  <a:pt x="3957116" y="76572"/>
                </a:cubicBezTo>
                <a:cubicBezTo>
                  <a:pt x="3957116" y="70495"/>
                  <a:pt x="3959547" y="67456"/>
                  <a:pt x="3964409" y="67456"/>
                </a:cubicBezTo>
                <a:close/>
                <a:moveTo>
                  <a:pt x="1471836" y="67456"/>
                </a:moveTo>
                <a:cubicBezTo>
                  <a:pt x="1501006" y="69887"/>
                  <a:pt x="1516806" y="88726"/>
                  <a:pt x="1519237" y="123974"/>
                </a:cubicBezTo>
                <a:cubicBezTo>
                  <a:pt x="1505868" y="238224"/>
                  <a:pt x="1445096" y="302034"/>
                  <a:pt x="1336923" y="315404"/>
                </a:cubicBezTo>
                <a:cubicBezTo>
                  <a:pt x="1318691" y="315404"/>
                  <a:pt x="1301675" y="313581"/>
                  <a:pt x="1285875" y="309935"/>
                </a:cubicBezTo>
                <a:lnTo>
                  <a:pt x="1284052" y="291703"/>
                </a:lnTo>
                <a:cubicBezTo>
                  <a:pt x="1298637" y="296565"/>
                  <a:pt x="1313222" y="298996"/>
                  <a:pt x="1327807" y="298996"/>
                </a:cubicBezTo>
                <a:cubicBezTo>
                  <a:pt x="1427472" y="288057"/>
                  <a:pt x="1483382" y="228501"/>
                  <a:pt x="1495536" y="120328"/>
                </a:cubicBezTo>
                <a:cubicBezTo>
                  <a:pt x="1495536" y="93588"/>
                  <a:pt x="1490067" y="80218"/>
                  <a:pt x="1479128" y="80218"/>
                </a:cubicBezTo>
                <a:lnTo>
                  <a:pt x="1470012" y="82042"/>
                </a:lnTo>
                <a:cubicBezTo>
                  <a:pt x="1363055" y="105135"/>
                  <a:pt x="1279798" y="223639"/>
                  <a:pt x="1220242" y="437555"/>
                </a:cubicBezTo>
                <a:lnTo>
                  <a:pt x="1196541" y="437555"/>
                </a:lnTo>
                <a:cubicBezTo>
                  <a:pt x="1200187" y="422970"/>
                  <a:pt x="1205656" y="403523"/>
                  <a:pt x="1212949" y="379214"/>
                </a:cubicBezTo>
                <a:cubicBezTo>
                  <a:pt x="1249412" y="245517"/>
                  <a:pt x="1267036" y="142813"/>
                  <a:pt x="1265820" y="71103"/>
                </a:cubicBezTo>
                <a:lnTo>
                  <a:pt x="1287698" y="71103"/>
                </a:lnTo>
                <a:lnTo>
                  <a:pt x="1289521" y="94804"/>
                </a:lnTo>
                <a:cubicBezTo>
                  <a:pt x="1290736" y="131266"/>
                  <a:pt x="1281013" y="187176"/>
                  <a:pt x="1260351" y="262533"/>
                </a:cubicBezTo>
                <a:cubicBezTo>
                  <a:pt x="1256705" y="271041"/>
                  <a:pt x="1253666" y="280157"/>
                  <a:pt x="1251235" y="289880"/>
                </a:cubicBezTo>
                <a:cubicBezTo>
                  <a:pt x="1251235" y="291096"/>
                  <a:pt x="1251235" y="292311"/>
                  <a:pt x="1251235" y="293526"/>
                </a:cubicBezTo>
                <a:cubicBezTo>
                  <a:pt x="1326592" y="148890"/>
                  <a:pt x="1400125" y="73534"/>
                  <a:pt x="1471836" y="67456"/>
                </a:cubicBezTo>
                <a:close/>
                <a:moveTo>
                  <a:pt x="1138461" y="67456"/>
                </a:moveTo>
                <a:cubicBezTo>
                  <a:pt x="1167631" y="69887"/>
                  <a:pt x="1183432" y="88726"/>
                  <a:pt x="1185862" y="123974"/>
                </a:cubicBezTo>
                <a:cubicBezTo>
                  <a:pt x="1172493" y="238224"/>
                  <a:pt x="1111721" y="302034"/>
                  <a:pt x="1003548" y="315404"/>
                </a:cubicBezTo>
                <a:cubicBezTo>
                  <a:pt x="985316" y="315404"/>
                  <a:pt x="968300" y="313581"/>
                  <a:pt x="952500" y="309935"/>
                </a:cubicBezTo>
                <a:lnTo>
                  <a:pt x="950677" y="291703"/>
                </a:lnTo>
                <a:cubicBezTo>
                  <a:pt x="965262" y="296565"/>
                  <a:pt x="979847" y="298996"/>
                  <a:pt x="994432" y="298996"/>
                </a:cubicBezTo>
                <a:cubicBezTo>
                  <a:pt x="1094097" y="288057"/>
                  <a:pt x="1150007" y="228501"/>
                  <a:pt x="1162161" y="120328"/>
                </a:cubicBezTo>
                <a:cubicBezTo>
                  <a:pt x="1162161" y="93588"/>
                  <a:pt x="1156692" y="80218"/>
                  <a:pt x="1145753" y="80218"/>
                </a:cubicBezTo>
                <a:lnTo>
                  <a:pt x="1136637" y="82042"/>
                </a:lnTo>
                <a:cubicBezTo>
                  <a:pt x="1029680" y="105135"/>
                  <a:pt x="946423" y="223639"/>
                  <a:pt x="886867" y="437555"/>
                </a:cubicBezTo>
                <a:lnTo>
                  <a:pt x="863166" y="437555"/>
                </a:lnTo>
                <a:cubicBezTo>
                  <a:pt x="866812" y="422970"/>
                  <a:pt x="872282" y="403523"/>
                  <a:pt x="879574" y="379214"/>
                </a:cubicBezTo>
                <a:cubicBezTo>
                  <a:pt x="916037" y="245517"/>
                  <a:pt x="933661" y="142813"/>
                  <a:pt x="932445" y="71103"/>
                </a:cubicBezTo>
                <a:lnTo>
                  <a:pt x="954323" y="71103"/>
                </a:lnTo>
                <a:lnTo>
                  <a:pt x="956146" y="94804"/>
                </a:lnTo>
                <a:cubicBezTo>
                  <a:pt x="957362" y="131266"/>
                  <a:pt x="947638" y="187176"/>
                  <a:pt x="926976" y="262533"/>
                </a:cubicBezTo>
                <a:cubicBezTo>
                  <a:pt x="923330" y="271041"/>
                  <a:pt x="920291" y="280157"/>
                  <a:pt x="917860" y="289880"/>
                </a:cubicBezTo>
                <a:cubicBezTo>
                  <a:pt x="917860" y="291096"/>
                  <a:pt x="917860" y="292311"/>
                  <a:pt x="917860" y="293526"/>
                </a:cubicBezTo>
                <a:cubicBezTo>
                  <a:pt x="993217" y="148890"/>
                  <a:pt x="1066750" y="73534"/>
                  <a:pt x="1138461" y="67456"/>
                </a:cubicBezTo>
                <a:close/>
                <a:moveTo>
                  <a:pt x="6947892" y="61987"/>
                </a:moveTo>
                <a:cubicBezTo>
                  <a:pt x="6958830" y="63202"/>
                  <a:pt x="6969770" y="72926"/>
                  <a:pt x="6980708" y="91157"/>
                </a:cubicBezTo>
                <a:cubicBezTo>
                  <a:pt x="6979493" y="120328"/>
                  <a:pt x="6969770" y="164083"/>
                  <a:pt x="6951538" y="222424"/>
                </a:cubicBezTo>
                <a:cubicBezTo>
                  <a:pt x="6932091" y="288057"/>
                  <a:pt x="6922368" y="336674"/>
                  <a:pt x="6922368" y="368275"/>
                </a:cubicBezTo>
                <a:cubicBezTo>
                  <a:pt x="6922368" y="382860"/>
                  <a:pt x="6935738" y="385899"/>
                  <a:pt x="6962477" y="377391"/>
                </a:cubicBezTo>
                <a:lnTo>
                  <a:pt x="6957008" y="388330"/>
                </a:lnTo>
                <a:cubicBezTo>
                  <a:pt x="6946068" y="389545"/>
                  <a:pt x="6935130" y="390153"/>
                  <a:pt x="6924191" y="390153"/>
                </a:cubicBezTo>
                <a:cubicBezTo>
                  <a:pt x="6908390" y="390153"/>
                  <a:pt x="6900490" y="382860"/>
                  <a:pt x="6900490" y="368275"/>
                </a:cubicBezTo>
                <a:cubicBezTo>
                  <a:pt x="6900490" y="343967"/>
                  <a:pt x="6912644" y="283803"/>
                  <a:pt x="6936953" y="187784"/>
                </a:cubicBezTo>
                <a:cubicBezTo>
                  <a:pt x="6953969" y="125797"/>
                  <a:pt x="6961262" y="91157"/>
                  <a:pt x="6958830" y="83865"/>
                </a:cubicBezTo>
                <a:lnTo>
                  <a:pt x="6953362" y="78395"/>
                </a:lnTo>
                <a:cubicBezTo>
                  <a:pt x="6915683" y="82042"/>
                  <a:pt x="6851872" y="137344"/>
                  <a:pt x="6761931" y="244301"/>
                </a:cubicBezTo>
                <a:lnTo>
                  <a:pt x="6794748" y="242478"/>
                </a:lnTo>
                <a:lnTo>
                  <a:pt x="6902313" y="244301"/>
                </a:lnTo>
                <a:lnTo>
                  <a:pt x="6896844" y="258887"/>
                </a:lnTo>
                <a:lnTo>
                  <a:pt x="6798394" y="257063"/>
                </a:lnTo>
                <a:lnTo>
                  <a:pt x="6752816" y="257063"/>
                </a:lnTo>
                <a:cubicBezTo>
                  <a:pt x="6721214" y="304465"/>
                  <a:pt x="6695082" y="348828"/>
                  <a:pt x="6674420" y="390153"/>
                </a:cubicBezTo>
                <a:lnTo>
                  <a:pt x="6650720" y="390153"/>
                </a:lnTo>
                <a:cubicBezTo>
                  <a:pt x="6653150" y="387722"/>
                  <a:pt x="6654973" y="384076"/>
                  <a:pt x="6656188" y="379214"/>
                </a:cubicBezTo>
                <a:cubicBezTo>
                  <a:pt x="6684144" y="318443"/>
                  <a:pt x="6707844" y="278333"/>
                  <a:pt x="6727292" y="258887"/>
                </a:cubicBezTo>
                <a:cubicBezTo>
                  <a:pt x="6707844" y="258887"/>
                  <a:pt x="6689006" y="259494"/>
                  <a:pt x="6670774" y="260710"/>
                </a:cubicBezTo>
                <a:lnTo>
                  <a:pt x="6672597" y="247948"/>
                </a:lnTo>
                <a:cubicBezTo>
                  <a:pt x="6694475" y="244301"/>
                  <a:pt x="6715745" y="243086"/>
                  <a:pt x="6736407" y="244301"/>
                </a:cubicBezTo>
                <a:cubicBezTo>
                  <a:pt x="6828780" y="126405"/>
                  <a:pt x="6899274" y="65633"/>
                  <a:pt x="6947892" y="61987"/>
                </a:cubicBezTo>
                <a:close/>
                <a:moveTo>
                  <a:pt x="58341" y="61987"/>
                </a:moveTo>
                <a:cubicBezTo>
                  <a:pt x="63202" y="61987"/>
                  <a:pt x="66241" y="69887"/>
                  <a:pt x="67456" y="85688"/>
                </a:cubicBezTo>
                <a:cubicBezTo>
                  <a:pt x="67456" y="91765"/>
                  <a:pt x="68064" y="95411"/>
                  <a:pt x="69279" y="96627"/>
                </a:cubicBezTo>
                <a:cubicBezTo>
                  <a:pt x="70495" y="97842"/>
                  <a:pt x="72318" y="99058"/>
                  <a:pt x="74749" y="100273"/>
                </a:cubicBezTo>
                <a:cubicBezTo>
                  <a:pt x="77180" y="101488"/>
                  <a:pt x="78395" y="103919"/>
                  <a:pt x="78395" y="107566"/>
                </a:cubicBezTo>
                <a:cubicBezTo>
                  <a:pt x="78395" y="127013"/>
                  <a:pt x="74141" y="136736"/>
                  <a:pt x="65633" y="136736"/>
                </a:cubicBezTo>
                <a:cubicBezTo>
                  <a:pt x="53479" y="135521"/>
                  <a:pt x="46794" y="119720"/>
                  <a:pt x="45579" y="89334"/>
                </a:cubicBezTo>
                <a:cubicBezTo>
                  <a:pt x="46794" y="71103"/>
                  <a:pt x="51048" y="61987"/>
                  <a:pt x="58341" y="61987"/>
                </a:cubicBezTo>
                <a:close/>
                <a:moveTo>
                  <a:pt x="2182936" y="60164"/>
                </a:moveTo>
                <a:cubicBezTo>
                  <a:pt x="2190229" y="58948"/>
                  <a:pt x="2193875" y="61987"/>
                  <a:pt x="2193875" y="69280"/>
                </a:cubicBezTo>
                <a:cubicBezTo>
                  <a:pt x="2193875" y="71710"/>
                  <a:pt x="2189014" y="75964"/>
                  <a:pt x="2179290" y="82042"/>
                </a:cubicBezTo>
                <a:cubicBezTo>
                  <a:pt x="2164705" y="89334"/>
                  <a:pt x="2156197" y="96627"/>
                  <a:pt x="2153766" y="103919"/>
                </a:cubicBezTo>
                <a:cubicBezTo>
                  <a:pt x="2153766" y="106350"/>
                  <a:pt x="2153158" y="109996"/>
                  <a:pt x="2151943" y="114858"/>
                </a:cubicBezTo>
                <a:cubicBezTo>
                  <a:pt x="2151943" y="119720"/>
                  <a:pt x="2151335" y="123974"/>
                  <a:pt x="2150120" y="127620"/>
                </a:cubicBezTo>
                <a:cubicBezTo>
                  <a:pt x="2148904" y="130051"/>
                  <a:pt x="2148297" y="149498"/>
                  <a:pt x="2148297" y="185961"/>
                </a:cubicBezTo>
                <a:cubicBezTo>
                  <a:pt x="2149512" y="185961"/>
                  <a:pt x="2151943" y="185353"/>
                  <a:pt x="2155589" y="184138"/>
                </a:cubicBezTo>
                <a:cubicBezTo>
                  <a:pt x="2164097" y="180491"/>
                  <a:pt x="2171997" y="178668"/>
                  <a:pt x="2179290" y="178668"/>
                </a:cubicBezTo>
                <a:cubicBezTo>
                  <a:pt x="2179290" y="178668"/>
                  <a:pt x="2177467" y="176845"/>
                  <a:pt x="2173821" y="173199"/>
                </a:cubicBezTo>
                <a:cubicBezTo>
                  <a:pt x="2170174" y="169553"/>
                  <a:pt x="2167743" y="167122"/>
                  <a:pt x="2166528" y="165906"/>
                </a:cubicBezTo>
                <a:cubicBezTo>
                  <a:pt x="2166528" y="162260"/>
                  <a:pt x="2167743" y="160437"/>
                  <a:pt x="2170174" y="160437"/>
                </a:cubicBezTo>
                <a:cubicBezTo>
                  <a:pt x="2196914" y="161652"/>
                  <a:pt x="2222438" y="167122"/>
                  <a:pt x="2246746" y="176845"/>
                </a:cubicBezTo>
                <a:cubicBezTo>
                  <a:pt x="2250393" y="180491"/>
                  <a:pt x="2252216" y="182922"/>
                  <a:pt x="2252216" y="184138"/>
                </a:cubicBezTo>
                <a:cubicBezTo>
                  <a:pt x="2251000" y="191430"/>
                  <a:pt x="2247354" y="195684"/>
                  <a:pt x="2241277" y="196900"/>
                </a:cubicBezTo>
                <a:cubicBezTo>
                  <a:pt x="2238846" y="196900"/>
                  <a:pt x="2235808" y="196292"/>
                  <a:pt x="2232161" y="195077"/>
                </a:cubicBezTo>
                <a:cubicBezTo>
                  <a:pt x="2229730" y="193861"/>
                  <a:pt x="2228515" y="193253"/>
                  <a:pt x="2228515" y="193253"/>
                </a:cubicBezTo>
                <a:cubicBezTo>
                  <a:pt x="2207853" y="192038"/>
                  <a:pt x="2181113" y="195684"/>
                  <a:pt x="2148297" y="204192"/>
                </a:cubicBezTo>
                <a:lnTo>
                  <a:pt x="2148297" y="335459"/>
                </a:lnTo>
                <a:cubicBezTo>
                  <a:pt x="2148297" y="371922"/>
                  <a:pt x="2149512" y="395015"/>
                  <a:pt x="2151943" y="404738"/>
                </a:cubicBezTo>
                <a:cubicBezTo>
                  <a:pt x="2150728" y="414462"/>
                  <a:pt x="2147689" y="420539"/>
                  <a:pt x="2142827" y="422970"/>
                </a:cubicBezTo>
                <a:cubicBezTo>
                  <a:pt x="2134319" y="419323"/>
                  <a:pt x="2129457" y="402307"/>
                  <a:pt x="2128242" y="371922"/>
                </a:cubicBezTo>
                <a:cubicBezTo>
                  <a:pt x="2128242" y="318443"/>
                  <a:pt x="2128242" y="264356"/>
                  <a:pt x="2128242" y="209662"/>
                </a:cubicBezTo>
                <a:cubicBezTo>
                  <a:pt x="2117303" y="212093"/>
                  <a:pt x="2107580" y="215131"/>
                  <a:pt x="2099072" y="218777"/>
                </a:cubicBezTo>
                <a:cubicBezTo>
                  <a:pt x="2097856" y="235793"/>
                  <a:pt x="2094210" y="253417"/>
                  <a:pt x="2088133" y="271649"/>
                </a:cubicBezTo>
                <a:cubicBezTo>
                  <a:pt x="2080840" y="299604"/>
                  <a:pt x="2062609" y="325735"/>
                  <a:pt x="2033438" y="350044"/>
                </a:cubicBezTo>
                <a:cubicBezTo>
                  <a:pt x="2024931" y="352475"/>
                  <a:pt x="2020676" y="349436"/>
                  <a:pt x="2020676" y="340928"/>
                </a:cubicBezTo>
                <a:cubicBezTo>
                  <a:pt x="2051062" y="308112"/>
                  <a:pt x="2069901" y="269825"/>
                  <a:pt x="2077194" y="226070"/>
                </a:cubicBezTo>
                <a:cubicBezTo>
                  <a:pt x="2062609" y="232147"/>
                  <a:pt x="2052278" y="237009"/>
                  <a:pt x="2046200" y="240655"/>
                </a:cubicBezTo>
                <a:cubicBezTo>
                  <a:pt x="2034046" y="247948"/>
                  <a:pt x="2026146" y="251594"/>
                  <a:pt x="2022500" y="251594"/>
                </a:cubicBezTo>
                <a:cubicBezTo>
                  <a:pt x="2022500" y="251594"/>
                  <a:pt x="2020676" y="250986"/>
                  <a:pt x="2017030" y="249771"/>
                </a:cubicBezTo>
                <a:cubicBezTo>
                  <a:pt x="2014599" y="248555"/>
                  <a:pt x="2012776" y="247948"/>
                  <a:pt x="2011561" y="247948"/>
                </a:cubicBezTo>
                <a:cubicBezTo>
                  <a:pt x="2007914" y="247948"/>
                  <a:pt x="2000014" y="251594"/>
                  <a:pt x="1987860" y="258887"/>
                </a:cubicBezTo>
                <a:cubicBezTo>
                  <a:pt x="1974490" y="266179"/>
                  <a:pt x="1964159" y="271041"/>
                  <a:pt x="1956866" y="273472"/>
                </a:cubicBezTo>
                <a:cubicBezTo>
                  <a:pt x="1956866" y="286841"/>
                  <a:pt x="1953220" y="293526"/>
                  <a:pt x="1945928" y="293526"/>
                </a:cubicBezTo>
                <a:cubicBezTo>
                  <a:pt x="1941066" y="292311"/>
                  <a:pt x="1938027" y="289880"/>
                  <a:pt x="1936812" y="286234"/>
                </a:cubicBezTo>
                <a:cubicBezTo>
                  <a:pt x="1936812" y="278941"/>
                  <a:pt x="1936812" y="268610"/>
                  <a:pt x="1936812" y="255240"/>
                </a:cubicBezTo>
                <a:cubicBezTo>
                  <a:pt x="1936812" y="240655"/>
                  <a:pt x="1936204" y="230324"/>
                  <a:pt x="1934989" y="224247"/>
                </a:cubicBezTo>
                <a:cubicBezTo>
                  <a:pt x="1900957" y="268002"/>
                  <a:pt x="1876648" y="296565"/>
                  <a:pt x="1862063" y="309935"/>
                </a:cubicBezTo>
                <a:cubicBezTo>
                  <a:pt x="1862063" y="309935"/>
                  <a:pt x="1862063" y="310542"/>
                  <a:pt x="1862063" y="311758"/>
                </a:cubicBezTo>
                <a:cubicBezTo>
                  <a:pt x="1855986" y="320266"/>
                  <a:pt x="1850516" y="324520"/>
                  <a:pt x="1845655" y="324520"/>
                </a:cubicBezTo>
                <a:cubicBezTo>
                  <a:pt x="1839578" y="324520"/>
                  <a:pt x="1836539" y="318443"/>
                  <a:pt x="1836539" y="306288"/>
                </a:cubicBezTo>
                <a:cubicBezTo>
                  <a:pt x="1840185" y="277118"/>
                  <a:pt x="1848693" y="254633"/>
                  <a:pt x="1862063" y="238832"/>
                </a:cubicBezTo>
                <a:cubicBezTo>
                  <a:pt x="1863278" y="246125"/>
                  <a:pt x="1861455" y="255848"/>
                  <a:pt x="1856593" y="268002"/>
                </a:cubicBezTo>
                <a:cubicBezTo>
                  <a:pt x="1851732" y="277726"/>
                  <a:pt x="1849301" y="285626"/>
                  <a:pt x="1849301" y="291703"/>
                </a:cubicBezTo>
                <a:cubicBezTo>
                  <a:pt x="1849301" y="295350"/>
                  <a:pt x="1850516" y="296565"/>
                  <a:pt x="1852947" y="295350"/>
                </a:cubicBezTo>
                <a:cubicBezTo>
                  <a:pt x="1883333" y="262533"/>
                  <a:pt x="1907034" y="232147"/>
                  <a:pt x="1924050" y="204192"/>
                </a:cubicBezTo>
                <a:cubicBezTo>
                  <a:pt x="1925265" y="202977"/>
                  <a:pt x="1926481" y="201154"/>
                  <a:pt x="1927696" y="198723"/>
                </a:cubicBezTo>
                <a:cubicBezTo>
                  <a:pt x="1931342" y="190215"/>
                  <a:pt x="1934989" y="185353"/>
                  <a:pt x="1938635" y="184138"/>
                </a:cubicBezTo>
                <a:cubicBezTo>
                  <a:pt x="1956866" y="158614"/>
                  <a:pt x="1969628" y="137344"/>
                  <a:pt x="1976921" y="120328"/>
                </a:cubicBezTo>
                <a:cubicBezTo>
                  <a:pt x="1978137" y="117897"/>
                  <a:pt x="1976921" y="116074"/>
                  <a:pt x="1973275" y="114858"/>
                </a:cubicBezTo>
                <a:cubicBezTo>
                  <a:pt x="1967198" y="116074"/>
                  <a:pt x="1959297" y="119112"/>
                  <a:pt x="1949574" y="123974"/>
                </a:cubicBezTo>
                <a:cubicBezTo>
                  <a:pt x="1939850" y="130051"/>
                  <a:pt x="1932558" y="133090"/>
                  <a:pt x="1927696" y="133090"/>
                </a:cubicBezTo>
                <a:cubicBezTo>
                  <a:pt x="1916757" y="129443"/>
                  <a:pt x="1913111" y="125189"/>
                  <a:pt x="1916757" y="120328"/>
                </a:cubicBezTo>
                <a:cubicBezTo>
                  <a:pt x="1928912" y="121543"/>
                  <a:pt x="1957474" y="109996"/>
                  <a:pt x="2002445" y="85688"/>
                </a:cubicBezTo>
                <a:cubicBezTo>
                  <a:pt x="2008522" y="82042"/>
                  <a:pt x="2013992" y="80218"/>
                  <a:pt x="2018853" y="80218"/>
                </a:cubicBezTo>
                <a:cubicBezTo>
                  <a:pt x="2026146" y="81434"/>
                  <a:pt x="2030400" y="84472"/>
                  <a:pt x="2031615" y="89334"/>
                </a:cubicBezTo>
                <a:cubicBezTo>
                  <a:pt x="2031615" y="94196"/>
                  <a:pt x="2026754" y="98450"/>
                  <a:pt x="2017030" y="102096"/>
                </a:cubicBezTo>
                <a:cubicBezTo>
                  <a:pt x="2013384" y="102096"/>
                  <a:pt x="2010953" y="102704"/>
                  <a:pt x="2009738" y="103919"/>
                </a:cubicBezTo>
                <a:cubicBezTo>
                  <a:pt x="2004876" y="109996"/>
                  <a:pt x="2000622" y="116681"/>
                  <a:pt x="1996976" y="123974"/>
                </a:cubicBezTo>
                <a:cubicBezTo>
                  <a:pt x="1987252" y="143421"/>
                  <a:pt x="1971452" y="169553"/>
                  <a:pt x="1949574" y="202369"/>
                </a:cubicBezTo>
                <a:cubicBezTo>
                  <a:pt x="1955651" y="199938"/>
                  <a:pt x="1964767" y="196292"/>
                  <a:pt x="1976921" y="191430"/>
                </a:cubicBezTo>
                <a:cubicBezTo>
                  <a:pt x="1993937" y="182922"/>
                  <a:pt x="2007914" y="178668"/>
                  <a:pt x="2018853" y="178668"/>
                </a:cubicBezTo>
                <a:cubicBezTo>
                  <a:pt x="2024931" y="178668"/>
                  <a:pt x="2027969" y="181099"/>
                  <a:pt x="2027969" y="185961"/>
                </a:cubicBezTo>
                <a:cubicBezTo>
                  <a:pt x="2027969" y="192038"/>
                  <a:pt x="2024323" y="199331"/>
                  <a:pt x="2017030" y="207839"/>
                </a:cubicBezTo>
                <a:cubicBezTo>
                  <a:pt x="2008522" y="217562"/>
                  <a:pt x="2003660" y="226070"/>
                  <a:pt x="2002445" y="233363"/>
                </a:cubicBezTo>
                <a:cubicBezTo>
                  <a:pt x="2015815" y="227285"/>
                  <a:pt x="2024323" y="223031"/>
                  <a:pt x="2027969" y="220601"/>
                </a:cubicBezTo>
                <a:cubicBezTo>
                  <a:pt x="2034046" y="212093"/>
                  <a:pt x="2043770" y="199938"/>
                  <a:pt x="2057139" y="184138"/>
                </a:cubicBezTo>
                <a:cubicBezTo>
                  <a:pt x="2065647" y="171983"/>
                  <a:pt x="2071724" y="163475"/>
                  <a:pt x="2075371" y="158614"/>
                </a:cubicBezTo>
                <a:cubicBezTo>
                  <a:pt x="2075371" y="156183"/>
                  <a:pt x="2072940" y="152537"/>
                  <a:pt x="2068078" y="147675"/>
                </a:cubicBezTo>
                <a:cubicBezTo>
                  <a:pt x="2062001" y="141598"/>
                  <a:pt x="2058962" y="136736"/>
                  <a:pt x="2058962" y="133090"/>
                </a:cubicBezTo>
                <a:cubicBezTo>
                  <a:pt x="2060178" y="130659"/>
                  <a:pt x="2062001" y="128836"/>
                  <a:pt x="2064432" y="127620"/>
                </a:cubicBezTo>
                <a:cubicBezTo>
                  <a:pt x="2074155" y="127620"/>
                  <a:pt x="2082663" y="132482"/>
                  <a:pt x="2089956" y="142205"/>
                </a:cubicBezTo>
                <a:cubicBezTo>
                  <a:pt x="2093602" y="138559"/>
                  <a:pt x="2100287" y="130659"/>
                  <a:pt x="2110011" y="118505"/>
                </a:cubicBezTo>
                <a:cubicBezTo>
                  <a:pt x="2117303" y="109996"/>
                  <a:pt x="2122773" y="103919"/>
                  <a:pt x="2126419" y="100273"/>
                </a:cubicBezTo>
                <a:cubicBezTo>
                  <a:pt x="2103326" y="107566"/>
                  <a:pt x="2082663" y="116681"/>
                  <a:pt x="2064432" y="127620"/>
                </a:cubicBezTo>
                <a:cubicBezTo>
                  <a:pt x="2064432" y="127620"/>
                  <a:pt x="2062609" y="128228"/>
                  <a:pt x="2058962" y="129443"/>
                </a:cubicBezTo>
                <a:cubicBezTo>
                  <a:pt x="2054101" y="130659"/>
                  <a:pt x="2051062" y="131266"/>
                  <a:pt x="2049847" y="131266"/>
                </a:cubicBezTo>
                <a:cubicBezTo>
                  <a:pt x="2046200" y="130051"/>
                  <a:pt x="2043770" y="127620"/>
                  <a:pt x="2042554" y="123974"/>
                </a:cubicBezTo>
                <a:cubicBezTo>
                  <a:pt x="2043770" y="110604"/>
                  <a:pt x="2046200" y="103919"/>
                  <a:pt x="2049847" y="103919"/>
                </a:cubicBezTo>
                <a:cubicBezTo>
                  <a:pt x="2051062" y="103919"/>
                  <a:pt x="2053493" y="106350"/>
                  <a:pt x="2057139" y="111212"/>
                </a:cubicBezTo>
                <a:cubicBezTo>
                  <a:pt x="2083879" y="102704"/>
                  <a:pt x="2115480" y="89942"/>
                  <a:pt x="2151943" y="72926"/>
                </a:cubicBezTo>
                <a:cubicBezTo>
                  <a:pt x="2154374" y="71710"/>
                  <a:pt x="2158020" y="69887"/>
                  <a:pt x="2162882" y="67456"/>
                </a:cubicBezTo>
                <a:cubicBezTo>
                  <a:pt x="2172605" y="63810"/>
                  <a:pt x="2179290" y="61379"/>
                  <a:pt x="2182936" y="60164"/>
                </a:cubicBezTo>
                <a:close/>
                <a:moveTo>
                  <a:pt x="2925365" y="51048"/>
                </a:moveTo>
                <a:cubicBezTo>
                  <a:pt x="2937520" y="53479"/>
                  <a:pt x="2944812" y="61379"/>
                  <a:pt x="2947243" y="74749"/>
                </a:cubicBezTo>
                <a:cubicBezTo>
                  <a:pt x="2947243" y="79611"/>
                  <a:pt x="2945420" y="83865"/>
                  <a:pt x="2941774" y="87511"/>
                </a:cubicBezTo>
                <a:cubicBezTo>
                  <a:pt x="2940558" y="88726"/>
                  <a:pt x="2939343" y="89942"/>
                  <a:pt x="2938127" y="91157"/>
                </a:cubicBezTo>
                <a:cubicBezTo>
                  <a:pt x="2916250" y="121543"/>
                  <a:pt x="2904095" y="145244"/>
                  <a:pt x="2901665" y="162260"/>
                </a:cubicBezTo>
                <a:cubicBezTo>
                  <a:pt x="2901665" y="164691"/>
                  <a:pt x="2902880" y="167729"/>
                  <a:pt x="2905311" y="171376"/>
                </a:cubicBezTo>
                <a:cubicBezTo>
                  <a:pt x="2906526" y="173807"/>
                  <a:pt x="2907134" y="175022"/>
                  <a:pt x="2907134" y="175022"/>
                </a:cubicBezTo>
                <a:cubicBezTo>
                  <a:pt x="2929012" y="198115"/>
                  <a:pt x="2939343" y="216954"/>
                  <a:pt x="2938127" y="231539"/>
                </a:cubicBezTo>
                <a:cubicBezTo>
                  <a:pt x="2938127" y="241263"/>
                  <a:pt x="2933266" y="243694"/>
                  <a:pt x="2923542" y="238832"/>
                </a:cubicBezTo>
                <a:cubicBezTo>
                  <a:pt x="2916250" y="233970"/>
                  <a:pt x="2906526" y="230932"/>
                  <a:pt x="2894372" y="229716"/>
                </a:cubicBezTo>
                <a:cubicBezTo>
                  <a:pt x="2877356" y="226070"/>
                  <a:pt x="2868240" y="219993"/>
                  <a:pt x="2867025" y="211485"/>
                </a:cubicBezTo>
                <a:cubicBezTo>
                  <a:pt x="2867025" y="207839"/>
                  <a:pt x="2868848" y="206015"/>
                  <a:pt x="2872494" y="206015"/>
                </a:cubicBezTo>
                <a:cubicBezTo>
                  <a:pt x="2876141" y="206015"/>
                  <a:pt x="2881002" y="207231"/>
                  <a:pt x="2887079" y="209662"/>
                </a:cubicBezTo>
                <a:cubicBezTo>
                  <a:pt x="2893156" y="212093"/>
                  <a:pt x="2897411" y="213308"/>
                  <a:pt x="2899841" y="213308"/>
                </a:cubicBezTo>
                <a:cubicBezTo>
                  <a:pt x="2905918" y="213308"/>
                  <a:pt x="2908957" y="212093"/>
                  <a:pt x="2908957" y="209662"/>
                </a:cubicBezTo>
                <a:cubicBezTo>
                  <a:pt x="2908957" y="204800"/>
                  <a:pt x="2904095" y="198115"/>
                  <a:pt x="2894372" y="189607"/>
                </a:cubicBezTo>
                <a:cubicBezTo>
                  <a:pt x="2884649" y="181099"/>
                  <a:pt x="2879787" y="173807"/>
                  <a:pt x="2879787" y="167729"/>
                </a:cubicBezTo>
                <a:cubicBezTo>
                  <a:pt x="2879787" y="151929"/>
                  <a:pt x="2884649" y="136128"/>
                  <a:pt x="2894372" y="120328"/>
                </a:cubicBezTo>
                <a:cubicBezTo>
                  <a:pt x="2871279" y="132482"/>
                  <a:pt x="2859125" y="141598"/>
                  <a:pt x="2857909" y="147675"/>
                </a:cubicBezTo>
                <a:cubicBezTo>
                  <a:pt x="2862771" y="229109"/>
                  <a:pt x="2859125" y="296565"/>
                  <a:pt x="2846970" y="350044"/>
                </a:cubicBezTo>
                <a:cubicBezTo>
                  <a:pt x="2854263" y="345182"/>
                  <a:pt x="2868240" y="330597"/>
                  <a:pt x="2888903" y="306288"/>
                </a:cubicBezTo>
                <a:cubicBezTo>
                  <a:pt x="2890118" y="303858"/>
                  <a:pt x="2890726" y="303858"/>
                  <a:pt x="2890726" y="306288"/>
                </a:cubicBezTo>
                <a:cubicBezTo>
                  <a:pt x="2890726" y="318443"/>
                  <a:pt x="2879787" y="337890"/>
                  <a:pt x="2857909" y="364629"/>
                </a:cubicBezTo>
                <a:cubicBezTo>
                  <a:pt x="2850616" y="374352"/>
                  <a:pt x="2845755" y="381037"/>
                  <a:pt x="2843324" y="384684"/>
                </a:cubicBezTo>
                <a:cubicBezTo>
                  <a:pt x="2843324" y="385899"/>
                  <a:pt x="2842716" y="387722"/>
                  <a:pt x="2841501" y="390153"/>
                </a:cubicBezTo>
                <a:cubicBezTo>
                  <a:pt x="2837854" y="401092"/>
                  <a:pt x="2832993" y="406561"/>
                  <a:pt x="2826916" y="406561"/>
                </a:cubicBezTo>
                <a:cubicBezTo>
                  <a:pt x="2820839" y="405346"/>
                  <a:pt x="2816584" y="400484"/>
                  <a:pt x="2814154" y="391976"/>
                </a:cubicBezTo>
                <a:lnTo>
                  <a:pt x="2814154" y="390153"/>
                </a:lnTo>
                <a:cubicBezTo>
                  <a:pt x="2815369" y="384076"/>
                  <a:pt x="2818407" y="373745"/>
                  <a:pt x="2823269" y="359160"/>
                </a:cubicBezTo>
                <a:cubicBezTo>
                  <a:pt x="2826916" y="348221"/>
                  <a:pt x="2829346" y="340320"/>
                  <a:pt x="2830562" y="335459"/>
                </a:cubicBezTo>
                <a:cubicBezTo>
                  <a:pt x="2839070" y="295350"/>
                  <a:pt x="2843324" y="244301"/>
                  <a:pt x="2843324" y="182315"/>
                </a:cubicBezTo>
                <a:cubicBezTo>
                  <a:pt x="2843324" y="170160"/>
                  <a:pt x="2841501" y="162868"/>
                  <a:pt x="2837854" y="160437"/>
                </a:cubicBezTo>
                <a:cubicBezTo>
                  <a:pt x="2836639" y="161652"/>
                  <a:pt x="2834816" y="162260"/>
                  <a:pt x="2832385" y="162260"/>
                </a:cubicBezTo>
                <a:cubicBezTo>
                  <a:pt x="2828739" y="162260"/>
                  <a:pt x="2826916" y="161652"/>
                  <a:pt x="2826916" y="160437"/>
                </a:cubicBezTo>
                <a:cubicBezTo>
                  <a:pt x="2825700" y="158006"/>
                  <a:pt x="2825092" y="152537"/>
                  <a:pt x="2825092" y="144029"/>
                </a:cubicBezTo>
                <a:cubicBezTo>
                  <a:pt x="2825092" y="142813"/>
                  <a:pt x="2834816" y="136128"/>
                  <a:pt x="2854263" y="123974"/>
                </a:cubicBezTo>
                <a:cubicBezTo>
                  <a:pt x="2890726" y="100881"/>
                  <a:pt x="2910173" y="86903"/>
                  <a:pt x="2912603" y="82042"/>
                </a:cubicBezTo>
                <a:cubicBezTo>
                  <a:pt x="2913819" y="79611"/>
                  <a:pt x="2914427" y="75357"/>
                  <a:pt x="2914427" y="69280"/>
                </a:cubicBezTo>
                <a:cubicBezTo>
                  <a:pt x="2914427" y="57125"/>
                  <a:pt x="2918073" y="51048"/>
                  <a:pt x="2925365" y="51048"/>
                </a:cubicBezTo>
                <a:close/>
                <a:moveTo>
                  <a:pt x="520005" y="49225"/>
                </a:moveTo>
                <a:cubicBezTo>
                  <a:pt x="551607" y="73534"/>
                  <a:pt x="568623" y="90550"/>
                  <a:pt x="571053" y="100273"/>
                </a:cubicBezTo>
                <a:cubicBezTo>
                  <a:pt x="571053" y="106350"/>
                  <a:pt x="566192" y="110604"/>
                  <a:pt x="556468" y="113035"/>
                </a:cubicBezTo>
                <a:cubicBezTo>
                  <a:pt x="551607" y="113035"/>
                  <a:pt x="548568" y="113643"/>
                  <a:pt x="547353" y="114858"/>
                </a:cubicBezTo>
                <a:cubicBezTo>
                  <a:pt x="544922" y="114858"/>
                  <a:pt x="541883" y="115466"/>
                  <a:pt x="538237" y="116681"/>
                </a:cubicBezTo>
                <a:cubicBezTo>
                  <a:pt x="533375" y="119112"/>
                  <a:pt x="529729" y="120328"/>
                  <a:pt x="527298" y="120328"/>
                </a:cubicBezTo>
                <a:cubicBezTo>
                  <a:pt x="522436" y="120328"/>
                  <a:pt x="520005" y="119112"/>
                  <a:pt x="520005" y="116681"/>
                </a:cubicBezTo>
                <a:cubicBezTo>
                  <a:pt x="520005" y="114250"/>
                  <a:pt x="522436" y="111212"/>
                  <a:pt x="527298" y="107566"/>
                </a:cubicBezTo>
                <a:cubicBezTo>
                  <a:pt x="534591" y="102704"/>
                  <a:pt x="538237" y="98450"/>
                  <a:pt x="538237" y="94804"/>
                </a:cubicBezTo>
                <a:cubicBezTo>
                  <a:pt x="538237" y="94804"/>
                  <a:pt x="537629" y="94196"/>
                  <a:pt x="536414" y="92980"/>
                </a:cubicBezTo>
                <a:cubicBezTo>
                  <a:pt x="536414" y="92980"/>
                  <a:pt x="535806" y="92373"/>
                  <a:pt x="534591" y="91157"/>
                </a:cubicBezTo>
                <a:cubicBezTo>
                  <a:pt x="520005" y="77788"/>
                  <a:pt x="512713" y="66241"/>
                  <a:pt x="512713" y="56518"/>
                </a:cubicBezTo>
                <a:cubicBezTo>
                  <a:pt x="512713" y="51656"/>
                  <a:pt x="515144" y="49225"/>
                  <a:pt x="520005" y="49225"/>
                </a:cubicBezTo>
                <a:close/>
                <a:moveTo>
                  <a:pt x="3594311" y="30994"/>
                </a:moveTo>
                <a:lnTo>
                  <a:pt x="3599780" y="30994"/>
                </a:lnTo>
                <a:cubicBezTo>
                  <a:pt x="3599780" y="30994"/>
                  <a:pt x="3600388" y="31601"/>
                  <a:pt x="3601603" y="32817"/>
                </a:cubicBezTo>
                <a:cubicBezTo>
                  <a:pt x="3605249" y="35248"/>
                  <a:pt x="3607073" y="38286"/>
                  <a:pt x="3607073" y="41932"/>
                </a:cubicBezTo>
                <a:cubicBezTo>
                  <a:pt x="3607073" y="44363"/>
                  <a:pt x="3605857" y="48617"/>
                  <a:pt x="3603426" y="54694"/>
                </a:cubicBezTo>
                <a:cubicBezTo>
                  <a:pt x="3600995" y="58341"/>
                  <a:pt x="3599780" y="61379"/>
                  <a:pt x="3599780" y="63810"/>
                </a:cubicBezTo>
                <a:cubicBezTo>
                  <a:pt x="3599780" y="71103"/>
                  <a:pt x="3599172" y="83865"/>
                  <a:pt x="3597957" y="102096"/>
                </a:cubicBezTo>
                <a:cubicBezTo>
                  <a:pt x="3596742" y="123974"/>
                  <a:pt x="3595526" y="139167"/>
                  <a:pt x="3594311" y="147675"/>
                </a:cubicBezTo>
                <a:lnTo>
                  <a:pt x="3616188" y="136736"/>
                </a:lnTo>
                <a:cubicBezTo>
                  <a:pt x="3616188" y="133090"/>
                  <a:pt x="3614973" y="127013"/>
                  <a:pt x="3612542" y="118505"/>
                </a:cubicBezTo>
                <a:cubicBezTo>
                  <a:pt x="3611327" y="111212"/>
                  <a:pt x="3610719" y="106350"/>
                  <a:pt x="3610719" y="103919"/>
                </a:cubicBezTo>
                <a:cubicBezTo>
                  <a:pt x="3610719" y="102704"/>
                  <a:pt x="3613150" y="100273"/>
                  <a:pt x="3618012" y="96627"/>
                </a:cubicBezTo>
                <a:cubicBezTo>
                  <a:pt x="3619227" y="95411"/>
                  <a:pt x="3619835" y="94804"/>
                  <a:pt x="3619835" y="94804"/>
                </a:cubicBezTo>
                <a:cubicBezTo>
                  <a:pt x="3635635" y="102096"/>
                  <a:pt x="3645966" y="110604"/>
                  <a:pt x="3650828" y="120328"/>
                </a:cubicBezTo>
                <a:cubicBezTo>
                  <a:pt x="3650828" y="122758"/>
                  <a:pt x="3648397" y="126405"/>
                  <a:pt x="3643536" y="131266"/>
                </a:cubicBezTo>
                <a:cubicBezTo>
                  <a:pt x="3641105" y="133697"/>
                  <a:pt x="3637458" y="139775"/>
                  <a:pt x="3632597" y="149498"/>
                </a:cubicBezTo>
                <a:cubicBezTo>
                  <a:pt x="3630166" y="153144"/>
                  <a:pt x="3627127" y="156791"/>
                  <a:pt x="3623481" y="160437"/>
                </a:cubicBezTo>
                <a:cubicBezTo>
                  <a:pt x="3614973" y="170160"/>
                  <a:pt x="3607680" y="181707"/>
                  <a:pt x="3601603" y="195077"/>
                </a:cubicBezTo>
                <a:cubicBezTo>
                  <a:pt x="3613757" y="191430"/>
                  <a:pt x="3619835" y="193861"/>
                  <a:pt x="3619835" y="202369"/>
                </a:cubicBezTo>
                <a:cubicBezTo>
                  <a:pt x="3619835" y="204800"/>
                  <a:pt x="3618012" y="206623"/>
                  <a:pt x="3614365" y="207839"/>
                </a:cubicBezTo>
                <a:cubicBezTo>
                  <a:pt x="3611934" y="209054"/>
                  <a:pt x="3610111" y="210269"/>
                  <a:pt x="3608896" y="211485"/>
                </a:cubicBezTo>
                <a:cubicBezTo>
                  <a:pt x="3599172" y="219993"/>
                  <a:pt x="3588233" y="238224"/>
                  <a:pt x="3576079" y="266179"/>
                </a:cubicBezTo>
                <a:cubicBezTo>
                  <a:pt x="3582156" y="257671"/>
                  <a:pt x="3592487" y="257671"/>
                  <a:pt x="3607073" y="266179"/>
                </a:cubicBezTo>
                <a:cubicBezTo>
                  <a:pt x="3613150" y="260102"/>
                  <a:pt x="3619227" y="250379"/>
                  <a:pt x="3625304" y="237009"/>
                </a:cubicBezTo>
                <a:cubicBezTo>
                  <a:pt x="3644751" y="184745"/>
                  <a:pt x="3660552" y="131266"/>
                  <a:pt x="3672706" y="76572"/>
                </a:cubicBezTo>
                <a:cubicBezTo>
                  <a:pt x="3672706" y="71710"/>
                  <a:pt x="3669060" y="67456"/>
                  <a:pt x="3661767" y="63810"/>
                </a:cubicBezTo>
                <a:cubicBezTo>
                  <a:pt x="3653259" y="61379"/>
                  <a:pt x="3649005" y="57733"/>
                  <a:pt x="3649005" y="52871"/>
                </a:cubicBezTo>
                <a:cubicBezTo>
                  <a:pt x="3649005" y="49225"/>
                  <a:pt x="3652043" y="47402"/>
                  <a:pt x="3658121" y="47402"/>
                </a:cubicBezTo>
                <a:cubicBezTo>
                  <a:pt x="3681214" y="52264"/>
                  <a:pt x="3693976" y="58948"/>
                  <a:pt x="3696407" y="67456"/>
                </a:cubicBezTo>
                <a:lnTo>
                  <a:pt x="3696407" y="69280"/>
                </a:lnTo>
                <a:cubicBezTo>
                  <a:pt x="3695191" y="72926"/>
                  <a:pt x="3693368" y="78395"/>
                  <a:pt x="3690937" y="85688"/>
                </a:cubicBezTo>
                <a:cubicBezTo>
                  <a:pt x="3687291" y="95411"/>
                  <a:pt x="3684860" y="103312"/>
                  <a:pt x="3683645" y="109389"/>
                </a:cubicBezTo>
                <a:cubicBezTo>
                  <a:pt x="3672706" y="154360"/>
                  <a:pt x="3659336" y="197507"/>
                  <a:pt x="3643536" y="238832"/>
                </a:cubicBezTo>
                <a:cubicBezTo>
                  <a:pt x="3659336" y="229109"/>
                  <a:pt x="3679998" y="215131"/>
                  <a:pt x="3705522" y="196900"/>
                </a:cubicBezTo>
                <a:cubicBezTo>
                  <a:pt x="3726185" y="182315"/>
                  <a:pt x="3738947" y="173807"/>
                  <a:pt x="3743808" y="171376"/>
                </a:cubicBezTo>
                <a:cubicBezTo>
                  <a:pt x="3752316" y="168945"/>
                  <a:pt x="3756570" y="171983"/>
                  <a:pt x="3756570" y="180491"/>
                </a:cubicBezTo>
                <a:cubicBezTo>
                  <a:pt x="3757786" y="184138"/>
                  <a:pt x="3756570" y="186569"/>
                  <a:pt x="3752924" y="187784"/>
                </a:cubicBezTo>
                <a:cubicBezTo>
                  <a:pt x="3752924" y="188999"/>
                  <a:pt x="3750494" y="189607"/>
                  <a:pt x="3745632" y="189607"/>
                </a:cubicBezTo>
                <a:cubicBezTo>
                  <a:pt x="3734693" y="195684"/>
                  <a:pt x="3714031" y="209054"/>
                  <a:pt x="3683645" y="229716"/>
                </a:cubicBezTo>
                <a:cubicBezTo>
                  <a:pt x="3687291" y="230932"/>
                  <a:pt x="3691545" y="232755"/>
                  <a:pt x="3696407" y="235186"/>
                </a:cubicBezTo>
                <a:cubicBezTo>
                  <a:pt x="3706130" y="238832"/>
                  <a:pt x="3710992" y="242478"/>
                  <a:pt x="3710992" y="246125"/>
                </a:cubicBezTo>
                <a:cubicBezTo>
                  <a:pt x="3710992" y="248555"/>
                  <a:pt x="3709169" y="252202"/>
                  <a:pt x="3705522" y="257063"/>
                </a:cubicBezTo>
                <a:cubicBezTo>
                  <a:pt x="3703092" y="260710"/>
                  <a:pt x="3701876" y="263141"/>
                  <a:pt x="3701876" y="264356"/>
                </a:cubicBezTo>
                <a:cubicBezTo>
                  <a:pt x="3698230" y="283803"/>
                  <a:pt x="3690937" y="305681"/>
                  <a:pt x="3679998" y="329989"/>
                </a:cubicBezTo>
                <a:cubicBezTo>
                  <a:pt x="3712815" y="356729"/>
                  <a:pt x="3738947" y="373137"/>
                  <a:pt x="3758394" y="379214"/>
                </a:cubicBezTo>
                <a:cubicBezTo>
                  <a:pt x="3766902" y="381645"/>
                  <a:pt x="3780271" y="382860"/>
                  <a:pt x="3798503" y="382860"/>
                </a:cubicBezTo>
                <a:cubicBezTo>
                  <a:pt x="3816734" y="382860"/>
                  <a:pt x="3825850" y="385291"/>
                  <a:pt x="3825850" y="390153"/>
                </a:cubicBezTo>
                <a:cubicBezTo>
                  <a:pt x="3825850" y="397446"/>
                  <a:pt x="3820988" y="400484"/>
                  <a:pt x="3811265" y="399269"/>
                </a:cubicBezTo>
                <a:cubicBezTo>
                  <a:pt x="3807619" y="399269"/>
                  <a:pt x="3802757" y="399876"/>
                  <a:pt x="3796680" y="401092"/>
                </a:cubicBezTo>
                <a:cubicBezTo>
                  <a:pt x="3789387" y="402307"/>
                  <a:pt x="3783918" y="402915"/>
                  <a:pt x="3780271" y="402915"/>
                </a:cubicBezTo>
                <a:cubicBezTo>
                  <a:pt x="3768117" y="402915"/>
                  <a:pt x="3755963" y="400484"/>
                  <a:pt x="3743808" y="395622"/>
                </a:cubicBezTo>
                <a:cubicBezTo>
                  <a:pt x="3719500" y="382253"/>
                  <a:pt x="3695799" y="365237"/>
                  <a:pt x="3672706" y="344574"/>
                </a:cubicBezTo>
                <a:cubicBezTo>
                  <a:pt x="3671491" y="345790"/>
                  <a:pt x="3670275" y="348221"/>
                  <a:pt x="3669060" y="351867"/>
                </a:cubicBezTo>
                <a:cubicBezTo>
                  <a:pt x="3666629" y="356729"/>
                  <a:pt x="3664805" y="359767"/>
                  <a:pt x="3663590" y="360983"/>
                </a:cubicBezTo>
                <a:cubicBezTo>
                  <a:pt x="3649005" y="382860"/>
                  <a:pt x="3634420" y="394407"/>
                  <a:pt x="3619835" y="395622"/>
                </a:cubicBezTo>
                <a:cubicBezTo>
                  <a:pt x="3606465" y="394407"/>
                  <a:pt x="3594918" y="390761"/>
                  <a:pt x="3585195" y="384684"/>
                </a:cubicBezTo>
                <a:cubicBezTo>
                  <a:pt x="3582764" y="385899"/>
                  <a:pt x="3579725" y="387722"/>
                  <a:pt x="3576079" y="390153"/>
                </a:cubicBezTo>
                <a:cubicBezTo>
                  <a:pt x="3571218" y="393799"/>
                  <a:pt x="3567571" y="395622"/>
                  <a:pt x="3565140" y="395622"/>
                </a:cubicBezTo>
                <a:cubicBezTo>
                  <a:pt x="3556632" y="395622"/>
                  <a:pt x="3552378" y="393799"/>
                  <a:pt x="3552378" y="390153"/>
                </a:cubicBezTo>
                <a:cubicBezTo>
                  <a:pt x="3553594" y="387722"/>
                  <a:pt x="3554809" y="385291"/>
                  <a:pt x="3556025" y="382860"/>
                </a:cubicBezTo>
                <a:cubicBezTo>
                  <a:pt x="3563317" y="374352"/>
                  <a:pt x="3571825" y="343967"/>
                  <a:pt x="3581549" y="291703"/>
                </a:cubicBezTo>
                <a:cubicBezTo>
                  <a:pt x="3581549" y="288057"/>
                  <a:pt x="3581549" y="286234"/>
                  <a:pt x="3581549" y="286234"/>
                </a:cubicBezTo>
                <a:cubicBezTo>
                  <a:pt x="3580333" y="285018"/>
                  <a:pt x="3578510" y="285018"/>
                  <a:pt x="3576079" y="286234"/>
                </a:cubicBezTo>
                <a:cubicBezTo>
                  <a:pt x="3572433" y="287449"/>
                  <a:pt x="3568787" y="289272"/>
                  <a:pt x="3565140" y="291703"/>
                </a:cubicBezTo>
                <a:cubicBezTo>
                  <a:pt x="3565140" y="292919"/>
                  <a:pt x="3564533" y="294742"/>
                  <a:pt x="3563317" y="297173"/>
                </a:cubicBezTo>
                <a:cubicBezTo>
                  <a:pt x="3562102" y="304465"/>
                  <a:pt x="3557848" y="315404"/>
                  <a:pt x="3550555" y="329989"/>
                </a:cubicBezTo>
                <a:cubicBezTo>
                  <a:pt x="3543263" y="349436"/>
                  <a:pt x="3537185" y="359160"/>
                  <a:pt x="3532324" y="359160"/>
                </a:cubicBezTo>
                <a:cubicBezTo>
                  <a:pt x="3520170" y="362806"/>
                  <a:pt x="3513484" y="349436"/>
                  <a:pt x="3512269" y="319050"/>
                </a:cubicBezTo>
                <a:lnTo>
                  <a:pt x="3479453" y="381037"/>
                </a:lnTo>
                <a:cubicBezTo>
                  <a:pt x="3479453" y="383468"/>
                  <a:pt x="3477629" y="387114"/>
                  <a:pt x="3473983" y="391976"/>
                </a:cubicBezTo>
                <a:cubicBezTo>
                  <a:pt x="3472768" y="394407"/>
                  <a:pt x="3472160" y="395622"/>
                  <a:pt x="3472160" y="395622"/>
                </a:cubicBezTo>
                <a:cubicBezTo>
                  <a:pt x="3472160" y="395622"/>
                  <a:pt x="3470945" y="395622"/>
                  <a:pt x="3468514" y="395622"/>
                </a:cubicBezTo>
                <a:cubicBezTo>
                  <a:pt x="3458790" y="395622"/>
                  <a:pt x="3453928" y="393799"/>
                  <a:pt x="3453928" y="390153"/>
                </a:cubicBezTo>
                <a:lnTo>
                  <a:pt x="3453928" y="386507"/>
                </a:lnTo>
                <a:cubicBezTo>
                  <a:pt x="3453928" y="385291"/>
                  <a:pt x="3456359" y="381037"/>
                  <a:pt x="3461221" y="373745"/>
                </a:cubicBezTo>
                <a:cubicBezTo>
                  <a:pt x="3475806" y="319050"/>
                  <a:pt x="3478845" y="280764"/>
                  <a:pt x="3470337" y="258887"/>
                </a:cubicBezTo>
                <a:cubicBezTo>
                  <a:pt x="3467906" y="261317"/>
                  <a:pt x="3463044" y="264964"/>
                  <a:pt x="3455752" y="269825"/>
                </a:cubicBezTo>
                <a:cubicBezTo>
                  <a:pt x="3420504" y="300211"/>
                  <a:pt x="3396196" y="314796"/>
                  <a:pt x="3382826" y="313581"/>
                </a:cubicBezTo>
                <a:cubicBezTo>
                  <a:pt x="3382826" y="313581"/>
                  <a:pt x="3382218" y="313581"/>
                  <a:pt x="3381003" y="313581"/>
                </a:cubicBezTo>
                <a:cubicBezTo>
                  <a:pt x="3377356" y="314796"/>
                  <a:pt x="3375533" y="313581"/>
                  <a:pt x="3375533" y="309935"/>
                </a:cubicBezTo>
                <a:cubicBezTo>
                  <a:pt x="3399842" y="298996"/>
                  <a:pt x="3428404" y="274687"/>
                  <a:pt x="3461221" y="237009"/>
                </a:cubicBezTo>
                <a:cubicBezTo>
                  <a:pt x="3478237" y="217562"/>
                  <a:pt x="3491607" y="201154"/>
                  <a:pt x="3501330" y="187784"/>
                </a:cubicBezTo>
                <a:cubicBezTo>
                  <a:pt x="3497684" y="186569"/>
                  <a:pt x="3492215" y="185353"/>
                  <a:pt x="3484922" y="184138"/>
                </a:cubicBezTo>
                <a:cubicBezTo>
                  <a:pt x="3478845" y="182922"/>
                  <a:pt x="3473983" y="181707"/>
                  <a:pt x="3470337" y="180491"/>
                </a:cubicBezTo>
                <a:cubicBezTo>
                  <a:pt x="3465475" y="180491"/>
                  <a:pt x="3463044" y="178061"/>
                  <a:pt x="3463044" y="173199"/>
                </a:cubicBezTo>
                <a:cubicBezTo>
                  <a:pt x="3463044" y="170768"/>
                  <a:pt x="3468514" y="163475"/>
                  <a:pt x="3479453" y="151321"/>
                </a:cubicBezTo>
                <a:cubicBezTo>
                  <a:pt x="3496469" y="133090"/>
                  <a:pt x="3504977" y="119720"/>
                  <a:pt x="3504977" y="111212"/>
                </a:cubicBezTo>
                <a:cubicBezTo>
                  <a:pt x="3504977" y="109996"/>
                  <a:pt x="3503761" y="107566"/>
                  <a:pt x="3501330" y="103919"/>
                </a:cubicBezTo>
                <a:cubicBezTo>
                  <a:pt x="3498899" y="100273"/>
                  <a:pt x="3497684" y="97234"/>
                  <a:pt x="3497684" y="94804"/>
                </a:cubicBezTo>
                <a:cubicBezTo>
                  <a:pt x="3498899" y="89942"/>
                  <a:pt x="3501330" y="87511"/>
                  <a:pt x="3504977" y="87511"/>
                </a:cubicBezTo>
                <a:cubicBezTo>
                  <a:pt x="3519562" y="93588"/>
                  <a:pt x="3529285" y="100881"/>
                  <a:pt x="3534147" y="109389"/>
                </a:cubicBezTo>
                <a:cubicBezTo>
                  <a:pt x="3534147" y="114250"/>
                  <a:pt x="3527462" y="125189"/>
                  <a:pt x="3514092" y="142205"/>
                </a:cubicBezTo>
                <a:cubicBezTo>
                  <a:pt x="3504369" y="154360"/>
                  <a:pt x="3499507" y="161652"/>
                  <a:pt x="3499507" y="164083"/>
                </a:cubicBezTo>
                <a:cubicBezTo>
                  <a:pt x="3500722" y="164083"/>
                  <a:pt x="3502546" y="164691"/>
                  <a:pt x="3504977" y="165906"/>
                </a:cubicBezTo>
                <a:cubicBezTo>
                  <a:pt x="3515915" y="169553"/>
                  <a:pt x="3523208" y="173199"/>
                  <a:pt x="3526854" y="176845"/>
                </a:cubicBezTo>
                <a:cubicBezTo>
                  <a:pt x="3528070" y="175630"/>
                  <a:pt x="3528677" y="171376"/>
                  <a:pt x="3528677" y="164083"/>
                </a:cubicBezTo>
                <a:cubicBezTo>
                  <a:pt x="3528677" y="148283"/>
                  <a:pt x="3533539" y="140382"/>
                  <a:pt x="3543263" y="140382"/>
                </a:cubicBezTo>
                <a:cubicBezTo>
                  <a:pt x="3546909" y="140382"/>
                  <a:pt x="3548732" y="144029"/>
                  <a:pt x="3548732" y="151321"/>
                </a:cubicBezTo>
                <a:cubicBezTo>
                  <a:pt x="3548732" y="153752"/>
                  <a:pt x="3548124" y="158006"/>
                  <a:pt x="3546909" y="164083"/>
                </a:cubicBezTo>
                <a:cubicBezTo>
                  <a:pt x="3545694" y="170160"/>
                  <a:pt x="3545694" y="175630"/>
                  <a:pt x="3546909" y="180491"/>
                </a:cubicBezTo>
                <a:cubicBezTo>
                  <a:pt x="3548124" y="179276"/>
                  <a:pt x="3550555" y="177453"/>
                  <a:pt x="3554201" y="175022"/>
                </a:cubicBezTo>
                <a:cubicBezTo>
                  <a:pt x="3561494" y="168945"/>
                  <a:pt x="3566963" y="165299"/>
                  <a:pt x="3570610" y="164083"/>
                </a:cubicBezTo>
                <a:cubicBezTo>
                  <a:pt x="3573041" y="147067"/>
                  <a:pt x="3574864" y="120328"/>
                  <a:pt x="3576079" y="83865"/>
                </a:cubicBezTo>
                <a:cubicBezTo>
                  <a:pt x="3577295" y="71710"/>
                  <a:pt x="3577902" y="62595"/>
                  <a:pt x="3577902" y="56518"/>
                </a:cubicBezTo>
                <a:cubicBezTo>
                  <a:pt x="3577902" y="54087"/>
                  <a:pt x="3574864" y="52264"/>
                  <a:pt x="3568787" y="51048"/>
                </a:cubicBezTo>
                <a:cubicBezTo>
                  <a:pt x="3561494" y="49833"/>
                  <a:pt x="3557848" y="47402"/>
                  <a:pt x="3557848" y="43756"/>
                </a:cubicBezTo>
                <a:cubicBezTo>
                  <a:pt x="3557848" y="40109"/>
                  <a:pt x="3559063" y="37678"/>
                  <a:pt x="3561494" y="36463"/>
                </a:cubicBezTo>
                <a:cubicBezTo>
                  <a:pt x="3562709" y="36463"/>
                  <a:pt x="3565140" y="35855"/>
                  <a:pt x="3568787" y="34640"/>
                </a:cubicBezTo>
                <a:cubicBezTo>
                  <a:pt x="3579725" y="32209"/>
                  <a:pt x="3588233" y="30994"/>
                  <a:pt x="3594311" y="30994"/>
                </a:cubicBezTo>
                <a:close/>
                <a:moveTo>
                  <a:pt x="642156" y="18232"/>
                </a:moveTo>
                <a:lnTo>
                  <a:pt x="645802" y="18232"/>
                </a:lnTo>
                <a:cubicBezTo>
                  <a:pt x="660387" y="23093"/>
                  <a:pt x="674973" y="27347"/>
                  <a:pt x="689558" y="30994"/>
                </a:cubicBezTo>
                <a:cubicBezTo>
                  <a:pt x="690773" y="32209"/>
                  <a:pt x="691989" y="32817"/>
                  <a:pt x="693204" y="32817"/>
                </a:cubicBezTo>
                <a:cubicBezTo>
                  <a:pt x="696850" y="35248"/>
                  <a:pt x="698674" y="37678"/>
                  <a:pt x="698674" y="40109"/>
                </a:cubicBezTo>
                <a:cubicBezTo>
                  <a:pt x="693812" y="55910"/>
                  <a:pt x="679227" y="75357"/>
                  <a:pt x="654918" y="98450"/>
                </a:cubicBezTo>
                <a:cubicBezTo>
                  <a:pt x="631825" y="121543"/>
                  <a:pt x="617240" y="140990"/>
                  <a:pt x="611163" y="156791"/>
                </a:cubicBezTo>
                <a:cubicBezTo>
                  <a:pt x="619671" y="156791"/>
                  <a:pt x="631825" y="154360"/>
                  <a:pt x="647625" y="149498"/>
                </a:cubicBezTo>
                <a:cubicBezTo>
                  <a:pt x="660995" y="145852"/>
                  <a:pt x="670719" y="144029"/>
                  <a:pt x="676796" y="144029"/>
                </a:cubicBezTo>
                <a:cubicBezTo>
                  <a:pt x="680442" y="144029"/>
                  <a:pt x="684088" y="144029"/>
                  <a:pt x="687735" y="144029"/>
                </a:cubicBezTo>
                <a:cubicBezTo>
                  <a:pt x="691381" y="147675"/>
                  <a:pt x="693204" y="151321"/>
                  <a:pt x="693204" y="154967"/>
                </a:cubicBezTo>
                <a:cubicBezTo>
                  <a:pt x="693204" y="174414"/>
                  <a:pt x="691989" y="193253"/>
                  <a:pt x="689558" y="211485"/>
                </a:cubicBezTo>
                <a:cubicBezTo>
                  <a:pt x="705358" y="206623"/>
                  <a:pt x="721767" y="202977"/>
                  <a:pt x="738783" y="200546"/>
                </a:cubicBezTo>
                <a:cubicBezTo>
                  <a:pt x="763091" y="200546"/>
                  <a:pt x="775246" y="206015"/>
                  <a:pt x="775246" y="216954"/>
                </a:cubicBezTo>
                <a:cubicBezTo>
                  <a:pt x="775246" y="218170"/>
                  <a:pt x="774638" y="219993"/>
                  <a:pt x="773422" y="222424"/>
                </a:cubicBezTo>
                <a:cubicBezTo>
                  <a:pt x="743037" y="250379"/>
                  <a:pt x="698066" y="294134"/>
                  <a:pt x="638510" y="353690"/>
                </a:cubicBezTo>
                <a:cubicBezTo>
                  <a:pt x="647018" y="352475"/>
                  <a:pt x="660387" y="350652"/>
                  <a:pt x="678619" y="348221"/>
                </a:cubicBezTo>
                <a:cubicBezTo>
                  <a:pt x="710220" y="343359"/>
                  <a:pt x="732706" y="340928"/>
                  <a:pt x="746075" y="340928"/>
                </a:cubicBezTo>
                <a:cubicBezTo>
                  <a:pt x="761876" y="340928"/>
                  <a:pt x="769776" y="347005"/>
                  <a:pt x="769776" y="359160"/>
                </a:cubicBezTo>
                <a:cubicBezTo>
                  <a:pt x="768561" y="364021"/>
                  <a:pt x="766130" y="367060"/>
                  <a:pt x="762484" y="368275"/>
                </a:cubicBezTo>
                <a:cubicBezTo>
                  <a:pt x="736960" y="367060"/>
                  <a:pt x="698066" y="370098"/>
                  <a:pt x="645802" y="377391"/>
                </a:cubicBezTo>
                <a:cubicBezTo>
                  <a:pt x="626355" y="379822"/>
                  <a:pt x="611770" y="381645"/>
                  <a:pt x="602047" y="382860"/>
                </a:cubicBezTo>
                <a:cubicBezTo>
                  <a:pt x="592323" y="382860"/>
                  <a:pt x="587462" y="379822"/>
                  <a:pt x="587462" y="373745"/>
                </a:cubicBezTo>
                <a:cubicBezTo>
                  <a:pt x="587462" y="370098"/>
                  <a:pt x="591108" y="365237"/>
                  <a:pt x="598401" y="359160"/>
                </a:cubicBezTo>
                <a:cubicBezTo>
                  <a:pt x="616632" y="344574"/>
                  <a:pt x="636079" y="326951"/>
                  <a:pt x="656741" y="306288"/>
                </a:cubicBezTo>
                <a:cubicBezTo>
                  <a:pt x="649449" y="309935"/>
                  <a:pt x="642156" y="309327"/>
                  <a:pt x="634863" y="304465"/>
                </a:cubicBezTo>
                <a:cubicBezTo>
                  <a:pt x="633648" y="304465"/>
                  <a:pt x="631825" y="303858"/>
                  <a:pt x="629394" y="302642"/>
                </a:cubicBezTo>
                <a:cubicBezTo>
                  <a:pt x="605085" y="292919"/>
                  <a:pt x="593539" y="281372"/>
                  <a:pt x="594754" y="268002"/>
                </a:cubicBezTo>
                <a:cubicBezTo>
                  <a:pt x="594754" y="255848"/>
                  <a:pt x="618455" y="239440"/>
                  <a:pt x="665857" y="218777"/>
                </a:cubicBezTo>
                <a:cubicBezTo>
                  <a:pt x="667072" y="202977"/>
                  <a:pt x="667680" y="185961"/>
                  <a:pt x="667680" y="167729"/>
                </a:cubicBezTo>
                <a:cubicBezTo>
                  <a:pt x="643372" y="167729"/>
                  <a:pt x="620278" y="172591"/>
                  <a:pt x="598401" y="182315"/>
                </a:cubicBezTo>
                <a:cubicBezTo>
                  <a:pt x="592323" y="181099"/>
                  <a:pt x="588677" y="178061"/>
                  <a:pt x="587462" y="173199"/>
                </a:cubicBezTo>
                <a:cubicBezTo>
                  <a:pt x="587462" y="161045"/>
                  <a:pt x="595970" y="145852"/>
                  <a:pt x="612986" y="127620"/>
                </a:cubicBezTo>
                <a:cubicBezTo>
                  <a:pt x="619063" y="121543"/>
                  <a:pt x="623317" y="117289"/>
                  <a:pt x="625748" y="114858"/>
                </a:cubicBezTo>
                <a:cubicBezTo>
                  <a:pt x="646410" y="91765"/>
                  <a:pt x="660387" y="71103"/>
                  <a:pt x="667680" y="52871"/>
                </a:cubicBezTo>
                <a:lnTo>
                  <a:pt x="667680" y="51048"/>
                </a:lnTo>
                <a:cubicBezTo>
                  <a:pt x="667680" y="48617"/>
                  <a:pt x="662818" y="45579"/>
                  <a:pt x="653095" y="41932"/>
                </a:cubicBezTo>
                <a:cubicBezTo>
                  <a:pt x="638510" y="37071"/>
                  <a:pt x="631217" y="31601"/>
                  <a:pt x="631217" y="25524"/>
                </a:cubicBezTo>
                <a:cubicBezTo>
                  <a:pt x="631217" y="20662"/>
                  <a:pt x="634863" y="18232"/>
                  <a:pt x="642156" y="18232"/>
                </a:cubicBezTo>
                <a:close/>
                <a:moveTo>
                  <a:pt x="4053743" y="16408"/>
                </a:moveTo>
                <a:cubicBezTo>
                  <a:pt x="4061036" y="17624"/>
                  <a:pt x="4062251" y="18839"/>
                  <a:pt x="4057389" y="20055"/>
                </a:cubicBezTo>
                <a:cubicBezTo>
                  <a:pt x="4054958" y="22486"/>
                  <a:pt x="4053743" y="25524"/>
                  <a:pt x="4053743" y="29170"/>
                </a:cubicBezTo>
                <a:cubicBezTo>
                  <a:pt x="4053743" y="42540"/>
                  <a:pt x="4068936" y="55910"/>
                  <a:pt x="4099322" y="69280"/>
                </a:cubicBezTo>
                <a:cubicBezTo>
                  <a:pt x="4123630" y="81434"/>
                  <a:pt x="4135784" y="91765"/>
                  <a:pt x="4135784" y="100273"/>
                </a:cubicBezTo>
                <a:cubicBezTo>
                  <a:pt x="4135784" y="107566"/>
                  <a:pt x="4129100" y="111212"/>
                  <a:pt x="4115730" y="111212"/>
                </a:cubicBezTo>
                <a:cubicBezTo>
                  <a:pt x="4109653" y="111212"/>
                  <a:pt x="4105398" y="111820"/>
                  <a:pt x="4102968" y="113035"/>
                </a:cubicBezTo>
                <a:cubicBezTo>
                  <a:pt x="4100537" y="114250"/>
                  <a:pt x="4096283" y="115466"/>
                  <a:pt x="4090206" y="116681"/>
                </a:cubicBezTo>
                <a:cubicBezTo>
                  <a:pt x="4084129" y="119112"/>
                  <a:pt x="4079267" y="120935"/>
                  <a:pt x="4075621" y="122151"/>
                </a:cubicBezTo>
                <a:cubicBezTo>
                  <a:pt x="4071974" y="122151"/>
                  <a:pt x="4069544" y="120935"/>
                  <a:pt x="4068328" y="118505"/>
                </a:cubicBezTo>
                <a:cubicBezTo>
                  <a:pt x="4068328" y="114858"/>
                  <a:pt x="4073190" y="110604"/>
                  <a:pt x="4082913" y="105742"/>
                </a:cubicBezTo>
                <a:cubicBezTo>
                  <a:pt x="4091422" y="100881"/>
                  <a:pt x="4095675" y="97234"/>
                  <a:pt x="4095675" y="94804"/>
                </a:cubicBezTo>
                <a:lnTo>
                  <a:pt x="4095675" y="92980"/>
                </a:lnTo>
                <a:cubicBezTo>
                  <a:pt x="4092029" y="90550"/>
                  <a:pt x="4087167" y="87511"/>
                  <a:pt x="4081090" y="83865"/>
                </a:cubicBezTo>
                <a:cubicBezTo>
                  <a:pt x="4050705" y="66849"/>
                  <a:pt x="4036119" y="48617"/>
                  <a:pt x="4037335" y="29170"/>
                </a:cubicBezTo>
                <a:cubicBezTo>
                  <a:pt x="4037335" y="20662"/>
                  <a:pt x="4042804" y="16408"/>
                  <a:pt x="4053743" y="16408"/>
                </a:cubicBezTo>
                <a:close/>
                <a:moveTo>
                  <a:pt x="164083" y="12762"/>
                </a:moveTo>
                <a:cubicBezTo>
                  <a:pt x="166514" y="12762"/>
                  <a:pt x="169552" y="13370"/>
                  <a:pt x="173199" y="14585"/>
                </a:cubicBezTo>
                <a:cubicBezTo>
                  <a:pt x="175629" y="17016"/>
                  <a:pt x="178060" y="18232"/>
                  <a:pt x="180491" y="18232"/>
                </a:cubicBezTo>
                <a:cubicBezTo>
                  <a:pt x="181707" y="18232"/>
                  <a:pt x="185353" y="18839"/>
                  <a:pt x="191430" y="20055"/>
                </a:cubicBezTo>
                <a:cubicBezTo>
                  <a:pt x="198723" y="22486"/>
                  <a:pt x="202369" y="23701"/>
                  <a:pt x="202369" y="23701"/>
                </a:cubicBezTo>
                <a:cubicBezTo>
                  <a:pt x="210877" y="26132"/>
                  <a:pt x="215739" y="30386"/>
                  <a:pt x="216954" y="36463"/>
                </a:cubicBezTo>
                <a:cubicBezTo>
                  <a:pt x="216954" y="37678"/>
                  <a:pt x="216346" y="40109"/>
                  <a:pt x="215131" y="43756"/>
                </a:cubicBezTo>
                <a:cubicBezTo>
                  <a:pt x="212700" y="46186"/>
                  <a:pt x="211485" y="48010"/>
                  <a:pt x="211485" y="49225"/>
                </a:cubicBezTo>
                <a:cubicBezTo>
                  <a:pt x="184745" y="86903"/>
                  <a:pt x="156183" y="121543"/>
                  <a:pt x="125797" y="153144"/>
                </a:cubicBezTo>
                <a:cubicBezTo>
                  <a:pt x="152536" y="142205"/>
                  <a:pt x="176845" y="130051"/>
                  <a:pt x="198723" y="116681"/>
                </a:cubicBezTo>
                <a:cubicBezTo>
                  <a:pt x="208446" y="113035"/>
                  <a:pt x="215131" y="114858"/>
                  <a:pt x="218777" y="122151"/>
                </a:cubicBezTo>
                <a:cubicBezTo>
                  <a:pt x="219993" y="123366"/>
                  <a:pt x="217562" y="127013"/>
                  <a:pt x="211485" y="133090"/>
                </a:cubicBezTo>
                <a:cubicBezTo>
                  <a:pt x="181099" y="151321"/>
                  <a:pt x="160437" y="167729"/>
                  <a:pt x="149498" y="182315"/>
                </a:cubicBezTo>
                <a:cubicBezTo>
                  <a:pt x="151929" y="184745"/>
                  <a:pt x="151929" y="189607"/>
                  <a:pt x="149498" y="196900"/>
                </a:cubicBezTo>
                <a:cubicBezTo>
                  <a:pt x="149498" y="198115"/>
                  <a:pt x="148890" y="199331"/>
                  <a:pt x="147675" y="200546"/>
                </a:cubicBezTo>
                <a:cubicBezTo>
                  <a:pt x="145244" y="207839"/>
                  <a:pt x="144028" y="213308"/>
                  <a:pt x="144028" y="216954"/>
                </a:cubicBezTo>
                <a:cubicBezTo>
                  <a:pt x="139167" y="226678"/>
                  <a:pt x="159829" y="230324"/>
                  <a:pt x="206015" y="227893"/>
                </a:cubicBezTo>
                <a:cubicBezTo>
                  <a:pt x="214523" y="227893"/>
                  <a:pt x="218777" y="231539"/>
                  <a:pt x="218777" y="238832"/>
                </a:cubicBezTo>
                <a:cubicBezTo>
                  <a:pt x="219993" y="243694"/>
                  <a:pt x="216954" y="246732"/>
                  <a:pt x="209662" y="247948"/>
                </a:cubicBezTo>
                <a:cubicBezTo>
                  <a:pt x="180491" y="256456"/>
                  <a:pt x="152536" y="266179"/>
                  <a:pt x="125797" y="277118"/>
                </a:cubicBezTo>
                <a:cubicBezTo>
                  <a:pt x="94196" y="343967"/>
                  <a:pt x="63810" y="388330"/>
                  <a:pt x="34640" y="410208"/>
                </a:cubicBezTo>
                <a:cubicBezTo>
                  <a:pt x="27347" y="416285"/>
                  <a:pt x="19447" y="417500"/>
                  <a:pt x="10939" y="413854"/>
                </a:cubicBezTo>
                <a:cubicBezTo>
                  <a:pt x="6077" y="412638"/>
                  <a:pt x="2431" y="408992"/>
                  <a:pt x="0" y="402915"/>
                </a:cubicBezTo>
                <a:cubicBezTo>
                  <a:pt x="0" y="400484"/>
                  <a:pt x="1823" y="399269"/>
                  <a:pt x="5469" y="399269"/>
                </a:cubicBezTo>
                <a:cubicBezTo>
                  <a:pt x="6685" y="399269"/>
                  <a:pt x="8508" y="399269"/>
                  <a:pt x="10939" y="399269"/>
                </a:cubicBezTo>
                <a:cubicBezTo>
                  <a:pt x="15801" y="400484"/>
                  <a:pt x="19447" y="399876"/>
                  <a:pt x="21878" y="397446"/>
                </a:cubicBezTo>
                <a:cubicBezTo>
                  <a:pt x="42540" y="385291"/>
                  <a:pt x="66849" y="349436"/>
                  <a:pt x="94803" y="289880"/>
                </a:cubicBezTo>
                <a:cubicBezTo>
                  <a:pt x="92373" y="291096"/>
                  <a:pt x="88119" y="292919"/>
                  <a:pt x="82041" y="295350"/>
                </a:cubicBezTo>
                <a:cubicBezTo>
                  <a:pt x="68672" y="301427"/>
                  <a:pt x="58948" y="306288"/>
                  <a:pt x="52871" y="309935"/>
                </a:cubicBezTo>
                <a:cubicBezTo>
                  <a:pt x="35855" y="313581"/>
                  <a:pt x="29170" y="308719"/>
                  <a:pt x="32817" y="295350"/>
                </a:cubicBezTo>
                <a:cubicBezTo>
                  <a:pt x="57125" y="267395"/>
                  <a:pt x="81434" y="237009"/>
                  <a:pt x="105742" y="204192"/>
                </a:cubicBezTo>
                <a:cubicBezTo>
                  <a:pt x="105742" y="202977"/>
                  <a:pt x="104527" y="201154"/>
                  <a:pt x="102096" y="198723"/>
                </a:cubicBezTo>
                <a:cubicBezTo>
                  <a:pt x="99665" y="196292"/>
                  <a:pt x="98450" y="194469"/>
                  <a:pt x="98450" y="193253"/>
                </a:cubicBezTo>
                <a:cubicBezTo>
                  <a:pt x="98450" y="188392"/>
                  <a:pt x="105742" y="184745"/>
                  <a:pt x="120327" y="182315"/>
                </a:cubicBezTo>
                <a:cubicBezTo>
                  <a:pt x="125189" y="182315"/>
                  <a:pt x="128835" y="181707"/>
                  <a:pt x="131266" y="180491"/>
                </a:cubicBezTo>
                <a:cubicBezTo>
                  <a:pt x="131266" y="180491"/>
                  <a:pt x="132482" y="178668"/>
                  <a:pt x="134913" y="175022"/>
                </a:cubicBezTo>
                <a:cubicBezTo>
                  <a:pt x="139774" y="170160"/>
                  <a:pt x="142813" y="167122"/>
                  <a:pt x="144028" y="165906"/>
                </a:cubicBezTo>
                <a:cubicBezTo>
                  <a:pt x="130659" y="168337"/>
                  <a:pt x="109996" y="176237"/>
                  <a:pt x="82041" y="189607"/>
                </a:cubicBezTo>
                <a:cubicBezTo>
                  <a:pt x="63810" y="199331"/>
                  <a:pt x="51656" y="204800"/>
                  <a:pt x="45579" y="206015"/>
                </a:cubicBezTo>
                <a:cubicBezTo>
                  <a:pt x="27347" y="210877"/>
                  <a:pt x="17624" y="206623"/>
                  <a:pt x="16408" y="193253"/>
                </a:cubicBezTo>
                <a:cubicBezTo>
                  <a:pt x="15193" y="187176"/>
                  <a:pt x="17624" y="184138"/>
                  <a:pt x="23701" y="184138"/>
                </a:cubicBezTo>
                <a:cubicBezTo>
                  <a:pt x="26132" y="184138"/>
                  <a:pt x="28563" y="184745"/>
                  <a:pt x="30993" y="185961"/>
                </a:cubicBezTo>
                <a:cubicBezTo>
                  <a:pt x="33424" y="187176"/>
                  <a:pt x="35247" y="187784"/>
                  <a:pt x="36463" y="187784"/>
                </a:cubicBezTo>
                <a:cubicBezTo>
                  <a:pt x="65633" y="179276"/>
                  <a:pt x="92373" y="168337"/>
                  <a:pt x="116681" y="154967"/>
                </a:cubicBezTo>
                <a:cubicBezTo>
                  <a:pt x="110604" y="153752"/>
                  <a:pt x="109996" y="150106"/>
                  <a:pt x="114858" y="144029"/>
                </a:cubicBezTo>
                <a:cubicBezTo>
                  <a:pt x="140382" y="116074"/>
                  <a:pt x="163475" y="85080"/>
                  <a:pt x="184137" y="51048"/>
                </a:cubicBezTo>
                <a:cubicBezTo>
                  <a:pt x="186568" y="43756"/>
                  <a:pt x="185353" y="38894"/>
                  <a:pt x="180491" y="36463"/>
                </a:cubicBezTo>
                <a:cubicBezTo>
                  <a:pt x="178060" y="35248"/>
                  <a:pt x="173806" y="33424"/>
                  <a:pt x="167729" y="30994"/>
                </a:cubicBezTo>
                <a:cubicBezTo>
                  <a:pt x="158006" y="27347"/>
                  <a:pt x="152536" y="24309"/>
                  <a:pt x="151321" y="21878"/>
                </a:cubicBezTo>
                <a:cubicBezTo>
                  <a:pt x="154967" y="15801"/>
                  <a:pt x="159221" y="12762"/>
                  <a:pt x="164083" y="12762"/>
                </a:cubicBezTo>
                <a:close/>
                <a:moveTo>
                  <a:pt x="4582864" y="10939"/>
                </a:moveTo>
                <a:cubicBezTo>
                  <a:pt x="4599880" y="13370"/>
                  <a:pt x="4609604" y="20662"/>
                  <a:pt x="4612034" y="32817"/>
                </a:cubicBezTo>
                <a:cubicBezTo>
                  <a:pt x="4612034" y="38894"/>
                  <a:pt x="4605350" y="48010"/>
                  <a:pt x="4591980" y="60164"/>
                </a:cubicBezTo>
                <a:cubicBezTo>
                  <a:pt x="4588334" y="63810"/>
                  <a:pt x="4585903" y="66241"/>
                  <a:pt x="4584688" y="67456"/>
                </a:cubicBezTo>
                <a:cubicBezTo>
                  <a:pt x="4570102" y="85688"/>
                  <a:pt x="4559163" y="102096"/>
                  <a:pt x="4551870" y="116681"/>
                </a:cubicBezTo>
                <a:cubicBezTo>
                  <a:pt x="4554302" y="116681"/>
                  <a:pt x="4557948" y="116074"/>
                  <a:pt x="4562810" y="114858"/>
                </a:cubicBezTo>
                <a:cubicBezTo>
                  <a:pt x="4566456" y="113643"/>
                  <a:pt x="4569494" y="113035"/>
                  <a:pt x="4571925" y="113035"/>
                </a:cubicBezTo>
                <a:cubicBezTo>
                  <a:pt x="4579218" y="113035"/>
                  <a:pt x="4582864" y="114858"/>
                  <a:pt x="4582864" y="118505"/>
                </a:cubicBezTo>
                <a:cubicBezTo>
                  <a:pt x="4584080" y="129443"/>
                  <a:pt x="4583472" y="134913"/>
                  <a:pt x="4581041" y="134913"/>
                </a:cubicBezTo>
                <a:cubicBezTo>
                  <a:pt x="4568886" y="137344"/>
                  <a:pt x="4552478" y="144636"/>
                  <a:pt x="4531816" y="156791"/>
                </a:cubicBezTo>
                <a:cubicBezTo>
                  <a:pt x="4523308" y="160437"/>
                  <a:pt x="4517231" y="163475"/>
                  <a:pt x="4513584" y="165906"/>
                </a:cubicBezTo>
                <a:cubicBezTo>
                  <a:pt x="4511154" y="167122"/>
                  <a:pt x="4505684" y="170160"/>
                  <a:pt x="4497176" y="175022"/>
                </a:cubicBezTo>
                <a:cubicBezTo>
                  <a:pt x="4481376" y="185961"/>
                  <a:pt x="4471652" y="191430"/>
                  <a:pt x="4468006" y="191430"/>
                </a:cubicBezTo>
                <a:cubicBezTo>
                  <a:pt x="4466790" y="191430"/>
                  <a:pt x="4466183" y="190215"/>
                  <a:pt x="4466183" y="187784"/>
                </a:cubicBezTo>
                <a:cubicBezTo>
                  <a:pt x="4466183" y="185353"/>
                  <a:pt x="4467398" y="183530"/>
                  <a:pt x="4469829" y="182315"/>
                </a:cubicBezTo>
                <a:cubicBezTo>
                  <a:pt x="4469829" y="183530"/>
                  <a:pt x="4470436" y="183530"/>
                  <a:pt x="4471652" y="182315"/>
                </a:cubicBezTo>
                <a:cubicBezTo>
                  <a:pt x="4472868" y="179884"/>
                  <a:pt x="4475906" y="176845"/>
                  <a:pt x="4480768" y="173199"/>
                </a:cubicBezTo>
                <a:cubicBezTo>
                  <a:pt x="4485630" y="169553"/>
                  <a:pt x="4488668" y="166514"/>
                  <a:pt x="4489884" y="164083"/>
                </a:cubicBezTo>
                <a:cubicBezTo>
                  <a:pt x="4489884" y="162868"/>
                  <a:pt x="4487453" y="160437"/>
                  <a:pt x="4482591" y="156791"/>
                </a:cubicBezTo>
                <a:cubicBezTo>
                  <a:pt x="4476514" y="153144"/>
                  <a:pt x="4472868" y="150713"/>
                  <a:pt x="4471652" y="149498"/>
                </a:cubicBezTo>
                <a:cubicBezTo>
                  <a:pt x="4469222" y="144636"/>
                  <a:pt x="4466790" y="137344"/>
                  <a:pt x="4464360" y="127620"/>
                </a:cubicBezTo>
                <a:cubicBezTo>
                  <a:pt x="4461929" y="121543"/>
                  <a:pt x="4460106" y="116681"/>
                  <a:pt x="4458890" y="113035"/>
                </a:cubicBezTo>
                <a:cubicBezTo>
                  <a:pt x="4457674" y="110604"/>
                  <a:pt x="4455852" y="107566"/>
                  <a:pt x="4453421" y="103919"/>
                </a:cubicBezTo>
                <a:cubicBezTo>
                  <a:pt x="4447344" y="97842"/>
                  <a:pt x="4444305" y="92373"/>
                  <a:pt x="4444305" y="87511"/>
                </a:cubicBezTo>
                <a:cubicBezTo>
                  <a:pt x="4443090" y="83865"/>
                  <a:pt x="4443698" y="81434"/>
                  <a:pt x="4446128" y="80218"/>
                </a:cubicBezTo>
                <a:cubicBezTo>
                  <a:pt x="4448559" y="79003"/>
                  <a:pt x="4451598" y="79611"/>
                  <a:pt x="4455244" y="82042"/>
                </a:cubicBezTo>
                <a:cubicBezTo>
                  <a:pt x="4466183" y="85688"/>
                  <a:pt x="4474691" y="95411"/>
                  <a:pt x="4480768" y="111212"/>
                </a:cubicBezTo>
                <a:cubicBezTo>
                  <a:pt x="4485630" y="130659"/>
                  <a:pt x="4491100" y="140382"/>
                  <a:pt x="4497176" y="140382"/>
                </a:cubicBezTo>
                <a:cubicBezTo>
                  <a:pt x="4506900" y="139167"/>
                  <a:pt x="4515408" y="134913"/>
                  <a:pt x="4522700" y="127620"/>
                </a:cubicBezTo>
                <a:cubicBezTo>
                  <a:pt x="4537286" y="98450"/>
                  <a:pt x="4552478" y="73534"/>
                  <a:pt x="4568279" y="52871"/>
                </a:cubicBezTo>
                <a:cubicBezTo>
                  <a:pt x="4559771" y="52871"/>
                  <a:pt x="4550655" y="55302"/>
                  <a:pt x="4540932" y="60164"/>
                </a:cubicBezTo>
                <a:cubicBezTo>
                  <a:pt x="4520270" y="68672"/>
                  <a:pt x="4508115" y="73534"/>
                  <a:pt x="4504469" y="74749"/>
                </a:cubicBezTo>
                <a:cubicBezTo>
                  <a:pt x="4502038" y="75964"/>
                  <a:pt x="4500215" y="77180"/>
                  <a:pt x="4499000" y="78395"/>
                </a:cubicBezTo>
                <a:cubicBezTo>
                  <a:pt x="4497784" y="79611"/>
                  <a:pt x="4496569" y="80218"/>
                  <a:pt x="4495353" y="80218"/>
                </a:cubicBezTo>
                <a:cubicBezTo>
                  <a:pt x="4490492" y="80218"/>
                  <a:pt x="4488060" y="77180"/>
                  <a:pt x="4488060" y="71103"/>
                </a:cubicBezTo>
                <a:cubicBezTo>
                  <a:pt x="4488060" y="63810"/>
                  <a:pt x="4506900" y="54087"/>
                  <a:pt x="4544578" y="41932"/>
                </a:cubicBezTo>
                <a:cubicBezTo>
                  <a:pt x="4561594" y="37071"/>
                  <a:pt x="4571925" y="33424"/>
                  <a:pt x="4575572" y="30994"/>
                </a:cubicBezTo>
                <a:cubicBezTo>
                  <a:pt x="4574356" y="27347"/>
                  <a:pt x="4573748" y="23093"/>
                  <a:pt x="4573748" y="18232"/>
                </a:cubicBezTo>
                <a:cubicBezTo>
                  <a:pt x="4572533" y="14585"/>
                  <a:pt x="4575572" y="12154"/>
                  <a:pt x="4582864" y="10939"/>
                </a:cubicBezTo>
                <a:close/>
                <a:moveTo>
                  <a:pt x="2978237" y="5470"/>
                </a:moveTo>
                <a:cubicBezTo>
                  <a:pt x="2983099" y="5470"/>
                  <a:pt x="2990391" y="8508"/>
                  <a:pt x="3000114" y="14585"/>
                </a:cubicBezTo>
                <a:cubicBezTo>
                  <a:pt x="3007407" y="20662"/>
                  <a:pt x="3012876" y="24309"/>
                  <a:pt x="3016523" y="25524"/>
                </a:cubicBezTo>
                <a:cubicBezTo>
                  <a:pt x="3025031" y="27955"/>
                  <a:pt x="3037185" y="30994"/>
                  <a:pt x="3052986" y="34640"/>
                </a:cubicBezTo>
                <a:cubicBezTo>
                  <a:pt x="3061494" y="38286"/>
                  <a:pt x="3065748" y="43148"/>
                  <a:pt x="3065748" y="49225"/>
                </a:cubicBezTo>
                <a:cubicBezTo>
                  <a:pt x="3065748" y="51656"/>
                  <a:pt x="3064532" y="54087"/>
                  <a:pt x="3062101" y="56518"/>
                </a:cubicBezTo>
                <a:cubicBezTo>
                  <a:pt x="3060886" y="57733"/>
                  <a:pt x="3060278" y="58341"/>
                  <a:pt x="3060278" y="58341"/>
                </a:cubicBezTo>
                <a:cubicBezTo>
                  <a:pt x="3042047" y="60772"/>
                  <a:pt x="3020776" y="70495"/>
                  <a:pt x="2996468" y="87511"/>
                </a:cubicBezTo>
                <a:cubicBezTo>
                  <a:pt x="2978237" y="102096"/>
                  <a:pt x="2964259" y="121543"/>
                  <a:pt x="2954536" y="145852"/>
                </a:cubicBezTo>
                <a:cubicBezTo>
                  <a:pt x="2969121" y="139775"/>
                  <a:pt x="2989783" y="128228"/>
                  <a:pt x="3016523" y="111212"/>
                </a:cubicBezTo>
                <a:cubicBezTo>
                  <a:pt x="3035970" y="99058"/>
                  <a:pt x="3050555" y="90550"/>
                  <a:pt x="3060278" y="85688"/>
                </a:cubicBezTo>
                <a:cubicBezTo>
                  <a:pt x="3062709" y="84472"/>
                  <a:pt x="3066963" y="82649"/>
                  <a:pt x="3073040" y="80218"/>
                </a:cubicBezTo>
                <a:cubicBezTo>
                  <a:pt x="3085195" y="72926"/>
                  <a:pt x="3096133" y="69280"/>
                  <a:pt x="3105857" y="69280"/>
                </a:cubicBezTo>
                <a:cubicBezTo>
                  <a:pt x="3105857" y="69280"/>
                  <a:pt x="3107072" y="69280"/>
                  <a:pt x="3109503" y="69280"/>
                </a:cubicBezTo>
                <a:cubicBezTo>
                  <a:pt x="3135027" y="68064"/>
                  <a:pt x="3147789" y="72926"/>
                  <a:pt x="3147789" y="83865"/>
                </a:cubicBezTo>
                <a:cubicBezTo>
                  <a:pt x="3147789" y="93588"/>
                  <a:pt x="3138066" y="102704"/>
                  <a:pt x="3118619" y="111212"/>
                </a:cubicBezTo>
                <a:cubicBezTo>
                  <a:pt x="3112542" y="113643"/>
                  <a:pt x="3108287" y="115466"/>
                  <a:pt x="3105857" y="116681"/>
                </a:cubicBezTo>
                <a:cubicBezTo>
                  <a:pt x="3104641" y="116681"/>
                  <a:pt x="3088841" y="124582"/>
                  <a:pt x="3058455" y="140382"/>
                </a:cubicBezTo>
                <a:cubicBezTo>
                  <a:pt x="3045085" y="147675"/>
                  <a:pt x="3037185" y="151929"/>
                  <a:pt x="3034754" y="153144"/>
                </a:cubicBezTo>
                <a:cubicBezTo>
                  <a:pt x="3031108" y="155575"/>
                  <a:pt x="3028677" y="156183"/>
                  <a:pt x="3027462" y="154967"/>
                </a:cubicBezTo>
                <a:cubicBezTo>
                  <a:pt x="3027462" y="152537"/>
                  <a:pt x="3028677" y="150106"/>
                  <a:pt x="3031108" y="147675"/>
                </a:cubicBezTo>
                <a:cubicBezTo>
                  <a:pt x="3049339" y="133090"/>
                  <a:pt x="3067571" y="119720"/>
                  <a:pt x="3085802" y="107566"/>
                </a:cubicBezTo>
                <a:cubicBezTo>
                  <a:pt x="3096741" y="101488"/>
                  <a:pt x="3104641" y="96019"/>
                  <a:pt x="3109503" y="91157"/>
                </a:cubicBezTo>
                <a:cubicBezTo>
                  <a:pt x="3114365" y="87511"/>
                  <a:pt x="3110719" y="85688"/>
                  <a:pt x="3098564" y="85688"/>
                </a:cubicBezTo>
                <a:cubicBezTo>
                  <a:pt x="3081548" y="85688"/>
                  <a:pt x="3046300" y="104527"/>
                  <a:pt x="2992822" y="142205"/>
                </a:cubicBezTo>
                <a:cubicBezTo>
                  <a:pt x="2978237" y="153144"/>
                  <a:pt x="2968513" y="159829"/>
                  <a:pt x="2963651" y="162260"/>
                </a:cubicBezTo>
                <a:cubicBezTo>
                  <a:pt x="2953928" y="169553"/>
                  <a:pt x="2943597" y="176237"/>
                  <a:pt x="2932658" y="182315"/>
                </a:cubicBezTo>
                <a:cubicBezTo>
                  <a:pt x="2925365" y="182315"/>
                  <a:pt x="2921719" y="179276"/>
                  <a:pt x="2921719" y="173199"/>
                </a:cubicBezTo>
                <a:cubicBezTo>
                  <a:pt x="2926581" y="134305"/>
                  <a:pt x="2958790" y="93588"/>
                  <a:pt x="3018346" y="51048"/>
                </a:cubicBezTo>
                <a:cubicBezTo>
                  <a:pt x="2986745" y="35248"/>
                  <a:pt x="2971552" y="22486"/>
                  <a:pt x="2972767" y="12762"/>
                </a:cubicBezTo>
                <a:cubicBezTo>
                  <a:pt x="2972767" y="7900"/>
                  <a:pt x="2974590" y="5470"/>
                  <a:pt x="2978237" y="5470"/>
                </a:cubicBezTo>
                <a:close/>
                <a:moveTo>
                  <a:pt x="2487811" y="0"/>
                </a:moveTo>
                <a:lnTo>
                  <a:pt x="2491457" y="0"/>
                </a:lnTo>
                <a:cubicBezTo>
                  <a:pt x="2491457" y="2431"/>
                  <a:pt x="2492065" y="6077"/>
                  <a:pt x="2493280" y="10939"/>
                </a:cubicBezTo>
                <a:cubicBezTo>
                  <a:pt x="2493280" y="19447"/>
                  <a:pt x="2493888" y="24309"/>
                  <a:pt x="2495103" y="25524"/>
                </a:cubicBezTo>
                <a:cubicBezTo>
                  <a:pt x="2502396" y="31601"/>
                  <a:pt x="2524881" y="43148"/>
                  <a:pt x="2562560" y="60164"/>
                </a:cubicBezTo>
                <a:cubicBezTo>
                  <a:pt x="2601453" y="46794"/>
                  <a:pt x="2637916" y="41325"/>
                  <a:pt x="2671948" y="43756"/>
                </a:cubicBezTo>
                <a:cubicBezTo>
                  <a:pt x="2707196" y="47402"/>
                  <a:pt x="2726643" y="57733"/>
                  <a:pt x="2730289" y="74749"/>
                </a:cubicBezTo>
                <a:cubicBezTo>
                  <a:pt x="2731505" y="85688"/>
                  <a:pt x="2716919" y="94196"/>
                  <a:pt x="2686533" y="100273"/>
                </a:cubicBezTo>
                <a:cubicBezTo>
                  <a:pt x="2675595" y="102704"/>
                  <a:pt x="2665871" y="105742"/>
                  <a:pt x="2657363" y="109389"/>
                </a:cubicBezTo>
                <a:cubicBezTo>
                  <a:pt x="2651286" y="111820"/>
                  <a:pt x="2643386" y="113643"/>
                  <a:pt x="2633662" y="114858"/>
                </a:cubicBezTo>
                <a:cubicBezTo>
                  <a:pt x="2626370" y="116074"/>
                  <a:pt x="2620900" y="117289"/>
                  <a:pt x="2617254" y="118505"/>
                </a:cubicBezTo>
                <a:cubicBezTo>
                  <a:pt x="2614823" y="119720"/>
                  <a:pt x="2613000" y="119112"/>
                  <a:pt x="2611785" y="116681"/>
                </a:cubicBezTo>
                <a:cubicBezTo>
                  <a:pt x="2610569" y="115466"/>
                  <a:pt x="2610569" y="114250"/>
                  <a:pt x="2611785" y="113035"/>
                </a:cubicBezTo>
                <a:cubicBezTo>
                  <a:pt x="2613000" y="111820"/>
                  <a:pt x="2618470" y="109389"/>
                  <a:pt x="2628193" y="105742"/>
                </a:cubicBezTo>
                <a:cubicBezTo>
                  <a:pt x="2664656" y="88726"/>
                  <a:pt x="2685318" y="77788"/>
                  <a:pt x="2690180" y="72926"/>
                </a:cubicBezTo>
                <a:cubicBezTo>
                  <a:pt x="2687749" y="65633"/>
                  <a:pt x="2674379" y="61987"/>
                  <a:pt x="2650071" y="61987"/>
                </a:cubicBezTo>
                <a:cubicBezTo>
                  <a:pt x="2586868" y="59556"/>
                  <a:pt x="2515766" y="87511"/>
                  <a:pt x="2436763" y="145852"/>
                </a:cubicBezTo>
                <a:cubicBezTo>
                  <a:pt x="2422178" y="155575"/>
                  <a:pt x="2408808" y="164691"/>
                  <a:pt x="2396653" y="173199"/>
                </a:cubicBezTo>
                <a:cubicBezTo>
                  <a:pt x="2395438" y="174414"/>
                  <a:pt x="2393007" y="177453"/>
                  <a:pt x="2389361" y="182315"/>
                </a:cubicBezTo>
                <a:cubicBezTo>
                  <a:pt x="2378422" y="196900"/>
                  <a:pt x="2369914" y="204192"/>
                  <a:pt x="2363837" y="204192"/>
                </a:cubicBezTo>
                <a:cubicBezTo>
                  <a:pt x="2357760" y="202977"/>
                  <a:pt x="2354113" y="200546"/>
                  <a:pt x="2352898" y="196900"/>
                </a:cubicBezTo>
                <a:cubicBezTo>
                  <a:pt x="2352898" y="189607"/>
                  <a:pt x="2358367" y="178668"/>
                  <a:pt x="2369306" y="164083"/>
                </a:cubicBezTo>
                <a:cubicBezTo>
                  <a:pt x="2375384" y="158006"/>
                  <a:pt x="2379030" y="153752"/>
                  <a:pt x="2380245" y="151321"/>
                </a:cubicBezTo>
                <a:cubicBezTo>
                  <a:pt x="2381461" y="148890"/>
                  <a:pt x="2383284" y="145244"/>
                  <a:pt x="2385715" y="140382"/>
                </a:cubicBezTo>
                <a:cubicBezTo>
                  <a:pt x="2393007" y="125797"/>
                  <a:pt x="2397261" y="113643"/>
                  <a:pt x="2398477" y="103919"/>
                </a:cubicBezTo>
                <a:cubicBezTo>
                  <a:pt x="2400908" y="102704"/>
                  <a:pt x="2403946" y="102096"/>
                  <a:pt x="2407592" y="102096"/>
                </a:cubicBezTo>
                <a:cubicBezTo>
                  <a:pt x="2411239" y="102096"/>
                  <a:pt x="2413062" y="106350"/>
                  <a:pt x="2413062" y="114858"/>
                </a:cubicBezTo>
                <a:cubicBezTo>
                  <a:pt x="2413062" y="117289"/>
                  <a:pt x="2412454" y="122151"/>
                  <a:pt x="2411239" y="129443"/>
                </a:cubicBezTo>
                <a:cubicBezTo>
                  <a:pt x="2410023" y="135520"/>
                  <a:pt x="2409416" y="140382"/>
                  <a:pt x="2409416" y="144029"/>
                </a:cubicBezTo>
                <a:cubicBezTo>
                  <a:pt x="2410631" y="142813"/>
                  <a:pt x="2412454" y="141598"/>
                  <a:pt x="2414885" y="140382"/>
                </a:cubicBezTo>
                <a:cubicBezTo>
                  <a:pt x="2445271" y="123366"/>
                  <a:pt x="2468364" y="108781"/>
                  <a:pt x="2484164" y="96627"/>
                </a:cubicBezTo>
                <a:cubicBezTo>
                  <a:pt x="2481733" y="95411"/>
                  <a:pt x="2480518" y="92980"/>
                  <a:pt x="2480518" y="89334"/>
                </a:cubicBezTo>
                <a:cubicBezTo>
                  <a:pt x="2480518" y="88119"/>
                  <a:pt x="2485380" y="85080"/>
                  <a:pt x="2495103" y="80218"/>
                </a:cubicBezTo>
                <a:cubicBezTo>
                  <a:pt x="2508473" y="72926"/>
                  <a:pt x="2516373" y="67456"/>
                  <a:pt x="2518804" y="63810"/>
                </a:cubicBezTo>
                <a:cubicBezTo>
                  <a:pt x="2518804" y="62595"/>
                  <a:pt x="2517589" y="61987"/>
                  <a:pt x="2515158" y="61987"/>
                </a:cubicBezTo>
                <a:cubicBezTo>
                  <a:pt x="2512727" y="60772"/>
                  <a:pt x="2509688" y="58948"/>
                  <a:pt x="2506042" y="56518"/>
                </a:cubicBezTo>
                <a:cubicBezTo>
                  <a:pt x="2485380" y="49225"/>
                  <a:pt x="2475657" y="38894"/>
                  <a:pt x="2476872" y="25524"/>
                </a:cubicBezTo>
                <a:cubicBezTo>
                  <a:pt x="2476872" y="8508"/>
                  <a:pt x="2480518" y="0"/>
                  <a:pt x="24878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15" name="直接连接符 1214"/>
          <p:cNvCxnSpPr/>
          <p:nvPr/>
        </p:nvCxnSpPr>
        <p:spPr>
          <a:xfrm>
            <a:off x="4235450" y="365045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8" name="Text Box 3"/>
          <p:cNvSpPr txBox="1">
            <a:spLocks noChangeArrowheads="1"/>
          </p:cNvSpPr>
          <p:nvPr/>
        </p:nvSpPr>
        <p:spPr bwMode="blackWhite">
          <a:xfrm>
            <a:off x="4271883" y="3875116"/>
            <a:ext cx="7296726" cy="107720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25" tIns="45713" rIns="91425" bIns="45713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914099" eaLnBrk="0" hangingPunct="0"/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本作品版权归上海锐普广告有限公司</a:t>
            </a:r>
            <a:r>
              <a:rPr lang="en-US" altLang="zh-CN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PPT</a:t>
            </a:r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研究院作者所有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914099" eaLnBrk="0" hangingPunct="0"/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购买和下载者只是获得了使用授权，并不能获得著作权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914099" eaLnBrk="0" hangingPunct="0"/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任单位和个人不得以任何形式销售、传播本作品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914099" eaLnBrk="0" hangingPunct="0"/>
            <a:r>
              <a:rPr lang="zh-CN" altLang="en-US" sz="16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转载请注明出处，保留本版权页，请勿以身试法</a:t>
            </a:r>
            <a:endParaRPr lang="en-US" altLang="zh-CN" sz="1600" dirty="0">
              <a:solidFill>
                <a:srgbClr val="FFFFFF">
                  <a:alpha val="99000"/>
                </a:srgb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grpSp>
        <p:nvGrpSpPr>
          <p:cNvPr id="421" name="组合 420"/>
          <p:cNvGrpSpPr/>
          <p:nvPr/>
        </p:nvGrpSpPr>
        <p:grpSpPr>
          <a:xfrm>
            <a:off x="1050925" y="604838"/>
            <a:ext cx="3621088" cy="6330950"/>
            <a:chOff x="1050925" y="604838"/>
            <a:chExt cx="3621088" cy="6330950"/>
          </a:xfrm>
        </p:grpSpPr>
        <p:sp>
          <p:nvSpPr>
            <p:cNvPr id="422" name="Freeform 1058"/>
            <p:cNvSpPr>
              <a:spLocks/>
            </p:cNvSpPr>
            <p:nvPr/>
          </p:nvSpPr>
          <p:spPr bwMode="auto">
            <a:xfrm>
              <a:off x="1270751" y="604838"/>
              <a:ext cx="3182938" cy="4913313"/>
            </a:xfrm>
            <a:custGeom>
              <a:avLst/>
              <a:gdLst>
                <a:gd name="T0" fmla="*/ 500 w 999"/>
                <a:gd name="T1" fmla="*/ 0 h 1542"/>
                <a:gd name="T2" fmla="*/ 237 w 999"/>
                <a:gd name="T3" fmla="*/ 1542 h 1542"/>
                <a:gd name="T4" fmla="*/ 500 w 999"/>
                <a:gd name="T5" fmla="*/ 1542 h 1542"/>
                <a:gd name="T6" fmla="*/ 762 w 999"/>
                <a:gd name="T7" fmla="*/ 1542 h 1542"/>
                <a:gd name="T8" fmla="*/ 500 w 999"/>
                <a:gd name="T9" fmla="*/ 0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9" h="1542">
                  <a:moveTo>
                    <a:pt x="500" y="0"/>
                  </a:moveTo>
                  <a:cubicBezTo>
                    <a:pt x="500" y="0"/>
                    <a:pt x="0" y="584"/>
                    <a:pt x="237" y="1542"/>
                  </a:cubicBezTo>
                  <a:cubicBezTo>
                    <a:pt x="500" y="1542"/>
                    <a:pt x="500" y="1542"/>
                    <a:pt x="500" y="1542"/>
                  </a:cubicBezTo>
                  <a:cubicBezTo>
                    <a:pt x="762" y="1542"/>
                    <a:pt x="762" y="1542"/>
                    <a:pt x="762" y="1542"/>
                  </a:cubicBezTo>
                  <a:cubicBezTo>
                    <a:pt x="999" y="584"/>
                    <a:pt x="500" y="0"/>
                    <a:pt x="500" y="0"/>
                  </a:cubicBezTo>
                </a:path>
              </a:pathLst>
            </a:custGeom>
            <a:solidFill>
              <a:srgbClr val="FDD4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Oval 604"/>
            <p:cNvSpPr>
              <a:spLocks noChangeArrowheads="1"/>
            </p:cNvSpPr>
            <p:nvPr/>
          </p:nvSpPr>
          <p:spPr bwMode="auto">
            <a:xfrm>
              <a:off x="2338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Oval 605"/>
            <p:cNvSpPr>
              <a:spLocks noChangeArrowheads="1"/>
            </p:cNvSpPr>
            <p:nvPr/>
          </p:nvSpPr>
          <p:spPr bwMode="auto">
            <a:xfrm>
              <a:off x="2338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Oval 606"/>
            <p:cNvSpPr>
              <a:spLocks noChangeArrowheads="1"/>
            </p:cNvSpPr>
            <p:nvPr/>
          </p:nvSpPr>
          <p:spPr bwMode="auto">
            <a:xfrm>
              <a:off x="2338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Oval 607"/>
            <p:cNvSpPr>
              <a:spLocks noChangeArrowheads="1"/>
            </p:cNvSpPr>
            <p:nvPr/>
          </p:nvSpPr>
          <p:spPr bwMode="auto">
            <a:xfrm>
              <a:off x="2338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Oval 608"/>
            <p:cNvSpPr>
              <a:spLocks noChangeArrowheads="1"/>
            </p:cNvSpPr>
            <p:nvPr/>
          </p:nvSpPr>
          <p:spPr bwMode="auto">
            <a:xfrm>
              <a:off x="2338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Oval 609"/>
            <p:cNvSpPr>
              <a:spLocks noChangeArrowheads="1"/>
            </p:cNvSpPr>
            <p:nvPr/>
          </p:nvSpPr>
          <p:spPr bwMode="auto">
            <a:xfrm>
              <a:off x="2338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Oval 610"/>
            <p:cNvSpPr>
              <a:spLocks noChangeArrowheads="1"/>
            </p:cNvSpPr>
            <p:nvPr/>
          </p:nvSpPr>
          <p:spPr bwMode="auto">
            <a:xfrm>
              <a:off x="2338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Oval 611"/>
            <p:cNvSpPr>
              <a:spLocks noChangeArrowheads="1"/>
            </p:cNvSpPr>
            <p:nvPr/>
          </p:nvSpPr>
          <p:spPr bwMode="auto">
            <a:xfrm>
              <a:off x="2338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Oval 612"/>
            <p:cNvSpPr>
              <a:spLocks noChangeArrowheads="1"/>
            </p:cNvSpPr>
            <p:nvPr/>
          </p:nvSpPr>
          <p:spPr bwMode="auto">
            <a:xfrm>
              <a:off x="2338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Oval 631"/>
            <p:cNvSpPr>
              <a:spLocks noChangeArrowheads="1"/>
            </p:cNvSpPr>
            <p:nvPr/>
          </p:nvSpPr>
          <p:spPr bwMode="auto">
            <a:xfrm>
              <a:off x="2401888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Oval 632"/>
            <p:cNvSpPr>
              <a:spLocks noChangeArrowheads="1"/>
            </p:cNvSpPr>
            <p:nvPr/>
          </p:nvSpPr>
          <p:spPr bwMode="auto">
            <a:xfrm>
              <a:off x="2401888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Oval 633"/>
            <p:cNvSpPr>
              <a:spLocks noChangeArrowheads="1"/>
            </p:cNvSpPr>
            <p:nvPr/>
          </p:nvSpPr>
          <p:spPr bwMode="auto">
            <a:xfrm>
              <a:off x="2401888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Oval 634"/>
            <p:cNvSpPr>
              <a:spLocks noChangeArrowheads="1"/>
            </p:cNvSpPr>
            <p:nvPr/>
          </p:nvSpPr>
          <p:spPr bwMode="auto">
            <a:xfrm>
              <a:off x="2401888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Oval 635"/>
            <p:cNvSpPr>
              <a:spLocks noChangeArrowheads="1"/>
            </p:cNvSpPr>
            <p:nvPr/>
          </p:nvSpPr>
          <p:spPr bwMode="auto">
            <a:xfrm>
              <a:off x="2401888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Oval 636"/>
            <p:cNvSpPr>
              <a:spLocks noChangeArrowheads="1"/>
            </p:cNvSpPr>
            <p:nvPr/>
          </p:nvSpPr>
          <p:spPr bwMode="auto">
            <a:xfrm>
              <a:off x="2401888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Oval 637"/>
            <p:cNvSpPr>
              <a:spLocks noChangeArrowheads="1"/>
            </p:cNvSpPr>
            <p:nvPr/>
          </p:nvSpPr>
          <p:spPr bwMode="auto">
            <a:xfrm>
              <a:off x="2401888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Oval 638"/>
            <p:cNvSpPr>
              <a:spLocks noChangeArrowheads="1"/>
            </p:cNvSpPr>
            <p:nvPr/>
          </p:nvSpPr>
          <p:spPr bwMode="auto">
            <a:xfrm>
              <a:off x="2401888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Oval 639"/>
            <p:cNvSpPr>
              <a:spLocks noChangeArrowheads="1"/>
            </p:cNvSpPr>
            <p:nvPr/>
          </p:nvSpPr>
          <p:spPr bwMode="auto">
            <a:xfrm>
              <a:off x="2401888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Oval 657"/>
            <p:cNvSpPr>
              <a:spLocks noChangeArrowheads="1"/>
            </p:cNvSpPr>
            <p:nvPr/>
          </p:nvSpPr>
          <p:spPr bwMode="auto">
            <a:xfrm>
              <a:off x="2465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Oval 658"/>
            <p:cNvSpPr>
              <a:spLocks noChangeArrowheads="1"/>
            </p:cNvSpPr>
            <p:nvPr/>
          </p:nvSpPr>
          <p:spPr bwMode="auto">
            <a:xfrm>
              <a:off x="2465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Oval 659"/>
            <p:cNvSpPr>
              <a:spLocks noChangeArrowheads="1"/>
            </p:cNvSpPr>
            <p:nvPr/>
          </p:nvSpPr>
          <p:spPr bwMode="auto">
            <a:xfrm>
              <a:off x="2465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Oval 660"/>
            <p:cNvSpPr>
              <a:spLocks noChangeArrowheads="1"/>
            </p:cNvSpPr>
            <p:nvPr/>
          </p:nvSpPr>
          <p:spPr bwMode="auto">
            <a:xfrm>
              <a:off x="2465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Oval 661"/>
            <p:cNvSpPr>
              <a:spLocks noChangeArrowheads="1"/>
            </p:cNvSpPr>
            <p:nvPr/>
          </p:nvSpPr>
          <p:spPr bwMode="auto">
            <a:xfrm>
              <a:off x="2465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Oval 662"/>
            <p:cNvSpPr>
              <a:spLocks noChangeArrowheads="1"/>
            </p:cNvSpPr>
            <p:nvPr/>
          </p:nvSpPr>
          <p:spPr bwMode="auto">
            <a:xfrm>
              <a:off x="2465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Oval 663"/>
            <p:cNvSpPr>
              <a:spLocks noChangeArrowheads="1"/>
            </p:cNvSpPr>
            <p:nvPr/>
          </p:nvSpPr>
          <p:spPr bwMode="auto">
            <a:xfrm>
              <a:off x="2465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Oval 664"/>
            <p:cNvSpPr>
              <a:spLocks noChangeArrowheads="1"/>
            </p:cNvSpPr>
            <p:nvPr/>
          </p:nvSpPr>
          <p:spPr bwMode="auto">
            <a:xfrm>
              <a:off x="2465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Oval 665"/>
            <p:cNvSpPr>
              <a:spLocks noChangeArrowheads="1"/>
            </p:cNvSpPr>
            <p:nvPr/>
          </p:nvSpPr>
          <p:spPr bwMode="auto">
            <a:xfrm>
              <a:off x="2465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Oval 684"/>
            <p:cNvSpPr>
              <a:spLocks noChangeArrowheads="1"/>
            </p:cNvSpPr>
            <p:nvPr/>
          </p:nvSpPr>
          <p:spPr bwMode="auto">
            <a:xfrm>
              <a:off x="2525713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Oval 685"/>
            <p:cNvSpPr>
              <a:spLocks noChangeArrowheads="1"/>
            </p:cNvSpPr>
            <p:nvPr/>
          </p:nvSpPr>
          <p:spPr bwMode="auto">
            <a:xfrm>
              <a:off x="2525713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Oval 686"/>
            <p:cNvSpPr>
              <a:spLocks noChangeArrowheads="1"/>
            </p:cNvSpPr>
            <p:nvPr/>
          </p:nvSpPr>
          <p:spPr bwMode="auto">
            <a:xfrm>
              <a:off x="2525713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Oval 687"/>
            <p:cNvSpPr>
              <a:spLocks noChangeArrowheads="1"/>
            </p:cNvSpPr>
            <p:nvPr/>
          </p:nvSpPr>
          <p:spPr bwMode="auto">
            <a:xfrm>
              <a:off x="2525713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Oval 688"/>
            <p:cNvSpPr>
              <a:spLocks noChangeArrowheads="1"/>
            </p:cNvSpPr>
            <p:nvPr/>
          </p:nvSpPr>
          <p:spPr bwMode="auto">
            <a:xfrm>
              <a:off x="2525713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Oval 689"/>
            <p:cNvSpPr>
              <a:spLocks noChangeArrowheads="1"/>
            </p:cNvSpPr>
            <p:nvPr/>
          </p:nvSpPr>
          <p:spPr bwMode="auto">
            <a:xfrm>
              <a:off x="2525713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Oval 690"/>
            <p:cNvSpPr>
              <a:spLocks noChangeArrowheads="1"/>
            </p:cNvSpPr>
            <p:nvPr/>
          </p:nvSpPr>
          <p:spPr bwMode="auto">
            <a:xfrm>
              <a:off x="2525713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Oval 691"/>
            <p:cNvSpPr>
              <a:spLocks noChangeArrowheads="1"/>
            </p:cNvSpPr>
            <p:nvPr/>
          </p:nvSpPr>
          <p:spPr bwMode="auto">
            <a:xfrm>
              <a:off x="2525713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Oval 692"/>
            <p:cNvSpPr>
              <a:spLocks noChangeArrowheads="1"/>
            </p:cNvSpPr>
            <p:nvPr/>
          </p:nvSpPr>
          <p:spPr bwMode="auto">
            <a:xfrm>
              <a:off x="2525713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Oval 710"/>
            <p:cNvSpPr>
              <a:spLocks noChangeArrowheads="1"/>
            </p:cNvSpPr>
            <p:nvPr/>
          </p:nvSpPr>
          <p:spPr bwMode="auto">
            <a:xfrm>
              <a:off x="2589213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Oval 711"/>
            <p:cNvSpPr>
              <a:spLocks noChangeArrowheads="1"/>
            </p:cNvSpPr>
            <p:nvPr/>
          </p:nvSpPr>
          <p:spPr bwMode="auto">
            <a:xfrm>
              <a:off x="2589213" y="61849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Oval 712"/>
            <p:cNvSpPr>
              <a:spLocks noChangeArrowheads="1"/>
            </p:cNvSpPr>
            <p:nvPr/>
          </p:nvSpPr>
          <p:spPr bwMode="auto">
            <a:xfrm>
              <a:off x="2589213" y="62801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Oval 713"/>
            <p:cNvSpPr>
              <a:spLocks noChangeArrowheads="1"/>
            </p:cNvSpPr>
            <p:nvPr/>
          </p:nvSpPr>
          <p:spPr bwMode="auto">
            <a:xfrm>
              <a:off x="2589213" y="63754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Oval 714"/>
            <p:cNvSpPr>
              <a:spLocks noChangeArrowheads="1"/>
            </p:cNvSpPr>
            <p:nvPr/>
          </p:nvSpPr>
          <p:spPr bwMode="auto">
            <a:xfrm>
              <a:off x="2589213" y="64706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Oval 715"/>
            <p:cNvSpPr>
              <a:spLocks noChangeArrowheads="1"/>
            </p:cNvSpPr>
            <p:nvPr/>
          </p:nvSpPr>
          <p:spPr bwMode="auto">
            <a:xfrm>
              <a:off x="2589213" y="6562725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Oval 716"/>
            <p:cNvSpPr>
              <a:spLocks noChangeArrowheads="1"/>
            </p:cNvSpPr>
            <p:nvPr/>
          </p:nvSpPr>
          <p:spPr bwMode="auto">
            <a:xfrm>
              <a:off x="2589213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Oval 717"/>
            <p:cNvSpPr>
              <a:spLocks noChangeArrowheads="1"/>
            </p:cNvSpPr>
            <p:nvPr/>
          </p:nvSpPr>
          <p:spPr bwMode="auto">
            <a:xfrm>
              <a:off x="2589213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Oval 718"/>
            <p:cNvSpPr>
              <a:spLocks noChangeArrowheads="1"/>
            </p:cNvSpPr>
            <p:nvPr/>
          </p:nvSpPr>
          <p:spPr bwMode="auto">
            <a:xfrm>
              <a:off x="2589213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Oval 737"/>
            <p:cNvSpPr>
              <a:spLocks noChangeArrowheads="1"/>
            </p:cNvSpPr>
            <p:nvPr/>
          </p:nvSpPr>
          <p:spPr bwMode="auto">
            <a:xfrm>
              <a:off x="2652713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Oval 738"/>
            <p:cNvSpPr>
              <a:spLocks noChangeArrowheads="1"/>
            </p:cNvSpPr>
            <p:nvPr/>
          </p:nvSpPr>
          <p:spPr bwMode="auto">
            <a:xfrm>
              <a:off x="2652713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Oval 739"/>
            <p:cNvSpPr>
              <a:spLocks noChangeArrowheads="1"/>
            </p:cNvSpPr>
            <p:nvPr/>
          </p:nvSpPr>
          <p:spPr bwMode="auto">
            <a:xfrm>
              <a:off x="2652713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Oval 740"/>
            <p:cNvSpPr>
              <a:spLocks noChangeArrowheads="1"/>
            </p:cNvSpPr>
            <p:nvPr/>
          </p:nvSpPr>
          <p:spPr bwMode="auto">
            <a:xfrm>
              <a:off x="2652713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Oval 741"/>
            <p:cNvSpPr>
              <a:spLocks noChangeArrowheads="1"/>
            </p:cNvSpPr>
            <p:nvPr/>
          </p:nvSpPr>
          <p:spPr bwMode="auto">
            <a:xfrm>
              <a:off x="2652713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Oval 742"/>
            <p:cNvSpPr>
              <a:spLocks noChangeArrowheads="1"/>
            </p:cNvSpPr>
            <p:nvPr/>
          </p:nvSpPr>
          <p:spPr bwMode="auto">
            <a:xfrm>
              <a:off x="2652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Oval 743"/>
            <p:cNvSpPr>
              <a:spLocks noChangeArrowheads="1"/>
            </p:cNvSpPr>
            <p:nvPr/>
          </p:nvSpPr>
          <p:spPr bwMode="auto">
            <a:xfrm>
              <a:off x="2652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Oval 744"/>
            <p:cNvSpPr>
              <a:spLocks noChangeArrowheads="1"/>
            </p:cNvSpPr>
            <p:nvPr/>
          </p:nvSpPr>
          <p:spPr bwMode="auto">
            <a:xfrm>
              <a:off x="2652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Oval 745"/>
            <p:cNvSpPr>
              <a:spLocks noChangeArrowheads="1"/>
            </p:cNvSpPr>
            <p:nvPr/>
          </p:nvSpPr>
          <p:spPr bwMode="auto">
            <a:xfrm>
              <a:off x="2652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Oval 763"/>
            <p:cNvSpPr>
              <a:spLocks noChangeArrowheads="1"/>
            </p:cNvSpPr>
            <p:nvPr/>
          </p:nvSpPr>
          <p:spPr bwMode="auto">
            <a:xfrm>
              <a:off x="2716213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Oval 764"/>
            <p:cNvSpPr>
              <a:spLocks noChangeArrowheads="1"/>
            </p:cNvSpPr>
            <p:nvPr/>
          </p:nvSpPr>
          <p:spPr bwMode="auto">
            <a:xfrm>
              <a:off x="2716213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Oval 765"/>
            <p:cNvSpPr>
              <a:spLocks noChangeArrowheads="1"/>
            </p:cNvSpPr>
            <p:nvPr/>
          </p:nvSpPr>
          <p:spPr bwMode="auto">
            <a:xfrm>
              <a:off x="2716213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Oval 766"/>
            <p:cNvSpPr>
              <a:spLocks noChangeArrowheads="1"/>
            </p:cNvSpPr>
            <p:nvPr/>
          </p:nvSpPr>
          <p:spPr bwMode="auto">
            <a:xfrm>
              <a:off x="2716213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Oval 767"/>
            <p:cNvSpPr>
              <a:spLocks noChangeArrowheads="1"/>
            </p:cNvSpPr>
            <p:nvPr/>
          </p:nvSpPr>
          <p:spPr bwMode="auto">
            <a:xfrm>
              <a:off x="2716213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Oval 768"/>
            <p:cNvSpPr>
              <a:spLocks noChangeArrowheads="1"/>
            </p:cNvSpPr>
            <p:nvPr/>
          </p:nvSpPr>
          <p:spPr bwMode="auto">
            <a:xfrm>
              <a:off x="2716213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Oval 769"/>
            <p:cNvSpPr>
              <a:spLocks noChangeArrowheads="1"/>
            </p:cNvSpPr>
            <p:nvPr/>
          </p:nvSpPr>
          <p:spPr bwMode="auto">
            <a:xfrm>
              <a:off x="2716213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Oval 770"/>
            <p:cNvSpPr>
              <a:spLocks noChangeArrowheads="1"/>
            </p:cNvSpPr>
            <p:nvPr/>
          </p:nvSpPr>
          <p:spPr bwMode="auto">
            <a:xfrm>
              <a:off x="2716213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Oval 771"/>
            <p:cNvSpPr>
              <a:spLocks noChangeArrowheads="1"/>
            </p:cNvSpPr>
            <p:nvPr/>
          </p:nvSpPr>
          <p:spPr bwMode="auto">
            <a:xfrm>
              <a:off x="2716213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Oval 791"/>
            <p:cNvSpPr>
              <a:spLocks noChangeArrowheads="1"/>
            </p:cNvSpPr>
            <p:nvPr/>
          </p:nvSpPr>
          <p:spPr bwMode="auto">
            <a:xfrm>
              <a:off x="2779713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Oval 792"/>
            <p:cNvSpPr>
              <a:spLocks noChangeArrowheads="1"/>
            </p:cNvSpPr>
            <p:nvPr/>
          </p:nvSpPr>
          <p:spPr bwMode="auto">
            <a:xfrm>
              <a:off x="2779713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Oval 793"/>
            <p:cNvSpPr>
              <a:spLocks noChangeArrowheads="1"/>
            </p:cNvSpPr>
            <p:nvPr/>
          </p:nvSpPr>
          <p:spPr bwMode="auto">
            <a:xfrm>
              <a:off x="2779713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Oval 794"/>
            <p:cNvSpPr>
              <a:spLocks noChangeArrowheads="1"/>
            </p:cNvSpPr>
            <p:nvPr/>
          </p:nvSpPr>
          <p:spPr bwMode="auto">
            <a:xfrm>
              <a:off x="2779713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Oval 795"/>
            <p:cNvSpPr>
              <a:spLocks noChangeArrowheads="1"/>
            </p:cNvSpPr>
            <p:nvPr/>
          </p:nvSpPr>
          <p:spPr bwMode="auto">
            <a:xfrm>
              <a:off x="2779713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Oval 796"/>
            <p:cNvSpPr>
              <a:spLocks noChangeArrowheads="1"/>
            </p:cNvSpPr>
            <p:nvPr/>
          </p:nvSpPr>
          <p:spPr bwMode="auto">
            <a:xfrm>
              <a:off x="2779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Oval 797"/>
            <p:cNvSpPr>
              <a:spLocks noChangeArrowheads="1"/>
            </p:cNvSpPr>
            <p:nvPr/>
          </p:nvSpPr>
          <p:spPr bwMode="auto">
            <a:xfrm>
              <a:off x="2779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Oval 798"/>
            <p:cNvSpPr>
              <a:spLocks noChangeArrowheads="1"/>
            </p:cNvSpPr>
            <p:nvPr/>
          </p:nvSpPr>
          <p:spPr bwMode="auto">
            <a:xfrm>
              <a:off x="2779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Oval 799"/>
            <p:cNvSpPr>
              <a:spLocks noChangeArrowheads="1"/>
            </p:cNvSpPr>
            <p:nvPr/>
          </p:nvSpPr>
          <p:spPr bwMode="auto">
            <a:xfrm>
              <a:off x="2779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Oval 817"/>
            <p:cNvSpPr>
              <a:spLocks noChangeArrowheads="1"/>
            </p:cNvSpPr>
            <p:nvPr/>
          </p:nvSpPr>
          <p:spPr bwMode="auto">
            <a:xfrm>
              <a:off x="2841626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Oval 818"/>
            <p:cNvSpPr>
              <a:spLocks noChangeArrowheads="1"/>
            </p:cNvSpPr>
            <p:nvPr/>
          </p:nvSpPr>
          <p:spPr bwMode="auto">
            <a:xfrm>
              <a:off x="2841626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Oval 819"/>
            <p:cNvSpPr>
              <a:spLocks noChangeArrowheads="1"/>
            </p:cNvSpPr>
            <p:nvPr/>
          </p:nvSpPr>
          <p:spPr bwMode="auto">
            <a:xfrm>
              <a:off x="2841626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Oval 820"/>
            <p:cNvSpPr>
              <a:spLocks noChangeArrowheads="1"/>
            </p:cNvSpPr>
            <p:nvPr/>
          </p:nvSpPr>
          <p:spPr bwMode="auto">
            <a:xfrm>
              <a:off x="2841626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Oval 821"/>
            <p:cNvSpPr>
              <a:spLocks noChangeArrowheads="1"/>
            </p:cNvSpPr>
            <p:nvPr/>
          </p:nvSpPr>
          <p:spPr bwMode="auto">
            <a:xfrm>
              <a:off x="2841626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Oval 822"/>
            <p:cNvSpPr>
              <a:spLocks noChangeArrowheads="1"/>
            </p:cNvSpPr>
            <p:nvPr/>
          </p:nvSpPr>
          <p:spPr bwMode="auto">
            <a:xfrm>
              <a:off x="2841626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Oval 823"/>
            <p:cNvSpPr>
              <a:spLocks noChangeArrowheads="1"/>
            </p:cNvSpPr>
            <p:nvPr/>
          </p:nvSpPr>
          <p:spPr bwMode="auto">
            <a:xfrm>
              <a:off x="2841626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Oval 824"/>
            <p:cNvSpPr>
              <a:spLocks noChangeArrowheads="1"/>
            </p:cNvSpPr>
            <p:nvPr/>
          </p:nvSpPr>
          <p:spPr bwMode="auto">
            <a:xfrm>
              <a:off x="2841626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Oval 825"/>
            <p:cNvSpPr>
              <a:spLocks noChangeArrowheads="1"/>
            </p:cNvSpPr>
            <p:nvPr/>
          </p:nvSpPr>
          <p:spPr bwMode="auto">
            <a:xfrm>
              <a:off x="2841626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Oval 844"/>
            <p:cNvSpPr>
              <a:spLocks noChangeArrowheads="1"/>
            </p:cNvSpPr>
            <p:nvPr/>
          </p:nvSpPr>
          <p:spPr bwMode="auto">
            <a:xfrm>
              <a:off x="2905126" y="61372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Oval 845"/>
            <p:cNvSpPr>
              <a:spLocks noChangeArrowheads="1"/>
            </p:cNvSpPr>
            <p:nvPr/>
          </p:nvSpPr>
          <p:spPr bwMode="auto">
            <a:xfrm>
              <a:off x="2905126" y="62325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Oval 846"/>
            <p:cNvSpPr>
              <a:spLocks noChangeArrowheads="1"/>
            </p:cNvSpPr>
            <p:nvPr/>
          </p:nvSpPr>
          <p:spPr bwMode="auto">
            <a:xfrm>
              <a:off x="2905126" y="63277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Oval 847"/>
            <p:cNvSpPr>
              <a:spLocks noChangeArrowheads="1"/>
            </p:cNvSpPr>
            <p:nvPr/>
          </p:nvSpPr>
          <p:spPr bwMode="auto">
            <a:xfrm>
              <a:off x="2905126" y="64230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Oval 848"/>
            <p:cNvSpPr>
              <a:spLocks noChangeArrowheads="1"/>
            </p:cNvSpPr>
            <p:nvPr/>
          </p:nvSpPr>
          <p:spPr bwMode="auto">
            <a:xfrm>
              <a:off x="2905126" y="6515101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Oval 849"/>
            <p:cNvSpPr>
              <a:spLocks noChangeArrowheads="1"/>
            </p:cNvSpPr>
            <p:nvPr/>
          </p:nvSpPr>
          <p:spPr bwMode="auto">
            <a:xfrm>
              <a:off x="2905126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Oval 850"/>
            <p:cNvSpPr>
              <a:spLocks noChangeArrowheads="1"/>
            </p:cNvSpPr>
            <p:nvPr/>
          </p:nvSpPr>
          <p:spPr bwMode="auto">
            <a:xfrm>
              <a:off x="2905126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Oval 851"/>
            <p:cNvSpPr>
              <a:spLocks noChangeArrowheads="1"/>
            </p:cNvSpPr>
            <p:nvPr/>
          </p:nvSpPr>
          <p:spPr bwMode="auto">
            <a:xfrm>
              <a:off x="2905126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Oval 852"/>
            <p:cNvSpPr>
              <a:spLocks noChangeArrowheads="1"/>
            </p:cNvSpPr>
            <p:nvPr/>
          </p:nvSpPr>
          <p:spPr bwMode="auto">
            <a:xfrm>
              <a:off x="2905126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Oval 870"/>
            <p:cNvSpPr>
              <a:spLocks noChangeArrowheads="1"/>
            </p:cNvSpPr>
            <p:nvPr/>
          </p:nvSpPr>
          <p:spPr bwMode="auto">
            <a:xfrm>
              <a:off x="2968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Oval 871"/>
            <p:cNvSpPr>
              <a:spLocks noChangeArrowheads="1"/>
            </p:cNvSpPr>
            <p:nvPr/>
          </p:nvSpPr>
          <p:spPr bwMode="auto">
            <a:xfrm>
              <a:off x="2968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Oval 872"/>
            <p:cNvSpPr>
              <a:spLocks noChangeArrowheads="1"/>
            </p:cNvSpPr>
            <p:nvPr/>
          </p:nvSpPr>
          <p:spPr bwMode="auto">
            <a:xfrm>
              <a:off x="2968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Oval 873"/>
            <p:cNvSpPr>
              <a:spLocks noChangeArrowheads="1"/>
            </p:cNvSpPr>
            <p:nvPr/>
          </p:nvSpPr>
          <p:spPr bwMode="auto">
            <a:xfrm>
              <a:off x="2968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Oval 874"/>
            <p:cNvSpPr>
              <a:spLocks noChangeArrowheads="1"/>
            </p:cNvSpPr>
            <p:nvPr/>
          </p:nvSpPr>
          <p:spPr bwMode="auto">
            <a:xfrm>
              <a:off x="2968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Oval 875"/>
            <p:cNvSpPr>
              <a:spLocks noChangeArrowheads="1"/>
            </p:cNvSpPr>
            <p:nvPr/>
          </p:nvSpPr>
          <p:spPr bwMode="auto">
            <a:xfrm>
              <a:off x="2968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Oval 876"/>
            <p:cNvSpPr>
              <a:spLocks noChangeArrowheads="1"/>
            </p:cNvSpPr>
            <p:nvPr/>
          </p:nvSpPr>
          <p:spPr bwMode="auto">
            <a:xfrm>
              <a:off x="2968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Oval 877"/>
            <p:cNvSpPr>
              <a:spLocks noChangeArrowheads="1"/>
            </p:cNvSpPr>
            <p:nvPr/>
          </p:nvSpPr>
          <p:spPr bwMode="auto">
            <a:xfrm>
              <a:off x="2968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Oval 878"/>
            <p:cNvSpPr>
              <a:spLocks noChangeArrowheads="1"/>
            </p:cNvSpPr>
            <p:nvPr/>
          </p:nvSpPr>
          <p:spPr bwMode="auto">
            <a:xfrm>
              <a:off x="2968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Oval 897"/>
            <p:cNvSpPr>
              <a:spLocks noChangeArrowheads="1"/>
            </p:cNvSpPr>
            <p:nvPr/>
          </p:nvSpPr>
          <p:spPr bwMode="auto">
            <a:xfrm>
              <a:off x="3032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Oval 898"/>
            <p:cNvSpPr>
              <a:spLocks noChangeArrowheads="1"/>
            </p:cNvSpPr>
            <p:nvPr/>
          </p:nvSpPr>
          <p:spPr bwMode="auto">
            <a:xfrm>
              <a:off x="3032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Oval 899"/>
            <p:cNvSpPr>
              <a:spLocks noChangeArrowheads="1"/>
            </p:cNvSpPr>
            <p:nvPr/>
          </p:nvSpPr>
          <p:spPr bwMode="auto">
            <a:xfrm>
              <a:off x="3032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Oval 900"/>
            <p:cNvSpPr>
              <a:spLocks noChangeArrowheads="1"/>
            </p:cNvSpPr>
            <p:nvPr/>
          </p:nvSpPr>
          <p:spPr bwMode="auto">
            <a:xfrm>
              <a:off x="3032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Oval 901"/>
            <p:cNvSpPr>
              <a:spLocks noChangeArrowheads="1"/>
            </p:cNvSpPr>
            <p:nvPr/>
          </p:nvSpPr>
          <p:spPr bwMode="auto">
            <a:xfrm>
              <a:off x="3032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Oval 902"/>
            <p:cNvSpPr>
              <a:spLocks noChangeArrowheads="1"/>
            </p:cNvSpPr>
            <p:nvPr/>
          </p:nvSpPr>
          <p:spPr bwMode="auto">
            <a:xfrm>
              <a:off x="3032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Oval 903"/>
            <p:cNvSpPr>
              <a:spLocks noChangeArrowheads="1"/>
            </p:cNvSpPr>
            <p:nvPr/>
          </p:nvSpPr>
          <p:spPr bwMode="auto">
            <a:xfrm>
              <a:off x="3032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Oval 904"/>
            <p:cNvSpPr>
              <a:spLocks noChangeArrowheads="1"/>
            </p:cNvSpPr>
            <p:nvPr/>
          </p:nvSpPr>
          <p:spPr bwMode="auto">
            <a:xfrm>
              <a:off x="3032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Oval 905"/>
            <p:cNvSpPr>
              <a:spLocks noChangeArrowheads="1"/>
            </p:cNvSpPr>
            <p:nvPr/>
          </p:nvSpPr>
          <p:spPr bwMode="auto">
            <a:xfrm>
              <a:off x="3032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Oval 923"/>
            <p:cNvSpPr>
              <a:spLocks noChangeArrowheads="1"/>
            </p:cNvSpPr>
            <p:nvPr/>
          </p:nvSpPr>
          <p:spPr bwMode="auto">
            <a:xfrm>
              <a:off x="3095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Oval 924"/>
            <p:cNvSpPr>
              <a:spLocks noChangeArrowheads="1"/>
            </p:cNvSpPr>
            <p:nvPr/>
          </p:nvSpPr>
          <p:spPr bwMode="auto">
            <a:xfrm>
              <a:off x="3095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Oval 925"/>
            <p:cNvSpPr>
              <a:spLocks noChangeArrowheads="1"/>
            </p:cNvSpPr>
            <p:nvPr/>
          </p:nvSpPr>
          <p:spPr bwMode="auto">
            <a:xfrm>
              <a:off x="3095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Oval 926"/>
            <p:cNvSpPr>
              <a:spLocks noChangeArrowheads="1"/>
            </p:cNvSpPr>
            <p:nvPr/>
          </p:nvSpPr>
          <p:spPr bwMode="auto">
            <a:xfrm>
              <a:off x="3095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Oval 927"/>
            <p:cNvSpPr>
              <a:spLocks noChangeArrowheads="1"/>
            </p:cNvSpPr>
            <p:nvPr/>
          </p:nvSpPr>
          <p:spPr bwMode="auto">
            <a:xfrm>
              <a:off x="3095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Oval 928"/>
            <p:cNvSpPr>
              <a:spLocks noChangeArrowheads="1"/>
            </p:cNvSpPr>
            <p:nvPr/>
          </p:nvSpPr>
          <p:spPr bwMode="auto">
            <a:xfrm>
              <a:off x="3095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Oval 929"/>
            <p:cNvSpPr>
              <a:spLocks noChangeArrowheads="1"/>
            </p:cNvSpPr>
            <p:nvPr/>
          </p:nvSpPr>
          <p:spPr bwMode="auto">
            <a:xfrm>
              <a:off x="3095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Oval 930"/>
            <p:cNvSpPr>
              <a:spLocks noChangeArrowheads="1"/>
            </p:cNvSpPr>
            <p:nvPr/>
          </p:nvSpPr>
          <p:spPr bwMode="auto">
            <a:xfrm>
              <a:off x="3095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Oval 931"/>
            <p:cNvSpPr>
              <a:spLocks noChangeArrowheads="1"/>
            </p:cNvSpPr>
            <p:nvPr/>
          </p:nvSpPr>
          <p:spPr bwMode="auto">
            <a:xfrm>
              <a:off x="3095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Oval 950"/>
            <p:cNvSpPr>
              <a:spLocks noChangeArrowheads="1"/>
            </p:cNvSpPr>
            <p:nvPr/>
          </p:nvSpPr>
          <p:spPr bwMode="auto">
            <a:xfrm>
              <a:off x="3159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Oval 951"/>
            <p:cNvSpPr>
              <a:spLocks noChangeArrowheads="1"/>
            </p:cNvSpPr>
            <p:nvPr/>
          </p:nvSpPr>
          <p:spPr bwMode="auto">
            <a:xfrm>
              <a:off x="3159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Oval 952"/>
            <p:cNvSpPr>
              <a:spLocks noChangeArrowheads="1"/>
            </p:cNvSpPr>
            <p:nvPr/>
          </p:nvSpPr>
          <p:spPr bwMode="auto">
            <a:xfrm>
              <a:off x="3159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Oval 953"/>
            <p:cNvSpPr>
              <a:spLocks noChangeArrowheads="1"/>
            </p:cNvSpPr>
            <p:nvPr/>
          </p:nvSpPr>
          <p:spPr bwMode="auto">
            <a:xfrm>
              <a:off x="3159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Oval 954"/>
            <p:cNvSpPr>
              <a:spLocks noChangeArrowheads="1"/>
            </p:cNvSpPr>
            <p:nvPr/>
          </p:nvSpPr>
          <p:spPr bwMode="auto">
            <a:xfrm>
              <a:off x="3159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Oval 955"/>
            <p:cNvSpPr>
              <a:spLocks noChangeArrowheads="1"/>
            </p:cNvSpPr>
            <p:nvPr/>
          </p:nvSpPr>
          <p:spPr bwMode="auto">
            <a:xfrm>
              <a:off x="3159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Oval 956"/>
            <p:cNvSpPr>
              <a:spLocks noChangeArrowheads="1"/>
            </p:cNvSpPr>
            <p:nvPr/>
          </p:nvSpPr>
          <p:spPr bwMode="auto">
            <a:xfrm>
              <a:off x="3159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Oval 957"/>
            <p:cNvSpPr>
              <a:spLocks noChangeArrowheads="1"/>
            </p:cNvSpPr>
            <p:nvPr/>
          </p:nvSpPr>
          <p:spPr bwMode="auto">
            <a:xfrm>
              <a:off x="3159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Oval 958"/>
            <p:cNvSpPr>
              <a:spLocks noChangeArrowheads="1"/>
            </p:cNvSpPr>
            <p:nvPr/>
          </p:nvSpPr>
          <p:spPr bwMode="auto">
            <a:xfrm>
              <a:off x="3159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Oval 976"/>
            <p:cNvSpPr>
              <a:spLocks noChangeArrowheads="1"/>
            </p:cNvSpPr>
            <p:nvPr/>
          </p:nvSpPr>
          <p:spPr bwMode="auto">
            <a:xfrm>
              <a:off x="3219451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Oval 977"/>
            <p:cNvSpPr>
              <a:spLocks noChangeArrowheads="1"/>
            </p:cNvSpPr>
            <p:nvPr/>
          </p:nvSpPr>
          <p:spPr bwMode="auto">
            <a:xfrm>
              <a:off x="3219451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Oval 978"/>
            <p:cNvSpPr>
              <a:spLocks noChangeArrowheads="1"/>
            </p:cNvSpPr>
            <p:nvPr/>
          </p:nvSpPr>
          <p:spPr bwMode="auto">
            <a:xfrm>
              <a:off x="3219451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Oval 979"/>
            <p:cNvSpPr>
              <a:spLocks noChangeArrowheads="1"/>
            </p:cNvSpPr>
            <p:nvPr/>
          </p:nvSpPr>
          <p:spPr bwMode="auto">
            <a:xfrm>
              <a:off x="3219451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Oval 980"/>
            <p:cNvSpPr>
              <a:spLocks noChangeArrowheads="1"/>
            </p:cNvSpPr>
            <p:nvPr/>
          </p:nvSpPr>
          <p:spPr bwMode="auto">
            <a:xfrm>
              <a:off x="3219451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Oval 981"/>
            <p:cNvSpPr>
              <a:spLocks noChangeArrowheads="1"/>
            </p:cNvSpPr>
            <p:nvPr/>
          </p:nvSpPr>
          <p:spPr bwMode="auto">
            <a:xfrm>
              <a:off x="3219451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Oval 982"/>
            <p:cNvSpPr>
              <a:spLocks noChangeArrowheads="1"/>
            </p:cNvSpPr>
            <p:nvPr/>
          </p:nvSpPr>
          <p:spPr bwMode="auto">
            <a:xfrm>
              <a:off x="3219451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Oval 983"/>
            <p:cNvSpPr>
              <a:spLocks noChangeArrowheads="1"/>
            </p:cNvSpPr>
            <p:nvPr/>
          </p:nvSpPr>
          <p:spPr bwMode="auto">
            <a:xfrm>
              <a:off x="3219451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Oval 984"/>
            <p:cNvSpPr>
              <a:spLocks noChangeArrowheads="1"/>
            </p:cNvSpPr>
            <p:nvPr/>
          </p:nvSpPr>
          <p:spPr bwMode="auto">
            <a:xfrm>
              <a:off x="3219451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Oval 1004"/>
            <p:cNvSpPr>
              <a:spLocks noChangeArrowheads="1"/>
            </p:cNvSpPr>
            <p:nvPr/>
          </p:nvSpPr>
          <p:spPr bwMode="auto">
            <a:xfrm>
              <a:off x="334803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Oval 1005"/>
            <p:cNvSpPr>
              <a:spLocks noChangeArrowheads="1"/>
            </p:cNvSpPr>
            <p:nvPr/>
          </p:nvSpPr>
          <p:spPr bwMode="auto">
            <a:xfrm>
              <a:off x="334803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Oval 1006"/>
            <p:cNvSpPr>
              <a:spLocks noChangeArrowheads="1"/>
            </p:cNvSpPr>
            <p:nvPr/>
          </p:nvSpPr>
          <p:spPr bwMode="auto">
            <a:xfrm>
              <a:off x="334803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Oval 1007"/>
            <p:cNvSpPr>
              <a:spLocks noChangeArrowheads="1"/>
            </p:cNvSpPr>
            <p:nvPr/>
          </p:nvSpPr>
          <p:spPr bwMode="auto">
            <a:xfrm>
              <a:off x="334803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Oval 1008"/>
            <p:cNvSpPr>
              <a:spLocks noChangeArrowheads="1"/>
            </p:cNvSpPr>
            <p:nvPr/>
          </p:nvSpPr>
          <p:spPr bwMode="auto">
            <a:xfrm>
              <a:off x="334803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Oval 1009"/>
            <p:cNvSpPr>
              <a:spLocks noChangeArrowheads="1"/>
            </p:cNvSpPr>
            <p:nvPr/>
          </p:nvSpPr>
          <p:spPr bwMode="auto">
            <a:xfrm>
              <a:off x="334803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Oval 1010"/>
            <p:cNvSpPr>
              <a:spLocks noChangeArrowheads="1"/>
            </p:cNvSpPr>
            <p:nvPr/>
          </p:nvSpPr>
          <p:spPr bwMode="auto">
            <a:xfrm>
              <a:off x="334803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Oval 1011"/>
            <p:cNvSpPr>
              <a:spLocks noChangeArrowheads="1"/>
            </p:cNvSpPr>
            <p:nvPr/>
          </p:nvSpPr>
          <p:spPr bwMode="auto">
            <a:xfrm>
              <a:off x="334803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Oval 1012"/>
            <p:cNvSpPr>
              <a:spLocks noChangeArrowheads="1"/>
            </p:cNvSpPr>
            <p:nvPr/>
          </p:nvSpPr>
          <p:spPr bwMode="auto">
            <a:xfrm>
              <a:off x="334803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Oval 1031"/>
            <p:cNvSpPr>
              <a:spLocks noChangeArrowheads="1"/>
            </p:cNvSpPr>
            <p:nvPr/>
          </p:nvSpPr>
          <p:spPr bwMode="auto">
            <a:xfrm>
              <a:off x="3282950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Oval 1032"/>
            <p:cNvSpPr>
              <a:spLocks noChangeArrowheads="1"/>
            </p:cNvSpPr>
            <p:nvPr/>
          </p:nvSpPr>
          <p:spPr bwMode="auto">
            <a:xfrm>
              <a:off x="3282950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Oval 1033"/>
            <p:cNvSpPr>
              <a:spLocks noChangeArrowheads="1"/>
            </p:cNvSpPr>
            <p:nvPr/>
          </p:nvSpPr>
          <p:spPr bwMode="auto">
            <a:xfrm>
              <a:off x="3282950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Oval 1034"/>
            <p:cNvSpPr>
              <a:spLocks noChangeArrowheads="1"/>
            </p:cNvSpPr>
            <p:nvPr/>
          </p:nvSpPr>
          <p:spPr bwMode="auto">
            <a:xfrm>
              <a:off x="3282950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Oval 1035"/>
            <p:cNvSpPr>
              <a:spLocks noChangeArrowheads="1"/>
            </p:cNvSpPr>
            <p:nvPr/>
          </p:nvSpPr>
          <p:spPr bwMode="auto">
            <a:xfrm>
              <a:off x="3282950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Oval 1036"/>
            <p:cNvSpPr>
              <a:spLocks noChangeArrowheads="1"/>
            </p:cNvSpPr>
            <p:nvPr/>
          </p:nvSpPr>
          <p:spPr bwMode="auto">
            <a:xfrm>
              <a:off x="3282950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Oval 1037"/>
            <p:cNvSpPr>
              <a:spLocks noChangeArrowheads="1"/>
            </p:cNvSpPr>
            <p:nvPr/>
          </p:nvSpPr>
          <p:spPr bwMode="auto">
            <a:xfrm>
              <a:off x="3282950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Oval 1038"/>
            <p:cNvSpPr>
              <a:spLocks noChangeArrowheads="1"/>
            </p:cNvSpPr>
            <p:nvPr/>
          </p:nvSpPr>
          <p:spPr bwMode="auto">
            <a:xfrm>
              <a:off x="3282950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Oval 1039"/>
            <p:cNvSpPr>
              <a:spLocks noChangeArrowheads="1"/>
            </p:cNvSpPr>
            <p:nvPr/>
          </p:nvSpPr>
          <p:spPr bwMode="auto">
            <a:xfrm>
              <a:off x="3282950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1057"/>
            <p:cNvSpPr>
              <a:spLocks/>
            </p:cNvSpPr>
            <p:nvPr/>
          </p:nvSpPr>
          <p:spPr bwMode="auto">
            <a:xfrm>
              <a:off x="2111375" y="5476875"/>
              <a:ext cx="1500188" cy="582613"/>
            </a:xfrm>
            <a:custGeom>
              <a:avLst/>
              <a:gdLst>
                <a:gd name="T0" fmla="*/ 813 w 945"/>
                <a:gd name="T1" fmla="*/ 367 h 367"/>
                <a:gd name="T2" fmla="*/ 133 w 945"/>
                <a:gd name="T3" fmla="*/ 367 h 367"/>
                <a:gd name="T4" fmla="*/ 0 w 945"/>
                <a:gd name="T5" fmla="*/ 0 h 367"/>
                <a:gd name="T6" fmla="*/ 945 w 945"/>
                <a:gd name="T7" fmla="*/ 0 h 367"/>
                <a:gd name="T8" fmla="*/ 813 w 945"/>
                <a:gd name="T9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5" h="367">
                  <a:moveTo>
                    <a:pt x="813" y="367"/>
                  </a:moveTo>
                  <a:lnTo>
                    <a:pt x="133" y="367"/>
                  </a:lnTo>
                  <a:lnTo>
                    <a:pt x="0" y="0"/>
                  </a:lnTo>
                  <a:lnTo>
                    <a:pt x="945" y="0"/>
                  </a:lnTo>
                  <a:lnTo>
                    <a:pt x="813" y="367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任意多边形 576"/>
            <p:cNvSpPr>
              <a:spLocks/>
            </p:cNvSpPr>
            <p:nvPr/>
          </p:nvSpPr>
          <p:spPr bwMode="auto">
            <a:xfrm>
              <a:off x="1821960" y="604838"/>
              <a:ext cx="2079324" cy="4913313"/>
            </a:xfrm>
            <a:custGeom>
              <a:avLst/>
              <a:gdLst>
                <a:gd name="connsiteX0" fmla="*/ 1041102 w 2079324"/>
                <a:gd name="connsiteY0" fmla="*/ 0 h 4913313"/>
                <a:gd name="connsiteX1" fmla="*/ 1875867 w 2079324"/>
                <a:gd name="connsiteY1" fmla="*/ 4913313 h 4913313"/>
                <a:gd name="connsiteX2" fmla="*/ 1041102 w 2079324"/>
                <a:gd name="connsiteY2" fmla="*/ 4913313 h 4913313"/>
                <a:gd name="connsiteX3" fmla="*/ 203152 w 2079324"/>
                <a:gd name="connsiteY3" fmla="*/ 4913313 h 4913313"/>
                <a:gd name="connsiteX4" fmla="*/ 1041102 w 2079324"/>
                <a:gd name="connsiteY4" fmla="*/ 0 h 4913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9324" h="4913313">
                  <a:moveTo>
                    <a:pt x="1041102" y="0"/>
                  </a:moveTo>
                  <a:cubicBezTo>
                    <a:pt x="1041102" y="0"/>
                    <a:pt x="2630978" y="1860814"/>
                    <a:pt x="1875867" y="4913313"/>
                  </a:cubicBezTo>
                  <a:cubicBezTo>
                    <a:pt x="1875867" y="4913313"/>
                    <a:pt x="1875867" y="4913313"/>
                    <a:pt x="1041102" y="4913313"/>
                  </a:cubicBezTo>
                  <a:cubicBezTo>
                    <a:pt x="1041102" y="4913313"/>
                    <a:pt x="1041102" y="4913313"/>
                    <a:pt x="203152" y="4913313"/>
                  </a:cubicBezTo>
                  <a:cubicBezTo>
                    <a:pt x="-551960" y="1860814"/>
                    <a:pt x="1041102" y="0"/>
                    <a:pt x="1041102" y="0"/>
                  </a:cubicBezTo>
                  <a:close/>
                </a:path>
              </a:pathLst>
            </a:custGeom>
            <a:solidFill>
              <a:srgbClr val="FEE9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78" name="Freeform 1059"/>
            <p:cNvSpPr>
              <a:spLocks/>
            </p:cNvSpPr>
            <p:nvPr/>
          </p:nvSpPr>
          <p:spPr bwMode="auto">
            <a:xfrm>
              <a:off x="1766888" y="2838450"/>
              <a:ext cx="2189163" cy="2679700"/>
            </a:xfrm>
            <a:custGeom>
              <a:avLst/>
              <a:gdLst>
                <a:gd name="T0" fmla="*/ 81 w 687"/>
                <a:gd name="T1" fmla="*/ 841 h 841"/>
                <a:gd name="T2" fmla="*/ 344 w 687"/>
                <a:gd name="T3" fmla="*/ 841 h 841"/>
                <a:gd name="T4" fmla="*/ 606 w 687"/>
                <a:gd name="T5" fmla="*/ 841 h 841"/>
                <a:gd name="T6" fmla="*/ 641 w 687"/>
                <a:gd name="T7" fmla="*/ 0 h 841"/>
                <a:gd name="T8" fmla="*/ 46 w 687"/>
                <a:gd name="T9" fmla="*/ 0 h 841"/>
                <a:gd name="T10" fmla="*/ 81 w 687"/>
                <a:gd name="T11" fmla="*/ 841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7" h="841">
                  <a:moveTo>
                    <a:pt x="81" y="841"/>
                  </a:moveTo>
                  <a:cubicBezTo>
                    <a:pt x="344" y="841"/>
                    <a:pt x="344" y="841"/>
                    <a:pt x="344" y="841"/>
                  </a:cubicBezTo>
                  <a:cubicBezTo>
                    <a:pt x="606" y="841"/>
                    <a:pt x="606" y="841"/>
                    <a:pt x="606" y="841"/>
                  </a:cubicBezTo>
                  <a:cubicBezTo>
                    <a:pt x="687" y="514"/>
                    <a:pt x="682" y="232"/>
                    <a:pt x="64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" y="232"/>
                    <a:pt x="0" y="514"/>
                    <a:pt x="81" y="841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1060"/>
            <p:cNvSpPr>
              <a:spLocks/>
            </p:cNvSpPr>
            <p:nvPr/>
          </p:nvSpPr>
          <p:spPr bwMode="auto">
            <a:xfrm>
              <a:off x="2178050" y="1395413"/>
              <a:ext cx="1366838" cy="471488"/>
            </a:xfrm>
            <a:custGeom>
              <a:avLst/>
              <a:gdLst>
                <a:gd name="T0" fmla="*/ 0 w 429"/>
                <a:gd name="T1" fmla="*/ 148 h 148"/>
                <a:gd name="T2" fmla="*/ 429 w 429"/>
                <a:gd name="T3" fmla="*/ 148 h 148"/>
                <a:gd name="T4" fmla="*/ 367 w 429"/>
                <a:gd name="T5" fmla="*/ 0 h 148"/>
                <a:gd name="T6" fmla="*/ 63 w 429"/>
                <a:gd name="T7" fmla="*/ 0 h 148"/>
                <a:gd name="T8" fmla="*/ 0 w 42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148">
                  <a:moveTo>
                    <a:pt x="0" y="148"/>
                  </a:moveTo>
                  <a:cubicBezTo>
                    <a:pt x="429" y="148"/>
                    <a:pt x="429" y="148"/>
                    <a:pt x="429" y="148"/>
                  </a:cubicBezTo>
                  <a:cubicBezTo>
                    <a:pt x="409" y="94"/>
                    <a:pt x="388" y="44"/>
                    <a:pt x="36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2" y="44"/>
                    <a:pt x="20" y="94"/>
                    <a:pt x="0" y="148"/>
                  </a:cubicBezTo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Oval 1061"/>
            <p:cNvSpPr>
              <a:spLocks noChangeArrowheads="1"/>
            </p:cNvSpPr>
            <p:nvPr/>
          </p:nvSpPr>
          <p:spPr bwMode="auto">
            <a:xfrm>
              <a:off x="20224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Oval 1062"/>
            <p:cNvSpPr>
              <a:spLocks noChangeArrowheads="1"/>
            </p:cNvSpPr>
            <p:nvPr/>
          </p:nvSpPr>
          <p:spPr bwMode="auto">
            <a:xfrm>
              <a:off x="22002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Oval 1063"/>
            <p:cNvSpPr>
              <a:spLocks noChangeArrowheads="1"/>
            </p:cNvSpPr>
            <p:nvPr/>
          </p:nvSpPr>
          <p:spPr bwMode="auto">
            <a:xfrm>
              <a:off x="23828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Oval 1064"/>
            <p:cNvSpPr>
              <a:spLocks noChangeArrowheads="1"/>
            </p:cNvSpPr>
            <p:nvPr/>
          </p:nvSpPr>
          <p:spPr bwMode="auto">
            <a:xfrm>
              <a:off x="25606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Oval 1065"/>
            <p:cNvSpPr>
              <a:spLocks noChangeArrowheads="1"/>
            </p:cNvSpPr>
            <p:nvPr/>
          </p:nvSpPr>
          <p:spPr bwMode="auto">
            <a:xfrm>
              <a:off x="27384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Oval 1066"/>
            <p:cNvSpPr>
              <a:spLocks noChangeArrowheads="1"/>
            </p:cNvSpPr>
            <p:nvPr/>
          </p:nvSpPr>
          <p:spPr bwMode="auto">
            <a:xfrm>
              <a:off x="2917825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Oval 1067"/>
            <p:cNvSpPr>
              <a:spLocks noChangeArrowheads="1"/>
            </p:cNvSpPr>
            <p:nvPr/>
          </p:nvSpPr>
          <p:spPr bwMode="auto">
            <a:xfrm>
              <a:off x="309562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Oval 1068"/>
            <p:cNvSpPr>
              <a:spLocks noChangeArrowheads="1"/>
            </p:cNvSpPr>
            <p:nvPr/>
          </p:nvSpPr>
          <p:spPr bwMode="auto">
            <a:xfrm>
              <a:off x="3273425" y="2889250"/>
              <a:ext cx="71438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Oval 1069"/>
            <p:cNvSpPr>
              <a:spLocks noChangeArrowheads="1"/>
            </p:cNvSpPr>
            <p:nvPr/>
          </p:nvSpPr>
          <p:spPr bwMode="auto">
            <a:xfrm>
              <a:off x="34559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Oval 1070"/>
            <p:cNvSpPr>
              <a:spLocks noChangeArrowheads="1"/>
            </p:cNvSpPr>
            <p:nvPr/>
          </p:nvSpPr>
          <p:spPr bwMode="auto">
            <a:xfrm>
              <a:off x="36337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Oval 1071"/>
            <p:cNvSpPr>
              <a:spLocks noChangeArrowheads="1"/>
            </p:cNvSpPr>
            <p:nvPr/>
          </p:nvSpPr>
          <p:spPr bwMode="auto">
            <a:xfrm>
              <a:off x="2279650" y="1762125"/>
              <a:ext cx="61913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Oval 1072"/>
            <p:cNvSpPr>
              <a:spLocks noChangeArrowheads="1"/>
            </p:cNvSpPr>
            <p:nvPr/>
          </p:nvSpPr>
          <p:spPr bwMode="auto">
            <a:xfrm>
              <a:off x="243681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Oval 1073"/>
            <p:cNvSpPr>
              <a:spLocks noChangeArrowheads="1"/>
            </p:cNvSpPr>
            <p:nvPr/>
          </p:nvSpPr>
          <p:spPr bwMode="auto">
            <a:xfrm>
              <a:off x="25955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Oval 1074"/>
            <p:cNvSpPr>
              <a:spLocks noChangeArrowheads="1"/>
            </p:cNvSpPr>
            <p:nvPr/>
          </p:nvSpPr>
          <p:spPr bwMode="auto">
            <a:xfrm>
              <a:off x="2751138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" name="Oval 1075"/>
            <p:cNvSpPr>
              <a:spLocks noChangeArrowheads="1"/>
            </p:cNvSpPr>
            <p:nvPr/>
          </p:nvSpPr>
          <p:spPr bwMode="auto">
            <a:xfrm>
              <a:off x="2911475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" name="Oval 1076"/>
            <p:cNvSpPr>
              <a:spLocks noChangeArrowheads="1"/>
            </p:cNvSpPr>
            <p:nvPr/>
          </p:nvSpPr>
          <p:spPr bwMode="auto">
            <a:xfrm>
              <a:off x="306705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Oval 1077"/>
            <p:cNvSpPr>
              <a:spLocks noChangeArrowheads="1"/>
            </p:cNvSpPr>
            <p:nvPr/>
          </p:nvSpPr>
          <p:spPr bwMode="auto">
            <a:xfrm>
              <a:off x="322580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Oval 1078"/>
            <p:cNvSpPr>
              <a:spLocks noChangeArrowheads="1"/>
            </p:cNvSpPr>
            <p:nvPr/>
          </p:nvSpPr>
          <p:spPr bwMode="auto">
            <a:xfrm>
              <a:off x="33829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" name="Freeform 1079"/>
            <p:cNvSpPr>
              <a:spLocks/>
            </p:cNvSpPr>
            <p:nvPr/>
          </p:nvSpPr>
          <p:spPr bwMode="auto">
            <a:xfrm>
              <a:off x="1050925" y="4249738"/>
              <a:ext cx="1019175" cy="1524000"/>
            </a:xfrm>
            <a:custGeom>
              <a:avLst/>
              <a:gdLst>
                <a:gd name="T0" fmla="*/ 642 w 642"/>
                <a:gd name="T1" fmla="*/ 761 h 960"/>
                <a:gd name="T2" fmla="*/ 26 w 642"/>
                <a:gd name="T3" fmla="*/ 960 h 960"/>
                <a:gd name="T4" fmla="*/ 0 w 642"/>
                <a:gd name="T5" fmla="*/ 725 h 960"/>
                <a:gd name="T6" fmla="*/ 558 w 642"/>
                <a:gd name="T7" fmla="*/ 0 h 960"/>
                <a:gd name="T8" fmla="*/ 642 w 642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2" h="960">
                  <a:moveTo>
                    <a:pt x="642" y="761"/>
                  </a:moveTo>
                  <a:lnTo>
                    <a:pt x="26" y="960"/>
                  </a:lnTo>
                  <a:lnTo>
                    <a:pt x="0" y="725"/>
                  </a:lnTo>
                  <a:lnTo>
                    <a:pt x="558" y="0"/>
                  </a:lnTo>
                  <a:lnTo>
                    <a:pt x="642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" name="Freeform 1080"/>
            <p:cNvSpPr>
              <a:spLocks/>
            </p:cNvSpPr>
            <p:nvPr/>
          </p:nvSpPr>
          <p:spPr bwMode="auto">
            <a:xfrm>
              <a:off x="3656013" y="4249738"/>
              <a:ext cx="1016000" cy="1524000"/>
            </a:xfrm>
            <a:custGeom>
              <a:avLst/>
              <a:gdLst>
                <a:gd name="T0" fmla="*/ 0 w 640"/>
                <a:gd name="T1" fmla="*/ 761 h 960"/>
                <a:gd name="T2" fmla="*/ 614 w 640"/>
                <a:gd name="T3" fmla="*/ 960 h 960"/>
                <a:gd name="T4" fmla="*/ 640 w 640"/>
                <a:gd name="T5" fmla="*/ 725 h 960"/>
                <a:gd name="T6" fmla="*/ 82 w 640"/>
                <a:gd name="T7" fmla="*/ 0 h 960"/>
                <a:gd name="T8" fmla="*/ 0 w 640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0" h="960">
                  <a:moveTo>
                    <a:pt x="0" y="761"/>
                  </a:moveTo>
                  <a:lnTo>
                    <a:pt x="614" y="960"/>
                  </a:lnTo>
                  <a:lnTo>
                    <a:pt x="640" y="725"/>
                  </a:lnTo>
                  <a:lnTo>
                    <a:pt x="82" y="0"/>
                  </a:lnTo>
                  <a:lnTo>
                    <a:pt x="0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Freeform 1081"/>
            <p:cNvSpPr>
              <a:spLocks/>
            </p:cNvSpPr>
            <p:nvPr/>
          </p:nvSpPr>
          <p:spPr bwMode="auto">
            <a:xfrm>
              <a:off x="2795588" y="4249738"/>
              <a:ext cx="134938" cy="1524000"/>
            </a:xfrm>
            <a:custGeom>
              <a:avLst/>
              <a:gdLst>
                <a:gd name="T0" fmla="*/ 0 w 85"/>
                <a:gd name="T1" fmla="*/ 239 h 960"/>
                <a:gd name="T2" fmla="*/ 43 w 85"/>
                <a:gd name="T3" fmla="*/ 0 h 960"/>
                <a:gd name="T4" fmla="*/ 85 w 85"/>
                <a:gd name="T5" fmla="*/ 239 h 960"/>
                <a:gd name="T6" fmla="*/ 85 w 85"/>
                <a:gd name="T7" fmla="*/ 721 h 960"/>
                <a:gd name="T8" fmla="*/ 43 w 85"/>
                <a:gd name="T9" fmla="*/ 960 h 960"/>
                <a:gd name="T10" fmla="*/ 0 w 85"/>
                <a:gd name="T11" fmla="*/ 721 h 960"/>
                <a:gd name="T12" fmla="*/ 0 w 85"/>
                <a:gd name="T13" fmla="*/ 239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60">
                  <a:moveTo>
                    <a:pt x="0" y="239"/>
                  </a:moveTo>
                  <a:lnTo>
                    <a:pt x="43" y="0"/>
                  </a:lnTo>
                  <a:lnTo>
                    <a:pt x="85" y="239"/>
                  </a:lnTo>
                  <a:lnTo>
                    <a:pt x="85" y="721"/>
                  </a:lnTo>
                  <a:lnTo>
                    <a:pt x="43" y="960"/>
                  </a:lnTo>
                  <a:lnTo>
                    <a:pt x="0" y="721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Oval 1082"/>
            <p:cNvSpPr>
              <a:spLocks noChangeArrowheads="1"/>
            </p:cNvSpPr>
            <p:nvPr/>
          </p:nvSpPr>
          <p:spPr bwMode="auto">
            <a:xfrm>
              <a:off x="2490788" y="1987550"/>
              <a:ext cx="741363" cy="7397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" name="Oval 1083"/>
            <p:cNvSpPr>
              <a:spLocks noChangeArrowheads="1"/>
            </p:cNvSpPr>
            <p:nvPr/>
          </p:nvSpPr>
          <p:spPr bwMode="auto">
            <a:xfrm>
              <a:off x="2570163" y="2065338"/>
              <a:ext cx="585788" cy="585788"/>
            </a:xfrm>
            <a:prstGeom prst="ellipse">
              <a:avLst/>
            </a:prstGeom>
            <a:solidFill>
              <a:srgbClr val="009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" name="Freeform 1168"/>
            <p:cNvSpPr>
              <a:spLocks/>
            </p:cNvSpPr>
            <p:nvPr/>
          </p:nvSpPr>
          <p:spPr bwMode="auto">
            <a:xfrm>
              <a:off x="3324225" y="1385888"/>
              <a:ext cx="157163" cy="319088"/>
            </a:xfrm>
            <a:custGeom>
              <a:avLst/>
              <a:gdLst>
                <a:gd name="T0" fmla="*/ 5 w 49"/>
                <a:gd name="T1" fmla="*/ 0 h 100"/>
                <a:gd name="T2" fmla="*/ 0 w 49"/>
                <a:gd name="T3" fmla="*/ 3 h 100"/>
                <a:gd name="T4" fmla="*/ 7 w 49"/>
                <a:gd name="T5" fmla="*/ 3 h 100"/>
                <a:gd name="T6" fmla="*/ 49 w 49"/>
                <a:gd name="T7" fmla="*/ 100 h 100"/>
                <a:gd name="T8" fmla="*/ 49 w 49"/>
                <a:gd name="T9" fmla="*/ 100 h 100"/>
                <a:gd name="T10" fmla="*/ 5 w 49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00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1" y="33"/>
                    <a:pt x="35" y="65"/>
                    <a:pt x="49" y="100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35" y="64"/>
                    <a:pt x="20" y="31"/>
                    <a:pt x="5" y="0"/>
                  </a:cubicBezTo>
                </a:path>
              </a:pathLst>
            </a:custGeom>
            <a:solidFill>
              <a:srgbClr val="C8D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604" name="图片 60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62150" y="3144837"/>
              <a:ext cx="1828800" cy="1828800"/>
            </a:xfrm>
            <a:prstGeom prst="rect">
              <a:avLst/>
            </a:prstGeom>
          </p:spPr>
        </p:pic>
        <p:sp>
          <p:nvSpPr>
            <p:cNvPr id="605" name="任意多边形 604"/>
            <p:cNvSpPr>
              <a:spLocks noChangeArrowheads="1"/>
            </p:cNvSpPr>
            <p:nvPr/>
          </p:nvSpPr>
          <p:spPr bwMode="auto">
            <a:xfrm>
              <a:off x="2758283" y="2236986"/>
              <a:ext cx="242887" cy="287536"/>
            </a:xfrm>
            <a:custGeom>
              <a:avLst/>
              <a:gdLst/>
              <a:ahLst/>
              <a:cxnLst/>
              <a:rect l="l" t="t" r="r" b="b"/>
              <a:pathLst>
                <a:path w="242887" h="287536">
                  <a:moveTo>
                    <a:pt x="46434" y="41077"/>
                  </a:moveTo>
                  <a:lnTo>
                    <a:pt x="46434" y="133945"/>
                  </a:lnTo>
                  <a:lnTo>
                    <a:pt x="196453" y="133945"/>
                  </a:lnTo>
                  <a:lnTo>
                    <a:pt x="196453" y="41077"/>
                  </a:lnTo>
                  <a:close/>
                  <a:moveTo>
                    <a:pt x="0" y="0"/>
                  </a:moveTo>
                  <a:lnTo>
                    <a:pt x="242887" y="0"/>
                  </a:lnTo>
                  <a:lnTo>
                    <a:pt x="242887" y="175022"/>
                  </a:lnTo>
                  <a:lnTo>
                    <a:pt x="46434" y="175022"/>
                  </a:lnTo>
                  <a:lnTo>
                    <a:pt x="46434" y="287536"/>
                  </a:lnTo>
                  <a:lnTo>
                    <a:pt x="0" y="287536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2090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-2.22222E-6 L 0.06628 -2.22222E-6 " pathEditMode="relative" rAng="0" ptsTypes="AA">
                                      <p:cBhvr>
                                        <p:cTn id="9" dur="4600" fill="hold"/>
                                        <p:tgtEl>
                                          <p:spTgt spid="2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-2.22222E-6 L 0.0793 -0.00023 " pathEditMode="relative" rAng="0" ptsTypes="AA">
                                      <p:cBhvr>
                                        <p:cTn id="14" dur="3100" fill="hold"/>
                                        <p:tgtEl>
                                          <p:spTgt spid="25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8" y="-2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7 2.96296E-6 L -0.11263 -0.00023 " pathEditMode="relative" rAng="0" ptsTypes="AA">
                                      <p:cBhvr>
                                        <p:cTn id="19" dur="4000" fill="hold"/>
                                        <p:tgtEl>
                                          <p:spTgt spid="2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8" y="-23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" presetClass="entr" presetSubtype="4" decel="5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56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56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56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56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56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4" decel="50667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0" grpId="0" animBg="1"/>
      <p:bldP spid="2350" grpId="1" animBg="1"/>
      <p:bldP spid="2552" grpId="0" animBg="1"/>
      <p:bldP spid="2552" grpId="1" animBg="1"/>
      <p:bldP spid="1187" grpId="0" animBg="1"/>
      <p:bldP spid="1179" grpId="0" animBg="1"/>
      <p:bldP spid="1182" grpId="0" animBg="1"/>
      <p:bldP spid="1184" grpId="0" animBg="1"/>
      <p:bldP spid="2351" grpId="0" animBg="1"/>
      <p:bldP spid="2351" grpId="1" animBg="1"/>
      <p:bldP spid="1225" grpId="0" animBg="1"/>
      <p:bldP spid="23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190706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922311" y="1073908"/>
            <a:ext cx="23764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4B4B4B"/>
                </a:solidFill>
                <a:latin typeface="+mj-lt"/>
              </a:rPr>
              <a:t>CONTENTS</a:t>
            </a:r>
            <a:endParaRPr lang="en-US" altLang="zh-CN" sz="4000" b="1" dirty="0">
              <a:solidFill>
                <a:srgbClr val="4B4B4B"/>
              </a:solidFill>
              <a:latin typeface="+mj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15039" y="2832310"/>
            <a:ext cx="3266951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 smtClean="0">
                <a:solidFill>
                  <a:srgbClr val="4B4B4B"/>
                </a:solidFill>
              </a:rPr>
              <a:t>ADD YOUR TEXT HERE</a:t>
            </a:r>
            <a:endParaRPr lang="en-US" altLang="zh-CN" sz="2400" dirty="0">
              <a:solidFill>
                <a:srgbClr val="4B4B4B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698334" y="2921758"/>
            <a:ext cx="316706" cy="330244"/>
            <a:chOff x="864636" y="602993"/>
            <a:chExt cx="316706" cy="330244"/>
          </a:xfrm>
        </p:grpSpPr>
        <p:sp>
          <p:nvSpPr>
            <p:cNvPr id="5" name="椭圆 4"/>
            <p:cNvSpPr/>
            <p:nvPr/>
          </p:nvSpPr>
          <p:spPr>
            <a:xfrm>
              <a:off x="864636" y="602993"/>
              <a:ext cx="316706" cy="316706"/>
            </a:xfrm>
            <a:prstGeom prst="ellipse">
              <a:avLst/>
            </a:prstGeom>
            <a:solidFill>
              <a:srgbClr val="E72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864636" y="692275"/>
              <a:ext cx="240962" cy="2409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rgbClr val="4B4B4B"/>
                  </a:solidFill>
                </a:rPr>
                <a:t>1</a:t>
              </a:r>
              <a:endParaRPr lang="zh-CN" altLang="en-US" dirty="0">
                <a:solidFill>
                  <a:srgbClr val="4B4B4B"/>
                </a:solidFill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2015040" y="4307229"/>
            <a:ext cx="3266950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4B4B4B"/>
                </a:solidFill>
              </a:rPr>
              <a:t>ADD YOUR TEXT HERE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1698334" y="4396677"/>
            <a:ext cx="316706" cy="330244"/>
            <a:chOff x="864636" y="602993"/>
            <a:chExt cx="316706" cy="330244"/>
          </a:xfrm>
        </p:grpSpPr>
        <p:sp>
          <p:nvSpPr>
            <p:cNvPr id="19" name="椭圆 18"/>
            <p:cNvSpPr/>
            <p:nvPr/>
          </p:nvSpPr>
          <p:spPr>
            <a:xfrm>
              <a:off x="864636" y="602993"/>
              <a:ext cx="316706" cy="316706"/>
            </a:xfrm>
            <a:prstGeom prst="ellipse">
              <a:avLst/>
            </a:prstGeom>
            <a:solidFill>
              <a:srgbClr val="E72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20" name="椭圆 19"/>
            <p:cNvSpPr/>
            <p:nvPr/>
          </p:nvSpPr>
          <p:spPr>
            <a:xfrm>
              <a:off x="864636" y="692275"/>
              <a:ext cx="240962" cy="2409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4B4B4B"/>
                  </a:solidFill>
                </a:rPr>
                <a:t>3</a:t>
              </a:r>
              <a:endParaRPr lang="zh-CN" altLang="en-US" dirty="0">
                <a:solidFill>
                  <a:srgbClr val="4B4B4B"/>
                </a:solidFill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7243660" y="2832310"/>
            <a:ext cx="3250005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4B4B4B"/>
                </a:solidFill>
              </a:rPr>
              <a:t>ADD YOUR TEXT HERE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6926955" y="2921758"/>
            <a:ext cx="316706" cy="330244"/>
            <a:chOff x="864636" y="602993"/>
            <a:chExt cx="316706" cy="330244"/>
          </a:xfrm>
        </p:grpSpPr>
        <p:sp>
          <p:nvSpPr>
            <p:cNvPr id="31" name="椭圆 30"/>
            <p:cNvSpPr/>
            <p:nvPr/>
          </p:nvSpPr>
          <p:spPr>
            <a:xfrm>
              <a:off x="864636" y="602993"/>
              <a:ext cx="316706" cy="316706"/>
            </a:xfrm>
            <a:prstGeom prst="ellipse">
              <a:avLst/>
            </a:prstGeom>
            <a:solidFill>
              <a:srgbClr val="E72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2" name="椭圆 31"/>
            <p:cNvSpPr/>
            <p:nvPr/>
          </p:nvSpPr>
          <p:spPr>
            <a:xfrm>
              <a:off x="864636" y="692275"/>
              <a:ext cx="240962" cy="2409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4B4B4B"/>
                  </a:solidFill>
                </a:rPr>
                <a:t>2</a:t>
              </a:r>
              <a:endParaRPr lang="zh-CN" altLang="en-US" dirty="0">
                <a:solidFill>
                  <a:srgbClr val="4B4B4B"/>
                </a:solidFill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7243662" y="4307229"/>
            <a:ext cx="325000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4B4B4B"/>
                </a:solidFill>
              </a:rPr>
              <a:t>ADD YOUR TEXT HERE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6926955" y="4396677"/>
            <a:ext cx="316706" cy="330244"/>
            <a:chOff x="864636" y="602993"/>
            <a:chExt cx="316706" cy="330244"/>
          </a:xfrm>
        </p:grpSpPr>
        <p:sp>
          <p:nvSpPr>
            <p:cNvPr id="35" name="椭圆 34"/>
            <p:cNvSpPr/>
            <p:nvPr/>
          </p:nvSpPr>
          <p:spPr>
            <a:xfrm>
              <a:off x="864636" y="602993"/>
              <a:ext cx="316706" cy="316706"/>
            </a:xfrm>
            <a:prstGeom prst="ellipse">
              <a:avLst/>
            </a:prstGeom>
            <a:solidFill>
              <a:srgbClr val="E72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6" name="椭圆 35"/>
            <p:cNvSpPr/>
            <p:nvPr/>
          </p:nvSpPr>
          <p:spPr>
            <a:xfrm>
              <a:off x="864636" y="692275"/>
              <a:ext cx="240962" cy="2409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4B4B4B"/>
                  </a:solidFill>
                </a:rPr>
                <a:t>4</a:t>
              </a:r>
              <a:endParaRPr lang="zh-CN" altLang="en-US" dirty="0">
                <a:solidFill>
                  <a:srgbClr val="4B4B4B"/>
                </a:solidFill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0" y="6634162"/>
            <a:ext cx="12192000" cy="223838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矩形 83"/>
          <p:cNvSpPr/>
          <p:nvPr/>
        </p:nvSpPr>
        <p:spPr>
          <a:xfrm>
            <a:off x="11127468" y="578615"/>
            <a:ext cx="261257" cy="261257"/>
          </a:xfrm>
          <a:prstGeom prst="rect">
            <a:avLst/>
          </a:prstGeom>
          <a:solidFill>
            <a:srgbClr val="E72A2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10764611" y="578615"/>
            <a:ext cx="261257" cy="261257"/>
          </a:xfrm>
          <a:prstGeom prst="rect">
            <a:avLst/>
          </a:prstGeom>
          <a:solidFill>
            <a:srgbClr val="E72A2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10401754" y="578615"/>
            <a:ext cx="261257" cy="261257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10038897" y="578615"/>
            <a:ext cx="261257" cy="261257"/>
          </a:xfrm>
          <a:prstGeom prst="rect">
            <a:avLst/>
          </a:prstGeom>
          <a:solidFill>
            <a:srgbClr val="4B4B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668615" y="1781794"/>
            <a:ext cx="2883877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75" y="522287"/>
            <a:ext cx="1339850" cy="37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065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1946480"/>
            <a:ext cx="11676063" cy="3790950"/>
          </a:xfrm>
          <a:prstGeom prst="rect">
            <a:avLst/>
          </a:prstGeom>
          <a:solidFill>
            <a:srgbClr val="4B4B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88114" y="2125282"/>
            <a:ext cx="758098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rgbClr val="F4F4F4"/>
                </a:solidFill>
                <a:latin typeface="Segoe UI"/>
              </a:rPr>
              <a:t>PART ONE</a:t>
            </a:r>
            <a:endParaRPr lang="en-US" altLang="zh-CN" sz="5400" b="1" dirty="0">
              <a:solidFill>
                <a:srgbClr val="F4F4F4"/>
              </a:solidFill>
              <a:latin typeface="Segoe UI"/>
            </a:endParaRPr>
          </a:p>
          <a:p>
            <a:r>
              <a:rPr lang="en-US" altLang="zh-CN" sz="5400" b="1" dirty="0">
                <a:solidFill>
                  <a:prstClr val="white"/>
                </a:solidFill>
                <a:latin typeface="Segoe UI"/>
              </a:rPr>
              <a:t>ADD </a:t>
            </a:r>
            <a:r>
              <a:rPr lang="en-US" altLang="zh-CN" sz="5400" b="1" dirty="0" smtClean="0">
                <a:solidFill>
                  <a:prstClr val="white"/>
                </a:solidFill>
                <a:latin typeface="Segoe UI"/>
              </a:rPr>
              <a:t>YOUR TITLE </a:t>
            </a:r>
            <a:r>
              <a:rPr lang="en-US" altLang="zh-CN" sz="5400" b="1" dirty="0">
                <a:solidFill>
                  <a:prstClr val="white"/>
                </a:solidFill>
                <a:latin typeface="Segoe UI"/>
              </a:rPr>
              <a:t>HETE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6815328" y="4177247"/>
            <a:ext cx="4242816" cy="1219200"/>
            <a:chOff x="6815328" y="4705350"/>
            <a:chExt cx="4242816" cy="1219200"/>
          </a:xfrm>
        </p:grpSpPr>
        <p:sp>
          <p:nvSpPr>
            <p:cNvPr id="13" name="等腰三角形 12"/>
            <p:cNvSpPr/>
            <p:nvPr/>
          </p:nvSpPr>
          <p:spPr>
            <a:xfrm>
              <a:off x="6815328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>
              <a:off x="8229600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>
              <a:off x="9643872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6815328" y="4433606"/>
            <a:ext cx="4242816" cy="1219200"/>
            <a:chOff x="6815328" y="4705350"/>
            <a:chExt cx="4242816" cy="1219200"/>
          </a:xfrm>
        </p:grpSpPr>
        <p:sp>
          <p:nvSpPr>
            <p:cNvPr id="123" name="等腰三角形 122"/>
            <p:cNvSpPr/>
            <p:nvPr/>
          </p:nvSpPr>
          <p:spPr>
            <a:xfrm>
              <a:off x="6815328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4" name="等腰三角形 123"/>
            <p:cNvSpPr/>
            <p:nvPr/>
          </p:nvSpPr>
          <p:spPr>
            <a:xfrm>
              <a:off x="8229600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5" name="等腰三角形 124"/>
            <p:cNvSpPr/>
            <p:nvPr/>
          </p:nvSpPr>
          <p:spPr>
            <a:xfrm>
              <a:off x="9643872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6815328" y="4689965"/>
            <a:ext cx="4242816" cy="1219200"/>
            <a:chOff x="6815328" y="4705350"/>
            <a:chExt cx="4242816" cy="1219200"/>
          </a:xfrm>
        </p:grpSpPr>
        <p:sp>
          <p:nvSpPr>
            <p:cNvPr id="127" name="等腰三角形 126"/>
            <p:cNvSpPr/>
            <p:nvPr/>
          </p:nvSpPr>
          <p:spPr>
            <a:xfrm>
              <a:off x="6815328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8" name="等腰三角形 127"/>
            <p:cNvSpPr/>
            <p:nvPr/>
          </p:nvSpPr>
          <p:spPr>
            <a:xfrm>
              <a:off x="8229600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9" name="等腰三角形 128"/>
            <p:cNvSpPr/>
            <p:nvPr/>
          </p:nvSpPr>
          <p:spPr>
            <a:xfrm>
              <a:off x="9643872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6815328" y="4946324"/>
            <a:ext cx="4242816" cy="1219200"/>
            <a:chOff x="6815328" y="4705350"/>
            <a:chExt cx="4242816" cy="1219200"/>
          </a:xfrm>
        </p:grpSpPr>
        <p:sp>
          <p:nvSpPr>
            <p:cNvPr id="131" name="等腰三角形 130"/>
            <p:cNvSpPr/>
            <p:nvPr/>
          </p:nvSpPr>
          <p:spPr>
            <a:xfrm>
              <a:off x="6815328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2" name="等腰三角形 131"/>
            <p:cNvSpPr/>
            <p:nvPr/>
          </p:nvSpPr>
          <p:spPr>
            <a:xfrm>
              <a:off x="8229600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3" name="等腰三角形 132"/>
            <p:cNvSpPr/>
            <p:nvPr/>
          </p:nvSpPr>
          <p:spPr>
            <a:xfrm>
              <a:off x="9643872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6815328" y="5202683"/>
            <a:ext cx="4242816" cy="1219200"/>
            <a:chOff x="6815328" y="4705350"/>
            <a:chExt cx="4242816" cy="1219200"/>
          </a:xfrm>
        </p:grpSpPr>
        <p:sp>
          <p:nvSpPr>
            <p:cNvPr id="135" name="等腰三角形 134"/>
            <p:cNvSpPr/>
            <p:nvPr/>
          </p:nvSpPr>
          <p:spPr>
            <a:xfrm>
              <a:off x="6815328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6" name="等腰三角形 135"/>
            <p:cNvSpPr/>
            <p:nvPr/>
          </p:nvSpPr>
          <p:spPr>
            <a:xfrm>
              <a:off x="8229600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7" name="等腰三角形 136"/>
            <p:cNvSpPr/>
            <p:nvPr/>
          </p:nvSpPr>
          <p:spPr>
            <a:xfrm>
              <a:off x="9643872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6815328" y="5459042"/>
            <a:ext cx="4242816" cy="1219200"/>
            <a:chOff x="6815328" y="4705350"/>
            <a:chExt cx="4242816" cy="1219200"/>
          </a:xfrm>
        </p:grpSpPr>
        <p:sp>
          <p:nvSpPr>
            <p:cNvPr id="139" name="等腰三角形 138"/>
            <p:cNvSpPr/>
            <p:nvPr/>
          </p:nvSpPr>
          <p:spPr>
            <a:xfrm>
              <a:off x="6815328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0" name="等腰三角形 139"/>
            <p:cNvSpPr/>
            <p:nvPr/>
          </p:nvSpPr>
          <p:spPr>
            <a:xfrm>
              <a:off x="8229600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1" name="等腰三角形 140"/>
            <p:cNvSpPr/>
            <p:nvPr/>
          </p:nvSpPr>
          <p:spPr>
            <a:xfrm>
              <a:off x="9643872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6815328" y="5715401"/>
            <a:ext cx="4242816" cy="1219200"/>
            <a:chOff x="6815328" y="4705350"/>
            <a:chExt cx="4242816" cy="1219200"/>
          </a:xfrm>
        </p:grpSpPr>
        <p:sp>
          <p:nvSpPr>
            <p:cNvPr id="143" name="等腰三角形 142"/>
            <p:cNvSpPr/>
            <p:nvPr/>
          </p:nvSpPr>
          <p:spPr>
            <a:xfrm>
              <a:off x="6815328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4" name="等腰三角形 143"/>
            <p:cNvSpPr/>
            <p:nvPr/>
          </p:nvSpPr>
          <p:spPr>
            <a:xfrm>
              <a:off x="8229600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5" name="等腰三角形 144"/>
            <p:cNvSpPr/>
            <p:nvPr/>
          </p:nvSpPr>
          <p:spPr>
            <a:xfrm>
              <a:off x="9643872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6815328" y="5971760"/>
            <a:ext cx="4242816" cy="1219200"/>
            <a:chOff x="6815328" y="4705350"/>
            <a:chExt cx="4242816" cy="1219200"/>
          </a:xfrm>
        </p:grpSpPr>
        <p:sp>
          <p:nvSpPr>
            <p:cNvPr id="147" name="等腰三角形 146"/>
            <p:cNvSpPr/>
            <p:nvPr/>
          </p:nvSpPr>
          <p:spPr>
            <a:xfrm>
              <a:off x="6815328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8" name="等腰三角形 147"/>
            <p:cNvSpPr/>
            <p:nvPr/>
          </p:nvSpPr>
          <p:spPr>
            <a:xfrm>
              <a:off x="8229600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9" name="等腰三角形 148"/>
            <p:cNvSpPr/>
            <p:nvPr/>
          </p:nvSpPr>
          <p:spPr>
            <a:xfrm>
              <a:off x="9643872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6815328" y="6228119"/>
            <a:ext cx="4242816" cy="1219200"/>
            <a:chOff x="6815328" y="4705350"/>
            <a:chExt cx="4242816" cy="1219200"/>
          </a:xfrm>
        </p:grpSpPr>
        <p:sp>
          <p:nvSpPr>
            <p:cNvPr id="151" name="等腰三角形 150"/>
            <p:cNvSpPr/>
            <p:nvPr/>
          </p:nvSpPr>
          <p:spPr>
            <a:xfrm>
              <a:off x="6815328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2" name="等腰三角形 151"/>
            <p:cNvSpPr/>
            <p:nvPr/>
          </p:nvSpPr>
          <p:spPr>
            <a:xfrm>
              <a:off x="8229600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3" name="等腰三角形 152"/>
            <p:cNvSpPr/>
            <p:nvPr/>
          </p:nvSpPr>
          <p:spPr>
            <a:xfrm>
              <a:off x="9643872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6815328" y="6484478"/>
            <a:ext cx="4242816" cy="1219200"/>
            <a:chOff x="6815328" y="4705350"/>
            <a:chExt cx="4242816" cy="1219200"/>
          </a:xfrm>
        </p:grpSpPr>
        <p:sp>
          <p:nvSpPr>
            <p:cNvPr id="155" name="等腰三角形 154"/>
            <p:cNvSpPr/>
            <p:nvPr/>
          </p:nvSpPr>
          <p:spPr>
            <a:xfrm>
              <a:off x="6815328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6" name="等腰三角形 155"/>
            <p:cNvSpPr/>
            <p:nvPr/>
          </p:nvSpPr>
          <p:spPr>
            <a:xfrm>
              <a:off x="8229600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7" name="等腰三角形 156"/>
            <p:cNvSpPr/>
            <p:nvPr/>
          </p:nvSpPr>
          <p:spPr>
            <a:xfrm>
              <a:off x="9643872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6815328" y="6740837"/>
            <a:ext cx="4242816" cy="1219200"/>
            <a:chOff x="6815328" y="4705350"/>
            <a:chExt cx="4242816" cy="1219200"/>
          </a:xfrm>
        </p:grpSpPr>
        <p:sp>
          <p:nvSpPr>
            <p:cNvPr id="159" name="等腰三角形 158"/>
            <p:cNvSpPr/>
            <p:nvPr/>
          </p:nvSpPr>
          <p:spPr>
            <a:xfrm>
              <a:off x="6815328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0" name="等腰三角形 159"/>
            <p:cNvSpPr/>
            <p:nvPr/>
          </p:nvSpPr>
          <p:spPr>
            <a:xfrm>
              <a:off x="8229600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1" name="等腰三角形 160"/>
            <p:cNvSpPr/>
            <p:nvPr/>
          </p:nvSpPr>
          <p:spPr>
            <a:xfrm>
              <a:off x="9643872" y="4705350"/>
              <a:ext cx="1414272" cy="1219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49" name="图片 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75" y="6234927"/>
            <a:ext cx="1339850" cy="37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664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27468" y="578615"/>
            <a:ext cx="261257" cy="261257"/>
          </a:xfrm>
          <a:prstGeom prst="rect">
            <a:avLst/>
          </a:prstGeom>
          <a:solidFill>
            <a:srgbClr val="E72A2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64611" y="578615"/>
            <a:ext cx="261257" cy="261257"/>
          </a:xfrm>
          <a:prstGeom prst="rect">
            <a:avLst/>
          </a:prstGeom>
          <a:solidFill>
            <a:srgbClr val="E72A2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401754" y="578615"/>
            <a:ext cx="261257" cy="261257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038897" y="578615"/>
            <a:ext cx="261257" cy="261257"/>
          </a:xfrm>
          <a:prstGeom prst="rect">
            <a:avLst/>
          </a:prstGeom>
          <a:solidFill>
            <a:srgbClr val="4B4B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0" y="6634162"/>
            <a:ext cx="12192000" cy="223838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09510" y="1869402"/>
            <a:ext cx="32118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YOUR LITTLE TITLE HERE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68523" y="2803845"/>
            <a:ext cx="774484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dirty="0"/>
              <a:t>You cannot improve your past, but you can improve your </a:t>
            </a:r>
            <a:r>
              <a:rPr lang="en-US" altLang="zh-CN" sz="2000" dirty="0" smtClean="0"/>
              <a:t>future</a:t>
            </a:r>
          </a:p>
          <a:p>
            <a:pPr>
              <a:lnSpc>
                <a:spcPct val="200000"/>
              </a:lnSpc>
            </a:pPr>
            <a:r>
              <a:rPr lang="en-US" altLang="zh-CN" sz="2000" dirty="0" smtClean="0"/>
              <a:t>Once </a:t>
            </a:r>
            <a:r>
              <a:rPr lang="en-US" altLang="zh-CN" sz="2000" dirty="0"/>
              <a:t>time is wasted, life is </a:t>
            </a:r>
            <a:r>
              <a:rPr lang="en-US" altLang="zh-CN" sz="2000" dirty="0" smtClean="0"/>
              <a:t>wasted</a:t>
            </a:r>
          </a:p>
          <a:p>
            <a:pPr>
              <a:lnSpc>
                <a:spcPct val="200000"/>
              </a:lnSpc>
            </a:pPr>
            <a:r>
              <a:rPr lang="en-US" altLang="zh-CN" sz="2000" dirty="0" smtClean="0"/>
              <a:t>Do </a:t>
            </a:r>
            <a:r>
              <a:rPr lang="en-US" altLang="zh-CN" sz="2000" dirty="0"/>
              <a:t>one thing at a time, and do </a:t>
            </a:r>
            <a:r>
              <a:rPr lang="en-US" altLang="zh-CN" sz="2000" dirty="0" smtClean="0"/>
              <a:t>well</a:t>
            </a:r>
          </a:p>
          <a:p>
            <a:pPr>
              <a:lnSpc>
                <a:spcPct val="200000"/>
              </a:lnSpc>
            </a:pPr>
            <a:r>
              <a:rPr lang="en-US" altLang="zh-CN" sz="2000" dirty="0"/>
              <a:t>You cannot improve your past, but you can improve your future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809522" y="3069038"/>
            <a:ext cx="316706" cy="330244"/>
            <a:chOff x="864636" y="602993"/>
            <a:chExt cx="316706" cy="330244"/>
          </a:xfrm>
        </p:grpSpPr>
        <p:sp>
          <p:nvSpPr>
            <p:cNvPr id="17" name="椭圆 16"/>
            <p:cNvSpPr/>
            <p:nvPr/>
          </p:nvSpPr>
          <p:spPr>
            <a:xfrm>
              <a:off x="864636" y="602993"/>
              <a:ext cx="316706" cy="316706"/>
            </a:xfrm>
            <a:prstGeom prst="ellipse">
              <a:avLst/>
            </a:prstGeom>
            <a:solidFill>
              <a:srgbClr val="E72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8" name="椭圆 17"/>
            <p:cNvSpPr/>
            <p:nvPr/>
          </p:nvSpPr>
          <p:spPr>
            <a:xfrm>
              <a:off x="864636" y="692275"/>
              <a:ext cx="240962" cy="2409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rgbClr val="4B4B4B"/>
                  </a:solidFill>
                </a:rPr>
                <a:t>1</a:t>
              </a:r>
              <a:endParaRPr lang="zh-CN" altLang="en-US" dirty="0">
                <a:solidFill>
                  <a:srgbClr val="4B4B4B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09522" y="3671165"/>
            <a:ext cx="316706" cy="330244"/>
            <a:chOff x="864636" y="602993"/>
            <a:chExt cx="316706" cy="330244"/>
          </a:xfrm>
        </p:grpSpPr>
        <p:sp>
          <p:nvSpPr>
            <p:cNvPr id="23" name="椭圆 22"/>
            <p:cNvSpPr/>
            <p:nvPr/>
          </p:nvSpPr>
          <p:spPr>
            <a:xfrm>
              <a:off x="864636" y="602993"/>
              <a:ext cx="316706" cy="316706"/>
            </a:xfrm>
            <a:prstGeom prst="ellipse">
              <a:avLst/>
            </a:prstGeom>
            <a:solidFill>
              <a:srgbClr val="E72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24" name="椭圆 23"/>
            <p:cNvSpPr/>
            <p:nvPr/>
          </p:nvSpPr>
          <p:spPr>
            <a:xfrm>
              <a:off x="864636" y="692275"/>
              <a:ext cx="240962" cy="2409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4B4B4B"/>
                  </a:solidFill>
                </a:rPr>
                <a:t>2</a:t>
              </a:r>
              <a:endParaRPr lang="zh-CN" altLang="en-US" dirty="0">
                <a:solidFill>
                  <a:srgbClr val="4B4B4B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09522" y="4275789"/>
            <a:ext cx="316706" cy="330244"/>
            <a:chOff x="864636" y="602993"/>
            <a:chExt cx="316706" cy="330244"/>
          </a:xfrm>
        </p:grpSpPr>
        <p:sp>
          <p:nvSpPr>
            <p:cNvPr id="26" name="椭圆 25"/>
            <p:cNvSpPr/>
            <p:nvPr/>
          </p:nvSpPr>
          <p:spPr>
            <a:xfrm>
              <a:off x="864636" y="602993"/>
              <a:ext cx="316706" cy="316706"/>
            </a:xfrm>
            <a:prstGeom prst="ellipse">
              <a:avLst/>
            </a:prstGeom>
            <a:solidFill>
              <a:srgbClr val="E72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27" name="椭圆 26"/>
            <p:cNvSpPr/>
            <p:nvPr/>
          </p:nvSpPr>
          <p:spPr>
            <a:xfrm>
              <a:off x="864636" y="692275"/>
              <a:ext cx="240962" cy="2409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4B4B4B"/>
                  </a:solidFill>
                </a:rPr>
                <a:t>3</a:t>
              </a:r>
              <a:endParaRPr lang="zh-CN" altLang="en-US" dirty="0">
                <a:solidFill>
                  <a:srgbClr val="4B4B4B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09522" y="4902376"/>
            <a:ext cx="316706" cy="330244"/>
            <a:chOff x="864636" y="602993"/>
            <a:chExt cx="316706" cy="330244"/>
          </a:xfrm>
        </p:grpSpPr>
        <p:sp>
          <p:nvSpPr>
            <p:cNvPr id="29" name="椭圆 28"/>
            <p:cNvSpPr/>
            <p:nvPr/>
          </p:nvSpPr>
          <p:spPr>
            <a:xfrm>
              <a:off x="864636" y="602993"/>
              <a:ext cx="316706" cy="316706"/>
            </a:xfrm>
            <a:prstGeom prst="ellipse">
              <a:avLst/>
            </a:prstGeom>
            <a:solidFill>
              <a:srgbClr val="E72A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2" name="椭圆 31"/>
            <p:cNvSpPr/>
            <p:nvPr/>
          </p:nvSpPr>
          <p:spPr>
            <a:xfrm>
              <a:off x="864636" y="692275"/>
              <a:ext cx="240962" cy="2409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rgbClr val="4B4B4B"/>
                  </a:solidFill>
                </a:rPr>
                <a:t>4</a:t>
              </a:r>
              <a:endParaRPr lang="zh-CN" altLang="en-US" dirty="0">
                <a:solidFill>
                  <a:srgbClr val="4B4B4B"/>
                </a:solidFill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708064" y="1144276"/>
            <a:ext cx="20842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4B4B4B"/>
                </a:solidFill>
                <a:latin typeface="Segoe UI"/>
              </a:rPr>
              <a:t>TITLE HERE</a:t>
            </a:r>
            <a:endParaRPr lang="en-US" altLang="zh-CN" sz="2800" b="1" dirty="0">
              <a:solidFill>
                <a:srgbClr val="4B4B4B"/>
              </a:solidFill>
              <a:latin typeface="Segoe UI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803275" y="1684739"/>
            <a:ext cx="18669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图片 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75" y="522287"/>
            <a:ext cx="1339850" cy="37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24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27468" y="578615"/>
            <a:ext cx="261257" cy="261257"/>
          </a:xfrm>
          <a:prstGeom prst="rect">
            <a:avLst/>
          </a:prstGeom>
          <a:solidFill>
            <a:srgbClr val="E72A2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64611" y="578615"/>
            <a:ext cx="261257" cy="261257"/>
          </a:xfrm>
          <a:prstGeom prst="rect">
            <a:avLst/>
          </a:prstGeom>
          <a:solidFill>
            <a:srgbClr val="E72A2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401754" y="578615"/>
            <a:ext cx="261257" cy="261257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038897" y="578615"/>
            <a:ext cx="261257" cy="261257"/>
          </a:xfrm>
          <a:prstGeom prst="rect">
            <a:avLst/>
          </a:prstGeom>
          <a:solidFill>
            <a:srgbClr val="4B4B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0" y="6634162"/>
            <a:ext cx="12192000" cy="223838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041797" y="1966303"/>
            <a:ext cx="8108407" cy="4288504"/>
            <a:chOff x="1970819" y="1966303"/>
            <a:chExt cx="8108407" cy="4288504"/>
          </a:xfrm>
        </p:grpSpPr>
        <p:sp>
          <p:nvSpPr>
            <p:cNvPr id="39" name="Freeform 13"/>
            <p:cNvSpPr>
              <a:spLocks/>
            </p:cNvSpPr>
            <p:nvPr/>
          </p:nvSpPr>
          <p:spPr bwMode="auto">
            <a:xfrm>
              <a:off x="5519973" y="1966303"/>
              <a:ext cx="2248487" cy="2244764"/>
            </a:xfrm>
            <a:custGeom>
              <a:avLst/>
              <a:gdLst>
                <a:gd name="T0" fmla="*/ 2672 w 2928"/>
                <a:gd name="T1" fmla="*/ 0 h 2472"/>
                <a:gd name="T2" fmla="*/ 2656 w 2928"/>
                <a:gd name="T3" fmla="*/ 8 h 2472"/>
                <a:gd name="T4" fmla="*/ 2660 w 2928"/>
                <a:gd name="T5" fmla="*/ 0 h 2472"/>
                <a:gd name="T6" fmla="*/ 640 w 2928"/>
                <a:gd name="T7" fmla="*/ 824 h 2472"/>
                <a:gd name="T8" fmla="*/ 633 w 2928"/>
                <a:gd name="T9" fmla="*/ 829 h 2472"/>
                <a:gd name="T10" fmla="*/ 0 w 2928"/>
                <a:gd name="T11" fmla="*/ 2232 h 2472"/>
                <a:gd name="T12" fmla="*/ 3 w 2928"/>
                <a:gd name="T13" fmla="*/ 2231 h 2472"/>
                <a:gd name="T14" fmla="*/ 16 w 2928"/>
                <a:gd name="T15" fmla="*/ 2360 h 2472"/>
                <a:gd name="T16" fmla="*/ 11 w 2928"/>
                <a:gd name="T17" fmla="*/ 2353 h 2472"/>
                <a:gd name="T18" fmla="*/ 0 w 2928"/>
                <a:gd name="T19" fmla="*/ 2456 h 2472"/>
                <a:gd name="T20" fmla="*/ 624 w 2928"/>
                <a:gd name="T21" fmla="*/ 2216 h 2472"/>
                <a:gd name="T22" fmla="*/ 1264 w 2928"/>
                <a:gd name="T23" fmla="*/ 2472 h 2472"/>
                <a:gd name="T24" fmla="*/ 1262 w 2928"/>
                <a:gd name="T25" fmla="*/ 2465 h 2472"/>
                <a:gd name="T26" fmla="*/ 1248 w 2928"/>
                <a:gd name="T27" fmla="*/ 2360 h 2472"/>
                <a:gd name="T28" fmla="*/ 1254 w 2928"/>
                <a:gd name="T29" fmla="*/ 2353 h 2472"/>
                <a:gd name="T30" fmla="*/ 1264 w 2928"/>
                <a:gd name="T31" fmla="*/ 2232 h 2472"/>
                <a:gd name="T32" fmla="*/ 1263 w 2928"/>
                <a:gd name="T33" fmla="*/ 2232 h 2472"/>
                <a:gd name="T34" fmla="*/ 2656 w 2928"/>
                <a:gd name="T35" fmla="*/ 1256 h 2472"/>
                <a:gd name="T36" fmla="*/ 2660 w 2928"/>
                <a:gd name="T37" fmla="*/ 1256 h 2472"/>
                <a:gd name="T38" fmla="*/ 2688 w 2928"/>
                <a:gd name="T39" fmla="*/ 1256 h 2472"/>
                <a:gd name="T40" fmla="*/ 2928 w 2928"/>
                <a:gd name="T41" fmla="*/ 632 h 2472"/>
                <a:gd name="T42" fmla="*/ 2672 w 2928"/>
                <a:gd name="T43" fmla="*/ 8 h 2472"/>
                <a:gd name="T44" fmla="*/ 2672 w 2928"/>
                <a:gd name="T45" fmla="*/ 0 h 2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28" h="2472">
                  <a:moveTo>
                    <a:pt x="2672" y="0"/>
                  </a:moveTo>
                  <a:cubicBezTo>
                    <a:pt x="2668" y="0"/>
                    <a:pt x="2664" y="0"/>
                    <a:pt x="2656" y="8"/>
                  </a:cubicBezTo>
                  <a:lnTo>
                    <a:pt x="2660" y="0"/>
                  </a:lnTo>
                  <a:cubicBezTo>
                    <a:pt x="1848" y="0"/>
                    <a:pt x="1121" y="322"/>
                    <a:pt x="640" y="824"/>
                  </a:cubicBezTo>
                  <a:lnTo>
                    <a:pt x="633" y="829"/>
                  </a:lnTo>
                  <a:cubicBezTo>
                    <a:pt x="266" y="1211"/>
                    <a:pt x="34" y="1697"/>
                    <a:pt x="0" y="2232"/>
                  </a:cubicBezTo>
                  <a:lnTo>
                    <a:pt x="3" y="2231"/>
                  </a:lnTo>
                  <a:cubicBezTo>
                    <a:pt x="8" y="2271"/>
                    <a:pt x="11" y="2312"/>
                    <a:pt x="16" y="2360"/>
                  </a:cubicBezTo>
                  <a:lnTo>
                    <a:pt x="11" y="2353"/>
                  </a:lnTo>
                  <a:cubicBezTo>
                    <a:pt x="11" y="2389"/>
                    <a:pt x="9" y="2424"/>
                    <a:pt x="0" y="2456"/>
                  </a:cubicBezTo>
                  <a:lnTo>
                    <a:pt x="624" y="2216"/>
                  </a:lnTo>
                  <a:lnTo>
                    <a:pt x="1264" y="2472"/>
                  </a:lnTo>
                  <a:lnTo>
                    <a:pt x="1262" y="2465"/>
                  </a:lnTo>
                  <a:cubicBezTo>
                    <a:pt x="1257" y="2428"/>
                    <a:pt x="1254" y="2391"/>
                    <a:pt x="1248" y="2360"/>
                  </a:cubicBezTo>
                  <a:lnTo>
                    <a:pt x="1254" y="2353"/>
                  </a:lnTo>
                  <a:cubicBezTo>
                    <a:pt x="1254" y="2312"/>
                    <a:pt x="1257" y="2272"/>
                    <a:pt x="1264" y="2232"/>
                  </a:cubicBezTo>
                  <a:lnTo>
                    <a:pt x="1263" y="2232"/>
                  </a:lnTo>
                  <a:cubicBezTo>
                    <a:pt x="1340" y="1683"/>
                    <a:pt x="1936" y="1256"/>
                    <a:pt x="2656" y="1256"/>
                  </a:cubicBezTo>
                  <a:lnTo>
                    <a:pt x="2660" y="1256"/>
                  </a:lnTo>
                  <a:cubicBezTo>
                    <a:pt x="2667" y="1256"/>
                    <a:pt x="2674" y="1256"/>
                    <a:pt x="2688" y="1256"/>
                  </a:cubicBezTo>
                  <a:lnTo>
                    <a:pt x="2928" y="632"/>
                  </a:lnTo>
                  <a:lnTo>
                    <a:pt x="2672" y="8"/>
                  </a:lnTo>
                  <a:lnTo>
                    <a:pt x="2672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2">
                    <a:lumMod val="60000"/>
                    <a:lumOff val="40000"/>
                  </a:schemeClr>
                </a:gs>
                <a:gs pos="0">
                  <a:srgbClr val="F5AAAB"/>
                </a:gs>
              </a:gsLst>
              <a:lin ang="0" scaled="1"/>
              <a:tileRect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lnSpc>
                  <a:spcPct val="120000"/>
                </a:lnSpc>
                <a:defRPr/>
              </a:pPr>
              <a:endParaRPr lang="zh-CN" altLang="en-US" sz="1100" b="1" kern="0">
                <a:solidFill>
                  <a:srgbClr val="002060"/>
                </a:solidFill>
                <a:ea typeface="微软雅黑" pitchFamily="34" charset="-122"/>
              </a:endParaRPr>
            </a:p>
          </p:txBody>
        </p:sp>
        <p:sp>
          <p:nvSpPr>
            <p:cNvPr id="40" name="Freeform 10"/>
            <p:cNvSpPr>
              <a:spLocks/>
            </p:cNvSpPr>
            <p:nvPr/>
          </p:nvSpPr>
          <p:spPr bwMode="auto">
            <a:xfrm>
              <a:off x="7584189" y="1973748"/>
              <a:ext cx="2017682" cy="2237318"/>
            </a:xfrm>
            <a:custGeom>
              <a:avLst/>
              <a:gdLst>
                <a:gd name="T0" fmla="*/ 0 w 2629"/>
                <a:gd name="T1" fmla="*/ 0 h 2464"/>
                <a:gd name="T2" fmla="*/ 256 w 2629"/>
                <a:gd name="T3" fmla="*/ 624 h 2464"/>
                <a:gd name="T4" fmla="*/ 0 w 2629"/>
                <a:gd name="T5" fmla="*/ 1248 h 2464"/>
                <a:gd name="T6" fmla="*/ 8 w 2629"/>
                <a:gd name="T7" fmla="*/ 1248 h 2464"/>
                <a:gd name="T8" fmla="*/ 1376 w 2629"/>
                <a:gd name="T9" fmla="*/ 2224 h 2464"/>
                <a:gd name="T10" fmla="*/ 2000 w 2629"/>
                <a:gd name="T11" fmla="*/ 2464 h 2464"/>
                <a:gd name="T12" fmla="*/ 2624 w 2629"/>
                <a:gd name="T13" fmla="*/ 2224 h 2464"/>
                <a:gd name="T14" fmla="*/ 2629 w 2629"/>
                <a:gd name="T15" fmla="*/ 2217 h 2464"/>
                <a:gd name="T16" fmla="*/ 0 w 2629"/>
                <a:gd name="T17" fmla="*/ 0 h 2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29" h="2464">
                  <a:moveTo>
                    <a:pt x="0" y="0"/>
                  </a:moveTo>
                  <a:lnTo>
                    <a:pt x="256" y="624"/>
                  </a:lnTo>
                  <a:lnTo>
                    <a:pt x="0" y="1248"/>
                  </a:lnTo>
                  <a:lnTo>
                    <a:pt x="8" y="1248"/>
                  </a:lnTo>
                  <a:cubicBezTo>
                    <a:pt x="714" y="1262"/>
                    <a:pt x="1291" y="1682"/>
                    <a:pt x="1376" y="2224"/>
                  </a:cubicBezTo>
                  <a:lnTo>
                    <a:pt x="2000" y="2464"/>
                  </a:lnTo>
                  <a:lnTo>
                    <a:pt x="2624" y="2224"/>
                  </a:lnTo>
                  <a:lnTo>
                    <a:pt x="2629" y="2217"/>
                  </a:lnTo>
                  <a:cubicBezTo>
                    <a:pt x="2554" y="985"/>
                    <a:pt x="1408" y="5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F5AAAB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lnSpc>
                  <a:spcPct val="120000"/>
                </a:lnSpc>
                <a:defRPr/>
              </a:pPr>
              <a:endParaRPr lang="zh-CN" altLang="en-US" sz="1050" b="1" kern="0">
                <a:solidFill>
                  <a:srgbClr val="002060"/>
                </a:solidFill>
                <a:ea typeface="微软雅黑" pitchFamily="34" charset="-122"/>
              </a:endParaRPr>
            </a:p>
          </p:txBody>
        </p:sp>
        <p:sp>
          <p:nvSpPr>
            <p:cNvPr id="45" name="Freeform 9"/>
            <p:cNvSpPr>
              <a:spLocks/>
            </p:cNvSpPr>
            <p:nvPr/>
          </p:nvSpPr>
          <p:spPr bwMode="auto">
            <a:xfrm>
              <a:off x="6005781" y="4211067"/>
              <a:ext cx="1643554" cy="2036295"/>
            </a:xfrm>
            <a:custGeom>
              <a:avLst/>
              <a:gdLst>
                <a:gd name="T0" fmla="*/ 2141 w 2141"/>
                <a:gd name="T1" fmla="*/ 975 h 2240"/>
                <a:gd name="T2" fmla="*/ 2023 w 2141"/>
                <a:gd name="T3" fmla="*/ 976 h 2240"/>
                <a:gd name="T4" fmla="*/ 2027 w 2141"/>
                <a:gd name="T5" fmla="*/ 979 h 2240"/>
                <a:gd name="T6" fmla="*/ 631 w 2141"/>
                <a:gd name="T7" fmla="*/ 0 h 2240"/>
                <a:gd name="T8" fmla="*/ 631 w 2141"/>
                <a:gd name="T9" fmla="*/ 0 h 2240"/>
                <a:gd name="T10" fmla="*/ 630 w 2141"/>
                <a:gd name="T11" fmla="*/ 8 h 2240"/>
                <a:gd name="T12" fmla="*/ 7 w 2141"/>
                <a:gd name="T13" fmla="*/ 1408 h 2240"/>
                <a:gd name="T14" fmla="*/ 0 w 2141"/>
                <a:gd name="T15" fmla="*/ 1405 h 2240"/>
                <a:gd name="T16" fmla="*/ 2023 w 2141"/>
                <a:gd name="T17" fmla="*/ 2240 h 2240"/>
                <a:gd name="T18" fmla="*/ 2027 w 2141"/>
                <a:gd name="T19" fmla="*/ 2234 h 2240"/>
                <a:gd name="T20" fmla="*/ 2135 w 2141"/>
                <a:gd name="T21" fmla="*/ 2224 h 2240"/>
                <a:gd name="T22" fmla="*/ 1895 w 2141"/>
                <a:gd name="T23" fmla="*/ 1616 h 2240"/>
                <a:gd name="T24" fmla="*/ 2135 w 2141"/>
                <a:gd name="T25" fmla="*/ 976 h 2240"/>
                <a:gd name="T26" fmla="*/ 2141 w 2141"/>
                <a:gd name="T27" fmla="*/ 975 h 2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41" h="2240">
                  <a:moveTo>
                    <a:pt x="2141" y="975"/>
                  </a:moveTo>
                  <a:cubicBezTo>
                    <a:pt x="2104" y="977"/>
                    <a:pt x="2066" y="979"/>
                    <a:pt x="2023" y="976"/>
                  </a:cubicBezTo>
                  <a:lnTo>
                    <a:pt x="2027" y="979"/>
                  </a:lnTo>
                  <a:cubicBezTo>
                    <a:pt x="1306" y="979"/>
                    <a:pt x="711" y="555"/>
                    <a:pt x="631" y="0"/>
                  </a:cubicBezTo>
                  <a:lnTo>
                    <a:pt x="631" y="0"/>
                  </a:lnTo>
                  <a:lnTo>
                    <a:pt x="630" y="8"/>
                  </a:lnTo>
                  <a:cubicBezTo>
                    <a:pt x="598" y="539"/>
                    <a:pt x="366" y="1024"/>
                    <a:pt x="7" y="1408"/>
                  </a:cubicBezTo>
                  <a:lnTo>
                    <a:pt x="0" y="1405"/>
                  </a:lnTo>
                  <a:cubicBezTo>
                    <a:pt x="488" y="1912"/>
                    <a:pt x="1215" y="2234"/>
                    <a:pt x="2023" y="2240"/>
                  </a:cubicBezTo>
                  <a:lnTo>
                    <a:pt x="2027" y="2234"/>
                  </a:lnTo>
                  <a:cubicBezTo>
                    <a:pt x="2063" y="2234"/>
                    <a:pt x="2098" y="2233"/>
                    <a:pt x="2135" y="2224"/>
                  </a:cubicBezTo>
                  <a:lnTo>
                    <a:pt x="1895" y="1616"/>
                  </a:lnTo>
                  <a:lnTo>
                    <a:pt x="2135" y="976"/>
                  </a:lnTo>
                  <a:lnTo>
                    <a:pt x="2141" y="97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5AAAB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0800000" scaled="1"/>
              <a:tileRect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lnSpc>
                  <a:spcPct val="120000"/>
                </a:lnSpc>
                <a:defRPr/>
              </a:pPr>
              <a:endParaRPr lang="zh-CN" altLang="en-US" sz="1100" b="1" kern="0">
                <a:solidFill>
                  <a:srgbClr val="002060"/>
                </a:solidFill>
                <a:ea typeface="微软雅黑" pitchFamily="34" charset="-122"/>
              </a:endParaRPr>
            </a:p>
          </p:txBody>
        </p:sp>
        <p:sp>
          <p:nvSpPr>
            <p:cNvPr id="48" name="Freeform 8"/>
            <p:cNvSpPr>
              <a:spLocks/>
            </p:cNvSpPr>
            <p:nvPr/>
          </p:nvSpPr>
          <p:spPr bwMode="auto">
            <a:xfrm>
              <a:off x="7461341" y="3993292"/>
              <a:ext cx="2147976" cy="2244764"/>
            </a:xfrm>
            <a:custGeom>
              <a:avLst/>
              <a:gdLst>
                <a:gd name="T0" fmla="*/ 256 w 2800"/>
                <a:gd name="T1" fmla="*/ 1216 h 2471"/>
                <a:gd name="T2" fmla="*/ 0 w 2800"/>
                <a:gd name="T3" fmla="*/ 1856 h 2471"/>
                <a:gd name="T4" fmla="*/ 256 w 2800"/>
                <a:gd name="T5" fmla="*/ 2464 h 2471"/>
                <a:gd name="T6" fmla="*/ 252 w 2800"/>
                <a:gd name="T7" fmla="*/ 2471 h 2471"/>
                <a:gd name="T8" fmla="*/ 2800 w 2800"/>
                <a:gd name="T9" fmla="*/ 128 h 2471"/>
                <a:gd name="T10" fmla="*/ 2793 w 2800"/>
                <a:gd name="T11" fmla="*/ 121 h 2471"/>
                <a:gd name="T12" fmla="*/ 2784 w 2800"/>
                <a:gd name="T13" fmla="*/ 0 h 2471"/>
                <a:gd name="T14" fmla="*/ 2160 w 2800"/>
                <a:gd name="T15" fmla="*/ 256 h 2471"/>
                <a:gd name="T16" fmla="*/ 1536 w 2800"/>
                <a:gd name="T17" fmla="*/ 16 h 2471"/>
                <a:gd name="T18" fmla="*/ 1531 w 2800"/>
                <a:gd name="T19" fmla="*/ 12 h 2471"/>
                <a:gd name="T20" fmla="*/ 1536 w 2800"/>
                <a:gd name="T21" fmla="*/ 128 h 2471"/>
                <a:gd name="T22" fmla="*/ 1538 w 2800"/>
                <a:gd name="T23" fmla="*/ 121 h 2471"/>
                <a:gd name="T24" fmla="*/ 256 w 2800"/>
                <a:gd name="T25" fmla="*/ 1216 h 2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00" h="2471">
                  <a:moveTo>
                    <a:pt x="256" y="1216"/>
                  </a:moveTo>
                  <a:lnTo>
                    <a:pt x="0" y="1856"/>
                  </a:lnTo>
                  <a:lnTo>
                    <a:pt x="256" y="2464"/>
                  </a:lnTo>
                  <a:lnTo>
                    <a:pt x="252" y="2471"/>
                  </a:lnTo>
                  <a:cubicBezTo>
                    <a:pt x="1666" y="2416"/>
                    <a:pt x="2793" y="1385"/>
                    <a:pt x="2800" y="128"/>
                  </a:cubicBezTo>
                  <a:lnTo>
                    <a:pt x="2793" y="121"/>
                  </a:lnTo>
                  <a:cubicBezTo>
                    <a:pt x="2793" y="83"/>
                    <a:pt x="2792" y="45"/>
                    <a:pt x="2784" y="0"/>
                  </a:cubicBezTo>
                  <a:lnTo>
                    <a:pt x="2160" y="256"/>
                  </a:lnTo>
                  <a:lnTo>
                    <a:pt x="1536" y="16"/>
                  </a:lnTo>
                  <a:lnTo>
                    <a:pt x="1531" y="12"/>
                  </a:lnTo>
                  <a:cubicBezTo>
                    <a:pt x="1536" y="48"/>
                    <a:pt x="1538" y="84"/>
                    <a:pt x="1536" y="128"/>
                  </a:cubicBezTo>
                  <a:lnTo>
                    <a:pt x="1538" y="121"/>
                  </a:lnTo>
                  <a:cubicBezTo>
                    <a:pt x="1538" y="693"/>
                    <a:pt x="977" y="1163"/>
                    <a:pt x="256" y="1216"/>
                  </a:cubicBezTo>
                  <a:close/>
                </a:path>
              </a:pathLst>
            </a:custGeom>
            <a:gradFill>
              <a:gsLst>
                <a:gs pos="0">
                  <a:srgbClr val="F5AAAB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lnSpc>
                  <a:spcPct val="120000"/>
                </a:lnSpc>
                <a:defRPr/>
              </a:pPr>
              <a:endParaRPr lang="zh-CN" altLang="en-US" sz="1100" b="1" kern="0">
                <a:solidFill>
                  <a:srgbClr val="002060"/>
                </a:solidFill>
                <a:ea typeface="微软雅黑" pitchFamily="34" charset="-122"/>
              </a:endParaRPr>
            </a:p>
          </p:txBody>
        </p:sp>
        <p:sp>
          <p:nvSpPr>
            <p:cNvPr id="49" name="矩形 14"/>
            <p:cNvSpPr>
              <a:spLocks noChangeArrowheads="1"/>
            </p:cNvSpPr>
            <p:nvPr/>
          </p:nvSpPr>
          <p:spPr bwMode="auto">
            <a:xfrm>
              <a:off x="6433828" y="2480791"/>
              <a:ext cx="2308374" cy="3103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ts val="1700"/>
                </a:lnSpc>
                <a:defRPr/>
              </a:pPr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TEXT HERE</a:t>
              </a:r>
            </a:p>
          </p:txBody>
        </p:sp>
        <p:sp>
          <p:nvSpPr>
            <p:cNvPr id="50" name="矩形 13"/>
            <p:cNvSpPr>
              <a:spLocks noChangeArrowheads="1"/>
            </p:cNvSpPr>
            <p:nvPr/>
          </p:nvSpPr>
          <p:spPr bwMode="auto">
            <a:xfrm>
              <a:off x="8132296" y="3976026"/>
              <a:ext cx="1946930" cy="3103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ts val="1700"/>
                </a:lnSpc>
              </a:pPr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TEXT HERE</a:t>
              </a:r>
            </a:p>
          </p:txBody>
        </p:sp>
        <p:sp>
          <p:nvSpPr>
            <p:cNvPr id="29" name="矩形 10"/>
            <p:cNvSpPr>
              <a:spLocks noChangeArrowheads="1"/>
            </p:cNvSpPr>
            <p:nvPr/>
          </p:nvSpPr>
          <p:spPr bwMode="auto">
            <a:xfrm>
              <a:off x="6526961" y="5527064"/>
              <a:ext cx="2122108" cy="3103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ts val="1700"/>
                </a:lnSpc>
                <a:defRPr/>
              </a:pPr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TEXT HERE</a:t>
              </a:r>
            </a:p>
          </p:txBody>
        </p:sp>
        <p:sp>
          <p:nvSpPr>
            <p:cNvPr id="31" name="Freeform 7"/>
            <p:cNvSpPr>
              <a:spLocks/>
            </p:cNvSpPr>
            <p:nvPr/>
          </p:nvSpPr>
          <p:spPr bwMode="auto">
            <a:xfrm>
              <a:off x="2427198" y="1973679"/>
              <a:ext cx="2125102" cy="2245957"/>
            </a:xfrm>
            <a:custGeom>
              <a:avLst/>
              <a:gdLst>
                <a:gd name="T0" fmla="*/ 2762 w 2768"/>
                <a:gd name="T1" fmla="*/ 2 h 2472"/>
                <a:gd name="T2" fmla="*/ 2656 w 2768"/>
                <a:gd name="T3" fmla="*/ 8 h 2472"/>
                <a:gd name="T4" fmla="*/ 2653 w 2768"/>
                <a:gd name="T5" fmla="*/ 0 h 2472"/>
                <a:gd name="T6" fmla="*/ 0 w 2768"/>
                <a:gd name="T7" fmla="*/ 2232 h 2472"/>
                <a:gd name="T8" fmla="*/ 624 w 2768"/>
                <a:gd name="T9" fmla="*/ 2472 h 2472"/>
                <a:gd name="T10" fmla="*/ 1264 w 2768"/>
                <a:gd name="T11" fmla="*/ 2216 h 2472"/>
                <a:gd name="T12" fmla="*/ 1258 w 2768"/>
                <a:gd name="T13" fmla="*/ 2222 h 2472"/>
                <a:gd name="T14" fmla="*/ 2656 w 2768"/>
                <a:gd name="T15" fmla="*/ 1256 h 2472"/>
                <a:gd name="T16" fmla="*/ 2653 w 2768"/>
                <a:gd name="T17" fmla="*/ 1256 h 2472"/>
                <a:gd name="T18" fmla="*/ 2768 w 2768"/>
                <a:gd name="T19" fmla="*/ 1256 h 2472"/>
                <a:gd name="T20" fmla="*/ 2512 w 2768"/>
                <a:gd name="T21" fmla="*/ 632 h 2472"/>
                <a:gd name="T22" fmla="*/ 2768 w 2768"/>
                <a:gd name="T23" fmla="*/ 8 h 2472"/>
                <a:gd name="T24" fmla="*/ 2762 w 2768"/>
                <a:gd name="T25" fmla="*/ 2 h 2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68" h="2472">
                  <a:moveTo>
                    <a:pt x="2762" y="2"/>
                  </a:moveTo>
                  <a:cubicBezTo>
                    <a:pt x="2726" y="1"/>
                    <a:pt x="2690" y="0"/>
                    <a:pt x="2656" y="8"/>
                  </a:cubicBezTo>
                  <a:lnTo>
                    <a:pt x="2653" y="0"/>
                  </a:lnTo>
                  <a:cubicBezTo>
                    <a:pt x="1231" y="0"/>
                    <a:pt x="69" y="988"/>
                    <a:pt x="0" y="2232"/>
                  </a:cubicBezTo>
                  <a:lnTo>
                    <a:pt x="624" y="2472"/>
                  </a:lnTo>
                  <a:lnTo>
                    <a:pt x="1264" y="2216"/>
                  </a:lnTo>
                  <a:lnTo>
                    <a:pt x="1258" y="2222"/>
                  </a:lnTo>
                  <a:cubicBezTo>
                    <a:pt x="1341" y="1678"/>
                    <a:pt x="1934" y="1256"/>
                    <a:pt x="2656" y="1256"/>
                  </a:cubicBezTo>
                  <a:lnTo>
                    <a:pt x="2653" y="1256"/>
                  </a:lnTo>
                  <a:cubicBezTo>
                    <a:pt x="2691" y="1256"/>
                    <a:pt x="2729" y="1257"/>
                    <a:pt x="2768" y="1256"/>
                  </a:cubicBezTo>
                  <a:lnTo>
                    <a:pt x="2512" y="632"/>
                  </a:lnTo>
                  <a:lnTo>
                    <a:pt x="2768" y="8"/>
                  </a:lnTo>
                  <a:lnTo>
                    <a:pt x="2762" y="2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rgbClr val="F4F4F4"/>
                </a:gs>
              </a:gsLst>
              <a:lin ang="10800000" scaled="1"/>
              <a:tileRect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lnSpc>
                  <a:spcPct val="120000"/>
                </a:lnSpc>
                <a:defRPr/>
              </a:pPr>
              <a:endParaRPr lang="zh-CN" altLang="en-US" sz="1100" b="1" kern="0">
                <a:solidFill>
                  <a:srgbClr val="002060"/>
                </a:solidFill>
                <a:ea typeface="微软雅黑" pitchFamily="34" charset="-122"/>
              </a:endParaRPr>
            </a:p>
          </p:txBody>
        </p:sp>
        <p:sp>
          <p:nvSpPr>
            <p:cNvPr id="33" name="Freeform 6"/>
            <p:cNvSpPr>
              <a:spLocks/>
            </p:cNvSpPr>
            <p:nvPr/>
          </p:nvSpPr>
          <p:spPr bwMode="auto">
            <a:xfrm>
              <a:off x="4368043" y="1980947"/>
              <a:ext cx="1658317" cy="2020634"/>
            </a:xfrm>
            <a:custGeom>
              <a:avLst/>
              <a:gdLst>
                <a:gd name="T0" fmla="*/ 256 w 2160"/>
                <a:gd name="T1" fmla="*/ 0 h 2224"/>
                <a:gd name="T2" fmla="*/ 0 w 2160"/>
                <a:gd name="T3" fmla="*/ 624 h 2224"/>
                <a:gd name="T4" fmla="*/ 256 w 2160"/>
                <a:gd name="T5" fmla="*/ 1248 h 2224"/>
                <a:gd name="T6" fmla="*/ 253 w 2160"/>
                <a:gd name="T7" fmla="*/ 1252 h 2224"/>
                <a:gd name="T8" fmla="*/ 1520 w 2160"/>
                <a:gd name="T9" fmla="*/ 2224 h 2224"/>
                <a:gd name="T10" fmla="*/ 1523 w 2160"/>
                <a:gd name="T11" fmla="*/ 2223 h 2224"/>
                <a:gd name="T12" fmla="*/ 2160 w 2160"/>
                <a:gd name="T13" fmla="*/ 816 h 2224"/>
                <a:gd name="T14" fmla="*/ 2153 w 2160"/>
                <a:gd name="T15" fmla="*/ 821 h 2224"/>
                <a:gd name="T16" fmla="*/ 256 w 2160"/>
                <a:gd name="T17" fmla="*/ 0 h 2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60" h="2224">
                  <a:moveTo>
                    <a:pt x="256" y="0"/>
                  </a:moveTo>
                  <a:lnTo>
                    <a:pt x="0" y="624"/>
                  </a:lnTo>
                  <a:lnTo>
                    <a:pt x="256" y="1248"/>
                  </a:lnTo>
                  <a:lnTo>
                    <a:pt x="253" y="1252"/>
                  </a:lnTo>
                  <a:cubicBezTo>
                    <a:pt x="918" y="1299"/>
                    <a:pt x="1449" y="1707"/>
                    <a:pt x="1520" y="2224"/>
                  </a:cubicBezTo>
                  <a:lnTo>
                    <a:pt x="1523" y="2223"/>
                  </a:lnTo>
                  <a:cubicBezTo>
                    <a:pt x="1554" y="1689"/>
                    <a:pt x="1786" y="1203"/>
                    <a:pt x="2160" y="816"/>
                  </a:cubicBezTo>
                  <a:lnTo>
                    <a:pt x="2153" y="821"/>
                  </a:lnTo>
                  <a:cubicBezTo>
                    <a:pt x="1690" y="340"/>
                    <a:pt x="1011" y="26"/>
                    <a:pt x="256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4F4F4"/>
                </a:gs>
                <a:gs pos="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lnSpc>
                  <a:spcPct val="120000"/>
                </a:lnSpc>
              </a:pPr>
              <a:endParaRPr lang="zh-CN" altLang="en-US" sz="1100" b="1" kern="0">
                <a:solidFill>
                  <a:srgbClr val="002060"/>
                </a:solidFill>
                <a:ea typeface="微软雅黑" pitchFamily="34" charset="-122"/>
              </a:endParaRPr>
            </a:p>
          </p:txBody>
        </p:sp>
        <p:sp>
          <p:nvSpPr>
            <p:cNvPr id="34" name="Freeform 11"/>
            <p:cNvSpPr>
              <a:spLocks/>
            </p:cNvSpPr>
            <p:nvPr/>
          </p:nvSpPr>
          <p:spPr bwMode="auto">
            <a:xfrm>
              <a:off x="2421056" y="4001582"/>
              <a:ext cx="2143529" cy="2238688"/>
            </a:xfrm>
            <a:custGeom>
              <a:avLst/>
              <a:gdLst>
                <a:gd name="T0" fmla="*/ 2532 w 2792"/>
                <a:gd name="T1" fmla="*/ 1214 h 2464"/>
                <a:gd name="T2" fmla="*/ 1256 w 2792"/>
                <a:gd name="T3" fmla="*/ 128 h 2464"/>
                <a:gd name="T4" fmla="*/ 1256 w 2792"/>
                <a:gd name="T5" fmla="*/ 121 h 2464"/>
                <a:gd name="T6" fmla="*/ 1256 w 2792"/>
                <a:gd name="T7" fmla="*/ 0 h 2464"/>
                <a:gd name="T8" fmla="*/ 632 w 2792"/>
                <a:gd name="T9" fmla="*/ 256 h 2464"/>
                <a:gd name="T10" fmla="*/ 8 w 2792"/>
                <a:gd name="T11" fmla="*/ 16 h 2464"/>
                <a:gd name="T12" fmla="*/ 3 w 2792"/>
                <a:gd name="T13" fmla="*/ 13 h 2464"/>
                <a:gd name="T14" fmla="*/ 8 w 2792"/>
                <a:gd name="T15" fmla="*/ 128 h 2464"/>
                <a:gd name="T16" fmla="*/ 0 w 2792"/>
                <a:gd name="T17" fmla="*/ 121 h 2464"/>
                <a:gd name="T18" fmla="*/ 2536 w 2792"/>
                <a:gd name="T19" fmla="*/ 2464 h 2464"/>
                <a:gd name="T20" fmla="*/ 2792 w 2792"/>
                <a:gd name="T21" fmla="*/ 1856 h 2464"/>
                <a:gd name="T22" fmla="*/ 2536 w 2792"/>
                <a:gd name="T23" fmla="*/ 1216 h 2464"/>
                <a:gd name="T24" fmla="*/ 2532 w 2792"/>
                <a:gd name="T25" fmla="*/ 1214 h 2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92" h="2464">
                  <a:moveTo>
                    <a:pt x="2532" y="1214"/>
                  </a:moveTo>
                  <a:cubicBezTo>
                    <a:pt x="1816" y="1163"/>
                    <a:pt x="1256" y="693"/>
                    <a:pt x="1256" y="128"/>
                  </a:cubicBezTo>
                  <a:lnTo>
                    <a:pt x="1256" y="121"/>
                  </a:lnTo>
                  <a:cubicBezTo>
                    <a:pt x="1256" y="82"/>
                    <a:pt x="1258" y="44"/>
                    <a:pt x="1256" y="0"/>
                  </a:cubicBezTo>
                  <a:lnTo>
                    <a:pt x="632" y="256"/>
                  </a:lnTo>
                  <a:lnTo>
                    <a:pt x="8" y="16"/>
                  </a:lnTo>
                  <a:lnTo>
                    <a:pt x="3" y="13"/>
                  </a:lnTo>
                  <a:cubicBezTo>
                    <a:pt x="1" y="49"/>
                    <a:pt x="0" y="85"/>
                    <a:pt x="8" y="128"/>
                  </a:cubicBezTo>
                  <a:lnTo>
                    <a:pt x="0" y="121"/>
                  </a:lnTo>
                  <a:cubicBezTo>
                    <a:pt x="0" y="1385"/>
                    <a:pt x="1128" y="2416"/>
                    <a:pt x="2536" y="2464"/>
                  </a:cubicBezTo>
                  <a:lnTo>
                    <a:pt x="2792" y="1856"/>
                  </a:lnTo>
                  <a:lnTo>
                    <a:pt x="2536" y="1216"/>
                  </a:lnTo>
                  <a:lnTo>
                    <a:pt x="2532" y="1214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rgbClr val="F4F4F4"/>
                </a:gs>
              </a:gsLst>
              <a:lin ang="0" scaled="1"/>
              <a:tileRect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lnSpc>
                  <a:spcPct val="120000"/>
                </a:lnSpc>
                <a:defRPr/>
              </a:pPr>
              <a:endParaRPr lang="zh-CN" altLang="en-US" sz="1100" b="1" kern="0">
                <a:solidFill>
                  <a:srgbClr val="002060"/>
                </a:solidFill>
                <a:ea typeface="微软雅黑" pitchFamily="34" charset="-122"/>
              </a:endParaRPr>
            </a:p>
          </p:txBody>
        </p:sp>
        <p:sp>
          <p:nvSpPr>
            <p:cNvPr id="35" name="Freeform 12"/>
            <p:cNvSpPr>
              <a:spLocks/>
            </p:cNvSpPr>
            <p:nvPr/>
          </p:nvSpPr>
          <p:spPr bwMode="auto">
            <a:xfrm>
              <a:off x="4380327" y="4001582"/>
              <a:ext cx="2125102" cy="2253225"/>
            </a:xfrm>
            <a:custGeom>
              <a:avLst/>
              <a:gdLst>
                <a:gd name="T0" fmla="*/ 1507 w 2768"/>
                <a:gd name="T1" fmla="*/ 243 h 2480"/>
                <a:gd name="T2" fmla="*/ 1504 w 2768"/>
                <a:gd name="T3" fmla="*/ 240 h 2480"/>
                <a:gd name="T4" fmla="*/ 1507 w 2768"/>
                <a:gd name="T5" fmla="*/ 243 h 2480"/>
                <a:gd name="T6" fmla="*/ 112 w 2768"/>
                <a:gd name="T7" fmla="*/ 1216 h 2480"/>
                <a:gd name="T8" fmla="*/ 109 w 2768"/>
                <a:gd name="T9" fmla="*/ 1219 h 2480"/>
                <a:gd name="T10" fmla="*/ 0 w 2768"/>
                <a:gd name="T11" fmla="*/ 1216 h 2480"/>
                <a:gd name="T12" fmla="*/ 256 w 2768"/>
                <a:gd name="T13" fmla="*/ 1856 h 2480"/>
                <a:gd name="T14" fmla="*/ 0 w 2768"/>
                <a:gd name="T15" fmla="*/ 2464 h 2480"/>
                <a:gd name="T16" fmla="*/ 4 w 2768"/>
                <a:gd name="T17" fmla="*/ 2472 h 2480"/>
                <a:gd name="T18" fmla="*/ 112 w 2768"/>
                <a:gd name="T19" fmla="*/ 2480 h 2480"/>
                <a:gd name="T20" fmla="*/ 109 w 2768"/>
                <a:gd name="T21" fmla="*/ 2474 h 2480"/>
                <a:gd name="T22" fmla="*/ 2144 w 2768"/>
                <a:gd name="T23" fmla="*/ 1648 h 2480"/>
                <a:gd name="T24" fmla="*/ 2137 w 2768"/>
                <a:gd name="T25" fmla="*/ 1645 h 2480"/>
                <a:gd name="T26" fmla="*/ 2768 w 2768"/>
                <a:gd name="T27" fmla="*/ 240 h 2480"/>
                <a:gd name="T28" fmla="*/ 2128 w 2768"/>
                <a:gd name="T29" fmla="*/ 0 h 2480"/>
                <a:gd name="T30" fmla="*/ 1504 w 2768"/>
                <a:gd name="T31" fmla="*/ 240 h 2480"/>
                <a:gd name="T32" fmla="*/ 1507 w 2768"/>
                <a:gd name="T33" fmla="*/ 243 h 2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68" h="2480">
                  <a:moveTo>
                    <a:pt x="1507" y="243"/>
                  </a:moveTo>
                  <a:cubicBezTo>
                    <a:pt x="1507" y="243"/>
                    <a:pt x="1507" y="243"/>
                    <a:pt x="1504" y="240"/>
                  </a:cubicBezTo>
                  <a:lnTo>
                    <a:pt x="1507" y="243"/>
                  </a:lnTo>
                  <a:cubicBezTo>
                    <a:pt x="1429" y="792"/>
                    <a:pt x="833" y="1219"/>
                    <a:pt x="112" y="1216"/>
                  </a:cubicBezTo>
                  <a:lnTo>
                    <a:pt x="109" y="1219"/>
                  </a:lnTo>
                  <a:cubicBezTo>
                    <a:pt x="71" y="1219"/>
                    <a:pt x="33" y="1217"/>
                    <a:pt x="0" y="1216"/>
                  </a:cubicBezTo>
                  <a:lnTo>
                    <a:pt x="256" y="1856"/>
                  </a:lnTo>
                  <a:lnTo>
                    <a:pt x="0" y="2464"/>
                  </a:lnTo>
                  <a:lnTo>
                    <a:pt x="4" y="2472"/>
                  </a:lnTo>
                  <a:cubicBezTo>
                    <a:pt x="39" y="2473"/>
                    <a:pt x="74" y="2474"/>
                    <a:pt x="112" y="2480"/>
                  </a:cubicBezTo>
                  <a:lnTo>
                    <a:pt x="109" y="2474"/>
                  </a:lnTo>
                  <a:cubicBezTo>
                    <a:pt x="922" y="2474"/>
                    <a:pt x="1649" y="2152"/>
                    <a:pt x="2144" y="1648"/>
                  </a:cubicBezTo>
                  <a:lnTo>
                    <a:pt x="2137" y="1645"/>
                  </a:lnTo>
                  <a:cubicBezTo>
                    <a:pt x="2503" y="1264"/>
                    <a:pt x="2735" y="779"/>
                    <a:pt x="2768" y="240"/>
                  </a:cubicBezTo>
                  <a:lnTo>
                    <a:pt x="2128" y="0"/>
                  </a:lnTo>
                  <a:lnTo>
                    <a:pt x="1504" y="240"/>
                  </a:lnTo>
                  <a:lnTo>
                    <a:pt x="1507" y="243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rgbClr val="F4F4F4"/>
                </a:gs>
              </a:gsLst>
              <a:lin ang="0" scaled="1"/>
              <a:tileRect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lnSpc>
                  <a:spcPct val="120000"/>
                </a:lnSpc>
                <a:defRPr/>
              </a:pPr>
              <a:endParaRPr lang="zh-CN" altLang="en-US" sz="1100" b="1" kern="0">
                <a:solidFill>
                  <a:srgbClr val="002060"/>
                </a:solidFill>
                <a:ea typeface="微软雅黑" pitchFamily="34" charset="-122"/>
              </a:endParaRPr>
            </a:p>
          </p:txBody>
        </p:sp>
        <p:sp>
          <p:nvSpPr>
            <p:cNvPr id="36" name="矩形 9"/>
            <p:cNvSpPr>
              <a:spLocks noChangeArrowheads="1"/>
            </p:cNvSpPr>
            <p:nvPr/>
          </p:nvSpPr>
          <p:spPr bwMode="auto">
            <a:xfrm>
              <a:off x="1970819" y="3976026"/>
              <a:ext cx="1794364" cy="310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ts val="1700"/>
                </a:lnSpc>
              </a:pPr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</a:rPr>
                <a:t>TEXT HERE</a:t>
              </a:r>
            </a:p>
          </p:txBody>
        </p:sp>
        <p:sp>
          <p:nvSpPr>
            <p:cNvPr id="37" name="矩形 12"/>
            <p:cNvSpPr>
              <a:spLocks noChangeArrowheads="1"/>
            </p:cNvSpPr>
            <p:nvPr/>
          </p:nvSpPr>
          <p:spPr bwMode="auto">
            <a:xfrm>
              <a:off x="3507140" y="5520459"/>
              <a:ext cx="1880482" cy="323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ts val="1700"/>
                </a:lnSpc>
              </a:pPr>
              <a:r>
                <a:rPr lang="en-US" altLang="zh-CN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</a:rPr>
                <a:t>TEXT HERE</a:t>
              </a:r>
              <a:endParaRPr lang="en-SG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endParaRPr>
            </a:p>
          </p:txBody>
        </p:sp>
        <p:sp>
          <p:nvSpPr>
            <p:cNvPr id="38" name="矩形 13"/>
            <p:cNvSpPr>
              <a:spLocks noChangeArrowheads="1"/>
            </p:cNvSpPr>
            <p:nvPr/>
          </p:nvSpPr>
          <p:spPr bwMode="auto">
            <a:xfrm>
              <a:off x="3426730" y="2480791"/>
              <a:ext cx="2041302" cy="310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ts val="1700"/>
                </a:lnSpc>
              </a:pPr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</a:rPr>
                <a:t>TEXT HERE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4690753" y="3584042"/>
              <a:ext cx="2712156" cy="1094308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708064" y="1144276"/>
            <a:ext cx="20842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4B4B4B"/>
                </a:solidFill>
                <a:latin typeface="Segoe UI"/>
              </a:rPr>
              <a:t>TITLE HERE</a:t>
            </a:r>
            <a:endParaRPr lang="en-US" altLang="zh-CN" sz="2800" b="1" dirty="0">
              <a:solidFill>
                <a:srgbClr val="4B4B4B"/>
              </a:solidFill>
              <a:latin typeface="Segoe UI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803275" y="1684739"/>
            <a:ext cx="18669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5283160" y="3865161"/>
            <a:ext cx="16315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err="1" smtClean="0">
                <a:solidFill>
                  <a:srgbClr val="E72A2E"/>
                </a:solidFill>
              </a:rPr>
              <a:t>YoukaPPT</a:t>
            </a:r>
            <a:endParaRPr lang="zh-CN" altLang="en-US" sz="2800" b="1" dirty="0">
              <a:solidFill>
                <a:srgbClr val="E72A2E"/>
              </a:solidFill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75" y="522287"/>
            <a:ext cx="1339850" cy="37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310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1946480"/>
            <a:ext cx="11676063" cy="3790950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88114" y="2125282"/>
            <a:ext cx="758098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rgbClr val="F4F4F4"/>
                </a:solidFill>
                <a:latin typeface="Segoe UI"/>
              </a:rPr>
              <a:t>PART TWO</a:t>
            </a:r>
            <a:endParaRPr lang="en-US" altLang="zh-CN" sz="5400" b="1" dirty="0">
              <a:solidFill>
                <a:srgbClr val="F4F4F4"/>
              </a:solidFill>
              <a:latin typeface="Segoe UI"/>
            </a:endParaRPr>
          </a:p>
          <a:p>
            <a:r>
              <a:rPr lang="en-US" altLang="zh-CN" sz="5400" b="1" dirty="0">
                <a:solidFill>
                  <a:prstClr val="white"/>
                </a:solidFill>
                <a:latin typeface="Segoe UI"/>
              </a:rPr>
              <a:t>ADD YOUR TITLE HETE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6815328" y="4177247"/>
            <a:ext cx="4242816" cy="1219200"/>
            <a:chOff x="6815328" y="4705350"/>
            <a:chExt cx="4242816" cy="1219200"/>
          </a:xfrm>
        </p:grpSpPr>
        <p:sp>
          <p:nvSpPr>
            <p:cNvPr id="13" name="等腰三角形 12"/>
            <p:cNvSpPr/>
            <p:nvPr/>
          </p:nvSpPr>
          <p:spPr>
            <a:xfrm>
              <a:off x="6815328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>
              <a:off x="8229600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>
              <a:off x="9643872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6815328" y="4433606"/>
            <a:ext cx="4242816" cy="1219200"/>
            <a:chOff x="6815328" y="4705350"/>
            <a:chExt cx="4242816" cy="1219200"/>
          </a:xfrm>
        </p:grpSpPr>
        <p:sp>
          <p:nvSpPr>
            <p:cNvPr id="123" name="等腰三角形 122"/>
            <p:cNvSpPr/>
            <p:nvPr/>
          </p:nvSpPr>
          <p:spPr>
            <a:xfrm>
              <a:off x="6815328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4" name="等腰三角形 123"/>
            <p:cNvSpPr/>
            <p:nvPr/>
          </p:nvSpPr>
          <p:spPr>
            <a:xfrm>
              <a:off x="8229600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5" name="等腰三角形 124"/>
            <p:cNvSpPr/>
            <p:nvPr/>
          </p:nvSpPr>
          <p:spPr>
            <a:xfrm>
              <a:off x="9643872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6815328" y="4689965"/>
            <a:ext cx="4242816" cy="1219200"/>
            <a:chOff x="6815328" y="4705350"/>
            <a:chExt cx="4242816" cy="1219200"/>
          </a:xfrm>
        </p:grpSpPr>
        <p:sp>
          <p:nvSpPr>
            <p:cNvPr id="127" name="等腰三角形 126"/>
            <p:cNvSpPr/>
            <p:nvPr/>
          </p:nvSpPr>
          <p:spPr>
            <a:xfrm>
              <a:off x="6815328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8" name="等腰三角形 127"/>
            <p:cNvSpPr/>
            <p:nvPr/>
          </p:nvSpPr>
          <p:spPr>
            <a:xfrm>
              <a:off x="8229600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9" name="等腰三角形 128"/>
            <p:cNvSpPr/>
            <p:nvPr/>
          </p:nvSpPr>
          <p:spPr>
            <a:xfrm>
              <a:off x="9643872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6815328" y="4946324"/>
            <a:ext cx="4242816" cy="1219200"/>
            <a:chOff x="6815328" y="4705350"/>
            <a:chExt cx="4242816" cy="1219200"/>
          </a:xfrm>
        </p:grpSpPr>
        <p:sp>
          <p:nvSpPr>
            <p:cNvPr id="131" name="等腰三角形 130"/>
            <p:cNvSpPr/>
            <p:nvPr/>
          </p:nvSpPr>
          <p:spPr>
            <a:xfrm>
              <a:off x="6815328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2" name="等腰三角形 131"/>
            <p:cNvSpPr/>
            <p:nvPr/>
          </p:nvSpPr>
          <p:spPr>
            <a:xfrm>
              <a:off x="8229600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3" name="等腰三角形 132"/>
            <p:cNvSpPr/>
            <p:nvPr/>
          </p:nvSpPr>
          <p:spPr>
            <a:xfrm>
              <a:off x="9643872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6815328" y="5202683"/>
            <a:ext cx="4242816" cy="1219200"/>
            <a:chOff x="6815328" y="4705350"/>
            <a:chExt cx="4242816" cy="1219200"/>
          </a:xfrm>
        </p:grpSpPr>
        <p:sp>
          <p:nvSpPr>
            <p:cNvPr id="135" name="等腰三角形 134"/>
            <p:cNvSpPr/>
            <p:nvPr/>
          </p:nvSpPr>
          <p:spPr>
            <a:xfrm>
              <a:off x="6815328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6" name="等腰三角形 135"/>
            <p:cNvSpPr/>
            <p:nvPr/>
          </p:nvSpPr>
          <p:spPr>
            <a:xfrm>
              <a:off x="8229600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7" name="等腰三角形 136"/>
            <p:cNvSpPr/>
            <p:nvPr/>
          </p:nvSpPr>
          <p:spPr>
            <a:xfrm>
              <a:off x="9643872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6815328" y="5459042"/>
            <a:ext cx="4242816" cy="1219200"/>
            <a:chOff x="6815328" y="4705350"/>
            <a:chExt cx="4242816" cy="1219200"/>
          </a:xfrm>
        </p:grpSpPr>
        <p:sp>
          <p:nvSpPr>
            <p:cNvPr id="139" name="等腰三角形 138"/>
            <p:cNvSpPr/>
            <p:nvPr/>
          </p:nvSpPr>
          <p:spPr>
            <a:xfrm>
              <a:off x="6815328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0" name="等腰三角形 139"/>
            <p:cNvSpPr/>
            <p:nvPr/>
          </p:nvSpPr>
          <p:spPr>
            <a:xfrm>
              <a:off x="8229600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1" name="等腰三角形 140"/>
            <p:cNvSpPr/>
            <p:nvPr/>
          </p:nvSpPr>
          <p:spPr>
            <a:xfrm>
              <a:off x="9643872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6815328" y="5715401"/>
            <a:ext cx="4242816" cy="1219200"/>
            <a:chOff x="6815328" y="4705350"/>
            <a:chExt cx="4242816" cy="1219200"/>
          </a:xfrm>
        </p:grpSpPr>
        <p:sp>
          <p:nvSpPr>
            <p:cNvPr id="143" name="等腰三角形 142"/>
            <p:cNvSpPr/>
            <p:nvPr/>
          </p:nvSpPr>
          <p:spPr>
            <a:xfrm>
              <a:off x="6815328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4" name="等腰三角形 143"/>
            <p:cNvSpPr/>
            <p:nvPr/>
          </p:nvSpPr>
          <p:spPr>
            <a:xfrm>
              <a:off x="8229600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5" name="等腰三角形 144"/>
            <p:cNvSpPr/>
            <p:nvPr/>
          </p:nvSpPr>
          <p:spPr>
            <a:xfrm>
              <a:off x="9643872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6815328" y="5971760"/>
            <a:ext cx="4242816" cy="1219200"/>
            <a:chOff x="6815328" y="4705350"/>
            <a:chExt cx="4242816" cy="1219200"/>
          </a:xfrm>
        </p:grpSpPr>
        <p:sp>
          <p:nvSpPr>
            <p:cNvPr id="147" name="等腰三角形 146"/>
            <p:cNvSpPr/>
            <p:nvPr/>
          </p:nvSpPr>
          <p:spPr>
            <a:xfrm>
              <a:off x="6815328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8" name="等腰三角形 147"/>
            <p:cNvSpPr/>
            <p:nvPr/>
          </p:nvSpPr>
          <p:spPr>
            <a:xfrm>
              <a:off x="8229600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9" name="等腰三角形 148"/>
            <p:cNvSpPr/>
            <p:nvPr/>
          </p:nvSpPr>
          <p:spPr>
            <a:xfrm>
              <a:off x="9643872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6815328" y="6228119"/>
            <a:ext cx="4242816" cy="1219200"/>
            <a:chOff x="6815328" y="4705350"/>
            <a:chExt cx="4242816" cy="1219200"/>
          </a:xfrm>
        </p:grpSpPr>
        <p:sp>
          <p:nvSpPr>
            <p:cNvPr id="151" name="等腰三角形 150"/>
            <p:cNvSpPr/>
            <p:nvPr/>
          </p:nvSpPr>
          <p:spPr>
            <a:xfrm>
              <a:off x="6815328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2" name="等腰三角形 151"/>
            <p:cNvSpPr/>
            <p:nvPr/>
          </p:nvSpPr>
          <p:spPr>
            <a:xfrm>
              <a:off x="8229600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3" name="等腰三角形 152"/>
            <p:cNvSpPr/>
            <p:nvPr/>
          </p:nvSpPr>
          <p:spPr>
            <a:xfrm>
              <a:off x="9643872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6815328" y="6484478"/>
            <a:ext cx="4242816" cy="1219200"/>
            <a:chOff x="6815328" y="4705350"/>
            <a:chExt cx="4242816" cy="1219200"/>
          </a:xfrm>
        </p:grpSpPr>
        <p:sp>
          <p:nvSpPr>
            <p:cNvPr id="155" name="等腰三角形 154"/>
            <p:cNvSpPr/>
            <p:nvPr/>
          </p:nvSpPr>
          <p:spPr>
            <a:xfrm>
              <a:off x="6815328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6" name="等腰三角形 155"/>
            <p:cNvSpPr/>
            <p:nvPr/>
          </p:nvSpPr>
          <p:spPr>
            <a:xfrm>
              <a:off x="8229600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7" name="等腰三角形 156"/>
            <p:cNvSpPr/>
            <p:nvPr/>
          </p:nvSpPr>
          <p:spPr>
            <a:xfrm>
              <a:off x="9643872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6815328" y="6740837"/>
            <a:ext cx="4242816" cy="1219200"/>
            <a:chOff x="6815328" y="4705350"/>
            <a:chExt cx="4242816" cy="1219200"/>
          </a:xfrm>
        </p:grpSpPr>
        <p:sp>
          <p:nvSpPr>
            <p:cNvPr id="159" name="等腰三角形 158"/>
            <p:cNvSpPr/>
            <p:nvPr/>
          </p:nvSpPr>
          <p:spPr>
            <a:xfrm>
              <a:off x="6815328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0" name="等腰三角形 159"/>
            <p:cNvSpPr/>
            <p:nvPr/>
          </p:nvSpPr>
          <p:spPr>
            <a:xfrm>
              <a:off x="8229600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1" name="等腰三角形 160"/>
            <p:cNvSpPr/>
            <p:nvPr/>
          </p:nvSpPr>
          <p:spPr>
            <a:xfrm>
              <a:off x="9643872" y="4705350"/>
              <a:ext cx="1414272" cy="121920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49" name="图片 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75" y="6234927"/>
            <a:ext cx="1339850" cy="37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75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27468" y="578615"/>
            <a:ext cx="261257" cy="261257"/>
          </a:xfrm>
          <a:prstGeom prst="rect">
            <a:avLst/>
          </a:prstGeom>
          <a:solidFill>
            <a:srgbClr val="E72A2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64611" y="578615"/>
            <a:ext cx="261257" cy="261257"/>
          </a:xfrm>
          <a:prstGeom prst="rect">
            <a:avLst/>
          </a:prstGeom>
          <a:solidFill>
            <a:srgbClr val="E72A2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401754" y="578615"/>
            <a:ext cx="261257" cy="261257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038897" y="578615"/>
            <a:ext cx="261257" cy="261257"/>
          </a:xfrm>
          <a:prstGeom prst="rect">
            <a:avLst/>
          </a:prstGeom>
          <a:solidFill>
            <a:srgbClr val="4B4B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0" y="6634162"/>
            <a:ext cx="12192000" cy="223838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0" name="任意多边形 79"/>
          <p:cNvSpPr/>
          <p:nvPr/>
        </p:nvSpPr>
        <p:spPr>
          <a:xfrm>
            <a:off x="5259524" y="4236677"/>
            <a:ext cx="1673887" cy="1673887"/>
          </a:xfrm>
          <a:custGeom>
            <a:avLst/>
            <a:gdLst>
              <a:gd name="connsiteX0" fmla="*/ 0 w 1673887"/>
              <a:gd name="connsiteY0" fmla="*/ 836944 h 1673887"/>
              <a:gd name="connsiteX1" fmla="*/ 836944 w 1673887"/>
              <a:gd name="connsiteY1" fmla="*/ 0 h 1673887"/>
              <a:gd name="connsiteX2" fmla="*/ 1673888 w 1673887"/>
              <a:gd name="connsiteY2" fmla="*/ 836944 h 1673887"/>
              <a:gd name="connsiteX3" fmla="*/ 836944 w 1673887"/>
              <a:gd name="connsiteY3" fmla="*/ 1673888 h 1673887"/>
              <a:gd name="connsiteX4" fmla="*/ 0 w 1673887"/>
              <a:gd name="connsiteY4" fmla="*/ 836944 h 1673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3887" h="1673887">
                <a:moveTo>
                  <a:pt x="0" y="836944"/>
                </a:moveTo>
                <a:cubicBezTo>
                  <a:pt x="0" y="374713"/>
                  <a:pt x="374713" y="0"/>
                  <a:pt x="836944" y="0"/>
                </a:cubicBezTo>
                <a:cubicBezTo>
                  <a:pt x="1299175" y="0"/>
                  <a:pt x="1673888" y="374713"/>
                  <a:pt x="1673888" y="836944"/>
                </a:cubicBezTo>
                <a:cubicBezTo>
                  <a:pt x="1673888" y="1299175"/>
                  <a:pt x="1299175" y="1673888"/>
                  <a:pt x="836944" y="1673888"/>
                </a:cubicBezTo>
                <a:cubicBezTo>
                  <a:pt x="374713" y="1673888"/>
                  <a:pt x="0" y="1299175"/>
                  <a:pt x="0" y="83694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7200" tIns="257200" rIns="257200" bIns="257200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900" b="1" i="0" kern="1200" baseline="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Y</a:t>
            </a:r>
            <a:r>
              <a:rPr lang="en-US" altLang="zh-CN" sz="1900" b="1" i="0" kern="1200" baseline="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oukaPPT</a:t>
            </a:r>
            <a:endParaRPr lang="en-US" sz="1900" b="1" i="0" kern="1200" baseline="0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1" name="左箭头 80"/>
          <p:cNvSpPr/>
          <p:nvPr/>
        </p:nvSpPr>
        <p:spPr>
          <a:xfrm rot="10800000">
            <a:off x="3558759" y="4835092"/>
            <a:ext cx="1607222" cy="477058"/>
          </a:xfrm>
          <a:prstGeom prst="leftArrow">
            <a:avLst>
              <a:gd name="adj1" fmla="val 60000"/>
              <a:gd name="adj2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2" name="矩形 81"/>
          <p:cNvSpPr/>
          <p:nvPr/>
        </p:nvSpPr>
        <p:spPr>
          <a:xfrm>
            <a:off x="2972899" y="4604932"/>
            <a:ext cx="1171721" cy="9373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935" tIns="57935" rIns="57935" bIns="57935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b="1" dirty="0">
                <a:solidFill>
                  <a:srgbClr val="4B4B4B"/>
                </a:solidFill>
                <a:latin typeface="Calibri" pitchFamily="34" charset="0"/>
                <a:cs typeface="Calibri" pitchFamily="34" charset="0"/>
              </a:rPr>
              <a:t>TEXT HERE</a:t>
            </a:r>
          </a:p>
        </p:txBody>
      </p:sp>
      <p:sp>
        <p:nvSpPr>
          <p:cNvPr id="84" name="左箭头 83"/>
          <p:cNvSpPr/>
          <p:nvPr/>
        </p:nvSpPr>
        <p:spPr>
          <a:xfrm rot="12960000">
            <a:off x="3889943" y="3815815"/>
            <a:ext cx="1607222" cy="477058"/>
          </a:xfrm>
          <a:prstGeom prst="leftArrow">
            <a:avLst>
              <a:gd name="adj1" fmla="val 60000"/>
              <a:gd name="adj2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5" name="矩形 84"/>
          <p:cNvSpPr/>
          <p:nvPr/>
        </p:nvSpPr>
        <p:spPr>
          <a:xfrm>
            <a:off x="3457558" y="3113305"/>
            <a:ext cx="1171721" cy="9373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935" tIns="57935" rIns="57935" bIns="57935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b="1" dirty="0">
                <a:solidFill>
                  <a:srgbClr val="4B4B4B"/>
                </a:solidFill>
                <a:latin typeface="Calibri" pitchFamily="34" charset="0"/>
                <a:cs typeface="Calibri" pitchFamily="34" charset="0"/>
              </a:rPr>
              <a:t>TEXT HERE</a:t>
            </a:r>
          </a:p>
        </p:txBody>
      </p:sp>
      <p:sp>
        <p:nvSpPr>
          <p:cNvPr id="86" name="左箭头 85"/>
          <p:cNvSpPr/>
          <p:nvPr/>
        </p:nvSpPr>
        <p:spPr>
          <a:xfrm rot="15120000">
            <a:off x="4756991" y="3185867"/>
            <a:ext cx="1607222" cy="477058"/>
          </a:xfrm>
          <a:prstGeom prst="leftArrow">
            <a:avLst>
              <a:gd name="adj1" fmla="val 60000"/>
              <a:gd name="adj2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7" name="矩形 86"/>
          <p:cNvSpPr/>
          <p:nvPr/>
        </p:nvSpPr>
        <p:spPr>
          <a:xfrm>
            <a:off x="4726412" y="2191428"/>
            <a:ext cx="1171721" cy="9373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935" tIns="57935" rIns="57935" bIns="57935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b="1" dirty="0">
                <a:solidFill>
                  <a:srgbClr val="4B4B4B"/>
                </a:solidFill>
                <a:latin typeface="Calibri" pitchFamily="34" charset="0"/>
                <a:cs typeface="Calibri" pitchFamily="34" charset="0"/>
              </a:rPr>
              <a:t>TEXT HERE</a:t>
            </a:r>
          </a:p>
        </p:txBody>
      </p:sp>
      <p:sp>
        <p:nvSpPr>
          <p:cNvPr id="88" name="左箭头 87"/>
          <p:cNvSpPr/>
          <p:nvPr/>
        </p:nvSpPr>
        <p:spPr>
          <a:xfrm rot="17280000">
            <a:off x="5828722" y="3185867"/>
            <a:ext cx="1607222" cy="477058"/>
          </a:xfrm>
          <a:prstGeom prst="leftArrow">
            <a:avLst>
              <a:gd name="adj1" fmla="val 60000"/>
              <a:gd name="adj2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9" name="矩形 88"/>
          <p:cNvSpPr/>
          <p:nvPr/>
        </p:nvSpPr>
        <p:spPr>
          <a:xfrm>
            <a:off x="6294802" y="2191428"/>
            <a:ext cx="1171721" cy="9373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935" tIns="57935" rIns="57935" bIns="57935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b="1" dirty="0">
                <a:solidFill>
                  <a:srgbClr val="4B4B4B"/>
                </a:solidFill>
                <a:latin typeface="Calibri" pitchFamily="34" charset="0"/>
                <a:cs typeface="Calibri" pitchFamily="34" charset="0"/>
              </a:rPr>
              <a:t>TEXT HERE</a:t>
            </a:r>
          </a:p>
        </p:txBody>
      </p:sp>
      <p:sp>
        <p:nvSpPr>
          <p:cNvPr id="90" name="左箭头 89"/>
          <p:cNvSpPr/>
          <p:nvPr/>
        </p:nvSpPr>
        <p:spPr>
          <a:xfrm rot="19440000">
            <a:off x="6695770" y="3815815"/>
            <a:ext cx="1607222" cy="477058"/>
          </a:xfrm>
          <a:prstGeom prst="leftArrow">
            <a:avLst>
              <a:gd name="adj1" fmla="val 60000"/>
              <a:gd name="adj2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1" name="矩形 90"/>
          <p:cNvSpPr/>
          <p:nvPr/>
        </p:nvSpPr>
        <p:spPr>
          <a:xfrm>
            <a:off x="7563656" y="3113305"/>
            <a:ext cx="1171721" cy="9373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935" tIns="57935" rIns="57935" bIns="57935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b="1" dirty="0">
                <a:solidFill>
                  <a:srgbClr val="4B4B4B"/>
                </a:solidFill>
                <a:latin typeface="Calibri" pitchFamily="34" charset="0"/>
                <a:cs typeface="Calibri" pitchFamily="34" charset="0"/>
              </a:rPr>
              <a:t>TEXT HERE</a:t>
            </a:r>
          </a:p>
        </p:txBody>
      </p:sp>
      <p:sp>
        <p:nvSpPr>
          <p:cNvPr id="92" name="左箭头 91"/>
          <p:cNvSpPr/>
          <p:nvPr/>
        </p:nvSpPr>
        <p:spPr>
          <a:xfrm>
            <a:off x="7026953" y="4835092"/>
            <a:ext cx="1607222" cy="477058"/>
          </a:xfrm>
          <a:prstGeom prst="leftArrow">
            <a:avLst>
              <a:gd name="adj1" fmla="val 60000"/>
              <a:gd name="adj2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3" name="矩形 92"/>
          <p:cNvSpPr/>
          <p:nvPr/>
        </p:nvSpPr>
        <p:spPr>
          <a:xfrm>
            <a:off x="8048315" y="4604932"/>
            <a:ext cx="1171721" cy="9373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935" tIns="57935" rIns="57935" bIns="57935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b="1" kern="1200" dirty="0" smtClean="0">
                <a:solidFill>
                  <a:srgbClr val="4B4B4B"/>
                </a:solidFill>
                <a:latin typeface="Calibri" pitchFamily="34" charset="0"/>
                <a:cs typeface="Calibri" pitchFamily="34" charset="0"/>
              </a:rPr>
              <a:t>TEXT HERE</a:t>
            </a:r>
            <a:endParaRPr lang="en-US" sz="1600" b="1" kern="1200" dirty="0">
              <a:solidFill>
                <a:srgbClr val="4B4B4B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5" name="Rounded Rectangle 22"/>
          <p:cNvSpPr/>
          <p:nvPr/>
        </p:nvSpPr>
        <p:spPr>
          <a:xfrm>
            <a:off x="2286165" y="4604932"/>
            <a:ext cx="685800" cy="6096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4B4B4B"/>
                </a:solidFill>
                <a:latin typeface="Calibri" pitchFamily="34" charset="0"/>
                <a:cs typeface="Calibri" pitchFamily="34" charset="0"/>
              </a:rPr>
              <a:t>10%</a:t>
            </a:r>
          </a:p>
        </p:txBody>
      </p:sp>
      <p:sp>
        <p:nvSpPr>
          <p:cNvPr id="96" name="Rounded Rectangle 23"/>
          <p:cNvSpPr/>
          <p:nvPr/>
        </p:nvSpPr>
        <p:spPr>
          <a:xfrm>
            <a:off x="2771758" y="3113305"/>
            <a:ext cx="685800" cy="6096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4B4B4B"/>
                </a:solidFill>
                <a:latin typeface="Calibri" pitchFamily="34" charset="0"/>
                <a:cs typeface="Calibri" pitchFamily="34" charset="0"/>
              </a:rPr>
              <a:t>20%</a:t>
            </a:r>
          </a:p>
        </p:txBody>
      </p:sp>
      <p:sp>
        <p:nvSpPr>
          <p:cNvPr id="97" name="Rounded Rectangle 24"/>
          <p:cNvSpPr/>
          <p:nvPr/>
        </p:nvSpPr>
        <p:spPr>
          <a:xfrm>
            <a:off x="4036896" y="2190558"/>
            <a:ext cx="685800" cy="6096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4B4B4B"/>
                </a:solidFill>
                <a:latin typeface="Calibri" pitchFamily="34" charset="0"/>
                <a:cs typeface="Calibri" pitchFamily="34" charset="0"/>
              </a:rPr>
              <a:t>10%</a:t>
            </a:r>
          </a:p>
        </p:txBody>
      </p:sp>
      <p:sp>
        <p:nvSpPr>
          <p:cNvPr id="98" name="Rounded Rectangle 25"/>
          <p:cNvSpPr/>
          <p:nvPr/>
        </p:nvSpPr>
        <p:spPr>
          <a:xfrm>
            <a:off x="7463716" y="2191428"/>
            <a:ext cx="685800" cy="6096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4B4B4B"/>
                </a:solidFill>
                <a:latin typeface="Calibri" pitchFamily="34" charset="0"/>
                <a:cs typeface="Calibri" pitchFamily="34" charset="0"/>
              </a:rPr>
              <a:t>40%</a:t>
            </a:r>
          </a:p>
        </p:txBody>
      </p:sp>
      <p:sp>
        <p:nvSpPr>
          <p:cNvPr id="99" name="Rounded Rectangle 26"/>
          <p:cNvSpPr/>
          <p:nvPr/>
        </p:nvSpPr>
        <p:spPr>
          <a:xfrm>
            <a:off x="8735377" y="3113305"/>
            <a:ext cx="685800" cy="6096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4B4B4B"/>
                </a:solidFill>
                <a:latin typeface="Calibri" pitchFamily="34" charset="0"/>
                <a:cs typeface="Calibri" pitchFamily="34" charset="0"/>
              </a:rPr>
              <a:t>10%</a:t>
            </a:r>
            <a:endParaRPr lang="en-US" b="1" dirty="0">
              <a:solidFill>
                <a:srgbClr val="4B4B4B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0" name="Rounded Rectangle 27"/>
          <p:cNvSpPr/>
          <p:nvPr/>
        </p:nvSpPr>
        <p:spPr>
          <a:xfrm>
            <a:off x="9220036" y="4604932"/>
            <a:ext cx="685800" cy="6096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4B4B4B"/>
                </a:solidFill>
                <a:latin typeface="Calibri" pitchFamily="34" charset="0"/>
                <a:cs typeface="Calibri" pitchFamily="34" charset="0"/>
              </a:rPr>
              <a:t>1</a:t>
            </a:r>
            <a:r>
              <a:rPr lang="en-US" b="1" dirty="0" smtClean="0">
                <a:solidFill>
                  <a:srgbClr val="4B4B4B"/>
                </a:solidFill>
                <a:latin typeface="Calibri" pitchFamily="34" charset="0"/>
                <a:cs typeface="Calibri" pitchFamily="34" charset="0"/>
              </a:rPr>
              <a:t>0</a:t>
            </a:r>
            <a:r>
              <a:rPr lang="en-US" b="1" dirty="0">
                <a:solidFill>
                  <a:srgbClr val="4B4B4B"/>
                </a:solidFill>
                <a:latin typeface="Calibri" pitchFamily="34" charset="0"/>
                <a:cs typeface="Calibri" pitchFamily="34" charset="0"/>
              </a:rPr>
              <a:t>%</a:t>
            </a:r>
          </a:p>
        </p:txBody>
      </p:sp>
      <p:grpSp>
        <p:nvGrpSpPr>
          <p:cNvPr id="101" name="Group 28"/>
          <p:cNvGrpSpPr/>
          <p:nvPr/>
        </p:nvGrpSpPr>
        <p:grpSpPr>
          <a:xfrm>
            <a:off x="5899502" y="4121179"/>
            <a:ext cx="387824" cy="685800"/>
            <a:chOff x="533400" y="958701"/>
            <a:chExt cx="387824" cy="685800"/>
          </a:xfrm>
          <a:solidFill>
            <a:srgbClr val="E93B3F"/>
          </a:solidFill>
          <a:effectLst/>
        </p:grpSpPr>
        <p:sp>
          <p:nvSpPr>
            <p:cNvPr id="102" name="Oval 29"/>
            <p:cNvSpPr>
              <a:spLocks noChangeAspect="1"/>
            </p:cNvSpPr>
            <p:nvPr/>
          </p:nvSpPr>
          <p:spPr>
            <a:xfrm>
              <a:off x="630013" y="958701"/>
              <a:ext cx="187116" cy="1554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3" name="Rounded Rectangle 30"/>
            <p:cNvSpPr/>
            <p:nvPr/>
          </p:nvSpPr>
          <p:spPr>
            <a:xfrm>
              <a:off x="645080" y="1150019"/>
              <a:ext cx="163727" cy="494482"/>
            </a:xfrm>
            <a:prstGeom prst="roundRect">
              <a:avLst>
                <a:gd name="adj" fmla="val 358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4" name="Rounded Rectangle 31"/>
            <p:cNvSpPr>
              <a:spLocks noChangeAspect="1"/>
            </p:cNvSpPr>
            <p:nvPr/>
          </p:nvSpPr>
          <p:spPr>
            <a:xfrm>
              <a:off x="533400" y="1150019"/>
              <a:ext cx="109151" cy="206034"/>
            </a:xfrm>
            <a:prstGeom prst="roundRect">
              <a:avLst>
                <a:gd name="adj" fmla="val 358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5" name="Rounded Rectangle 32"/>
            <p:cNvSpPr>
              <a:spLocks noChangeAspect="1"/>
            </p:cNvSpPr>
            <p:nvPr/>
          </p:nvSpPr>
          <p:spPr>
            <a:xfrm>
              <a:off x="812073" y="1150019"/>
              <a:ext cx="109151" cy="206034"/>
            </a:xfrm>
            <a:prstGeom prst="roundRect">
              <a:avLst>
                <a:gd name="adj" fmla="val 358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06" name="Group 33"/>
          <p:cNvGrpSpPr/>
          <p:nvPr/>
        </p:nvGrpSpPr>
        <p:grpSpPr>
          <a:xfrm>
            <a:off x="6242402" y="5315388"/>
            <a:ext cx="387824" cy="685800"/>
            <a:chOff x="533400" y="958701"/>
            <a:chExt cx="387824" cy="685800"/>
          </a:xfrm>
          <a:solidFill>
            <a:srgbClr val="E93B3F"/>
          </a:solidFill>
          <a:effectLst/>
        </p:grpSpPr>
        <p:sp>
          <p:nvSpPr>
            <p:cNvPr id="107" name="Oval 34"/>
            <p:cNvSpPr>
              <a:spLocks noChangeAspect="1"/>
            </p:cNvSpPr>
            <p:nvPr/>
          </p:nvSpPr>
          <p:spPr>
            <a:xfrm>
              <a:off x="630013" y="958701"/>
              <a:ext cx="187116" cy="1554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8" name="Rounded Rectangle 35"/>
            <p:cNvSpPr/>
            <p:nvPr/>
          </p:nvSpPr>
          <p:spPr>
            <a:xfrm>
              <a:off x="645080" y="1150019"/>
              <a:ext cx="163727" cy="494482"/>
            </a:xfrm>
            <a:prstGeom prst="roundRect">
              <a:avLst>
                <a:gd name="adj" fmla="val 358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9" name="Rounded Rectangle 36"/>
            <p:cNvSpPr>
              <a:spLocks noChangeAspect="1"/>
            </p:cNvSpPr>
            <p:nvPr/>
          </p:nvSpPr>
          <p:spPr>
            <a:xfrm>
              <a:off x="533400" y="1150019"/>
              <a:ext cx="109151" cy="206034"/>
            </a:xfrm>
            <a:prstGeom prst="roundRect">
              <a:avLst>
                <a:gd name="adj" fmla="val 358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0" name="Rounded Rectangle 37"/>
            <p:cNvSpPr>
              <a:spLocks noChangeAspect="1"/>
            </p:cNvSpPr>
            <p:nvPr/>
          </p:nvSpPr>
          <p:spPr>
            <a:xfrm>
              <a:off x="812073" y="1150019"/>
              <a:ext cx="109151" cy="206034"/>
            </a:xfrm>
            <a:prstGeom prst="roundRect">
              <a:avLst>
                <a:gd name="adj" fmla="val 358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11" name="Group 43"/>
          <p:cNvGrpSpPr/>
          <p:nvPr/>
        </p:nvGrpSpPr>
        <p:grpSpPr>
          <a:xfrm>
            <a:off x="5556602" y="5315388"/>
            <a:ext cx="387824" cy="685800"/>
            <a:chOff x="533400" y="958701"/>
            <a:chExt cx="387824" cy="685800"/>
          </a:xfrm>
          <a:solidFill>
            <a:srgbClr val="E93B3F"/>
          </a:solidFill>
          <a:effectLst/>
        </p:grpSpPr>
        <p:sp>
          <p:nvSpPr>
            <p:cNvPr id="112" name="Oval 44"/>
            <p:cNvSpPr>
              <a:spLocks noChangeAspect="1"/>
            </p:cNvSpPr>
            <p:nvPr/>
          </p:nvSpPr>
          <p:spPr>
            <a:xfrm>
              <a:off x="630013" y="958701"/>
              <a:ext cx="187116" cy="1554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3" name="Rounded Rectangle 45"/>
            <p:cNvSpPr/>
            <p:nvPr/>
          </p:nvSpPr>
          <p:spPr>
            <a:xfrm>
              <a:off x="645080" y="1150019"/>
              <a:ext cx="163727" cy="494482"/>
            </a:xfrm>
            <a:prstGeom prst="roundRect">
              <a:avLst>
                <a:gd name="adj" fmla="val 358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4" name="Rounded Rectangle 46"/>
            <p:cNvSpPr>
              <a:spLocks noChangeAspect="1"/>
            </p:cNvSpPr>
            <p:nvPr/>
          </p:nvSpPr>
          <p:spPr>
            <a:xfrm>
              <a:off x="533400" y="1150019"/>
              <a:ext cx="109151" cy="206034"/>
            </a:xfrm>
            <a:prstGeom prst="roundRect">
              <a:avLst>
                <a:gd name="adj" fmla="val 358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5" name="Rounded Rectangle 47"/>
            <p:cNvSpPr>
              <a:spLocks noChangeAspect="1"/>
            </p:cNvSpPr>
            <p:nvPr/>
          </p:nvSpPr>
          <p:spPr>
            <a:xfrm>
              <a:off x="812073" y="1150019"/>
              <a:ext cx="109151" cy="206034"/>
            </a:xfrm>
            <a:prstGeom prst="roundRect">
              <a:avLst>
                <a:gd name="adj" fmla="val 358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708064" y="1144276"/>
            <a:ext cx="20842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4B4B4B"/>
                </a:solidFill>
                <a:latin typeface="Segoe UI"/>
              </a:rPr>
              <a:t>TITLE HERE</a:t>
            </a:r>
            <a:endParaRPr lang="en-US" altLang="zh-CN" sz="2800" b="1" dirty="0">
              <a:solidFill>
                <a:srgbClr val="4B4B4B"/>
              </a:solidFill>
              <a:latin typeface="Segoe UI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803275" y="1684739"/>
            <a:ext cx="18669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图片 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75" y="522287"/>
            <a:ext cx="1339850" cy="37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194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27468" y="578615"/>
            <a:ext cx="261257" cy="261257"/>
          </a:xfrm>
          <a:prstGeom prst="rect">
            <a:avLst/>
          </a:prstGeom>
          <a:solidFill>
            <a:srgbClr val="E72A2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64611" y="578615"/>
            <a:ext cx="261257" cy="261257"/>
          </a:xfrm>
          <a:prstGeom prst="rect">
            <a:avLst/>
          </a:prstGeom>
          <a:solidFill>
            <a:srgbClr val="E72A2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401754" y="578615"/>
            <a:ext cx="261257" cy="261257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038897" y="578615"/>
            <a:ext cx="261257" cy="261257"/>
          </a:xfrm>
          <a:prstGeom prst="rect">
            <a:avLst/>
          </a:prstGeom>
          <a:solidFill>
            <a:srgbClr val="4B4B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0" y="6634162"/>
            <a:ext cx="12192000" cy="223838"/>
          </a:xfrm>
          <a:prstGeom prst="rect">
            <a:avLst/>
          </a:prstGeom>
          <a:solidFill>
            <a:srgbClr val="E72A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34091" y="2342887"/>
            <a:ext cx="1422400" cy="948266"/>
          </a:xfrm>
          <a:prstGeom prst="flowChartPreparation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294481" y="2205039"/>
            <a:ext cx="7028680" cy="1223962"/>
          </a:xfrm>
          <a:prstGeom prst="rect">
            <a:avLst/>
          </a:prstGeom>
          <a:solidFill>
            <a:srgbClr val="F4F4F4"/>
          </a:solidFill>
          <a:ln>
            <a:solidFill>
              <a:srgbClr val="4B4B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869720" y="2096868"/>
            <a:ext cx="1315618" cy="410449"/>
          </a:xfrm>
          <a:prstGeom prst="rect">
            <a:avLst/>
          </a:prstGeom>
          <a:solidFill>
            <a:srgbClr val="F4F4F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rgbClr val="4B4B4B"/>
                </a:solidFill>
                <a:latin typeface="+mj-lt"/>
              </a:rPr>
              <a:t>TEXT HERE</a:t>
            </a:r>
            <a:endParaRPr lang="en-US" altLang="zh-CN" b="1" dirty="0">
              <a:solidFill>
                <a:srgbClr val="4B4B4B"/>
              </a:solidFill>
              <a:latin typeface="+mj-lt"/>
            </a:endParaRPr>
          </a:p>
        </p:txBody>
      </p:sp>
      <p:sp>
        <p:nvSpPr>
          <p:cNvPr id="54" name="Rectangle 6"/>
          <p:cNvSpPr>
            <a:spLocks noChangeArrowheads="1"/>
          </p:cNvSpPr>
          <p:nvPr/>
        </p:nvSpPr>
        <p:spPr bwMode="auto">
          <a:xfrm>
            <a:off x="1587025" y="2579878"/>
            <a:ext cx="63163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ts val="300"/>
              </a:spcAft>
              <a:buFont typeface="Wingdings" panose="05000000000000000000" pitchFamily="2" charset="2"/>
              <a:buChar char="p"/>
            </a:pPr>
            <a:r>
              <a:rPr lang="en-US" altLang="zh-CN" sz="1400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You cannot improve your past, but you can improve your future. Once time is wasted, life is wasted. Do one thing at a time, and do well.</a:t>
            </a:r>
            <a:endParaRPr lang="en-SG" altLang="zh-CN" sz="1400" dirty="0" smtClean="0">
              <a:solidFill>
                <a:prstClr val="black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1294481" y="3618293"/>
            <a:ext cx="7028680" cy="1223962"/>
          </a:xfrm>
          <a:prstGeom prst="rect">
            <a:avLst/>
          </a:prstGeom>
          <a:solidFill>
            <a:srgbClr val="F4F4F4"/>
          </a:solidFill>
          <a:ln>
            <a:solidFill>
              <a:srgbClr val="4B4B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869720" y="3510122"/>
            <a:ext cx="1315618" cy="410449"/>
          </a:xfrm>
          <a:prstGeom prst="rect">
            <a:avLst/>
          </a:prstGeom>
          <a:solidFill>
            <a:srgbClr val="F4F4F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rgbClr val="4B4B4B"/>
                </a:solidFill>
              </a:rPr>
              <a:t>TEXT HERE</a:t>
            </a:r>
          </a:p>
        </p:txBody>
      </p:sp>
      <p:sp>
        <p:nvSpPr>
          <p:cNvPr id="63" name="Rectangle 6"/>
          <p:cNvSpPr>
            <a:spLocks noChangeArrowheads="1"/>
          </p:cNvSpPr>
          <p:nvPr/>
        </p:nvSpPr>
        <p:spPr bwMode="auto">
          <a:xfrm>
            <a:off x="1527529" y="4088286"/>
            <a:ext cx="63163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en-US" altLang="zh-CN" sz="1400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You cannot improve your past, but you can improve your future. Once time is wasted, life is wasted. Do one thing at a time, and do well.</a:t>
            </a:r>
          </a:p>
        </p:txBody>
      </p:sp>
      <p:sp>
        <p:nvSpPr>
          <p:cNvPr id="65" name="矩形 64"/>
          <p:cNvSpPr/>
          <p:nvPr/>
        </p:nvSpPr>
        <p:spPr>
          <a:xfrm>
            <a:off x="1294481" y="5031547"/>
            <a:ext cx="7028680" cy="1223962"/>
          </a:xfrm>
          <a:prstGeom prst="rect">
            <a:avLst/>
          </a:prstGeom>
          <a:solidFill>
            <a:srgbClr val="F4F4F4"/>
          </a:solidFill>
          <a:ln>
            <a:solidFill>
              <a:srgbClr val="4B4B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869720" y="4923376"/>
            <a:ext cx="1315618" cy="410449"/>
          </a:xfrm>
          <a:prstGeom prst="rect">
            <a:avLst/>
          </a:prstGeom>
          <a:solidFill>
            <a:srgbClr val="F4F4F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rgbClr val="4B4B4B"/>
                </a:solidFill>
              </a:rPr>
              <a:t>TEXT HERE</a:t>
            </a:r>
          </a:p>
        </p:txBody>
      </p:sp>
      <p:sp>
        <p:nvSpPr>
          <p:cNvPr id="67" name="Rectangle 6"/>
          <p:cNvSpPr>
            <a:spLocks noChangeArrowheads="1"/>
          </p:cNvSpPr>
          <p:nvPr/>
        </p:nvSpPr>
        <p:spPr bwMode="auto">
          <a:xfrm>
            <a:off x="1527529" y="5510132"/>
            <a:ext cx="60584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You cannot improve your past, but you can improve your future. Once time is wasted, life is wasted. Do one thing at a time, and do well.</a:t>
            </a:r>
          </a:p>
        </p:txBody>
      </p:sp>
      <p:pic>
        <p:nvPicPr>
          <p:cNvPr id="68" name="Picture 7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01275" y="3754876"/>
            <a:ext cx="1426193" cy="950795"/>
          </a:xfrm>
          <a:prstGeom prst="flowChartPreparation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69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34091" y="5165038"/>
            <a:ext cx="1426670" cy="951113"/>
          </a:xfrm>
          <a:prstGeom prst="flowChartPreparation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4" name="下箭头 3"/>
          <p:cNvSpPr/>
          <p:nvPr/>
        </p:nvSpPr>
        <p:spPr>
          <a:xfrm>
            <a:off x="7585933" y="3298261"/>
            <a:ext cx="317484" cy="389654"/>
          </a:xfrm>
          <a:prstGeom prst="downArrow">
            <a:avLst/>
          </a:prstGeom>
          <a:solidFill>
            <a:srgbClr val="EB6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下箭头 69"/>
          <p:cNvSpPr/>
          <p:nvPr/>
        </p:nvSpPr>
        <p:spPr>
          <a:xfrm>
            <a:off x="7585933" y="4728549"/>
            <a:ext cx="317484" cy="389654"/>
          </a:xfrm>
          <a:prstGeom prst="downArrow">
            <a:avLst/>
          </a:prstGeom>
          <a:solidFill>
            <a:srgbClr val="EB6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708064" y="1144276"/>
            <a:ext cx="20842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4B4B4B"/>
                </a:solidFill>
                <a:latin typeface="Segoe UI"/>
              </a:rPr>
              <a:t>TITLE HERE</a:t>
            </a:r>
            <a:endParaRPr lang="en-US" altLang="zh-CN" sz="2800" b="1" dirty="0">
              <a:solidFill>
                <a:srgbClr val="4B4B4B"/>
              </a:solidFill>
              <a:latin typeface="Segoe UI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803275" y="1684739"/>
            <a:ext cx="18669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图片 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3275" y="522287"/>
            <a:ext cx="1339850" cy="37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617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1946480"/>
            <a:ext cx="11676063" cy="3790950"/>
          </a:xfrm>
          <a:prstGeom prst="rect">
            <a:avLst/>
          </a:prstGeom>
          <a:solidFill>
            <a:srgbClr val="EC55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88114" y="2125282"/>
            <a:ext cx="758098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rgbClr val="F4F4F4"/>
                </a:solidFill>
                <a:latin typeface="Segoe UI"/>
              </a:rPr>
              <a:t>PART THREE</a:t>
            </a:r>
            <a:endParaRPr lang="en-US" altLang="zh-CN" sz="5400" b="1" dirty="0">
              <a:solidFill>
                <a:srgbClr val="F4F4F4"/>
              </a:solidFill>
              <a:latin typeface="Segoe UI"/>
            </a:endParaRPr>
          </a:p>
          <a:p>
            <a:r>
              <a:rPr lang="en-US" altLang="zh-CN" sz="5400" b="1" dirty="0">
                <a:solidFill>
                  <a:schemeClr val="bg1"/>
                </a:solidFill>
                <a:latin typeface="Segoe UI"/>
              </a:rPr>
              <a:t>ADD YOUR TITLE HETE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6815328" y="4177247"/>
            <a:ext cx="4242816" cy="1219200"/>
            <a:chOff x="6815328" y="4705350"/>
            <a:chExt cx="4242816" cy="1219200"/>
          </a:xfrm>
        </p:grpSpPr>
        <p:sp>
          <p:nvSpPr>
            <p:cNvPr id="13" name="等腰三角形 12"/>
            <p:cNvSpPr/>
            <p:nvPr/>
          </p:nvSpPr>
          <p:spPr>
            <a:xfrm>
              <a:off x="6815328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>
              <a:off x="8229600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>
              <a:off x="9643872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6815328" y="4433606"/>
            <a:ext cx="4242816" cy="1219200"/>
            <a:chOff x="6815328" y="4705350"/>
            <a:chExt cx="4242816" cy="1219200"/>
          </a:xfrm>
        </p:grpSpPr>
        <p:sp>
          <p:nvSpPr>
            <p:cNvPr id="123" name="等腰三角形 122"/>
            <p:cNvSpPr/>
            <p:nvPr/>
          </p:nvSpPr>
          <p:spPr>
            <a:xfrm>
              <a:off x="6815328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4" name="等腰三角形 123"/>
            <p:cNvSpPr/>
            <p:nvPr/>
          </p:nvSpPr>
          <p:spPr>
            <a:xfrm>
              <a:off x="8229600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5" name="等腰三角形 124"/>
            <p:cNvSpPr/>
            <p:nvPr/>
          </p:nvSpPr>
          <p:spPr>
            <a:xfrm>
              <a:off x="9643872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6815328" y="4689965"/>
            <a:ext cx="4242816" cy="1219200"/>
            <a:chOff x="6815328" y="4705350"/>
            <a:chExt cx="4242816" cy="1219200"/>
          </a:xfrm>
        </p:grpSpPr>
        <p:sp>
          <p:nvSpPr>
            <p:cNvPr id="127" name="等腰三角形 126"/>
            <p:cNvSpPr/>
            <p:nvPr/>
          </p:nvSpPr>
          <p:spPr>
            <a:xfrm>
              <a:off x="6815328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8" name="等腰三角形 127"/>
            <p:cNvSpPr/>
            <p:nvPr/>
          </p:nvSpPr>
          <p:spPr>
            <a:xfrm>
              <a:off x="8229600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9" name="等腰三角形 128"/>
            <p:cNvSpPr/>
            <p:nvPr/>
          </p:nvSpPr>
          <p:spPr>
            <a:xfrm>
              <a:off x="9643872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6815328" y="4946324"/>
            <a:ext cx="4242816" cy="1219200"/>
            <a:chOff x="6815328" y="4705350"/>
            <a:chExt cx="4242816" cy="1219200"/>
          </a:xfrm>
        </p:grpSpPr>
        <p:sp>
          <p:nvSpPr>
            <p:cNvPr id="131" name="等腰三角形 130"/>
            <p:cNvSpPr/>
            <p:nvPr/>
          </p:nvSpPr>
          <p:spPr>
            <a:xfrm>
              <a:off x="6815328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2" name="等腰三角形 131"/>
            <p:cNvSpPr/>
            <p:nvPr/>
          </p:nvSpPr>
          <p:spPr>
            <a:xfrm>
              <a:off x="8229600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3" name="等腰三角形 132"/>
            <p:cNvSpPr/>
            <p:nvPr/>
          </p:nvSpPr>
          <p:spPr>
            <a:xfrm>
              <a:off x="9643872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6815328" y="5202683"/>
            <a:ext cx="4242816" cy="1219200"/>
            <a:chOff x="6815328" y="4705350"/>
            <a:chExt cx="4242816" cy="1219200"/>
          </a:xfrm>
        </p:grpSpPr>
        <p:sp>
          <p:nvSpPr>
            <p:cNvPr id="135" name="等腰三角形 134"/>
            <p:cNvSpPr/>
            <p:nvPr/>
          </p:nvSpPr>
          <p:spPr>
            <a:xfrm>
              <a:off x="6815328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6" name="等腰三角形 135"/>
            <p:cNvSpPr/>
            <p:nvPr/>
          </p:nvSpPr>
          <p:spPr>
            <a:xfrm>
              <a:off x="8229600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7" name="等腰三角形 136"/>
            <p:cNvSpPr/>
            <p:nvPr/>
          </p:nvSpPr>
          <p:spPr>
            <a:xfrm>
              <a:off x="9643872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6815328" y="5459042"/>
            <a:ext cx="4242816" cy="1219200"/>
            <a:chOff x="6815328" y="4705350"/>
            <a:chExt cx="4242816" cy="1219200"/>
          </a:xfrm>
        </p:grpSpPr>
        <p:sp>
          <p:nvSpPr>
            <p:cNvPr id="139" name="等腰三角形 138"/>
            <p:cNvSpPr/>
            <p:nvPr/>
          </p:nvSpPr>
          <p:spPr>
            <a:xfrm>
              <a:off x="6815328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0" name="等腰三角形 139"/>
            <p:cNvSpPr/>
            <p:nvPr/>
          </p:nvSpPr>
          <p:spPr>
            <a:xfrm>
              <a:off x="8229600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1" name="等腰三角形 140"/>
            <p:cNvSpPr/>
            <p:nvPr/>
          </p:nvSpPr>
          <p:spPr>
            <a:xfrm>
              <a:off x="9643872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6815328" y="5715401"/>
            <a:ext cx="4242816" cy="1219200"/>
            <a:chOff x="6815328" y="4705350"/>
            <a:chExt cx="4242816" cy="1219200"/>
          </a:xfrm>
        </p:grpSpPr>
        <p:sp>
          <p:nvSpPr>
            <p:cNvPr id="143" name="等腰三角形 142"/>
            <p:cNvSpPr/>
            <p:nvPr/>
          </p:nvSpPr>
          <p:spPr>
            <a:xfrm>
              <a:off x="6815328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4" name="等腰三角形 143"/>
            <p:cNvSpPr/>
            <p:nvPr/>
          </p:nvSpPr>
          <p:spPr>
            <a:xfrm>
              <a:off x="8229600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5" name="等腰三角形 144"/>
            <p:cNvSpPr/>
            <p:nvPr/>
          </p:nvSpPr>
          <p:spPr>
            <a:xfrm>
              <a:off x="9643872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6815328" y="5971760"/>
            <a:ext cx="4242816" cy="1219200"/>
            <a:chOff x="6815328" y="4705350"/>
            <a:chExt cx="4242816" cy="1219200"/>
          </a:xfrm>
        </p:grpSpPr>
        <p:sp>
          <p:nvSpPr>
            <p:cNvPr id="147" name="等腰三角形 146"/>
            <p:cNvSpPr/>
            <p:nvPr/>
          </p:nvSpPr>
          <p:spPr>
            <a:xfrm>
              <a:off x="6815328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8" name="等腰三角形 147"/>
            <p:cNvSpPr/>
            <p:nvPr/>
          </p:nvSpPr>
          <p:spPr>
            <a:xfrm>
              <a:off x="8229600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9" name="等腰三角形 148"/>
            <p:cNvSpPr/>
            <p:nvPr/>
          </p:nvSpPr>
          <p:spPr>
            <a:xfrm>
              <a:off x="9643872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6815328" y="6228119"/>
            <a:ext cx="4242816" cy="1219200"/>
            <a:chOff x="6815328" y="4705350"/>
            <a:chExt cx="4242816" cy="1219200"/>
          </a:xfrm>
        </p:grpSpPr>
        <p:sp>
          <p:nvSpPr>
            <p:cNvPr id="151" name="等腰三角形 150"/>
            <p:cNvSpPr/>
            <p:nvPr/>
          </p:nvSpPr>
          <p:spPr>
            <a:xfrm>
              <a:off x="6815328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2" name="等腰三角形 151"/>
            <p:cNvSpPr/>
            <p:nvPr/>
          </p:nvSpPr>
          <p:spPr>
            <a:xfrm>
              <a:off x="8229600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3" name="等腰三角形 152"/>
            <p:cNvSpPr/>
            <p:nvPr/>
          </p:nvSpPr>
          <p:spPr>
            <a:xfrm>
              <a:off x="9643872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6815328" y="6484478"/>
            <a:ext cx="4242816" cy="1219200"/>
            <a:chOff x="6815328" y="4705350"/>
            <a:chExt cx="4242816" cy="1219200"/>
          </a:xfrm>
        </p:grpSpPr>
        <p:sp>
          <p:nvSpPr>
            <p:cNvPr id="155" name="等腰三角形 154"/>
            <p:cNvSpPr/>
            <p:nvPr/>
          </p:nvSpPr>
          <p:spPr>
            <a:xfrm>
              <a:off x="6815328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6" name="等腰三角形 155"/>
            <p:cNvSpPr/>
            <p:nvPr/>
          </p:nvSpPr>
          <p:spPr>
            <a:xfrm>
              <a:off x="8229600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7" name="等腰三角形 156"/>
            <p:cNvSpPr/>
            <p:nvPr/>
          </p:nvSpPr>
          <p:spPr>
            <a:xfrm>
              <a:off x="9643872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6815328" y="6740837"/>
            <a:ext cx="4242816" cy="1219200"/>
            <a:chOff x="6815328" y="4705350"/>
            <a:chExt cx="4242816" cy="1219200"/>
          </a:xfrm>
        </p:grpSpPr>
        <p:sp>
          <p:nvSpPr>
            <p:cNvPr id="159" name="等腰三角形 158"/>
            <p:cNvSpPr/>
            <p:nvPr/>
          </p:nvSpPr>
          <p:spPr>
            <a:xfrm>
              <a:off x="6815328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0" name="等腰三角形 159"/>
            <p:cNvSpPr/>
            <p:nvPr/>
          </p:nvSpPr>
          <p:spPr>
            <a:xfrm>
              <a:off x="8229600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1" name="等腰三角形 160"/>
            <p:cNvSpPr/>
            <p:nvPr/>
          </p:nvSpPr>
          <p:spPr>
            <a:xfrm>
              <a:off x="9643872" y="4705350"/>
              <a:ext cx="1414272" cy="1219200"/>
            </a:xfrm>
            <a:prstGeom prst="flowChartPreparati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49" name="图片 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75" y="6234927"/>
            <a:ext cx="1339850" cy="37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657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 微软雅黑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38100">
          <a:solidFill>
            <a:srgbClr val="4B4B4B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655</TotalTime>
  <Words>783</Words>
  <Application>Microsoft Office PowerPoint</Application>
  <PresentationFormat>宽屏</PresentationFormat>
  <Paragraphs>115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微软雅黑</vt:lpstr>
      <vt:lpstr>Arial</vt:lpstr>
      <vt:lpstr>黑体</vt:lpstr>
      <vt:lpstr>Segoe UI Semilight</vt:lpstr>
      <vt:lpstr>Wingdings</vt:lpstr>
      <vt:lpstr>Meiryo</vt:lpstr>
      <vt:lpstr>宋体</vt:lpstr>
      <vt:lpstr>Calibri Light</vt:lpstr>
      <vt:lpstr>Segoe UI</vt:lpstr>
      <vt:lpstr>Calibri</vt:lpstr>
      <vt:lpstr>幼圆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Youka .</dc:creator>
  <cp:lastModifiedBy>Administrator</cp:lastModifiedBy>
  <cp:revision>60</cp:revision>
  <dcterms:created xsi:type="dcterms:W3CDTF">2015-03-02T06:53:30Z</dcterms:created>
  <dcterms:modified xsi:type="dcterms:W3CDTF">2015-06-05T07:12:51Z</dcterms:modified>
</cp:coreProperties>
</file>