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1"/>
  </p:notesMasterIdLst>
  <p:sldIdLst>
    <p:sldId id="259" r:id="rId3"/>
    <p:sldId id="257" r:id="rId4"/>
    <p:sldId id="258" r:id="rId5"/>
    <p:sldId id="263" r:id="rId6"/>
    <p:sldId id="260" r:id="rId7"/>
    <p:sldId id="261" r:id="rId8"/>
    <p:sldId id="262" r:id="rId9"/>
    <p:sldId id="264"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714" y="9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1478DB-BA8D-4A88-9FA0-D4E29634CBE4}" type="datetimeFigureOut">
              <a:rPr lang="zh-CN" altLang="en-US" smtClean="0"/>
              <a:t>2017/2/12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17B491-4D2C-4F8D-8970-D4808657D4FD}" type="slidenum">
              <a:rPr lang="zh-CN" altLang="en-US" smtClean="0"/>
              <a:t>‹#›</a:t>
            </a:fld>
            <a:endParaRPr lang="zh-CN" altLang="en-US"/>
          </a:p>
        </p:txBody>
      </p:sp>
    </p:spTree>
    <p:extLst>
      <p:ext uri="{BB962C8B-B14F-4D97-AF65-F5344CB8AC3E}">
        <p14:creationId xmlns:p14="http://schemas.microsoft.com/office/powerpoint/2010/main" val="503362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217B491-4D2C-4F8D-8970-D4808657D4FD}" type="slidenum">
              <a:rPr lang="zh-CN" altLang="en-US" smtClean="0"/>
              <a:t>1</a:t>
            </a:fld>
            <a:endParaRPr lang="zh-CN" altLang="en-US"/>
          </a:p>
        </p:txBody>
      </p:sp>
    </p:spTree>
    <p:extLst>
      <p:ext uri="{BB962C8B-B14F-4D97-AF65-F5344CB8AC3E}">
        <p14:creationId xmlns:p14="http://schemas.microsoft.com/office/powerpoint/2010/main" val="1346669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24243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8DE3D7B-DC7F-4B96-BBC1-D7CA9455AB73}" type="datetimeFigureOut">
              <a:rPr lang="zh-CN" altLang="en-US" smtClean="0"/>
              <a:t>2017/2/12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8DE3D7B-DC7F-4B96-BBC1-D7CA9455AB73}" type="datetimeFigureOut">
              <a:rPr lang="zh-CN" altLang="en-US" smtClean="0"/>
              <a:t>2017/2/12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8DE3D7B-DC7F-4B96-BBC1-D7CA9455AB73}" type="datetimeFigureOut">
              <a:rPr lang="zh-CN" altLang="en-US" smtClean="0"/>
              <a:t>2017/2/12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6684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41786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36141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86452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35537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2716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340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5017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8DE3D7B-DC7F-4B96-BBC1-D7CA9455AB73}" type="datetimeFigureOut">
              <a:rPr lang="zh-CN" altLang="en-US" smtClean="0"/>
              <a:t>2017/2/12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23469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43246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79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8DE3D7B-DC7F-4B96-BBC1-D7CA9455AB73}" type="datetimeFigureOut">
              <a:rPr lang="zh-CN" altLang="en-US" smtClean="0"/>
              <a:t>2017/2/12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8DE3D7B-DC7F-4B96-BBC1-D7CA9455AB73}" type="datetimeFigureOut">
              <a:rPr lang="zh-CN" altLang="en-US" smtClean="0"/>
              <a:t>2017/2/12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8DE3D7B-DC7F-4B96-BBC1-D7CA9455AB73}" type="datetimeFigureOut">
              <a:rPr lang="zh-CN" altLang="en-US" smtClean="0"/>
              <a:t>2017/2/12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8DE3D7B-DC7F-4B96-BBC1-D7CA9455AB73}" type="datetimeFigureOut">
              <a:rPr lang="zh-CN" altLang="en-US" smtClean="0"/>
              <a:t>2017/2/12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8DE3D7B-DC7F-4B96-BBC1-D7CA9455AB73}" type="datetimeFigureOut">
              <a:rPr lang="zh-CN" altLang="en-US" smtClean="0"/>
              <a:t>2017/2/12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8DE3D7B-DC7F-4B96-BBC1-D7CA9455AB73}" type="datetimeFigureOut">
              <a:rPr lang="zh-CN" altLang="en-US" smtClean="0"/>
              <a:t>2017/2/12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8DE3D7B-DC7F-4B96-BBC1-D7CA9455AB73}" type="datetimeFigureOut">
              <a:rPr lang="zh-CN" altLang="en-US" smtClean="0"/>
              <a:t>2017/2/12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3E00C0-95FF-4547-9BF8-3EBA183A22D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DE3D7B-DC7F-4B96-BBC1-D7CA9455AB73}" type="datetimeFigureOut">
              <a:rPr lang="zh-CN" altLang="en-US" smtClean="0"/>
              <a:t>2017/2/12</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3E00C0-95FF-4547-9BF8-3EBA183A22D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DE3D7B-DC7F-4B96-BBC1-D7CA9455AB73}" type="datetimeFigureOut">
              <a:rPr lang="zh-CN" altLang="en-US" smtClean="0"/>
              <a:t>2017/2/12</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3E00C0-95FF-4547-9BF8-3EBA183A22DC}" type="slidenum">
              <a:rPr lang="zh-CN" altLang="en-US" smtClean="0"/>
              <a:t>‹#›</a:t>
            </a:fld>
            <a:endParaRPr lang="zh-CN" altLang="en-US"/>
          </a:p>
        </p:txBody>
      </p:sp>
    </p:spTree>
    <p:extLst>
      <p:ext uri="{BB962C8B-B14F-4D97-AF65-F5344CB8AC3E}">
        <p14:creationId xmlns:p14="http://schemas.microsoft.com/office/powerpoint/2010/main" val="267728617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3">
            <a:duotone>
              <a:prstClr val="black"/>
              <a:schemeClr val="accent6">
                <a:tint val="45000"/>
                <a:satMod val="400000"/>
              </a:schemeClr>
            </a:duotone>
          </a:blip>
          <a:srcRect l="8473" t="27083" r="26587" b="11458"/>
          <a:stretch>
            <a:fillRect/>
          </a:stretch>
        </p:blipFill>
        <p:spPr bwMode="auto">
          <a:xfrm>
            <a:off x="0" y="-24"/>
            <a:ext cx="12192000" cy="6858024"/>
          </a:xfrm>
          <a:prstGeom prst="rect">
            <a:avLst/>
          </a:prstGeom>
          <a:noFill/>
          <a:ln w="9525">
            <a:noFill/>
            <a:miter lim="800000"/>
            <a:headEnd/>
            <a:tailEnd/>
          </a:ln>
        </p:spPr>
      </p:pic>
      <p:sp>
        <p:nvSpPr>
          <p:cNvPr id="6" name="矩形 5"/>
          <p:cNvSpPr/>
          <p:nvPr/>
        </p:nvSpPr>
        <p:spPr>
          <a:xfrm>
            <a:off x="3524232" y="0"/>
            <a:ext cx="5236064" cy="685800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453323" y="285728"/>
            <a:ext cx="800219" cy="2000264"/>
          </a:xfrm>
          <a:prstGeom prst="rect">
            <a:avLst/>
          </a:prstGeom>
          <a:noFill/>
        </p:spPr>
        <p:txBody>
          <a:bodyPr vert="eaVert" wrap="square" rtlCol="0">
            <a:spAutoFit/>
          </a:bodyPr>
          <a:lstStyle/>
          <a:p>
            <a:pPr algn="dist"/>
            <a:r>
              <a:rPr lang="zh-CN" altLang="en-US" sz="4000" dirty="0">
                <a:solidFill>
                  <a:srgbClr val="FF0000"/>
                </a:solidFill>
                <a:latin typeface="叶根友毛笔行书2.0版" pitchFamily="2" charset="-122"/>
                <a:ea typeface="叶根友毛笔行书2.0版" pitchFamily="2" charset="-122"/>
              </a:rPr>
              <a:t>中国风</a:t>
            </a:r>
          </a:p>
        </p:txBody>
      </p:sp>
      <p:sp>
        <p:nvSpPr>
          <p:cNvPr id="8" name="TextBox 7"/>
          <p:cNvSpPr txBox="1"/>
          <p:nvPr/>
        </p:nvSpPr>
        <p:spPr>
          <a:xfrm>
            <a:off x="6024562" y="642919"/>
            <a:ext cx="1107996" cy="5715039"/>
          </a:xfrm>
          <a:prstGeom prst="rect">
            <a:avLst/>
          </a:prstGeom>
          <a:noFill/>
        </p:spPr>
        <p:txBody>
          <a:bodyPr vert="eaVert" wrap="square" rtlCol="0">
            <a:spAutoFit/>
          </a:bodyPr>
          <a:lstStyle/>
          <a:p>
            <a:r>
              <a:rPr lang="zh-CN" altLang="en-US" sz="6000" dirty="0">
                <a:latin typeface="时尚中黑简体" pitchFamily="2" charset="-122"/>
                <a:ea typeface="时尚中黑简体" pitchFamily="2" charset="-122"/>
              </a:rPr>
              <a:t>荷花通用模板</a:t>
            </a:r>
          </a:p>
        </p:txBody>
      </p:sp>
      <p:sp>
        <p:nvSpPr>
          <p:cNvPr id="9" name="圆角矩形 8"/>
          <p:cNvSpPr/>
          <p:nvPr/>
        </p:nvSpPr>
        <p:spPr>
          <a:xfrm>
            <a:off x="3521642" y="5896858"/>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534405" y="5864386"/>
            <a:ext cx="697627" cy="707886"/>
          </a:xfrm>
          <a:prstGeom prst="rect">
            <a:avLst/>
          </a:prstGeom>
          <a:noFill/>
        </p:spPr>
        <p:txBody>
          <a:bodyPr wrap="square" rtlCol="0">
            <a:spAutoFit/>
          </a:bodyPr>
          <a:lstStyle/>
          <a:p>
            <a:pPr algn="dist"/>
            <a:r>
              <a:rPr lang="zh-CN" altLang="en-US" sz="2000" b="1" dirty="0">
                <a:solidFill>
                  <a:schemeClr val="bg1"/>
                </a:solidFill>
                <a:latin typeface="时尚中黑简体" pitchFamily="2" charset="-122"/>
                <a:ea typeface="时尚中黑简体" pitchFamily="2" charset="-122"/>
              </a:rPr>
              <a:t>陈华</a:t>
            </a:r>
            <a:endParaRPr lang="en-US" altLang="zh-CN" sz="2000" b="1" dirty="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pic>
        <p:nvPicPr>
          <p:cNvPr id="11" name="图片 10" descr="6.png"/>
          <p:cNvPicPr>
            <a:picLocks noChangeAspect="1"/>
          </p:cNvPicPr>
          <p:nvPr/>
        </p:nvPicPr>
        <p:blipFill>
          <a:blip r:embed="rId4"/>
          <a:stretch>
            <a:fillRect/>
          </a:stretch>
        </p:blipFill>
        <p:spPr>
          <a:xfrm>
            <a:off x="-24680" y="0"/>
            <a:ext cx="4727651" cy="68580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0" y="-24"/>
            <a:ext cx="12192000" cy="6858024"/>
          </a:xfrm>
          <a:prstGeom prst="rect">
            <a:avLst/>
          </a:prstGeom>
          <a:noFill/>
          <a:ln w="9525">
            <a:noFill/>
            <a:miter lim="800000"/>
            <a:headEnd/>
            <a:tailEnd/>
          </a:ln>
        </p:spPr>
      </p:pic>
      <p:sp>
        <p:nvSpPr>
          <p:cNvPr id="6" name="矩形 5"/>
          <p:cNvSpPr/>
          <p:nvPr/>
        </p:nvSpPr>
        <p:spPr>
          <a:xfrm>
            <a:off x="2287246" y="0"/>
            <a:ext cx="7697186" cy="6858000"/>
          </a:xfrm>
          <a:prstGeom prst="rect">
            <a:avLst/>
          </a:pr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595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603784" y="6000768"/>
            <a:ext cx="697627" cy="707886"/>
          </a:xfrm>
          <a:prstGeom prst="rect">
            <a:avLst/>
          </a:prstGeom>
          <a:noFill/>
        </p:spPr>
        <p:txBody>
          <a:bodyPr wrap="square" rtlCol="0">
            <a:spAutoFit/>
          </a:bodyPr>
          <a:lstStyle/>
          <a:p>
            <a:pPr algn="dist"/>
            <a:r>
              <a:rPr lang="zh-CN" altLang="en-US" sz="2000" b="1" dirty="0">
                <a:solidFill>
                  <a:schemeClr val="bg1"/>
                </a:solidFill>
                <a:latin typeface="时尚中黑简体" pitchFamily="2" charset="-122"/>
                <a:ea typeface="时尚中黑简体" pitchFamily="2" charset="-122"/>
              </a:rPr>
              <a:t>陈华</a:t>
            </a:r>
            <a:endParaRPr lang="en-US" altLang="zh-CN" sz="2000" b="1" dirty="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sp>
        <p:nvSpPr>
          <p:cNvPr id="12" name="矩形 11"/>
          <p:cNvSpPr/>
          <p:nvPr/>
        </p:nvSpPr>
        <p:spPr>
          <a:xfrm>
            <a:off x="3626395" y="1643050"/>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4" descr="幻灯片1"/>
          <p:cNvPicPr>
            <a:picLocks noChangeAspect="1" noChangeArrowheads="1"/>
          </p:cNvPicPr>
          <p:nvPr/>
        </p:nvPicPr>
        <p:blipFill>
          <a:blip r:embed="rId2"/>
          <a:srcRect l="8473" t="58367" r="26587" b="31389"/>
          <a:stretch>
            <a:fillRect/>
          </a:stretch>
        </p:blipFill>
        <p:spPr bwMode="auto">
          <a:xfrm>
            <a:off x="3706904" y="1722556"/>
            <a:ext cx="4600685" cy="563436"/>
          </a:xfrm>
          <a:prstGeom prst="rect">
            <a:avLst/>
          </a:prstGeom>
          <a:noFill/>
          <a:ln w="9525">
            <a:noFill/>
            <a:miter lim="800000"/>
            <a:headEnd/>
            <a:tailEnd/>
          </a:ln>
        </p:spPr>
      </p:pic>
      <p:sp>
        <p:nvSpPr>
          <p:cNvPr id="19" name="矩形 18"/>
          <p:cNvSpPr/>
          <p:nvPr/>
        </p:nvSpPr>
        <p:spPr>
          <a:xfrm>
            <a:off x="3644537" y="2500306"/>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Picture 4" descr="幻灯片1"/>
          <p:cNvPicPr>
            <a:picLocks noChangeAspect="1" noChangeArrowheads="1"/>
          </p:cNvPicPr>
          <p:nvPr/>
        </p:nvPicPr>
        <p:blipFill>
          <a:blip r:embed="rId2"/>
          <a:srcRect l="8473" t="58367" r="26587" b="31389"/>
          <a:stretch>
            <a:fillRect/>
          </a:stretch>
        </p:blipFill>
        <p:spPr bwMode="auto">
          <a:xfrm>
            <a:off x="3725046" y="2579812"/>
            <a:ext cx="4600685" cy="563436"/>
          </a:xfrm>
          <a:prstGeom prst="rect">
            <a:avLst/>
          </a:prstGeom>
          <a:noFill/>
          <a:ln w="9525">
            <a:noFill/>
            <a:miter lim="800000"/>
            <a:headEnd/>
            <a:tailEnd/>
          </a:ln>
        </p:spPr>
      </p:pic>
      <p:sp>
        <p:nvSpPr>
          <p:cNvPr id="21" name="矩形 20"/>
          <p:cNvSpPr/>
          <p:nvPr/>
        </p:nvSpPr>
        <p:spPr>
          <a:xfrm>
            <a:off x="3644537" y="3357562"/>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4" descr="幻灯片1"/>
          <p:cNvPicPr>
            <a:picLocks noChangeAspect="1" noChangeArrowheads="1"/>
          </p:cNvPicPr>
          <p:nvPr/>
        </p:nvPicPr>
        <p:blipFill>
          <a:blip r:embed="rId2"/>
          <a:srcRect l="8473" t="58367" r="26587" b="31389"/>
          <a:stretch>
            <a:fillRect/>
          </a:stretch>
        </p:blipFill>
        <p:spPr bwMode="auto">
          <a:xfrm>
            <a:off x="3725046" y="3437068"/>
            <a:ext cx="4600685" cy="563436"/>
          </a:xfrm>
          <a:prstGeom prst="rect">
            <a:avLst/>
          </a:prstGeom>
          <a:noFill/>
          <a:ln w="9525">
            <a:noFill/>
            <a:miter lim="800000"/>
            <a:headEnd/>
            <a:tailEnd/>
          </a:ln>
        </p:spPr>
      </p:pic>
      <p:sp>
        <p:nvSpPr>
          <p:cNvPr id="23" name="矩形 22"/>
          <p:cNvSpPr/>
          <p:nvPr/>
        </p:nvSpPr>
        <p:spPr>
          <a:xfrm>
            <a:off x="3644537" y="4214818"/>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Picture 4" descr="幻灯片1"/>
          <p:cNvPicPr>
            <a:picLocks noChangeAspect="1" noChangeArrowheads="1"/>
          </p:cNvPicPr>
          <p:nvPr/>
        </p:nvPicPr>
        <p:blipFill>
          <a:blip r:embed="rId2"/>
          <a:srcRect l="8473" t="58367" r="26587" b="31389"/>
          <a:stretch>
            <a:fillRect/>
          </a:stretch>
        </p:blipFill>
        <p:spPr bwMode="auto">
          <a:xfrm>
            <a:off x="3725046" y="4294324"/>
            <a:ext cx="4600685" cy="563436"/>
          </a:xfrm>
          <a:prstGeom prst="rect">
            <a:avLst/>
          </a:prstGeom>
          <a:noFill/>
          <a:ln w="9525">
            <a:noFill/>
            <a:miter lim="800000"/>
            <a:headEnd/>
            <a:tailEnd/>
          </a:ln>
        </p:spPr>
      </p:pic>
      <p:sp>
        <p:nvSpPr>
          <p:cNvPr id="25" name="矩形 24"/>
          <p:cNvSpPr/>
          <p:nvPr/>
        </p:nvSpPr>
        <p:spPr>
          <a:xfrm>
            <a:off x="3644537" y="5072074"/>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Picture 4" descr="幻灯片1"/>
          <p:cNvPicPr>
            <a:picLocks noChangeAspect="1" noChangeArrowheads="1"/>
          </p:cNvPicPr>
          <p:nvPr/>
        </p:nvPicPr>
        <p:blipFill>
          <a:blip r:embed="rId2"/>
          <a:srcRect l="8473" t="58367" r="26587" b="31389"/>
          <a:stretch>
            <a:fillRect/>
          </a:stretch>
        </p:blipFill>
        <p:spPr bwMode="auto">
          <a:xfrm>
            <a:off x="3725046" y="5151580"/>
            <a:ext cx="4600685" cy="563436"/>
          </a:xfrm>
          <a:prstGeom prst="rect">
            <a:avLst/>
          </a:prstGeom>
          <a:noFill/>
          <a:ln w="9525">
            <a:noFill/>
            <a:miter lim="800000"/>
            <a:headEnd/>
            <a:tailEnd/>
          </a:ln>
        </p:spPr>
      </p:pic>
      <p:sp>
        <p:nvSpPr>
          <p:cNvPr id="28" name="TextBox 27"/>
          <p:cNvSpPr txBox="1"/>
          <p:nvPr/>
        </p:nvSpPr>
        <p:spPr>
          <a:xfrm>
            <a:off x="4787544" y="1785927"/>
            <a:ext cx="2428892" cy="461665"/>
          </a:xfrm>
          <a:prstGeom prst="rect">
            <a:avLst/>
          </a:prstGeom>
          <a:noFill/>
        </p:spPr>
        <p:txBody>
          <a:bodyPr wrap="square" rtlCol="0">
            <a:spAutoFit/>
          </a:bodyPr>
          <a:lstStyle/>
          <a:p>
            <a:pPr algn="dist"/>
            <a:r>
              <a:rPr lang="zh-CN" altLang="en-US" sz="2400" dirty="0">
                <a:latin typeface="时尚中黑简体" pitchFamily="2" charset="-122"/>
                <a:ea typeface="时尚中黑简体" pitchFamily="2" charset="-122"/>
              </a:rPr>
              <a:t>这里添加标题</a:t>
            </a:r>
          </a:p>
        </p:txBody>
      </p:sp>
      <p:sp>
        <p:nvSpPr>
          <p:cNvPr id="29" name="TextBox 28"/>
          <p:cNvSpPr txBox="1"/>
          <p:nvPr/>
        </p:nvSpPr>
        <p:spPr>
          <a:xfrm>
            <a:off x="4787544" y="2681584"/>
            <a:ext cx="2428892" cy="461665"/>
          </a:xfrm>
          <a:prstGeom prst="rect">
            <a:avLst/>
          </a:prstGeom>
          <a:noFill/>
        </p:spPr>
        <p:txBody>
          <a:bodyPr wrap="square" rtlCol="0">
            <a:spAutoFit/>
          </a:bodyPr>
          <a:lstStyle/>
          <a:p>
            <a:pPr algn="dist"/>
            <a:r>
              <a:rPr lang="zh-CN" altLang="en-US" sz="2400" dirty="0">
                <a:latin typeface="时尚中黑简体" pitchFamily="2" charset="-122"/>
                <a:ea typeface="时尚中黑简体" pitchFamily="2" charset="-122"/>
              </a:rPr>
              <a:t>这里添加标题</a:t>
            </a:r>
          </a:p>
        </p:txBody>
      </p:sp>
      <p:sp>
        <p:nvSpPr>
          <p:cNvPr id="30" name="TextBox 29"/>
          <p:cNvSpPr txBox="1"/>
          <p:nvPr/>
        </p:nvSpPr>
        <p:spPr>
          <a:xfrm>
            <a:off x="4787544" y="3500439"/>
            <a:ext cx="2428892" cy="461665"/>
          </a:xfrm>
          <a:prstGeom prst="rect">
            <a:avLst/>
          </a:prstGeom>
          <a:noFill/>
        </p:spPr>
        <p:txBody>
          <a:bodyPr wrap="square" rtlCol="0">
            <a:spAutoFit/>
          </a:bodyPr>
          <a:lstStyle/>
          <a:p>
            <a:pPr algn="dist"/>
            <a:r>
              <a:rPr lang="zh-CN" altLang="en-US" sz="2400" dirty="0">
                <a:latin typeface="时尚中黑简体" pitchFamily="2" charset="-122"/>
                <a:ea typeface="时尚中黑简体" pitchFamily="2" charset="-122"/>
              </a:rPr>
              <a:t>这里添加标题</a:t>
            </a:r>
          </a:p>
        </p:txBody>
      </p:sp>
      <p:sp>
        <p:nvSpPr>
          <p:cNvPr id="31" name="TextBox 30"/>
          <p:cNvSpPr txBox="1"/>
          <p:nvPr/>
        </p:nvSpPr>
        <p:spPr>
          <a:xfrm>
            <a:off x="4787544" y="4324658"/>
            <a:ext cx="2428892" cy="461665"/>
          </a:xfrm>
          <a:prstGeom prst="rect">
            <a:avLst/>
          </a:prstGeom>
          <a:noFill/>
        </p:spPr>
        <p:txBody>
          <a:bodyPr wrap="square" rtlCol="0">
            <a:spAutoFit/>
          </a:bodyPr>
          <a:lstStyle/>
          <a:p>
            <a:pPr algn="dist"/>
            <a:r>
              <a:rPr lang="zh-CN" altLang="en-US" sz="2400" dirty="0">
                <a:latin typeface="时尚中黑简体" pitchFamily="2" charset="-122"/>
                <a:ea typeface="时尚中黑简体" pitchFamily="2" charset="-122"/>
              </a:rPr>
              <a:t>这里添加标题</a:t>
            </a:r>
          </a:p>
        </p:txBody>
      </p:sp>
      <p:sp>
        <p:nvSpPr>
          <p:cNvPr id="32" name="TextBox 31"/>
          <p:cNvSpPr txBox="1"/>
          <p:nvPr/>
        </p:nvSpPr>
        <p:spPr>
          <a:xfrm>
            <a:off x="4787544" y="5181914"/>
            <a:ext cx="2428892" cy="461665"/>
          </a:xfrm>
          <a:prstGeom prst="rect">
            <a:avLst/>
          </a:prstGeom>
          <a:noFill/>
        </p:spPr>
        <p:txBody>
          <a:bodyPr wrap="square" rtlCol="0">
            <a:spAutoFit/>
          </a:bodyPr>
          <a:lstStyle/>
          <a:p>
            <a:pPr algn="dist"/>
            <a:r>
              <a:rPr lang="zh-CN" altLang="en-US" sz="2400" dirty="0">
                <a:latin typeface="时尚中黑简体" pitchFamily="2" charset="-122"/>
                <a:ea typeface="时尚中黑简体" pitchFamily="2" charset="-122"/>
              </a:rPr>
              <a:t>这里添加标题</a:t>
            </a:r>
          </a:p>
        </p:txBody>
      </p:sp>
      <p:sp>
        <p:nvSpPr>
          <p:cNvPr id="34" name="TextBox 7"/>
          <p:cNvSpPr txBox="1"/>
          <p:nvPr/>
        </p:nvSpPr>
        <p:spPr>
          <a:xfrm rot="5400000">
            <a:off x="9305859" y="1096816"/>
            <a:ext cx="1883849" cy="769441"/>
          </a:xfrm>
          <a:prstGeom prst="rect">
            <a:avLst/>
          </a:prstGeom>
          <a:noFill/>
        </p:spPr>
        <p:txBody>
          <a:bodyPr wrap="none">
            <a:spAutoFit/>
          </a:bodyPr>
          <a:lstStyle/>
          <a:p>
            <a:pPr eaLnBrk="1" hangingPunct="1">
              <a:defRPr/>
            </a:pPr>
            <a:r>
              <a:rPr lang="en-US" altLang="zh-CN" sz="4400" dirty="0">
                <a:solidFill>
                  <a:srgbClr val="F8F8F8"/>
                </a:solidFill>
                <a:latin typeface="Haettenschweiler" pitchFamily="34" charset="0"/>
              </a:rPr>
              <a:t>CONTENTS</a:t>
            </a:r>
            <a:endParaRPr lang="zh-CN" altLang="en-US" sz="4400" dirty="0">
              <a:solidFill>
                <a:srgbClr val="F8F8F8"/>
              </a:solidFill>
              <a:latin typeface="Haettenschweiler" pitchFamily="34" charset="0"/>
            </a:endParaRPr>
          </a:p>
        </p:txBody>
      </p:sp>
      <p:pic>
        <p:nvPicPr>
          <p:cNvPr id="37" name="图片 36" descr="6.png"/>
          <p:cNvPicPr>
            <a:picLocks noChangeAspect="1"/>
          </p:cNvPicPr>
          <p:nvPr/>
        </p:nvPicPr>
        <p:blipFill>
          <a:blip r:embed="rId3"/>
          <a:srcRect l="-1" r="4803" b="88542"/>
          <a:stretch>
            <a:fillRect/>
          </a:stretch>
        </p:blipFill>
        <p:spPr>
          <a:xfrm>
            <a:off x="-24680" y="500042"/>
            <a:ext cx="4500626" cy="571504"/>
          </a:xfrm>
          <a:prstGeom prst="rect">
            <a:avLst/>
          </a:prstGeom>
        </p:spPr>
      </p:pic>
      <p:sp>
        <p:nvSpPr>
          <p:cNvPr id="36" name="TextBox 35"/>
          <p:cNvSpPr txBox="1"/>
          <p:nvPr/>
        </p:nvSpPr>
        <p:spPr>
          <a:xfrm>
            <a:off x="1546956" y="486772"/>
            <a:ext cx="1785950" cy="584775"/>
          </a:xfrm>
          <a:prstGeom prst="rect">
            <a:avLst/>
          </a:prstGeom>
          <a:noFill/>
          <a:effectLst/>
        </p:spPr>
        <p:txBody>
          <a:bodyPr wrap="square" rtlCol="0">
            <a:spAutoFit/>
          </a:bodyPr>
          <a:lstStyle/>
          <a:p>
            <a:pPr algn="dist"/>
            <a:r>
              <a:rPr lang="zh-CN" altLang="en-US" sz="3200" dirty="0">
                <a:solidFill>
                  <a:schemeClr val="bg1">
                    <a:lumMod val="95000"/>
                  </a:schemeClr>
                </a:solidFill>
                <a:latin typeface="时尚中黑简体" pitchFamily="2" charset="-122"/>
                <a:ea typeface="时尚中黑简体" pitchFamily="2" charset="-122"/>
              </a:rPr>
              <a:t>目录</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0" y="-24"/>
            <a:ext cx="12192000" cy="6858024"/>
          </a:xfrm>
          <a:prstGeom prst="rect">
            <a:avLst/>
          </a:prstGeom>
          <a:noFill/>
          <a:ln w="9525">
            <a:noFill/>
            <a:miter lim="800000"/>
            <a:headEnd/>
            <a:tailEnd/>
          </a:ln>
        </p:spPr>
      </p:pic>
      <p:sp>
        <p:nvSpPr>
          <p:cNvPr id="6" name="矩形 5"/>
          <p:cNvSpPr/>
          <p:nvPr/>
        </p:nvSpPr>
        <p:spPr>
          <a:xfrm>
            <a:off x="1524000" y="1500174"/>
            <a:ext cx="8748464" cy="4357718"/>
          </a:xfrm>
          <a:prstGeom prst="rect">
            <a:avLst/>
          </a:prstGeom>
          <a:solidFill>
            <a:schemeClr val="bg1">
              <a:alpha val="49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595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603784" y="6000768"/>
            <a:ext cx="697627" cy="707886"/>
          </a:xfrm>
          <a:prstGeom prst="rect">
            <a:avLst/>
          </a:prstGeom>
          <a:noFill/>
        </p:spPr>
        <p:txBody>
          <a:bodyPr wrap="square" rtlCol="0">
            <a:spAutoFit/>
          </a:bodyPr>
          <a:lstStyle/>
          <a:p>
            <a:pPr algn="dist"/>
            <a:r>
              <a:rPr lang="zh-CN" altLang="en-US" sz="2000" b="1" dirty="0">
                <a:solidFill>
                  <a:schemeClr val="bg1"/>
                </a:solidFill>
                <a:latin typeface="时尚中黑简体" pitchFamily="2" charset="-122"/>
                <a:ea typeface="时尚中黑简体" pitchFamily="2" charset="-122"/>
              </a:rPr>
              <a:t>陈华</a:t>
            </a:r>
            <a:endParaRPr lang="en-US" altLang="zh-CN" sz="2000" b="1" dirty="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sp>
        <p:nvSpPr>
          <p:cNvPr id="34" name="TextBox 33"/>
          <p:cNvSpPr txBox="1"/>
          <p:nvPr/>
        </p:nvSpPr>
        <p:spPr>
          <a:xfrm>
            <a:off x="2381224" y="1889834"/>
            <a:ext cx="5643602" cy="3539430"/>
          </a:xfrm>
          <a:prstGeom prst="rect">
            <a:avLst/>
          </a:prstGeom>
          <a:noFill/>
        </p:spPr>
        <p:txBody>
          <a:bodyPr wrap="square" rtlCol="0">
            <a:spAutoFit/>
          </a:bodyPr>
          <a:lstStyle/>
          <a:p>
            <a:r>
              <a:rPr lang="zh-CN" altLang="en-US" sz="1600" dirty="0"/>
              <a:t>      这里输入正文这里输入正文这里输入正文这里输入正文这里输入正文这里输入正文这里输入正文这里输入正文这里输入正文这里输入正文这里输入正文</a:t>
            </a:r>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p:txBody>
      </p:sp>
      <p:pic>
        <p:nvPicPr>
          <p:cNvPr id="35" name="图片 34" descr="6.png"/>
          <p:cNvPicPr>
            <a:picLocks noChangeAspect="1"/>
          </p:cNvPicPr>
          <p:nvPr/>
        </p:nvPicPr>
        <p:blipFill>
          <a:blip r:embed="rId3"/>
          <a:srcRect l="-1" r="4803" b="88542"/>
          <a:stretch>
            <a:fillRect/>
          </a:stretch>
        </p:blipFill>
        <p:spPr>
          <a:xfrm>
            <a:off x="-24680" y="500042"/>
            <a:ext cx="4500626" cy="571504"/>
          </a:xfrm>
          <a:prstGeom prst="rect">
            <a:avLst/>
          </a:prstGeom>
        </p:spPr>
      </p:pic>
      <p:sp>
        <p:nvSpPr>
          <p:cNvPr id="36" name="TextBox 35"/>
          <p:cNvSpPr txBox="1"/>
          <p:nvPr/>
        </p:nvSpPr>
        <p:spPr>
          <a:xfrm>
            <a:off x="1546956" y="428605"/>
            <a:ext cx="1643074" cy="584775"/>
          </a:xfrm>
          <a:prstGeom prst="rect">
            <a:avLst/>
          </a:prstGeom>
          <a:noFill/>
          <a:effectLst/>
        </p:spPr>
        <p:txBody>
          <a:bodyPr wrap="square" rtlCol="0">
            <a:spAutoFit/>
          </a:bodyPr>
          <a:lstStyle/>
          <a:p>
            <a:pPr algn="dist"/>
            <a:r>
              <a:rPr lang="zh-CN" altLang="en-US" sz="3200" dirty="0">
                <a:solidFill>
                  <a:schemeClr val="bg1">
                    <a:lumMod val="95000"/>
                  </a:schemeClr>
                </a:solidFill>
                <a:latin typeface="时尚中黑简体" pitchFamily="2" charset="-122"/>
                <a:ea typeface="时尚中黑简体" pitchFamily="2" charset="-122"/>
              </a:rPr>
              <a:t>前言</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0" y="-24"/>
            <a:ext cx="12192000" cy="6858024"/>
          </a:xfrm>
          <a:prstGeom prst="rect">
            <a:avLst/>
          </a:prstGeom>
          <a:noFill/>
          <a:ln w="9525">
            <a:noFill/>
            <a:miter lim="800000"/>
            <a:headEnd/>
            <a:tailEnd/>
          </a:ln>
        </p:spPr>
      </p:pic>
      <p:sp>
        <p:nvSpPr>
          <p:cNvPr id="6" name="矩形 5"/>
          <p:cNvSpPr/>
          <p:nvPr/>
        </p:nvSpPr>
        <p:spPr>
          <a:xfrm>
            <a:off x="1524000" y="0"/>
            <a:ext cx="8748464" cy="6858000"/>
          </a:xfrm>
          <a:prstGeom prst="rect">
            <a:avLst/>
          </a:pr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595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603784" y="6000768"/>
            <a:ext cx="697627" cy="707886"/>
          </a:xfrm>
          <a:prstGeom prst="rect">
            <a:avLst/>
          </a:prstGeom>
          <a:noFill/>
        </p:spPr>
        <p:txBody>
          <a:bodyPr wrap="square" rtlCol="0">
            <a:spAutoFit/>
          </a:bodyPr>
          <a:lstStyle/>
          <a:p>
            <a:pPr algn="dist"/>
            <a:r>
              <a:rPr lang="zh-CN" altLang="en-US" sz="2000" b="1" dirty="0">
                <a:solidFill>
                  <a:schemeClr val="bg1"/>
                </a:solidFill>
                <a:latin typeface="时尚中黑简体" pitchFamily="2" charset="-122"/>
                <a:ea typeface="时尚中黑简体" pitchFamily="2" charset="-122"/>
              </a:rPr>
              <a:t>陈华</a:t>
            </a:r>
            <a:endParaRPr lang="en-US" altLang="zh-CN" sz="2000" b="1" dirty="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sp>
        <p:nvSpPr>
          <p:cNvPr id="21" name="矩形 20"/>
          <p:cNvSpPr/>
          <p:nvPr/>
        </p:nvSpPr>
        <p:spPr>
          <a:xfrm>
            <a:off x="3800914" y="3143248"/>
            <a:ext cx="4795417" cy="714380"/>
          </a:xfrm>
          <a:prstGeom prst="rect">
            <a:avLst/>
          </a:prstGeom>
          <a:solidFill>
            <a:schemeClr val="bg1"/>
          </a:solidFill>
          <a:ln w="9525">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4" descr="幻灯片1"/>
          <p:cNvPicPr>
            <a:picLocks noChangeAspect="1" noChangeArrowheads="1"/>
          </p:cNvPicPr>
          <p:nvPr/>
        </p:nvPicPr>
        <p:blipFill>
          <a:blip r:embed="rId2"/>
          <a:srcRect l="8473" t="58367" r="26587" b="31389"/>
          <a:stretch>
            <a:fillRect/>
          </a:stretch>
        </p:blipFill>
        <p:spPr bwMode="auto">
          <a:xfrm>
            <a:off x="3881423" y="3222754"/>
            <a:ext cx="4600685" cy="563436"/>
          </a:xfrm>
          <a:prstGeom prst="rect">
            <a:avLst/>
          </a:prstGeom>
          <a:noFill/>
          <a:ln w="9525">
            <a:noFill/>
            <a:miter lim="800000"/>
            <a:headEnd/>
            <a:tailEnd/>
          </a:ln>
        </p:spPr>
      </p:pic>
      <p:sp>
        <p:nvSpPr>
          <p:cNvPr id="30" name="TextBox 29"/>
          <p:cNvSpPr txBox="1"/>
          <p:nvPr/>
        </p:nvSpPr>
        <p:spPr>
          <a:xfrm>
            <a:off x="5015359" y="3286125"/>
            <a:ext cx="2428892" cy="461665"/>
          </a:xfrm>
          <a:prstGeom prst="rect">
            <a:avLst/>
          </a:prstGeom>
          <a:noFill/>
        </p:spPr>
        <p:txBody>
          <a:bodyPr wrap="square" rtlCol="0">
            <a:spAutoFit/>
          </a:bodyPr>
          <a:lstStyle/>
          <a:p>
            <a:pPr algn="dist"/>
            <a:r>
              <a:rPr lang="zh-CN" altLang="en-US" sz="2400" dirty="0">
                <a:latin typeface="时尚中黑简体" pitchFamily="2" charset="-122"/>
                <a:ea typeface="时尚中黑简体" pitchFamily="2" charset="-122"/>
              </a:rPr>
              <a:t>这里是过度页</a:t>
            </a:r>
          </a:p>
        </p:txBody>
      </p:sp>
      <p:sp>
        <p:nvSpPr>
          <p:cNvPr id="34" name="TextBox 7"/>
          <p:cNvSpPr txBox="1"/>
          <p:nvPr/>
        </p:nvSpPr>
        <p:spPr>
          <a:xfrm rot="5400000">
            <a:off x="9665899" y="1096816"/>
            <a:ext cx="1883849" cy="769441"/>
          </a:xfrm>
          <a:prstGeom prst="rect">
            <a:avLst/>
          </a:prstGeom>
          <a:noFill/>
        </p:spPr>
        <p:txBody>
          <a:bodyPr wrap="none">
            <a:spAutoFit/>
          </a:bodyPr>
          <a:lstStyle/>
          <a:p>
            <a:pPr eaLnBrk="1" hangingPunct="1">
              <a:defRPr/>
            </a:pPr>
            <a:r>
              <a:rPr lang="en-US" altLang="zh-CN" sz="4400" dirty="0">
                <a:solidFill>
                  <a:srgbClr val="F8F8F8"/>
                </a:solidFill>
                <a:latin typeface="Haettenschweiler" pitchFamily="34" charset="0"/>
              </a:rPr>
              <a:t>CONTENTS</a:t>
            </a:r>
            <a:endParaRPr lang="zh-CN" altLang="en-US" sz="4400" dirty="0">
              <a:solidFill>
                <a:srgbClr val="F8F8F8"/>
              </a:solidFill>
              <a:latin typeface="Haettenschweiler" pitchFamily="34" charset="0"/>
            </a:endParaRPr>
          </a:p>
        </p:txBody>
      </p:sp>
      <p:sp>
        <p:nvSpPr>
          <p:cNvPr id="36" name="TextBox 35"/>
          <p:cNvSpPr txBox="1"/>
          <p:nvPr/>
        </p:nvSpPr>
        <p:spPr>
          <a:xfrm>
            <a:off x="3024166" y="486772"/>
            <a:ext cx="1785950" cy="584775"/>
          </a:xfrm>
          <a:prstGeom prst="rect">
            <a:avLst/>
          </a:prstGeom>
          <a:noFill/>
          <a:effectLst/>
        </p:spPr>
        <p:txBody>
          <a:bodyPr wrap="square" rtlCol="0">
            <a:spAutoFit/>
          </a:bodyPr>
          <a:lstStyle/>
          <a:p>
            <a:pPr algn="dist"/>
            <a:r>
              <a:rPr lang="zh-CN" altLang="en-US" sz="3200" dirty="0">
                <a:solidFill>
                  <a:schemeClr val="bg1">
                    <a:lumMod val="95000"/>
                  </a:schemeClr>
                </a:solidFill>
                <a:latin typeface="时尚中黑简体" pitchFamily="2" charset="-122"/>
                <a:ea typeface="时尚中黑简体" pitchFamily="2" charset="-122"/>
              </a:rPr>
              <a:t>目录</a:t>
            </a:r>
          </a:p>
        </p:txBody>
      </p:sp>
      <p:pic>
        <p:nvPicPr>
          <p:cNvPr id="27" name="图片 26" descr="6.png"/>
          <p:cNvPicPr>
            <a:picLocks noChangeAspect="1"/>
          </p:cNvPicPr>
          <p:nvPr/>
        </p:nvPicPr>
        <p:blipFill>
          <a:blip r:embed="rId3"/>
          <a:srcRect l="16622"/>
          <a:stretch>
            <a:fillRect/>
          </a:stretch>
        </p:blipFill>
        <p:spPr>
          <a:xfrm>
            <a:off x="-24680" y="0"/>
            <a:ext cx="3941833" cy="6858000"/>
          </a:xfrm>
          <a:prstGeom prst="rect">
            <a:avLst/>
          </a:prstGeom>
        </p:spPr>
      </p:pic>
      <p:pic>
        <p:nvPicPr>
          <p:cNvPr id="33" name="图片 32" descr="6.png"/>
          <p:cNvPicPr>
            <a:picLocks noChangeAspect="1"/>
          </p:cNvPicPr>
          <p:nvPr/>
        </p:nvPicPr>
        <p:blipFill>
          <a:blip r:embed="rId3"/>
          <a:srcRect l="-1" r="84890" b="88542"/>
          <a:stretch>
            <a:fillRect/>
          </a:stretch>
        </p:blipFill>
        <p:spPr>
          <a:xfrm>
            <a:off x="5735960" y="1971666"/>
            <a:ext cx="928694" cy="742955"/>
          </a:xfrm>
          <a:prstGeom prst="rect">
            <a:avLst/>
          </a:prstGeom>
        </p:spPr>
      </p:pic>
      <p:sp>
        <p:nvSpPr>
          <p:cNvPr id="38" name="TextBox 37"/>
          <p:cNvSpPr txBox="1"/>
          <p:nvPr/>
        </p:nvSpPr>
        <p:spPr>
          <a:xfrm>
            <a:off x="5953124" y="1785927"/>
            <a:ext cx="811370" cy="1015663"/>
          </a:xfrm>
          <a:prstGeom prst="rect">
            <a:avLst/>
          </a:prstGeom>
          <a:noFill/>
        </p:spPr>
        <p:txBody>
          <a:bodyPr wrap="square" rtlCol="0">
            <a:spAutoFit/>
          </a:bodyPr>
          <a:lstStyle/>
          <a:p>
            <a:r>
              <a:rPr lang="en-US" altLang="zh-CN" sz="6000" b="1" dirty="0">
                <a:solidFill>
                  <a:schemeClr val="bg1"/>
                </a:solidFill>
                <a:latin typeface="Haettenschweiler" pitchFamily="34" charset="0"/>
              </a:rPr>
              <a:t>1</a:t>
            </a:r>
            <a:endParaRPr lang="zh-CN" altLang="en-US" sz="6000" b="1" dirty="0">
              <a:solidFill>
                <a:schemeClr val="bg1"/>
              </a:solidFill>
              <a:latin typeface="Haettenschweiler"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0" y="-24"/>
            <a:ext cx="12192000" cy="6858024"/>
          </a:xfrm>
          <a:prstGeom prst="rect">
            <a:avLst/>
          </a:prstGeom>
          <a:noFill/>
          <a:ln w="9525">
            <a:noFill/>
            <a:miter lim="800000"/>
            <a:headEnd/>
            <a:tailEnd/>
          </a:ln>
        </p:spPr>
      </p:pic>
      <p:sp>
        <p:nvSpPr>
          <p:cNvPr id="9" name="圆角矩形 8"/>
          <p:cNvSpPr/>
          <p:nvPr/>
        </p:nvSpPr>
        <p:spPr>
          <a:xfrm>
            <a:off x="1595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603784" y="6000768"/>
            <a:ext cx="697627" cy="707886"/>
          </a:xfrm>
          <a:prstGeom prst="rect">
            <a:avLst/>
          </a:prstGeom>
          <a:noFill/>
        </p:spPr>
        <p:txBody>
          <a:bodyPr wrap="square" rtlCol="0">
            <a:spAutoFit/>
          </a:bodyPr>
          <a:lstStyle/>
          <a:p>
            <a:pPr algn="dist"/>
            <a:r>
              <a:rPr lang="zh-CN" altLang="en-US" sz="2000" b="1" dirty="0">
                <a:solidFill>
                  <a:schemeClr val="bg1"/>
                </a:solidFill>
                <a:latin typeface="时尚中黑简体" pitchFamily="2" charset="-122"/>
                <a:ea typeface="时尚中黑简体" pitchFamily="2" charset="-122"/>
              </a:rPr>
              <a:t>陈华</a:t>
            </a:r>
            <a:endParaRPr lang="en-US" altLang="zh-CN" sz="2000" b="1" dirty="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sp>
        <p:nvSpPr>
          <p:cNvPr id="6" name="矩形 5"/>
          <p:cNvSpPr/>
          <p:nvPr/>
        </p:nvSpPr>
        <p:spPr>
          <a:xfrm>
            <a:off x="2952729" y="2237834"/>
            <a:ext cx="6959695" cy="3405745"/>
          </a:xfrm>
          <a:prstGeom prst="rect">
            <a:avLst/>
          </a:prstGeom>
          <a:solidFill>
            <a:schemeClr val="bg1">
              <a:alpha val="49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4" descr="幻灯片1"/>
          <p:cNvPicPr>
            <a:picLocks noChangeAspect="1" noChangeArrowheads="1"/>
          </p:cNvPicPr>
          <p:nvPr/>
        </p:nvPicPr>
        <p:blipFill>
          <a:blip r:embed="rId2"/>
          <a:srcRect l="60201" t="53246" r="22610" b="14744"/>
          <a:stretch>
            <a:fillRect/>
          </a:stretch>
        </p:blipFill>
        <p:spPr bwMode="auto">
          <a:xfrm>
            <a:off x="2802772" y="1571613"/>
            <a:ext cx="1578716" cy="186541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7" name="TextBox 16"/>
          <p:cNvSpPr txBox="1"/>
          <p:nvPr/>
        </p:nvSpPr>
        <p:spPr>
          <a:xfrm>
            <a:off x="3381356" y="3500439"/>
            <a:ext cx="4714908" cy="584775"/>
          </a:xfrm>
          <a:prstGeom prst="rect">
            <a:avLst/>
          </a:prstGeom>
          <a:noFill/>
        </p:spPr>
        <p:txBody>
          <a:bodyPr wrap="square" rtlCol="0">
            <a:spAutoFit/>
          </a:bodyPr>
          <a:lstStyle/>
          <a:p>
            <a:r>
              <a:rPr lang="zh-CN" altLang="en-US" sz="1600" dirty="0"/>
              <a:t>这里输入正文这里输入正文这里输入正文这里输入正文这里输入正文</a:t>
            </a:r>
          </a:p>
        </p:txBody>
      </p:sp>
      <p:pic>
        <p:nvPicPr>
          <p:cNvPr id="18" name="图片 17" descr="6.png"/>
          <p:cNvPicPr>
            <a:picLocks noChangeAspect="1"/>
          </p:cNvPicPr>
          <p:nvPr/>
        </p:nvPicPr>
        <p:blipFill>
          <a:blip r:embed="rId3"/>
          <a:srcRect l="-1" r="4803" b="88542"/>
          <a:stretch>
            <a:fillRect/>
          </a:stretch>
        </p:blipFill>
        <p:spPr>
          <a:xfrm>
            <a:off x="-24680" y="500042"/>
            <a:ext cx="4500626" cy="571504"/>
          </a:xfrm>
          <a:prstGeom prst="rect">
            <a:avLst/>
          </a:prstGeom>
        </p:spPr>
      </p:pic>
      <p:sp>
        <p:nvSpPr>
          <p:cNvPr id="19" name="TextBox 18"/>
          <p:cNvSpPr txBox="1"/>
          <p:nvPr/>
        </p:nvSpPr>
        <p:spPr>
          <a:xfrm>
            <a:off x="761138" y="428605"/>
            <a:ext cx="2571768" cy="584775"/>
          </a:xfrm>
          <a:prstGeom prst="rect">
            <a:avLst/>
          </a:prstGeom>
          <a:noFill/>
          <a:effectLst/>
        </p:spPr>
        <p:txBody>
          <a:bodyPr wrap="square" rtlCol="0">
            <a:spAutoFit/>
          </a:bodyPr>
          <a:lstStyle/>
          <a:p>
            <a:pPr algn="dist"/>
            <a:r>
              <a:rPr lang="zh-CN" altLang="en-US" sz="3200" dirty="0">
                <a:solidFill>
                  <a:schemeClr val="bg1">
                    <a:lumMod val="95000"/>
                  </a:schemeClr>
                </a:solidFill>
                <a:latin typeface="时尚中黑简体" pitchFamily="2" charset="-122"/>
                <a:ea typeface="时尚中黑简体" pitchFamily="2" charset="-122"/>
              </a:rPr>
              <a:t>添加标题</a:t>
            </a:r>
          </a:p>
        </p:txBody>
      </p:sp>
      <p:sp>
        <p:nvSpPr>
          <p:cNvPr id="16" name="TextBox 15"/>
          <p:cNvSpPr txBox="1"/>
          <p:nvPr/>
        </p:nvSpPr>
        <p:spPr>
          <a:xfrm>
            <a:off x="4452926" y="2357431"/>
            <a:ext cx="3500462" cy="584775"/>
          </a:xfrm>
          <a:prstGeom prst="rect">
            <a:avLst/>
          </a:prstGeom>
          <a:noFill/>
        </p:spPr>
        <p:txBody>
          <a:bodyPr wrap="square" rtlCol="0">
            <a:spAutoFit/>
          </a:bodyPr>
          <a:lstStyle/>
          <a:p>
            <a:r>
              <a:rPr lang="zh-CN" altLang="en-US" sz="1600" dirty="0"/>
              <a:t>这里输入正文这里输入正文这里输入正文这里输入正文这里输入正文</a:t>
            </a:r>
          </a:p>
        </p:txBody>
      </p:sp>
      <p:sp>
        <p:nvSpPr>
          <p:cNvPr id="21" name="TextBox 20"/>
          <p:cNvSpPr txBox="1"/>
          <p:nvPr/>
        </p:nvSpPr>
        <p:spPr>
          <a:xfrm>
            <a:off x="4452926" y="2857497"/>
            <a:ext cx="3500462" cy="584775"/>
          </a:xfrm>
          <a:prstGeom prst="rect">
            <a:avLst/>
          </a:prstGeom>
          <a:noFill/>
        </p:spPr>
        <p:txBody>
          <a:bodyPr wrap="square" rtlCol="0">
            <a:spAutoFit/>
          </a:bodyPr>
          <a:lstStyle/>
          <a:p>
            <a:r>
              <a:rPr lang="zh-CN" altLang="en-US" sz="1600" dirty="0"/>
              <a:t>这里输入正文这里输入正文这里输入正文这里输入正文这里输入正文</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0" y="-24"/>
            <a:ext cx="12192000" cy="6858024"/>
          </a:xfrm>
          <a:prstGeom prst="rect">
            <a:avLst/>
          </a:prstGeom>
          <a:noFill/>
          <a:ln w="9525">
            <a:noFill/>
            <a:miter lim="800000"/>
            <a:headEnd/>
            <a:tailEnd/>
          </a:ln>
        </p:spPr>
      </p:pic>
      <p:sp>
        <p:nvSpPr>
          <p:cNvPr id="9" name="圆角矩形 8"/>
          <p:cNvSpPr/>
          <p:nvPr/>
        </p:nvSpPr>
        <p:spPr>
          <a:xfrm>
            <a:off x="1595406" y="6033240"/>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603784" y="6000768"/>
            <a:ext cx="697627" cy="707886"/>
          </a:xfrm>
          <a:prstGeom prst="rect">
            <a:avLst/>
          </a:prstGeom>
          <a:noFill/>
        </p:spPr>
        <p:txBody>
          <a:bodyPr wrap="square" rtlCol="0">
            <a:spAutoFit/>
          </a:bodyPr>
          <a:lstStyle/>
          <a:p>
            <a:pPr algn="dist"/>
            <a:r>
              <a:rPr lang="zh-CN" altLang="en-US" sz="2000" b="1" dirty="0">
                <a:solidFill>
                  <a:schemeClr val="bg1"/>
                </a:solidFill>
                <a:latin typeface="时尚中黑简体" pitchFamily="2" charset="-122"/>
                <a:ea typeface="时尚中黑简体" pitchFamily="2" charset="-122"/>
              </a:rPr>
              <a:t>陈华</a:t>
            </a:r>
            <a:endParaRPr lang="en-US" altLang="zh-CN" sz="2000" b="1" dirty="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pic>
        <p:nvPicPr>
          <p:cNvPr id="33" name="图片 32" descr="6.png"/>
          <p:cNvPicPr>
            <a:picLocks noChangeAspect="1"/>
          </p:cNvPicPr>
          <p:nvPr/>
        </p:nvPicPr>
        <p:blipFill>
          <a:blip r:embed="rId3"/>
          <a:srcRect l="-1" r="4803" b="88542"/>
          <a:stretch>
            <a:fillRect/>
          </a:stretch>
        </p:blipFill>
        <p:spPr>
          <a:xfrm>
            <a:off x="-24680" y="500042"/>
            <a:ext cx="4500626" cy="571504"/>
          </a:xfrm>
          <a:prstGeom prst="rect">
            <a:avLst/>
          </a:prstGeom>
        </p:spPr>
      </p:pic>
      <p:sp>
        <p:nvSpPr>
          <p:cNvPr id="27" name="TextBox 26"/>
          <p:cNvSpPr txBox="1"/>
          <p:nvPr/>
        </p:nvSpPr>
        <p:spPr>
          <a:xfrm>
            <a:off x="975452" y="428605"/>
            <a:ext cx="2357454" cy="584775"/>
          </a:xfrm>
          <a:prstGeom prst="rect">
            <a:avLst/>
          </a:prstGeom>
          <a:noFill/>
          <a:effectLst/>
        </p:spPr>
        <p:txBody>
          <a:bodyPr wrap="square" rtlCol="0">
            <a:spAutoFit/>
          </a:bodyPr>
          <a:lstStyle/>
          <a:p>
            <a:pPr algn="dist"/>
            <a:r>
              <a:rPr lang="zh-CN" altLang="en-US" sz="3200" dirty="0">
                <a:solidFill>
                  <a:schemeClr val="bg1">
                    <a:lumMod val="95000"/>
                  </a:schemeClr>
                </a:solidFill>
                <a:latin typeface="时尚中黑简体" pitchFamily="2" charset="-122"/>
                <a:ea typeface="时尚中黑简体" pitchFamily="2" charset="-122"/>
              </a:rPr>
              <a:t>图文页</a:t>
            </a:r>
          </a:p>
        </p:txBody>
      </p:sp>
      <p:sp>
        <p:nvSpPr>
          <p:cNvPr id="17" name="TextBox 16"/>
          <p:cNvSpPr txBox="1"/>
          <p:nvPr/>
        </p:nvSpPr>
        <p:spPr>
          <a:xfrm>
            <a:off x="1919536" y="4143381"/>
            <a:ext cx="1928826" cy="1323439"/>
          </a:xfrm>
          <a:prstGeom prst="rect">
            <a:avLst/>
          </a:prstGeom>
          <a:noFill/>
        </p:spPr>
        <p:txBody>
          <a:bodyPr wrap="square" rtlCol="0">
            <a:spAutoFit/>
          </a:bodyPr>
          <a:lstStyle/>
          <a:p>
            <a:r>
              <a:rPr lang="zh-CN" altLang="en-US" sz="1600" dirty="0"/>
              <a:t>这里输入正文这里输入正文这里输入正文这里输入正文这里输入正文输入正文</a:t>
            </a:r>
          </a:p>
        </p:txBody>
      </p:sp>
      <p:pic>
        <p:nvPicPr>
          <p:cNvPr id="20" name="Picture 4" descr="幻灯片1"/>
          <p:cNvPicPr>
            <a:picLocks noChangeAspect="1" noChangeArrowheads="1"/>
          </p:cNvPicPr>
          <p:nvPr/>
        </p:nvPicPr>
        <p:blipFill>
          <a:blip r:embed="rId2"/>
          <a:srcRect l="60201" t="53246" r="22610" b="14744"/>
          <a:stretch>
            <a:fillRect/>
          </a:stretch>
        </p:blipFill>
        <p:spPr bwMode="auto">
          <a:xfrm>
            <a:off x="1990974" y="1785927"/>
            <a:ext cx="1578716" cy="18654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2" name="Picture 4" descr="幻灯片1"/>
          <p:cNvPicPr>
            <a:picLocks noChangeAspect="1" noChangeArrowheads="1"/>
          </p:cNvPicPr>
          <p:nvPr/>
        </p:nvPicPr>
        <p:blipFill>
          <a:blip r:embed="rId2"/>
          <a:srcRect l="60201" t="53246" r="22610" b="14744"/>
          <a:stretch>
            <a:fillRect/>
          </a:stretch>
        </p:blipFill>
        <p:spPr bwMode="auto">
          <a:xfrm>
            <a:off x="7759924" y="1785927"/>
            <a:ext cx="1578716" cy="18654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5" name="TextBox 24"/>
          <p:cNvSpPr txBox="1"/>
          <p:nvPr/>
        </p:nvSpPr>
        <p:spPr>
          <a:xfrm>
            <a:off x="7695566" y="4143380"/>
            <a:ext cx="1928826" cy="1077218"/>
          </a:xfrm>
          <a:prstGeom prst="rect">
            <a:avLst/>
          </a:prstGeom>
          <a:noFill/>
        </p:spPr>
        <p:txBody>
          <a:bodyPr wrap="square" rtlCol="0">
            <a:spAutoFit/>
          </a:bodyPr>
          <a:lstStyle/>
          <a:p>
            <a:r>
              <a:rPr lang="zh-CN" altLang="en-US" sz="1600" dirty="0"/>
              <a:t>这里输入正文这里输入正文这里输入正文这里输入正文这里输入正文输</a:t>
            </a:r>
          </a:p>
        </p:txBody>
      </p:sp>
      <p:sp>
        <p:nvSpPr>
          <p:cNvPr id="26" name="TextBox 25"/>
          <p:cNvSpPr txBox="1"/>
          <p:nvPr/>
        </p:nvSpPr>
        <p:spPr>
          <a:xfrm>
            <a:off x="4738678" y="1928802"/>
            <a:ext cx="1928826" cy="1077218"/>
          </a:xfrm>
          <a:prstGeom prst="rect">
            <a:avLst/>
          </a:prstGeom>
          <a:noFill/>
        </p:spPr>
        <p:txBody>
          <a:bodyPr wrap="square" rtlCol="0">
            <a:spAutoFit/>
          </a:bodyPr>
          <a:lstStyle/>
          <a:p>
            <a:r>
              <a:rPr lang="zh-CN" altLang="en-US" sz="1600" dirty="0"/>
              <a:t>这里输入正文这里输入正文这里输入正文这里输入正文这里输入正文输</a:t>
            </a:r>
          </a:p>
        </p:txBody>
      </p:sp>
      <p:pic>
        <p:nvPicPr>
          <p:cNvPr id="21" name="Picture 4" descr="幻灯片1"/>
          <p:cNvPicPr>
            <a:picLocks noChangeAspect="1" noChangeArrowheads="1"/>
          </p:cNvPicPr>
          <p:nvPr/>
        </p:nvPicPr>
        <p:blipFill>
          <a:blip r:embed="rId2"/>
          <a:srcRect l="60201" t="53246" r="22610" b="14744"/>
          <a:stretch>
            <a:fillRect/>
          </a:stretch>
        </p:blipFill>
        <p:spPr bwMode="auto">
          <a:xfrm>
            <a:off x="4810116" y="3206660"/>
            <a:ext cx="1714512" cy="18654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cxnSp>
        <p:nvCxnSpPr>
          <p:cNvPr id="30" name="直接连接符 29"/>
          <p:cNvCxnSpPr/>
          <p:nvPr/>
        </p:nvCxnSpPr>
        <p:spPr>
          <a:xfrm rot="5400000">
            <a:off x="2438636" y="3571082"/>
            <a:ext cx="3571900" cy="1588"/>
          </a:xfrm>
          <a:prstGeom prst="line">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5389376" y="3571082"/>
            <a:ext cx="3571900" cy="1588"/>
          </a:xfrm>
          <a:prstGeom prst="line">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幻灯片1"/>
          <p:cNvPicPr>
            <a:picLocks noChangeAspect="1" noChangeArrowheads="1"/>
          </p:cNvPicPr>
          <p:nvPr/>
        </p:nvPicPr>
        <p:blipFill>
          <a:blip r:embed="rId2">
            <a:duotone>
              <a:prstClr val="black"/>
              <a:schemeClr val="accent6">
                <a:tint val="45000"/>
                <a:satMod val="400000"/>
              </a:schemeClr>
            </a:duotone>
          </a:blip>
          <a:srcRect l="8473" t="27083" r="26587" b="11458"/>
          <a:stretch>
            <a:fillRect/>
          </a:stretch>
        </p:blipFill>
        <p:spPr bwMode="auto">
          <a:xfrm>
            <a:off x="0" y="-24"/>
            <a:ext cx="12192000" cy="6858024"/>
          </a:xfrm>
          <a:prstGeom prst="rect">
            <a:avLst/>
          </a:prstGeom>
          <a:noFill/>
          <a:ln w="9525">
            <a:noFill/>
            <a:miter lim="800000"/>
            <a:headEnd/>
            <a:tailEnd/>
          </a:ln>
        </p:spPr>
      </p:pic>
      <p:sp>
        <p:nvSpPr>
          <p:cNvPr id="6" name="矩形 5"/>
          <p:cNvSpPr/>
          <p:nvPr/>
        </p:nvSpPr>
        <p:spPr>
          <a:xfrm>
            <a:off x="3524232" y="0"/>
            <a:ext cx="4786346" cy="685800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453323" y="285728"/>
            <a:ext cx="800219" cy="2000264"/>
          </a:xfrm>
          <a:prstGeom prst="rect">
            <a:avLst/>
          </a:prstGeom>
          <a:noFill/>
        </p:spPr>
        <p:txBody>
          <a:bodyPr vert="eaVert" wrap="square" rtlCol="0">
            <a:spAutoFit/>
          </a:bodyPr>
          <a:lstStyle/>
          <a:p>
            <a:pPr algn="dist"/>
            <a:r>
              <a:rPr lang="zh-CN" altLang="en-US" sz="4000" dirty="0">
                <a:solidFill>
                  <a:srgbClr val="FF0000"/>
                </a:solidFill>
                <a:latin typeface="叶根友毛笔行书2.0版" pitchFamily="2" charset="-122"/>
                <a:ea typeface="叶根友毛笔行书2.0版" pitchFamily="2" charset="-122"/>
              </a:rPr>
              <a:t>中国风</a:t>
            </a:r>
          </a:p>
        </p:txBody>
      </p:sp>
      <p:sp>
        <p:nvSpPr>
          <p:cNvPr id="8" name="TextBox 7"/>
          <p:cNvSpPr txBox="1"/>
          <p:nvPr/>
        </p:nvSpPr>
        <p:spPr>
          <a:xfrm>
            <a:off x="6024568" y="642919"/>
            <a:ext cx="1107996" cy="5715039"/>
          </a:xfrm>
          <a:prstGeom prst="rect">
            <a:avLst/>
          </a:prstGeom>
          <a:noFill/>
        </p:spPr>
        <p:txBody>
          <a:bodyPr vert="eaVert" wrap="square" rtlCol="0">
            <a:spAutoFit/>
          </a:bodyPr>
          <a:lstStyle/>
          <a:p>
            <a:r>
              <a:rPr lang="zh-CN" altLang="en-US" sz="6000" dirty="0">
                <a:latin typeface="时尚中黑简体" pitchFamily="2" charset="-122"/>
                <a:ea typeface="时尚中黑简体" pitchFamily="2" charset="-122"/>
              </a:rPr>
              <a:t>谢谢各位聆听</a:t>
            </a:r>
          </a:p>
        </p:txBody>
      </p:sp>
      <p:sp>
        <p:nvSpPr>
          <p:cNvPr id="9" name="圆角矩形 8"/>
          <p:cNvSpPr/>
          <p:nvPr/>
        </p:nvSpPr>
        <p:spPr>
          <a:xfrm>
            <a:off x="5087491" y="5818926"/>
            <a:ext cx="714380" cy="642942"/>
          </a:xfrm>
          <a:prstGeom prst="roundRect">
            <a:avLst>
              <a:gd name="adj" fmla="val 967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95869" y="5786454"/>
            <a:ext cx="697627" cy="707886"/>
          </a:xfrm>
          <a:prstGeom prst="rect">
            <a:avLst/>
          </a:prstGeom>
          <a:noFill/>
        </p:spPr>
        <p:txBody>
          <a:bodyPr wrap="square" rtlCol="0">
            <a:spAutoFit/>
          </a:bodyPr>
          <a:lstStyle/>
          <a:p>
            <a:pPr algn="dist"/>
            <a:r>
              <a:rPr lang="zh-CN" altLang="en-US" sz="2000" b="1" dirty="0">
                <a:solidFill>
                  <a:schemeClr val="bg1"/>
                </a:solidFill>
                <a:latin typeface="时尚中黑简体" pitchFamily="2" charset="-122"/>
                <a:ea typeface="时尚中黑简体" pitchFamily="2" charset="-122"/>
              </a:rPr>
              <a:t>陈华</a:t>
            </a:r>
            <a:endParaRPr lang="en-US" altLang="zh-CN" sz="2000" b="1" dirty="0">
              <a:solidFill>
                <a:schemeClr val="bg1"/>
              </a:solidFill>
              <a:latin typeface="时尚中黑简体" pitchFamily="2" charset="-122"/>
              <a:ea typeface="时尚中黑简体" pitchFamily="2" charset="-122"/>
            </a:endParaRPr>
          </a:p>
          <a:p>
            <a:pPr algn="dist"/>
            <a:r>
              <a:rPr lang="zh-CN" altLang="en-US" sz="2000" b="1" dirty="0">
                <a:solidFill>
                  <a:schemeClr val="bg1"/>
                </a:solidFill>
                <a:latin typeface="时尚中黑简体" pitchFamily="2" charset="-122"/>
                <a:ea typeface="时尚中黑简体" pitchFamily="2" charset="-122"/>
              </a:rPr>
              <a:t>出品</a:t>
            </a:r>
          </a:p>
        </p:txBody>
      </p:sp>
      <p:pic>
        <p:nvPicPr>
          <p:cNvPr id="11" name="图片 10" descr="6.png"/>
          <p:cNvPicPr>
            <a:picLocks noChangeAspect="1"/>
          </p:cNvPicPr>
          <p:nvPr/>
        </p:nvPicPr>
        <p:blipFill>
          <a:blip r:embed="rId3"/>
          <a:stretch>
            <a:fillRect/>
          </a:stretch>
        </p:blipFill>
        <p:spPr>
          <a:xfrm>
            <a:off x="-24680" y="0"/>
            <a:ext cx="4727651" cy="6858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7835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524001" y="2182092"/>
            <a:ext cx="7788275"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839417" y="3921022"/>
            <a:ext cx="6472858" cy="1692771"/>
          </a:xfrm>
          <a:prstGeom prst="rect">
            <a:avLst/>
          </a:prstGeom>
          <a:noFill/>
          <a:ln w="25400" cap="flat" cmpd="sng" algn="ctr">
            <a:noFill/>
            <a:prstDash val="solid"/>
          </a:ln>
          <a:effectLst/>
        </p:spPr>
        <p:txBody>
          <a:bodyPr rtlCol="0" anchor="ctr"/>
          <a:lstStyle/>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3600417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TotalTime>
  <Words>417</Words>
  <Application>Microsoft Office PowerPoint</Application>
  <PresentationFormat>宽屏</PresentationFormat>
  <Paragraphs>55</Paragraphs>
  <Slides>8</Slides>
  <Notes>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8</vt:i4>
      </vt:variant>
    </vt:vector>
  </HeadingPairs>
  <TitlesOfParts>
    <vt:vector size="20" baseType="lpstr">
      <vt:lpstr>Meiryo</vt:lpstr>
      <vt:lpstr>时尚中黑简体</vt:lpstr>
      <vt:lpstr>宋体</vt:lpstr>
      <vt:lpstr>微软雅黑</vt:lpstr>
      <vt:lpstr>叶根友毛笔行书2.0版</vt:lpstr>
      <vt:lpstr>幼圆</vt:lpstr>
      <vt:lpstr>Arial</vt:lpstr>
      <vt:lpstr>Calibri</vt:lpstr>
      <vt:lpstr>Calibri Light</vt:lpstr>
      <vt:lpstr>Haettenschweiler</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Administrator</cp:lastModifiedBy>
  <cp:revision>28</cp:revision>
  <dcterms:created xsi:type="dcterms:W3CDTF">2013-05-08T13:48:16Z</dcterms:created>
  <dcterms:modified xsi:type="dcterms:W3CDTF">2017-02-12T14:23:08Z</dcterms:modified>
</cp:coreProperties>
</file>