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5" r:id="rId2"/>
  </p:sldMasterIdLst>
  <p:notesMasterIdLst>
    <p:notesMasterId r:id="rId11"/>
  </p:notesMasterIdLst>
  <p:sldIdLst>
    <p:sldId id="256" r:id="rId3"/>
    <p:sldId id="257" r:id="rId4"/>
    <p:sldId id="259" r:id="rId5"/>
    <p:sldId id="260" r:id="rId6"/>
    <p:sldId id="261" r:id="rId7"/>
    <p:sldId id="263" r:id="rId8"/>
    <p:sldId id="262" r:id="rId9"/>
    <p:sldId id="264" r:id="rId10"/>
  </p:sldIdLst>
  <p:sldSz cx="12192000" cy="6858000"/>
  <p:notesSz cx="6858000" cy="9144000"/>
  <p:embeddedFontLst>
    <p:embeddedFont>
      <p:font typeface="微软雅黑" panose="020B0503020204020204" pitchFamily="34" charset="-122"/>
      <p:regular r:id="rId12"/>
      <p:bold r:id="rId13"/>
    </p:embeddedFont>
    <p:embeddedFont>
      <p:font typeface="方正粗黑宋简体" panose="02010600030101010101" charset="-122"/>
      <p:regular r:id="rId14"/>
    </p:embeddedFont>
    <p:embeddedFont>
      <p:font typeface="方正正纤黑简体" panose="02010600030101010101" charset="-122"/>
      <p:regular r:id="rId15"/>
    </p:embeddedFont>
    <p:embeddedFont>
      <p:font typeface="方正正大黑简体" panose="02010600030101010101" charset="-122"/>
      <p:regular r:id="rId16"/>
    </p:embeddedFont>
    <p:embeddedFont>
      <p:font typeface="Meiryo" panose="020B0604030504040204" pitchFamily="34" charset="-128"/>
      <p:regular r:id="rId17"/>
      <p:bold r:id="rId18"/>
      <p:italic r:id="rId19"/>
      <p:boldItalic r:id="rId20"/>
    </p:embeddedFont>
    <p:embeddedFont>
      <p:font typeface="方正正中黑简体" panose="02010600030101010101" charset="-122"/>
      <p:regular r:id="rId21"/>
    </p:embeddedFont>
    <p:embeddedFont>
      <p:font typeface="迷你简硬笔行书" panose="02010600030101010101" charset="-122"/>
      <p:regular r:id="rId22"/>
    </p:embeddedFont>
    <p:embeddedFont>
      <p:font typeface="方正正粗黑简体" panose="02010600030101010101" charset="-122"/>
      <p:regular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方正汉简简体" panose="02010600030101010101" charset="-122"/>
      <p:regular r:id="rId30"/>
    </p:embeddedFont>
    <p:embeddedFont>
      <p:font typeface="Impact" panose="020B0806030902050204" pitchFamily="34" charset="0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28CFC-E595-4075-B4A0-68BA3CD83720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61BBF-1D8E-4411-BD4F-4BD546BB8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570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C9E7688F-FCFD-4209-B1A5-6BF263B61732}" type="slidenum">
              <a:rPr lang="zh-CN" altLang="en-US" sz="1200" smtClean="0"/>
              <a:pPr eaLnBrk="1" hangingPunct="1"/>
              <a:t>2</a:t>
            </a:fld>
            <a:endParaRPr lang="zh-CN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3961259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3593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826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22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459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pPr>
                <a:defRPr/>
              </a:pPr>
              <a:t>2015/6/9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96038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pPr>
                <a:defRPr/>
              </a:pPr>
              <a:t>2015/6/9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67858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pPr>
                <a:defRPr/>
              </a:pPr>
              <a:t>2015/6/9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12202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pPr>
                <a:defRPr/>
              </a:pPr>
              <a:t>2015/6/9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30189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9339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7148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450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706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714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37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7404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6907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839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6868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6576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363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23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564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9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75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116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592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969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F4809-9FF3-42F6-B06E-C8EFB1F65B2D}" type="datetimeFigureOut">
              <a:rPr lang="zh-CN" altLang="en-US" smtClean="0"/>
              <a:t>2015/6/9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085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47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5"/>
          <a:stretch/>
        </p:blipFill>
        <p:spPr>
          <a:xfrm>
            <a:off x="0" y="-1"/>
            <a:ext cx="12192000" cy="687787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49287" y="-222636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如果你</a:t>
            </a:r>
            <a:r>
              <a:rPr lang="zh-CN" altLang="en-US" dirty="0" smtClean="0"/>
              <a:t>不相信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240631" y="936369"/>
            <a:ext cx="5005137" cy="50051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543408" y="4258174"/>
            <a:ext cx="1955431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的关系</a:t>
            </a:r>
            <a:endParaRPr lang="zh-CN" altLang="en-US" sz="4400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2268" y="3271167"/>
            <a:ext cx="4924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张</a:t>
            </a:r>
            <a:endParaRPr lang="en-US" altLang="zh-CN" sz="24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图</a:t>
            </a:r>
            <a:endParaRPr lang="en-US" altLang="zh-CN" sz="24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</a:t>
            </a:r>
            <a:endParaRPr lang="en-US" altLang="zh-CN" sz="24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懂</a:t>
            </a:r>
            <a:endParaRPr lang="zh-CN" altLang="en-US" sz="24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4312" y="1198143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情绪</a:t>
            </a:r>
            <a:endParaRPr lang="zh-CN" altLang="en-US" sz="13800" dirty="0"/>
          </a:p>
        </p:txBody>
      </p:sp>
      <p:sp>
        <p:nvSpPr>
          <p:cNvPr id="9" name="矩形 8"/>
          <p:cNvSpPr/>
          <p:nvPr/>
        </p:nvSpPr>
        <p:spPr>
          <a:xfrm>
            <a:off x="2416218" y="3041566"/>
            <a:ext cx="2287806" cy="13542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2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疾病</a:t>
            </a:r>
            <a:endParaRPr lang="zh-CN" altLang="en-US" sz="8200" dirty="0"/>
          </a:p>
        </p:txBody>
      </p:sp>
      <p:sp>
        <p:nvSpPr>
          <p:cNvPr id="12" name="矩形 11"/>
          <p:cNvSpPr/>
          <p:nvPr/>
        </p:nvSpPr>
        <p:spPr>
          <a:xfrm>
            <a:off x="1315097" y="3242511"/>
            <a:ext cx="1101121" cy="17851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7907" y="3438937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与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03652" y="5265799"/>
            <a:ext cx="2743478" cy="552772"/>
            <a:chOff x="7696016" y="-341682"/>
            <a:chExt cx="1834389" cy="369604"/>
          </a:xfrm>
        </p:grpSpPr>
        <p:sp>
          <p:nvSpPr>
            <p:cNvPr id="19" name="圆角矩形 18"/>
            <p:cNvSpPr/>
            <p:nvPr/>
          </p:nvSpPr>
          <p:spPr>
            <a:xfrm>
              <a:off x="7696016" y="-341682"/>
              <a:ext cx="1828016" cy="369604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711058" y="-276561"/>
              <a:ext cx="1554363" cy="267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妙手回春</a:t>
              </a:r>
              <a:r>
                <a:rPr lang="en-US" altLang="zh-CN" sz="2000" dirty="0" smtClean="0">
                  <a:solidFill>
                    <a:srgbClr val="FFFF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作品</a:t>
              </a:r>
              <a:endParaRPr lang="zh-CN" altLang="en-US" sz="2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9228292" y="-285539"/>
              <a:ext cx="257318" cy="2573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205427" y="-316653"/>
              <a:ext cx="324978" cy="30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ym typeface="Wingdings" panose="05000000000000000000" pitchFamily="2" charset="2"/>
                </a:rPr>
                <a:t></a:t>
              </a:r>
              <a:endParaRPr lang="zh-CN" altLang="en-US" sz="2400"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199366" y="1808501"/>
            <a:ext cx="126989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dirty="0" smtClean="0">
                <a:latin typeface="方正汉简简体" panose="02000000000000000000" pitchFamily="2" charset="-122"/>
                <a:ea typeface="方正汉简简体" panose="02000000000000000000" pitchFamily="2" charset="-122"/>
              </a:rPr>
              <a:t>4</a:t>
            </a:r>
            <a:endParaRPr lang="zh-CN" altLang="en-US" sz="13800" dirty="0">
              <a:latin typeface="方正汉简简体" panose="02000000000000000000" pitchFamily="2" charset="-122"/>
              <a:ea typeface="方正汉简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54379" y="5896193"/>
            <a:ext cx="2686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2013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年</a:t>
            </a:r>
            <a:r>
              <a:rPr lang="en-US" altLang="zh-CN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5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月</a:t>
            </a:r>
            <a:r>
              <a:rPr lang="en-US" altLang="zh-CN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4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日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9671581" y="1725963"/>
            <a:ext cx="1752600" cy="1308595"/>
          </a:xfrm>
          <a:custGeom>
            <a:avLst/>
            <a:gdLst>
              <a:gd name="connsiteX0" fmla="*/ 876300 w 1752600"/>
              <a:gd name="connsiteY0" fmla="*/ 0 h 1308595"/>
              <a:gd name="connsiteX1" fmla="*/ 1752600 w 1752600"/>
              <a:gd name="connsiteY1" fmla="*/ 876300 h 1308595"/>
              <a:gd name="connsiteX2" fmla="*/ 1683736 w 1752600"/>
              <a:gd name="connsiteY2" fmla="*/ 1217396 h 1308595"/>
              <a:gd name="connsiteX3" fmla="*/ 1634235 w 1752600"/>
              <a:gd name="connsiteY3" fmla="*/ 1308595 h 1308595"/>
              <a:gd name="connsiteX4" fmla="*/ 118366 w 1752600"/>
              <a:gd name="connsiteY4" fmla="*/ 1308595 h 1308595"/>
              <a:gd name="connsiteX5" fmla="*/ 68864 w 1752600"/>
              <a:gd name="connsiteY5" fmla="*/ 1217396 h 1308595"/>
              <a:gd name="connsiteX6" fmla="*/ 0 w 1752600"/>
              <a:gd name="connsiteY6" fmla="*/ 876300 h 1308595"/>
              <a:gd name="connsiteX7" fmla="*/ 876300 w 1752600"/>
              <a:gd name="connsiteY7" fmla="*/ 0 h 130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2600" h="1308595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997292"/>
                  <a:pt x="1728079" y="1112557"/>
                  <a:pt x="1683736" y="1217396"/>
                </a:cubicBezTo>
                <a:lnTo>
                  <a:pt x="1634235" y="1308595"/>
                </a:lnTo>
                <a:lnTo>
                  <a:pt x="118366" y="1308595"/>
                </a:lnTo>
                <a:lnTo>
                  <a:pt x="68864" y="1217396"/>
                </a:lnTo>
                <a:cubicBezTo>
                  <a:pt x="24521" y="1112557"/>
                  <a:pt x="0" y="997292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9741906" y="2970823"/>
            <a:ext cx="1615252" cy="535817"/>
          </a:xfrm>
          <a:custGeom>
            <a:avLst/>
            <a:gdLst>
              <a:gd name="connsiteX0" fmla="*/ 0 w 1615252"/>
              <a:gd name="connsiteY0" fmla="*/ 0 h 535817"/>
              <a:gd name="connsiteX1" fmla="*/ 1615252 w 1615252"/>
              <a:gd name="connsiteY1" fmla="*/ 0 h 535817"/>
              <a:gd name="connsiteX2" fmla="*/ 1615062 w 1615252"/>
              <a:gd name="connsiteY2" fmla="*/ 613 h 535817"/>
              <a:gd name="connsiteX3" fmla="*/ 807626 w 1615252"/>
              <a:gd name="connsiteY3" fmla="*/ 535817 h 535817"/>
              <a:gd name="connsiteX4" fmla="*/ 190 w 1615252"/>
              <a:gd name="connsiteY4" fmla="*/ 613 h 53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5252" h="535817">
                <a:moveTo>
                  <a:pt x="0" y="0"/>
                </a:moveTo>
                <a:lnTo>
                  <a:pt x="1615252" y="0"/>
                </a:lnTo>
                <a:lnTo>
                  <a:pt x="1615062" y="613"/>
                </a:lnTo>
                <a:cubicBezTo>
                  <a:pt x="1482033" y="315130"/>
                  <a:pt x="1170601" y="535817"/>
                  <a:pt x="807626" y="535817"/>
                </a:cubicBezTo>
                <a:cubicBezTo>
                  <a:pt x="444651" y="535817"/>
                  <a:pt x="133220" y="315130"/>
                  <a:pt x="190" y="6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文本框 2"/>
          <p:cNvSpPr txBox="1"/>
          <p:nvPr/>
        </p:nvSpPr>
        <p:spPr>
          <a:xfrm>
            <a:off x="9983662" y="298987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号作品</a:t>
            </a:r>
            <a:endParaRPr lang="zh-CN" altLang="en-US" sz="2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846183" y="1672851"/>
            <a:ext cx="1463862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dirty="0" smtClean="0">
                <a:latin typeface="Impact" panose="020B0806030902050204" pitchFamily="34" charset="0"/>
              </a:rPr>
              <a:t>02</a:t>
            </a:r>
            <a:endParaRPr lang="zh-CN" altLang="en-US" sz="9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93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207568" y="4725145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2" name="椭圆 31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313957" y="4996836"/>
            <a:ext cx="1243567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怒</a:t>
            </a:r>
          </a:p>
        </p:txBody>
      </p:sp>
      <p:cxnSp>
        <p:nvCxnSpPr>
          <p:cNvPr id="49" name="曲线连接符 48"/>
          <p:cNvCxnSpPr/>
          <p:nvPr/>
        </p:nvCxnSpPr>
        <p:spPr>
          <a:xfrm rot="5400000">
            <a:off x="2819325" y="4162848"/>
            <a:ext cx="752185" cy="358469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1792047" y="2930624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4" name="椭圆 5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937165" y="3179106"/>
            <a:ext cx="1133903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胖</a:t>
            </a:r>
          </a:p>
        </p:txBody>
      </p:sp>
      <p:cxnSp>
        <p:nvCxnSpPr>
          <p:cNvPr id="51" name="曲线连接符 50"/>
          <p:cNvCxnSpPr/>
          <p:nvPr/>
        </p:nvCxnSpPr>
        <p:spPr>
          <a:xfrm rot="10800000">
            <a:off x="3016182" y="3711057"/>
            <a:ext cx="219063" cy="102748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2449916" y="898315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7" name="椭圆 66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620186" y="1188042"/>
            <a:ext cx="1243567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熬</a:t>
            </a:r>
          </a:p>
        </p:txBody>
      </p:sp>
      <p:cxnSp>
        <p:nvCxnSpPr>
          <p:cNvPr id="53" name="曲线连接符 52"/>
          <p:cNvCxnSpPr/>
          <p:nvPr/>
        </p:nvCxnSpPr>
        <p:spPr>
          <a:xfrm rot="16200000" flipV="1">
            <a:off x="3482205" y="1919780"/>
            <a:ext cx="331403" cy="16304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4331551" y="710032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0" name="椭圆 69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518628" y="1044026"/>
            <a:ext cx="999836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酗</a:t>
            </a:r>
          </a:p>
        </p:txBody>
      </p:sp>
      <p:cxnSp>
        <p:nvCxnSpPr>
          <p:cNvPr id="55" name="曲线连接符 54"/>
          <p:cNvCxnSpPr/>
          <p:nvPr/>
        </p:nvCxnSpPr>
        <p:spPr>
          <a:xfrm flipV="1">
            <a:off x="4314635" y="2001304"/>
            <a:ext cx="425143" cy="242295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5650640" y="1608005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716529" y="1916832"/>
            <a:ext cx="1243567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药</a:t>
            </a:r>
          </a:p>
        </p:txBody>
      </p:sp>
      <p:cxnSp>
        <p:nvCxnSpPr>
          <p:cNvPr id="57" name="曲线连接符 56"/>
          <p:cNvCxnSpPr/>
          <p:nvPr/>
        </p:nvCxnSpPr>
        <p:spPr>
          <a:xfrm flipV="1">
            <a:off x="4784818" y="2425263"/>
            <a:ext cx="865822" cy="36123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7550556" y="2772491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7" name="椭圆 76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5923818" y="3178271"/>
            <a:ext cx="1643749" cy="532786"/>
          </a:xfrm>
          <a:custGeom>
            <a:avLst/>
            <a:gdLst>
              <a:gd name="connsiteX0" fmla="*/ 0 w 1528175"/>
              <a:gd name="connsiteY0" fmla="*/ 455697 h 455697"/>
              <a:gd name="connsiteX1" fmla="*/ 764088 w 1528175"/>
              <a:gd name="connsiteY1" fmla="*/ 17286 h 455697"/>
              <a:gd name="connsiteX2" fmla="*/ 1528175 w 1528175"/>
              <a:gd name="connsiteY2" fmla="*/ 130020 h 45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175" h="455697">
                <a:moveTo>
                  <a:pt x="0" y="455697"/>
                </a:moveTo>
                <a:cubicBezTo>
                  <a:pt x="254696" y="263631"/>
                  <a:pt x="509392" y="71566"/>
                  <a:pt x="764088" y="17286"/>
                </a:cubicBezTo>
                <a:cubicBezTo>
                  <a:pt x="1018784" y="-36994"/>
                  <a:pt x="1273479" y="46513"/>
                  <a:pt x="1528175" y="130020"/>
                </a:cubicBezTo>
              </a:path>
            </a:pathLst>
          </a:custGeom>
          <a:ln>
            <a:solidFill>
              <a:schemeClr val="tx1"/>
            </a:solidFill>
            <a:prstDash val="dash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899033" y="2958045"/>
            <a:ext cx="803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7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脑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9088950" y="1160749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3" name="椭圆 7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9209441" y="1416526"/>
            <a:ext cx="1051075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中风</a:t>
            </a:r>
          </a:p>
        </p:txBody>
      </p:sp>
      <p:cxnSp>
        <p:nvCxnSpPr>
          <p:cNvPr id="76" name="曲线连接符 75"/>
          <p:cNvCxnSpPr/>
          <p:nvPr/>
        </p:nvCxnSpPr>
        <p:spPr>
          <a:xfrm flipV="1">
            <a:off x="8996298" y="2399797"/>
            <a:ext cx="354258" cy="463293"/>
          </a:xfrm>
          <a:prstGeom prst="curvedConnector2">
            <a:avLst/>
          </a:prstGeom>
          <a:ln>
            <a:solidFill>
              <a:schemeClr val="tx1"/>
            </a:solidFill>
            <a:prstDash val="dash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3061983" y="2290413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4" name="椭圆 1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431705" y="2588711"/>
            <a:ext cx="803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7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肝</a:t>
            </a:r>
          </a:p>
        </p:txBody>
      </p:sp>
      <p:cxnSp>
        <p:nvCxnSpPr>
          <p:cNvPr id="3" name="曲线连接符 2"/>
          <p:cNvCxnSpPr/>
          <p:nvPr/>
        </p:nvCxnSpPr>
        <p:spPr>
          <a:xfrm rot="10800000">
            <a:off x="4875847" y="3496038"/>
            <a:ext cx="588949" cy="17645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F:\学习资料\20120302\My Pictures\201051418313165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491" y="3665865"/>
            <a:ext cx="4286250" cy="334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6745692" y="4650587"/>
            <a:ext cx="5352747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655280 w 6655280"/>
              <a:gd name="connsiteY2" fmla="*/ 1446550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478816 w 6655280"/>
              <a:gd name="connsiteY2" fmla="*/ 965287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478816"/>
              <a:gd name="connsiteY0" fmla="*/ 32084 h 1350297"/>
              <a:gd name="connsiteX1" fmla="*/ 4489596 w 6478816"/>
              <a:gd name="connsiteY1" fmla="*/ 0 h 1350297"/>
              <a:gd name="connsiteX2" fmla="*/ 6478816 w 6478816"/>
              <a:gd name="connsiteY2" fmla="*/ 869034 h 1350297"/>
              <a:gd name="connsiteX3" fmla="*/ 1187116 w 6478816"/>
              <a:gd name="connsiteY3" fmla="*/ 1350297 h 1350297"/>
              <a:gd name="connsiteX4" fmla="*/ 0 w 6478816"/>
              <a:gd name="connsiteY4" fmla="*/ 32084 h 13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暴</a:t>
            </a:r>
            <a:r>
              <a:rPr lang="zh-CN" altLang="en-US" sz="11500" dirty="0" smtClean="0">
                <a:ln w="19050">
                  <a:noFill/>
                </a:ln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怒</a:t>
            </a:r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伤肝火上头</a:t>
            </a:r>
            <a:endParaRPr lang="zh-CN" altLang="en-US" sz="4800" dirty="0">
              <a:ln w="19050">
                <a:noFill/>
              </a:ln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2931 w 1080000"/>
              <a:gd name="connsiteY4" fmla="*/ 547758 h 1080000"/>
              <a:gd name="connsiteX5" fmla="*/ 540000 w 1080000"/>
              <a:gd name="connsiteY5" fmla="*/ 0 h 1080000"/>
              <a:gd name="connsiteX6" fmla="*/ 1080000 w 1080000"/>
              <a:gd name="connsiteY6" fmla="*/ 540000 h 1080000"/>
              <a:gd name="connsiteX7" fmla="*/ 540000 w 1080000"/>
              <a:gd name="connsiteY7" fmla="*/ 1080000 h 1080000"/>
              <a:gd name="connsiteX8" fmla="*/ 0 w 1080000"/>
              <a:gd name="connsiteY8" fmla="*/ 540000 h 1080000"/>
              <a:gd name="connsiteX9" fmla="*/ 540000 w 1080000"/>
              <a:gd name="connsiteY9" fmla="*/ 0 h 1080000"/>
              <a:gd name="connsiteX0" fmla="*/ 581568 w 1118637"/>
              <a:gd name="connsiteY0" fmla="*/ 547758 h 1080000"/>
              <a:gd name="connsiteX1" fmla="*/ 59569 w 1118637"/>
              <a:gd name="connsiteY1" fmla="*/ 548661 h 1080000"/>
              <a:gd name="connsiteX2" fmla="*/ 582019 w 1118637"/>
              <a:gd name="connsiteY2" fmla="*/ 1069758 h 1080000"/>
              <a:gd name="connsiteX3" fmla="*/ 1103568 w 1118637"/>
              <a:gd name="connsiteY3" fmla="*/ 547758 h 1080000"/>
              <a:gd name="connsiteX4" fmla="*/ 581568 w 1118637"/>
              <a:gd name="connsiteY4" fmla="*/ 547758 h 1080000"/>
              <a:gd name="connsiteX5" fmla="*/ 578637 w 1118637"/>
              <a:gd name="connsiteY5" fmla="*/ 0 h 1080000"/>
              <a:gd name="connsiteX6" fmla="*/ 1118637 w 1118637"/>
              <a:gd name="connsiteY6" fmla="*/ 540000 h 1080000"/>
              <a:gd name="connsiteX7" fmla="*/ 578637 w 1118637"/>
              <a:gd name="connsiteY7" fmla="*/ 1080000 h 1080000"/>
              <a:gd name="connsiteX8" fmla="*/ 0 w 1118637"/>
              <a:gd name="connsiteY8" fmla="*/ 540000 h 1080000"/>
              <a:gd name="connsiteX9" fmla="*/ 578637 w 1118637"/>
              <a:gd name="connsiteY9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anose="03000509000000000000" pitchFamily="65" charset="-122"/>
                <a:ea typeface="迷你简硬笔行书" panose="03000509000000000000" pitchFamily="65" charset="-122"/>
              </a:rPr>
              <a:t>PAGE</a:t>
            </a:r>
            <a:endParaRPr lang="zh-CN" altLang="en-US" sz="2400" b="1" dirty="0">
              <a:latin typeface="迷你简硬笔行书" panose="03000509000000000000" pitchFamily="65" charset="-122"/>
              <a:ea typeface="迷你简硬笔行书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955" y="5578850"/>
            <a:ext cx="688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anose="040B0900000000000000" pitchFamily="82" charset="-120"/>
                <a:ea typeface="AR PShinChanPOP" panose="040B0900000000000000" pitchFamily="82" charset="-12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AR PShinChanPOP" panose="040B0900000000000000" pitchFamily="82" charset="-120"/>
              <a:ea typeface="AR PShinChanPO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6685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714" y="-28842"/>
            <a:ext cx="10572087" cy="6986233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308953" y="664033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7" name="椭圆 46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48" name="矩形 2047"/>
          <p:cNvSpPr/>
          <p:nvPr/>
        </p:nvSpPr>
        <p:spPr>
          <a:xfrm>
            <a:off x="2492447" y="1007701"/>
            <a:ext cx="1011265" cy="584775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生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</a:p>
        </p:txBody>
      </p:sp>
      <p:cxnSp>
        <p:nvCxnSpPr>
          <p:cNvPr id="2054" name="曲线连接符 2053"/>
          <p:cNvCxnSpPr/>
          <p:nvPr/>
        </p:nvCxnSpPr>
        <p:spPr>
          <a:xfrm rot="10800000">
            <a:off x="3498970" y="1382188"/>
            <a:ext cx="516163" cy="252755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1718465" y="2126502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0" name="椭圆 49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882541" y="2406415"/>
            <a:ext cx="1045107" cy="584775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受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</a:p>
        </p:txBody>
      </p:sp>
      <p:cxnSp>
        <p:nvCxnSpPr>
          <p:cNvPr id="2056" name="曲线连接符 2055"/>
          <p:cNvCxnSpPr/>
          <p:nvPr/>
        </p:nvCxnSpPr>
        <p:spPr>
          <a:xfrm rot="10800000" flipV="1">
            <a:off x="2942601" y="2703444"/>
            <a:ext cx="814444" cy="107627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2439567" y="3670272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3" name="椭圆 5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49" name="矩形 2048"/>
          <p:cNvSpPr/>
          <p:nvPr/>
        </p:nvSpPr>
        <p:spPr>
          <a:xfrm>
            <a:off x="2639617" y="3896732"/>
            <a:ext cx="14853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没力</a:t>
            </a:r>
            <a:endParaRPr lang="en-US" altLang="zh-CN" sz="24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</a:p>
        </p:txBody>
      </p:sp>
      <p:cxnSp>
        <p:nvCxnSpPr>
          <p:cNvPr id="2058" name="曲线连接符 2057"/>
          <p:cNvCxnSpPr/>
          <p:nvPr/>
        </p:nvCxnSpPr>
        <p:spPr>
          <a:xfrm rot="10800000" flipV="1">
            <a:off x="3498970" y="3256576"/>
            <a:ext cx="516163" cy="65195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3823829" y="4105538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6" name="椭圆 55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51" name="矩形 2050"/>
          <p:cNvSpPr/>
          <p:nvPr/>
        </p:nvSpPr>
        <p:spPr>
          <a:xfrm>
            <a:off x="4007768" y="4256772"/>
            <a:ext cx="1232295" cy="954107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  <a:endParaRPr lang="en-US" altLang="zh-CN" sz="32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不足</a:t>
            </a:r>
          </a:p>
        </p:txBody>
      </p:sp>
      <p:cxnSp>
        <p:nvCxnSpPr>
          <p:cNvPr id="2065" name="曲线连接符 2064"/>
          <p:cNvCxnSpPr/>
          <p:nvPr/>
        </p:nvCxnSpPr>
        <p:spPr>
          <a:xfrm rot="5400000">
            <a:off x="4275950" y="3773886"/>
            <a:ext cx="501293" cy="192525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5449257" y="3215358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9" name="椭圆 58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52" name="矩形 2051"/>
          <p:cNvSpPr/>
          <p:nvPr/>
        </p:nvSpPr>
        <p:spPr>
          <a:xfrm>
            <a:off x="5600748" y="3520764"/>
            <a:ext cx="1028186" cy="584775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断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</a:p>
        </p:txBody>
      </p:sp>
      <p:cxnSp>
        <p:nvCxnSpPr>
          <p:cNvPr id="2067" name="曲线连接符 2066"/>
          <p:cNvCxnSpPr/>
          <p:nvPr/>
        </p:nvCxnSpPr>
        <p:spPr>
          <a:xfrm>
            <a:off x="5199052" y="3179983"/>
            <a:ext cx="365655" cy="23107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3719737" y="1430712"/>
            <a:ext cx="1980262" cy="1980262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4" name="椭圆 4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223792" y="1658094"/>
            <a:ext cx="12464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60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肺</a:t>
            </a:r>
            <a:r>
              <a:rPr lang="zh-CN" altLang="en-US" sz="28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气虚</a:t>
            </a:r>
          </a:p>
        </p:txBody>
      </p:sp>
      <p:cxnSp>
        <p:nvCxnSpPr>
          <p:cNvPr id="2070" name="曲线连接符 2069"/>
          <p:cNvCxnSpPr/>
          <p:nvPr/>
        </p:nvCxnSpPr>
        <p:spPr>
          <a:xfrm rot="10800000" flipV="1">
            <a:off x="5416326" y="1698809"/>
            <a:ext cx="1338037" cy="257023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曲线连接符 40"/>
          <p:cNvCxnSpPr/>
          <p:nvPr/>
        </p:nvCxnSpPr>
        <p:spPr>
          <a:xfrm rot="10800000">
            <a:off x="2118076" y="341752"/>
            <a:ext cx="4604703" cy="1161954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52717" y="40743"/>
            <a:ext cx="1980262" cy="1980262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2" name="椭圆 61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2997" y="383219"/>
            <a:ext cx="1457042" cy="1323439"/>
            <a:chOff x="3203848" y="665401"/>
            <a:chExt cx="1457042" cy="1323439"/>
          </a:xfrm>
        </p:grpSpPr>
        <p:sp>
          <p:nvSpPr>
            <p:cNvPr id="71" name="矩形 70"/>
            <p:cNvSpPr/>
            <p:nvPr/>
          </p:nvSpPr>
          <p:spPr>
            <a:xfrm>
              <a:off x="3203848" y="665401"/>
              <a:ext cx="1305247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40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免疫低下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4283968" y="960983"/>
              <a:ext cx="376922" cy="307777"/>
            </a:xfrm>
            <a:prstGeom prst="rect">
              <a:avLst/>
            </a:prstGeom>
            <a:noFill/>
            <a:effectLst>
              <a:glow rad="76200">
                <a:schemeClr val="bg1">
                  <a:alpha val="60000"/>
                </a:schemeClr>
              </a:glo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力</a:t>
              </a: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1561240" y="5147389"/>
            <a:ext cx="5352747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655280 w 6655280"/>
              <a:gd name="connsiteY2" fmla="*/ 1446550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478816 w 6655280"/>
              <a:gd name="connsiteY2" fmla="*/ 965287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478816"/>
              <a:gd name="connsiteY0" fmla="*/ 32084 h 1350297"/>
              <a:gd name="connsiteX1" fmla="*/ 4489596 w 6478816"/>
              <a:gd name="connsiteY1" fmla="*/ 0 h 1350297"/>
              <a:gd name="connsiteX2" fmla="*/ 6478816 w 6478816"/>
              <a:gd name="connsiteY2" fmla="*/ 869034 h 1350297"/>
              <a:gd name="connsiteX3" fmla="*/ 1187116 w 6478816"/>
              <a:gd name="connsiteY3" fmla="*/ 1350297 h 1350297"/>
              <a:gd name="connsiteX4" fmla="*/ 0 w 6478816"/>
              <a:gd name="connsiteY4" fmla="*/ 32084 h 13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愁</a:t>
            </a:r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忧添怕最病</a:t>
            </a:r>
            <a:r>
              <a:rPr lang="zh-CN" altLang="en-US" sz="11500" dirty="0" smtClean="0">
                <a:ln w="19050">
                  <a:noFill/>
                </a:ln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肺</a:t>
            </a:r>
            <a:endParaRPr lang="zh-CN" altLang="en-US" sz="4800" dirty="0">
              <a:ln w="19050">
                <a:noFill/>
              </a:ln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60355" y="55608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请从右</a:t>
            </a:r>
            <a:r>
              <a:rPr lang="zh-CN" altLang="en-US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到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左读</a:t>
            </a:r>
            <a:endParaRPr lang="zh-CN" altLang="en-US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1660356" y="5930143"/>
            <a:ext cx="143499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任意多边形 64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2931 w 1080000"/>
              <a:gd name="connsiteY4" fmla="*/ 547758 h 1080000"/>
              <a:gd name="connsiteX5" fmla="*/ 540000 w 1080000"/>
              <a:gd name="connsiteY5" fmla="*/ 0 h 1080000"/>
              <a:gd name="connsiteX6" fmla="*/ 1080000 w 1080000"/>
              <a:gd name="connsiteY6" fmla="*/ 540000 h 1080000"/>
              <a:gd name="connsiteX7" fmla="*/ 540000 w 1080000"/>
              <a:gd name="connsiteY7" fmla="*/ 1080000 h 1080000"/>
              <a:gd name="connsiteX8" fmla="*/ 0 w 1080000"/>
              <a:gd name="connsiteY8" fmla="*/ 540000 h 1080000"/>
              <a:gd name="connsiteX9" fmla="*/ 540000 w 1080000"/>
              <a:gd name="connsiteY9" fmla="*/ 0 h 1080000"/>
              <a:gd name="connsiteX0" fmla="*/ 581568 w 1118637"/>
              <a:gd name="connsiteY0" fmla="*/ 547758 h 1080000"/>
              <a:gd name="connsiteX1" fmla="*/ 59569 w 1118637"/>
              <a:gd name="connsiteY1" fmla="*/ 548661 h 1080000"/>
              <a:gd name="connsiteX2" fmla="*/ 582019 w 1118637"/>
              <a:gd name="connsiteY2" fmla="*/ 1069758 h 1080000"/>
              <a:gd name="connsiteX3" fmla="*/ 1103568 w 1118637"/>
              <a:gd name="connsiteY3" fmla="*/ 547758 h 1080000"/>
              <a:gd name="connsiteX4" fmla="*/ 581568 w 1118637"/>
              <a:gd name="connsiteY4" fmla="*/ 547758 h 1080000"/>
              <a:gd name="connsiteX5" fmla="*/ 578637 w 1118637"/>
              <a:gd name="connsiteY5" fmla="*/ 0 h 1080000"/>
              <a:gd name="connsiteX6" fmla="*/ 1118637 w 1118637"/>
              <a:gd name="connsiteY6" fmla="*/ 540000 h 1080000"/>
              <a:gd name="connsiteX7" fmla="*/ 578637 w 1118637"/>
              <a:gd name="connsiteY7" fmla="*/ 1080000 h 1080000"/>
              <a:gd name="connsiteX8" fmla="*/ 0 w 1118637"/>
              <a:gd name="connsiteY8" fmla="*/ 540000 h 1080000"/>
              <a:gd name="connsiteX9" fmla="*/ 578637 w 1118637"/>
              <a:gd name="connsiteY9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文本框 65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anose="03000509000000000000" pitchFamily="65" charset="-122"/>
                <a:ea typeface="迷你简硬笔行书" panose="03000509000000000000" pitchFamily="65" charset="-122"/>
              </a:rPr>
              <a:t>PAGE</a:t>
            </a:r>
            <a:endParaRPr lang="zh-CN" altLang="en-US" sz="2400" b="1" dirty="0">
              <a:latin typeface="迷你简硬笔行书" panose="03000509000000000000" pitchFamily="65" charset="-122"/>
              <a:ea typeface="迷你简硬笔行书" panose="03000509000000000000" pitchFamily="65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43955" y="5578850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anose="040B0900000000000000" pitchFamily="82" charset="-120"/>
                <a:ea typeface="AR PShinChanPOP" panose="040B0900000000000000" pitchFamily="82" charset="-12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AR PShinChanPOP" panose="040B0900000000000000" pitchFamily="82" charset="-120"/>
              <a:ea typeface="AR PShinChanPO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0869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343" y1="67760" x2="17958" y2="80874"/>
                        <a14:foregroundMark x1="25707" y1="82650" x2="27552" y2="90710"/>
                        <a14:foregroundMark x1="48216" y1="55874" x2="50923" y2="62432"/>
                        <a14:foregroundMark x1="78598" y1="76776" x2="82903" y2="94672"/>
                        <a14:foregroundMark x1="89914" y1="63798" x2="90406" y2="770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7" y="2540813"/>
            <a:ext cx="4837157" cy="4355226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6212211" y="1969314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557215" y="2192666"/>
            <a:ext cx="1023148" cy="1168891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lvl="0"/>
            <a:r>
              <a:rPr lang="zh-CN" altLang="en-US" sz="60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脾胃</a:t>
            </a:r>
            <a:endParaRPr lang="zh-CN" altLang="en-US" sz="2800" b="1" dirty="0">
              <a:effectLst>
                <a:glow rad="1270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曲线连接符 28"/>
          <p:cNvCxnSpPr/>
          <p:nvPr/>
        </p:nvCxnSpPr>
        <p:spPr>
          <a:xfrm rot="10800000">
            <a:off x="7819475" y="3266902"/>
            <a:ext cx="435253" cy="25541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630817" y="3621774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9" name="椭圆 38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929613" y="3924957"/>
            <a:ext cx="1051075" cy="1077218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精神紧张</a:t>
            </a:r>
          </a:p>
        </p:txBody>
      </p:sp>
      <p:cxnSp>
        <p:nvCxnSpPr>
          <p:cNvPr id="31" name="曲线连接符 30"/>
          <p:cNvCxnSpPr/>
          <p:nvPr/>
        </p:nvCxnSpPr>
        <p:spPr>
          <a:xfrm rot="10800000" flipV="1">
            <a:off x="6222769" y="3628971"/>
            <a:ext cx="495784" cy="295986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2552542" y="3084818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867143" y="3345767"/>
            <a:ext cx="1051075" cy="1077218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食欲不振</a:t>
            </a:r>
          </a:p>
        </p:txBody>
      </p:sp>
      <p:cxnSp>
        <p:nvCxnSpPr>
          <p:cNvPr id="33" name="曲线连接符 32"/>
          <p:cNvCxnSpPr/>
          <p:nvPr/>
        </p:nvCxnSpPr>
        <p:spPr>
          <a:xfrm rot="10800000">
            <a:off x="3847294" y="4736567"/>
            <a:ext cx="852749" cy="65149"/>
          </a:xfrm>
          <a:prstGeom prst="curvedConnector4">
            <a:avLst>
              <a:gd name="adj1" fmla="val 37032"/>
              <a:gd name="adj2" fmla="val -826344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2500169" y="962516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8" name="椭圆 47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914702" y="1143580"/>
            <a:ext cx="1051075" cy="1077218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烧心反酸</a:t>
            </a:r>
          </a:p>
        </p:txBody>
      </p:sp>
      <p:cxnSp>
        <p:nvCxnSpPr>
          <p:cNvPr id="36" name="曲线连接符 35"/>
          <p:cNvCxnSpPr>
            <a:stCxn id="46" idx="0"/>
          </p:cNvCxnSpPr>
          <p:nvPr/>
        </p:nvCxnSpPr>
        <p:spPr>
          <a:xfrm rot="16200000" flipV="1">
            <a:off x="3108219" y="2800356"/>
            <a:ext cx="530350" cy="38573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4602745" y="234574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1" name="椭圆 50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917346" y="379713"/>
            <a:ext cx="1051075" cy="1231106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54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胃</a:t>
            </a:r>
            <a:endParaRPr lang="en-US" altLang="zh-CN" sz="54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 溃疡</a:t>
            </a:r>
          </a:p>
        </p:txBody>
      </p:sp>
      <p:cxnSp>
        <p:nvCxnSpPr>
          <p:cNvPr id="38" name="曲线连接符 37"/>
          <p:cNvCxnSpPr/>
          <p:nvPr/>
        </p:nvCxnSpPr>
        <p:spPr>
          <a:xfrm flipV="1">
            <a:off x="4056168" y="1314559"/>
            <a:ext cx="531612" cy="85717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408768" y="5146926"/>
            <a:ext cx="6877049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655280 w 6655280"/>
              <a:gd name="connsiteY2" fmla="*/ 1446550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478816 w 6655280"/>
              <a:gd name="connsiteY2" fmla="*/ 965287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478816"/>
              <a:gd name="connsiteY0" fmla="*/ 32084 h 1350297"/>
              <a:gd name="connsiteX1" fmla="*/ 4489596 w 6478816"/>
              <a:gd name="connsiteY1" fmla="*/ 0 h 1350297"/>
              <a:gd name="connsiteX2" fmla="*/ 6478816 w 6478816"/>
              <a:gd name="connsiteY2" fmla="*/ 869034 h 1350297"/>
              <a:gd name="connsiteX3" fmla="*/ 1187116 w 6478816"/>
              <a:gd name="connsiteY3" fmla="*/ 1350297 h 1350297"/>
              <a:gd name="connsiteX4" fmla="*/ 0 w 6478816"/>
              <a:gd name="connsiteY4" fmla="*/ 32084 h 13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胃脾伤度过虑</a:t>
            </a:r>
            <a:r>
              <a:rPr lang="zh-CN" altLang="en-US" sz="11500" dirty="0" smtClean="0">
                <a:ln w="19050">
                  <a:noFill/>
                </a:ln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思</a:t>
            </a:r>
            <a:endParaRPr lang="zh-CN" altLang="en-US" sz="4800" dirty="0">
              <a:ln w="19050">
                <a:noFill/>
              </a:ln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 flipH="1">
            <a:off x="1345043" y="5909545"/>
            <a:ext cx="143499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1277712" y="552615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请从右</a:t>
            </a:r>
            <a:r>
              <a:rPr lang="zh-CN" altLang="en-US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到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左读</a:t>
            </a:r>
            <a:endParaRPr lang="zh-CN" altLang="en-US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2931 w 1080000"/>
              <a:gd name="connsiteY4" fmla="*/ 547758 h 1080000"/>
              <a:gd name="connsiteX5" fmla="*/ 540000 w 1080000"/>
              <a:gd name="connsiteY5" fmla="*/ 0 h 1080000"/>
              <a:gd name="connsiteX6" fmla="*/ 1080000 w 1080000"/>
              <a:gd name="connsiteY6" fmla="*/ 540000 h 1080000"/>
              <a:gd name="connsiteX7" fmla="*/ 540000 w 1080000"/>
              <a:gd name="connsiteY7" fmla="*/ 1080000 h 1080000"/>
              <a:gd name="connsiteX8" fmla="*/ 0 w 1080000"/>
              <a:gd name="connsiteY8" fmla="*/ 540000 h 1080000"/>
              <a:gd name="connsiteX9" fmla="*/ 540000 w 1080000"/>
              <a:gd name="connsiteY9" fmla="*/ 0 h 1080000"/>
              <a:gd name="connsiteX0" fmla="*/ 581568 w 1118637"/>
              <a:gd name="connsiteY0" fmla="*/ 547758 h 1080000"/>
              <a:gd name="connsiteX1" fmla="*/ 59569 w 1118637"/>
              <a:gd name="connsiteY1" fmla="*/ 548661 h 1080000"/>
              <a:gd name="connsiteX2" fmla="*/ 582019 w 1118637"/>
              <a:gd name="connsiteY2" fmla="*/ 1069758 h 1080000"/>
              <a:gd name="connsiteX3" fmla="*/ 1103568 w 1118637"/>
              <a:gd name="connsiteY3" fmla="*/ 547758 h 1080000"/>
              <a:gd name="connsiteX4" fmla="*/ 581568 w 1118637"/>
              <a:gd name="connsiteY4" fmla="*/ 547758 h 1080000"/>
              <a:gd name="connsiteX5" fmla="*/ 578637 w 1118637"/>
              <a:gd name="connsiteY5" fmla="*/ 0 h 1080000"/>
              <a:gd name="connsiteX6" fmla="*/ 1118637 w 1118637"/>
              <a:gd name="connsiteY6" fmla="*/ 540000 h 1080000"/>
              <a:gd name="connsiteX7" fmla="*/ 578637 w 1118637"/>
              <a:gd name="connsiteY7" fmla="*/ 1080000 h 1080000"/>
              <a:gd name="connsiteX8" fmla="*/ 0 w 1118637"/>
              <a:gd name="connsiteY8" fmla="*/ 540000 h 1080000"/>
              <a:gd name="connsiteX9" fmla="*/ 578637 w 1118637"/>
              <a:gd name="connsiteY9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anose="03000509000000000000" pitchFamily="65" charset="-122"/>
                <a:ea typeface="迷你简硬笔行书" panose="03000509000000000000" pitchFamily="65" charset="-122"/>
              </a:rPr>
              <a:t>PAGE</a:t>
            </a:r>
            <a:endParaRPr lang="zh-CN" altLang="en-US" sz="2400" b="1" dirty="0">
              <a:latin typeface="迷你简硬笔行书" panose="03000509000000000000" pitchFamily="65" charset="-122"/>
              <a:ea typeface="迷你简硬笔行书" panose="03000509000000000000" pitchFamily="65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43955" y="5578850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anose="040B0900000000000000" pitchFamily="82" charset="-120"/>
                <a:ea typeface="AR PShinChanPOP" panose="040B0900000000000000" pitchFamily="82" charset="-12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AR PShinChanPOP" panose="040B0900000000000000" pitchFamily="82" charset="-120"/>
              <a:ea typeface="AR PShinChanPO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8801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048" y="2371332"/>
            <a:ext cx="6377022" cy="4757856"/>
          </a:xfrm>
          <a:prstGeom prst="rect">
            <a:avLst/>
          </a:prstGeom>
          <a:effectLst>
            <a:glow rad="127000">
              <a:schemeClr val="bg1">
                <a:alpha val="60000"/>
              </a:schemeClr>
            </a:glow>
          </a:effectLst>
        </p:spPr>
      </p:pic>
      <p:grpSp>
        <p:nvGrpSpPr>
          <p:cNvPr id="3" name="组合 2"/>
          <p:cNvGrpSpPr/>
          <p:nvPr/>
        </p:nvGrpSpPr>
        <p:grpSpPr>
          <a:xfrm>
            <a:off x="3756126" y="1123147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" name="椭圆 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6" name="矩形 5"/>
          <p:cNvSpPr/>
          <p:nvPr/>
        </p:nvSpPr>
        <p:spPr>
          <a:xfrm>
            <a:off x="4165634" y="1547644"/>
            <a:ext cx="12464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60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肾</a:t>
            </a:r>
            <a:endParaRPr lang="zh-CN" altLang="en-US" sz="2800" b="1" dirty="0">
              <a:effectLst>
                <a:glow rad="1270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91756" y="3655621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车祸吓死路人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司机担责四成</a:t>
            </a:r>
          </a:p>
        </p:txBody>
      </p:sp>
      <p:sp>
        <p:nvSpPr>
          <p:cNvPr id="24" name="矩形 23"/>
          <p:cNvSpPr/>
          <p:nvPr/>
        </p:nvSpPr>
        <p:spPr>
          <a:xfrm>
            <a:off x="8304584" y="4350731"/>
            <a:ext cx="175560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050" dirty="0"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050" dirty="0"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日东方早报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339830" y="4338634"/>
            <a:ext cx="17028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339829" y="3643427"/>
            <a:ext cx="17028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988374" y="403268"/>
            <a:ext cx="1705383" cy="1705383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3" name="椭圆 1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4" name="椭圆 13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00" y="575386"/>
            <a:ext cx="1393129" cy="1361148"/>
          </a:xfrm>
          <a:prstGeom prst="rect">
            <a:avLst/>
          </a:prstGeom>
        </p:spPr>
      </p:pic>
      <p:cxnSp>
        <p:nvCxnSpPr>
          <p:cNvPr id="32" name="曲线连接符 31"/>
          <p:cNvCxnSpPr/>
          <p:nvPr/>
        </p:nvCxnSpPr>
        <p:spPr>
          <a:xfrm flipV="1">
            <a:off x="5508541" y="1569007"/>
            <a:ext cx="499166" cy="12018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437932" y="3266008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1" name="椭圆 20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696" y="3461771"/>
            <a:ext cx="1408471" cy="1408471"/>
          </a:xfrm>
          <a:prstGeom prst="rect">
            <a:avLst/>
          </a:prstGeom>
        </p:spPr>
      </p:pic>
      <p:cxnSp>
        <p:nvCxnSpPr>
          <p:cNvPr id="36" name="曲线连接符 35"/>
          <p:cNvCxnSpPr/>
          <p:nvPr/>
        </p:nvCxnSpPr>
        <p:spPr>
          <a:xfrm>
            <a:off x="5389894" y="2572272"/>
            <a:ext cx="1048038" cy="113971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曲线连接符 33"/>
          <p:cNvCxnSpPr>
            <a:stCxn id="14" idx="6"/>
            <a:endCxn id="35" idx="2"/>
          </p:cNvCxnSpPr>
          <p:nvPr/>
        </p:nvCxnSpPr>
        <p:spPr>
          <a:xfrm>
            <a:off x="7693757" y="1255960"/>
            <a:ext cx="479589" cy="5970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8173346" y="462971"/>
            <a:ext cx="1705383" cy="1705383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3" name="椭圆 3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5" name="椭圆 3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637" y="635262"/>
            <a:ext cx="1360800" cy="136080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5017383" y="5178201"/>
            <a:ext cx="5352747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655280 w 6655280"/>
              <a:gd name="connsiteY2" fmla="*/ 1446550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478816 w 6655280"/>
              <a:gd name="connsiteY2" fmla="*/ 965287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478816"/>
              <a:gd name="connsiteY0" fmla="*/ 32084 h 1350297"/>
              <a:gd name="connsiteX1" fmla="*/ 4489596 w 6478816"/>
              <a:gd name="connsiteY1" fmla="*/ 0 h 1350297"/>
              <a:gd name="connsiteX2" fmla="*/ 6478816 w 6478816"/>
              <a:gd name="connsiteY2" fmla="*/ 869034 h 1350297"/>
              <a:gd name="connsiteX3" fmla="*/ 1187116 w 6478816"/>
              <a:gd name="connsiteY3" fmla="*/ 1350297 h 1350297"/>
              <a:gd name="connsiteX4" fmla="*/ 0 w 6478816"/>
              <a:gd name="connsiteY4" fmla="*/ 32084 h 13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惊</a:t>
            </a:r>
            <a:r>
              <a:rPr lang="zh-CN" altLang="en-US" sz="11500" dirty="0">
                <a:ln w="19050">
                  <a:noFill/>
                </a:ln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恐</a:t>
            </a:r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伤肾尿自流</a:t>
            </a:r>
            <a:endParaRPr lang="zh-CN" altLang="en-US" sz="4800" dirty="0">
              <a:ln w="19050">
                <a:noFill/>
              </a:ln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cxnSp>
        <p:nvCxnSpPr>
          <p:cNvPr id="39" name="曲线连接符 38"/>
          <p:cNvCxnSpPr/>
          <p:nvPr/>
        </p:nvCxnSpPr>
        <p:spPr>
          <a:xfrm flipV="1">
            <a:off x="3230278" y="2671595"/>
            <a:ext cx="499166" cy="12018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 44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2931 w 1080000"/>
              <a:gd name="connsiteY4" fmla="*/ 547758 h 1080000"/>
              <a:gd name="connsiteX5" fmla="*/ 540000 w 1080000"/>
              <a:gd name="connsiteY5" fmla="*/ 0 h 1080000"/>
              <a:gd name="connsiteX6" fmla="*/ 1080000 w 1080000"/>
              <a:gd name="connsiteY6" fmla="*/ 540000 h 1080000"/>
              <a:gd name="connsiteX7" fmla="*/ 540000 w 1080000"/>
              <a:gd name="connsiteY7" fmla="*/ 1080000 h 1080000"/>
              <a:gd name="connsiteX8" fmla="*/ 0 w 1080000"/>
              <a:gd name="connsiteY8" fmla="*/ 540000 h 1080000"/>
              <a:gd name="connsiteX9" fmla="*/ 540000 w 1080000"/>
              <a:gd name="connsiteY9" fmla="*/ 0 h 1080000"/>
              <a:gd name="connsiteX0" fmla="*/ 581568 w 1118637"/>
              <a:gd name="connsiteY0" fmla="*/ 547758 h 1080000"/>
              <a:gd name="connsiteX1" fmla="*/ 59569 w 1118637"/>
              <a:gd name="connsiteY1" fmla="*/ 548661 h 1080000"/>
              <a:gd name="connsiteX2" fmla="*/ 582019 w 1118637"/>
              <a:gd name="connsiteY2" fmla="*/ 1069758 h 1080000"/>
              <a:gd name="connsiteX3" fmla="*/ 1103568 w 1118637"/>
              <a:gd name="connsiteY3" fmla="*/ 547758 h 1080000"/>
              <a:gd name="connsiteX4" fmla="*/ 581568 w 1118637"/>
              <a:gd name="connsiteY4" fmla="*/ 547758 h 1080000"/>
              <a:gd name="connsiteX5" fmla="*/ 578637 w 1118637"/>
              <a:gd name="connsiteY5" fmla="*/ 0 h 1080000"/>
              <a:gd name="connsiteX6" fmla="*/ 1118637 w 1118637"/>
              <a:gd name="connsiteY6" fmla="*/ 540000 h 1080000"/>
              <a:gd name="connsiteX7" fmla="*/ 578637 w 1118637"/>
              <a:gd name="connsiteY7" fmla="*/ 1080000 h 1080000"/>
              <a:gd name="connsiteX8" fmla="*/ 0 w 1118637"/>
              <a:gd name="connsiteY8" fmla="*/ 540000 h 1080000"/>
              <a:gd name="connsiteX9" fmla="*/ 578637 w 1118637"/>
              <a:gd name="connsiteY9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anose="03000509000000000000" pitchFamily="65" charset="-122"/>
                <a:ea typeface="迷你简硬笔行书" panose="03000509000000000000" pitchFamily="65" charset="-122"/>
              </a:rPr>
              <a:t>PAGE</a:t>
            </a:r>
            <a:endParaRPr lang="zh-CN" altLang="en-US" sz="2400" b="1" dirty="0">
              <a:latin typeface="迷你简硬笔行书" panose="03000509000000000000" pitchFamily="65" charset="-122"/>
              <a:ea typeface="迷你简硬笔行书" panose="03000509000000000000" pitchFamily="65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3955" y="5578850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anose="040B0900000000000000" pitchFamily="82" charset="-120"/>
                <a:ea typeface="AR PShinChanPOP" panose="040B0900000000000000" pitchFamily="82" charset="-12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AR PShinChanPOP" panose="040B0900000000000000" pitchFamily="82" charset="-120"/>
              <a:ea typeface="AR PShinChanPO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1953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-37659" y="4560529"/>
            <a:ext cx="12886500" cy="2511964"/>
          </a:xfrm>
          <a:custGeom>
            <a:avLst/>
            <a:gdLst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283700 w 12376813"/>
              <a:gd name="connsiteY20" fmla="*/ 153279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051944 w 12376813"/>
              <a:gd name="connsiteY20" fmla="*/ 23786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956587 h 2134387"/>
              <a:gd name="connsiteX1" fmla="*/ 50800 w 12376813"/>
              <a:gd name="connsiteY1" fmla="*/ 1918487 h 2134387"/>
              <a:gd name="connsiteX2" fmla="*/ 355600 w 12376813"/>
              <a:gd name="connsiteY2" fmla="*/ 1664487 h 2134387"/>
              <a:gd name="connsiteX3" fmla="*/ 825500 w 12376813"/>
              <a:gd name="connsiteY3" fmla="*/ 1410487 h 2134387"/>
              <a:gd name="connsiteX4" fmla="*/ 1739900 w 12376813"/>
              <a:gd name="connsiteY4" fmla="*/ 1562887 h 2134387"/>
              <a:gd name="connsiteX5" fmla="*/ 2336800 w 12376813"/>
              <a:gd name="connsiteY5" fmla="*/ 940587 h 2134387"/>
              <a:gd name="connsiteX6" fmla="*/ 2743200 w 12376813"/>
              <a:gd name="connsiteY6" fmla="*/ 838987 h 2134387"/>
              <a:gd name="connsiteX7" fmla="*/ 3136900 w 12376813"/>
              <a:gd name="connsiteY7" fmla="*/ 711987 h 2134387"/>
              <a:gd name="connsiteX8" fmla="*/ 3683000 w 12376813"/>
              <a:gd name="connsiteY8" fmla="*/ 648487 h 2134387"/>
              <a:gd name="connsiteX9" fmla="*/ 4152900 w 12376813"/>
              <a:gd name="connsiteY9" fmla="*/ 483387 h 2134387"/>
              <a:gd name="connsiteX10" fmla="*/ 4584700 w 12376813"/>
              <a:gd name="connsiteY10" fmla="*/ 254787 h 2134387"/>
              <a:gd name="connsiteX11" fmla="*/ 4597400 w 12376813"/>
              <a:gd name="connsiteY11" fmla="*/ 242087 h 2134387"/>
              <a:gd name="connsiteX12" fmla="*/ 4711700 w 12376813"/>
              <a:gd name="connsiteY12" fmla="*/ 191287 h 2134387"/>
              <a:gd name="connsiteX13" fmla="*/ 5130800 w 12376813"/>
              <a:gd name="connsiteY13" fmla="*/ 229387 h 2134387"/>
              <a:gd name="connsiteX14" fmla="*/ 5892800 w 12376813"/>
              <a:gd name="connsiteY14" fmla="*/ 216687 h 2134387"/>
              <a:gd name="connsiteX15" fmla="*/ 6121400 w 12376813"/>
              <a:gd name="connsiteY15" fmla="*/ 203987 h 2134387"/>
              <a:gd name="connsiteX16" fmla="*/ 6565900 w 12376813"/>
              <a:gd name="connsiteY16" fmla="*/ 203987 h 2134387"/>
              <a:gd name="connsiteX17" fmla="*/ 7467600 w 12376813"/>
              <a:gd name="connsiteY17" fmla="*/ 292887 h 2134387"/>
              <a:gd name="connsiteX18" fmla="*/ 8267700 w 12376813"/>
              <a:gd name="connsiteY18" fmla="*/ 292887 h 2134387"/>
              <a:gd name="connsiteX19" fmla="*/ 8966200 w 12376813"/>
              <a:gd name="connsiteY19" fmla="*/ 292887 h 2134387"/>
              <a:gd name="connsiteX20" fmla="*/ 9051944 w 12376813"/>
              <a:gd name="connsiteY20" fmla="*/ 87194 h 2134387"/>
              <a:gd name="connsiteX21" fmla="*/ 9080860 w 12376813"/>
              <a:gd name="connsiteY21" fmla="*/ 203 h 2134387"/>
              <a:gd name="connsiteX22" fmla="*/ 9575800 w 12376813"/>
              <a:gd name="connsiteY22" fmla="*/ 64287 h 2134387"/>
              <a:gd name="connsiteX23" fmla="*/ 9626600 w 12376813"/>
              <a:gd name="connsiteY23" fmla="*/ 102387 h 2134387"/>
              <a:gd name="connsiteX24" fmla="*/ 9664700 w 12376813"/>
              <a:gd name="connsiteY24" fmla="*/ 153187 h 2134387"/>
              <a:gd name="connsiteX25" fmla="*/ 9677400 w 12376813"/>
              <a:gd name="connsiteY25" fmla="*/ 191287 h 2134387"/>
              <a:gd name="connsiteX26" fmla="*/ 9804400 w 12376813"/>
              <a:gd name="connsiteY26" fmla="*/ 267487 h 2134387"/>
              <a:gd name="connsiteX27" fmla="*/ 10007600 w 12376813"/>
              <a:gd name="connsiteY27" fmla="*/ 330987 h 2134387"/>
              <a:gd name="connsiteX28" fmla="*/ 10541000 w 12376813"/>
              <a:gd name="connsiteY28" fmla="*/ 356387 h 2134387"/>
              <a:gd name="connsiteX29" fmla="*/ 10998200 w 12376813"/>
              <a:gd name="connsiteY29" fmla="*/ 483387 h 2134387"/>
              <a:gd name="connsiteX30" fmla="*/ 11226800 w 12376813"/>
              <a:gd name="connsiteY30" fmla="*/ 661187 h 2134387"/>
              <a:gd name="connsiteX31" fmla="*/ 11607800 w 12376813"/>
              <a:gd name="connsiteY31" fmla="*/ 1232687 h 2134387"/>
              <a:gd name="connsiteX32" fmla="*/ 11734800 w 12376813"/>
              <a:gd name="connsiteY32" fmla="*/ 1334287 h 2134387"/>
              <a:gd name="connsiteX33" fmla="*/ 12065000 w 12376813"/>
              <a:gd name="connsiteY33" fmla="*/ 1740687 h 2134387"/>
              <a:gd name="connsiteX34" fmla="*/ 12255500 w 12376813"/>
              <a:gd name="connsiteY34" fmla="*/ 2007387 h 2134387"/>
              <a:gd name="connsiteX35" fmla="*/ 10096500 w 12376813"/>
              <a:gd name="connsiteY35" fmla="*/ 2096287 h 2134387"/>
              <a:gd name="connsiteX36" fmla="*/ 2362200 w 12376813"/>
              <a:gd name="connsiteY36" fmla="*/ 2134387 h 2134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376813" h="2134387">
                <a:moveTo>
                  <a:pt x="0" y="1956587"/>
                </a:moveTo>
                <a:cubicBezTo>
                  <a:pt x="4233" y="1953412"/>
                  <a:pt x="-8467" y="1967170"/>
                  <a:pt x="50800" y="1918487"/>
                </a:cubicBezTo>
                <a:cubicBezTo>
                  <a:pt x="110067" y="1869804"/>
                  <a:pt x="226483" y="1749154"/>
                  <a:pt x="355600" y="1664487"/>
                </a:cubicBezTo>
                <a:cubicBezTo>
                  <a:pt x="484717" y="1579820"/>
                  <a:pt x="594783" y="1427420"/>
                  <a:pt x="825500" y="1410487"/>
                </a:cubicBezTo>
                <a:cubicBezTo>
                  <a:pt x="1056217" y="1393554"/>
                  <a:pt x="1488017" y="1641204"/>
                  <a:pt x="1739900" y="1562887"/>
                </a:cubicBezTo>
                <a:cubicBezTo>
                  <a:pt x="1991783" y="1484570"/>
                  <a:pt x="2169583" y="1061237"/>
                  <a:pt x="2336800" y="940587"/>
                </a:cubicBezTo>
                <a:cubicBezTo>
                  <a:pt x="2504017" y="819937"/>
                  <a:pt x="2609850" y="877087"/>
                  <a:pt x="2743200" y="838987"/>
                </a:cubicBezTo>
                <a:cubicBezTo>
                  <a:pt x="2876550" y="800887"/>
                  <a:pt x="2980267" y="743737"/>
                  <a:pt x="3136900" y="711987"/>
                </a:cubicBezTo>
                <a:cubicBezTo>
                  <a:pt x="3293533" y="680237"/>
                  <a:pt x="3513667" y="686587"/>
                  <a:pt x="3683000" y="648487"/>
                </a:cubicBezTo>
                <a:cubicBezTo>
                  <a:pt x="3852333" y="610387"/>
                  <a:pt x="4002617" y="549004"/>
                  <a:pt x="4152900" y="483387"/>
                </a:cubicBezTo>
                <a:cubicBezTo>
                  <a:pt x="4303183" y="417770"/>
                  <a:pt x="4510617" y="295004"/>
                  <a:pt x="4584700" y="254787"/>
                </a:cubicBezTo>
                <a:cubicBezTo>
                  <a:pt x="4658783" y="214570"/>
                  <a:pt x="4576233" y="252670"/>
                  <a:pt x="4597400" y="242087"/>
                </a:cubicBezTo>
                <a:cubicBezTo>
                  <a:pt x="4618567" y="231504"/>
                  <a:pt x="4622800" y="193404"/>
                  <a:pt x="4711700" y="191287"/>
                </a:cubicBezTo>
                <a:cubicBezTo>
                  <a:pt x="4800600" y="189170"/>
                  <a:pt x="5130800" y="229387"/>
                  <a:pt x="5130800" y="229387"/>
                </a:cubicBezTo>
                <a:lnTo>
                  <a:pt x="5892800" y="216687"/>
                </a:lnTo>
                <a:cubicBezTo>
                  <a:pt x="6057900" y="212454"/>
                  <a:pt x="6009217" y="206104"/>
                  <a:pt x="6121400" y="203987"/>
                </a:cubicBezTo>
                <a:cubicBezTo>
                  <a:pt x="6233583" y="201870"/>
                  <a:pt x="6341533" y="189170"/>
                  <a:pt x="6565900" y="203987"/>
                </a:cubicBezTo>
                <a:cubicBezTo>
                  <a:pt x="6790267" y="218804"/>
                  <a:pt x="7183967" y="278070"/>
                  <a:pt x="7467600" y="292887"/>
                </a:cubicBezTo>
                <a:cubicBezTo>
                  <a:pt x="7751233" y="307704"/>
                  <a:pt x="8267700" y="292887"/>
                  <a:pt x="8267700" y="292887"/>
                </a:cubicBezTo>
                <a:cubicBezTo>
                  <a:pt x="8517467" y="292887"/>
                  <a:pt x="8835493" y="327169"/>
                  <a:pt x="8966200" y="292887"/>
                </a:cubicBezTo>
                <a:cubicBezTo>
                  <a:pt x="9096907" y="258605"/>
                  <a:pt x="9032834" y="135975"/>
                  <a:pt x="9051944" y="87194"/>
                </a:cubicBezTo>
                <a:cubicBezTo>
                  <a:pt x="9071054" y="38413"/>
                  <a:pt x="8993551" y="4021"/>
                  <a:pt x="9080860" y="203"/>
                </a:cubicBezTo>
                <a:cubicBezTo>
                  <a:pt x="9168169" y="-3615"/>
                  <a:pt x="9484843" y="47256"/>
                  <a:pt x="9575800" y="64287"/>
                </a:cubicBezTo>
                <a:cubicBezTo>
                  <a:pt x="9666757" y="81318"/>
                  <a:pt x="9611783" y="87570"/>
                  <a:pt x="9626600" y="102387"/>
                </a:cubicBezTo>
                <a:cubicBezTo>
                  <a:pt x="9641417" y="117204"/>
                  <a:pt x="9656233" y="138370"/>
                  <a:pt x="9664700" y="153187"/>
                </a:cubicBezTo>
                <a:cubicBezTo>
                  <a:pt x="9673167" y="168004"/>
                  <a:pt x="9654117" y="172237"/>
                  <a:pt x="9677400" y="191287"/>
                </a:cubicBezTo>
                <a:cubicBezTo>
                  <a:pt x="9700683" y="210337"/>
                  <a:pt x="9749367" y="244204"/>
                  <a:pt x="9804400" y="267487"/>
                </a:cubicBezTo>
                <a:cubicBezTo>
                  <a:pt x="9859433" y="290770"/>
                  <a:pt x="9884833" y="316170"/>
                  <a:pt x="10007600" y="330987"/>
                </a:cubicBezTo>
                <a:cubicBezTo>
                  <a:pt x="10130367" y="345804"/>
                  <a:pt x="10375900" y="330987"/>
                  <a:pt x="10541000" y="356387"/>
                </a:cubicBezTo>
                <a:cubicBezTo>
                  <a:pt x="10706100" y="381787"/>
                  <a:pt x="10883900" y="432587"/>
                  <a:pt x="10998200" y="483387"/>
                </a:cubicBezTo>
                <a:cubicBezTo>
                  <a:pt x="11112500" y="534187"/>
                  <a:pt x="11125200" y="536304"/>
                  <a:pt x="11226800" y="661187"/>
                </a:cubicBezTo>
                <a:cubicBezTo>
                  <a:pt x="11328400" y="786070"/>
                  <a:pt x="11523133" y="1120504"/>
                  <a:pt x="11607800" y="1232687"/>
                </a:cubicBezTo>
                <a:cubicBezTo>
                  <a:pt x="11692467" y="1344870"/>
                  <a:pt x="11658600" y="1249620"/>
                  <a:pt x="11734800" y="1334287"/>
                </a:cubicBezTo>
                <a:cubicBezTo>
                  <a:pt x="11811000" y="1418954"/>
                  <a:pt x="11978217" y="1628504"/>
                  <a:pt x="12065000" y="1740687"/>
                </a:cubicBezTo>
                <a:cubicBezTo>
                  <a:pt x="12151783" y="1852870"/>
                  <a:pt x="12583583" y="1948120"/>
                  <a:pt x="12255500" y="2007387"/>
                </a:cubicBezTo>
                <a:cubicBezTo>
                  <a:pt x="11927417" y="2066654"/>
                  <a:pt x="10096500" y="2096287"/>
                  <a:pt x="10096500" y="2096287"/>
                </a:cubicBezTo>
                <a:lnTo>
                  <a:pt x="2362200" y="2134387"/>
                </a:lnTo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" b="33429"/>
          <a:stretch/>
        </p:blipFill>
        <p:spPr>
          <a:xfrm>
            <a:off x="2180301" y="1183954"/>
            <a:ext cx="1997202" cy="1997202"/>
          </a:xfrm>
          <a:prstGeom prst="ellipse">
            <a:avLst/>
          </a:prstGeom>
          <a:solidFill>
            <a:schemeClr val="tx1"/>
          </a:solidFill>
          <a:ln w="38100">
            <a:noFill/>
          </a:ln>
          <a:effectLst>
            <a:softEdge rad="31750"/>
          </a:effectLst>
        </p:spPr>
      </p:pic>
      <p:sp>
        <p:nvSpPr>
          <p:cNvPr id="6" name="梯形 2"/>
          <p:cNvSpPr/>
          <p:nvPr/>
        </p:nvSpPr>
        <p:spPr>
          <a:xfrm>
            <a:off x="2793724" y="2860058"/>
            <a:ext cx="932688" cy="1956816"/>
          </a:xfrm>
          <a:custGeom>
            <a:avLst/>
            <a:gdLst>
              <a:gd name="connsiteX0" fmla="*/ 0 w 932688"/>
              <a:gd name="connsiteY0" fmla="*/ 1956816 h 1956816"/>
              <a:gd name="connsiteX1" fmla="*/ 173639 w 932688"/>
              <a:gd name="connsiteY1" fmla="*/ 0 h 1956816"/>
              <a:gd name="connsiteX2" fmla="*/ 759049 w 932688"/>
              <a:gd name="connsiteY2" fmla="*/ 0 h 1956816"/>
              <a:gd name="connsiteX3" fmla="*/ 932688 w 932688"/>
              <a:gd name="connsiteY3" fmla="*/ 1956816 h 1956816"/>
              <a:gd name="connsiteX4" fmla="*/ 0 w 932688"/>
              <a:gd name="connsiteY4" fmla="*/ 1956816 h 1956816"/>
              <a:gd name="connsiteX0" fmla="*/ 0 w 932688"/>
              <a:gd name="connsiteY0" fmla="*/ 1956816 h 1956816"/>
              <a:gd name="connsiteX1" fmla="*/ 73462 w 932688"/>
              <a:gd name="connsiteY1" fmla="*/ 332594 h 1956816"/>
              <a:gd name="connsiteX2" fmla="*/ 173639 w 932688"/>
              <a:gd name="connsiteY2" fmla="*/ 0 h 1956816"/>
              <a:gd name="connsiteX3" fmla="*/ 759049 w 932688"/>
              <a:gd name="connsiteY3" fmla="*/ 0 h 1956816"/>
              <a:gd name="connsiteX4" fmla="*/ 932688 w 932688"/>
              <a:gd name="connsiteY4" fmla="*/ 1956816 h 1956816"/>
              <a:gd name="connsiteX5" fmla="*/ 0 w 932688"/>
              <a:gd name="connsiteY5" fmla="*/ 1956816 h 195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688" h="1956816">
                <a:moveTo>
                  <a:pt x="0" y="1956816"/>
                </a:moveTo>
                <a:cubicBezTo>
                  <a:pt x="34820" y="1425741"/>
                  <a:pt x="38642" y="863669"/>
                  <a:pt x="73462" y="332594"/>
                </a:cubicBezTo>
                <a:lnTo>
                  <a:pt x="173639" y="0"/>
                </a:lnTo>
                <a:lnTo>
                  <a:pt x="759049" y="0"/>
                </a:lnTo>
                <a:lnTo>
                  <a:pt x="932688" y="1956816"/>
                </a:lnTo>
                <a:lnTo>
                  <a:pt x="0" y="19568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57"/>
          <p:cNvSpPr/>
          <p:nvPr/>
        </p:nvSpPr>
        <p:spPr>
          <a:xfrm flipV="1">
            <a:off x="3001666" y="4464420"/>
            <a:ext cx="603504" cy="1042416"/>
          </a:xfrm>
          <a:custGeom>
            <a:avLst/>
            <a:gdLst>
              <a:gd name="connsiteX0" fmla="*/ 0 w 694944"/>
              <a:gd name="connsiteY0" fmla="*/ 1042416 h 1042416"/>
              <a:gd name="connsiteX1" fmla="*/ 129378 w 694944"/>
              <a:gd name="connsiteY1" fmla="*/ 0 h 1042416"/>
              <a:gd name="connsiteX2" fmla="*/ 565566 w 694944"/>
              <a:gd name="connsiteY2" fmla="*/ 0 h 1042416"/>
              <a:gd name="connsiteX3" fmla="*/ 694944 w 694944"/>
              <a:gd name="connsiteY3" fmla="*/ 1042416 h 1042416"/>
              <a:gd name="connsiteX4" fmla="*/ 0 w 694944"/>
              <a:gd name="connsiteY4" fmla="*/ 1042416 h 1042416"/>
              <a:gd name="connsiteX0" fmla="*/ 0 w 603504"/>
              <a:gd name="connsiteY0" fmla="*/ 1042416 h 1042416"/>
              <a:gd name="connsiteX1" fmla="*/ 37938 w 603504"/>
              <a:gd name="connsiteY1" fmla="*/ 0 h 1042416"/>
              <a:gd name="connsiteX2" fmla="*/ 474126 w 603504"/>
              <a:gd name="connsiteY2" fmla="*/ 0 h 1042416"/>
              <a:gd name="connsiteX3" fmla="*/ 603504 w 603504"/>
              <a:gd name="connsiteY3" fmla="*/ 1042416 h 1042416"/>
              <a:gd name="connsiteX4" fmla="*/ 0 w 603504"/>
              <a:gd name="connsiteY4" fmla="*/ 1042416 h 1042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3504" h="1042416">
                <a:moveTo>
                  <a:pt x="0" y="1042416"/>
                </a:moveTo>
                <a:lnTo>
                  <a:pt x="37938" y="0"/>
                </a:lnTo>
                <a:lnTo>
                  <a:pt x="474126" y="0"/>
                </a:lnTo>
                <a:lnTo>
                  <a:pt x="603504" y="1042416"/>
                </a:lnTo>
                <a:lnTo>
                  <a:pt x="0" y="10424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056126" y="3886714"/>
            <a:ext cx="5577131" cy="1486651"/>
          </a:xfrm>
          <a:custGeom>
            <a:avLst/>
            <a:gdLst>
              <a:gd name="connsiteX0" fmla="*/ 413028 w 7138639"/>
              <a:gd name="connsiteY0" fmla="*/ 1693769 h 1805664"/>
              <a:gd name="connsiteX1" fmla="*/ 622891 w 7138639"/>
              <a:gd name="connsiteY1" fmla="*/ 1513887 h 1805664"/>
              <a:gd name="connsiteX2" fmla="*/ 832753 w 7138639"/>
              <a:gd name="connsiteY2" fmla="*/ 1348995 h 1805664"/>
              <a:gd name="connsiteX3" fmla="*/ 1132556 w 7138639"/>
              <a:gd name="connsiteY3" fmla="*/ 1214084 h 1805664"/>
              <a:gd name="connsiteX4" fmla="*/ 1777133 w 7138639"/>
              <a:gd name="connsiteY4" fmla="*/ 1184103 h 1805664"/>
              <a:gd name="connsiteX5" fmla="*/ 2211848 w 7138639"/>
              <a:gd name="connsiteY5" fmla="*/ 1154123 h 1805664"/>
              <a:gd name="connsiteX6" fmla="*/ 2601592 w 7138639"/>
              <a:gd name="connsiteY6" fmla="*/ 1004221 h 1805664"/>
              <a:gd name="connsiteX7" fmla="*/ 3081278 w 7138639"/>
              <a:gd name="connsiteY7" fmla="*/ 884300 h 1805664"/>
              <a:gd name="connsiteX8" fmla="*/ 3456032 w 7138639"/>
              <a:gd name="connsiteY8" fmla="*/ 839330 h 1805664"/>
              <a:gd name="connsiteX9" fmla="*/ 3950707 w 7138639"/>
              <a:gd name="connsiteY9" fmla="*/ 779369 h 1805664"/>
              <a:gd name="connsiteX10" fmla="*/ 4550314 w 7138639"/>
              <a:gd name="connsiteY10" fmla="*/ 479566 h 1805664"/>
              <a:gd name="connsiteX11" fmla="*/ 4880097 w 7138639"/>
              <a:gd name="connsiteY11" fmla="*/ 389625 h 1805664"/>
              <a:gd name="connsiteX12" fmla="*/ 5614615 w 7138639"/>
              <a:gd name="connsiteY12" fmla="*/ 359644 h 1805664"/>
              <a:gd name="connsiteX13" fmla="*/ 5989369 w 7138639"/>
              <a:gd name="connsiteY13" fmla="*/ 239723 h 1805664"/>
              <a:gd name="connsiteX14" fmla="*/ 6334143 w 7138639"/>
              <a:gd name="connsiteY14" fmla="*/ 104812 h 1805664"/>
              <a:gd name="connsiteX15" fmla="*/ 6633946 w 7138639"/>
              <a:gd name="connsiteY15" fmla="*/ 29861 h 1805664"/>
              <a:gd name="connsiteX16" fmla="*/ 6648937 w 7138639"/>
              <a:gd name="connsiteY16" fmla="*/ 44851 h 1805664"/>
              <a:gd name="connsiteX17" fmla="*/ 6663927 w 7138639"/>
              <a:gd name="connsiteY17" fmla="*/ 539526 h 1805664"/>
              <a:gd name="connsiteX18" fmla="*/ 6663927 w 7138639"/>
              <a:gd name="connsiteY18" fmla="*/ 944261 h 1805664"/>
              <a:gd name="connsiteX19" fmla="*/ 6678917 w 7138639"/>
              <a:gd name="connsiteY19" fmla="*/ 1753730 h 1805664"/>
              <a:gd name="connsiteX20" fmla="*/ 413028 w 7138639"/>
              <a:gd name="connsiteY20" fmla="*/ 1693769 h 1805664"/>
              <a:gd name="connsiteX0" fmla="*/ 413028 w 7138639"/>
              <a:gd name="connsiteY0" fmla="*/ 1774348 h 1886243"/>
              <a:gd name="connsiteX1" fmla="*/ 622891 w 7138639"/>
              <a:gd name="connsiteY1" fmla="*/ 1594466 h 1886243"/>
              <a:gd name="connsiteX2" fmla="*/ 832753 w 7138639"/>
              <a:gd name="connsiteY2" fmla="*/ 1429574 h 1886243"/>
              <a:gd name="connsiteX3" fmla="*/ 1132556 w 7138639"/>
              <a:gd name="connsiteY3" fmla="*/ 1294663 h 1886243"/>
              <a:gd name="connsiteX4" fmla="*/ 1777133 w 7138639"/>
              <a:gd name="connsiteY4" fmla="*/ 1264682 h 1886243"/>
              <a:gd name="connsiteX5" fmla="*/ 2211848 w 7138639"/>
              <a:gd name="connsiteY5" fmla="*/ 1234702 h 1886243"/>
              <a:gd name="connsiteX6" fmla="*/ 2601592 w 7138639"/>
              <a:gd name="connsiteY6" fmla="*/ 1084800 h 1886243"/>
              <a:gd name="connsiteX7" fmla="*/ 3081278 w 7138639"/>
              <a:gd name="connsiteY7" fmla="*/ 964879 h 1886243"/>
              <a:gd name="connsiteX8" fmla="*/ 3456032 w 7138639"/>
              <a:gd name="connsiteY8" fmla="*/ 919909 h 1886243"/>
              <a:gd name="connsiteX9" fmla="*/ 3950707 w 7138639"/>
              <a:gd name="connsiteY9" fmla="*/ 859948 h 1886243"/>
              <a:gd name="connsiteX10" fmla="*/ 4550314 w 7138639"/>
              <a:gd name="connsiteY10" fmla="*/ 560145 h 1886243"/>
              <a:gd name="connsiteX11" fmla="*/ 4880097 w 7138639"/>
              <a:gd name="connsiteY11" fmla="*/ 470204 h 1886243"/>
              <a:gd name="connsiteX12" fmla="*/ 5614615 w 7138639"/>
              <a:gd name="connsiteY12" fmla="*/ 440223 h 1886243"/>
              <a:gd name="connsiteX13" fmla="*/ 5989369 w 7138639"/>
              <a:gd name="connsiteY13" fmla="*/ 320302 h 1886243"/>
              <a:gd name="connsiteX14" fmla="*/ 6334143 w 7138639"/>
              <a:gd name="connsiteY14" fmla="*/ 185391 h 1886243"/>
              <a:gd name="connsiteX15" fmla="*/ 6633946 w 7138639"/>
              <a:gd name="connsiteY15" fmla="*/ 110440 h 1886243"/>
              <a:gd name="connsiteX16" fmla="*/ 6648937 w 7138639"/>
              <a:gd name="connsiteY16" fmla="*/ 125430 h 1886243"/>
              <a:gd name="connsiteX17" fmla="*/ 6663927 w 7138639"/>
              <a:gd name="connsiteY17" fmla="*/ 620105 h 1886243"/>
              <a:gd name="connsiteX18" fmla="*/ 6663927 w 7138639"/>
              <a:gd name="connsiteY18" fmla="*/ 1024840 h 1886243"/>
              <a:gd name="connsiteX19" fmla="*/ 6678917 w 7138639"/>
              <a:gd name="connsiteY19" fmla="*/ 1834309 h 1886243"/>
              <a:gd name="connsiteX20" fmla="*/ 413028 w 7138639"/>
              <a:gd name="connsiteY20" fmla="*/ 1774348 h 1886243"/>
              <a:gd name="connsiteX0" fmla="*/ 413028 w 7138639"/>
              <a:gd name="connsiteY0" fmla="*/ 1685413 h 1797308"/>
              <a:gd name="connsiteX1" fmla="*/ 622891 w 7138639"/>
              <a:gd name="connsiteY1" fmla="*/ 1505531 h 1797308"/>
              <a:gd name="connsiteX2" fmla="*/ 832753 w 7138639"/>
              <a:gd name="connsiteY2" fmla="*/ 1340639 h 1797308"/>
              <a:gd name="connsiteX3" fmla="*/ 1132556 w 7138639"/>
              <a:gd name="connsiteY3" fmla="*/ 1205728 h 1797308"/>
              <a:gd name="connsiteX4" fmla="*/ 1777133 w 7138639"/>
              <a:gd name="connsiteY4" fmla="*/ 1175747 h 1797308"/>
              <a:gd name="connsiteX5" fmla="*/ 2211848 w 7138639"/>
              <a:gd name="connsiteY5" fmla="*/ 1145767 h 1797308"/>
              <a:gd name="connsiteX6" fmla="*/ 2601592 w 7138639"/>
              <a:gd name="connsiteY6" fmla="*/ 995865 h 1797308"/>
              <a:gd name="connsiteX7" fmla="*/ 3081278 w 7138639"/>
              <a:gd name="connsiteY7" fmla="*/ 875944 h 1797308"/>
              <a:gd name="connsiteX8" fmla="*/ 3456032 w 7138639"/>
              <a:gd name="connsiteY8" fmla="*/ 830974 h 1797308"/>
              <a:gd name="connsiteX9" fmla="*/ 3950707 w 7138639"/>
              <a:gd name="connsiteY9" fmla="*/ 771013 h 1797308"/>
              <a:gd name="connsiteX10" fmla="*/ 4550314 w 7138639"/>
              <a:gd name="connsiteY10" fmla="*/ 471210 h 1797308"/>
              <a:gd name="connsiteX11" fmla="*/ 4880097 w 7138639"/>
              <a:gd name="connsiteY11" fmla="*/ 381269 h 1797308"/>
              <a:gd name="connsiteX12" fmla="*/ 5614615 w 7138639"/>
              <a:gd name="connsiteY12" fmla="*/ 351288 h 1797308"/>
              <a:gd name="connsiteX13" fmla="*/ 5989369 w 7138639"/>
              <a:gd name="connsiteY13" fmla="*/ 231367 h 1797308"/>
              <a:gd name="connsiteX14" fmla="*/ 6334143 w 7138639"/>
              <a:gd name="connsiteY14" fmla="*/ 96456 h 1797308"/>
              <a:gd name="connsiteX15" fmla="*/ 6633946 w 7138639"/>
              <a:gd name="connsiteY15" fmla="*/ 21505 h 1797308"/>
              <a:gd name="connsiteX16" fmla="*/ 6648937 w 7138639"/>
              <a:gd name="connsiteY16" fmla="*/ 36495 h 1797308"/>
              <a:gd name="connsiteX17" fmla="*/ 6663927 w 7138639"/>
              <a:gd name="connsiteY17" fmla="*/ 531170 h 1797308"/>
              <a:gd name="connsiteX18" fmla="*/ 6663927 w 7138639"/>
              <a:gd name="connsiteY18" fmla="*/ 935905 h 1797308"/>
              <a:gd name="connsiteX19" fmla="*/ 6678917 w 7138639"/>
              <a:gd name="connsiteY19" fmla="*/ 1745374 h 1797308"/>
              <a:gd name="connsiteX20" fmla="*/ 413028 w 7138639"/>
              <a:gd name="connsiteY20" fmla="*/ 1685413 h 1797308"/>
              <a:gd name="connsiteX0" fmla="*/ 413028 w 7138639"/>
              <a:gd name="connsiteY0" fmla="*/ 1697892 h 1809787"/>
              <a:gd name="connsiteX1" fmla="*/ 622891 w 7138639"/>
              <a:gd name="connsiteY1" fmla="*/ 1518010 h 1809787"/>
              <a:gd name="connsiteX2" fmla="*/ 832753 w 7138639"/>
              <a:gd name="connsiteY2" fmla="*/ 1353118 h 1809787"/>
              <a:gd name="connsiteX3" fmla="*/ 1132556 w 7138639"/>
              <a:gd name="connsiteY3" fmla="*/ 1218207 h 1809787"/>
              <a:gd name="connsiteX4" fmla="*/ 1777133 w 7138639"/>
              <a:gd name="connsiteY4" fmla="*/ 1188226 h 1809787"/>
              <a:gd name="connsiteX5" fmla="*/ 2211848 w 7138639"/>
              <a:gd name="connsiteY5" fmla="*/ 1158246 h 1809787"/>
              <a:gd name="connsiteX6" fmla="*/ 2601592 w 7138639"/>
              <a:gd name="connsiteY6" fmla="*/ 1008344 h 1809787"/>
              <a:gd name="connsiteX7" fmla="*/ 3081278 w 7138639"/>
              <a:gd name="connsiteY7" fmla="*/ 888423 h 1809787"/>
              <a:gd name="connsiteX8" fmla="*/ 3456032 w 7138639"/>
              <a:gd name="connsiteY8" fmla="*/ 843453 h 1809787"/>
              <a:gd name="connsiteX9" fmla="*/ 3950707 w 7138639"/>
              <a:gd name="connsiteY9" fmla="*/ 783492 h 1809787"/>
              <a:gd name="connsiteX10" fmla="*/ 4550314 w 7138639"/>
              <a:gd name="connsiteY10" fmla="*/ 483689 h 1809787"/>
              <a:gd name="connsiteX11" fmla="*/ 4880097 w 7138639"/>
              <a:gd name="connsiteY11" fmla="*/ 393748 h 1809787"/>
              <a:gd name="connsiteX12" fmla="*/ 5614615 w 7138639"/>
              <a:gd name="connsiteY12" fmla="*/ 363767 h 1809787"/>
              <a:gd name="connsiteX13" fmla="*/ 5989369 w 7138639"/>
              <a:gd name="connsiteY13" fmla="*/ 243846 h 1809787"/>
              <a:gd name="connsiteX14" fmla="*/ 6334143 w 7138639"/>
              <a:gd name="connsiteY14" fmla="*/ 108935 h 1809787"/>
              <a:gd name="connsiteX15" fmla="*/ 6633946 w 7138639"/>
              <a:gd name="connsiteY15" fmla="*/ 33984 h 1809787"/>
              <a:gd name="connsiteX16" fmla="*/ 6648937 w 7138639"/>
              <a:gd name="connsiteY16" fmla="*/ 48974 h 1809787"/>
              <a:gd name="connsiteX17" fmla="*/ 6915387 w 7138639"/>
              <a:gd name="connsiteY17" fmla="*/ 600799 h 1809787"/>
              <a:gd name="connsiteX18" fmla="*/ 6663927 w 7138639"/>
              <a:gd name="connsiteY18" fmla="*/ 948384 h 1809787"/>
              <a:gd name="connsiteX19" fmla="*/ 6678917 w 7138639"/>
              <a:gd name="connsiteY19" fmla="*/ 1757853 h 1809787"/>
              <a:gd name="connsiteX20" fmla="*/ 413028 w 7138639"/>
              <a:gd name="connsiteY20" fmla="*/ 1697892 h 1809787"/>
              <a:gd name="connsiteX0" fmla="*/ 413028 w 7324392"/>
              <a:gd name="connsiteY0" fmla="*/ 1697892 h 1815961"/>
              <a:gd name="connsiteX1" fmla="*/ 622891 w 7324392"/>
              <a:gd name="connsiteY1" fmla="*/ 1518010 h 1815961"/>
              <a:gd name="connsiteX2" fmla="*/ 832753 w 7324392"/>
              <a:gd name="connsiteY2" fmla="*/ 1353118 h 1815961"/>
              <a:gd name="connsiteX3" fmla="*/ 1132556 w 7324392"/>
              <a:gd name="connsiteY3" fmla="*/ 1218207 h 1815961"/>
              <a:gd name="connsiteX4" fmla="*/ 1777133 w 7324392"/>
              <a:gd name="connsiteY4" fmla="*/ 1188226 h 1815961"/>
              <a:gd name="connsiteX5" fmla="*/ 2211848 w 7324392"/>
              <a:gd name="connsiteY5" fmla="*/ 1158246 h 1815961"/>
              <a:gd name="connsiteX6" fmla="*/ 2601592 w 7324392"/>
              <a:gd name="connsiteY6" fmla="*/ 1008344 h 1815961"/>
              <a:gd name="connsiteX7" fmla="*/ 3081278 w 7324392"/>
              <a:gd name="connsiteY7" fmla="*/ 888423 h 1815961"/>
              <a:gd name="connsiteX8" fmla="*/ 3456032 w 7324392"/>
              <a:gd name="connsiteY8" fmla="*/ 843453 h 1815961"/>
              <a:gd name="connsiteX9" fmla="*/ 3950707 w 7324392"/>
              <a:gd name="connsiteY9" fmla="*/ 783492 h 1815961"/>
              <a:gd name="connsiteX10" fmla="*/ 4550314 w 7324392"/>
              <a:gd name="connsiteY10" fmla="*/ 483689 h 1815961"/>
              <a:gd name="connsiteX11" fmla="*/ 4880097 w 7324392"/>
              <a:gd name="connsiteY11" fmla="*/ 393748 h 1815961"/>
              <a:gd name="connsiteX12" fmla="*/ 5614615 w 7324392"/>
              <a:gd name="connsiteY12" fmla="*/ 363767 h 1815961"/>
              <a:gd name="connsiteX13" fmla="*/ 5989369 w 7324392"/>
              <a:gd name="connsiteY13" fmla="*/ 243846 h 1815961"/>
              <a:gd name="connsiteX14" fmla="*/ 6334143 w 7324392"/>
              <a:gd name="connsiteY14" fmla="*/ 108935 h 1815961"/>
              <a:gd name="connsiteX15" fmla="*/ 6633946 w 7324392"/>
              <a:gd name="connsiteY15" fmla="*/ 33984 h 1815961"/>
              <a:gd name="connsiteX16" fmla="*/ 6648937 w 7324392"/>
              <a:gd name="connsiteY16" fmla="*/ 48974 h 1815961"/>
              <a:gd name="connsiteX17" fmla="*/ 6915387 w 7324392"/>
              <a:gd name="connsiteY17" fmla="*/ 600799 h 1815961"/>
              <a:gd name="connsiteX18" fmla="*/ 7121127 w 7324392"/>
              <a:gd name="connsiteY18" fmla="*/ 834084 h 1815961"/>
              <a:gd name="connsiteX19" fmla="*/ 6678917 w 7324392"/>
              <a:gd name="connsiteY19" fmla="*/ 1757853 h 1815961"/>
              <a:gd name="connsiteX20" fmla="*/ 413028 w 7324392"/>
              <a:gd name="connsiteY20" fmla="*/ 1697892 h 1815961"/>
              <a:gd name="connsiteX0" fmla="*/ 413028 w 7324392"/>
              <a:gd name="connsiteY0" fmla="*/ 1823255 h 1941324"/>
              <a:gd name="connsiteX1" fmla="*/ 622891 w 7324392"/>
              <a:gd name="connsiteY1" fmla="*/ 1643373 h 1941324"/>
              <a:gd name="connsiteX2" fmla="*/ 832753 w 7324392"/>
              <a:gd name="connsiteY2" fmla="*/ 1478481 h 1941324"/>
              <a:gd name="connsiteX3" fmla="*/ 1132556 w 7324392"/>
              <a:gd name="connsiteY3" fmla="*/ 1343570 h 1941324"/>
              <a:gd name="connsiteX4" fmla="*/ 1777133 w 7324392"/>
              <a:gd name="connsiteY4" fmla="*/ 1313589 h 1941324"/>
              <a:gd name="connsiteX5" fmla="*/ 2211848 w 7324392"/>
              <a:gd name="connsiteY5" fmla="*/ 1283609 h 1941324"/>
              <a:gd name="connsiteX6" fmla="*/ 2601592 w 7324392"/>
              <a:gd name="connsiteY6" fmla="*/ 1133707 h 1941324"/>
              <a:gd name="connsiteX7" fmla="*/ 3081278 w 7324392"/>
              <a:gd name="connsiteY7" fmla="*/ 1013786 h 1941324"/>
              <a:gd name="connsiteX8" fmla="*/ 3456032 w 7324392"/>
              <a:gd name="connsiteY8" fmla="*/ 968816 h 1941324"/>
              <a:gd name="connsiteX9" fmla="*/ 3950707 w 7324392"/>
              <a:gd name="connsiteY9" fmla="*/ 908855 h 1941324"/>
              <a:gd name="connsiteX10" fmla="*/ 4550314 w 7324392"/>
              <a:gd name="connsiteY10" fmla="*/ 609052 h 1941324"/>
              <a:gd name="connsiteX11" fmla="*/ 4880097 w 7324392"/>
              <a:gd name="connsiteY11" fmla="*/ 519111 h 1941324"/>
              <a:gd name="connsiteX12" fmla="*/ 5614615 w 7324392"/>
              <a:gd name="connsiteY12" fmla="*/ 489130 h 1941324"/>
              <a:gd name="connsiteX13" fmla="*/ 5989369 w 7324392"/>
              <a:gd name="connsiteY13" fmla="*/ 369209 h 1941324"/>
              <a:gd name="connsiteX14" fmla="*/ 6334143 w 7324392"/>
              <a:gd name="connsiteY14" fmla="*/ 234298 h 1941324"/>
              <a:gd name="connsiteX15" fmla="*/ 6633946 w 7324392"/>
              <a:gd name="connsiteY15" fmla="*/ 159347 h 1941324"/>
              <a:gd name="connsiteX16" fmla="*/ 6774667 w 7324392"/>
              <a:gd name="connsiteY16" fmla="*/ 25747 h 1941324"/>
              <a:gd name="connsiteX17" fmla="*/ 6915387 w 7324392"/>
              <a:gd name="connsiteY17" fmla="*/ 726162 h 1941324"/>
              <a:gd name="connsiteX18" fmla="*/ 7121127 w 7324392"/>
              <a:gd name="connsiteY18" fmla="*/ 959447 h 1941324"/>
              <a:gd name="connsiteX19" fmla="*/ 6678917 w 7324392"/>
              <a:gd name="connsiteY19" fmla="*/ 1883216 h 1941324"/>
              <a:gd name="connsiteX20" fmla="*/ 413028 w 7324392"/>
              <a:gd name="connsiteY20" fmla="*/ 1823255 h 1941324"/>
              <a:gd name="connsiteX0" fmla="*/ 413028 w 7324392"/>
              <a:gd name="connsiteY0" fmla="*/ 1814899 h 1932968"/>
              <a:gd name="connsiteX1" fmla="*/ 622891 w 7324392"/>
              <a:gd name="connsiteY1" fmla="*/ 1635017 h 1932968"/>
              <a:gd name="connsiteX2" fmla="*/ 832753 w 7324392"/>
              <a:gd name="connsiteY2" fmla="*/ 1470125 h 1932968"/>
              <a:gd name="connsiteX3" fmla="*/ 1132556 w 7324392"/>
              <a:gd name="connsiteY3" fmla="*/ 1335214 h 1932968"/>
              <a:gd name="connsiteX4" fmla="*/ 1777133 w 7324392"/>
              <a:gd name="connsiteY4" fmla="*/ 1305233 h 1932968"/>
              <a:gd name="connsiteX5" fmla="*/ 2211848 w 7324392"/>
              <a:gd name="connsiteY5" fmla="*/ 1275253 h 1932968"/>
              <a:gd name="connsiteX6" fmla="*/ 2601592 w 7324392"/>
              <a:gd name="connsiteY6" fmla="*/ 1125351 h 1932968"/>
              <a:gd name="connsiteX7" fmla="*/ 3081278 w 7324392"/>
              <a:gd name="connsiteY7" fmla="*/ 1005430 h 1932968"/>
              <a:gd name="connsiteX8" fmla="*/ 3456032 w 7324392"/>
              <a:gd name="connsiteY8" fmla="*/ 960460 h 1932968"/>
              <a:gd name="connsiteX9" fmla="*/ 3950707 w 7324392"/>
              <a:gd name="connsiteY9" fmla="*/ 900499 h 1932968"/>
              <a:gd name="connsiteX10" fmla="*/ 4550314 w 7324392"/>
              <a:gd name="connsiteY10" fmla="*/ 600696 h 1932968"/>
              <a:gd name="connsiteX11" fmla="*/ 4880097 w 7324392"/>
              <a:gd name="connsiteY11" fmla="*/ 510755 h 1932968"/>
              <a:gd name="connsiteX12" fmla="*/ 5614615 w 7324392"/>
              <a:gd name="connsiteY12" fmla="*/ 480774 h 1932968"/>
              <a:gd name="connsiteX13" fmla="*/ 5989369 w 7324392"/>
              <a:gd name="connsiteY13" fmla="*/ 360853 h 1932968"/>
              <a:gd name="connsiteX14" fmla="*/ 6334143 w 7324392"/>
              <a:gd name="connsiteY14" fmla="*/ 225942 h 1932968"/>
              <a:gd name="connsiteX15" fmla="*/ 6633946 w 7324392"/>
              <a:gd name="connsiteY15" fmla="*/ 150991 h 1932968"/>
              <a:gd name="connsiteX16" fmla="*/ 6774667 w 7324392"/>
              <a:gd name="connsiteY16" fmla="*/ 17391 h 1932968"/>
              <a:gd name="connsiteX17" fmla="*/ 6915387 w 7324392"/>
              <a:gd name="connsiteY17" fmla="*/ 717806 h 1932968"/>
              <a:gd name="connsiteX18" fmla="*/ 7121127 w 7324392"/>
              <a:gd name="connsiteY18" fmla="*/ 951091 h 1932968"/>
              <a:gd name="connsiteX19" fmla="*/ 6678917 w 7324392"/>
              <a:gd name="connsiteY19" fmla="*/ 1874860 h 1932968"/>
              <a:gd name="connsiteX20" fmla="*/ 413028 w 7324392"/>
              <a:gd name="connsiteY20" fmla="*/ 1814899 h 1932968"/>
              <a:gd name="connsiteX0" fmla="*/ 413028 w 7324392"/>
              <a:gd name="connsiteY0" fmla="*/ 1834336 h 1952405"/>
              <a:gd name="connsiteX1" fmla="*/ 622891 w 7324392"/>
              <a:gd name="connsiteY1" fmla="*/ 1654454 h 1952405"/>
              <a:gd name="connsiteX2" fmla="*/ 832753 w 7324392"/>
              <a:gd name="connsiteY2" fmla="*/ 1489562 h 1952405"/>
              <a:gd name="connsiteX3" fmla="*/ 1132556 w 7324392"/>
              <a:gd name="connsiteY3" fmla="*/ 1354651 h 1952405"/>
              <a:gd name="connsiteX4" fmla="*/ 1777133 w 7324392"/>
              <a:gd name="connsiteY4" fmla="*/ 1324670 h 1952405"/>
              <a:gd name="connsiteX5" fmla="*/ 2211848 w 7324392"/>
              <a:gd name="connsiteY5" fmla="*/ 1294690 h 1952405"/>
              <a:gd name="connsiteX6" fmla="*/ 2601592 w 7324392"/>
              <a:gd name="connsiteY6" fmla="*/ 1144788 h 1952405"/>
              <a:gd name="connsiteX7" fmla="*/ 3081278 w 7324392"/>
              <a:gd name="connsiteY7" fmla="*/ 1024867 h 1952405"/>
              <a:gd name="connsiteX8" fmla="*/ 3456032 w 7324392"/>
              <a:gd name="connsiteY8" fmla="*/ 979897 h 1952405"/>
              <a:gd name="connsiteX9" fmla="*/ 3950707 w 7324392"/>
              <a:gd name="connsiteY9" fmla="*/ 919936 h 1952405"/>
              <a:gd name="connsiteX10" fmla="*/ 4550314 w 7324392"/>
              <a:gd name="connsiteY10" fmla="*/ 620133 h 1952405"/>
              <a:gd name="connsiteX11" fmla="*/ 4880097 w 7324392"/>
              <a:gd name="connsiteY11" fmla="*/ 530192 h 1952405"/>
              <a:gd name="connsiteX12" fmla="*/ 5614615 w 7324392"/>
              <a:gd name="connsiteY12" fmla="*/ 500211 h 1952405"/>
              <a:gd name="connsiteX13" fmla="*/ 5989369 w 7324392"/>
              <a:gd name="connsiteY13" fmla="*/ 380290 h 1952405"/>
              <a:gd name="connsiteX14" fmla="*/ 6334143 w 7324392"/>
              <a:gd name="connsiteY14" fmla="*/ 245379 h 1952405"/>
              <a:gd name="connsiteX15" fmla="*/ 6496786 w 7324392"/>
              <a:gd name="connsiteY15" fmla="*/ 113278 h 1952405"/>
              <a:gd name="connsiteX16" fmla="*/ 6774667 w 7324392"/>
              <a:gd name="connsiteY16" fmla="*/ 36828 h 1952405"/>
              <a:gd name="connsiteX17" fmla="*/ 6915387 w 7324392"/>
              <a:gd name="connsiteY17" fmla="*/ 737243 h 1952405"/>
              <a:gd name="connsiteX18" fmla="*/ 7121127 w 7324392"/>
              <a:gd name="connsiteY18" fmla="*/ 970528 h 1952405"/>
              <a:gd name="connsiteX19" fmla="*/ 6678917 w 7324392"/>
              <a:gd name="connsiteY19" fmla="*/ 1894297 h 1952405"/>
              <a:gd name="connsiteX20" fmla="*/ 413028 w 7324392"/>
              <a:gd name="connsiteY20" fmla="*/ 1834336 h 195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324392" h="1952405">
                <a:moveTo>
                  <a:pt x="413028" y="1834336"/>
                </a:moveTo>
                <a:cubicBezTo>
                  <a:pt x="-596310" y="1794362"/>
                  <a:pt x="552937" y="1711916"/>
                  <a:pt x="622891" y="1654454"/>
                </a:cubicBezTo>
                <a:cubicBezTo>
                  <a:pt x="692845" y="1596992"/>
                  <a:pt x="747809" y="1539529"/>
                  <a:pt x="832753" y="1489562"/>
                </a:cubicBezTo>
                <a:cubicBezTo>
                  <a:pt x="917697" y="1439595"/>
                  <a:pt x="975159" y="1382133"/>
                  <a:pt x="1132556" y="1354651"/>
                </a:cubicBezTo>
                <a:cubicBezTo>
                  <a:pt x="1289953" y="1327169"/>
                  <a:pt x="1597251" y="1334663"/>
                  <a:pt x="1777133" y="1324670"/>
                </a:cubicBezTo>
                <a:cubicBezTo>
                  <a:pt x="1957015" y="1314676"/>
                  <a:pt x="2074438" y="1324670"/>
                  <a:pt x="2211848" y="1294690"/>
                </a:cubicBezTo>
                <a:cubicBezTo>
                  <a:pt x="2349258" y="1264710"/>
                  <a:pt x="2456687" y="1189758"/>
                  <a:pt x="2601592" y="1144788"/>
                </a:cubicBezTo>
                <a:cubicBezTo>
                  <a:pt x="2746497" y="1099818"/>
                  <a:pt x="2938871" y="1052349"/>
                  <a:pt x="3081278" y="1024867"/>
                </a:cubicBezTo>
                <a:cubicBezTo>
                  <a:pt x="3223685" y="997385"/>
                  <a:pt x="3456032" y="979897"/>
                  <a:pt x="3456032" y="979897"/>
                </a:cubicBezTo>
                <a:cubicBezTo>
                  <a:pt x="3600937" y="962408"/>
                  <a:pt x="3768327" y="979897"/>
                  <a:pt x="3950707" y="919936"/>
                </a:cubicBezTo>
                <a:cubicBezTo>
                  <a:pt x="4133087" y="859975"/>
                  <a:pt x="4395416" y="685090"/>
                  <a:pt x="4550314" y="620133"/>
                </a:cubicBezTo>
                <a:cubicBezTo>
                  <a:pt x="4705212" y="555176"/>
                  <a:pt x="4702714" y="550179"/>
                  <a:pt x="4880097" y="530192"/>
                </a:cubicBezTo>
                <a:cubicBezTo>
                  <a:pt x="5057480" y="510205"/>
                  <a:pt x="5429736" y="525195"/>
                  <a:pt x="5614615" y="500211"/>
                </a:cubicBezTo>
                <a:cubicBezTo>
                  <a:pt x="5799494" y="475227"/>
                  <a:pt x="5869448" y="422762"/>
                  <a:pt x="5989369" y="380290"/>
                </a:cubicBezTo>
                <a:cubicBezTo>
                  <a:pt x="6109290" y="337818"/>
                  <a:pt x="6249574" y="289881"/>
                  <a:pt x="6334143" y="245379"/>
                </a:cubicBezTo>
                <a:cubicBezTo>
                  <a:pt x="6418712" y="200877"/>
                  <a:pt x="6423365" y="148036"/>
                  <a:pt x="6496786" y="113278"/>
                </a:cubicBezTo>
                <a:cubicBezTo>
                  <a:pt x="6570207" y="78520"/>
                  <a:pt x="6704900" y="-67166"/>
                  <a:pt x="6774667" y="36828"/>
                </a:cubicBezTo>
                <a:cubicBezTo>
                  <a:pt x="6844434" y="140822"/>
                  <a:pt x="6857644" y="581626"/>
                  <a:pt x="6915387" y="737243"/>
                </a:cubicBezTo>
                <a:cubicBezTo>
                  <a:pt x="6973130" y="892860"/>
                  <a:pt x="7118629" y="768161"/>
                  <a:pt x="7121127" y="970528"/>
                </a:cubicBezTo>
                <a:cubicBezTo>
                  <a:pt x="7123625" y="1172895"/>
                  <a:pt x="7796933" y="1750329"/>
                  <a:pt x="6678917" y="1894297"/>
                </a:cubicBezTo>
                <a:cubicBezTo>
                  <a:pt x="5560901" y="2038265"/>
                  <a:pt x="1422366" y="1874310"/>
                  <a:pt x="413028" y="18343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208816">
            <a:off x="5334299" y="3562297"/>
            <a:ext cx="248088" cy="114838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2989043">
            <a:off x="7701596" y="3954767"/>
            <a:ext cx="221104" cy="52752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1" name="矩形 5"/>
          <p:cNvSpPr/>
          <p:nvPr/>
        </p:nvSpPr>
        <p:spPr>
          <a:xfrm rot="795048">
            <a:off x="7940448" y="3199100"/>
            <a:ext cx="519748" cy="824117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304052 w 682580"/>
              <a:gd name="connsiteY0" fmla="*/ 45486 h 1171976"/>
              <a:gd name="connsiteX1" fmla="*/ 682580 w 682580"/>
              <a:gd name="connsiteY1" fmla="*/ -1 h 1171976"/>
              <a:gd name="connsiteX2" fmla="*/ 682580 w 682580"/>
              <a:gd name="connsiteY2" fmla="*/ 1171976 h 1171976"/>
              <a:gd name="connsiteX3" fmla="*/ 0 w 682580"/>
              <a:gd name="connsiteY3" fmla="*/ 1171976 h 1171976"/>
              <a:gd name="connsiteX4" fmla="*/ 304052 w 682580"/>
              <a:gd name="connsiteY4" fmla="*/ 45486 h 1171976"/>
              <a:gd name="connsiteX0" fmla="*/ 545328 w 682580"/>
              <a:gd name="connsiteY0" fmla="*/ 1 h 1568838"/>
              <a:gd name="connsiteX1" fmla="*/ 682580 w 682580"/>
              <a:gd name="connsiteY1" fmla="*/ 396861 h 1568838"/>
              <a:gd name="connsiteX2" fmla="*/ 682580 w 682580"/>
              <a:gd name="connsiteY2" fmla="*/ 1568838 h 1568838"/>
              <a:gd name="connsiteX3" fmla="*/ 0 w 682580"/>
              <a:gd name="connsiteY3" fmla="*/ 1568838 h 1568838"/>
              <a:gd name="connsiteX4" fmla="*/ 545328 w 682580"/>
              <a:gd name="connsiteY4" fmla="*/ 1 h 1568838"/>
              <a:gd name="connsiteX0" fmla="*/ 545328 w 682580"/>
              <a:gd name="connsiteY0" fmla="*/ 0 h 1568837"/>
              <a:gd name="connsiteX1" fmla="*/ 682580 w 682580"/>
              <a:gd name="connsiteY1" fmla="*/ 396860 h 1568837"/>
              <a:gd name="connsiteX2" fmla="*/ 682580 w 682580"/>
              <a:gd name="connsiteY2" fmla="*/ 1568837 h 1568837"/>
              <a:gd name="connsiteX3" fmla="*/ 0 w 682580"/>
              <a:gd name="connsiteY3" fmla="*/ 1568837 h 1568837"/>
              <a:gd name="connsiteX4" fmla="*/ 225163 w 682580"/>
              <a:gd name="connsiteY4" fmla="*/ 605412 h 1568837"/>
              <a:gd name="connsiteX5" fmla="*/ 545328 w 682580"/>
              <a:gd name="connsiteY5" fmla="*/ 0 h 156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2580" h="1568837">
                <a:moveTo>
                  <a:pt x="545328" y="0"/>
                </a:moveTo>
                <a:lnTo>
                  <a:pt x="682580" y="396860"/>
                </a:lnTo>
                <a:lnTo>
                  <a:pt x="682580" y="1568837"/>
                </a:lnTo>
                <a:lnTo>
                  <a:pt x="0" y="1568837"/>
                </a:lnTo>
                <a:cubicBezTo>
                  <a:pt x="110762" y="1245941"/>
                  <a:pt x="114401" y="928308"/>
                  <a:pt x="225163" y="605412"/>
                </a:cubicBezTo>
                <a:lnTo>
                  <a:pt x="54532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 rot="2027726">
            <a:off x="7949971" y="3562428"/>
            <a:ext cx="221587" cy="7289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rot="1196737">
            <a:off x="8477050" y="3782525"/>
            <a:ext cx="221104" cy="52752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 rot="4772133">
            <a:off x="8284173" y="3595476"/>
            <a:ext cx="224758" cy="71365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13717336">
            <a:off x="7830017" y="3310139"/>
            <a:ext cx="188107" cy="46768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 rot="9097851">
            <a:off x="8409676" y="3487854"/>
            <a:ext cx="219265" cy="47070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 rot="15813182">
            <a:off x="8105273" y="3185212"/>
            <a:ext cx="202806" cy="4911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225837" y="3140194"/>
            <a:ext cx="490499" cy="49049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 rot="1115351">
            <a:off x="6165724" y="2392816"/>
            <a:ext cx="251941" cy="12788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0" name="矩形 5"/>
          <p:cNvSpPr/>
          <p:nvPr/>
        </p:nvSpPr>
        <p:spPr>
          <a:xfrm>
            <a:off x="5762633" y="3177794"/>
            <a:ext cx="553114" cy="1061792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473576 w 682580"/>
              <a:gd name="connsiteY1" fmla="*/ 1958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601300 w 682580"/>
              <a:gd name="connsiteY1" fmla="*/ 4697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236372">
                <a:moveTo>
                  <a:pt x="167425" y="0"/>
                </a:moveTo>
                <a:lnTo>
                  <a:pt x="601300" y="469768"/>
                </a:lnTo>
                <a:lnTo>
                  <a:pt x="682580" y="1236372"/>
                </a:lnTo>
                <a:lnTo>
                  <a:pt x="0" y="1236372"/>
                </a:lnTo>
                <a:lnTo>
                  <a:pt x="16742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 rot="2208308">
            <a:off x="6324581" y="2449241"/>
            <a:ext cx="254649" cy="11492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2" name="矩形 5"/>
          <p:cNvSpPr/>
          <p:nvPr/>
        </p:nvSpPr>
        <p:spPr>
          <a:xfrm rot="794223">
            <a:off x="6528406" y="3228030"/>
            <a:ext cx="553114" cy="968221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87405 w 682580"/>
              <a:gd name="connsiteY0" fmla="*/ 0 h 1475073"/>
              <a:gd name="connsiteX1" fmla="*/ 682580 w 682580"/>
              <a:gd name="connsiteY1" fmla="*/ 303096 h 1475073"/>
              <a:gd name="connsiteX2" fmla="*/ 682580 w 682580"/>
              <a:gd name="connsiteY2" fmla="*/ 1475073 h 1475073"/>
              <a:gd name="connsiteX3" fmla="*/ 0 w 682580"/>
              <a:gd name="connsiteY3" fmla="*/ 1475073 h 1475073"/>
              <a:gd name="connsiteX4" fmla="*/ 287405 w 682580"/>
              <a:gd name="connsiteY4" fmla="*/ 0 h 1475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475073">
                <a:moveTo>
                  <a:pt x="287405" y="0"/>
                </a:moveTo>
                <a:lnTo>
                  <a:pt x="682580" y="303096"/>
                </a:lnTo>
                <a:lnTo>
                  <a:pt x="682580" y="1475073"/>
                </a:lnTo>
                <a:lnTo>
                  <a:pt x="0" y="1475073"/>
                </a:lnTo>
                <a:lnTo>
                  <a:pt x="28740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 rot="5836768">
            <a:off x="7030733" y="3526746"/>
            <a:ext cx="233550" cy="68920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 rot="509839">
            <a:off x="6451611" y="3921781"/>
            <a:ext cx="248088" cy="64131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 rot="1196737">
            <a:off x="6372904" y="4303949"/>
            <a:ext cx="242232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rot="9644826">
            <a:off x="6672480" y="3836835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 rot="11324641">
            <a:off x="6712646" y="4276500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 rot="12708901">
            <a:off x="7375200" y="3413107"/>
            <a:ext cx="233550" cy="62530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47276" y="3204429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 rot="692939">
            <a:off x="6760874" y="2731020"/>
            <a:ext cx="233550" cy="9846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 rot="9644826">
            <a:off x="6031984" y="3880690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 rot="11324641">
            <a:off x="6081558" y="4329763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 rot="208816">
            <a:off x="5814607" y="3442086"/>
            <a:ext cx="248088" cy="115513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 rot="1196737">
            <a:off x="5728916" y="4369071"/>
            <a:ext cx="235300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733591" y="2936222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6" name="矩形 5"/>
          <p:cNvSpPr/>
          <p:nvPr/>
        </p:nvSpPr>
        <p:spPr>
          <a:xfrm>
            <a:off x="5227430" y="3308041"/>
            <a:ext cx="618978" cy="1053862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545946 w 682580"/>
              <a:gd name="connsiteY1" fmla="*/ 86330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48704 w 763859"/>
              <a:gd name="connsiteY0" fmla="*/ 0 h 1306351"/>
              <a:gd name="connsiteX1" fmla="*/ 627225 w 763859"/>
              <a:gd name="connsiteY1" fmla="*/ 86330 h 1306351"/>
              <a:gd name="connsiteX2" fmla="*/ 763859 w 763859"/>
              <a:gd name="connsiteY2" fmla="*/ 1236372 h 1306351"/>
              <a:gd name="connsiteX3" fmla="*/ 0 w 763859"/>
              <a:gd name="connsiteY3" fmla="*/ 1306351 h 1306351"/>
              <a:gd name="connsiteX4" fmla="*/ 248704 w 763859"/>
              <a:gd name="connsiteY4" fmla="*/ 0 h 1306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859" h="1306351">
                <a:moveTo>
                  <a:pt x="248704" y="0"/>
                </a:moveTo>
                <a:lnTo>
                  <a:pt x="627225" y="86330"/>
                </a:lnTo>
                <a:lnTo>
                  <a:pt x="763859" y="1236372"/>
                </a:lnTo>
                <a:lnTo>
                  <a:pt x="0" y="1306351"/>
                </a:lnTo>
                <a:lnTo>
                  <a:pt x="24870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 rot="1387365">
            <a:off x="5675844" y="2342564"/>
            <a:ext cx="263947" cy="1196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 rot="1196737">
            <a:off x="5257813" y="4498682"/>
            <a:ext cx="235300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 rot="9644826">
            <a:off x="5604815" y="3862868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 rot="11324641">
            <a:off x="5654389" y="4330760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213130" y="2921916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 rot="2887028">
            <a:off x="4609081" y="2904121"/>
            <a:ext cx="5087865" cy="928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46627" y="766861"/>
            <a:ext cx="3179117" cy="1592187"/>
            <a:chOff x="5446627" y="766861"/>
            <a:chExt cx="3179117" cy="1592187"/>
          </a:xfrm>
        </p:grpSpPr>
        <p:sp>
          <p:nvSpPr>
            <p:cNvPr id="43" name="任意多边形 42"/>
            <p:cNvSpPr/>
            <p:nvPr/>
          </p:nvSpPr>
          <p:spPr>
            <a:xfrm>
              <a:off x="5446627" y="801316"/>
              <a:ext cx="3179117" cy="1526024"/>
            </a:xfrm>
            <a:custGeom>
              <a:avLst/>
              <a:gdLst>
                <a:gd name="connsiteX0" fmla="*/ 10078 w 4175105"/>
                <a:gd name="connsiteY0" fmla="*/ 314843 h 2004112"/>
                <a:gd name="connsiteX1" fmla="*/ 130000 w 4175105"/>
                <a:gd name="connsiteY1" fmla="*/ 239892 h 2004112"/>
                <a:gd name="connsiteX2" fmla="*/ 924478 w 4175105"/>
                <a:gd name="connsiteY2" fmla="*/ 49 h 2004112"/>
                <a:gd name="connsiteX3" fmla="*/ 2273593 w 4175105"/>
                <a:gd name="connsiteY3" fmla="*/ 224902 h 2004112"/>
                <a:gd name="connsiteX4" fmla="*/ 2933160 w 4175105"/>
                <a:gd name="connsiteY4" fmla="*/ 15039 h 2004112"/>
                <a:gd name="connsiteX5" fmla="*/ 3787600 w 4175105"/>
                <a:gd name="connsiteY5" fmla="*/ 60010 h 2004112"/>
                <a:gd name="connsiteX6" fmla="*/ 3847560 w 4175105"/>
                <a:gd name="connsiteY6" fmla="*/ 404784 h 2004112"/>
                <a:gd name="connsiteX7" fmla="*/ 4162354 w 4175105"/>
                <a:gd name="connsiteY7" fmla="*/ 824508 h 2004112"/>
                <a:gd name="connsiteX8" fmla="*/ 4102393 w 4175105"/>
                <a:gd name="connsiteY8" fmla="*/ 1409125 h 2004112"/>
                <a:gd name="connsiteX9" fmla="*/ 3997462 w 4175105"/>
                <a:gd name="connsiteY9" fmla="*/ 1514056 h 2004112"/>
                <a:gd name="connsiteX10" fmla="*/ 3622708 w 4175105"/>
                <a:gd name="connsiteY10" fmla="*/ 1544036 h 2004112"/>
                <a:gd name="connsiteX11" fmla="*/ 2753278 w 4175105"/>
                <a:gd name="connsiteY11" fmla="*/ 1993741 h 2004112"/>
                <a:gd name="connsiteX12" fmla="*/ 2573396 w 4175105"/>
                <a:gd name="connsiteY12" fmla="*/ 1858830 h 2004112"/>
                <a:gd name="connsiteX13" fmla="*/ 2018760 w 4175105"/>
                <a:gd name="connsiteY13" fmla="*/ 1843839 h 2004112"/>
                <a:gd name="connsiteX14" fmla="*/ 1524085 w 4175105"/>
                <a:gd name="connsiteY14" fmla="*/ 1933780 h 2004112"/>
                <a:gd name="connsiteX15" fmla="*/ 1359193 w 4175105"/>
                <a:gd name="connsiteY15" fmla="*/ 1918790 h 200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75105" h="2004112">
                  <a:moveTo>
                    <a:pt x="10078" y="314843"/>
                  </a:moveTo>
                  <a:cubicBezTo>
                    <a:pt x="-6161" y="303600"/>
                    <a:pt x="-22400" y="292358"/>
                    <a:pt x="130000" y="239892"/>
                  </a:cubicBezTo>
                  <a:cubicBezTo>
                    <a:pt x="282400" y="187426"/>
                    <a:pt x="567213" y="2547"/>
                    <a:pt x="924478" y="49"/>
                  </a:cubicBezTo>
                  <a:cubicBezTo>
                    <a:pt x="1281743" y="-2449"/>
                    <a:pt x="1938813" y="222404"/>
                    <a:pt x="2273593" y="224902"/>
                  </a:cubicBezTo>
                  <a:cubicBezTo>
                    <a:pt x="2608373" y="227400"/>
                    <a:pt x="2680826" y="42521"/>
                    <a:pt x="2933160" y="15039"/>
                  </a:cubicBezTo>
                  <a:cubicBezTo>
                    <a:pt x="3185494" y="-12443"/>
                    <a:pt x="3635200" y="-4948"/>
                    <a:pt x="3787600" y="60010"/>
                  </a:cubicBezTo>
                  <a:cubicBezTo>
                    <a:pt x="3940000" y="124967"/>
                    <a:pt x="3785101" y="277368"/>
                    <a:pt x="3847560" y="404784"/>
                  </a:cubicBezTo>
                  <a:cubicBezTo>
                    <a:pt x="3910019" y="532200"/>
                    <a:pt x="4119882" y="657118"/>
                    <a:pt x="4162354" y="824508"/>
                  </a:cubicBezTo>
                  <a:cubicBezTo>
                    <a:pt x="4204826" y="991898"/>
                    <a:pt x="4129875" y="1294200"/>
                    <a:pt x="4102393" y="1409125"/>
                  </a:cubicBezTo>
                  <a:cubicBezTo>
                    <a:pt x="4074911" y="1524050"/>
                    <a:pt x="4077410" y="1491571"/>
                    <a:pt x="3997462" y="1514056"/>
                  </a:cubicBezTo>
                  <a:cubicBezTo>
                    <a:pt x="3917514" y="1536541"/>
                    <a:pt x="3830072" y="1464089"/>
                    <a:pt x="3622708" y="1544036"/>
                  </a:cubicBezTo>
                  <a:cubicBezTo>
                    <a:pt x="3415344" y="1623983"/>
                    <a:pt x="2928163" y="1941275"/>
                    <a:pt x="2753278" y="1993741"/>
                  </a:cubicBezTo>
                  <a:cubicBezTo>
                    <a:pt x="2578393" y="2046207"/>
                    <a:pt x="2695816" y="1883814"/>
                    <a:pt x="2573396" y="1858830"/>
                  </a:cubicBezTo>
                  <a:cubicBezTo>
                    <a:pt x="2450976" y="1833846"/>
                    <a:pt x="2193645" y="1831347"/>
                    <a:pt x="2018760" y="1843839"/>
                  </a:cubicBezTo>
                  <a:cubicBezTo>
                    <a:pt x="1843875" y="1856331"/>
                    <a:pt x="1634013" y="1921288"/>
                    <a:pt x="1524085" y="1933780"/>
                  </a:cubicBezTo>
                  <a:cubicBezTo>
                    <a:pt x="1414157" y="1946272"/>
                    <a:pt x="1386675" y="1932531"/>
                    <a:pt x="1359193" y="1918790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rot="20621796">
              <a:off x="6819773" y="1035610"/>
              <a:ext cx="994182" cy="13234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b="1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</a:t>
              </a:r>
              <a:endParaRPr lang="zh-CN" altLang="en-US" sz="80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 rot="20638096">
              <a:off x="7557242" y="927467"/>
              <a:ext cx="952505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b="1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T</a:t>
              </a:r>
              <a:endParaRPr lang="zh-CN" altLang="en-US" sz="72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rot="19404814">
              <a:off x="5917846" y="766861"/>
              <a:ext cx="1156086" cy="15696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</a:t>
              </a:r>
              <a:endParaRPr lang="zh-CN" altLang="en-US" sz="96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4918549" y="5435525"/>
            <a:ext cx="530946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微信公众号：</a:t>
            </a:r>
            <a:r>
              <a:rPr lang="en-US" altLang="zh-CN" sz="25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miaoshouweixin</a:t>
            </a:r>
            <a:endParaRPr lang="en-US" altLang="zh-CN" sz="2500" dirty="0">
              <a:ln w="12700">
                <a:noFill/>
              </a:ln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164450" y="5918142"/>
            <a:ext cx="82702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唯学</a:t>
            </a:r>
            <a:r>
              <a:rPr lang="zh-CN" altLang="en-US" sz="4400" dirty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才能</a:t>
            </a:r>
            <a:r>
              <a:rPr lang="zh-CN" altLang="en-US" sz="44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登高望 笃思方可</a:t>
            </a:r>
            <a:r>
              <a:rPr lang="zh-CN" altLang="en-US" sz="4400" dirty="0" smtClean="0">
                <a:ln w="12700">
                  <a:noFill/>
                </a:ln>
                <a:solidFill>
                  <a:srgbClr val="FF000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树一帜</a:t>
            </a:r>
            <a:endParaRPr lang="en-US" altLang="zh-CN" sz="4400" dirty="0">
              <a:ln w="12700">
                <a:noFill/>
              </a:ln>
              <a:solidFill>
                <a:srgbClr val="FF0000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805057" y="238068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805057" y="304362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805057" y="368370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805057" y="432378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769015" y="2347533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妙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747914" y="3024541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手</a:t>
            </a:r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786600" y="3650553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回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02426" y="4304701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春</a:t>
            </a:r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987280" y="5871945"/>
            <a:ext cx="511444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2806567" y="2311400"/>
            <a:ext cx="965333" cy="3390900"/>
          </a:xfrm>
          <a:custGeom>
            <a:avLst/>
            <a:gdLst>
              <a:gd name="connsiteX0" fmla="*/ 241433 w 965333"/>
              <a:gd name="connsiteY0" fmla="*/ 0 h 3390900"/>
              <a:gd name="connsiteX1" fmla="*/ 177933 w 965333"/>
              <a:gd name="connsiteY1" fmla="*/ 254000 h 3390900"/>
              <a:gd name="connsiteX2" fmla="*/ 139833 w 965333"/>
              <a:gd name="connsiteY2" fmla="*/ 558800 h 3390900"/>
              <a:gd name="connsiteX3" fmla="*/ 139833 w 965333"/>
              <a:gd name="connsiteY3" fmla="*/ 711200 h 3390900"/>
              <a:gd name="connsiteX4" fmla="*/ 38233 w 965333"/>
              <a:gd name="connsiteY4" fmla="*/ 1003300 h 3390900"/>
              <a:gd name="connsiteX5" fmla="*/ 133 w 965333"/>
              <a:gd name="connsiteY5" fmla="*/ 1143000 h 3390900"/>
              <a:gd name="connsiteX6" fmla="*/ 25533 w 965333"/>
              <a:gd name="connsiteY6" fmla="*/ 1231900 h 3390900"/>
              <a:gd name="connsiteX7" fmla="*/ 38233 w 965333"/>
              <a:gd name="connsiteY7" fmla="*/ 1371600 h 3390900"/>
              <a:gd name="connsiteX8" fmla="*/ 50933 w 965333"/>
              <a:gd name="connsiteY8" fmla="*/ 1638300 h 3390900"/>
              <a:gd name="connsiteX9" fmla="*/ 50933 w 965333"/>
              <a:gd name="connsiteY9" fmla="*/ 1778000 h 3390900"/>
              <a:gd name="connsiteX10" fmla="*/ 50933 w 965333"/>
              <a:gd name="connsiteY10" fmla="*/ 1917700 h 3390900"/>
              <a:gd name="connsiteX11" fmla="*/ 25533 w 965333"/>
              <a:gd name="connsiteY11" fmla="*/ 2057400 h 3390900"/>
              <a:gd name="connsiteX12" fmla="*/ 133 w 965333"/>
              <a:gd name="connsiteY12" fmla="*/ 2146300 h 3390900"/>
              <a:gd name="connsiteX13" fmla="*/ 133 w 965333"/>
              <a:gd name="connsiteY13" fmla="*/ 2324100 h 3390900"/>
              <a:gd name="connsiteX14" fmla="*/ 12833 w 965333"/>
              <a:gd name="connsiteY14" fmla="*/ 2476500 h 3390900"/>
              <a:gd name="connsiteX15" fmla="*/ 12833 w 965333"/>
              <a:gd name="connsiteY15" fmla="*/ 2552700 h 3390900"/>
              <a:gd name="connsiteX16" fmla="*/ 254133 w 965333"/>
              <a:gd name="connsiteY16" fmla="*/ 2565400 h 3390900"/>
              <a:gd name="connsiteX17" fmla="*/ 355733 w 965333"/>
              <a:gd name="connsiteY17" fmla="*/ 2514600 h 3390900"/>
              <a:gd name="connsiteX18" fmla="*/ 343033 w 965333"/>
              <a:gd name="connsiteY18" fmla="*/ 2692400 h 3390900"/>
              <a:gd name="connsiteX19" fmla="*/ 330333 w 965333"/>
              <a:gd name="connsiteY19" fmla="*/ 2819400 h 3390900"/>
              <a:gd name="connsiteX20" fmla="*/ 317633 w 965333"/>
              <a:gd name="connsiteY20" fmla="*/ 2933700 h 3390900"/>
              <a:gd name="connsiteX21" fmla="*/ 304933 w 965333"/>
              <a:gd name="connsiteY21" fmla="*/ 3048000 h 3390900"/>
              <a:gd name="connsiteX22" fmla="*/ 292233 w 965333"/>
              <a:gd name="connsiteY22" fmla="*/ 3327400 h 3390900"/>
              <a:gd name="connsiteX23" fmla="*/ 304933 w 965333"/>
              <a:gd name="connsiteY23" fmla="*/ 3390900 h 3390900"/>
              <a:gd name="connsiteX24" fmla="*/ 749433 w 965333"/>
              <a:gd name="connsiteY24" fmla="*/ 3327400 h 3390900"/>
              <a:gd name="connsiteX25" fmla="*/ 685933 w 965333"/>
              <a:gd name="connsiteY25" fmla="*/ 3213100 h 3390900"/>
              <a:gd name="connsiteX26" fmla="*/ 762133 w 965333"/>
              <a:gd name="connsiteY26" fmla="*/ 2870200 h 3390900"/>
              <a:gd name="connsiteX27" fmla="*/ 762133 w 965333"/>
              <a:gd name="connsiteY27" fmla="*/ 2870200 h 3390900"/>
              <a:gd name="connsiteX28" fmla="*/ 749433 w 965333"/>
              <a:gd name="connsiteY28" fmla="*/ 2692400 h 3390900"/>
              <a:gd name="connsiteX29" fmla="*/ 825633 w 965333"/>
              <a:gd name="connsiteY29" fmla="*/ 2552700 h 3390900"/>
              <a:gd name="connsiteX30" fmla="*/ 965333 w 965333"/>
              <a:gd name="connsiteY30" fmla="*/ 2501900 h 3390900"/>
              <a:gd name="connsiteX31" fmla="*/ 901833 w 965333"/>
              <a:gd name="connsiteY31" fmla="*/ 2298700 h 3390900"/>
              <a:gd name="connsiteX32" fmla="*/ 901833 w 965333"/>
              <a:gd name="connsiteY32" fmla="*/ 1955800 h 3390900"/>
              <a:gd name="connsiteX33" fmla="*/ 901833 w 965333"/>
              <a:gd name="connsiteY33" fmla="*/ 1803400 h 3390900"/>
              <a:gd name="connsiteX34" fmla="*/ 901833 w 965333"/>
              <a:gd name="connsiteY34" fmla="*/ 1511300 h 3390900"/>
              <a:gd name="connsiteX35" fmla="*/ 901833 w 965333"/>
              <a:gd name="connsiteY35" fmla="*/ 1371600 h 3390900"/>
              <a:gd name="connsiteX36" fmla="*/ 914533 w 965333"/>
              <a:gd name="connsiteY36" fmla="*/ 990600 h 3390900"/>
              <a:gd name="connsiteX37" fmla="*/ 889133 w 965333"/>
              <a:gd name="connsiteY37" fmla="*/ 863600 h 3390900"/>
              <a:gd name="connsiteX38" fmla="*/ 863733 w 965333"/>
              <a:gd name="connsiteY38" fmla="*/ 622300 h 3390900"/>
              <a:gd name="connsiteX39" fmla="*/ 774833 w 965333"/>
              <a:gd name="connsiteY39" fmla="*/ 406400 h 3390900"/>
              <a:gd name="connsiteX40" fmla="*/ 673233 w 965333"/>
              <a:gd name="connsiteY40" fmla="*/ 355600 h 3390900"/>
              <a:gd name="connsiteX41" fmla="*/ 584333 w 965333"/>
              <a:gd name="connsiteY41" fmla="*/ 431800 h 3390900"/>
              <a:gd name="connsiteX42" fmla="*/ 431933 w 965333"/>
              <a:gd name="connsiteY42" fmla="*/ 457200 h 3390900"/>
              <a:gd name="connsiteX43" fmla="*/ 292233 w 965333"/>
              <a:gd name="connsiteY43" fmla="*/ 508000 h 3390900"/>
              <a:gd name="connsiteX44" fmla="*/ 190633 w 965333"/>
              <a:gd name="connsiteY44" fmla="*/ 533400 h 3390900"/>
              <a:gd name="connsiteX45" fmla="*/ 190633 w 965333"/>
              <a:gd name="connsiteY45" fmla="*/ 53340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65333" h="3390900">
                <a:moveTo>
                  <a:pt x="241433" y="0"/>
                </a:moveTo>
                <a:lnTo>
                  <a:pt x="177933" y="254000"/>
                </a:lnTo>
                <a:lnTo>
                  <a:pt x="139833" y="558800"/>
                </a:lnTo>
                <a:lnTo>
                  <a:pt x="139833" y="711200"/>
                </a:lnTo>
                <a:lnTo>
                  <a:pt x="38233" y="1003300"/>
                </a:lnTo>
                <a:cubicBezTo>
                  <a:pt x="-4326" y="1116791"/>
                  <a:pt x="133" y="1068730"/>
                  <a:pt x="133" y="1143000"/>
                </a:cubicBezTo>
                <a:lnTo>
                  <a:pt x="25533" y="1231900"/>
                </a:lnTo>
                <a:cubicBezTo>
                  <a:pt x="38654" y="1363112"/>
                  <a:pt x="38233" y="1316356"/>
                  <a:pt x="38233" y="1371600"/>
                </a:cubicBezTo>
                <a:lnTo>
                  <a:pt x="50933" y="1638300"/>
                </a:lnTo>
                <a:lnTo>
                  <a:pt x="50933" y="1778000"/>
                </a:lnTo>
                <a:lnTo>
                  <a:pt x="50933" y="1917700"/>
                </a:lnTo>
                <a:cubicBezTo>
                  <a:pt x="42466" y="1964267"/>
                  <a:pt x="36373" y="2011328"/>
                  <a:pt x="25533" y="2057400"/>
                </a:cubicBezTo>
                <a:cubicBezTo>
                  <a:pt x="-1206" y="2171039"/>
                  <a:pt x="133" y="2101541"/>
                  <a:pt x="133" y="2146300"/>
                </a:cubicBezTo>
                <a:lnTo>
                  <a:pt x="133" y="2324100"/>
                </a:lnTo>
                <a:cubicBezTo>
                  <a:pt x="14235" y="2451022"/>
                  <a:pt x="12833" y="2400066"/>
                  <a:pt x="12833" y="2476500"/>
                </a:cubicBezTo>
                <a:lnTo>
                  <a:pt x="12833" y="2552700"/>
                </a:lnTo>
                <a:lnTo>
                  <a:pt x="254133" y="2565400"/>
                </a:lnTo>
                <a:lnTo>
                  <a:pt x="355733" y="2514600"/>
                </a:lnTo>
                <a:lnTo>
                  <a:pt x="343033" y="2692400"/>
                </a:lnTo>
                <a:cubicBezTo>
                  <a:pt x="329866" y="2810907"/>
                  <a:pt x="330333" y="2768366"/>
                  <a:pt x="330333" y="2819400"/>
                </a:cubicBezTo>
                <a:lnTo>
                  <a:pt x="317633" y="2933700"/>
                </a:lnTo>
                <a:lnTo>
                  <a:pt x="304933" y="3048000"/>
                </a:lnTo>
                <a:lnTo>
                  <a:pt x="292233" y="3327400"/>
                </a:lnTo>
                <a:lnTo>
                  <a:pt x="304933" y="3390900"/>
                </a:lnTo>
                <a:lnTo>
                  <a:pt x="749433" y="3327400"/>
                </a:lnTo>
                <a:lnTo>
                  <a:pt x="685933" y="3213100"/>
                </a:lnTo>
                <a:lnTo>
                  <a:pt x="762133" y="2870200"/>
                </a:lnTo>
                <a:lnTo>
                  <a:pt x="762133" y="2870200"/>
                </a:lnTo>
                <a:lnTo>
                  <a:pt x="749433" y="2692400"/>
                </a:lnTo>
                <a:lnTo>
                  <a:pt x="825633" y="2552700"/>
                </a:lnTo>
                <a:lnTo>
                  <a:pt x="965333" y="2501900"/>
                </a:lnTo>
                <a:lnTo>
                  <a:pt x="901833" y="2298700"/>
                </a:lnTo>
                <a:lnTo>
                  <a:pt x="901833" y="1955800"/>
                </a:lnTo>
                <a:lnTo>
                  <a:pt x="901833" y="1803400"/>
                </a:lnTo>
                <a:lnTo>
                  <a:pt x="901833" y="1511300"/>
                </a:lnTo>
                <a:lnTo>
                  <a:pt x="901833" y="1371600"/>
                </a:lnTo>
                <a:lnTo>
                  <a:pt x="914533" y="990600"/>
                </a:lnTo>
                <a:lnTo>
                  <a:pt x="889133" y="863600"/>
                </a:lnTo>
                <a:lnTo>
                  <a:pt x="863733" y="622300"/>
                </a:lnTo>
                <a:lnTo>
                  <a:pt x="774833" y="406400"/>
                </a:lnTo>
                <a:lnTo>
                  <a:pt x="673233" y="355600"/>
                </a:lnTo>
                <a:lnTo>
                  <a:pt x="584333" y="431800"/>
                </a:lnTo>
                <a:lnTo>
                  <a:pt x="431933" y="457200"/>
                </a:lnTo>
                <a:cubicBezTo>
                  <a:pt x="385366" y="474133"/>
                  <a:pt x="339483" y="493079"/>
                  <a:pt x="292233" y="508000"/>
                </a:cubicBezTo>
                <a:cubicBezTo>
                  <a:pt x="258944" y="518512"/>
                  <a:pt x="190633" y="533400"/>
                  <a:pt x="190633" y="533400"/>
                </a:cubicBezTo>
                <a:lnTo>
                  <a:pt x="190633" y="533400"/>
                </a:lnTo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2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192000" cy="68508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083" y="25758"/>
            <a:ext cx="6813039" cy="681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585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419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263</Words>
  <Application>Microsoft Office PowerPoint</Application>
  <PresentationFormat>宽屏</PresentationFormat>
  <Paragraphs>74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微软雅黑</vt:lpstr>
      <vt:lpstr>Arial</vt:lpstr>
      <vt:lpstr>方正粗黑宋简体</vt:lpstr>
      <vt:lpstr>方正正纤黑简体</vt:lpstr>
      <vt:lpstr>方正正大黑简体</vt:lpstr>
      <vt:lpstr>Wingdings</vt:lpstr>
      <vt:lpstr>Meiryo</vt:lpstr>
      <vt:lpstr>方正正中黑简体</vt:lpstr>
      <vt:lpstr>宋体</vt:lpstr>
      <vt:lpstr>迷你简硬笔行书</vt:lpstr>
      <vt:lpstr>方正正粗黑简体</vt:lpstr>
      <vt:lpstr>Calibri Light</vt:lpstr>
      <vt:lpstr>Calibri</vt:lpstr>
      <vt:lpstr>幼圆</vt:lpstr>
      <vt:lpstr>方正汉简简体</vt:lpstr>
      <vt:lpstr>AR PShinChanPOP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张卫东</dc:creator>
  <cp:lastModifiedBy>Administrator</cp:lastModifiedBy>
  <cp:revision>27</cp:revision>
  <dcterms:created xsi:type="dcterms:W3CDTF">2013-04-28T06:45:45Z</dcterms:created>
  <dcterms:modified xsi:type="dcterms:W3CDTF">2015-06-09T01:49:35Z</dcterms:modified>
</cp:coreProperties>
</file>