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76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187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54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85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96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945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6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40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56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76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67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86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14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62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384284" y="1997737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2495782" y="1997737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4607280" y="1997737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6718778" y="1997737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84284" y="3882645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495782" y="3882645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19" name="组合 21"/>
          <p:cNvGrpSpPr/>
          <p:nvPr/>
        </p:nvGrpSpPr>
        <p:grpSpPr>
          <a:xfrm>
            <a:off x="4607280" y="3882645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6718778" y="3882645"/>
            <a:ext cx="2040938" cy="1706595"/>
            <a:chOff x="1234918" y="2180481"/>
            <a:chExt cx="2040938" cy="1551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单击此处输入标题文本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34918" y="2540521"/>
              <a:ext cx="2040938" cy="1191219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单击此处输入文字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753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69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266</Words>
  <Application>Microsoft Office PowerPoint</Application>
  <PresentationFormat>全屏显示(4:3)</PresentationFormat>
  <Paragraphs>32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模板从 www.52ppt.com 下载</vt:lpstr>
      <vt:lpstr>Office Theme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25</cp:revision>
  <dcterms:created xsi:type="dcterms:W3CDTF">2012-09-05T06:51:19Z</dcterms:created>
  <dcterms:modified xsi:type="dcterms:W3CDTF">2015-06-10T04:53:58Z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A20120121116A85</vt:lpwstr>
  </property>
  <property fmtid="{D5CDD505-2E9C-101B-9397-08002B2CF9AE}" pid="3" name="标题">
    <vt:lpwstr>八项并列</vt:lpwstr>
  </property>
  <property fmtid="{D5CDD505-2E9C-101B-9397-08002B2CF9AE}" pid="4" name="使用说明">
    <vt:lpwstr>用于表达多项并列关系的信息或事物、事件说明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并列列表 &gt;6 并列 并排 排列 顺序 序列 阶段 步骤 列表 V1</vt:lpwstr>
  </property>
  <property fmtid="{D5CDD505-2E9C-101B-9397-08002B2CF9AE}" pid="9" name="模板缩略图">
    <vt:lpwstr>A20120121116A85.png</vt:lpwstr>
  </property>
  <property fmtid="{D5CDD505-2E9C-101B-9397-08002B2CF9AE}" pid="10" name="显示VIP等级">
    <vt:lpwstr>1</vt:lpwstr>
  </property>
  <property fmtid="{D5CDD505-2E9C-101B-9397-08002B2CF9AE}" pid="11" name="附件ID">
    <vt:lpwstr>A20120121116A8501</vt:lpwstr>
  </property>
  <property fmtid="{D5CDD505-2E9C-101B-9397-08002B2CF9AE}" pid="12" name="附件标题">
    <vt:lpwstr>A20120121116A8501</vt:lpwstr>
  </property>
  <property fmtid="{D5CDD505-2E9C-101B-9397-08002B2CF9AE}" pid="13" name="缩略图标题">
    <vt:lpwstr>八项并列</vt:lpwstr>
  </property>
  <property fmtid="{D5CDD505-2E9C-101B-9397-08002B2CF9AE}" pid="14" name="附件路径">
    <vt:lpwstr>A20120121116A8501.pptx</vt:lpwstr>
  </property>
  <property fmtid="{D5CDD505-2E9C-101B-9397-08002B2CF9AE}" pid="15" name="附件缩略图">
    <vt:lpwstr>A20120121116A8501.png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