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5"/>
  </p:notesMasterIdLst>
  <p:sldIdLst>
    <p:sldId id="277" r:id="rId3"/>
    <p:sldId id="256" r:id="rId4"/>
    <p:sldId id="257" r:id="rId5"/>
    <p:sldId id="261" r:id="rId6"/>
    <p:sldId id="259" r:id="rId7"/>
    <p:sldId id="262" r:id="rId8"/>
    <p:sldId id="264" r:id="rId9"/>
    <p:sldId id="265" r:id="rId10"/>
    <p:sldId id="272" r:id="rId11"/>
    <p:sldId id="266" r:id="rId12"/>
    <p:sldId id="260" r:id="rId13"/>
    <p:sldId id="263" r:id="rId14"/>
    <p:sldId id="267" r:id="rId15"/>
    <p:sldId id="269" r:id="rId16"/>
    <p:sldId id="268" r:id="rId17"/>
    <p:sldId id="270" r:id="rId18"/>
    <p:sldId id="273" r:id="rId19"/>
    <p:sldId id="271" r:id="rId20"/>
    <p:sldId id="274" r:id="rId21"/>
    <p:sldId id="275" r:id="rId22"/>
    <p:sldId id="276" r:id="rId23"/>
    <p:sldId id="278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34" userDrawn="1">
          <p15:clr>
            <a:srgbClr val="A4A3A4"/>
          </p15:clr>
        </p15:guide>
        <p15:guide id="2" pos="56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C43E"/>
    <a:srgbClr val="FFE767"/>
    <a:srgbClr val="165857"/>
    <a:srgbClr val="F5FDCA"/>
    <a:srgbClr val="8DCD9B"/>
    <a:srgbClr val="9FD5A3"/>
    <a:srgbClr val="A7D9A7"/>
    <a:srgbClr val="A5D8A6"/>
    <a:srgbClr val="BEE3B1"/>
    <a:srgbClr val="D7EF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92" d="100"/>
          <a:sy n="92" d="100"/>
        </p:scale>
        <p:origin x="90" y="84"/>
      </p:cViewPr>
      <p:guideLst>
        <p:guide orient="horz" pos="1434"/>
        <p:guide pos="565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DB18F9-0B23-4269-B240-C4C41C0C1152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DA199C-1638-44FE-9BA5-B82B9FE49A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1578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12342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EAD20-0C55-47CC-A04F-EC0C2B258344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DEE4A-4912-49C2-A18F-8218DCA916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8020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EAD20-0C55-47CC-A04F-EC0C2B258344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DEE4A-4912-49C2-A18F-8218DCA916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10188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EAD20-0C55-47CC-A04F-EC0C2B258344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DEE4A-4912-49C2-A18F-8218DCA916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84995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29918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91889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69261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67893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70580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0262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70019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44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EAD20-0C55-47CC-A04F-EC0C2B258344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DEE4A-4912-49C2-A18F-8218DCA916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2050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08401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87767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775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EAD20-0C55-47CC-A04F-EC0C2B258344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DEE4A-4912-49C2-A18F-8218DCA916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7549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EAD20-0C55-47CC-A04F-EC0C2B258344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DEE4A-4912-49C2-A18F-8218DCA916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7093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EAD20-0C55-47CC-A04F-EC0C2B258344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DEE4A-4912-49C2-A18F-8218DCA916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93986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 hidden="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95000">
                <a:srgbClr val="F5FDCA"/>
              </a:gs>
              <a:gs pos="0">
                <a:srgbClr val="8DCD9B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8" name="直接连接符 107" hidden="1"/>
          <p:cNvCxnSpPr/>
          <p:nvPr userDrawn="1"/>
        </p:nvCxnSpPr>
        <p:spPr>
          <a:xfrm flipH="1">
            <a:off x="0" y="1670539"/>
            <a:ext cx="2633066" cy="51874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 hidden="1"/>
          <p:cNvCxnSpPr/>
          <p:nvPr userDrawn="1"/>
        </p:nvCxnSpPr>
        <p:spPr>
          <a:xfrm>
            <a:off x="0" y="0"/>
            <a:ext cx="2633066" cy="16705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 hidden="1"/>
          <p:cNvCxnSpPr/>
          <p:nvPr userDrawn="1"/>
        </p:nvCxnSpPr>
        <p:spPr>
          <a:xfrm flipV="1">
            <a:off x="2633066" y="0"/>
            <a:ext cx="9558934" cy="16705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 hidden="1"/>
          <p:cNvCxnSpPr/>
          <p:nvPr userDrawn="1"/>
        </p:nvCxnSpPr>
        <p:spPr>
          <a:xfrm>
            <a:off x="8485416" y="4681025"/>
            <a:ext cx="3706584" cy="21769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 hidden="1"/>
          <p:cNvCxnSpPr/>
          <p:nvPr userDrawn="1"/>
        </p:nvCxnSpPr>
        <p:spPr>
          <a:xfrm>
            <a:off x="2615314" y="1665264"/>
            <a:ext cx="807249" cy="30298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 hidden="1"/>
          <p:cNvCxnSpPr/>
          <p:nvPr userDrawn="1"/>
        </p:nvCxnSpPr>
        <p:spPr>
          <a:xfrm flipV="1">
            <a:off x="3436630" y="4681025"/>
            <a:ext cx="5048786" cy="4220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 hidden="1"/>
          <p:cNvCxnSpPr/>
          <p:nvPr userDrawn="1"/>
        </p:nvCxnSpPr>
        <p:spPr>
          <a:xfrm>
            <a:off x="2644663" y="1665264"/>
            <a:ext cx="4634734" cy="3604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 hidden="1"/>
          <p:cNvCxnSpPr/>
          <p:nvPr userDrawn="1"/>
        </p:nvCxnSpPr>
        <p:spPr>
          <a:xfrm>
            <a:off x="7283959" y="2053883"/>
            <a:ext cx="1182447" cy="26271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接连接符 120" hidden="1"/>
          <p:cNvCxnSpPr/>
          <p:nvPr userDrawn="1"/>
        </p:nvCxnSpPr>
        <p:spPr>
          <a:xfrm flipH="1">
            <a:off x="3450698" y="2039814"/>
            <a:ext cx="3828699" cy="265527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 hidden="1"/>
          <p:cNvCxnSpPr/>
          <p:nvPr userDrawn="1"/>
        </p:nvCxnSpPr>
        <p:spPr>
          <a:xfrm flipH="1">
            <a:off x="0" y="4695093"/>
            <a:ext cx="3424845" cy="21769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 hidden="1"/>
          <p:cNvCxnSpPr/>
          <p:nvPr userDrawn="1"/>
        </p:nvCxnSpPr>
        <p:spPr>
          <a:xfrm flipH="1">
            <a:off x="4391590" y="4695093"/>
            <a:ext cx="4074817" cy="10322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26" hidden="1"/>
          <p:cNvCxnSpPr/>
          <p:nvPr userDrawn="1"/>
        </p:nvCxnSpPr>
        <p:spPr>
          <a:xfrm flipV="1">
            <a:off x="0" y="5753686"/>
            <a:ext cx="4276578" cy="109728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接连接符 128" hidden="1"/>
          <p:cNvCxnSpPr/>
          <p:nvPr userDrawn="1"/>
        </p:nvCxnSpPr>
        <p:spPr>
          <a:xfrm>
            <a:off x="3450698" y="4710040"/>
            <a:ext cx="881961" cy="10594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直接连接符 130" hidden="1"/>
          <p:cNvCxnSpPr/>
          <p:nvPr userDrawn="1"/>
        </p:nvCxnSpPr>
        <p:spPr>
          <a:xfrm>
            <a:off x="4351669" y="5769512"/>
            <a:ext cx="7840331" cy="10814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接连接符 132" hidden="1"/>
          <p:cNvCxnSpPr/>
          <p:nvPr userDrawn="1"/>
        </p:nvCxnSpPr>
        <p:spPr>
          <a:xfrm flipV="1">
            <a:off x="8466406" y="3485271"/>
            <a:ext cx="1729154" cy="11957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直接连接符 134" hidden="1"/>
          <p:cNvCxnSpPr/>
          <p:nvPr userDrawn="1"/>
        </p:nvCxnSpPr>
        <p:spPr>
          <a:xfrm>
            <a:off x="10185009" y="3499339"/>
            <a:ext cx="2035126" cy="33656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直接连接符 136" hidden="1"/>
          <p:cNvCxnSpPr/>
          <p:nvPr userDrawn="1"/>
        </p:nvCxnSpPr>
        <p:spPr>
          <a:xfrm flipV="1">
            <a:off x="10176217" y="0"/>
            <a:ext cx="2015783" cy="34852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直接连接符 138" hidden="1"/>
          <p:cNvCxnSpPr/>
          <p:nvPr userDrawn="1"/>
        </p:nvCxnSpPr>
        <p:spPr>
          <a:xfrm flipV="1">
            <a:off x="7244862" y="-14066"/>
            <a:ext cx="4961206" cy="20398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直接连接符 140" hidden="1"/>
          <p:cNvCxnSpPr/>
          <p:nvPr userDrawn="1"/>
        </p:nvCxnSpPr>
        <p:spPr>
          <a:xfrm>
            <a:off x="7255824" y="2025748"/>
            <a:ext cx="2929185" cy="14735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3" name="任意多边形 172"/>
          <p:cNvSpPr/>
          <p:nvPr userDrawn="1"/>
        </p:nvSpPr>
        <p:spPr>
          <a:xfrm>
            <a:off x="-4010" y="-40104"/>
            <a:ext cx="2664959" cy="6978317"/>
          </a:xfrm>
          <a:custGeom>
            <a:avLst/>
            <a:gdLst>
              <a:gd name="connsiteX0" fmla="*/ 2630659 w 2630659"/>
              <a:gd name="connsiteY0" fmla="*/ 1688123 h 6893170"/>
              <a:gd name="connsiteX1" fmla="*/ 14068 w 2630659"/>
              <a:gd name="connsiteY1" fmla="*/ 6893170 h 6893170"/>
              <a:gd name="connsiteX2" fmla="*/ 0 w 2630659"/>
              <a:gd name="connsiteY2" fmla="*/ 0 h 6893170"/>
              <a:gd name="connsiteX3" fmla="*/ 2630659 w 2630659"/>
              <a:gd name="connsiteY3" fmla="*/ 1688123 h 6893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30659" h="6893170">
                <a:moveTo>
                  <a:pt x="2630659" y="1688123"/>
                </a:moveTo>
                <a:lnTo>
                  <a:pt x="14068" y="6893170"/>
                </a:lnTo>
                <a:cubicBezTo>
                  <a:pt x="9379" y="4595447"/>
                  <a:pt x="4689" y="2297723"/>
                  <a:pt x="0" y="0"/>
                </a:cubicBezTo>
                <a:lnTo>
                  <a:pt x="2630659" y="1688123"/>
                </a:lnTo>
                <a:close/>
              </a:path>
            </a:pathLst>
          </a:custGeom>
          <a:solidFill>
            <a:srgbClr val="EAF8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任意多边形 173"/>
          <p:cNvSpPr/>
          <p:nvPr userDrawn="1"/>
        </p:nvSpPr>
        <p:spPr>
          <a:xfrm>
            <a:off x="14066" y="1659988"/>
            <a:ext cx="3432517" cy="5233181"/>
          </a:xfrm>
          <a:custGeom>
            <a:avLst/>
            <a:gdLst>
              <a:gd name="connsiteX0" fmla="*/ 2616591 w 3432517"/>
              <a:gd name="connsiteY0" fmla="*/ 0 h 5233181"/>
              <a:gd name="connsiteX1" fmla="*/ 0 w 3432517"/>
              <a:gd name="connsiteY1" fmla="*/ 5233181 h 5233181"/>
              <a:gd name="connsiteX2" fmla="*/ 3432517 w 3432517"/>
              <a:gd name="connsiteY2" fmla="*/ 3052689 h 5233181"/>
              <a:gd name="connsiteX3" fmla="*/ 2616591 w 3432517"/>
              <a:gd name="connsiteY3" fmla="*/ 0 h 5233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32517" h="5233181">
                <a:moveTo>
                  <a:pt x="2616591" y="0"/>
                </a:moveTo>
                <a:lnTo>
                  <a:pt x="0" y="5233181"/>
                </a:lnTo>
                <a:lnTo>
                  <a:pt x="3432517" y="3052689"/>
                </a:lnTo>
                <a:lnTo>
                  <a:pt x="2616591" y="0"/>
                </a:lnTo>
                <a:close/>
              </a:path>
            </a:pathLst>
          </a:custGeom>
          <a:solidFill>
            <a:srgbClr val="DCF1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任意多边形 174"/>
          <p:cNvSpPr/>
          <p:nvPr userDrawn="1"/>
        </p:nvSpPr>
        <p:spPr>
          <a:xfrm>
            <a:off x="2630658" y="-40344"/>
            <a:ext cx="9551964" cy="2080162"/>
          </a:xfrm>
          <a:custGeom>
            <a:avLst/>
            <a:gdLst>
              <a:gd name="connsiteX0" fmla="*/ 0 w 9551964"/>
              <a:gd name="connsiteY0" fmla="*/ 1645920 h 2025748"/>
              <a:gd name="connsiteX1" fmla="*/ 4684542 w 9551964"/>
              <a:gd name="connsiteY1" fmla="*/ 2025748 h 2025748"/>
              <a:gd name="connsiteX2" fmla="*/ 9551964 w 9551964"/>
              <a:gd name="connsiteY2" fmla="*/ 0 h 2025748"/>
              <a:gd name="connsiteX3" fmla="*/ 0 w 9551964"/>
              <a:gd name="connsiteY3" fmla="*/ 1645920 h 2025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51964" h="2025748">
                <a:moveTo>
                  <a:pt x="0" y="1645920"/>
                </a:moveTo>
                <a:lnTo>
                  <a:pt x="4684542" y="2025748"/>
                </a:lnTo>
                <a:lnTo>
                  <a:pt x="9551964" y="0"/>
                </a:lnTo>
                <a:lnTo>
                  <a:pt x="0" y="1645920"/>
                </a:lnTo>
                <a:close/>
              </a:path>
            </a:pathLst>
          </a:custGeom>
          <a:solidFill>
            <a:srgbClr val="C5E7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任意多边形 175"/>
          <p:cNvSpPr/>
          <p:nvPr userDrawn="1"/>
        </p:nvSpPr>
        <p:spPr>
          <a:xfrm>
            <a:off x="2603764" y="1645917"/>
            <a:ext cx="4670474" cy="3108960"/>
          </a:xfrm>
          <a:custGeom>
            <a:avLst/>
            <a:gdLst>
              <a:gd name="connsiteX0" fmla="*/ 0 w 4670474"/>
              <a:gd name="connsiteY0" fmla="*/ 0 h 3108960"/>
              <a:gd name="connsiteX1" fmla="*/ 829994 w 4670474"/>
              <a:gd name="connsiteY1" fmla="*/ 3108960 h 3108960"/>
              <a:gd name="connsiteX2" fmla="*/ 4670474 w 4670474"/>
              <a:gd name="connsiteY2" fmla="*/ 379828 h 3108960"/>
              <a:gd name="connsiteX3" fmla="*/ 0 w 4670474"/>
              <a:gd name="connsiteY3" fmla="*/ 0 h 3108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70474" h="3108960">
                <a:moveTo>
                  <a:pt x="0" y="0"/>
                </a:moveTo>
                <a:lnTo>
                  <a:pt x="829994" y="3108960"/>
                </a:lnTo>
                <a:lnTo>
                  <a:pt x="4670474" y="379828"/>
                </a:lnTo>
                <a:lnTo>
                  <a:pt x="0" y="0"/>
                </a:lnTo>
                <a:close/>
              </a:path>
            </a:pathLst>
          </a:custGeom>
          <a:solidFill>
            <a:srgbClr val="CEEB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任意多边形 177"/>
          <p:cNvSpPr/>
          <p:nvPr userDrawn="1"/>
        </p:nvSpPr>
        <p:spPr>
          <a:xfrm>
            <a:off x="7317795" y="-40342"/>
            <a:ext cx="4881282" cy="3523129"/>
          </a:xfrm>
          <a:custGeom>
            <a:avLst/>
            <a:gdLst>
              <a:gd name="connsiteX0" fmla="*/ 0 w 4881282"/>
              <a:gd name="connsiteY0" fmla="*/ 2043953 h 3523129"/>
              <a:gd name="connsiteX1" fmla="*/ 4881282 w 4881282"/>
              <a:gd name="connsiteY1" fmla="*/ 0 h 3523129"/>
              <a:gd name="connsiteX2" fmla="*/ 2918012 w 4881282"/>
              <a:gd name="connsiteY2" fmla="*/ 3523129 h 3523129"/>
              <a:gd name="connsiteX3" fmla="*/ 0 w 4881282"/>
              <a:gd name="connsiteY3" fmla="*/ 2043953 h 3523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1282" h="3523129">
                <a:moveTo>
                  <a:pt x="0" y="2043953"/>
                </a:moveTo>
                <a:lnTo>
                  <a:pt x="4881282" y="0"/>
                </a:lnTo>
                <a:lnTo>
                  <a:pt x="2918012" y="3523129"/>
                </a:lnTo>
                <a:lnTo>
                  <a:pt x="0" y="2043953"/>
                </a:lnTo>
                <a:close/>
              </a:path>
            </a:pathLst>
          </a:custGeom>
          <a:solidFill>
            <a:srgbClr val="B7E1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任意多边形 180"/>
          <p:cNvSpPr/>
          <p:nvPr userDrawn="1"/>
        </p:nvSpPr>
        <p:spPr>
          <a:xfrm>
            <a:off x="7275442" y="1995782"/>
            <a:ext cx="2966457" cy="2663687"/>
          </a:xfrm>
          <a:custGeom>
            <a:avLst/>
            <a:gdLst>
              <a:gd name="connsiteX0" fmla="*/ 0 w 2949934"/>
              <a:gd name="connsiteY0" fmla="*/ 0 h 2663687"/>
              <a:gd name="connsiteX1" fmla="*/ 1216549 w 2949934"/>
              <a:gd name="connsiteY1" fmla="*/ 2663687 h 2663687"/>
              <a:gd name="connsiteX2" fmla="*/ 2949934 w 2949934"/>
              <a:gd name="connsiteY2" fmla="*/ 1431235 h 2663687"/>
              <a:gd name="connsiteX3" fmla="*/ 0 w 2949934"/>
              <a:gd name="connsiteY3" fmla="*/ 0 h 2663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9934" h="2663687">
                <a:moveTo>
                  <a:pt x="0" y="0"/>
                </a:moveTo>
                <a:lnTo>
                  <a:pt x="1216549" y="2663687"/>
                </a:lnTo>
                <a:lnTo>
                  <a:pt x="2949934" y="1431235"/>
                </a:lnTo>
                <a:lnTo>
                  <a:pt x="0" y="0"/>
                </a:lnTo>
                <a:close/>
              </a:path>
            </a:pathLst>
          </a:custGeom>
          <a:solidFill>
            <a:srgbClr val="B2DE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任意多边形 182"/>
          <p:cNvSpPr/>
          <p:nvPr userDrawn="1"/>
        </p:nvSpPr>
        <p:spPr>
          <a:xfrm>
            <a:off x="3434963" y="2011676"/>
            <a:ext cx="5096786" cy="2743200"/>
          </a:xfrm>
          <a:custGeom>
            <a:avLst/>
            <a:gdLst>
              <a:gd name="connsiteX0" fmla="*/ 3856383 w 5096786"/>
              <a:gd name="connsiteY0" fmla="*/ 0 h 2743200"/>
              <a:gd name="connsiteX1" fmla="*/ 5096786 w 5096786"/>
              <a:gd name="connsiteY1" fmla="*/ 2695492 h 2743200"/>
              <a:gd name="connsiteX2" fmla="*/ 0 w 5096786"/>
              <a:gd name="connsiteY2" fmla="*/ 2743200 h 2743200"/>
              <a:gd name="connsiteX3" fmla="*/ 3856383 w 5096786"/>
              <a:gd name="connsiteY3" fmla="*/ 0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96786" h="2743200">
                <a:moveTo>
                  <a:pt x="3856383" y="0"/>
                </a:moveTo>
                <a:lnTo>
                  <a:pt x="5096786" y="2695492"/>
                </a:lnTo>
                <a:lnTo>
                  <a:pt x="0" y="2743200"/>
                </a:lnTo>
                <a:lnTo>
                  <a:pt x="3856383" y="0"/>
                </a:lnTo>
                <a:close/>
              </a:path>
            </a:pathLst>
          </a:custGeom>
          <a:solidFill>
            <a:srgbClr val="BFE4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任意多边形 183"/>
          <p:cNvSpPr/>
          <p:nvPr userDrawn="1"/>
        </p:nvSpPr>
        <p:spPr>
          <a:xfrm>
            <a:off x="3400926" y="4700334"/>
            <a:ext cx="5117432" cy="1122947"/>
          </a:xfrm>
          <a:custGeom>
            <a:avLst/>
            <a:gdLst>
              <a:gd name="connsiteX0" fmla="*/ 0 w 5117432"/>
              <a:gd name="connsiteY0" fmla="*/ 16042 h 1122947"/>
              <a:gd name="connsiteX1" fmla="*/ 930442 w 5117432"/>
              <a:gd name="connsiteY1" fmla="*/ 1122947 h 1122947"/>
              <a:gd name="connsiteX2" fmla="*/ 5117432 w 5117432"/>
              <a:gd name="connsiteY2" fmla="*/ 0 h 1122947"/>
              <a:gd name="connsiteX3" fmla="*/ 0 w 5117432"/>
              <a:gd name="connsiteY3" fmla="*/ 16042 h 1122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17432" h="1122947">
                <a:moveTo>
                  <a:pt x="0" y="16042"/>
                </a:moveTo>
                <a:lnTo>
                  <a:pt x="930442" y="1122947"/>
                </a:lnTo>
                <a:lnTo>
                  <a:pt x="5117432" y="0"/>
                </a:lnTo>
                <a:lnTo>
                  <a:pt x="0" y="16042"/>
                </a:lnTo>
                <a:close/>
              </a:path>
            </a:pathLst>
          </a:custGeom>
          <a:solidFill>
            <a:srgbClr val="CAE9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任意多边形 184"/>
          <p:cNvSpPr/>
          <p:nvPr userDrawn="1"/>
        </p:nvSpPr>
        <p:spPr>
          <a:xfrm>
            <a:off x="-16042" y="4732423"/>
            <a:ext cx="4363453" cy="2181726"/>
          </a:xfrm>
          <a:custGeom>
            <a:avLst/>
            <a:gdLst>
              <a:gd name="connsiteX0" fmla="*/ 3433010 w 4363453"/>
              <a:gd name="connsiteY0" fmla="*/ 0 h 2181726"/>
              <a:gd name="connsiteX1" fmla="*/ 4363453 w 4363453"/>
              <a:gd name="connsiteY1" fmla="*/ 1122947 h 2181726"/>
              <a:gd name="connsiteX2" fmla="*/ 0 w 4363453"/>
              <a:gd name="connsiteY2" fmla="*/ 2181726 h 2181726"/>
              <a:gd name="connsiteX3" fmla="*/ 3433010 w 4363453"/>
              <a:gd name="connsiteY3" fmla="*/ 0 h 2181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63453" h="2181726">
                <a:moveTo>
                  <a:pt x="3433010" y="0"/>
                </a:moveTo>
                <a:lnTo>
                  <a:pt x="4363453" y="1122947"/>
                </a:lnTo>
                <a:lnTo>
                  <a:pt x="0" y="2181726"/>
                </a:lnTo>
                <a:lnTo>
                  <a:pt x="3433010" y="0"/>
                </a:lnTo>
                <a:close/>
              </a:path>
            </a:pathLst>
          </a:custGeom>
          <a:solidFill>
            <a:srgbClr val="D7E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任意多边形 185"/>
          <p:cNvSpPr/>
          <p:nvPr userDrawn="1"/>
        </p:nvSpPr>
        <p:spPr>
          <a:xfrm>
            <a:off x="10202782" y="-16042"/>
            <a:ext cx="2024869" cy="6898105"/>
          </a:xfrm>
          <a:custGeom>
            <a:avLst/>
            <a:gdLst>
              <a:gd name="connsiteX0" fmla="*/ 1989221 w 2024869"/>
              <a:gd name="connsiteY0" fmla="*/ 0 h 6898105"/>
              <a:gd name="connsiteX1" fmla="*/ 0 w 2024869"/>
              <a:gd name="connsiteY1" fmla="*/ 3481137 h 6898105"/>
              <a:gd name="connsiteX2" fmla="*/ 2021305 w 2024869"/>
              <a:gd name="connsiteY2" fmla="*/ 6898105 h 6898105"/>
              <a:gd name="connsiteX3" fmla="*/ 1989221 w 2024869"/>
              <a:gd name="connsiteY3" fmla="*/ 0 h 6898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4869" h="6898105">
                <a:moveTo>
                  <a:pt x="1989221" y="0"/>
                </a:moveTo>
                <a:lnTo>
                  <a:pt x="0" y="3481137"/>
                </a:lnTo>
                <a:lnTo>
                  <a:pt x="2021305" y="6898105"/>
                </a:lnTo>
                <a:cubicBezTo>
                  <a:pt x="2026652" y="4598737"/>
                  <a:pt x="2032000" y="2299368"/>
                  <a:pt x="1989221" y="0"/>
                </a:cubicBezTo>
                <a:close/>
              </a:path>
            </a:pathLst>
          </a:custGeom>
          <a:solidFill>
            <a:srgbClr val="A7D9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任意多边形 186"/>
          <p:cNvSpPr/>
          <p:nvPr userDrawn="1"/>
        </p:nvSpPr>
        <p:spPr>
          <a:xfrm>
            <a:off x="0" y="5775161"/>
            <a:ext cx="12224084" cy="1090863"/>
          </a:xfrm>
          <a:custGeom>
            <a:avLst/>
            <a:gdLst>
              <a:gd name="connsiteX0" fmla="*/ 4331368 w 12224084"/>
              <a:gd name="connsiteY0" fmla="*/ 0 h 1090863"/>
              <a:gd name="connsiteX1" fmla="*/ 0 w 12224084"/>
              <a:gd name="connsiteY1" fmla="*/ 1090863 h 1090863"/>
              <a:gd name="connsiteX2" fmla="*/ 12224084 w 12224084"/>
              <a:gd name="connsiteY2" fmla="*/ 1090863 h 1090863"/>
              <a:gd name="connsiteX3" fmla="*/ 4331368 w 12224084"/>
              <a:gd name="connsiteY3" fmla="*/ 0 h 1090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24084" h="1090863">
                <a:moveTo>
                  <a:pt x="4331368" y="0"/>
                </a:moveTo>
                <a:lnTo>
                  <a:pt x="0" y="1090863"/>
                </a:lnTo>
                <a:lnTo>
                  <a:pt x="12224084" y="1090863"/>
                </a:lnTo>
                <a:lnTo>
                  <a:pt x="4331368" y="0"/>
                </a:lnTo>
                <a:close/>
              </a:path>
            </a:pathLst>
          </a:custGeom>
          <a:solidFill>
            <a:srgbClr val="BEE3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任意多边形 187"/>
          <p:cNvSpPr/>
          <p:nvPr userDrawn="1"/>
        </p:nvSpPr>
        <p:spPr>
          <a:xfrm>
            <a:off x="4267200" y="4700339"/>
            <a:ext cx="7940842" cy="2181726"/>
          </a:xfrm>
          <a:custGeom>
            <a:avLst/>
            <a:gdLst>
              <a:gd name="connsiteX0" fmla="*/ 4186990 w 7940842"/>
              <a:gd name="connsiteY0" fmla="*/ 0 h 2181726"/>
              <a:gd name="connsiteX1" fmla="*/ 0 w 7940842"/>
              <a:gd name="connsiteY1" fmla="*/ 1090863 h 2181726"/>
              <a:gd name="connsiteX2" fmla="*/ 7940842 w 7940842"/>
              <a:gd name="connsiteY2" fmla="*/ 2181726 h 2181726"/>
              <a:gd name="connsiteX3" fmla="*/ 4186990 w 7940842"/>
              <a:gd name="connsiteY3" fmla="*/ 0 h 2181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40842" h="2181726">
                <a:moveTo>
                  <a:pt x="4186990" y="0"/>
                </a:moveTo>
                <a:lnTo>
                  <a:pt x="0" y="1090863"/>
                </a:lnTo>
                <a:lnTo>
                  <a:pt x="7940842" y="2181726"/>
                </a:lnTo>
                <a:lnTo>
                  <a:pt x="4186990" y="0"/>
                </a:lnTo>
                <a:close/>
              </a:path>
            </a:pathLst>
          </a:custGeom>
          <a:solidFill>
            <a:srgbClr val="A7D9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任意多边形 188"/>
          <p:cNvSpPr/>
          <p:nvPr userDrawn="1"/>
        </p:nvSpPr>
        <p:spPr>
          <a:xfrm>
            <a:off x="8406063" y="3416968"/>
            <a:ext cx="3866147" cy="3545310"/>
          </a:xfrm>
          <a:custGeom>
            <a:avLst/>
            <a:gdLst>
              <a:gd name="connsiteX0" fmla="*/ 0 w 3801979"/>
              <a:gd name="connsiteY0" fmla="*/ 1283368 h 3465094"/>
              <a:gd name="connsiteX1" fmla="*/ 1748590 w 3801979"/>
              <a:gd name="connsiteY1" fmla="*/ 0 h 3465094"/>
              <a:gd name="connsiteX2" fmla="*/ 3801979 w 3801979"/>
              <a:gd name="connsiteY2" fmla="*/ 3465094 h 3465094"/>
              <a:gd name="connsiteX3" fmla="*/ 0 w 3801979"/>
              <a:gd name="connsiteY3" fmla="*/ 1283368 h 3465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1979" h="3465094">
                <a:moveTo>
                  <a:pt x="0" y="1283368"/>
                </a:moveTo>
                <a:lnTo>
                  <a:pt x="1748590" y="0"/>
                </a:lnTo>
                <a:lnTo>
                  <a:pt x="3801979" y="3465094"/>
                </a:lnTo>
                <a:lnTo>
                  <a:pt x="0" y="1283368"/>
                </a:lnTo>
                <a:close/>
              </a:path>
            </a:pathLst>
          </a:custGeom>
          <a:solidFill>
            <a:srgbClr val="9FD5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任意多边形 171"/>
          <p:cNvSpPr/>
          <p:nvPr userDrawn="1"/>
        </p:nvSpPr>
        <p:spPr>
          <a:xfrm>
            <a:off x="-32826" y="-26099"/>
            <a:ext cx="12305035" cy="1686086"/>
          </a:xfrm>
          <a:custGeom>
            <a:avLst/>
            <a:gdLst>
              <a:gd name="connsiteX0" fmla="*/ 0 w 12224825"/>
              <a:gd name="connsiteY0" fmla="*/ 0 h 1688123"/>
              <a:gd name="connsiteX1" fmla="*/ 12224825 w 12224825"/>
              <a:gd name="connsiteY1" fmla="*/ 28135 h 1688123"/>
              <a:gd name="connsiteX2" fmla="*/ 2672861 w 12224825"/>
              <a:gd name="connsiteY2" fmla="*/ 1688123 h 1688123"/>
              <a:gd name="connsiteX3" fmla="*/ 0 w 12224825"/>
              <a:gd name="connsiteY3" fmla="*/ 0 h 1688123"/>
              <a:gd name="connsiteX0" fmla="*/ 0 w 12212793"/>
              <a:gd name="connsiteY0" fmla="*/ 0 h 1688123"/>
              <a:gd name="connsiteX1" fmla="*/ 12212793 w 12212793"/>
              <a:gd name="connsiteY1" fmla="*/ 16103 h 1688123"/>
              <a:gd name="connsiteX2" fmla="*/ 2672861 w 12212793"/>
              <a:gd name="connsiteY2" fmla="*/ 1688123 h 1688123"/>
              <a:gd name="connsiteX3" fmla="*/ 0 w 12212793"/>
              <a:gd name="connsiteY3" fmla="*/ 0 h 1688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12793" h="1688123">
                <a:moveTo>
                  <a:pt x="0" y="0"/>
                </a:moveTo>
                <a:lnTo>
                  <a:pt x="12212793" y="16103"/>
                </a:lnTo>
                <a:lnTo>
                  <a:pt x="2672861" y="1688123"/>
                </a:lnTo>
                <a:lnTo>
                  <a:pt x="0" y="0"/>
                </a:lnTo>
                <a:close/>
              </a:path>
            </a:pathLst>
          </a:custGeom>
          <a:solidFill>
            <a:srgbClr val="D5EE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矩形 189"/>
          <p:cNvSpPr/>
          <p:nvPr userDrawn="1"/>
        </p:nvSpPr>
        <p:spPr>
          <a:xfrm>
            <a:off x="-4010" y="-894160"/>
            <a:ext cx="13058274" cy="7748337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9274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EAD20-0C55-47CC-A04F-EC0C2B258344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DEE4A-4912-49C2-A18F-8218DCA916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83682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EAD20-0C55-47CC-A04F-EC0C2B258344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DEE4A-4912-49C2-A18F-8218DCA916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12383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EAD20-0C55-47CC-A04F-EC0C2B258344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DEE4A-4912-49C2-A18F-8218DCA916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2978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2EAD20-0C55-47CC-A04F-EC0C2B258344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FDEE4A-4912-49C2-A18F-8218DCA916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671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6194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34" t="14605" r="39631" b="60468"/>
          <a:stretch/>
        </p:blipFill>
        <p:spPr>
          <a:xfrm>
            <a:off x="4940968" y="2183806"/>
            <a:ext cx="2310063" cy="2310063"/>
          </a:xfrm>
          <a:prstGeom prst="ellipse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112500"/>
          </a:effectLst>
        </p:spPr>
      </p:pic>
      <p:sp>
        <p:nvSpPr>
          <p:cNvPr id="3" name="文本框 2"/>
          <p:cNvSpPr txBox="1"/>
          <p:nvPr/>
        </p:nvSpPr>
        <p:spPr>
          <a:xfrm>
            <a:off x="3505399" y="4810861"/>
            <a:ext cx="5181200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何树丰个人简历</a:t>
            </a:r>
            <a:r>
              <a:rPr lang="en-US" altLang="zh-CN" sz="40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endParaRPr lang="zh-CN" altLang="en-US" sz="4000" dirty="0">
              <a:solidFill>
                <a:srgbClr val="1658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99303" y="5670397"/>
            <a:ext cx="5181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Fang Ho’s Resume</a:t>
            </a:r>
            <a:endParaRPr lang="zh-CN" altLang="en-US" sz="2800" dirty="0">
              <a:solidFill>
                <a:srgbClr val="1658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1243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513348" y="0"/>
            <a:ext cx="11133221" cy="1283369"/>
          </a:xfrm>
          <a:custGeom>
            <a:avLst/>
            <a:gdLst>
              <a:gd name="connsiteX0" fmla="*/ 11101136 w 11101136"/>
              <a:gd name="connsiteY0" fmla="*/ 0 h 1299411"/>
              <a:gd name="connsiteX1" fmla="*/ 0 w 11101136"/>
              <a:gd name="connsiteY1" fmla="*/ 786063 h 1299411"/>
              <a:gd name="connsiteX2" fmla="*/ 16042 w 11101136"/>
              <a:gd name="connsiteY2" fmla="*/ 1299411 h 1299411"/>
              <a:gd name="connsiteX3" fmla="*/ 11085094 w 11101136"/>
              <a:gd name="connsiteY3" fmla="*/ 545432 h 1299411"/>
              <a:gd name="connsiteX4" fmla="*/ 11101136 w 11101136"/>
              <a:gd name="connsiteY4" fmla="*/ 0 h 1299411"/>
              <a:gd name="connsiteX0" fmla="*/ 11101136 w 11101136"/>
              <a:gd name="connsiteY0" fmla="*/ 0 h 1299411"/>
              <a:gd name="connsiteX1" fmla="*/ 0 w 11101136"/>
              <a:gd name="connsiteY1" fmla="*/ 786063 h 1299411"/>
              <a:gd name="connsiteX2" fmla="*/ 16042 w 11101136"/>
              <a:gd name="connsiteY2" fmla="*/ 1299411 h 1299411"/>
              <a:gd name="connsiteX3" fmla="*/ 11085094 w 11101136"/>
              <a:gd name="connsiteY3" fmla="*/ 545432 h 1299411"/>
              <a:gd name="connsiteX4" fmla="*/ 11101136 w 11101136"/>
              <a:gd name="connsiteY4" fmla="*/ 0 h 1299411"/>
              <a:gd name="connsiteX0" fmla="*/ 11133221 w 11133221"/>
              <a:gd name="connsiteY0" fmla="*/ 0 h 1283369"/>
              <a:gd name="connsiteX1" fmla="*/ 32085 w 11133221"/>
              <a:gd name="connsiteY1" fmla="*/ 786063 h 1283369"/>
              <a:gd name="connsiteX2" fmla="*/ 0 w 11133221"/>
              <a:gd name="connsiteY2" fmla="*/ 1283369 h 1283369"/>
              <a:gd name="connsiteX3" fmla="*/ 11117179 w 11133221"/>
              <a:gd name="connsiteY3" fmla="*/ 545432 h 1283369"/>
              <a:gd name="connsiteX4" fmla="*/ 11133221 w 11133221"/>
              <a:gd name="connsiteY4" fmla="*/ 0 h 1283369"/>
              <a:gd name="connsiteX0" fmla="*/ 11133221 w 11133221"/>
              <a:gd name="connsiteY0" fmla="*/ 0 h 1283369"/>
              <a:gd name="connsiteX1" fmla="*/ 16043 w 11133221"/>
              <a:gd name="connsiteY1" fmla="*/ 770021 h 1283369"/>
              <a:gd name="connsiteX2" fmla="*/ 0 w 11133221"/>
              <a:gd name="connsiteY2" fmla="*/ 1283369 h 1283369"/>
              <a:gd name="connsiteX3" fmla="*/ 11117179 w 11133221"/>
              <a:gd name="connsiteY3" fmla="*/ 545432 h 1283369"/>
              <a:gd name="connsiteX4" fmla="*/ 11133221 w 11133221"/>
              <a:gd name="connsiteY4" fmla="*/ 0 h 1283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33221" h="1283369">
                <a:moveTo>
                  <a:pt x="11133221" y="0"/>
                </a:moveTo>
                <a:lnTo>
                  <a:pt x="16043" y="770021"/>
                </a:lnTo>
                <a:lnTo>
                  <a:pt x="0" y="1283369"/>
                </a:lnTo>
                <a:lnTo>
                  <a:pt x="11117179" y="545432"/>
                </a:lnTo>
                <a:lnTo>
                  <a:pt x="11133221" y="0"/>
                </a:lnTo>
                <a:close/>
              </a:path>
            </a:pathLst>
          </a:custGeom>
          <a:solidFill>
            <a:srgbClr val="8DCD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 flipH="1">
            <a:off x="2" y="745958"/>
            <a:ext cx="545432" cy="545431"/>
          </a:xfrm>
          <a:prstGeom prst="rtTriangle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10800000" flipV="1">
            <a:off x="0" y="1283369"/>
            <a:ext cx="545432" cy="5574631"/>
          </a:xfrm>
          <a:prstGeom prst="rect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 flipV="1">
            <a:off x="11646569" y="0"/>
            <a:ext cx="545432" cy="545431"/>
          </a:xfrm>
          <a:prstGeom prst="rtTriangle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2986541" y="3308612"/>
            <a:ext cx="6845202" cy="3416320"/>
            <a:chOff x="3169421" y="1716194"/>
            <a:chExt cx="6845202" cy="3416320"/>
          </a:xfrm>
        </p:grpSpPr>
        <p:sp>
          <p:nvSpPr>
            <p:cNvPr id="8" name="文本框 7"/>
            <p:cNvSpPr txBox="1"/>
            <p:nvPr/>
          </p:nvSpPr>
          <p:spPr>
            <a:xfrm>
              <a:off x="3169421" y="2493330"/>
              <a:ext cx="6845202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500" dirty="0" smtClean="0">
                  <a:solidFill>
                    <a:srgbClr val="1658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敬请期待</a:t>
              </a:r>
              <a:endParaRPr lang="zh-CN" altLang="en-US" sz="8000" dirty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266957" y="1716194"/>
              <a:ext cx="5068521" cy="3416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1658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申请“创行最佳项目经理”</a:t>
              </a:r>
              <a:r>
                <a:rPr lang="en-US" altLang="zh-CN" sz="2400" dirty="0" smtClean="0">
                  <a:solidFill>
                    <a:srgbClr val="1658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</a:p>
            <a:p>
              <a:r>
                <a:rPr lang="en-US" altLang="zh-CN" sz="2400" dirty="0" smtClean="0">
                  <a:solidFill>
                    <a:srgbClr val="1658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</a:t>
              </a:r>
              <a:r>
                <a:rPr lang="zh-CN" altLang="en-US" sz="2400" dirty="0" smtClean="0">
                  <a:solidFill>
                    <a:srgbClr val="1658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年创</a:t>
              </a:r>
              <a:r>
                <a:rPr lang="zh-CN" altLang="en-US" sz="2400" dirty="0">
                  <a:solidFill>
                    <a:srgbClr val="1658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行中国华中大区区域</a:t>
              </a:r>
              <a:r>
                <a:rPr lang="zh-CN" altLang="en-US" sz="2400" dirty="0" smtClean="0">
                  <a:solidFill>
                    <a:srgbClr val="1658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赛</a:t>
              </a:r>
              <a:r>
                <a:rPr lang="en-US" altLang="zh-CN" sz="2400" dirty="0" smtClean="0">
                  <a:solidFill>
                    <a:srgbClr val="1658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</a:p>
            <a:p>
              <a:endParaRPr lang="en-US" altLang="zh-CN" sz="24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2400" dirty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24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2400" dirty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24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dirty="0" smtClean="0">
                  <a:solidFill>
                    <a:srgbClr val="1658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竞选华科创行队长</a:t>
              </a:r>
              <a:r>
                <a:rPr lang="en-US" altLang="zh-CN" sz="2400" dirty="0" smtClean="0">
                  <a:solidFill>
                    <a:srgbClr val="1658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</a:p>
            <a:p>
              <a:r>
                <a:rPr lang="zh-CN" altLang="en-US" sz="2400" dirty="0" smtClean="0">
                  <a:solidFill>
                    <a:srgbClr val="1658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备考各种经管类证书</a:t>
              </a:r>
              <a:r>
                <a:rPr lang="en-US" altLang="zh-CN" sz="2400" dirty="0" smtClean="0">
                  <a:solidFill>
                    <a:srgbClr val="1658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2400" dirty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五边形 9"/>
          <p:cNvSpPr/>
          <p:nvPr/>
        </p:nvSpPr>
        <p:spPr>
          <a:xfrm rot="21380747" flipH="1">
            <a:off x="712552" y="225875"/>
            <a:ext cx="3453461" cy="952419"/>
          </a:xfrm>
          <a:prstGeom prst="homePlate">
            <a:avLst>
              <a:gd name="adj" fmla="val 42739"/>
            </a:avLst>
          </a:prstGeom>
          <a:solidFill>
            <a:srgbClr val="F5FD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 smtClean="0">
                <a:solidFill>
                  <a:srgbClr val="FEC4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zh-CN" altLang="en-US" sz="4800" dirty="0">
              <a:solidFill>
                <a:srgbClr val="FEC4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5452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545432" cy="2679032"/>
          </a:xfrm>
          <a:prstGeom prst="rect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 rot="10800000">
            <a:off x="0" y="2679031"/>
            <a:ext cx="545432" cy="545431"/>
          </a:xfrm>
          <a:prstGeom prst="rtTriangle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16200000" flipV="1">
            <a:off x="5839326" y="-2614864"/>
            <a:ext cx="545432" cy="11133220"/>
          </a:xfrm>
          <a:prstGeom prst="rect">
            <a:avLst/>
          </a:prstGeom>
          <a:solidFill>
            <a:srgbClr val="8DCD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>
            <a:off x="11678652" y="2679029"/>
            <a:ext cx="545432" cy="545431"/>
          </a:xfrm>
          <a:prstGeom prst="rtTriangle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678652" y="3224460"/>
            <a:ext cx="545432" cy="3633540"/>
          </a:xfrm>
          <a:prstGeom prst="rect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4154907" y="2502571"/>
            <a:ext cx="3882187" cy="890335"/>
            <a:chOff x="4086727" y="2502571"/>
            <a:chExt cx="3882187" cy="890335"/>
          </a:xfrm>
        </p:grpSpPr>
        <p:sp>
          <p:nvSpPr>
            <p:cNvPr id="10" name="流程图: 手动操作 9"/>
            <p:cNvSpPr/>
            <p:nvPr/>
          </p:nvSpPr>
          <p:spPr>
            <a:xfrm rot="16200000" flipH="1">
              <a:off x="7196890" y="2620881"/>
              <a:ext cx="890334" cy="653715"/>
            </a:xfrm>
            <a:prstGeom prst="flowChartManualOperation">
              <a:avLst/>
            </a:prstGeom>
            <a:solidFill>
              <a:srgbClr val="FFE7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流程图: 手动操作 10"/>
            <p:cNvSpPr/>
            <p:nvPr/>
          </p:nvSpPr>
          <p:spPr>
            <a:xfrm rot="5400000">
              <a:off x="3972428" y="2616871"/>
              <a:ext cx="890334" cy="661736"/>
            </a:xfrm>
            <a:prstGeom prst="flowChartManualOperation">
              <a:avLst/>
            </a:prstGeom>
            <a:solidFill>
              <a:srgbClr val="FFE7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4748464" y="2502571"/>
              <a:ext cx="2566734" cy="890335"/>
            </a:xfrm>
            <a:prstGeom prst="rect">
              <a:avLst/>
            </a:prstGeom>
            <a:solidFill>
              <a:srgbClr val="FEC4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4993784" y="2593795"/>
              <a:ext cx="2236510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rgbClr val="F5FD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能力特长</a:t>
              </a:r>
              <a:endParaRPr lang="zh-CN" altLang="en-US" sz="4000" dirty="0">
                <a:solidFill>
                  <a:srgbClr val="F5FDC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4267408" y="2593795"/>
            <a:ext cx="60946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>
                <a:solidFill>
                  <a:srgbClr val="F5FDC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4000" dirty="0" smtClean="0">
                <a:solidFill>
                  <a:srgbClr val="F5FDC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4000" dirty="0">
              <a:solidFill>
                <a:srgbClr val="F5FDC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95990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513348" y="0"/>
            <a:ext cx="11133221" cy="1283369"/>
          </a:xfrm>
          <a:custGeom>
            <a:avLst/>
            <a:gdLst>
              <a:gd name="connsiteX0" fmla="*/ 11101136 w 11101136"/>
              <a:gd name="connsiteY0" fmla="*/ 0 h 1299411"/>
              <a:gd name="connsiteX1" fmla="*/ 0 w 11101136"/>
              <a:gd name="connsiteY1" fmla="*/ 786063 h 1299411"/>
              <a:gd name="connsiteX2" fmla="*/ 16042 w 11101136"/>
              <a:gd name="connsiteY2" fmla="*/ 1299411 h 1299411"/>
              <a:gd name="connsiteX3" fmla="*/ 11085094 w 11101136"/>
              <a:gd name="connsiteY3" fmla="*/ 545432 h 1299411"/>
              <a:gd name="connsiteX4" fmla="*/ 11101136 w 11101136"/>
              <a:gd name="connsiteY4" fmla="*/ 0 h 1299411"/>
              <a:gd name="connsiteX0" fmla="*/ 11101136 w 11101136"/>
              <a:gd name="connsiteY0" fmla="*/ 0 h 1299411"/>
              <a:gd name="connsiteX1" fmla="*/ 0 w 11101136"/>
              <a:gd name="connsiteY1" fmla="*/ 786063 h 1299411"/>
              <a:gd name="connsiteX2" fmla="*/ 16042 w 11101136"/>
              <a:gd name="connsiteY2" fmla="*/ 1299411 h 1299411"/>
              <a:gd name="connsiteX3" fmla="*/ 11085094 w 11101136"/>
              <a:gd name="connsiteY3" fmla="*/ 545432 h 1299411"/>
              <a:gd name="connsiteX4" fmla="*/ 11101136 w 11101136"/>
              <a:gd name="connsiteY4" fmla="*/ 0 h 1299411"/>
              <a:gd name="connsiteX0" fmla="*/ 11133221 w 11133221"/>
              <a:gd name="connsiteY0" fmla="*/ 0 h 1283369"/>
              <a:gd name="connsiteX1" fmla="*/ 32085 w 11133221"/>
              <a:gd name="connsiteY1" fmla="*/ 786063 h 1283369"/>
              <a:gd name="connsiteX2" fmla="*/ 0 w 11133221"/>
              <a:gd name="connsiteY2" fmla="*/ 1283369 h 1283369"/>
              <a:gd name="connsiteX3" fmla="*/ 11117179 w 11133221"/>
              <a:gd name="connsiteY3" fmla="*/ 545432 h 1283369"/>
              <a:gd name="connsiteX4" fmla="*/ 11133221 w 11133221"/>
              <a:gd name="connsiteY4" fmla="*/ 0 h 1283369"/>
              <a:gd name="connsiteX0" fmla="*/ 11133221 w 11133221"/>
              <a:gd name="connsiteY0" fmla="*/ 0 h 1283369"/>
              <a:gd name="connsiteX1" fmla="*/ 16043 w 11133221"/>
              <a:gd name="connsiteY1" fmla="*/ 770021 h 1283369"/>
              <a:gd name="connsiteX2" fmla="*/ 0 w 11133221"/>
              <a:gd name="connsiteY2" fmla="*/ 1283369 h 1283369"/>
              <a:gd name="connsiteX3" fmla="*/ 11117179 w 11133221"/>
              <a:gd name="connsiteY3" fmla="*/ 545432 h 1283369"/>
              <a:gd name="connsiteX4" fmla="*/ 11133221 w 11133221"/>
              <a:gd name="connsiteY4" fmla="*/ 0 h 1283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33221" h="1283369">
                <a:moveTo>
                  <a:pt x="11133221" y="0"/>
                </a:moveTo>
                <a:lnTo>
                  <a:pt x="16043" y="770021"/>
                </a:lnTo>
                <a:lnTo>
                  <a:pt x="0" y="1283369"/>
                </a:lnTo>
                <a:lnTo>
                  <a:pt x="11117179" y="545432"/>
                </a:lnTo>
                <a:lnTo>
                  <a:pt x="11133221" y="0"/>
                </a:lnTo>
                <a:close/>
              </a:path>
            </a:pathLst>
          </a:custGeom>
          <a:solidFill>
            <a:srgbClr val="8DCD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 flipH="1">
            <a:off x="2" y="745958"/>
            <a:ext cx="545432" cy="545431"/>
          </a:xfrm>
          <a:prstGeom prst="rtTriangle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10800000" flipV="1">
            <a:off x="0" y="1283369"/>
            <a:ext cx="545432" cy="5574631"/>
          </a:xfrm>
          <a:prstGeom prst="rect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 flipV="1">
            <a:off x="11646569" y="0"/>
            <a:ext cx="545432" cy="545431"/>
          </a:xfrm>
          <a:prstGeom prst="rtTriangle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 descr="ppt128PX PNG 图标下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5788" y="3758183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/>
          <p:cNvSpPr txBox="1"/>
          <p:nvPr/>
        </p:nvSpPr>
        <p:spPr>
          <a:xfrm>
            <a:off x="3937517" y="2758137"/>
            <a:ext cx="684520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最大的能力就是</a:t>
            </a:r>
            <a:r>
              <a:rPr lang="en-US" altLang="zh-CN" sz="44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3200" dirty="0">
              <a:solidFill>
                <a:srgbClr val="1658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86474" y="5212300"/>
            <a:ext cx="75778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毕竟</a:t>
            </a:r>
            <a:r>
              <a:rPr lang="en-US" altLang="zh-CN" sz="40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CPO</a:t>
            </a:r>
            <a:r>
              <a:rPr lang="zh-CN" altLang="en-US" sz="40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这个称号不是白叫的</a:t>
            </a:r>
            <a:endParaRPr lang="zh-CN" altLang="en-US" sz="2800" dirty="0">
              <a:solidFill>
                <a:srgbClr val="1658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789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rot="10800000" flipV="1">
            <a:off x="0" y="1"/>
            <a:ext cx="545432" cy="6858000"/>
          </a:xfrm>
          <a:prstGeom prst="rect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264009" y="5175097"/>
            <a:ext cx="757782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4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每星期都做</a:t>
            </a:r>
            <a:r>
              <a:rPr lang="en-US" altLang="zh-CN" sz="44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  <a:p>
            <a:pPr algn="r"/>
            <a:r>
              <a:rPr lang="zh-CN" altLang="en-US" sz="44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这些都是本人作品的一部分</a:t>
            </a:r>
            <a:endParaRPr lang="zh-CN" altLang="en-US" sz="3200" dirty="0">
              <a:solidFill>
                <a:srgbClr val="1658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79" b="6247"/>
          <a:stretch/>
        </p:blipFill>
        <p:spPr>
          <a:xfrm>
            <a:off x="2944203" y="926590"/>
            <a:ext cx="3035568" cy="170750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9890" y="926590"/>
            <a:ext cx="3035568" cy="170750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9890" y="3136501"/>
            <a:ext cx="3035568" cy="170750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/>
          <a:srcRect t="11964" b="13063"/>
          <a:stretch/>
        </p:blipFill>
        <p:spPr>
          <a:xfrm>
            <a:off x="2944203" y="3136501"/>
            <a:ext cx="3035568" cy="170688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74637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rot="10800000" flipV="1">
            <a:off x="0" y="1"/>
            <a:ext cx="545432" cy="6858000"/>
          </a:xfrm>
          <a:prstGeom prst="rect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479661" y="4632686"/>
            <a:ext cx="757782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已经报名</a:t>
            </a:r>
            <a:endParaRPr lang="en-US" altLang="zh-CN" sz="4400" dirty="0" smtClean="0">
              <a:solidFill>
                <a:srgbClr val="1658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4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希望自己精益求精</a:t>
            </a:r>
            <a:endParaRPr lang="zh-CN" altLang="en-US" sz="3200" dirty="0">
              <a:solidFill>
                <a:srgbClr val="1658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78" r="2277" b="50044"/>
          <a:stretch/>
        </p:blipFill>
        <p:spPr>
          <a:xfrm>
            <a:off x="4096927" y="1161288"/>
            <a:ext cx="4343296" cy="330098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7223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 flipH="1">
            <a:off x="0" y="0"/>
            <a:ext cx="12192001" cy="6858000"/>
            <a:chOff x="0" y="0"/>
            <a:chExt cx="12192001" cy="6858000"/>
          </a:xfrm>
        </p:grpSpPr>
        <p:sp>
          <p:nvSpPr>
            <p:cNvPr id="4" name="任意多边形 3"/>
            <p:cNvSpPr/>
            <p:nvPr/>
          </p:nvSpPr>
          <p:spPr>
            <a:xfrm>
              <a:off x="513348" y="0"/>
              <a:ext cx="11133221" cy="1283369"/>
            </a:xfrm>
            <a:custGeom>
              <a:avLst/>
              <a:gdLst>
                <a:gd name="connsiteX0" fmla="*/ 11101136 w 11101136"/>
                <a:gd name="connsiteY0" fmla="*/ 0 h 1299411"/>
                <a:gd name="connsiteX1" fmla="*/ 0 w 11101136"/>
                <a:gd name="connsiteY1" fmla="*/ 786063 h 1299411"/>
                <a:gd name="connsiteX2" fmla="*/ 16042 w 11101136"/>
                <a:gd name="connsiteY2" fmla="*/ 1299411 h 1299411"/>
                <a:gd name="connsiteX3" fmla="*/ 11085094 w 11101136"/>
                <a:gd name="connsiteY3" fmla="*/ 545432 h 1299411"/>
                <a:gd name="connsiteX4" fmla="*/ 11101136 w 11101136"/>
                <a:gd name="connsiteY4" fmla="*/ 0 h 1299411"/>
                <a:gd name="connsiteX0" fmla="*/ 11101136 w 11101136"/>
                <a:gd name="connsiteY0" fmla="*/ 0 h 1299411"/>
                <a:gd name="connsiteX1" fmla="*/ 0 w 11101136"/>
                <a:gd name="connsiteY1" fmla="*/ 786063 h 1299411"/>
                <a:gd name="connsiteX2" fmla="*/ 16042 w 11101136"/>
                <a:gd name="connsiteY2" fmla="*/ 1299411 h 1299411"/>
                <a:gd name="connsiteX3" fmla="*/ 11085094 w 11101136"/>
                <a:gd name="connsiteY3" fmla="*/ 545432 h 1299411"/>
                <a:gd name="connsiteX4" fmla="*/ 11101136 w 11101136"/>
                <a:gd name="connsiteY4" fmla="*/ 0 h 1299411"/>
                <a:gd name="connsiteX0" fmla="*/ 11133221 w 11133221"/>
                <a:gd name="connsiteY0" fmla="*/ 0 h 1283369"/>
                <a:gd name="connsiteX1" fmla="*/ 32085 w 11133221"/>
                <a:gd name="connsiteY1" fmla="*/ 786063 h 1283369"/>
                <a:gd name="connsiteX2" fmla="*/ 0 w 11133221"/>
                <a:gd name="connsiteY2" fmla="*/ 1283369 h 1283369"/>
                <a:gd name="connsiteX3" fmla="*/ 11117179 w 11133221"/>
                <a:gd name="connsiteY3" fmla="*/ 545432 h 1283369"/>
                <a:gd name="connsiteX4" fmla="*/ 11133221 w 11133221"/>
                <a:gd name="connsiteY4" fmla="*/ 0 h 1283369"/>
                <a:gd name="connsiteX0" fmla="*/ 11133221 w 11133221"/>
                <a:gd name="connsiteY0" fmla="*/ 0 h 1283369"/>
                <a:gd name="connsiteX1" fmla="*/ 16043 w 11133221"/>
                <a:gd name="connsiteY1" fmla="*/ 770021 h 1283369"/>
                <a:gd name="connsiteX2" fmla="*/ 0 w 11133221"/>
                <a:gd name="connsiteY2" fmla="*/ 1283369 h 1283369"/>
                <a:gd name="connsiteX3" fmla="*/ 11117179 w 11133221"/>
                <a:gd name="connsiteY3" fmla="*/ 545432 h 1283369"/>
                <a:gd name="connsiteX4" fmla="*/ 11133221 w 11133221"/>
                <a:gd name="connsiteY4" fmla="*/ 0 h 1283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33221" h="1283369">
                  <a:moveTo>
                    <a:pt x="11133221" y="0"/>
                  </a:moveTo>
                  <a:lnTo>
                    <a:pt x="16043" y="770021"/>
                  </a:lnTo>
                  <a:lnTo>
                    <a:pt x="0" y="1283369"/>
                  </a:lnTo>
                  <a:lnTo>
                    <a:pt x="11117179" y="545432"/>
                  </a:lnTo>
                  <a:lnTo>
                    <a:pt x="11133221" y="0"/>
                  </a:lnTo>
                  <a:close/>
                </a:path>
              </a:pathLst>
            </a:custGeom>
            <a:solidFill>
              <a:srgbClr val="8DCD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直角三角形 2"/>
            <p:cNvSpPr/>
            <p:nvPr/>
          </p:nvSpPr>
          <p:spPr>
            <a:xfrm flipH="1">
              <a:off x="2" y="745958"/>
              <a:ext cx="545432" cy="545431"/>
            </a:xfrm>
            <a:prstGeom prst="rtTriangle">
              <a:avLst/>
            </a:prstGeom>
            <a:solidFill>
              <a:srgbClr val="1658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 rot="10800000" flipV="1">
              <a:off x="0" y="1283369"/>
              <a:ext cx="545432" cy="5574631"/>
            </a:xfrm>
            <a:prstGeom prst="rect">
              <a:avLst/>
            </a:prstGeom>
            <a:solidFill>
              <a:srgbClr val="1658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直角三角形 6"/>
            <p:cNvSpPr/>
            <p:nvPr/>
          </p:nvSpPr>
          <p:spPr>
            <a:xfrm flipV="1">
              <a:off x="11646569" y="0"/>
              <a:ext cx="545432" cy="545431"/>
            </a:xfrm>
            <a:prstGeom prst="rtTriangle">
              <a:avLst/>
            </a:prstGeom>
            <a:solidFill>
              <a:srgbClr val="1658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690885" y="4145515"/>
            <a:ext cx="684520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我还擅长做</a:t>
            </a:r>
            <a:r>
              <a:rPr lang="zh-CN" altLang="en-US" sz="66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zh-CN" altLang="en-US" sz="44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3200" dirty="0">
              <a:solidFill>
                <a:srgbClr val="1658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669549" y="2814968"/>
            <a:ext cx="684520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WRONG</a:t>
            </a:r>
            <a:r>
              <a:rPr lang="zh-CN" altLang="en-US" sz="115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8000" dirty="0">
              <a:solidFill>
                <a:srgbClr val="1658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648213" y="2398473"/>
            <a:ext cx="684520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以为我只会</a:t>
            </a:r>
            <a:r>
              <a:rPr lang="en-US" altLang="zh-CN" sz="44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4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3200" dirty="0">
              <a:solidFill>
                <a:srgbClr val="1658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7946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rot="10800000" flipH="1" flipV="1">
            <a:off x="11646569" y="1"/>
            <a:ext cx="545432" cy="6858000"/>
          </a:xfrm>
          <a:prstGeom prst="rect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711450" y="599054"/>
            <a:ext cx="5408422" cy="1107996"/>
          </a:xfrm>
          <a:prstGeom prst="rect">
            <a:avLst/>
          </a:prstGeom>
          <a:solidFill>
            <a:srgbClr val="FFE767"/>
          </a:solidFill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ABC</a:t>
            </a:r>
            <a:r>
              <a:rPr lang="zh-CN" altLang="en-US" sz="66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zh-CN" altLang="en-US" sz="6600" dirty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经理</a:t>
            </a:r>
            <a:endParaRPr lang="zh-CN" altLang="en-US" sz="4800" dirty="0">
              <a:solidFill>
                <a:srgbClr val="1658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11450" y="2239809"/>
            <a:ext cx="6176518" cy="1107996"/>
          </a:xfrm>
          <a:prstGeom prst="rect">
            <a:avLst/>
          </a:prstGeom>
          <a:solidFill>
            <a:srgbClr val="FFE767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40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项目</a:t>
            </a:r>
            <a:r>
              <a:rPr lang="zh-CN" altLang="en-US" dirty="0" smtClean="0"/>
              <a:t>获</a:t>
            </a:r>
            <a:r>
              <a:rPr lang="en-US" altLang="zh-CN" sz="6600" dirty="0" smtClean="0"/>
              <a:t>DFG</a:t>
            </a:r>
            <a:r>
              <a:rPr lang="zh-CN" altLang="en-US" sz="6600" dirty="0" smtClean="0"/>
              <a:t>金奖</a:t>
            </a:r>
            <a:endParaRPr lang="zh-CN" altLang="en-US" sz="6600" dirty="0"/>
          </a:p>
        </p:txBody>
      </p:sp>
      <p:sp>
        <p:nvSpPr>
          <p:cNvPr id="14" name="文本框 13"/>
          <p:cNvSpPr txBox="1"/>
          <p:nvPr/>
        </p:nvSpPr>
        <p:spPr>
          <a:xfrm>
            <a:off x="2711450" y="5521320"/>
            <a:ext cx="7029187" cy="769441"/>
          </a:xfrm>
          <a:prstGeom prst="rect">
            <a:avLst/>
          </a:prstGeom>
          <a:solidFill>
            <a:srgbClr val="FFE767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40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有望获得创行最佳项目经理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711451" y="3880564"/>
            <a:ext cx="6761734" cy="1107996"/>
          </a:xfrm>
          <a:prstGeom prst="rect">
            <a:avLst/>
          </a:prstGeom>
          <a:solidFill>
            <a:srgbClr val="FFE767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40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并获学校奖励</a:t>
            </a:r>
            <a:r>
              <a:rPr lang="en-US" altLang="zh-CN" sz="6600" dirty="0"/>
              <a:t>2.8</a:t>
            </a:r>
            <a:r>
              <a:rPr lang="zh-CN" altLang="en-US" sz="6600" dirty="0"/>
              <a:t>万元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8575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rot="10800000" flipH="1" flipV="1">
            <a:off x="11646569" y="1"/>
            <a:ext cx="545432" cy="6858000"/>
          </a:xfrm>
          <a:prstGeom prst="rect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3320074" y="2175624"/>
            <a:ext cx="39381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800" b="1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逻辑分析能力</a:t>
            </a:r>
            <a:endParaRPr lang="zh-CN" altLang="en-US" sz="4800" b="1" dirty="0">
              <a:solidFill>
                <a:srgbClr val="1658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06899" y="2841703"/>
            <a:ext cx="58724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7200" b="1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独立思考能力</a:t>
            </a:r>
            <a:endParaRPr lang="zh-CN" altLang="en-US" sz="7200" b="1" dirty="0">
              <a:solidFill>
                <a:srgbClr val="1658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9"/>
          <p:cNvSpPr txBox="1"/>
          <p:nvPr/>
        </p:nvSpPr>
        <p:spPr>
          <a:xfrm>
            <a:off x="6315539" y="3938074"/>
            <a:ext cx="38945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800" b="1" dirty="0" smtClean="0">
                <a:solidFill>
                  <a:srgbClr val="FEC4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时间管理能力</a:t>
            </a:r>
            <a:endParaRPr lang="zh-CN" altLang="en-US" sz="4800" b="1" dirty="0">
              <a:solidFill>
                <a:srgbClr val="FEC4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0"/>
          <p:cNvSpPr txBox="1"/>
          <p:nvPr/>
        </p:nvSpPr>
        <p:spPr>
          <a:xfrm>
            <a:off x="1709630" y="4542873"/>
            <a:ext cx="477102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FEC4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组织领导能力</a:t>
            </a:r>
            <a:endParaRPr lang="zh-CN" altLang="en-US" sz="6000" b="1" dirty="0">
              <a:solidFill>
                <a:srgbClr val="FEC4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2"/>
          <p:cNvSpPr txBox="1"/>
          <p:nvPr/>
        </p:nvSpPr>
        <p:spPr>
          <a:xfrm>
            <a:off x="6365690" y="4643087"/>
            <a:ext cx="34420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</a:t>
            </a:r>
            <a:r>
              <a:rPr lang="en-US" altLang="zh-CN" sz="3200" b="1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200" b="1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和陈述</a:t>
            </a:r>
            <a:r>
              <a:rPr lang="en-US" altLang="zh-CN" sz="3200" b="1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3200" b="1" dirty="0">
              <a:solidFill>
                <a:srgbClr val="1658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7"/>
          <p:cNvSpPr txBox="1"/>
          <p:nvPr/>
        </p:nvSpPr>
        <p:spPr>
          <a:xfrm>
            <a:off x="1563326" y="3415990"/>
            <a:ext cx="31464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7200" b="1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执行力</a:t>
            </a:r>
            <a:endParaRPr lang="zh-CN" altLang="en-US" sz="7200" b="1" dirty="0">
              <a:solidFill>
                <a:srgbClr val="1658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2"/>
          <p:cNvSpPr txBox="1"/>
          <p:nvPr/>
        </p:nvSpPr>
        <p:spPr>
          <a:xfrm>
            <a:off x="4608077" y="3995446"/>
            <a:ext cx="34420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EC4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决策能力</a:t>
            </a:r>
            <a:endParaRPr lang="zh-CN" altLang="en-US" sz="3200" b="1" dirty="0">
              <a:solidFill>
                <a:srgbClr val="FEC4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12"/>
          <p:cNvSpPr txBox="1"/>
          <p:nvPr/>
        </p:nvSpPr>
        <p:spPr>
          <a:xfrm>
            <a:off x="1269474" y="2902055"/>
            <a:ext cx="34420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000" b="1" dirty="0" smtClean="0">
                <a:solidFill>
                  <a:srgbClr val="FEC4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快速学习能力</a:t>
            </a:r>
            <a:endParaRPr lang="zh-CN" altLang="en-US" sz="4000" b="1" dirty="0">
              <a:solidFill>
                <a:srgbClr val="FEC4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12"/>
          <p:cNvSpPr txBox="1"/>
          <p:nvPr/>
        </p:nvSpPr>
        <p:spPr>
          <a:xfrm>
            <a:off x="1799291" y="2291001"/>
            <a:ext cx="1721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600" b="1" dirty="0" smtClean="0">
                <a:solidFill>
                  <a:srgbClr val="FEC4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抗压力</a:t>
            </a:r>
            <a:endParaRPr lang="zh-CN" altLang="en-US" sz="3600" b="1" dirty="0">
              <a:solidFill>
                <a:srgbClr val="FEC4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标注 22"/>
          <p:cNvSpPr/>
          <p:nvPr/>
        </p:nvSpPr>
        <p:spPr>
          <a:xfrm flipH="1">
            <a:off x="7241262" y="1828494"/>
            <a:ext cx="2378225" cy="771978"/>
          </a:xfrm>
          <a:prstGeom prst="wedgeRectCallout">
            <a:avLst>
              <a:gd name="adj1" fmla="val 40335"/>
              <a:gd name="adj2" fmla="val 82590"/>
            </a:avLst>
          </a:prstGeom>
          <a:solidFill>
            <a:srgbClr val="F5FD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</a:t>
            </a:r>
            <a:r>
              <a:rPr lang="en-US" altLang="zh-CN" sz="2400" b="1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PM</a:t>
            </a:r>
            <a:r>
              <a:rPr lang="zh-CN" altLang="en-US" sz="2400" b="1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要有</a:t>
            </a:r>
            <a:r>
              <a:rPr lang="en-US" altLang="zh-CN" sz="2400" b="1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3600" b="1" dirty="0">
              <a:solidFill>
                <a:srgbClr val="1658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0833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/>
      <p:bldP spid="13" grpId="0"/>
      <p:bldP spid="17" grpId="0"/>
      <p:bldP spid="18" grpId="0"/>
      <p:bldP spid="19" grpId="0"/>
      <p:bldP spid="21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513348" y="0"/>
            <a:ext cx="11133221" cy="1283369"/>
          </a:xfrm>
          <a:custGeom>
            <a:avLst/>
            <a:gdLst>
              <a:gd name="connsiteX0" fmla="*/ 11101136 w 11101136"/>
              <a:gd name="connsiteY0" fmla="*/ 0 h 1299411"/>
              <a:gd name="connsiteX1" fmla="*/ 0 w 11101136"/>
              <a:gd name="connsiteY1" fmla="*/ 786063 h 1299411"/>
              <a:gd name="connsiteX2" fmla="*/ 16042 w 11101136"/>
              <a:gd name="connsiteY2" fmla="*/ 1299411 h 1299411"/>
              <a:gd name="connsiteX3" fmla="*/ 11085094 w 11101136"/>
              <a:gd name="connsiteY3" fmla="*/ 545432 h 1299411"/>
              <a:gd name="connsiteX4" fmla="*/ 11101136 w 11101136"/>
              <a:gd name="connsiteY4" fmla="*/ 0 h 1299411"/>
              <a:gd name="connsiteX0" fmla="*/ 11101136 w 11101136"/>
              <a:gd name="connsiteY0" fmla="*/ 0 h 1299411"/>
              <a:gd name="connsiteX1" fmla="*/ 0 w 11101136"/>
              <a:gd name="connsiteY1" fmla="*/ 786063 h 1299411"/>
              <a:gd name="connsiteX2" fmla="*/ 16042 w 11101136"/>
              <a:gd name="connsiteY2" fmla="*/ 1299411 h 1299411"/>
              <a:gd name="connsiteX3" fmla="*/ 11085094 w 11101136"/>
              <a:gd name="connsiteY3" fmla="*/ 545432 h 1299411"/>
              <a:gd name="connsiteX4" fmla="*/ 11101136 w 11101136"/>
              <a:gd name="connsiteY4" fmla="*/ 0 h 1299411"/>
              <a:gd name="connsiteX0" fmla="*/ 11133221 w 11133221"/>
              <a:gd name="connsiteY0" fmla="*/ 0 h 1283369"/>
              <a:gd name="connsiteX1" fmla="*/ 32085 w 11133221"/>
              <a:gd name="connsiteY1" fmla="*/ 786063 h 1283369"/>
              <a:gd name="connsiteX2" fmla="*/ 0 w 11133221"/>
              <a:gd name="connsiteY2" fmla="*/ 1283369 h 1283369"/>
              <a:gd name="connsiteX3" fmla="*/ 11117179 w 11133221"/>
              <a:gd name="connsiteY3" fmla="*/ 545432 h 1283369"/>
              <a:gd name="connsiteX4" fmla="*/ 11133221 w 11133221"/>
              <a:gd name="connsiteY4" fmla="*/ 0 h 1283369"/>
              <a:gd name="connsiteX0" fmla="*/ 11133221 w 11133221"/>
              <a:gd name="connsiteY0" fmla="*/ 0 h 1283369"/>
              <a:gd name="connsiteX1" fmla="*/ 16043 w 11133221"/>
              <a:gd name="connsiteY1" fmla="*/ 770021 h 1283369"/>
              <a:gd name="connsiteX2" fmla="*/ 0 w 11133221"/>
              <a:gd name="connsiteY2" fmla="*/ 1283369 h 1283369"/>
              <a:gd name="connsiteX3" fmla="*/ 11117179 w 11133221"/>
              <a:gd name="connsiteY3" fmla="*/ 545432 h 1283369"/>
              <a:gd name="connsiteX4" fmla="*/ 11133221 w 11133221"/>
              <a:gd name="connsiteY4" fmla="*/ 0 h 1283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33221" h="1283369">
                <a:moveTo>
                  <a:pt x="11133221" y="0"/>
                </a:moveTo>
                <a:lnTo>
                  <a:pt x="16043" y="770021"/>
                </a:lnTo>
                <a:lnTo>
                  <a:pt x="0" y="1283369"/>
                </a:lnTo>
                <a:lnTo>
                  <a:pt x="11117179" y="545432"/>
                </a:lnTo>
                <a:lnTo>
                  <a:pt x="11133221" y="0"/>
                </a:lnTo>
                <a:close/>
              </a:path>
            </a:pathLst>
          </a:custGeom>
          <a:solidFill>
            <a:srgbClr val="8DCD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 flipH="1">
            <a:off x="2" y="745958"/>
            <a:ext cx="545432" cy="545431"/>
          </a:xfrm>
          <a:prstGeom prst="rtTriangle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10800000" flipV="1">
            <a:off x="0" y="1283369"/>
            <a:ext cx="545432" cy="5574631"/>
          </a:xfrm>
          <a:prstGeom prst="rect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 flipV="1">
            <a:off x="11646569" y="0"/>
            <a:ext cx="545432" cy="545431"/>
          </a:xfrm>
          <a:prstGeom prst="rtTriangle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681463" y="1782743"/>
            <a:ext cx="35055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还爱读书、健身</a:t>
            </a:r>
            <a:endParaRPr lang="zh-CN" altLang="en-US" sz="2800" dirty="0">
              <a:solidFill>
                <a:srgbClr val="1658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Picture 2" descr="http://img3.douban.com/lpic/s45548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7889" y="1661786"/>
            <a:ext cx="1544000" cy="2194902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mg5.douban.com/lpic/s634311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853" y="1661786"/>
            <a:ext cx="1607534" cy="2194902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3.douban.com/lpic/s1284535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2" b="2509"/>
          <a:stretch/>
        </p:blipFill>
        <p:spPr bwMode="auto">
          <a:xfrm>
            <a:off x="6751351" y="1661786"/>
            <a:ext cx="1626492" cy="2194902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img5.douban.com/lpic/s6507306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338"/>
          <a:stretch/>
        </p:blipFill>
        <p:spPr bwMode="auto">
          <a:xfrm>
            <a:off x="8853807" y="1674320"/>
            <a:ext cx="1626492" cy="2182368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img3.douban.com/lpic/s2457486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7889" y="4451696"/>
            <a:ext cx="1598354" cy="2182368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://img3.douban.com/lpic/s27316753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1674" y="4435651"/>
            <a:ext cx="1599892" cy="219841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://img5.douban.com/lpic/s2966099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7951" y="4435651"/>
            <a:ext cx="1599892" cy="222121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ttp://img3.douban.com/lpic/s27309225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3807" y="4433004"/>
            <a:ext cx="1626492" cy="2219751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9486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 flipH="1">
            <a:off x="0" y="0"/>
            <a:ext cx="12192001" cy="6858000"/>
            <a:chOff x="0" y="0"/>
            <a:chExt cx="12192001" cy="6858000"/>
          </a:xfrm>
        </p:grpSpPr>
        <p:sp>
          <p:nvSpPr>
            <p:cNvPr id="4" name="任意多边形 3"/>
            <p:cNvSpPr/>
            <p:nvPr/>
          </p:nvSpPr>
          <p:spPr>
            <a:xfrm>
              <a:off x="513348" y="0"/>
              <a:ext cx="11133221" cy="1283369"/>
            </a:xfrm>
            <a:custGeom>
              <a:avLst/>
              <a:gdLst>
                <a:gd name="connsiteX0" fmla="*/ 11101136 w 11101136"/>
                <a:gd name="connsiteY0" fmla="*/ 0 h 1299411"/>
                <a:gd name="connsiteX1" fmla="*/ 0 w 11101136"/>
                <a:gd name="connsiteY1" fmla="*/ 786063 h 1299411"/>
                <a:gd name="connsiteX2" fmla="*/ 16042 w 11101136"/>
                <a:gd name="connsiteY2" fmla="*/ 1299411 h 1299411"/>
                <a:gd name="connsiteX3" fmla="*/ 11085094 w 11101136"/>
                <a:gd name="connsiteY3" fmla="*/ 545432 h 1299411"/>
                <a:gd name="connsiteX4" fmla="*/ 11101136 w 11101136"/>
                <a:gd name="connsiteY4" fmla="*/ 0 h 1299411"/>
                <a:gd name="connsiteX0" fmla="*/ 11101136 w 11101136"/>
                <a:gd name="connsiteY0" fmla="*/ 0 h 1299411"/>
                <a:gd name="connsiteX1" fmla="*/ 0 w 11101136"/>
                <a:gd name="connsiteY1" fmla="*/ 786063 h 1299411"/>
                <a:gd name="connsiteX2" fmla="*/ 16042 w 11101136"/>
                <a:gd name="connsiteY2" fmla="*/ 1299411 h 1299411"/>
                <a:gd name="connsiteX3" fmla="*/ 11085094 w 11101136"/>
                <a:gd name="connsiteY3" fmla="*/ 545432 h 1299411"/>
                <a:gd name="connsiteX4" fmla="*/ 11101136 w 11101136"/>
                <a:gd name="connsiteY4" fmla="*/ 0 h 1299411"/>
                <a:gd name="connsiteX0" fmla="*/ 11133221 w 11133221"/>
                <a:gd name="connsiteY0" fmla="*/ 0 h 1283369"/>
                <a:gd name="connsiteX1" fmla="*/ 32085 w 11133221"/>
                <a:gd name="connsiteY1" fmla="*/ 786063 h 1283369"/>
                <a:gd name="connsiteX2" fmla="*/ 0 w 11133221"/>
                <a:gd name="connsiteY2" fmla="*/ 1283369 h 1283369"/>
                <a:gd name="connsiteX3" fmla="*/ 11117179 w 11133221"/>
                <a:gd name="connsiteY3" fmla="*/ 545432 h 1283369"/>
                <a:gd name="connsiteX4" fmla="*/ 11133221 w 11133221"/>
                <a:gd name="connsiteY4" fmla="*/ 0 h 1283369"/>
                <a:gd name="connsiteX0" fmla="*/ 11133221 w 11133221"/>
                <a:gd name="connsiteY0" fmla="*/ 0 h 1283369"/>
                <a:gd name="connsiteX1" fmla="*/ 16043 w 11133221"/>
                <a:gd name="connsiteY1" fmla="*/ 770021 h 1283369"/>
                <a:gd name="connsiteX2" fmla="*/ 0 w 11133221"/>
                <a:gd name="connsiteY2" fmla="*/ 1283369 h 1283369"/>
                <a:gd name="connsiteX3" fmla="*/ 11117179 w 11133221"/>
                <a:gd name="connsiteY3" fmla="*/ 545432 h 1283369"/>
                <a:gd name="connsiteX4" fmla="*/ 11133221 w 11133221"/>
                <a:gd name="connsiteY4" fmla="*/ 0 h 1283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33221" h="1283369">
                  <a:moveTo>
                    <a:pt x="11133221" y="0"/>
                  </a:moveTo>
                  <a:lnTo>
                    <a:pt x="16043" y="770021"/>
                  </a:lnTo>
                  <a:lnTo>
                    <a:pt x="0" y="1283369"/>
                  </a:lnTo>
                  <a:lnTo>
                    <a:pt x="11117179" y="545432"/>
                  </a:lnTo>
                  <a:lnTo>
                    <a:pt x="11133221" y="0"/>
                  </a:lnTo>
                  <a:close/>
                </a:path>
              </a:pathLst>
            </a:custGeom>
            <a:solidFill>
              <a:srgbClr val="8DCD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直角三角形 2"/>
            <p:cNvSpPr/>
            <p:nvPr/>
          </p:nvSpPr>
          <p:spPr>
            <a:xfrm flipH="1">
              <a:off x="2" y="745958"/>
              <a:ext cx="545432" cy="545431"/>
            </a:xfrm>
            <a:prstGeom prst="rtTriangle">
              <a:avLst/>
            </a:prstGeom>
            <a:solidFill>
              <a:srgbClr val="1658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 rot="10800000" flipV="1">
              <a:off x="0" y="1283369"/>
              <a:ext cx="545432" cy="5574631"/>
            </a:xfrm>
            <a:prstGeom prst="rect">
              <a:avLst/>
            </a:prstGeom>
            <a:solidFill>
              <a:srgbClr val="1658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直角三角形 6"/>
            <p:cNvSpPr/>
            <p:nvPr/>
          </p:nvSpPr>
          <p:spPr>
            <a:xfrm flipV="1">
              <a:off x="11646569" y="0"/>
              <a:ext cx="545432" cy="545431"/>
            </a:xfrm>
            <a:prstGeom prst="rtTriangle">
              <a:avLst/>
            </a:prstGeom>
            <a:solidFill>
              <a:srgbClr val="1658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194060" y="3571305"/>
            <a:ext cx="730350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热爱挑战</a:t>
            </a:r>
            <a:endParaRPr lang="zh-CN" altLang="en-US" sz="8800" dirty="0">
              <a:solidFill>
                <a:srgbClr val="1658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72724" y="3154810"/>
            <a:ext cx="7303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我学习不好，但我</a:t>
            </a:r>
            <a:endParaRPr lang="zh-CN" altLang="en-US" sz="3600" dirty="0">
              <a:solidFill>
                <a:srgbClr val="1658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2476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 rot="20926605">
            <a:off x="462851" y="5309707"/>
            <a:ext cx="10289760" cy="1344876"/>
          </a:xfrm>
          <a:custGeom>
            <a:avLst/>
            <a:gdLst>
              <a:gd name="connsiteX0" fmla="*/ 0 w 12475374"/>
              <a:gd name="connsiteY0" fmla="*/ 0 h 898358"/>
              <a:gd name="connsiteX1" fmla="*/ 12475374 w 12475374"/>
              <a:gd name="connsiteY1" fmla="*/ 0 h 898358"/>
              <a:gd name="connsiteX2" fmla="*/ 12475374 w 12475374"/>
              <a:gd name="connsiteY2" fmla="*/ 898358 h 898358"/>
              <a:gd name="connsiteX3" fmla="*/ 0 w 12475374"/>
              <a:gd name="connsiteY3" fmla="*/ 898358 h 898358"/>
              <a:gd name="connsiteX4" fmla="*/ 0 w 12475374"/>
              <a:gd name="connsiteY4" fmla="*/ 0 h 898358"/>
              <a:gd name="connsiteX0" fmla="*/ 0 w 12475374"/>
              <a:gd name="connsiteY0" fmla="*/ 0 h 904850"/>
              <a:gd name="connsiteX1" fmla="*/ 12475374 w 12475374"/>
              <a:gd name="connsiteY1" fmla="*/ 0 h 904850"/>
              <a:gd name="connsiteX2" fmla="*/ 12343248 w 12475374"/>
              <a:gd name="connsiteY2" fmla="*/ 904850 h 904850"/>
              <a:gd name="connsiteX3" fmla="*/ 0 w 12475374"/>
              <a:gd name="connsiteY3" fmla="*/ 898358 h 904850"/>
              <a:gd name="connsiteX4" fmla="*/ 0 w 12475374"/>
              <a:gd name="connsiteY4" fmla="*/ 0 h 904850"/>
              <a:gd name="connsiteX0" fmla="*/ -1 w 23562975"/>
              <a:gd name="connsiteY0" fmla="*/ 32899 h 904850"/>
              <a:gd name="connsiteX1" fmla="*/ 23562975 w 23562975"/>
              <a:gd name="connsiteY1" fmla="*/ 0 h 904850"/>
              <a:gd name="connsiteX2" fmla="*/ 23430849 w 23562975"/>
              <a:gd name="connsiteY2" fmla="*/ 904850 h 904850"/>
              <a:gd name="connsiteX3" fmla="*/ 11087601 w 23562975"/>
              <a:gd name="connsiteY3" fmla="*/ 898358 h 904850"/>
              <a:gd name="connsiteX4" fmla="*/ -1 w 23562975"/>
              <a:gd name="connsiteY4" fmla="*/ 32899 h 904850"/>
              <a:gd name="connsiteX0" fmla="*/ 0 w 23665417"/>
              <a:gd name="connsiteY0" fmla="*/ 23532 h 904850"/>
              <a:gd name="connsiteX1" fmla="*/ 23665417 w 23665417"/>
              <a:gd name="connsiteY1" fmla="*/ 0 h 904850"/>
              <a:gd name="connsiteX2" fmla="*/ 23533291 w 23665417"/>
              <a:gd name="connsiteY2" fmla="*/ 904850 h 904850"/>
              <a:gd name="connsiteX3" fmla="*/ 11190043 w 23665417"/>
              <a:gd name="connsiteY3" fmla="*/ 898358 h 904850"/>
              <a:gd name="connsiteX4" fmla="*/ 0 w 23665417"/>
              <a:gd name="connsiteY4" fmla="*/ 23532 h 904850"/>
              <a:gd name="connsiteX0" fmla="*/ 0 w 23665417"/>
              <a:gd name="connsiteY0" fmla="*/ 23532 h 904850"/>
              <a:gd name="connsiteX1" fmla="*/ 23665417 w 23665417"/>
              <a:gd name="connsiteY1" fmla="*/ 0 h 904850"/>
              <a:gd name="connsiteX2" fmla="*/ 23533291 w 23665417"/>
              <a:gd name="connsiteY2" fmla="*/ 904850 h 904850"/>
              <a:gd name="connsiteX3" fmla="*/ 1888698 w 23665417"/>
              <a:gd name="connsiteY3" fmla="*/ 162359 h 904850"/>
              <a:gd name="connsiteX4" fmla="*/ 0 w 23665417"/>
              <a:gd name="connsiteY4" fmla="*/ 23532 h 904850"/>
              <a:gd name="connsiteX0" fmla="*/ -1 w 23515278"/>
              <a:gd name="connsiteY0" fmla="*/ 4550 h 904850"/>
              <a:gd name="connsiteX1" fmla="*/ 23515278 w 23515278"/>
              <a:gd name="connsiteY1" fmla="*/ 0 h 904850"/>
              <a:gd name="connsiteX2" fmla="*/ 23383152 w 23515278"/>
              <a:gd name="connsiteY2" fmla="*/ 904850 h 904850"/>
              <a:gd name="connsiteX3" fmla="*/ 1738559 w 23515278"/>
              <a:gd name="connsiteY3" fmla="*/ 162359 h 904850"/>
              <a:gd name="connsiteX4" fmla="*/ -1 w 23515278"/>
              <a:gd name="connsiteY4" fmla="*/ 4550 h 904850"/>
              <a:gd name="connsiteX0" fmla="*/ -1 w 22028227"/>
              <a:gd name="connsiteY0" fmla="*/ 0 h 1304039"/>
              <a:gd name="connsiteX1" fmla="*/ 22028227 w 22028227"/>
              <a:gd name="connsiteY1" fmla="*/ 399189 h 1304039"/>
              <a:gd name="connsiteX2" fmla="*/ 21896101 w 22028227"/>
              <a:gd name="connsiteY2" fmla="*/ 1304039 h 1304039"/>
              <a:gd name="connsiteX3" fmla="*/ 251508 w 22028227"/>
              <a:gd name="connsiteY3" fmla="*/ 561548 h 1304039"/>
              <a:gd name="connsiteX4" fmla="*/ -1 w 22028227"/>
              <a:gd name="connsiteY4" fmla="*/ 0 h 1304039"/>
              <a:gd name="connsiteX0" fmla="*/ 301624 w 22329852"/>
              <a:gd name="connsiteY0" fmla="*/ 0 h 1304039"/>
              <a:gd name="connsiteX1" fmla="*/ 22329852 w 22329852"/>
              <a:gd name="connsiteY1" fmla="*/ 399189 h 1304039"/>
              <a:gd name="connsiteX2" fmla="*/ 22197726 w 22329852"/>
              <a:gd name="connsiteY2" fmla="*/ 1304039 h 1304039"/>
              <a:gd name="connsiteX3" fmla="*/ 0 w 22329852"/>
              <a:gd name="connsiteY3" fmla="*/ 527326 h 1304039"/>
              <a:gd name="connsiteX4" fmla="*/ 301624 w 22329852"/>
              <a:gd name="connsiteY4" fmla="*/ 0 h 1304039"/>
              <a:gd name="connsiteX0" fmla="*/ 199181 w 22329852"/>
              <a:gd name="connsiteY0" fmla="*/ 0 h 1313406"/>
              <a:gd name="connsiteX1" fmla="*/ 22329852 w 22329852"/>
              <a:gd name="connsiteY1" fmla="*/ 408556 h 1313406"/>
              <a:gd name="connsiteX2" fmla="*/ 22197726 w 22329852"/>
              <a:gd name="connsiteY2" fmla="*/ 1313406 h 1313406"/>
              <a:gd name="connsiteX3" fmla="*/ 0 w 22329852"/>
              <a:gd name="connsiteY3" fmla="*/ 536693 h 1313406"/>
              <a:gd name="connsiteX4" fmla="*/ 199181 w 22329852"/>
              <a:gd name="connsiteY4" fmla="*/ 0 h 1313406"/>
              <a:gd name="connsiteX0" fmla="*/ 212731 w 22329852"/>
              <a:gd name="connsiteY0" fmla="*/ 0 h 1344876"/>
              <a:gd name="connsiteX1" fmla="*/ 22329852 w 22329852"/>
              <a:gd name="connsiteY1" fmla="*/ 440026 h 1344876"/>
              <a:gd name="connsiteX2" fmla="*/ 22197726 w 22329852"/>
              <a:gd name="connsiteY2" fmla="*/ 1344876 h 1344876"/>
              <a:gd name="connsiteX3" fmla="*/ 0 w 22329852"/>
              <a:gd name="connsiteY3" fmla="*/ 568163 h 1344876"/>
              <a:gd name="connsiteX4" fmla="*/ 212731 w 22329852"/>
              <a:gd name="connsiteY4" fmla="*/ 0 h 1344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329852" h="1344876">
                <a:moveTo>
                  <a:pt x="212731" y="0"/>
                </a:moveTo>
                <a:lnTo>
                  <a:pt x="22329852" y="440026"/>
                </a:lnTo>
                <a:lnTo>
                  <a:pt x="22197726" y="1344876"/>
                </a:lnTo>
                <a:lnTo>
                  <a:pt x="0" y="568163"/>
                </a:lnTo>
                <a:lnTo>
                  <a:pt x="212731" y="0"/>
                </a:lnTo>
                <a:close/>
              </a:path>
            </a:pathLst>
          </a:custGeom>
          <a:solidFill>
            <a:srgbClr val="8DCD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21449560">
            <a:off x="-297053" y="2997579"/>
            <a:ext cx="12475374" cy="898358"/>
          </a:xfrm>
          <a:prstGeom prst="rect">
            <a:avLst/>
          </a:prstGeom>
          <a:solidFill>
            <a:srgbClr val="8DCD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451992" flipH="1">
            <a:off x="-1049114" y="1851505"/>
            <a:ext cx="13504608" cy="898358"/>
          </a:xfrm>
          <a:prstGeom prst="rect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五边形 6"/>
          <p:cNvSpPr/>
          <p:nvPr/>
        </p:nvSpPr>
        <p:spPr>
          <a:xfrm rot="21380747" flipH="1">
            <a:off x="2460332" y="1560983"/>
            <a:ext cx="3453461" cy="952419"/>
          </a:xfrm>
          <a:prstGeom prst="homePlate">
            <a:avLst>
              <a:gd name="adj" fmla="val 42739"/>
            </a:avLst>
          </a:prstGeom>
          <a:solidFill>
            <a:srgbClr val="F5FD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dirty="0" smtClean="0">
                <a:solidFill>
                  <a:srgbClr val="FEC4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基本信息</a:t>
            </a:r>
            <a:endParaRPr lang="zh-CN" altLang="en-US" sz="4800" dirty="0">
              <a:solidFill>
                <a:srgbClr val="FEC4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五边形 7"/>
          <p:cNvSpPr/>
          <p:nvPr/>
        </p:nvSpPr>
        <p:spPr>
          <a:xfrm rot="21380747" flipH="1">
            <a:off x="7021211" y="2000589"/>
            <a:ext cx="3453461" cy="952419"/>
          </a:xfrm>
          <a:prstGeom prst="homePlate">
            <a:avLst>
              <a:gd name="adj" fmla="val 42739"/>
            </a:avLst>
          </a:prstGeom>
          <a:solidFill>
            <a:srgbClr val="F5FD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dirty="0" smtClean="0">
                <a:solidFill>
                  <a:srgbClr val="FEC4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个人经历</a:t>
            </a:r>
            <a:endParaRPr lang="zh-CN" altLang="en-US" sz="4800" dirty="0">
              <a:solidFill>
                <a:srgbClr val="FEC4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 rot="451992" flipH="1">
            <a:off x="-480602" y="4011107"/>
            <a:ext cx="11390376" cy="899540"/>
          </a:xfrm>
          <a:custGeom>
            <a:avLst/>
            <a:gdLst>
              <a:gd name="connsiteX0" fmla="*/ 0 w 11450846"/>
              <a:gd name="connsiteY0" fmla="*/ 0 h 898358"/>
              <a:gd name="connsiteX1" fmla="*/ 11450846 w 11450846"/>
              <a:gd name="connsiteY1" fmla="*/ 0 h 898358"/>
              <a:gd name="connsiteX2" fmla="*/ 11450846 w 11450846"/>
              <a:gd name="connsiteY2" fmla="*/ 898358 h 898358"/>
              <a:gd name="connsiteX3" fmla="*/ 0 w 11450846"/>
              <a:gd name="connsiteY3" fmla="*/ 898358 h 898358"/>
              <a:gd name="connsiteX4" fmla="*/ 0 w 11450846"/>
              <a:gd name="connsiteY4" fmla="*/ 0 h 898358"/>
              <a:gd name="connsiteX0" fmla="*/ 113429 w 11450846"/>
              <a:gd name="connsiteY0" fmla="*/ 0 h 899540"/>
              <a:gd name="connsiteX1" fmla="*/ 11450846 w 11450846"/>
              <a:gd name="connsiteY1" fmla="*/ 1182 h 899540"/>
              <a:gd name="connsiteX2" fmla="*/ 11450846 w 11450846"/>
              <a:gd name="connsiteY2" fmla="*/ 899540 h 899540"/>
              <a:gd name="connsiteX3" fmla="*/ 0 w 11450846"/>
              <a:gd name="connsiteY3" fmla="*/ 899540 h 899540"/>
              <a:gd name="connsiteX4" fmla="*/ 113429 w 11450846"/>
              <a:gd name="connsiteY4" fmla="*/ 0 h 899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50846" h="899540">
                <a:moveTo>
                  <a:pt x="113429" y="0"/>
                </a:moveTo>
                <a:lnTo>
                  <a:pt x="11450846" y="1182"/>
                </a:lnTo>
                <a:lnTo>
                  <a:pt x="11450846" y="899540"/>
                </a:lnTo>
                <a:lnTo>
                  <a:pt x="0" y="899540"/>
                </a:lnTo>
                <a:lnTo>
                  <a:pt x="113429" y="0"/>
                </a:lnTo>
                <a:close/>
              </a:path>
            </a:pathLst>
          </a:cu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五边形 8"/>
          <p:cNvSpPr/>
          <p:nvPr/>
        </p:nvSpPr>
        <p:spPr>
          <a:xfrm rot="21380747" flipH="1">
            <a:off x="4528649" y="3970560"/>
            <a:ext cx="3453461" cy="952419"/>
          </a:xfrm>
          <a:prstGeom prst="homePlate">
            <a:avLst>
              <a:gd name="adj" fmla="val 42739"/>
            </a:avLst>
          </a:prstGeom>
          <a:solidFill>
            <a:srgbClr val="F5FD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dirty="0" smtClean="0">
                <a:solidFill>
                  <a:srgbClr val="FEC4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能力特长</a:t>
            </a:r>
            <a:endParaRPr lang="zh-CN" altLang="en-US" sz="4800" dirty="0">
              <a:solidFill>
                <a:srgbClr val="FEC4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直角三角形 15"/>
          <p:cNvSpPr/>
          <p:nvPr/>
        </p:nvSpPr>
        <p:spPr>
          <a:xfrm flipH="1">
            <a:off x="0" y="6312569"/>
            <a:ext cx="545432" cy="545431"/>
          </a:xfrm>
          <a:prstGeom prst="rtTriangle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0056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513348" y="0"/>
            <a:ext cx="11133221" cy="1283369"/>
          </a:xfrm>
          <a:custGeom>
            <a:avLst/>
            <a:gdLst>
              <a:gd name="connsiteX0" fmla="*/ 11101136 w 11101136"/>
              <a:gd name="connsiteY0" fmla="*/ 0 h 1299411"/>
              <a:gd name="connsiteX1" fmla="*/ 0 w 11101136"/>
              <a:gd name="connsiteY1" fmla="*/ 786063 h 1299411"/>
              <a:gd name="connsiteX2" fmla="*/ 16042 w 11101136"/>
              <a:gd name="connsiteY2" fmla="*/ 1299411 h 1299411"/>
              <a:gd name="connsiteX3" fmla="*/ 11085094 w 11101136"/>
              <a:gd name="connsiteY3" fmla="*/ 545432 h 1299411"/>
              <a:gd name="connsiteX4" fmla="*/ 11101136 w 11101136"/>
              <a:gd name="connsiteY4" fmla="*/ 0 h 1299411"/>
              <a:gd name="connsiteX0" fmla="*/ 11101136 w 11101136"/>
              <a:gd name="connsiteY0" fmla="*/ 0 h 1299411"/>
              <a:gd name="connsiteX1" fmla="*/ 0 w 11101136"/>
              <a:gd name="connsiteY1" fmla="*/ 786063 h 1299411"/>
              <a:gd name="connsiteX2" fmla="*/ 16042 w 11101136"/>
              <a:gd name="connsiteY2" fmla="*/ 1299411 h 1299411"/>
              <a:gd name="connsiteX3" fmla="*/ 11085094 w 11101136"/>
              <a:gd name="connsiteY3" fmla="*/ 545432 h 1299411"/>
              <a:gd name="connsiteX4" fmla="*/ 11101136 w 11101136"/>
              <a:gd name="connsiteY4" fmla="*/ 0 h 1299411"/>
              <a:gd name="connsiteX0" fmla="*/ 11133221 w 11133221"/>
              <a:gd name="connsiteY0" fmla="*/ 0 h 1283369"/>
              <a:gd name="connsiteX1" fmla="*/ 32085 w 11133221"/>
              <a:gd name="connsiteY1" fmla="*/ 786063 h 1283369"/>
              <a:gd name="connsiteX2" fmla="*/ 0 w 11133221"/>
              <a:gd name="connsiteY2" fmla="*/ 1283369 h 1283369"/>
              <a:gd name="connsiteX3" fmla="*/ 11117179 w 11133221"/>
              <a:gd name="connsiteY3" fmla="*/ 545432 h 1283369"/>
              <a:gd name="connsiteX4" fmla="*/ 11133221 w 11133221"/>
              <a:gd name="connsiteY4" fmla="*/ 0 h 1283369"/>
              <a:gd name="connsiteX0" fmla="*/ 11133221 w 11133221"/>
              <a:gd name="connsiteY0" fmla="*/ 0 h 1283369"/>
              <a:gd name="connsiteX1" fmla="*/ 16043 w 11133221"/>
              <a:gd name="connsiteY1" fmla="*/ 770021 h 1283369"/>
              <a:gd name="connsiteX2" fmla="*/ 0 w 11133221"/>
              <a:gd name="connsiteY2" fmla="*/ 1283369 h 1283369"/>
              <a:gd name="connsiteX3" fmla="*/ 11117179 w 11133221"/>
              <a:gd name="connsiteY3" fmla="*/ 545432 h 1283369"/>
              <a:gd name="connsiteX4" fmla="*/ 11133221 w 11133221"/>
              <a:gd name="connsiteY4" fmla="*/ 0 h 1283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33221" h="1283369">
                <a:moveTo>
                  <a:pt x="11133221" y="0"/>
                </a:moveTo>
                <a:lnTo>
                  <a:pt x="16043" y="770021"/>
                </a:lnTo>
                <a:lnTo>
                  <a:pt x="0" y="1283369"/>
                </a:lnTo>
                <a:lnTo>
                  <a:pt x="11117179" y="545432"/>
                </a:lnTo>
                <a:lnTo>
                  <a:pt x="11133221" y="0"/>
                </a:lnTo>
                <a:close/>
              </a:path>
            </a:pathLst>
          </a:custGeom>
          <a:solidFill>
            <a:srgbClr val="8DCD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 flipH="1">
            <a:off x="2" y="745958"/>
            <a:ext cx="545432" cy="545431"/>
          </a:xfrm>
          <a:prstGeom prst="rtTriangle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10800000" flipV="1">
            <a:off x="0" y="1283369"/>
            <a:ext cx="545432" cy="5574631"/>
          </a:xfrm>
          <a:prstGeom prst="rect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 flipV="1">
            <a:off x="11646569" y="0"/>
            <a:ext cx="545432" cy="545431"/>
          </a:xfrm>
          <a:prstGeom prst="rtTriangle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标注 18"/>
          <p:cNvSpPr/>
          <p:nvPr/>
        </p:nvSpPr>
        <p:spPr>
          <a:xfrm flipH="1">
            <a:off x="2304288" y="2389632"/>
            <a:ext cx="5894729" cy="2905272"/>
          </a:xfrm>
          <a:prstGeom prst="wedgeRoundRectCallout">
            <a:avLst>
              <a:gd name="adj1" fmla="val -46179"/>
              <a:gd name="adj2" fmla="val 69896"/>
              <a:gd name="adj3" fmla="val 16667"/>
            </a:avLst>
          </a:prstGeom>
          <a:solidFill>
            <a:srgbClr val="FFE7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 smtClean="0">
                <a:solidFill>
                  <a:srgbClr val="165857"/>
                </a:solidFill>
                <a:latin typeface="Helvetica LT Std" panose="020B0504020202020204" pitchFamily="34" charset="0"/>
                <a:ea typeface="微软雅黑" panose="020B0503020204020204" pitchFamily="34" charset="-122"/>
              </a:rPr>
              <a:t>What doesn’t kill you makes you</a:t>
            </a:r>
          </a:p>
          <a:p>
            <a:pPr algn="ctr"/>
            <a:r>
              <a:rPr lang="en-US" altLang="zh-CN" sz="4800" b="1" dirty="0" smtClean="0">
                <a:solidFill>
                  <a:srgbClr val="165857"/>
                </a:solidFill>
                <a:latin typeface="Helvetica LT Std" panose="020B0504020202020204" pitchFamily="34" charset="0"/>
                <a:ea typeface="微软雅黑" panose="020B0503020204020204" pitchFamily="34" charset="-122"/>
              </a:rPr>
              <a:t>STONGER.</a:t>
            </a:r>
            <a:endParaRPr lang="zh-CN" altLang="en-US" sz="6600" b="1" dirty="0">
              <a:solidFill>
                <a:srgbClr val="165857"/>
              </a:solidFill>
              <a:latin typeface="Helvetica LT Std" panose="020B05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9017" y="4590479"/>
            <a:ext cx="2377646" cy="218255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76133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10800000" flipV="1">
            <a:off x="0" y="1"/>
            <a:ext cx="545432" cy="1719072"/>
          </a:xfrm>
          <a:prstGeom prst="rect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 rot="16200000" flipH="1">
            <a:off x="-1" y="1719073"/>
            <a:ext cx="545432" cy="545431"/>
          </a:xfrm>
          <a:prstGeom prst="rtTriangle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950220" y="1898745"/>
            <a:ext cx="825448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U</a:t>
            </a:r>
            <a:endParaRPr lang="zh-CN" altLang="en-US" sz="8800" dirty="0">
              <a:solidFill>
                <a:srgbClr val="1658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25708" y="3791570"/>
            <a:ext cx="7303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FEC4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期待伯乐的到来</a:t>
            </a:r>
            <a:endParaRPr lang="zh-CN" altLang="en-US" sz="3600" dirty="0">
              <a:solidFill>
                <a:srgbClr val="FEC4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9654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437898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545432" cy="2679032"/>
          </a:xfrm>
          <a:prstGeom prst="rect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 rot="10800000">
            <a:off x="0" y="2679031"/>
            <a:ext cx="545432" cy="545431"/>
          </a:xfrm>
          <a:prstGeom prst="rtTriangle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16200000" flipV="1">
            <a:off x="5839326" y="-2614864"/>
            <a:ext cx="545432" cy="11133220"/>
          </a:xfrm>
          <a:prstGeom prst="rect">
            <a:avLst/>
          </a:prstGeom>
          <a:solidFill>
            <a:srgbClr val="8DCD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>
            <a:off x="11678652" y="2679029"/>
            <a:ext cx="545432" cy="545431"/>
          </a:xfrm>
          <a:prstGeom prst="rtTriangle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678652" y="3224460"/>
            <a:ext cx="545432" cy="3633540"/>
          </a:xfrm>
          <a:prstGeom prst="rect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4154907" y="2502571"/>
            <a:ext cx="3882187" cy="890335"/>
            <a:chOff x="4086727" y="2502571"/>
            <a:chExt cx="3882187" cy="890335"/>
          </a:xfrm>
        </p:grpSpPr>
        <p:sp>
          <p:nvSpPr>
            <p:cNvPr id="10" name="流程图: 手动操作 9"/>
            <p:cNvSpPr/>
            <p:nvPr/>
          </p:nvSpPr>
          <p:spPr>
            <a:xfrm rot="16200000" flipH="1">
              <a:off x="7196890" y="2620881"/>
              <a:ext cx="890334" cy="653715"/>
            </a:xfrm>
            <a:prstGeom prst="flowChartManualOperation">
              <a:avLst/>
            </a:prstGeom>
            <a:solidFill>
              <a:srgbClr val="FFE7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流程图: 手动操作 10"/>
            <p:cNvSpPr/>
            <p:nvPr/>
          </p:nvSpPr>
          <p:spPr>
            <a:xfrm rot="5400000">
              <a:off x="3972428" y="2616871"/>
              <a:ext cx="890334" cy="661736"/>
            </a:xfrm>
            <a:prstGeom prst="flowChartManualOperation">
              <a:avLst/>
            </a:prstGeom>
            <a:solidFill>
              <a:srgbClr val="FFE7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4748464" y="2502571"/>
              <a:ext cx="2566734" cy="890335"/>
            </a:xfrm>
            <a:prstGeom prst="rect">
              <a:avLst/>
            </a:prstGeom>
            <a:solidFill>
              <a:srgbClr val="FEC4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4993786" y="2593795"/>
              <a:ext cx="2236510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rgbClr val="F5FD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基本信息</a:t>
              </a:r>
              <a:endParaRPr lang="zh-CN" altLang="en-US" sz="4000" dirty="0">
                <a:solidFill>
                  <a:srgbClr val="F5FDC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4267408" y="2593795"/>
            <a:ext cx="60946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F5FDC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endParaRPr lang="zh-CN" altLang="en-US" sz="4000" dirty="0">
              <a:solidFill>
                <a:srgbClr val="F5FDC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21194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513348" y="0"/>
            <a:ext cx="11133221" cy="1283369"/>
          </a:xfrm>
          <a:custGeom>
            <a:avLst/>
            <a:gdLst>
              <a:gd name="connsiteX0" fmla="*/ 11101136 w 11101136"/>
              <a:gd name="connsiteY0" fmla="*/ 0 h 1299411"/>
              <a:gd name="connsiteX1" fmla="*/ 0 w 11101136"/>
              <a:gd name="connsiteY1" fmla="*/ 786063 h 1299411"/>
              <a:gd name="connsiteX2" fmla="*/ 16042 w 11101136"/>
              <a:gd name="connsiteY2" fmla="*/ 1299411 h 1299411"/>
              <a:gd name="connsiteX3" fmla="*/ 11085094 w 11101136"/>
              <a:gd name="connsiteY3" fmla="*/ 545432 h 1299411"/>
              <a:gd name="connsiteX4" fmla="*/ 11101136 w 11101136"/>
              <a:gd name="connsiteY4" fmla="*/ 0 h 1299411"/>
              <a:gd name="connsiteX0" fmla="*/ 11101136 w 11101136"/>
              <a:gd name="connsiteY0" fmla="*/ 0 h 1299411"/>
              <a:gd name="connsiteX1" fmla="*/ 0 w 11101136"/>
              <a:gd name="connsiteY1" fmla="*/ 786063 h 1299411"/>
              <a:gd name="connsiteX2" fmla="*/ 16042 w 11101136"/>
              <a:gd name="connsiteY2" fmla="*/ 1299411 h 1299411"/>
              <a:gd name="connsiteX3" fmla="*/ 11085094 w 11101136"/>
              <a:gd name="connsiteY3" fmla="*/ 545432 h 1299411"/>
              <a:gd name="connsiteX4" fmla="*/ 11101136 w 11101136"/>
              <a:gd name="connsiteY4" fmla="*/ 0 h 1299411"/>
              <a:gd name="connsiteX0" fmla="*/ 11133221 w 11133221"/>
              <a:gd name="connsiteY0" fmla="*/ 0 h 1283369"/>
              <a:gd name="connsiteX1" fmla="*/ 32085 w 11133221"/>
              <a:gd name="connsiteY1" fmla="*/ 786063 h 1283369"/>
              <a:gd name="connsiteX2" fmla="*/ 0 w 11133221"/>
              <a:gd name="connsiteY2" fmla="*/ 1283369 h 1283369"/>
              <a:gd name="connsiteX3" fmla="*/ 11117179 w 11133221"/>
              <a:gd name="connsiteY3" fmla="*/ 545432 h 1283369"/>
              <a:gd name="connsiteX4" fmla="*/ 11133221 w 11133221"/>
              <a:gd name="connsiteY4" fmla="*/ 0 h 1283369"/>
              <a:gd name="connsiteX0" fmla="*/ 11133221 w 11133221"/>
              <a:gd name="connsiteY0" fmla="*/ 0 h 1283369"/>
              <a:gd name="connsiteX1" fmla="*/ 16043 w 11133221"/>
              <a:gd name="connsiteY1" fmla="*/ 770021 h 1283369"/>
              <a:gd name="connsiteX2" fmla="*/ 0 w 11133221"/>
              <a:gd name="connsiteY2" fmla="*/ 1283369 h 1283369"/>
              <a:gd name="connsiteX3" fmla="*/ 11117179 w 11133221"/>
              <a:gd name="connsiteY3" fmla="*/ 545432 h 1283369"/>
              <a:gd name="connsiteX4" fmla="*/ 11133221 w 11133221"/>
              <a:gd name="connsiteY4" fmla="*/ 0 h 1283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33221" h="1283369">
                <a:moveTo>
                  <a:pt x="11133221" y="0"/>
                </a:moveTo>
                <a:lnTo>
                  <a:pt x="16043" y="770021"/>
                </a:lnTo>
                <a:lnTo>
                  <a:pt x="0" y="1283369"/>
                </a:lnTo>
                <a:lnTo>
                  <a:pt x="11117179" y="545432"/>
                </a:lnTo>
                <a:lnTo>
                  <a:pt x="11133221" y="0"/>
                </a:lnTo>
                <a:close/>
              </a:path>
            </a:pathLst>
          </a:custGeom>
          <a:solidFill>
            <a:srgbClr val="8DCD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65857"/>
              </a:solidFill>
            </a:endParaRPr>
          </a:p>
        </p:txBody>
      </p:sp>
      <p:sp>
        <p:nvSpPr>
          <p:cNvPr id="3" name="直角三角形 2"/>
          <p:cNvSpPr/>
          <p:nvPr/>
        </p:nvSpPr>
        <p:spPr>
          <a:xfrm flipH="1">
            <a:off x="2" y="745958"/>
            <a:ext cx="545432" cy="545431"/>
          </a:xfrm>
          <a:prstGeom prst="rtTriangle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65857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 rot="10800000" flipV="1">
            <a:off x="0" y="1283369"/>
            <a:ext cx="545432" cy="5574631"/>
          </a:xfrm>
          <a:prstGeom prst="rect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65857"/>
              </a:solidFill>
            </a:endParaRPr>
          </a:p>
        </p:txBody>
      </p:sp>
      <p:sp>
        <p:nvSpPr>
          <p:cNvPr id="7" name="直角三角形 6"/>
          <p:cNvSpPr/>
          <p:nvPr/>
        </p:nvSpPr>
        <p:spPr>
          <a:xfrm flipV="1">
            <a:off x="11646569" y="0"/>
            <a:ext cx="545432" cy="545431"/>
          </a:xfrm>
          <a:prstGeom prst="rtTriangle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65857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546121" y="3159120"/>
            <a:ext cx="8538414" cy="2563632"/>
            <a:chOff x="2819397" y="1729736"/>
            <a:chExt cx="8538414" cy="2563632"/>
          </a:xfrm>
        </p:grpSpPr>
        <p:grpSp>
          <p:nvGrpSpPr>
            <p:cNvPr id="15" name="组合 14"/>
            <p:cNvGrpSpPr/>
            <p:nvPr/>
          </p:nvGrpSpPr>
          <p:grpSpPr>
            <a:xfrm>
              <a:off x="2819397" y="1876086"/>
              <a:ext cx="8538414" cy="2417282"/>
              <a:chOff x="3192378" y="1366087"/>
              <a:chExt cx="8538414" cy="2417282"/>
            </a:xfrm>
          </p:grpSpPr>
          <p:pic>
            <p:nvPicPr>
              <p:cNvPr id="8" name="图片 7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134" t="14605" r="39631" b="60468"/>
              <a:stretch/>
            </p:blipFill>
            <p:spPr>
              <a:xfrm>
                <a:off x="3192378" y="1366087"/>
                <a:ext cx="2310063" cy="2310063"/>
              </a:xfrm>
              <a:prstGeom prst="rect">
                <a:avLst/>
              </a:prstGeo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10" name="文本框 9"/>
              <p:cNvSpPr txBox="1"/>
              <p:nvPr/>
            </p:nvSpPr>
            <p:spPr>
              <a:xfrm>
                <a:off x="5917556" y="1819321"/>
                <a:ext cx="389823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solidFill>
                      <a:srgbClr val="165857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Fang Ho</a:t>
                </a:r>
                <a:r>
                  <a:rPr lang="en-US" altLang="zh-CN" dirty="0" smtClean="0">
                    <a:solidFill>
                      <a:srgbClr val="165857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	</a:t>
                </a:r>
                <a:endParaRPr lang="zh-CN" altLang="en-US" dirty="0">
                  <a:solidFill>
                    <a:srgbClr val="1658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5903494" y="2459930"/>
                <a:ext cx="5827298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000" dirty="0" smtClean="0">
                    <a:solidFill>
                      <a:srgbClr val="165857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华中科技大学生命学院</a:t>
                </a:r>
                <a:r>
                  <a:rPr lang="en-US" altLang="zh-CN" sz="4000" dirty="0" smtClean="0">
                    <a:solidFill>
                      <a:srgbClr val="165857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2017</a:t>
                </a:r>
                <a:r>
                  <a:rPr lang="zh-CN" altLang="en-US" sz="4000" dirty="0" smtClean="0">
                    <a:solidFill>
                      <a:srgbClr val="165857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届毕业生</a:t>
                </a:r>
                <a:r>
                  <a:rPr lang="en-US" altLang="zh-CN" sz="2800" dirty="0" smtClean="0">
                    <a:solidFill>
                      <a:srgbClr val="165857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	</a:t>
                </a:r>
                <a:endParaRPr lang="zh-CN" altLang="en-US" sz="2800" dirty="0">
                  <a:solidFill>
                    <a:srgbClr val="1658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5530513" y="1729736"/>
              <a:ext cx="389823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dirty="0" smtClean="0">
                  <a:solidFill>
                    <a:srgbClr val="1658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何树丰</a:t>
              </a:r>
              <a:r>
                <a:rPr lang="en-US" altLang="zh-CN" sz="3200" dirty="0" smtClean="0">
                  <a:solidFill>
                    <a:srgbClr val="1658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</a:t>
              </a:r>
              <a:endParaRPr lang="zh-CN" altLang="en-US" sz="3200" dirty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9366870"/>
              </p:ext>
            </p:extLst>
          </p:nvPr>
        </p:nvGraphicFramePr>
        <p:xfrm>
          <a:off x="2414014" y="5767154"/>
          <a:ext cx="9095234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30882"/>
                <a:gridCol w="586435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sz="2400" b="0" dirty="0" smtClean="0">
                          <a:solidFill>
                            <a:srgbClr val="165857"/>
                          </a:solidFill>
                          <a:latin typeface="Helvetica LT Std" panose="020B0504020202020204" pitchFamily="34" charset="0"/>
                        </a:rPr>
                        <a:t>Phone</a:t>
                      </a:r>
                      <a:r>
                        <a:rPr lang="zh-CN" altLang="en-US" sz="2400" b="0" dirty="0" smtClean="0">
                          <a:solidFill>
                            <a:srgbClr val="165857"/>
                          </a:solidFill>
                          <a:latin typeface="Helvetica LT Std" panose="020B0504020202020204" pitchFamily="34" charset="0"/>
                        </a:rPr>
                        <a:t>：</a:t>
                      </a:r>
                      <a:endParaRPr lang="zh-CN" altLang="en-US" sz="2400" b="0" dirty="0">
                        <a:solidFill>
                          <a:srgbClr val="165857"/>
                        </a:solidFill>
                        <a:latin typeface="Helvetica LT Std" panose="020B05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400" b="0" dirty="0" smtClean="0">
                          <a:solidFill>
                            <a:srgbClr val="165857"/>
                          </a:solidFill>
                          <a:latin typeface="Helvetica LT Std" panose="020B0504020202020204" pitchFamily="34" charset="0"/>
                        </a:rPr>
                        <a:t>Mail</a:t>
                      </a:r>
                      <a:r>
                        <a:rPr lang="zh-CN" altLang="en-US" sz="2400" b="0" dirty="0" smtClean="0">
                          <a:solidFill>
                            <a:srgbClr val="165857"/>
                          </a:solidFill>
                          <a:latin typeface="Helvetica LT Std" panose="020B0504020202020204" pitchFamily="34" charset="0"/>
                        </a:rPr>
                        <a:t>：</a:t>
                      </a:r>
                      <a:endParaRPr lang="zh-CN" altLang="en-US" sz="2400" b="0" dirty="0">
                        <a:solidFill>
                          <a:srgbClr val="165857"/>
                        </a:solidFill>
                        <a:latin typeface="Helvetica LT Std" panose="020B05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r>
                        <a:rPr lang="en-US" altLang="zh-CN" sz="2400" b="0" dirty="0" smtClean="0">
                          <a:solidFill>
                            <a:srgbClr val="165857"/>
                          </a:solidFill>
                          <a:latin typeface="Helvetica LT Std" panose="020B0504020202020204" pitchFamily="34" charset="0"/>
                        </a:rPr>
                        <a:t>Address</a:t>
                      </a:r>
                      <a:r>
                        <a:rPr lang="zh-CN" altLang="en-US" sz="2400" b="0" dirty="0" smtClean="0">
                          <a:solidFill>
                            <a:srgbClr val="165857"/>
                          </a:solidFill>
                          <a:latin typeface="Helvetica LT Std" panose="020B0504020202020204" pitchFamily="34" charset="0"/>
                        </a:rPr>
                        <a:t>：</a:t>
                      </a:r>
                      <a:endParaRPr lang="zh-CN" altLang="en-US" sz="2400" b="0" dirty="0">
                        <a:solidFill>
                          <a:srgbClr val="16585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2400" b="0" dirty="0">
                        <a:solidFill>
                          <a:srgbClr val="FEC43E"/>
                        </a:solidFill>
                        <a:latin typeface="Helvetica LT Std" panose="020B05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512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545432" cy="2679032"/>
          </a:xfrm>
          <a:prstGeom prst="rect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 rot="10800000">
            <a:off x="0" y="2679031"/>
            <a:ext cx="545432" cy="545431"/>
          </a:xfrm>
          <a:prstGeom prst="rtTriangle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16200000" flipV="1">
            <a:off x="5839326" y="-2614864"/>
            <a:ext cx="545432" cy="11133220"/>
          </a:xfrm>
          <a:prstGeom prst="rect">
            <a:avLst/>
          </a:prstGeom>
          <a:solidFill>
            <a:srgbClr val="8DCD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>
            <a:off x="11678652" y="2679029"/>
            <a:ext cx="545432" cy="545431"/>
          </a:xfrm>
          <a:prstGeom prst="rtTriangle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678652" y="3224460"/>
            <a:ext cx="545432" cy="3633540"/>
          </a:xfrm>
          <a:prstGeom prst="rect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4154907" y="2502571"/>
            <a:ext cx="3882187" cy="890335"/>
            <a:chOff x="4086727" y="2502571"/>
            <a:chExt cx="3882187" cy="890335"/>
          </a:xfrm>
        </p:grpSpPr>
        <p:sp>
          <p:nvSpPr>
            <p:cNvPr id="10" name="流程图: 手动操作 9"/>
            <p:cNvSpPr/>
            <p:nvPr/>
          </p:nvSpPr>
          <p:spPr>
            <a:xfrm rot="16200000" flipH="1">
              <a:off x="7196890" y="2620881"/>
              <a:ext cx="890334" cy="653715"/>
            </a:xfrm>
            <a:prstGeom prst="flowChartManualOperation">
              <a:avLst/>
            </a:prstGeom>
            <a:solidFill>
              <a:srgbClr val="FFE7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流程图: 手动操作 10"/>
            <p:cNvSpPr/>
            <p:nvPr/>
          </p:nvSpPr>
          <p:spPr>
            <a:xfrm rot="5400000">
              <a:off x="3972428" y="2616871"/>
              <a:ext cx="890334" cy="661736"/>
            </a:xfrm>
            <a:prstGeom prst="flowChartManualOperation">
              <a:avLst/>
            </a:prstGeom>
            <a:solidFill>
              <a:srgbClr val="FFE7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4748464" y="2502571"/>
              <a:ext cx="2566734" cy="890335"/>
            </a:xfrm>
            <a:prstGeom prst="rect">
              <a:avLst/>
            </a:prstGeom>
            <a:solidFill>
              <a:srgbClr val="FEC4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4993786" y="2593795"/>
              <a:ext cx="2236510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rgbClr val="F5FD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个人经历</a:t>
              </a:r>
              <a:endParaRPr lang="zh-CN" altLang="en-US" sz="4000" dirty="0">
                <a:solidFill>
                  <a:srgbClr val="F5FDC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4267408" y="2593795"/>
            <a:ext cx="60946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>
                <a:solidFill>
                  <a:srgbClr val="F5FDC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4000" dirty="0" smtClean="0">
                <a:solidFill>
                  <a:srgbClr val="F5FDC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4000" dirty="0">
              <a:solidFill>
                <a:srgbClr val="F5FDC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3993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513348" y="0"/>
            <a:ext cx="11133221" cy="1283369"/>
          </a:xfrm>
          <a:custGeom>
            <a:avLst/>
            <a:gdLst>
              <a:gd name="connsiteX0" fmla="*/ 11101136 w 11101136"/>
              <a:gd name="connsiteY0" fmla="*/ 0 h 1299411"/>
              <a:gd name="connsiteX1" fmla="*/ 0 w 11101136"/>
              <a:gd name="connsiteY1" fmla="*/ 786063 h 1299411"/>
              <a:gd name="connsiteX2" fmla="*/ 16042 w 11101136"/>
              <a:gd name="connsiteY2" fmla="*/ 1299411 h 1299411"/>
              <a:gd name="connsiteX3" fmla="*/ 11085094 w 11101136"/>
              <a:gd name="connsiteY3" fmla="*/ 545432 h 1299411"/>
              <a:gd name="connsiteX4" fmla="*/ 11101136 w 11101136"/>
              <a:gd name="connsiteY4" fmla="*/ 0 h 1299411"/>
              <a:gd name="connsiteX0" fmla="*/ 11101136 w 11101136"/>
              <a:gd name="connsiteY0" fmla="*/ 0 h 1299411"/>
              <a:gd name="connsiteX1" fmla="*/ 0 w 11101136"/>
              <a:gd name="connsiteY1" fmla="*/ 786063 h 1299411"/>
              <a:gd name="connsiteX2" fmla="*/ 16042 w 11101136"/>
              <a:gd name="connsiteY2" fmla="*/ 1299411 h 1299411"/>
              <a:gd name="connsiteX3" fmla="*/ 11085094 w 11101136"/>
              <a:gd name="connsiteY3" fmla="*/ 545432 h 1299411"/>
              <a:gd name="connsiteX4" fmla="*/ 11101136 w 11101136"/>
              <a:gd name="connsiteY4" fmla="*/ 0 h 1299411"/>
              <a:gd name="connsiteX0" fmla="*/ 11133221 w 11133221"/>
              <a:gd name="connsiteY0" fmla="*/ 0 h 1283369"/>
              <a:gd name="connsiteX1" fmla="*/ 32085 w 11133221"/>
              <a:gd name="connsiteY1" fmla="*/ 786063 h 1283369"/>
              <a:gd name="connsiteX2" fmla="*/ 0 w 11133221"/>
              <a:gd name="connsiteY2" fmla="*/ 1283369 h 1283369"/>
              <a:gd name="connsiteX3" fmla="*/ 11117179 w 11133221"/>
              <a:gd name="connsiteY3" fmla="*/ 545432 h 1283369"/>
              <a:gd name="connsiteX4" fmla="*/ 11133221 w 11133221"/>
              <a:gd name="connsiteY4" fmla="*/ 0 h 1283369"/>
              <a:gd name="connsiteX0" fmla="*/ 11133221 w 11133221"/>
              <a:gd name="connsiteY0" fmla="*/ 0 h 1283369"/>
              <a:gd name="connsiteX1" fmla="*/ 16043 w 11133221"/>
              <a:gd name="connsiteY1" fmla="*/ 770021 h 1283369"/>
              <a:gd name="connsiteX2" fmla="*/ 0 w 11133221"/>
              <a:gd name="connsiteY2" fmla="*/ 1283369 h 1283369"/>
              <a:gd name="connsiteX3" fmla="*/ 11117179 w 11133221"/>
              <a:gd name="connsiteY3" fmla="*/ 545432 h 1283369"/>
              <a:gd name="connsiteX4" fmla="*/ 11133221 w 11133221"/>
              <a:gd name="connsiteY4" fmla="*/ 0 h 1283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33221" h="1283369">
                <a:moveTo>
                  <a:pt x="11133221" y="0"/>
                </a:moveTo>
                <a:lnTo>
                  <a:pt x="16043" y="770021"/>
                </a:lnTo>
                <a:lnTo>
                  <a:pt x="0" y="1283369"/>
                </a:lnTo>
                <a:lnTo>
                  <a:pt x="11117179" y="545432"/>
                </a:lnTo>
                <a:lnTo>
                  <a:pt x="11133221" y="0"/>
                </a:lnTo>
                <a:close/>
              </a:path>
            </a:pathLst>
          </a:custGeom>
          <a:solidFill>
            <a:srgbClr val="8DCD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 flipH="1">
            <a:off x="2" y="745958"/>
            <a:ext cx="545432" cy="545431"/>
          </a:xfrm>
          <a:prstGeom prst="rtTriangle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10800000" flipV="1">
            <a:off x="0" y="1283369"/>
            <a:ext cx="545432" cy="5574631"/>
          </a:xfrm>
          <a:prstGeom prst="rect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 flipV="1">
            <a:off x="11646569" y="0"/>
            <a:ext cx="545432" cy="545431"/>
          </a:xfrm>
          <a:prstGeom prst="rtTriangle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307383" y="5429684"/>
            <a:ext cx="684520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成为</a:t>
            </a:r>
            <a:r>
              <a:rPr lang="en-US" altLang="zh-CN" sz="4400" b="1" dirty="0" err="1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enactus</a:t>
            </a:r>
            <a:r>
              <a:rPr lang="zh-CN" altLang="en-US" sz="4400" b="1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（创行）</a:t>
            </a:r>
            <a:r>
              <a:rPr lang="zh-CN" altLang="en-US" sz="28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</a:t>
            </a:r>
            <a:endParaRPr lang="zh-CN" altLang="en-US" dirty="0">
              <a:solidFill>
                <a:srgbClr val="1658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54348" y="6102524"/>
            <a:ext cx="43509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全球最大的学生商业社团</a:t>
            </a:r>
            <a:endParaRPr lang="zh-CN" altLang="en-US" sz="1400" dirty="0">
              <a:solidFill>
                <a:srgbClr val="1658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 rot="21380747" flipH="1">
            <a:off x="712552" y="225875"/>
            <a:ext cx="3453461" cy="952419"/>
          </a:xfrm>
          <a:prstGeom prst="homePlate">
            <a:avLst>
              <a:gd name="adj" fmla="val 42739"/>
            </a:avLst>
          </a:prstGeom>
          <a:solidFill>
            <a:srgbClr val="F5FD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 smtClean="0">
                <a:solidFill>
                  <a:srgbClr val="FEC4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zh-CN" altLang="en-US" sz="4800" dirty="0">
              <a:solidFill>
                <a:srgbClr val="FEC4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3222" y="1980587"/>
            <a:ext cx="4645555" cy="3346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800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981123" y="4888967"/>
            <a:ext cx="799460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参加</a:t>
            </a:r>
            <a:r>
              <a:rPr lang="zh-CN" altLang="en-US" sz="4400" b="1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创行中国华中大区区域赛</a:t>
            </a:r>
            <a:endParaRPr lang="en-US" altLang="zh-CN" sz="4400" b="1" dirty="0" smtClean="0">
              <a:solidFill>
                <a:srgbClr val="1658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28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作为团队</a:t>
            </a:r>
            <a:r>
              <a:rPr lang="en-US" altLang="zh-CN" sz="4000" b="1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CPO</a:t>
            </a:r>
            <a:r>
              <a:rPr lang="zh-CN" altLang="en-US" sz="28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Chief </a:t>
            </a:r>
            <a:r>
              <a:rPr lang="en-US" altLang="zh-CN" sz="2800" dirty="0" err="1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r>
              <a:rPr lang="en-US" altLang="zh-CN" sz="28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Officer</a:t>
            </a:r>
            <a:r>
              <a:rPr lang="zh-CN" altLang="en-US" sz="28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   </a:t>
            </a:r>
            <a:endParaRPr lang="zh-CN" altLang="en-US" sz="4000" dirty="0">
              <a:solidFill>
                <a:srgbClr val="1658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 flipH="1">
            <a:off x="0" y="0"/>
            <a:ext cx="12192001" cy="6858000"/>
            <a:chOff x="0" y="0"/>
            <a:chExt cx="12192001" cy="6858000"/>
          </a:xfrm>
        </p:grpSpPr>
        <p:sp>
          <p:nvSpPr>
            <p:cNvPr id="4" name="任意多边形 3"/>
            <p:cNvSpPr/>
            <p:nvPr/>
          </p:nvSpPr>
          <p:spPr>
            <a:xfrm>
              <a:off x="513348" y="0"/>
              <a:ext cx="11133221" cy="1283369"/>
            </a:xfrm>
            <a:custGeom>
              <a:avLst/>
              <a:gdLst>
                <a:gd name="connsiteX0" fmla="*/ 11101136 w 11101136"/>
                <a:gd name="connsiteY0" fmla="*/ 0 h 1299411"/>
                <a:gd name="connsiteX1" fmla="*/ 0 w 11101136"/>
                <a:gd name="connsiteY1" fmla="*/ 786063 h 1299411"/>
                <a:gd name="connsiteX2" fmla="*/ 16042 w 11101136"/>
                <a:gd name="connsiteY2" fmla="*/ 1299411 h 1299411"/>
                <a:gd name="connsiteX3" fmla="*/ 11085094 w 11101136"/>
                <a:gd name="connsiteY3" fmla="*/ 545432 h 1299411"/>
                <a:gd name="connsiteX4" fmla="*/ 11101136 w 11101136"/>
                <a:gd name="connsiteY4" fmla="*/ 0 h 1299411"/>
                <a:gd name="connsiteX0" fmla="*/ 11101136 w 11101136"/>
                <a:gd name="connsiteY0" fmla="*/ 0 h 1299411"/>
                <a:gd name="connsiteX1" fmla="*/ 0 w 11101136"/>
                <a:gd name="connsiteY1" fmla="*/ 786063 h 1299411"/>
                <a:gd name="connsiteX2" fmla="*/ 16042 w 11101136"/>
                <a:gd name="connsiteY2" fmla="*/ 1299411 h 1299411"/>
                <a:gd name="connsiteX3" fmla="*/ 11085094 w 11101136"/>
                <a:gd name="connsiteY3" fmla="*/ 545432 h 1299411"/>
                <a:gd name="connsiteX4" fmla="*/ 11101136 w 11101136"/>
                <a:gd name="connsiteY4" fmla="*/ 0 h 1299411"/>
                <a:gd name="connsiteX0" fmla="*/ 11133221 w 11133221"/>
                <a:gd name="connsiteY0" fmla="*/ 0 h 1283369"/>
                <a:gd name="connsiteX1" fmla="*/ 32085 w 11133221"/>
                <a:gd name="connsiteY1" fmla="*/ 786063 h 1283369"/>
                <a:gd name="connsiteX2" fmla="*/ 0 w 11133221"/>
                <a:gd name="connsiteY2" fmla="*/ 1283369 h 1283369"/>
                <a:gd name="connsiteX3" fmla="*/ 11117179 w 11133221"/>
                <a:gd name="connsiteY3" fmla="*/ 545432 h 1283369"/>
                <a:gd name="connsiteX4" fmla="*/ 11133221 w 11133221"/>
                <a:gd name="connsiteY4" fmla="*/ 0 h 1283369"/>
                <a:gd name="connsiteX0" fmla="*/ 11133221 w 11133221"/>
                <a:gd name="connsiteY0" fmla="*/ 0 h 1283369"/>
                <a:gd name="connsiteX1" fmla="*/ 16043 w 11133221"/>
                <a:gd name="connsiteY1" fmla="*/ 770021 h 1283369"/>
                <a:gd name="connsiteX2" fmla="*/ 0 w 11133221"/>
                <a:gd name="connsiteY2" fmla="*/ 1283369 h 1283369"/>
                <a:gd name="connsiteX3" fmla="*/ 11117179 w 11133221"/>
                <a:gd name="connsiteY3" fmla="*/ 545432 h 1283369"/>
                <a:gd name="connsiteX4" fmla="*/ 11133221 w 11133221"/>
                <a:gd name="connsiteY4" fmla="*/ 0 h 1283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33221" h="1283369">
                  <a:moveTo>
                    <a:pt x="11133221" y="0"/>
                  </a:moveTo>
                  <a:lnTo>
                    <a:pt x="16043" y="770021"/>
                  </a:lnTo>
                  <a:lnTo>
                    <a:pt x="0" y="1283369"/>
                  </a:lnTo>
                  <a:lnTo>
                    <a:pt x="11117179" y="545432"/>
                  </a:lnTo>
                  <a:lnTo>
                    <a:pt x="11133221" y="0"/>
                  </a:lnTo>
                  <a:close/>
                </a:path>
              </a:pathLst>
            </a:custGeom>
            <a:solidFill>
              <a:srgbClr val="8DCD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直角三角形 2"/>
            <p:cNvSpPr/>
            <p:nvPr/>
          </p:nvSpPr>
          <p:spPr>
            <a:xfrm flipH="1">
              <a:off x="2" y="745958"/>
              <a:ext cx="545432" cy="545431"/>
            </a:xfrm>
            <a:prstGeom prst="rtTriangle">
              <a:avLst/>
            </a:prstGeom>
            <a:solidFill>
              <a:srgbClr val="1658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 rot="10800000" flipV="1">
              <a:off x="0" y="1283369"/>
              <a:ext cx="545432" cy="5574631"/>
            </a:xfrm>
            <a:prstGeom prst="rect">
              <a:avLst/>
            </a:prstGeom>
            <a:solidFill>
              <a:srgbClr val="1658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直角三角形 6"/>
            <p:cNvSpPr/>
            <p:nvPr/>
          </p:nvSpPr>
          <p:spPr>
            <a:xfrm flipV="1">
              <a:off x="11646569" y="0"/>
              <a:ext cx="545432" cy="545431"/>
            </a:xfrm>
            <a:prstGeom prst="rtTriangle">
              <a:avLst/>
            </a:prstGeom>
            <a:solidFill>
              <a:srgbClr val="1658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五边形 9"/>
            <p:cNvSpPr/>
            <p:nvPr/>
          </p:nvSpPr>
          <p:spPr>
            <a:xfrm rot="21380747" flipH="1">
              <a:off x="712552" y="225875"/>
              <a:ext cx="3453461" cy="952419"/>
            </a:xfrm>
            <a:prstGeom prst="homePlate">
              <a:avLst>
                <a:gd name="adj" fmla="val 42739"/>
              </a:avLst>
            </a:prstGeom>
            <a:solidFill>
              <a:srgbClr val="F5FD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dirty="0" smtClean="0">
                  <a:solidFill>
                    <a:srgbClr val="FEC43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</a:t>
              </a:r>
              <a:endParaRPr lang="zh-CN" altLang="en-US" sz="4800" dirty="0">
                <a:solidFill>
                  <a:srgbClr val="FEC4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8250" y="1560576"/>
            <a:ext cx="4817296" cy="321153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70931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393845" y="528088"/>
            <a:ext cx="3404311" cy="48155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文本框 7"/>
          <p:cNvSpPr txBox="1"/>
          <p:nvPr/>
        </p:nvSpPr>
        <p:spPr>
          <a:xfrm>
            <a:off x="97536" y="4711146"/>
            <a:ext cx="887410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作为“</a:t>
            </a:r>
            <a:r>
              <a:rPr lang="en-US" altLang="zh-CN" sz="28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ABC</a:t>
            </a:r>
            <a:r>
              <a:rPr lang="zh-CN" altLang="en-US" sz="28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3600" b="1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项目经理</a:t>
            </a:r>
            <a:r>
              <a:rPr lang="zh-CN" altLang="en-US" sz="28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带队参加</a:t>
            </a:r>
            <a:endParaRPr lang="en-US" altLang="zh-CN" sz="2800" dirty="0" smtClean="0">
              <a:solidFill>
                <a:srgbClr val="1658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en-US" altLang="zh-CN" sz="28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en-US" altLang="zh-CN" sz="3600" b="1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DFG</a:t>
            </a:r>
            <a:r>
              <a:rPr lang="zh-CN" altLang="en-US" sz="28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“全国大学生创业大赛公益赛</a:t>
            </a:r>
            <a:endParaRPr lang="en-US" altLang="zh-CN" sz="2800" dirty="0" smtClean="0">
              <a:solidFill>
                <a:srgbClr val="1658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28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项目获得</a:t>
            </a:r>
            <a:r>
              <a:rPr lang="zh-CN" altLang="en-US" sz="3600" b="1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全国金奖</a:t>
            </a:r>
            <a:endParaRPr lang="zh-CN" altLang="en-US" sz="3200" b="1" dirty="0">
              <a:solidFill>
                <a:srgbClr val="1658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 rot="10800000" flipH="1" flipV="1">
            <a:off x="11646569" y="1"/>
            <a:ext cx="545432" cy="6858000"/>
          </a:xfrm>
          <a:prstGeom prst="rect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10800000">
            <a:off x="4401417" y="2036063"/>
            <a:ext cx="210593" cy="181545"/>
          </a:xfrm>
          <a:prstGeom prst="triangle">
            <a:avLst/>
          </a:prstGeom>
          <a:solidFill>
            <a:srgbClr val="FEC4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093814" y="5842265"/>
            <a:ext cx="43509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全国最高级别的大学生创业比赛</a:t>
            </a:r>
            <a:endParaRPr lang="zh-CN" altLang="en-US" sz="1100" dirty="0">
              <a:solidFill>
                <a:srgbClr val="1658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0950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796000" y="4746414"/>
            <a:ext cx="50109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获得学校奖励</a:t>
            </a:r>
            <a:r>
              <a:rPr lang="zh-CN" altLang="en-US" sz="32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3600" b="1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科创标兵</a:t>
            </a:r>
            <a:r>
              <a:rPr lang="zh-CN" altLang="en-US" sz="3200" dirty="0" smtClean="0">
                <a:solidFill>
                  <a:srgbClr val="165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 sz="3600" b="1" dirty="0">
              <a:solidFill>
                <a:srgbClr val="1658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 rot="10800000" flipH="1" flipV="1">
            <a:off x="11646569" y="1"/>
            <a:ext cx="545432" cy="6858000"/>
          </a:xfrm>
          <a:prstGeom prst="rect">
            <a:avLst/>
          </a:prstGeom>
          <a:solidFill>
            <a:srgbClr val="165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4230" y="992556"/>
            <a:ext cx="5023539" cy="3578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037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1232</TotalTime>
  <Words>484</Words>
  <Application>Microsoft Office PowerPoint</Application>
  <PresentationFormat>宽屏</PresentationFormat>
  <Paragraphs>76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Helvetica LT Std</vt:lpstr>
      <vt:lpstr>Meiryo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Lenovo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何树丰</dc:creator>
  <cp:lastModifiedBy>Administrator</cp:lastModifiedBy>
  <cp:revision>22</cp:revision>
  <dcterms:created xsi:type="dcterms:W3CDTF">2015-03-25T12:38:51Z</dcterms:created>
  <dcterms:modified xsi:type="dcterms:W3CDTF">2015-06-18T09:51:46Z</dcterms:modified>
</cp:coreProperties>
</file>