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18125B-55FD-4461-991D-7690EA3009A5}" type="datetimeFigureOut">
              <a:rPr lang="zh-CN" altLang="en-US" smtClean="0"/>
              <a:t>2015/6/23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AE6442-9DC3-4CAB-9728-F890046CA0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057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5856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2015/6/23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627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2015/6/23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737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2015/6/23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491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397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013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746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8426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8504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5823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5050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164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2015/6/23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8420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3950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0789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416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2015/6/23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24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2015/6/23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705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2015/6/23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763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562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2015/6/23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072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2015/6/23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730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2015/6/23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896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D1D45-0ADE-4BEA-81CA-F21372120665}" type="datetimeFigureOut">
              <a:rPr lang="zh-CN" altLang="en-US" smtClean="0"/>
              <a:t>2015/6/23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148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706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4"/>
          <p:cNvGrpSpPr>
            <a:grpSpLocks/>
          </p:cNvGrpSpPr>
          <p:nvPr/>
        </p:nvGrpSpPr>
        <p:grpSpPr bwMode="auto">
          <a:xfrm>
            <a:off x="12700" y="476250"/>
            <a:ext cx="9131301" cy="1655763"/>
            <a:chOff x="0" y="0"/>
            <a:chExt cx="9131636" cy="1655762"/>
          </a:xfrm>
        </p:grpSpPr>
        <p:sp>
          <p:nvSpPr>
            <p:cNvPr id="21" name="矩形 6"/>
            <p:cNvSpPr>
              <a:spLocks noChangeArrowheads="1"/>
            </p:cNvSpPr>
            <p:nvPr/>
          </p:nvSpPr>
          <p:spPr bwMode="auto">
            <a:xfrm>
              <a:off x="0" y="0"/>
              <a:ext cx="9131636" cy="1655762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mtClean="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" name="矩形 3"/>
            <p:cNvSpPr>
              <a:spLocks noChangeArrowheads="1"/>
            </p:cNvSpPr>
            <p:nvPr/>
          </p:nvSpPr>
          <p:spPr bwMode="auto">
            <a:xfrm>
              <a:off x="889898" y="320049"/>
              <a:ext cx="7339138" cy="1015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dirty="0" smtClean="0">
                  <a:solidFill>
                    <a:srgbClr val="EEECE1">
                      <a:lumMod val="50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/>
                  <a:ea typeface="微软雅黑"/>
                  <a:sym typeface="微软雅黑" pitchFamily="34" charset="-122"/>
                </a:rPr>
                <a:t>放映结束 ，谢谢观看</a:t>
              </a:r>
              <a:endParaRPr lang="zh-CN" altLang="en-US" sz="1400" b="1" dirty="0" smtClean="0">
                <a:solidFill>
                  <a:srgbClr val="EEECE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1359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915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74</Words>
  <Application>Microsoft Office PowerPoint</Application>
  <PresentationFormat>全屏显示(4:3)</PresentationFormat>
  <Paragraphs>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4</cp:revision>
  <dcterms:created xsi:type="dcterms:W3CDTF">2013-05-19T13:22:46Z</dcterms:created>
  <dcterms:modified xsi:type="dcterms:W3CDTF">2015-06-23T13:13:29Z</dcterms:modified>
</cp:coreProperties>
</file>