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8CCD24-5DAA-4961-8471-882D8F9044C7}" type="datetimeFigureOut">
              <a:rPr lang="zh-CN" altLang="en-US" smtClean="0"/>
              <a:t>2015/6/25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CCD3BF-D3A8-45A1-8359-A526D23458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2833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9119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-33976" y="0"/>
            <a:ext cx="12238433" cy="6869390"/>
            <a:chOff x="-25482" y="404664"/>
            <a:chExt cx="9178825" cy="6463275"/>
          </a:xfrm>
        </p:grpSpPr>
        <p:pic>
          <p:nvPicPr>
            <p:cNvPr id="13" name="Picture 2" descr="D:\wang\office图表模板\背景素材2\Nipic_3315350_73bfbc83a5b9fa44\Nipic_3315350_20121020133448003316.jpg"/>
            <p:cNvPicPr>
              <a:picLocks noChangeAspect="1" noChangeArrowheads="1"/>
            </p:cNvPicPr>
            <p:nvPr userDrawn="1"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5242"/>
            <a:stretch/>
          </p:blipFill>
          <p:spPr bwMode="auto">
            <a:xfrm>
              <a:off x="-25481" y="404664"/>
              <a:ext cx="9169479" cy="49393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矩形 13"/>
            <p:cNvSpPr/>
            <p:nvPr userDrawn="1"/>
          </p:nvSpPr>
          <p:spPr>
            <a:xfrm>
              <a:off x="-16138" y="5340676"/>
              <a:ext cx="9169481" cy="792088"/>
            </a:xfrm>
            <a:prstGeom prst="rect">
              <a:avLst/>
            </a:prstGeom>
            <a:solidFill>
              <a:srgbClr val="92D050">
                <a:alpha val="72157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6" name="矩形 15"/>
            <p:cNvSpPr/>
            <p:nvPr userDrawn="1"/>
          </p:nvSpPr>
          <p:spPr>
            <a:xfrm>
              <a:off x="-25482" y="5354751"/>
              <a:ext cx="9169481" cy="1513188"/>
            </a:xfrm>
            <a:prstGeom prst="rect">
              <a:avLst/>
            </a:prstGeom>
            <a:solidFill>
              <a:srgbClr val="92D050">
                <a:alpha val="83137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3B284-22B8-4B9E-93A7-D6E86AF5001F}" type="datetimeFigureOut">
              <a:rPr lang="zh-CN" altLang="en-US" smtClean="0"/>
              <a:t>2015/6/25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0D33B-A90A-4BF7-9452-0BCD7C8A56E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1029153" y="6295804"/>
            <a:ext cx="10167667" cy="375928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800" b="0">
                <a:solidFill>
                  <a:schemeClr val="bg1"/>
                </a:solidFill>
                <a:effectLst/>
                <a:latin typeface="+mn-ea"/>
                <a:ea typeface="+mn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995177" y="5249732"/>
            <a:ext cx="10167668" cy="805606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3600" b="1" kern="1000" baseline="0">
                <a:solidFill>
                  <a:schemeClr val="bg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68841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4294967295" pos="4967">
          <p15:clr>
            <a:srgbClr val="FBAE40"/>
          </p15:clr>
        </p15:guide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3B284-22B8-4B9E-93A7-D6E86AF5001F}" type="datetimeFigureOut">
              <a:rPr lang="zh-CN" altLang="en-US" smtClean="0"/>
              <a:t>2015/6/25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0D33B-A90A-4BF7-9452-0BCD7C8A56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71548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1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3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3B284-22B8-4B9E-93A7-D6E86AF5001F}" type="datetimeFigureOut">
              <a:rPr lang="zh-CN" altLang="en-US" smtClean="0"/>
              <a:t>2015/6/25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0D33B-A90A-4BF7-9452-0BCD7C8A56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9224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9600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9136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2799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3699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07503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55756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5640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566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800">
                <a:solidFill>
                  <a:schemeClr val="accent1"/>
                </a:solidFill>
              </a:defRPr>
            </a:lvl1pPr>
            <a:lvl2pPr>
              <a:defRPr sz="1800"/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3B284-22B8-4B9E-93A7-D6E86AF5001F}" type="datetimeFigureOut">
              <a:rPr lang="zh-CN" altLang="en-US" smtClean="0"/>
              <a:t>2015/6/25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0D33B-A90A-4BF7-9452-0BCD7C8A56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0555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65781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60434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52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6" y="2108202"/>
            <a:ext cx="7994651" cy="1235075"/>
          </a:xfrm>
        </p:spPr>
        <p:txBody>
          <a:bodyPr anchor="b">
            <a:normAutofit/>
          </a:bodyPr>
          <a:lstStyle>
            <a:lvl1pPr algn="ctr">
              <a:defRPr sz="27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4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3B284-22B8-4B9E-93A7-D6E86AF5001F}" type="datetimeFigureOut">
              <a:rPr lang="zh-CN" altLang="en-US" smtClean="0"/>
              <a:t>2015/6/25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0D33B-A90A-4BF7-9452-0BCD7C8A56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64949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3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4" y="1244603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3B284-22B8-4B9E-93A7-D6E86AF5001F}" type="datetimeFigureOut">
              <a:rPr lang="zh-CN" altLang="en-US" smtClean="0"/>
              <a:t>2015/6/25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0D33B-A90A-4BF7-9452-0BCD7C8A56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7429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6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6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7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7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3B284-22B8-4B9E-93A7-D6E86AF5001F}" type="datetimeFigureOut">
              <a:rPr lang="zh-CN" altLang="en-US" smtClean="0"/>
              <a:t>2015/6/25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0D33B-A90A-4BF7-9452-0BCD7C8A56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1194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3B284-22B8-4B9E-93A7-D6E86AF5001F}" type="datetimeFigureOut">
              <a:rPr lang="zh-CN" altLang="en-US" smtClean="0"/>
              <a:t>2015/6/25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0D33B-A90A-4BF7-9452-0BCD7C8A56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177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3B284-22B8-4B9E-93A7-D6E86AF5001F}" type="datetimeFigureOut">
              <a:rPr lang="zh-CN" altLang="en-US" smtClean="0"/>
              <a:t>2015/6/25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0D33B-A90A-4BF7-9452-0BCD7C8A56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8865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1" y="533402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31"/>
            <a:ext cx="6172200" cy="487362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1" y="2133602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3B284-22B8-4B9E-93A7-D6E86AF5001F}" type="datetimeFigureOut">
              <a:rPr lang="zh-CN" altLang="en-US" smtClean="0"/>
              <a:t>2015/6/25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0D33B-A90A-4BF7-9452-0BCD7C8A56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610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9"/>
            <a:ext cx="617220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3B284-22B8-4B9E-93A7-D6E86AF5001F}" type="datetimeFigureOut">
              <a:rPr lang="zh-CN" altLang="en-US" smtClean="0"/>
              <a:t>2015/6/25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0D33B-A90A-4BF7-9452-0BCD7C8A56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191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" t="1758" r="-156" b="36877"/>
          <a:stretch/>
        </p:blipFill>
        <p:spPr>
          <a:xfrm>
            <a:off x="0" y="2420"/>
            <a:ext cx="12192000" cy="106347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" y="114599"/>
            <a:ext cx="12192000" cy="864096"/>
          </a:xfrm>
          <a:prstGeom prst="rect">
            <a:avLst/>
          </a:prstGeom>
          <a:solidFill>
            <a:srgbClr val="92D050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A3B284-22B8-4B9E-93A7-D6E86AF5001F}" type="datetimeFigureOut">
              <a:rPr lang="zh-CN" altLang="en-US" smtClean="0"/>
              <a:t>2015/6/25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10D33B-A90A-4BF7-9452-0BCD7C8A56E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96900" y="1200149"/>
            <a:ext cx="10954459" cy="51001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96901" y="147244"/>
            <a:ext cx="10954459" cy="7960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6098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600" b="1" i="0" kern="1200" baseline="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ea"/>
          <a:ea typeface="+mj-ea"/>
          <a:cs typeface="+mj-cs"/>
        </a:defRPr>
      </a:lvl1pPr>
    </p:titleStyle>
    <p:bodyStyle>
      <a:lvl1pPr marL="361950" indent="-361950" algn="just" defTabSz="685800" rtl="0" eaLnBrk="1" latinLnBrk="0" hangingPunct="1">
        <a:lnSpc>
          <a:spcPct val="110000"/>
        </a:lnSpc>
        <a:spcBef>
          <a:spcPts val="1200"/>
        </a:spcBef>
        <a:spcAft>
          <a:spcPts val="0"/>
        </a:spcAft>
        <a:buClr>
          <a:schemeClr val="accent1"/>
        </a:buClr>
        <a:buSzPct val="50000"/>
        <a:buFont typeface="Wingdings 2" panose="05020102010507070707" pitchFamily="18" charset="2"/>
        <a:buChar char=""/>
        <a:defRPr lang="zh-CN" altLang="en-US" sz="2800" kern="1200" baseline="0" dirty="0" smtClean="0">
          <a:solidFill>
            <a:schemeClr val="accent1"/>
          </a:solidFill>
          <a:latin typeface="+mn-ea"/>
          <a:ea typeface="+mn-ea"/>
          <a:cs typeface="+mn-cs"/>
        </a:defRPr>
      </a:lvl1pPr>
      <a:lvl2pPr marL="361950" indent="-361950" algn="just" defTabSz="6858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776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23674" y="6299192"/>
            <a:ext cx="10167667" cy="375928"/>
          </a:xfrm>
        </p:spPr>
        <p:txBody>
          <a:bodyPr/>
          <a:lstStyle/>
          <a:p>
            <a:r>
              <a:rPr lang="zh-CN" altLang="en-US" dirty="0"/>
              <a:t>单击此处添加您的副标题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3673" y="5247345"/>
            <a:ext cx="10167668" cy="805606"/>
          </a:xfrm>
        </p:spPr>
        <p:txBody>
          <a:bodyPr/>
          <a:lstStyle/>
          <a:p>
            <a:r>
              <a:rPr lang="zh-CN" altLang="en-US" dirty="0"/>
              <a:t>单击此处添加您的标题文字</a:t>
            </a:r>
          </a:p>
        </p:txBody>
      </p:sp>
    </p:spTree>
    <p:extLst>
      <p:ext uri="{BB962C8B-B14F-4D97-AF65-F5344CB8AC3E}">
        <p14:creationId xmlns:p14="http://schemas.microsoft.com/office/powerpoint/2010/main" val="5482771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单击此处添加您的标题文字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69386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035568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0530A99PPBG">
  <a:themeElements>
    <a:clrScheme name="自定义 355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83B40D"/>
      </a:accent1>
      <a:accent2>
        <a:srgbClr val="C5D12F"/>
      </a:accent2>
      <a:accent3>
        <a:srgbClr val="56B4B6"/>
      </a:accent3>
      <a:accent4>
        <a:srgbClr val="6B8A4B"/>
      </a:accent4>
      <a:accent5>
        <a:srgbClr val="DCAB48"/>
      </a:accent5>
      <a:accent6>
        <a:srgbClr val="B84D30"/>
      </a:accent6>
      <a:hlink>
        <a:srgbClr val="00B0F0"/>
      </a:hlink>
      <a:folHlink>
        <a:srgbClr val="AFB2B4"/>
      </a:folHlink>
    </a:clrScheme>
    <a:fontScheme name="KSO主题7">
      <a:majorFont>
        <a:latin typeface="Times New Roman"/>
        <a:ea typeface="华文中宋"/>
        <a:cs typeface=""/>
      </a:majorFont>
      <a:minorFont>
        <a:latin typeface="Times New Roman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A000120150601A01KPBG</Template>
  <TotalTime>7</TotalTime>
  <Words>108</Words>
  <Application>Microsoft Office PowerPoint</Application>
  <PresentationFormat>宽屏</PresentationFormat>
  <Paragraphs>10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5" baseType="lpstr">
      <vt:lpstr>Meiryo</vt:lpstr>
      <vt:lpstr>华文中宋</vt:lpstr>
      <vt:lpstr>宋体</vt:lpstr>
      <vt:lpstr>微软雅黑</vt:lpstr>
      <vt:lpstr>幼圆</vt:lpstr>
      <vt:lpstr>Arial</vt:lpstr>
      <vt:lpstr>Calibri</vt:lpstr>
      <vt:lpstr>Calibri Light</vt:lpstr>
      <vt:lpstr>Times New Roman</vt:lpstr>
      <vt:lpstr>Wingdings 2</vt:lpstr>
      <vt:lpstr>A000120140530A99PPBG</vt:lpstr>
      <vt:lpstr>Office Theme</vt:lpstr>
      <vt:lpstr>单击此处添加您的标题文字</vt:lpstr>
      <vt:lpstr>单击此处添加您的标题文字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单击此处添加您的标题文字</dc:title>
  <dc:creator>Administrator</dc:creator>
  <cp:lastModifiedBy>Administrator</cp:lastModifiedBy>
  <cp:revision>1</cp:revision>
  <dcterms:created xsi:type="dcterms:W3CDTF">2015-06-25T12:34:38Z</dcterms:created>
  <dcterms:modified xsi:type="dcterms:W3CDTF">2015-06-25T12:41:54Z</dcterms:modified>
</cp:coreProperties>
</file>