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7C7C6-B975-452E-9E32-B8A3C7A583DE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A0A1F-C3C9-409F-920D-A54E370E11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8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216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888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82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65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27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88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36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370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7152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792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38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15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2" name="组合 26821"/>
          <p:cNvGrpSpPr/>
          <p:nvPr/>
        </p:nvGrpSpPr>
        <p:grpSpPr>
          <a:xfrm>
            <a:off x="545986" y="2018570"/>
            <a:ext cx="1659601" cy="1993340"/>
            <a:chOff x="2288381" y="1646635"/>
            <a:chExt cx="651272" cy="782240"/>
          </a:xfrm>
        </p:grpSpPr>
        <p:sp>
          <p:nvSpPr>
            <p:cNvPr id="26657" name="Freeform 43"/>
            <p:cNvSpPr>
              <a:spLocks/>
            </p:cNvSpPr>
            <p:nvPr/>
          </p:nvSpPr>
          <p:spPr bwMode="auto">
            <a:xfrm>
              <a:off x="2712244" y="1646635"/>
              <a:ext cx="123825" cy="110728"/>
            </a:xfrm>
            <a:custGeom>
              <a:avLst/>
              <a:gdLst>
                <a:gd name="T0" fmla="*/ 68 w 68"/>
                <a:gd name="T1" fmla="*/ 0 h 61"/>
                <a:gd name="T2" fmla="*/ 0 w 68"/>
                <a:gd name="T3" fmla="*/ 23 h 61"/>
                <a:gd name="T4" fmla="*/ 20 w 68"/>
                <a:gd name="T5" fmla="*/ 61 h 61"/>
                <a:gd name="T6" fmla="*/ 68 w 68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1">
                  <a:moveTo>
                    <a:pt x="68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49" y="43"/>
                    <a:pt x="68" y="0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8" name="Freeform 44"/>
            <p:cNvSpPr>
              <a:spLocks/>
            </p:cNvSpPr>
            <p:nvPr/>
          </p:nvSpPr>
          <p:spPr bwMode="auto">
            <a:xfrm>
              <a:off x="2397919" y="1646635"/>
              <a:ext cx="122634" cy="110728"/>
            </a:xfrm>
            <a:custGeom>
              <a:avLst/>
              <a:gdLst>
                <a:gd name="T0" fmla="*/ 0 w 67"/>
                <a:gd name="T1" fmla="*/ 0 h 61"/>
                <a:gd name="T2" fmla="*/ 67 w 67"/>
                <a:gd name="T3" fmla="*/ 23 h 61"/>
                <a:gd name="T4" fmla="*/ 47 w 67"/>
                <a:gd name="T5" fmla="*/ 61 h 61"/>
                <a:gd name="T6" fmla="*/ 0 w 67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1">
                  <a:moveTo>
                    <a:pt x="0" y="0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19" y="43"/>
                    <a:pt x="0" y="0"/>
                  </a:cubicBezTo>
                  <a:close/>
                </a:path>
              </a:pathLst>
            </a:cu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9" name="Oval 45"/>
            <p:cNvSpPr>
              <a:spLocks noChangeArrowheads="1"/>
            </p:cNvSpPr>
            <p:nvPr/>
          </p:nvSpPr>
          <p:spPr bwMode="auto">
            <a:xfrm>
              <a:off x="2288381" y="1739504"/>
              <a:ext cx="651272" cy="684609"/>
            </a:xfrm>
            <a:prstGeom prst="ellipse">
              <a:avLst/>
            </a:pr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0" name="Freeform 46"/>
            <p:cNvSpPr>
              <a:spLocks/>
            </p:cNvSpPr>
            <p:nvPr/>
          </p:nvSpPr>
          <p:spPr bwMode="auto">
            <a:xfrm>
              <a:off x="2614613" y="1668066"/>
              <a:ext cx="252413" cy="760809"/>
            </a:xfrm>
            <a:custGeom>
              <a:avLst/>
              <a:gdLst>
                <a:gd name="T0" fmla="*/ 86 w 138"/>
                <a:gd name="T1" fmla="*/ 368 h 417"/>
                <a:gd name="T2" fmla="*/ 134 w 138"/>
                <a:gd name="T3" fmla="*/ 161 h 417"/>
                <a:gd name="T4" fmla="*/ 24 w 138"/>
                <a:gd name="T5" fmla="*/ 2 h 417"/>
                <a:gd name="T6" fmla="*/ 0 w 138"/>
                <a:gd name="T7" fmla="*/ 0 h 417"/>
                <a:gd name="T8" fmla="*/ 0 w 138"/>
                <a:gd name="T9" fmla="*/ 417 h 417"/>
                <a:gd name="T10" fmla="*/ 3 w 138"/>
                <a:gd name="T11" fmla="*/ 417 h 417"/>
                <a:gd name="T12" fmla="*/ 86 w 138"/>
                <a:gd name="T13" fmla="*/ 36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17">
                  <a:moveTo>
                    <a:pt x="86" y="368"/>
                  </a:moveTo>
                  <a:cubicBezTo>
                    <a:pt x="121" y="313"/>
                    <a:pt x="138" y="206"/>
                    <a:pt x="134" y="161"/>
                  </a:cubicBezTo>
                  <a:cubicBezTo>
                    <a:pt x="125" y="46"/>
                    <a:pt x="77" y="12"/>
                    <a:pt x="24" y="2"/>
                  </a:cubicBezTo>
                  <a:cubicBezTo>
                    <a:pt x="16" y="1"/>
                    <a:pt x="8" y="0"/>
                    <a:pt x="0" y="0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3" y="417"/>
                    <a:pt x="3" y="417"/>
                    <a:pt x="3" y="417"/>
                  </a:cubicBezTo>
                  <a:cubicBezTo>
                    <a:pt x="51" y="416"/>
                    <a:pt x="59" y="411"/>
                    <a:pt x="86" y="368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1" name="Freeform 47"/>
            <p:cNvSpPr>
              <a:spLocks/>
            </p:cNvSpPr>
            <p:nvPr/>
          </p:nvSpPr>
          <p:spPr bwMode="auto">
            <a:xfrm>
              <a:off x="2361010" y="1668066"/>
              <a:ext cx="253603" cy="760809"/>
            </a:xfrm>
            <a:custGeom>
              <a:avLst/>
              <a:gdLst>
                <a:gd name="T0" fmla="*/ 52 w 139"/>
                <a:gd name="T1" fmla="*/ 368 h 417"/>
                <a:gd name="T2" fmla="*/ 4 w 139"/>
                <a:gd name="T3" fmla="*/ 161 h 417"/>
                <a:gd name="T4" fmla="*/ 115 w 139"/>
                <a:gd name="T5" fmla="*/ 2 h 417"/>
                <a:gd name="T6" fmla="*/ 139 w 139"/>
                <a:gd name="T7" fmla="*/ 0 h 417"/>
                <a:gd name="T8" fmla="*/ 139 w 139"/>
                <a:gd name="T9" fmla="*/ 417 h 417"/>
                <a:gd name="T10" fmla="*/ 135 w 139"/>
                <a:gd name="T11" fmla="*/ 417 h 417"/>
                <a:gd name="T12" fmla="*/ 52 w 139"/>
                <a:gd name="T13" fmla="*/ 36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417">
                  <a:moveTo>
                    <a:pt x="52" y="368"/>
                  </a:moveTo>
                  <a:cubicBezTo>
                    <a:pt x="17" y="313"/>
                    <a:pt x="0" y="206"/>
                    <a:pt x="4" y="161"/>
                  </a:cubicBezTo>
                  <a:cubicBezTo>
                    <a:pt x="13" y="46"/>
                    <a:pt x="61" y="12"/>
                    <a:pt x="115" y="2"/>
                  </a:cubicBezTo>
                  <a:cubicBezTo>
                    <a:pt x="123" y="1"/>
                    <a:pt x="131" y="0"/>
                    <a:pt x="139" y="0"/>
                  </a:cubicBezTo>
                  <a:cubicBezTo>
                    <a:pt x="139" y="417"/>
                    <a:pt x="139" y="417"/>
                    <a:pt x="139" y="417"/>
                  </a:cubicBezTo>
                  <a:cubicBezTo>
                    <a:pt x="135" y="417"/>
                    <a:pt x="135" y="417"/>
                    <a:pt x="135" y="417"/>
                  </a:cubicBezTo>
                  <a:cubicBezTo>
                    <a:pt x="88" y="416"/>
                    <a:pt x="80" y="411"/>
                    <a:pt x="52" y="368"/>
                  </a:cubicBezTo>
                  <a:close/>
                </a:path>
              </a:pathLst>
            </a:cu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2" name="Freeform 48"/>
            <p:cNvSpPr>
              <a:spLocks/>
            </p:cNvSpPr>
            <p:nvPr/>
          </p:nvSpPr>
          <p:spPr bwMode="auto">
            <a:xfrm>
              <a:off x="2407444" y="1751410"/>
              <a:ext cx="414338" cy="211931"/>
            </a:xfrm>
            <a:custGeom>
              <a:avLst/>
              <a:gdLst>
                <a:gd name="T0" fmla="*/ 168 w 227"/>
                <a:gd name="T1" fmla="*/ 0 h 116"/>
                <a:gd name="T2" fmla="*/ 114 w 227"/>
                <a:gd name="T3" fmla="*/ 35 h 116"/>
                <a:gd name="T4" fmla="*/ 59 w 227"/>
                <a:gd name="T5" fmla="*/ 0 h 116"/>
                <a:gd name="T6" fmla="*/ 0 w 227"/>
                <a:gd name="T7" fmla="*/ 56 h 116"/>
                <a:gd name="T8" fmla="*/ 59 w 227"/>
                <a:gd name="T9" fmla="*/ 113 h 116"/>
                <a:gd name="T10" fmla="*/ 114 w 227"/>
                <a:gd name="T11" fmla="*/ 96 h 116"/>
                <a:gd name="T12" fmla="*/ 168 w 227"/>
                <a:gd name="T13" fmla="*/ 113 h 116"/>
                <a:gd name="T14" fmla="*/ 227 w 227"/>
                <a:gd name="T15" fmla="*/ 56 h 116"/>
                <a:gd name="T16" fmla="*/ 168 w 227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116">
                  <a:moveTo>
                    <a:pt x="168" y="0"/>
                  </a:moveTo>
                  <a:cubicBezTo>
                    <a:pt x="144" y="0"/>
                    <a:pt x="123" y="14"/>
                    <a:pt x="114" y="35"/>
                  </a:cubicBezTo>
                  <a:cubicBezTo>
                    <a:pt x="105" y="14"/>
                    <a:pt x="84" y="0"/>
                    <a:pt x="59" y="0"/>
                  </a:cubicBezTo>
                  <a:cubicBezTo>
                    <a:pt x="27" y="0"/>
                    <a:pt x="0" y="25"/>
                    <a:pt x="0" y="56"/>
                  </a:cubicBezTo>
                  <a:cubicBezTo>
                    <a:pt x="0" y="87"/>
                    <a:pt x="27" y="113"/>
                    <a:pt x="59" y="113"/>
                  </a:cubicBezTo>
                  <a:cubicBezTo>
                    <a:pt x="84" y="113"/>
                    <a:pt x="105" y="116"/>
                    <a:pt x="114" y="96"/>
                  </a:cubicBezTo>
                  <a:cubicBezTo>
                    <a:pt x="123" y="116"/>
                    <a:pt x="144" y="113"/>
                    <a:pt x="168" y="113"/>
                  </a:cubicBezTo>
                  <a:cubicBezTo>
                    <a:pt x="201" y="113"/>
                    <a:pt x="227" y="87"/>
                    <a:pt x="227" y="56"/>
                  </a:cubicBezTo>
                  <a:cubicBezTo>
                    <a:pt x="227" y="25"/>
                    <a:pt x="201" y="0"/>
                    <a:pt x="168" y="0"/>
                  </a:cubicBezTo>
                  <a:close/>
                </a:path>
              </a:pathLst>
            </a:custGeom>
            <a:solidFill>
              <a:srgbClr val="F9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3" name="Freeform 49"/>
            <p:cNvSpPr>
              <a:spLocks/>
            </p:cNvSpPr>
            <p:nvPr/>
          </p:nvSpPr>
          <p:spPr bwMode="auto">
            <a:xfrm>
              <a:off x="2555081" y="1927623"/>
              <a:ext cx="59531" cy="130969"/>
            </a:xfrm>
            <a:custGeom>
              <a:avLst/>
              <a:gdLst>
                <a:gd name="T0" fmla="*/ 22 w 33"/>
                <a:gd name="T1" fmla="*/ 3 h 72"/>
                <a:gd name="T2" fmla="*/ 8 w 33"/>
                <a:gd name="T3" fmla="*/ 12 h 72"/>
                <a:gd name="T4" fmla="*/ 4 w 33"/>
                <a:gd name="T5" fmla="*/ 30 h 72"/>
                <a:gd name="T6" fmla="*/ 26 w 33"/>
                <a:gd name="T7" fmla="*/ 68 h 72"/>
                <a:gd name="T8" fmla="*/ 33 w 33"/>
                <a:gd name="T9" fmla="*/ 72 h 72"/>
                <a:gd name="T10" fmla="*/ 33 w 33"/>
                <a:gd name="T11" fmla="*/ 0 h 72"/>
                <a:gd name="T12" fmla="*/ 22 w 33"/>
                <a:gd name="T13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2">
                  <a:moveTo>
                    <a:pt x="22" y="3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2" y="16"/>
                    <a:pt x="0" y="24"/>
                    <a:pt x="4" y="30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8" y="71"/>
                    <a:pt x="30" y="72"/>
                    <a:pt x="33" y="7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9" y="0"/>
                    <a:pt x="25" y="1"/>
                    <a:pt x="22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4" name="Freeform 50"/>
            <p:cNvSpPr>
              <a:spLocks/>
            </p:cNvSpPr>
            <p:nvPr/>
          </p:nvSpPr>
          <p:spPr bwMode="auto">
            <a:xfrm>
              <a:off x="2614613" y="1927623"/>
              <a:ext cx="59531" cy="130969"/>
            </a:xfrm>
            <a:custGeom>
              <a:avLst/>
              <a:gdLst>
                <a:gd name="T0" fmla="*/ 6 w 32"/>
                <a:gd name="T1" fmla="*/ 68 h 72"/>
                <a:gd name="T2" fmla="*/ 29 w 32"/>
                <a:gd name="T3" fmla="*/ 30 h 72"/>
                <a:gd name="T4" fmla="*/ 25 w 32"/>
                <a:gd name="T5" fmla="*/ 12 h 72"/>
                <a:gd name="T6" fmla="*/ 10 w 32"/>
                <a:gd name="T7" fmla="*/ 3 h 72"/>
                <a:gd name="T8" fmla="*/ 0 w 32"/>
                <a:gd name="T9" fmla="*/ 0 h 72"/>
                <a:gd name="T10" fmla="*/ 0 w 32"/>
                <a:gd name="T11" fmla="*/ 72 h 72"/>
                <a:gd name="T12" fmla="*/ 6 w 32"/>
                <a:gd name="T13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2">
                  <a:moveTo>
                    <a:pt x="6" y="68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32" y="24"/>
                    <a:pt x="30" y="16"/>
                    <a:pt x="25" y="1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72"/>
                    <a:pt x="4" y="71"/>
                    <a:pt x="6" y="6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5" name="Oval 51"/>
            <p:cNvSpPr>
              <a:spLocks noChangeArrowheads="1"/>
            </p:cNvSpPr>
            <p:nvPr/>
          </p:nvSpPr>
          <p:spPr bwMode="auto">
            <a:xfrm>
              <a:off x="2439591" y="1781176"/>
              <a:ext cx="146447" cy="146447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6" name="Oval 52"/>
            <p:cNvSpPr>
              <a:spLocks noChangeArrowheads="1"/>
            </p:cNvSpPr>
            <p:nvPr/>
          </p:nvSpPr>
          <p:spPr bwMode="auto">
            <a:xfrm>
              <a:off x="2470547" y="1812132"/>
              <a:ext cx="82153" cy="8453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7" name="Oval 53"/>
            <p:cNvSpPr>
              <a:spLocks noChangeArrowheads="1"/>
            </p:cNvSpPr>
            <p:nvPr/>
          </p:nvSpPr>
          <p:spPr bwMode="auto">
            <a:xfrm>
              <a:off x="2644378" y="1781176"/>
              <a:ext cx="146447" cy="146447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8" name="Oval 54"/>
            <p:cNvSpPr>
              <a:spLocks noChangeArrowheads="1"/>
            </p:cNvSpPr>
            <p:nvPr/>
          </p:nvSpPr>
          <p:spPr bwMode="auto">
            <a:xfrm>
              <a:off x="2677716" y="1812132"/>
              <a:ext cx="80963" cy="8453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9" name="Oval 55"/>
            <p:cNvSpPr>
              <a:spLocks noChangeArrowheads="1"/>
            </p:cNvSpPr>
            <p:nvPr/>
          </p:nvSpPr>
          <p:spPr bwMode="auto">
            <a:xfrm>
              <a:off x="2514600" y="1825229"/>
              <a:ext cx="29766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0" name="Oval 56"/>
            <p:cNvSpPr>
              <a:spLocks noChangeArrowheads="1"/>
            </p:cNvSpPr>
            <p:nvPr/>
          </p:nvSpPr>
          <p:spPr bwMode="auto">
            <a:xfrm>
              <a:off x="2720578" y="1825229"/>
              <a:ext cx="27384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1" name="Freeform 57"/>
            <p:cNvSpPr>
              <a:spLocks/>
            </p:cNvSpPr>
            <p:nvPr/>
          </p:nvSpPr>
          <p:spPr bwMode="auto">
            <a:xfrm>
              <a:off x="2455069" y="2044304"/>
              <a:ext cx="113109" cy="63103"/>
            </a:xfrm>
            <a:custGeom>
              <a:avLst/>
              <a:gdLst>
                <a:gd name="T0" fmla="*/ 59 w 62"/>
                <a:gd name="T1" fmla="*/ 0 h 35"/>
                <a:gd name="T2" fmla="*/ 55 w 62"/>
                <a:gd name="T3" fmla="*/ 24 h 35"/>
                <a:gd name="T4" fmla="*/ 31 w 62"/>
                <a:gd name="T5" fmla="*/ 35 h 35"/>
                <a:gd name="T6" fmla="*/ 7 w 62"/>
                <a:gd name="T7" fmla="*/ 24 h 35"/>
                <a:gd name="T8" fmla="*/ 3 w 62"/>
                <a:gd name="T9" fmla="*/ 0 h 35"/>
                <a:gd name="T10" fmla="*/ 15 w 62"/>
                <a:gd name="T11" fmla="*/ 17 h 35"/>
                <a:gd name="T12" fmla="*/ 31 w 62"/>
                <a:gd name="T13" fmla="*/ 22 h 35"/>
                <a:gd name="T14" fmla="*/ 47 w 62"/>
                <a:gd name="T15" fmla="*/ 17 h 35"/>
                <a:gd name="T16" fmla="*/ 59 w 6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5">
                  <a:moveTo>
                    <a:pt x="59" y="0"/>
                  </a:moveTo>
                  <a:cubicBezTo>
                    <a:pt x="62" y="8"/>
                    <a:pt x="60" y="17"/>
                    <a:pt x="55" y="24"/>
                  </a:cubicBezTo>
                  <a:cubicBezTo>
                    <a:pt x="49" y="31"/>
                    <a:pt x="40" y="35"/>
                    <a:pt x="31" y="35"/>
                  </a:cubicBezTo>
                  <a:cubicBezTo>
                    <a:pt x="22" y="35"/>
                    <a:pt x="13" y="31"/>
                    <a:pt x="7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5" y="8"/>
                    <a:pt x="10" y="13"/>
                    <a:pt x="15" y="17"/>
                  </a:cubicBezTo>
                  <a:cubicBezTo>
                    <a:pt x="20" y="20"/>
                    <a:pt x="25" y="22"/>
                    <a:pt x="31" y="22"/>
                  </a:cubicBezTo>
                  <a:cubicBezTo>
                    <a:pt x="37" y="22"/>
                    <a:pt x="42" y="20"/>
                    <a:pt x="47" y="17"/>
                  </a:cubicBezTo>
                  <a:cubicBezTo>
                    <a:pt x="52" y="13"/>
                    <a:pt x="57" y="8"/>
                    <a:pt x="59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2" name="Freeform 58"/>
            <p:cNvSpPr>
              <a:spLocks/>
            </p:cNvSpPr>
            <p:nvPr/>
          </p:nvSpPr>
          <p:spPr bwMode="auto">
            <a:xfrm>
              <a:off x="2556272" y="2044304"/>
              <a:ext cx="115491" cy="63103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2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2" y="35"/>
                  </a:cubicBezTo>
                  <a:cubicBezTo>
                    <a:pt x="23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3" name="Freeform 59"/>
            <p:cNvSpPr>
              <a:spLocks/>
            </p:cNvSpPr>
            <p:nvPr/>
          </p:nvSpPr>
          <p:spPr bwMode="auto">
            <a:xfrm>
              <a:off x="2401491" y="2109788"/>
              <a:ext cx="115491" cy="64294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2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2" y="35"/>
                  </a:cubicBezTo>
                  <a:cubicBezTo>
                    <a:pt x="23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4" name="Freeform 60"/>
            <p:cNvSpPr>
              <a:spLocks/>
            </p:cNvSpPr>
            <p:nvPr/>
          </p:nvSpPr>
          <p:spPr bwMode="auto">
            <a:xfrm>
              <a:off x="2505075" y="2109788"/>
              <a:ext cx="115491" cy="64294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1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1" y="35"/>
                  </a:cubicBezTo>
                  <a:cubicBezTo>
                    <a:pt x="22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5" name="Freeform 61"/>
            <p:cNvSpPr>
              <a:spLocks/>
            </p:cNvSpPr>
            <p:nvPr/>
          </p:nvSpPr>
          <p:spPr bwMode="auto">
            <a:xfrm>
              <a:off x="2609850" y="2109788"/>
              <a:ext cx="113109" cy="64294"/>
            </a:xfrm>
            <a:custGeom>
              <a:avLst/>
              <a:gdLst>
                <a:gd name="T0" fmla="*/ 59 w 62"/>
                <a:gd name="T1" fmla="*/ 0 h 35"/>
                <a:gd name="T2" fmla="*/ 55 w 62"/>
                <a:gd name="T3" fmla="*/ 24 h 35"/>
                <a:gd name="T4" fmla="*/ 31 w 62"/>
                <a:gd name="T5" fmla="*/ 35 h 35"/>
                <a:gd name="T6" fmla="*/ 7 w 62"/>
                <a:gd name="T7" fmla="*/ 24 h 35"/>
                <a:gd name="T8" fmla="*/ 3 w 62"/>
                <a:gd name="T9" fmla="*/ 0 h 35"/>
                <a:gd name="T10" fmla="*/ 15 w 62"/>
                <a:gd name="T11" fmla="*/ 17 h 35"/>
                <a:gd name="T12" fmla="*/ 31 w 62"/>
                <a:gd name="T13" fmla="*/ 22 h 35"/>
                <a:gd name="T14" fmla="*/ 47 w 62"/>
                <a:gd name="T15" fmla="*/ 17 h 35"/>
                <a:gd name="T16" fmla="*/ 59 w 6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5">
                  <a:moveTo>
                    <a:pt x="59" y="0"/>
                  </a:moveTo>
                  <a:cubicBezTo>
                    <a:pt x="62" y="8"/>
                    <a:pt x="60" y="17"/>
                    <a:pt x="55" y="24"/>
                  </a:cubicBezTo>
                  <a:cubicBezTo>
                    <a:pt x="49" y="31"/>
                    <a:pt x="40" y="35"/>
                    <a:pt x="31" y="35"/>
                  </a:cubicBezTo>
                  <a:cubicBezTo>
                    <a:pt x="22" y="35"/>
                    <a:pt x="13" y="31"/>
                    <a:pt x="7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5" y="8"/>
                    <a:pt x="10" y="13"/>
                    <a:pt x="15" y="17"/>
                  </a:cubicBezTo>
                  <a:cubicBezTo>
                    <a:pt x="20" y="20"/>
                    <a:pt x="25" y="22"/>
                    <a:pt x="31" y="22"/>
                  </a:cubicBezTo>
                  <a:cubicBezTo>
                    <a:pt x="37" y="22"/>
                    <a:pt x="42" y="20"/>
                    <a:pt x="47" y="17"/>
                  </a:cubicBezTo>
                  <a:cubicBezTo>
                    <a:pt x="52" y="13"/>
                    <a:pt x="57" y="8"/>
                    <a:pt x="59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6" name="Freeform 62"/>
            <p:cNvSpPr>
              <a:spLocks/>
            </p:cNvSpPr>
            <p:nvPr/>
          </p:nvSpPr>
          <p:spPr bwMode="auto">
            <a:xfrm>
              <a:off x="2713435" y="2109788"/>
              <a:ext cx="113109" cy="64294"/>
            </a:xfrm>
            <a:custGeom>
              <a:avLst/>
              <a:gdLst>
                <a:gd name="T0" fmla="*/ 59 w 62"/>
                <a:gd name="T1" fmla="*/ 0 h 35"/>
                <a:gd name="T2" fmla="*/ 55 w 62"/>
                <a:gd name="T3" fmla="*/ 24 h 35"/>
                <a:gd name="T4" fmla="*/ 31 w 62"/>
                <a:gd name="T5" fmla="*/ 35 h 35"/>
                <a:gd name="T6" fmla="*/ 7 w 62"/>
                <a:gd name="T7" fmla="*/ 24 h 35"/>
                <a:gd name="T8" fmla="*/ 2 w 62"/>
                <a:gd name="T9" fmla="*/ 0 h 35"/>
                <a:gd name="T10" fmla="*/ 14 w 62"/>
                <a:gd name="T11" fmla="*/ 17 h 35"/>
                <a:gd name="T12" fmla="*/ 31 w 62"/>
                <a:gd name="T13" fmla="*/ 22 h 35"/>
                <a:gd name="T14" fmla="*/ 47 w 62"/>
                <a:gd name="T15" fmla="*/ 17 h 35"/>
                <a:gd name="T16" fmla="*/ 59 w 6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5">
                  <a:moveTo>
                    <a:pt x="59" y="0"/>
                  </a:moveTo>
                  <a:cubicBezTo>
                    <a:pt x="62" y="8"/>
                    <a:pt x="60" y="17"/>
                    <a:pt x="55" y="24"/>
                  </a:cubicBezTo>
                  <a:cubicBezTo>
                    <a:pt x="49" y="31"/>
                    <a:pt x="40" y="35"/>
                    <a:pt x="31" y="35"/>
                  </a:cubicBezTo>
                  <a:cubicBezTo>
                    <a:pt x="22" y="35"/>
                    <a:pt x="12" y="31"/>
                    <a:pt x="7" y="24"/>
                  </a:cubicBezTo>
                  <a:cubicBezTo>
                    <a:pt x="1" y="17"/>
                    <a:pt x="0" y="8"/>
                    <a:pt x="2" y="0"/>
                  </a:cubicBezTo>
                  <a:cubicBezTo>
                    <a:pt x="5" y="8"/>
                    <a:pt x="9" y="13"/>
                    <a:pt x="14" y="17"/>
                  </a:cubicBezTo>
                  <a:cubicBezTo>
                    <a:pt x="20" y="20"/>
                    <a:pt x="25" y="22"/>
                    <a:pt x="31" y="22"/>
                  </a:cubicBezTo>
                  <a:cubicBezTo>
                    <a:pt x="36" y="22"/>
                    <a:pt x="42" y="20"/>
                    <a:pt x="47" y="17"/>
                  </a:cubicBezTo>
                  <a:cubicBezTo>
                    <a:pt x="52" y="13"/>
                    <a:pt x="56" y="8"/>
                    <a:pt x="59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7" name="Freeform 63"/>
            <p:cNvSpPr>
              <a:spLocks/>
            </p:cNvSpPr>
            <p:nvPr/>
          </p:nvSpPr>
          <p:spPr bwMode="auto">
            <a:xfrm>
              <a:off x="2505075" y="2240757"/>
              <a:ext cx="115491" cy="65484"/>
            </a:xfrm>
            <a:custGeom>
              <a:avLst/>
              <a:gdLst>
                <a:gd name="T0" fmla="*/ 60 w 63"/>
                <a:gd name="T1" fmla="*/ 0 h 36"/>
                <a:gd name="T2" fmla="*/ 55 w 63"/>
                <a:gd name="T3" fmla="*/ 24 h 36"/>
                <a:gd name="T4" fmla="*/ 31 w 63"/>
                <a:gd name="T5" fmla="*/ 36 h 36"/>
                <a:gd name="T6" fmla="*/ 8 w 63"/>
                <a:gd name="T7" fmla="*/ 24 h 36"/>
                <a:gd name="T8" fmla="*/ 3 w 63"/>
                <a:gd name="T9" fmla="*/ 0 h 36"/>
                <a:gd name="T10" fmla="*/ 15 w 63"/>
                <a:gd name="T11" fmla="*/ 17 h 36"/>
                <a:gd name="T12" fmla="*/ 32 w 63"/>
                <a:gd name="T13" fmla="*/ 22 h 36"/>
                <a:gd name="T14" fmla="*/ 48 w 63"/>
                <a:gd name="T15" fmla="*/ 17 h 36"/>
                <a:gd name="T16" fmla="*/ 60 w 63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6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6"/>
                    <a:pt x="31" y="36"/>
                  </a:cubicBezTo>
                  <a:cubicBezTo>
                    <a:pt x="22" y="36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5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8" name="Freeform 64"/>
            <p:cNvSpPr>
              <a:spLocks/>
            </p:cNvSpPr>
            <p:nvPr/>
          </p:nvSpPr>
          <p:spPr bwMode="auto">
            <a:xfrm>
              <a:off x="2556272" y="2306241"/>
              <a:ext cx="115491" cy="64294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2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6 h 35"/>
                <a:gd name="T12" fmla="*/ 32 w 63"/>
                <a:gd name="T13" fmla="*/ 22 h 35"/>
                <a:gd name="T14" fmla="*/ 48 w 63"/>
                <a:gd name="T15" fmla="*/ 16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7"/>
                    <a:pt x="61" y="17"/>
                    <a:pt x="55" y="24"/>
                  </a:cubicBezTo>
                  <a:cubicBezTo>
                    <a:pt x="50" y="31"/>
                    <a:pt x="41" y="35"/>
                    <a:pt x="32" y="35"/>
                  </a:cubicBezTo>
                  <a:cubicBezTo>
                    <a:pt x="23" y="35"/>
                    <a:pt x="13" y="31"/>
                    <a:pt x="8" y="24"/>
                  </a:cubicBezTo>
                  <a:cubicBezTo>
                    <a:pt x="2" y="17"/>
                    <a:pt x="0" y="7"/>
                    <a:pt x="3" y="0"/>
                  </a:cubicBezTo>
                  <a:cubicBezTo>
                    <a:pt x="6" y="7"/>
                    <a:pt x="10" y="13"/>
                    <a:pt x="15" y="16"/>
                  </a:cubicBezTo>
                  <a:cubicBezTo>
                    <a:pt x="20" y="20"/>
                    <a:pt x="26" y="21"/>
                    <a:pt x="32" y="22"/>
                  </a:cubicBezTo>
                  <a:cubicBezTo>
                    <a:pt x="37" y="22"/>
                    <a:pt x="43" y="20"/>
                    <a:pt x="48" y="16"/>
                  </a:cubicBezTo>
                  <a:cubicBezTo>
                    <a:pt x="53" y="13"/>
                    <a:pt x="57" y="7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9" name="Freeform 65"/>
            <p:cNvSpPr>
              <a:spLocks/>
            </p:cNvSpPr>
            <p:nvPr/>
          </p:nvSpPr>
          <p:spPr bwMode="auto">
            <a:xfrm>
              <a:off x="2609850" y="2240757"/>
              <a:ext cx="113109" cy="65484"/>
            </a:xfrm>
            <a:custGeom>
              <a:avLst/>
              <a:gdLst>
                <a:gd name="T0" fmla="*/ 60 w 62"/>
                <a:gd name="T1" fmla="*/ 0 h 36"/>
                <a:gd name="T2" fmla="*/ 55 w 62"/>
                <a:gd name="T3" fmla="*/ 24 h 36"/>
                <a:gd name="T4" fmla="*/ 31 w 62"/>
                <a:gd name="T5" fmla="*/ 36 h 36"/>
                <a:gd name="T6" fmla="*/ 7 w 62"/>
                <a:gd name="T7" fmla="*/ 24 h 36"/>
                <a:gd name="T8" fmla="*/ 3 w 62"/>
                <a:gd name="T9" fmla="*/ 0 h 36"/>
                <a:gd name="T10" fmla="*/ 15 w 62"/>
                <a:gd name="T11" fmla="*/ 17 h 36"/>
                <a:gd name="T12" fmla="*/ 31 w 62"/>
                <a:gd name="T13" fmla="*/ 22 h 36"/>
                <a:gd name="T14" fmla="*/ 47 w 62"/>
                <a:gd name="T15" fmla="*/ 17 h 36"/>
                <a:gd name="T16" fmla="*/ 60 w 62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60" y="0"/>
                  </a:moveTo>
                  <a:cubicBezTo>
                    <a:pt x="62" y="8"/>
                    <a:pt x="60" y="17"/>
                    <a:pt x="55" y="24"/>
                  </a:cubicBezTo>
                  <a:cubicBezTo>
                    <a:pt x="49" y="31"/>
                    <a:pt x="40" y="36"/>
                    <a:pt x="31" y="36"/>
                  </a:cubicBezTo>
                  <a:cubicBezTo>
                    <a:pt x="22" y="36"/>
                    <a:pt x="13" y="31"/>
                    <a:pt x="7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5" y="22"/>
                    <a:pt x="31" y="22"/>
                  </a:cubicBezTo>
                  <a:cubicBezTo>
                    <a:pt x="37" y="22"/>
                    <a:pt x="43" y="20"/>
                    <a:pt x="47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0" name="Freeform 66"/>
            <p:cNvSpPr>
              <a:spLocks/>
            </p:cNvSpPr>
            <p:nvPr/>
          </p:nvSpPr>
          <p:spPr bwMode="auto">
            <a:xfrm>
              <a:off x="2661047" y="2044304"/>
              <a:ext cx="114300" cy="63103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1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1" y="35"/>
                  </a:cubicBezTo>
                  <a:cubicBezTo>
                    <a:pt x="22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1" name="Freeform 67"/>
            <p:cNvSpPr>
              <a:spLocks/>
            </p:cNvSpPr>
            <p:nvPr/>
          </p:nvSpPr>
          <p:spPr bwMode="auto">
            <a:xfrm>
              <a:off x="2455069" y="2177654"/>
              <a:ext cx="113109" cy="63103"/>
            </a:xfrm>
            <a:custGeom>
              <a:avLst/>
              <a:gdLst>
                <a:gd name="T0" fmla="*/ 59 w 62"/>
                <a:gd name="T1" fmla="*/ 0 h 35"/>
                <a:gd name="T2" fmla="*/ 55 w 62"/>
                <a:gd name="T3" fmla="*/ 24 h 35"/>
                <a:gd name="T4" fmla="*/ 31 w 62"/>
                <a:gd name="T5" fmla="*/ 35 h 35"/>
                <a:gd name="T6" fmla="*/ 7 w 62"/>
                <a:gd name="T7" fmla="*/ 24 h 35"/>
                <a:gd name="T8" fmla="*/ 3 w 62"/>
                <a:gd name="T9" fmla="*/ 0 h 35"/>
                <a:gd name="T10" fmla="*/ 15 w 62"/>
                <a:gd name="T11" fmla="*/ 17 h 35"/>
                <a:gd name="T12" fmla="*/ 31 w 62"/>
                <a:gd name="T13" fmla="*/ 22 h 35"/>
                <a:gd name="T14" fmla="*/ 47 w 62"/>
                <a:gd name="T15" fmla="*/ 17 h 35"/>
                <a:gd name="T16" fmla="*/ 59 w 6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5">
                  <a:moveTo>
                    <a:pt x="59" y="0"/>
                  </a:moveTo>
                  <a:cubicBezTo>
                    <a:pt x="62" y="8"/>
                    <a:pt x="60" y="17"/>
                    <a:pt x="55" y="24"/>
                  </a:cubicBezTo>
                  <a:cubicBezTo>
                    <a:pt x="49" y="31"/>
                    <a:pt x="40" y="35"/>
                    <a:pt x="31" y="35"/>
                  </a:cubicBezTo>
                  <a:cubicBezTo>
                    <a:pt x="22" y="35"/>
                    <a:pt x="13" y="31"/>
                    <a:pt x="7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5" y="8"/>
                    <a:pt x="10" y="13"/>
                    <a:pt x="15" y="17"/>
                  </a:cubicBezTo>
                  <a:cubicBezTo>
                    <a:pt x="20" y="20"/>
                    <a:pt x="25" y="22"/>
                    <a:pt x="31" y="22"/>
                  </a:cubicBezTo>
                  <a:cubicBezTo>
                    <a:pt x="37" y="22"/>
                    <a:pt x="42" y="20"/>
                    <a:pt x="47" y="17"/>
                  </a:cubicBezTo>
                  <a:cubicBezTo>
                    <a:pt x="52" y="13"/>
                    <a:pt x="57" y="8"/>
                    <a:pt x="59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2" name="Freeform 68"/>
            <p:cNvSpPr>
              <a:spLocks/>
            </p:cNvSpPr>
            <p:nvPr/>
          </p:nvSpPr>
          <p:spPr bwMode="auto">
            <a:xfrm>
              <a:off x="2556272" y="2177654"/>
              <a:ext cx="115491" cy="63103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2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2" y="35"/>
                  </a:cubicBezTo>
                  <a:cubicBezTo>
                    <a:pt x="23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3" name="Freeform 69"/>
            <p:cNvSpPr>
              <a:spLocks/>
            </p:cNvSpPr>
            <p:nvPr/>
          </p:nvSpPr>
          <p:spPr bwMode="auto">
            <a:xfrm>
              <a:off x="2661047" y="2177654"/>
              <a:ext cx="114300" cy="63103"/>
            </a:xfrm>
            <a:custGeom>
              <a:avLst/>
              <a:gdLst>
                <a:gd name="T0" fmla="*/ 60 w 63"/>
                <a:gd name="T1" fmla="*/ 0 h 35"/>
                <a:gd name="T2" fmla="*/ 55 w 63"/>
                <a:gd name="T3" fmla="*/ 24 h 35"/>
                <a:gd name="T4" fmla="*/ 31 w 63"/>
                <a:gd name="T5" fmla="*/ 35 h 35"/>
                <a:gd name="T6" fmla="*/ 8 w 63"/>
                <a:gd name="T7" fmla="*/ 24 h 35"/>
                <a:gd name="T8" fmla="*/ 3 w 63"/>
                <a:gd name="T9" fmla="*/ 0 h 35"/>
                <a:gd name="T10" fmla="*/ 15 w 63"/>
                <a:gd name="T11" fmla="*/ 17 h 35"/>
                <a:gd name="T12" fmla="*/ 32 w 63"/>
                <a:gd name="T13" fmla="*/ 22 h 35"/>
                <a:gd name="T14" fmla="*/ 48 w 63"/>
                <a:gd name="T15" fmla="*/ 17 h 35"/>
                <a:gd name="T16" fmla="*/ 60 w 63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5">
                  <a:moveTo>
                    <a:pt x="60" y="0"/>
                  </a:moveTo>
                  <a:cubicBezTo>
                    <a:pt x="63" y="8"/>
                    <a:pt x="61" y="17"/>
                    <a:pt x="55" y="24"/>
                  </a:cubicBezTo>
                  <a:cubicBezTo>
                    <a:pt x="50" y="31"/>
                    <a:pt x="41" y="35"/>
                    <a:pt x="31" y="35"/>
                  </a:cubicBezTo>
                  <a:cubicBezTo>
                    <a:pt x="22" y="35"/>
                    <a:pt x="13" y="31"/>
                    <a:pt x="8" y="24"/>
                  </a:cubicBezTo>
                  <a:cubicBezTo>
                    <a:pt x="2" y="17"/>
                    <a:pt x="0" y="8"/>
                    <a:pt x="3" y="0"/>
                  </a:cubicBezTo>
                  <a:cubicBezTo>
                    <a:pt x="6" y="8"/>
                    <a:pt x="10" y="13"/>
                    <a:pt x="15" y="17"/>
                  </a:cubicBezTo>
                  <a:cubicBezTo>
                    <a:pt x="20" y="20"/>
                    <a:pt x="26" y="22"/>
                    <a:pt x="32" y="22"/>
                  </a:cubicBezTo>
                  <a:cubicBezTo>
                    <a:pt x="37" y="22"/>
                    <a:pt x="43" y="20"/>
                    <a:pt x="48" y="17"/>
                  </a:cubicBezTo>
                  <a:cubicBezTo>
                    <a:pt x="53" y="13"/>
                    <a:pt x="57" y="8"/>
                    <a:pt x="6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23" name="组合 26822"/>
          <p:cNvGrpSpPr/>
          <p:nvPr/>
        </p:nvGrpSpPr>
        <p:grpSpPr>
          <a:xfrm>
            <a:off x="5039685" y="1396984"/>
            <a:ext cx="1598922" cy="2630480"/>
            <a:chOff x="3158728" y="1400176"/>
            <a:chExt cx="627460" cy="1032271"/>
          </a:xfrm>
        </p:grpSpPr>
        <p:sp>
          <p:nvSpPr>
            <p:cNvPr id="26705" name="Freeform 91"/>
            <p:cNvSpPr>
              <a:spLocks/>
            </p:cNvSpPr>
            <p:nvPr/>
          </p:nvSpPr>
          <p:spPr bwMode="auto">
            <a:xfrm>
              <a:off x="3500438" y="1400176"/>
              <a:ext cx="264319" cy="569119"/>
            </a:xfrm>
            <a:custGeom>
              <a:avLst/>
              <a:gdLst>
                <a:gd name="T0" fmla="*/ 55 w 145"/>
                <a:gd name="T1" fmla="*/ 312 h 312"/>
                <a:gd name="T2" fmla="*/ 122 w 145"/>
                <a:gd name="T3" fmla="*/ 142 h 312"/>
                <a:gd name="T4" fmla="*/ 29 w 145"/>
                <a:gd name="T5" fmla="*/ 99 h 312"/>
                <a:gd name="T6" fmla="*/ 35 w 145"/>
                <a:gd name="T7" fmla="*/ 294 h 312"/>
                <a:gd name="T8" fmla="*/ 55 w 14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12">
                  <a:moveTo>
                    <a:pt x="55" y="312"/>
                  </a:moveTo>
                  <a:cubicBezTo>
                    <a:pt x="72" y="289"/>
                    <a:pt x="145" y="238"/>
                    <a:pt x="122" y="142"/>
                  </a:cubicBezTo>
                  <a:cubicBezTo>
                    <a:pt x="99" y="46"/>
                    <a:pt x="57" y="0"/>
                    <a:pt x="29" y="99"/>
                  </a:cubicBezTo>
                  <a:cubicBezTo>
                    <a:pt x="0" y="198"/>
                    <a:pt x="35" y="294"/>
                    <a:pt x="35" y="294"/>
                  </a:cubicBezTo>
                  <a:lnTo>
                    <a:pt x="55" y="312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6" name="Freeform 92"/>
            <p:cNvSpPr>
              <a:spLocks/>
            </p:cNvSpPr>
            <p:nvPr/>
          </p:nvSpPr>
          <p:spPr bwMode="auto">
            <a:xfrm>
              <a:off x="3611166" y="1549004"/>
              <a:ext cx="175022" cy="351234"/>
            </a:xfrm>
            <a:custGeom>
              <a:avLst/>
              <a:gdLst>
                <a:gd name="T0" fmla="*/ 11 w 96"/>
                <a:gd name="T1" fmla="*/ 0 h 192"/>
                <a:gd name="T2" fmla="*/ 6 w 96"/>
                <a:gd name="T3" fmla="*/ 45 h 192"/>
                <a:gd name="T4" fmla="*/ 0 w 96"/>
                <a:gd name="T5" fmla="*/ 192 h 192"/>
                <a:gd name="T6" fmla="*/ 11 w 96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92">
                  <a:moveTo>
                    <a:pt x="11" y="0"/>
                  </a:moveTo>
                  <a:cubicBezTo>
                    <a:pt x="11" y="0"/>
                    <a:pt x="11" y="20"/>
                    <a:pt x="6" y="45"/>
                  </a:cubicBezTo>
                  <a:cubicBezTo>
                    <a:pt x="0" y="70"/>
                    <a:pt x="26" y="129"/>
                    <a:pt x="0" y="192"/>
                  </a:cubicBezTo>
                  <a:cubicBezTo>
                    <a:pt x="0" y="192"/>
                    <a:pt x="96" y="123"/>
                    <a:pt x="11" y="0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7" name="Freeform 93"/>
            <p:cNvSpPr>
              <a:spLocks/>
            </p:cNvSpPr>
            <p:nvPr/>
          </p:nvSpPr>
          <p:spPr bwMode="auto">
            <a:xfrm>
              <a:off x="3182541" y="1400176"/>
              <a:ext cx="263128" cy="569119"/>
            </a:xfrm>
            <a:custGeom>
              <a:avLst/>
              <a:gdLst>
                <a:gd name="T0" fmla="*/ 90 w 144"/>
                <a:gd name="T1" fmla="*/ 312 h 312"/>
                <a:gd name="T2" fmla="*/ 23 w 144"/>
                <a:gd name="T3" fmla="*/ 142 h 312"/>
                <a:gd name="T4" fmla="*/ 116 w 144"/>
                <a:gd name="T5" fmla="*/ 99 h 312"/>
                <a:gd name="T6" fmla="*/ 109 w 144"/>
                <a:gd name="T7" fmla="*/ 294 h 312"/>
                <a:gd name="T8" fmla="*/ 90 w 144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12">
                  <a:moveTo>
                    <a:pt x="90" y="312"/>
                  </a:moveTo>
                  <a:cubicBezTo>
                    <a:pt x="73" y="289"/>
                    <a:pt x="0" y="238"/>
                    <a:pt x="23" y="142"/>
                  </a:cubicBezTo>
                  <a:cubicBezTo>
                    <a:pt x="46" y="46"/>
                    <a:pt x="87" y="0"/>
                    <a:pt x="116" y="99"/>
                  </a:cubicBezTo>
                  <a:cubicBezTo>
                    <a:pt x="144" y="198"/>
                    <a:pt x="109" y="294"/>
                    <a:pt x="109" y="294"/>
                  </a:cubicBezTo>
                  <a:lnTo>
                    <a:pt x="90" y="312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8" name="Freeform 94"/>
            <p:cNvSpPr>
              <a:spLocks/>
            </p:cNvSpPr>
            <p:nvPr/>
          </p:nvSpPr>
          <p:spPr bwMode="auto">
            <a:xfrm>
              <a:off x="3158728" y="1549004"/>
              <a:ext cx="175022" cy="351234"/>
            </a:xfrm>
            <a:custGeom>
              <a:avLst/>
              <a:gdLst>
                <a:gd name="T0" fmla="*/ 86 w 96"/>
                <a:gd name="T1" fmla="*/ 0 h 192"/>
                <a:gd name="T2" fmla="*/ 91 w 96"/>
                <a:gd name="T3" fmla="*/ 45 h 192"/>
                <a:gd name="T4" fmla="*/ 96 w 96"/>
                <a:gd name="T5" fmla="*/ 192 h 192"/>
                <a:gd name="T6" fmla="*/ 86 w 96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92">
                  <a:moveTo>
                    <a:pt x="86" y="0"/>
                  </a:moveTo>
                  <a:cubicBezTo>
                    <a:pt x="86" y="0"/>
                    <a:pt x="86" y="20"/>
                    <a:pt x="91" y="45"/>
                  </a:cubicBezTo>
                  <a:cubicBezTo>
                    <a:pt x="96" y="70"/>
                    <a:pt x="71" y="129"/>
                    <a:pt x="96" y="192"/>
                  </a:cubicBezTo>
                  <a:cubicBezTo>
                    <a:pt x="96" y="192"/>
                    <a:pt x="0" y="123"/>
                    <a:pt x="86" y="0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9" name="Freeform 95"/>
            <p:cNvSpPr>
              <a:spLocks/>
            </p:cNvSpPr>
            <p:nvPr/>
          </p:nvSpPr>
          <p:spPr bwMode="auto">
            <a:xfrm>
              <a:off x="3290888" y="2062163"/>
              <a:ext cx="175022" cy="314325"/>
            </a:xfrm>
            <a:custGeom>
              <a:avLst/>
              <a:gdLst>
                <a:gd name="T0" fmla="*/ 0 w 96"/>
                <a:gd name="T1" fmla="*/ 86 h 172"/>
                <a:gd name="T2" fmla="*/ 96 w 96"/>
                <a:gd name="T3" fmla="*/ 172 h 172"/>
                <a:gd name="T4" fmla="*/ 96 w 96"/>
                <a:gd name="T5" fmla="*/ 0 h 172"/>
                <a:gd name="T6" fmla="*/ 0 w 96"/>
                <a:gd name="T7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72">
                  <a:moveTo>
                    <a:pt x="0" y="86"/>
                  </a:moveTo>
                  <a:cubicBezTo>
                    <a:pt x="0" y="134"/>
                    <a:pt x="43" y="172"/>
                    <a:pt x="96" y="17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39"/>
                    <a:pt x="0" y="86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0" name="Freeform 96"/>
            <p:cNvSpPr>
              <a:spLocks/>
            </p:cNvSpPr>
            <p:nvPr/>
          </p:nvSpPr>
          <p:spPr bwMode="auto">
            <a:xfrm>
              <a:off x="3465910" y="2062163"/>
              <a:ext cx="175022" cy="314325"/>
            </a:xfrm>
            <a:custGeom>
              <a:avLst/>
              <a:gdLst>
                <a:gd name="T0" fmla="*/ 96 w 96"/>
                <a:gd name="T1" fmla="*/ 86 h 172"/>
                <a:gd name="T2" fmla="*/ 0 w 96"/>
                <a:gd name="T3" fmla="*/ 0 h 172"/>
                <a:gd name="T4" fmla="*/ 0 w 96"/>
                <a:gd name="T5" fmla="*/ 172 h 172"/>
                <a:gd name="T6" fmla="*/ 96 w 96"/>
                <a:gd name="T7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72">
                  <a:moveTo>
                    <a:pt x="96" y="86"/>
                  </a:moveTo>
                  <a:cubicBezTo>
                    <a:pt x="96" y="39"/>
                    <a:pt x="53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3" y="172"/>
                    <a:pt x="96" y="134"/>
                    <a:pt x="96" y="86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1" name="Oval 97"/>
            <p:cNvSpPr>
              <a:spLocks noChangeArrowheads="1"/>
            </p:cNvSpPr>
            <p:nvPr/>
          </p:nvSpPr>
          <p:spPr bwMode="auto">
            <a:xfrm>
              <a:off x="3263503" y="1987154"/>
              <a:ext cx="402431" cy="330994"/>
            </a:xfrm>
            <a:prstGeom prst="ellipse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2" name="Rectangle 98"/>
            <p:cNvSpPr>
              <a:spLocks noChangeArrowheads="1"/>
            </p:cNvSpPr>
            <p:nvPr/>
          </p:nvSpPr>
          <p:spPr bwMode="auto">
            <a:xfrm>
              <a:off x="3357563" y="2338388"/>
              <a:ext cx="78581" cy="69056"/>
            </a:xfrm>
            <a:prstGeom prst="rect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3" name="Freeform 99"/>
            <p:cNvSpPr>
              <a:spLocks/>
            </p:cNvSpPr>
            <p:nvPr/>
          </p:nvSpPr>
          <p:spPr bwMode="auto">
            <a:xfrm>
              <a:off x="3336131" y="2372916"/>
              <a:ext cx="122634" cy="59531"/>
            </a:xfrm>
            <a:custGeom>
              <a:avLst/>
              <a:gdLst>
                <a:gd name="T0" fmla="*/ 67 w 67"/>
                <a:gd name="T1" fmla="*/ 33 h 33"/>
                <a:gd name="T2" fmla="*/ 33 w 67"/>
                <a:gd name="T3" fmla="*/ 0 h 33"/>
                <a:gd name="T4" fmla="*/ 0 w 67"/>
                <a:gd name="T5" fmla="*/ 33 h 33"/>
                <a:gd name="T6" fmla="*/ 67 w 6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3">
                  <a:moveTo>
                    <a:pt x="67" y="33"/>
                  </a:moveTo>
                  <a:cubicBezTo>
                    <a:pt x="67" y="15"/>
                    <a:pt x="52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lnTo>
                    <a:pt x="67" y="33"/>
                  </a:ln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4" name="Rectangle 100"/>
            <p:cNvSpPr>
              <a:spLocks noChangeArrowheads="1"/>
            </p:cNvSpPr>
            <p:nvPr/>
          </p:nvSpPr>
          <p:spPr bwMode="auto">
            <a:xfrm>
              <a:off x="3494485" y="2338388"/>
              <a:ext cx="78581" cy="69056"/>
            </a:xfrm>
            <a:prstGeom prst="rect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5" name="Freeform 101"/>
            <p:cNvSpPr>
              <a:spLocks/>
            </p:cNvSpPr>
            <p:nvPr/>
          </p:nvSpPr>
          <p:spPr bwMode="auto">
            <a:xfrm>
              <a:off x="3470672" y="2372916"/>
              <a:ext cx="125016" cy="59531"/>
            </a:xfrm>
            <a:custGeom>
              <a:avLst/>
              <a:gdLst>
                <a:gd name="T0" fmla="*/ 68 w 68"/>
                <a:gd name="T1" fmla="*/ 33 h 33"/>
                <a:gd name="T2" fmla="*/ 34 w 68"/>
                <a:gd name="T3" fmla="*/ 0 h 33"/>
                <a:gd name="T4" fmla="*/ 0 w 68"/>
                <a:gd name="T5" fmla="*/ 33 h 33"/>
                <a:gd name="T6" fmla="*/ 68 w 6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33">
                  <a:moveTo>
                    <a:pt x="68" y="33"/>
                  </a:moveTo>
                  <a:cubicBezTo>
                    <a:pt x="68" y="15"/>
                    <a:pt x="53" y="0"/>
                    <a:pt x="34" y="0"/>
                  </a:cubicBezTo>
                  <a:cubicBezTo>
                    <a:pt x="16" y="0"/>
                    <a:pt x="0" y="15"/>
                    <a:pt x="0" y="33"/>
                  </a:cubicBezTo>
                  <a:lnTo>
                    <a:pt x="68" y="33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6" name="Freeform 102"/>
            <p:cNvSpPr>
              <a:spLocks/>
            </p:cNvSpPr>
            <p:nvPr/>
          </p:nvSpPr>
          <p:spPr bwMode="auto">
            <a:xfrm>
              <a:off x="3373041" y="1852613"/>
              <a:ext cx="119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7" name="Freeform 103"/>
            <p:cNvSpPr>
              <a:spLocks/>
            </p:cNvSpPr>
            <p:nvPr/>
          </p:nvSpPr>
          <p:spPr bwMode="auto">
            <a:xfrm>
              <a:off x="3556397" y="1852613"/>
              <a:ext cx="2381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8" name="Freeform 104"/>
            <p:cNvSpPr>
              <a:spLocks/>
            </p:cNvSpPr>
            <p:nvPr/>
          </p:nvSpPr>
          <p:spPr bwMode="auto">
            <a:xfrm>
              <a:off x="3465910" y="1835944"/>
              <a:ext cx="273844" cy="447675"/>
            </a:xfrm>
            <a:custGeom>
              <a:avLst/>
              <a:gdLst>
                <a:gd name="T0" fmla="*/ 150 w 150"/>
                <a:gd name="T1" fmla="*/ 185 h 245"/>
                <a:gd name="T2" fmla="*/ 125 w 150"/>
                <a:gd name="T3" fmla="*/ 119 h 245"/>
                <a:gd name="T4" fmla="*/ 55 w 150"/>
                <a:gd name="T5" fmla="*/ 11 h 245"/>
                <a:gd name="T6" fmla="*/ 51 w 150"/>
                <a:gd name="T7" fmla="*/ 9 h 245"/>
                <a:gd name="T8" fmla="*/ 50 w 150"/>
                <a:gd name="T9" fmla="*/ 9 h 245"/>
                <a:gd name="T10" fmla="*/ 0 w 150"/>
                <a:gd name="T11" fmla="*/ 0 h 245"/>
                <a:gd name="T12" fmla="*/ 0 w 150"/>
                <a:gd name="T13" fmla="*/ 101 h 245"/>
                <a:gd name="T14" fmla="*/ 0 w 150"/>
                <a:gd name="T15" fmla="*/ 147 h 245"/>
                <a:gd name="T16" fmla="*/ 0 w 150"/>
                <a:gd name="T17" fmla="*/ 147 h 245"/>
                <a:gd name="T18" fmla="*/ 0 w 150"/>
                <a:gd name="T19" fmla="*/ 147 h 245"/>
                <a:gd name="T20" fmla="*/ 0 w 150"/>
                <a:gd name="T21" fmla="*/ 245 h 245"/>
                <a:gd name="T22" fmla="*/ 0 w 150"/>
                <a:gd name="T23" fmla="*/ 245 h 245"/>
                <a:gd name="T24" fmla="*/ 75 w 150"/>
                <a:gd name="T25" fmla="*/ 226 h 245"/>
                <a:gd name="T26" fmla="*/ 96 w 150"/>
                <a:gd name="T27" fmla="*/ 210 h 245"/>
                <a:gd name="T28" fmla="*/ 96 w 150"/>
                <a:gd name="T29" fmla="*/ 210 h 245"/>
                <a:gd name="T30" fmla="*/ 150 w 150"/>
                <a:gd name="T31" fmla="*/ 18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245">
                  <a:moveTo>
                    <a:pt x="150" y="185"/>
                  </a:moveTo>
                  <a:cubicBezTo>
                    <a:pt x="134" y="177"/>
                    <a:pt x="125" y="119"/>
                    <a:pt x="125" y="119"/>
                  </a:cubicBezTo>
                  <a:cubicBezTo>
                    <a:pt x="116" y="60"/>
                    <a:pt x="89" y="23"/>
                    <a:pt x="55" y="11"/>
                  </a:cubicBezTo>
                  <a:cubicBezTo>
                    <a:pt x="54" y="10"/>
                    <a:pt x="52" y="10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36" y="3"/>
                    <a:pt x="18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37" y="245"/>
                    <a:pt x="60" y="238"/>
                    <a:pt x="75" y="226"/>
                  </a:cubicBezTo>
                  <a:cubicBezTo>
                    <a:pt x="82" y="221"/>
                    <a:pt x="89" y="215"/>
                    <a:pt x="96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22" y="193"/>
                    <a:pt x="150" y="185"/>
                    <a:pt x="150" y="185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9" name="Freeform 105"/>
            <p:cNvSpPr>
              <a:spLocks/>
            </p:cNvSpPr>
            <p:nvPr/>
          </p:nvSpPr>
          <p:spPr bwMode="auto">
            <a:xfrm>
              <a:off x="3192066" y="1835944"/>
              <a:ext cx="273844" cy="447675"/>
            </a:xfrm>
            <a:custGeom>
              <a:avLst/>
              <a:gdLst>
                <a:gd name="T0" fmla="*/ 100 w 150"/>
                <a:gd name="T1" fmla="*/ 9 h 245"/>
                <a:gd name="T2" fmla="*/ 99 w 150"/>
                <a:gd name="T3" fmla="*/ 9 h 245"/>
                <a:gd name="T4" fmla="*/ 94 w 150"/>
                <a:gd name="T5" fmla="*/ 11 h 245"/>
                <a:gd name="T6" fmla="*/ 24 w 150"/>
                <a:gd name="T7" fmla="*/ 119 h 245"/>
                <a:gd name="T8" fmla="*/ 0 w 150"/>
                <a:gd name="T9" fmla="*/ 185 h 245"/>
                <a:gd name="T10" fmla="*/ 54 w 150"/>
                <a:gd name="T11" fmla="*/ 210 h 245"/>
                <a:gd name="T12" fmla="*/ 75 w 150"/>
                <a:gd name="T13" fmla="*/ 226 h 245"/>
                <a:gd name="T14" fmla="*/ 150 w 150"/>
                <a:gd name="T15" fmla="*/ 245 h 245"/>
                <a:gd name="T16" fmla="*/ 150 w 150"/>
                <a:gd name="T17" fmla="*/ 147 h 245"/>
                <a:gd name="T18" fmla="*/ 150 w 150"/>
                <a:gd name="T19" fmla="*/ 147 h 245"/>
                <a:gd name="T20" fmla="*/ 150 w 150"/>
                <a:gd name="T21" fmla="*/ 147 h 245"/>
                <a:gd name="T22" fmla="*/ 150 w 150"/>
                <a:gd name="T23" fmla="*/ 101 h 245"/>
                <a:gd name="T24" fmla="*/ 150 w 150"/>
                <a:gd name="T25" fmla="*/ 0 h 245"/>
                <a:gd name="T26" fmla="*/ 100 w 150"/>
                <a:gd name="T27" fmla="*/ 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245">
                  <a:moveTo>
                    <a:pt x="100" y="9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97" y="10"/>
                    <a:pt x="96" y="10"/>
                    <a:pt x="94" y="11"/>
                  </a:cubicBezTo>
                  <a:cubicBezTo>
                    <a:pt x="61" y="23"/>
                    <a:pt x="33" y="60"/>
                    <a:pt x="24" y="119"/>
                  </a:cubicBezTo>
                  <a:cubicBezTo>
                    <a:pt x="24" y="119"/>
                    <a:pt x="16" y="177"/>
                    <a:pt x="0" y="185"/>
                  </a:cubicBezTo>
                  <a:cubicBezTo>
                    <a:pt x="0" y="185"/>
                    <a:pt x="28" y="193"/>
                    <a:pt x="54" y="210"/>
                  </a:cubicBezTo>
                  <a:cubicBezTo>
                    <a:pt x="54" y="210"/>
                    <a:pt x="68" y="221"/>
                    <a:pt x="75" y="226"/>
                  </a:cubicBezTo>
                  <a:cubicBezTo>
                    <a:pt x="91" y="238"/>
                    <a:pt x="116" y="245"/>
                    <a:pt x="150" y="245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31" y="0"/>
                    <a:pt x="114" y="3"/>
                    <a:pt x="100" y="9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0" name="Oval 106"/>
            <p:cNvSpPr>
              <a:spLocks noChangeArrowheads="1"/>
            </p:cNvSpPr>
            <p:nvPr/>
          </p:nvSpPr>
          <p:spPr bwMode="auto">
            <a:xfrm>
              <a:off x="3301603" y="2006204"/>
              <a:ext cx="66675" cy="65484"/>
            </a:xfrm>
            <a:prstGeom prst="ellipse">
              <a:avLst/>
            </a:pr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1" name="Oval 107"/>
            <p:cNvSpPr>
              <a:spLocks noChangeArrowheads="1"/>
            </p:cNvSpPr>
            <p:nvPr/>
          </p:nvSpPr>
          <p:spPr bwMode="auto">
            <a:xfrm>
              <a:off x="3562350" y="2006204"/>
              <a:ext cx="67866" cy="65484"/>
            </a:xfrm>
            <a:prstGeom prst="ellipse">
              <a:avLst/>
            </a:pr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2" name="Oval 108"/>
            <p:cNvSpPr>
              <a:spLocks noChangeArrowheads="1"/>
            </p:cNvSpPr>
            <p:nvPr/>
          </p:nvSpPr>
          <p:spPr bwMode="auto">
            <a:xfrm>
              <a:off x="3337322" y="2018110"/>
              <a:ext cx="22622" cy="202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3" name="Oval 109"/>
            <p:cNvSpPr>
              <a:spLocks noChangeArrowheads="1"/>
            </p:cNvSpPr>
            <p:nvPr/>
          </p:nvSpPr>
          <p:spPr bwMode="auto">
            <a:xfrm>
              <a:off x="3602831" y="2018110"/>
              <a:ext cx="20241" cy="202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4" name="Freeform 110"/>
            <p:cNvSpPr>
              <a:spLocks/>
            </p:cNvSpPr>
            <p:nvPr/>
          </p:nvSpPr>
          <p:spPr bwMode="auto">
            <a:xfrm>
              <a:off x="3408760" y="2119313"/>
              <a:ext cx="111919" cy="101203"/>
            </a:xfrm>
            <a:custGeom>
              <a:avLst/>
              <a:gdLst>
                <a:gd name="T0" fmla="*/ 56 w 61"/>
                <a:gd name="T1" fmla="*/ 0 h 56"/>
                <a:gd name="T2" fmla="*/ 31 w 61"/>
                <a:gd name="T3" fmla="*/ 3 h 56"/>
                <a:gd name="T4" fmla="*/ 5 w 61"/>
                <a:gd name="T5" fmla="*/ 0 h 56"/>
                <a:gd name="T6" fmla="*/ 0 w 61"/>
                <a:gd name="T7" fmla="*/ 4 h 56"/>
                <a:gd name="T8" fmla="*/ 4 w 61"/>
                <a:gd name="T9" fmla="*/ 9 h 56"/>
                <a:gd name="T10" fmla="*/ 26 w 61"/>
                <a:gd name="T11" fmla="*/ 11 h 56"/>
                <a:gd name="T12" fmla="*/ 26 w 61"/>
                <a:gd name="T13" fmla="*/ 44 h 56"/>
                <a:gd name="T14" fmla="*/ 18 w 61"/>
                <a:gd name="T15" fmla="*/ 47 h 56"/>
                <a:gd name="T16" fmla="*/ 12 w 61"/>
                <a:gd name="T17" fmla="*/ 49 h 56"/>
                <a:gd name="T18" fmla="*/ 13 w 61"/>
                <a:gd name="T19" fmla="*/ 55 h 56"/>
                <a:gd name="T20" fmla="*/ 20 w 61"/>
                <a:gd name="T21" fmla="*/ 56 h 56"/>
                <a:gd name="T22" fmla="*/ 31 w 61"/>
                <a:gd name="T23" fmla="*/ 52 h 56"/>
                <a:gd name="T24" fmla="*/ 41 w 61"/>
                <a:gd name="T25" fmla="*/ 56 h 56"/>
                <a:gd name="T26" fmla="*/ 48 w 61"/>
                <a:gd name="T27" fmla="*/ 55 h 56"/>
                <a:gd name="T28" fmla="*/ 50 w 61"/>
                <a:gd name="T29" fmla="*/ 49 h 56"/>
                <a:gd name="T30" fmla="*/ 44 w 61"/>
                <a:gd name="T31" fmla="*/ 47 h 56"/>
                <a:gd name="T32" fmla="*/ 35 w 61"/>
                <a:gd name="T33" fmla="*/ 44 h 56"/>
                <a:gd name="T34" fmla="*/ 35 w 61"/>
                <a:gd name="T35" fmla="*/ 11 h 56"/>
                <a:gd name="T36" fmla="*/ 57 w 61"/>
                <a:gd name="T37" fmla="*/ 9 h 56"/>
                <a:gd name="T38" fmla="*/ 61 w 61"/>
                <a:gd name="T39" fmla="*/ 4 h 56"/>
                <a:gd name="T40" fmla="*/ 56 w 61"/>
                <a:gd name="T4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56">
                  <a:moveTo>
                    <a:pt x="56" y="0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9"/>
                    <a:pt x="4" y="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4" y="45"/>
                    <a:pt x="21" y="49"/>
                    <a:pt x="18" y="47"/>
                  </a:cubicBezTo>
                  <a:cubicBezTo>
                    <a:pt x="15" y="46"/>
                    <a:pt x="13" y="47"/>
                    <a:pt x="12" y="49"/>
                  </a:cubicBezTo>
                  <a:cubicBezTo>
                    <a:pt x="10" y="51"/>
                    <a:pt x="11" y="54"/>
                    <a:pt x="13" y="55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4" y="56"/>
                    <a:pt x="28" y="54"/>
                    <a:pt x="31" y="52"/>
                  </a:cubicBezTo>
                  <a:cubicBezTo>
                    <a:pt x="33" y="54"/>
                    <a:pt x="37" y="56"/>
                    <a:pt x="41" y="56"/>
                  </a:cubicBezTo>
                  <a:cubicBezTo>
                    <a:pt x="43" y="56"/>
                    <a:pt x="45" y="56"/>
                    <a:pt x="48" y="55"/>
                  </a:cubicBezTo>
                  <a:cubicBezTo>
                    <a:pt x="50" y="54"/>
                    <a:pt x="51" y="51"/>
                    <a:pt x="50" y="49"/>
                  </a:cubicBezTo>
                  <a:cubicBezTo>
                    <a:pt x="48" y="47"/>
                    <a:pt x="46" y="46"/>
                    <a:pt x="44" y="47"/>
                  </a:cubicBezTo>
                  <a:cubicBezTo>
                    <a:pt x="40" y="49"/>
                    <a:pt x="37" y="46"/>
                    <a:pt x="35" y="4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60" y="9"/>
                    <a:pt x="61" y="6"/>
                    <a:pt x="61" y="4"/>
                  </a:cubicBezTo>
                  <a:cubicBezTo>
                    <a:pt x="61" y="2"/>
                    <a:pt x="59" y="0"/>
                    <a:pt x="56" y="0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76482" y="1930580"/>
            <a:ext cx="1871982" cy="2102568"/>
            <a:chOff x="3102769" y="264319"/>
            <a:chExt cx="734616" cy="825104"/>
          </a:xfrm>
        </p:grpSpPr>
        <p:sp>
          <p:nvSpPr>
            <p:cNvPr id="26782" name="Rectangle 168"/>
            <p:cNvSpPr>
              <a:spLocks noChangeArrowheads="1"/>
            </p:cNvSpPr>
            <p:nvPr/>
          </p:nvSpPr>
          <p:spPr bwMode="auto">
            <a:xfrm>
              <a:off x="3353991" y="945357"/>
              <a:ext cx="80963" cy="109538"/>
            </a:xfrm>
            <a:prstGeom prst="rect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3" name="Rectangle 169"/>
            <p:cNvSpPr>
              <a:spLocks noChangeArrowheads="1"/>
            </p:cNvSpPr>
            <p:nvPr/>
          </p:nvSpPr>
          <p:spPr bwMode="auto">
            <a:xfrm>
              <a:off x="3505200" y="945357"/>
              <a:ext cx="80963" cy="109538"/>
            </a:xfrm>
            <a:prstGeom prst="rect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4" name="Freeform 170"/>
            <p:cNvSpPr>
              <a:spLocks/>
            </p:cNvSpPr>
            <p:nvPr/>
          </p:nvSpPr>
          <p:spPr bwMode="auto">
            <a:xfrm>
              <a:off x="3325416" y="1021557"/>
              <a:ext cx="138113" cy="67866"/>
            </a:xfrm>
            <a:custGeom>
              <a:avLst/>
              <a:gdLst>
                <a:gd name="T0" fmla="*/ 38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8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8" y="26"/>
                  </a:moveTo>
                  <a:cubicBezTo>
                    <a:pt x="39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5" name="Freeform 171"/>
            <p:cNvSpPr>
              <a:spLocks/>
            </p:cNvSpPr>
            <p:nvPr/>
          </p:nvSpPr>
          <p:spPr bwMode="auto">
            <a:xfrm>
              <a:off x="3476625" y="1021557"/>
              <a:ext cx="138113" cy="67866"/>
            </a:xfrm>
            <a:custGeom>
              <a:avLst/>
              <a:gdLst>
                <a:gd name="T0" fmla="*/ 38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8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8" y="26"/>
                  </a:moveTo>
                  <a:cubicBezTo>
                    <a:pt x="39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6" name="Freeform 172"/>
            <p:cNvSpPr>
              <a:spLocks/>
            </p:cNvSpPr>
            <p:nvPr/>
          </p:nvSpPr>
          <p:spPr bwMode="auto">
            <a:xfrm>
              <a:off x="3227785" y="576263"/>
              <a:ext cx="485775" cy="303609"/>
            </a:xfrm>
            <a:custGeom>
              <a:avLst/>
              <a:gdLst>
                <a:gd name="T0" fmla="*/ 133 w 266"/>
                <a:gd name="T1" fmla="*/ 0 h 166"/>
                <a:gd name="T2" fmla="*/ 0 w 266"/>
                <a:gd name="T3" fmla="*/ 90 h 166"/>
                <a:gd name="T4" fmla="*/ 133 w 266"/>
                <a:gd name="T5" fmla="*/ 166 h 166"/>
                <a:gd name="T6" fmla="*/ 266 w 266"/>
                <a:gd name="T7" fmla="*/ 90 h 166"/>
                <a:gd name="T8" fmla="*/ 133 w 266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166">
                  <a:moveTo>
                    <a:pt x="133" y="0"/>
                  </a:moveTo>
                  <a:cubicBezTo>
                    <a:pt x="70" y="0"/>
                    <a:pt x="17" y="31"/>
                    <a:pt x="0" y="90"/>
                  </a:cubicBezTo>
                  <a:cubicBezTo>
                    <a:pt x="17" y="134"/>
                    <a:pt x="70" y="166"/>
                    <a:pt x="133" y="166"/>
                  </a:cubicBezTo>
                  <a:cubicBezTo>
                    <a:pt x="196" y="166"/>
                    <a:pt x="249" y="134"/>
                    <a:pt x="266" y="90"/>
                  </a:cubicBezTo>
                  <a:cubicBezTo>
                    <a:pt x="249" y="31"/>
                    <a:pt x="196" y="0"/>
                    <a:pt x="133" y="0"/>
                  </a:cubicBezTo>
                </a:path>
              </a:pathLst>
            </a:custGeom>
            <a:solidFill>
              <a:srgbClr val="E9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7" name="Freeform 173"/>
            <p:cNvSpPr>
              <a:spLocks/>
            </p:cNvSpPr>
            <p:nvPr/>
          </p:nvSpPr>
          <p:spPr bwMode="auto">
            <a:xfrm>
              <a:off x="3227785" y="576263"/>
              <a:ext cx="485775" cy="303609"/>
            </a:xfrm>
            <a:custGeom>
              <a:avLst/>
              <a:gdLst>
                <a:gd name="T0" fmla="*/ 133 w 266"/>
                <a:gd name="T1" fmla="*/ 166 h 166"/>
                <a:gd name="T2" fmla="*/ 266 w 266"/>
                <a:gd name="T3" fmla="*/ 90 h 166"/>
                <a:gd name="T4" fmla="*/ 133 w 266"/>
                <a:gd name="T5" fmla="*/ 0 h 166"/>
                <a:gd name="T6" fmla="*/ 0 w 266"/>
                <a:gd name="T7" fmla="*/ 90 h 166"/>
                <a:gd name="T8" fmla="*/ 133 w 2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166">
                  <a:moveTo>
                    <a:pt x="133" y="166"/>
                  </a:moveTo>
                  <a:cubicBezTo>
                    <a:pt x="196" y="166"/>
                    <a:pt x="249" y="134"/>
                    <a:pt x="266" y="90"/>
                  </a:cubicBezTo>
                  <a:cubicBezTo>
                    <a:pt x="249" y="31"/>
                    <a:pt x="196" y="0"/>
                    <a:pt x="133" y="0"/>
                  </a:cubicBezTo>
                  <a:cubicBezTo>
                    <a:pt x="70" y="0"/>
                    <a:pt x="17" y="31"/>
                    <a:pt x="0" y="90"/>
                  </a:cubicBezTo>
                  <a:cubicBezTo>
                    <a:pt x="17" y="134"/>
                    <a:pt x="70" y="166"/>
                    <a:pt x="133" y="166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8" name="Freeform 174"/>
            <p:cNvSpPr>
              <a:spLocks/>
            </p:cNvSpPr>
            <p:nvPr/>
          </p:nvSpPr>
          <p:spPr bwMode="auto">
            <a:xfrm>
              <a:off x="3217069" y="740569"/>
              <a:ext cx="253603" cy="269081"/>
            </a:xfrm>
            <a:custGeom>
              <a:avLst/>
              <a:gdLst>
                <a:gd name="T0" fmla="*/ 6 w 139"/>
                <a:gd name="T1" fmla="*/ 0 h 147"/>
                <a:gd name="T2" fmla="*/ 0 w 139"/>
                <a:gd name="T3" fmla="*/ 42 h 147"/>
                <a:gd name="T4" fmla="*/ 139 w 139"/>
                <a:gd name="T5" fmla="*/ 147 h 147"/>
                <a:gd name="T6" fmla="*/ 139 w 139"/>
                <a:gd name="T7" fmla="*/ 76 h 147"/>
                <a:gd name="T8" fmla="*/ 6 w 139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47">
                  <a:moveTo>
                    <a:pt x="6" y="0"/>
                  </a:moveTo>
                  <a:cubicBezTo>
                    <a:pt x="2" y="13"/>
                    <a:pt x="0" y="26"/>
                    <a:pt x="0" y="42"/>
                  </a:cubicBezTo>
                  <a:cubicBezTo>
                    <a:pt x="0" y="100"/>
                    <a:pt x="62" y="147"/>
                    <a:pt x="139" y="147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76" y="76"/>
                    <a:pt x="23" y="44"/>
                    <a:pt x="6" y="0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9" name="Freeform 175"/>
            <p:cNvSpPr>
              <a:spLocks/>
            </p:cNvSpPr>
            <p:nvPr/>
          </p:nvSpPr>
          <p:spPr bwMode="auto">
            <a:xfrm>
              <a:off x="3470672" y="740569"/>
              <a:ext cx="252413" cy="269081"/>
            </a:xfrm>
            <a:custGeom>
              <a:avLst/>
              <a:gdLst>
                <a:gd name="T0" fmla="*/ 69 w 138"/>
                <a:gd name="T1" fmla="*/ 82 h 147"/>
                <a:gd name="T2" fmla="*/ 92 w 138"/>
                <a:gd name="T3" fmla="*/ 56 h 147"/>
                <a:gd name="T4" fmla="*/ 138 w 138"/>
                <a:gd name="T5" fmla="*/ 45 h 147"/>
                <a:gd name="T6" fmla="*/ 138 w 138"/>
                <a:gd name="T7" fmla="*/ 42 h 147"/>
                <a:gd name="T8" fmla="*/ 133 w 138"/>
                <a:gd name="T9" fmla="*/ 0 h 147"/>
                <a:gd name="T10" fmla="*/ 0 w 138"/>
                <a:gd name="T11" fmla="*/ 76 h 147"/>
                <a:gd name="T12" fmla="*/ 0 w 138"/>
                <a:gd name="T13" fmla="*/ 147 h 147"/>
                <a:gd name="T14" fmla="*/ 96 w 138"/>
                <a:gd name="T15" fmla="*/ 117 h 147"/>
                <a:gd name="T16" fmla="*/ 76 w 138"/>
                <a:gd name="T17" fmla="*/ 107 h 147"/>
                <a:gd name="T18" fmla="*/ 69 w 138"/>
                <a:gd name="T19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47">
                  <a:moveTo>
                    <a:pt x="69" y="82"/>
                  </a:moveTo>
                  <a:cubicBezTo>
                    <a:pt x="72" y="70"/>
                    <a:pt x="87" y="67"/>
                    <a:pt x="92" y="56"/>
                  </a:cubicBezTo>
                  <a:cubicBezTo>
                    <a:pt x="98" y="45"/>
                    <a:pt x="128" y="31"/>
                    <a:pt x="138" y="45"/>
                  </a:cubicBezTo>
                  <a:cubicBezTo>
                    <a:pt x="138" y="44"/>
                    <a:pt x="138" y="43"/>
                    <a:pt x="138" y="42"/>
                  </a:cubicBezTo>
                  <a:cubicBezTo>
                    <a:pt x="138" y="26"/>
                    <a:pt x="136" y="13"/>
                    <a:pt x="133" y="0"/>
                  </a:cubicBezTo>
                  <a:cubicBezTo>
                    <a:pt x="116" y="44"/>
                    <a:pt x="63" y="76"/>
                    <a:pt x="0" y="7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37" y="147"/>
                    <a:pt x="71" y="136"/>
                    <a:pt x="96" y="117"/>
                  </a:cubicBezTo>
                  <a:cubicBezTo>
                    <a:pt x="89" y="116"/>
                    <a:pt x="82" y="113"/>
                    <a:pt x="76" y="107"/>
                  </a:cubicBezTo>
                  <a:cubicBezTo>
                    <a:pt x="76" y="107"/>
                    <a:pt x="66" y="95"/>
                    <a:pt x="69" y="82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0" name="Freeform 176"/>
            <p:cNvSpPr>
              <a:spLocks/>
            </p:cNvSpPr>
            <p:nvPr/>
          </p:nvSpPr>
          <p:spPr bwMode="auto">
            <a:xfrm>
              <a:off x="3590925" y="797719"/>
              <a:ext cx="132159" cy="157163"/>
            </a:xfrm>
            <a:custGeom>
              <a:avLst/>
              <a:gdLst>
                <a:gd name="T0" fmla="*/ 72 w 72"/>
                <a:gd name="T1" fmla="*/ 14 h 86"/>
                <a:gd name="T2" fmla="*/ 26 w 72"/>
                <a:gd name="T3" fmla="*/ 25 h 86"/>
                <a:gd name="T4" fmla="*/ 3 w 72"/>
                <a:gd name="T5" fmla="*/ 51 h 86"/>
                <a:gd name="T6" fmla="*/ 10 w 72"/>
                <a:gd name="T7" fmla="*/ 76 h 86"/>
                <a:gd name="T8" fmla="*/ 30 w 72"/>
                <a:gd name="T9" fmla="*/ 86 h 86"/>
                <a:gd name="T10" fmla="*/ 72 w 72"/>
                <a:gd name="T11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6">
                  <a:moveTo>
                    <a:pt x="72" y="14"/>
                  </a:moveTo>
                  <a:cubicBezTo>
                    <a:pt x="62" y="0"/>
                    <a:pt x="32" y="14"/>
                    <a:pt x="26" y="25"/>
                  </a:cubicBezTo>
                  <a:cubicBezTo>
                    <a:pt x="21" y="36"/>
                    <a:pt x="6" y="39"/>
                    <a:pt x="3" y="51"/>
                  </a:cubicBezTo>
                  <a:cubicBezTo>
                    <a:pt x="0" y="64"/>
                    <a:pt x="10" y="76"/>
                    <a:pt x="10" y="76"/>
                  </a:cubicBezTo>
                  <a:cubicBezTo>
                    <a:pt x="16" y="82"/>
                    <a:pt x="23" y="85"/>
                    <a:pt x="30" y="86"/>
                  </a:cubicBezTo>
                  <a:cubicBezTo>
                    <a:pt x="55" y="68"/>
                    <a:pt x="71" y="42"/>
                    <a:pt x="72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1" name="Freeform 177"/>
            <p:cNvSpPr>
              <a:spLocks/>
            </p:cNvSpPr>
            <p:nvPr/>
          </p:nvSpPr>
          <p:spPr bwMode="auto">
            <a:xfrm>
              <a:off x="3319463" y="842963"/>
              <a:ext cx="111919" cy="103584"/>
            </a:xfrm>
            <a:custGeom>
              <a:avLst/>
              <a:gdLst>
                <a:gd name="T0" fmla="*/ 9 w 61"/>
                <a:gd name="T1" fmla="*/ 29 h 57"/>
                <a:gd name="T2" fmla="*/ 5 w 61"/>
                <a:gd name="T3" fmla="*/ 9 h 57"/>
                <a:gd name="T4" fmla="*/ 26 w 61"/>
                <a:gd name="T5" fmla="*/ 13 h 57"/>
                <a:gd name="T6" fmla="*/ 45 w 61"/>
                <a:gd name="T7" fmla="*/ 24 h 57"/>
                <a:gd name="T8" fmla="*/ 40 w 61"/>
                <a:gd name="T9" fmla="*/ 51 h 57"/>
                <a:gd name="T10" fmla="*/ 9 w 61"/>
                <a:gd name="T1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7">
                  <a:moveTo>
                    <a:pt x="9" y="29"/>
                  </a:moveTo>
                  <a:cubicBezTo>
                    <a:pt x="9" y="29"/>
                    <a:pt x="0" y="19"/>
                    <a:pt x="5" y="9"/>
                  </a:cubicBezTo>
                  <a:cubicBezTo>
                    <a:pt x="11" y="0"/>
                    <a:pt x="26" y="13"/>
                    <a:pt x="26" y="13"/>
                  </a:cubicBezTo>
                  <a:cubicBezTo>
                    <a:pt x="26" y="13"/>
                    <a:pt x="41" y="22"/>
                    <a:pt x="45" y="24"/>
                  </a:cubicBezTo>
                  <a:cubicBezTo>
                    <a:pt x="61" y="28"/>
                    <a:pt x="59" y="44"/>
                    <a:pt x="40" y="51"/>
                  </a:cubicBezTo>
                  <a:cubicBezTo>
                    <a:pt x="26" y="57"/>
                    <a:pt x="9" y="29"/>
                    <a:pt x="9" y="2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2" name="Freeform 178"/>
            <p:cNvSpPr>
              <a:spLocks/>
            </p:cNvSpPr>
            <p:nvPr/>
          </p:nvSpPr>
          <p:spPr bwMode="auto">
            <a:xfrm>
              <a:off x="3102769" y="304801"/>
              <a:ext cx="223838" cy="153591"/>
            </a:xfrm>
            <a:custGeom>
              <a:avLst/>
              <a:gdLst>
                <a:gd name="T0" fmla="*/ 0 w 123"/>
                <a:gd name="T1" fmla="*/ 0 h 84"/>
                <a:gd name="T2" fmla="*/ 60 w 123"/>
                <a:gd name="T3" fmla="*/ 84 h 84"/>
                <a:gd name="T4" fmla="*/ 123 w 123"/>
                <a:gd name="T5" fmla="*/ 84 h 84"/>
                <a:gd name="T6" fmla="*/ 54 w 123"/>
                <a:gd name="T7" fmla="*/ 0 h 84"/>
                <a:gd name="T8" fmla="*/ 0 w 12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0"/>
                  </a:moveTo>
                  <a:cubicBezTo>
                    <a:pt x="0" y="0"/>
                    <a:pt x="12" y="84"/>
                    <a:pt x="60" y="84"/>
                  </a:cubicBezTo>
                  <a:cubicBezTo>
                    <a:pt x="107" y="84"/>
                    <a:pt x="123" y="84"/>
                    <a:pt x="123" y="84"/>
                  </a:cubicBezTo>
                  <a:cubicBezTo>
                    <a:pt x="123" y="84"/>
                    <a:pt x="102" y="0"/>
                    <a:pt x="54" y="0"/>
                  </a:cubicBezTo>
                  <a:cubicBezTo>
                    <a:pt x="6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3" name="Freeform 179"/>
            <p:cNvSpPr>
              <a:spLocks/>
            </p:cNvSpPr>
            <p:nvPr/>
          </p:nvSpPr>
          <p:spPr bwMode="auto">
            <a:xfrm>
              <a:off x="3142060" y="332185"/>
              <a:ext cx="146447" cy="98822"/>
            </a:xfrm>
            <a:custGeom>
              <a:avLst/>
              <a:gdLst>
                <a:gd name="T0" fmla="*/ 0 w 80"/>
                <a:gd name="T1" fmla="*/ 0 h 54"/>
                <a:gd name="T2" fmla="*/ 38 w 80"/>
                <a:gd name="T3" fmla="*/ 54 h 54"/>
                <a:gd name="T4" fmla="*/ 80 w 80"/>
                <a:gd name="T5" fmla="*/ 54 h 54"/>
                <a:gd name="T6" fmla="*/ 35 w 80"/>
                <a:gd name="T7" fmla="*/ 0 h 54"/>
                <a:gd name="T8" fmla="*/ 0 w 8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4">
                  <a:moveTo>
                    <a:pt x="0" y="0"/>
                  </a:moveTo>
                  <a:cubicBezTo>
                    <a:pt x="0" y="0"/>
                    <a:pt x="8" y="54"/>
                    <a:pt x="38" y="54"/>
                  </a:cubicBezTo>
                  <a:cubicBezTo>
                    <a:pt x="69" y="54"/>
                    <a:pt x="80" y="54"/>
                    <a:pt x="80" y="54"/>
                  </a:cubicBezTo>
                  <a:cubicBezTo>
                    <a:pt x="80" y="54"/>
                    <a:pt x="65" y="0"/>
                    <a:pt x="35" y="0"/>
                  </a:cubicBezTo>
                  <a:cubicBezTo>
                    <a:pt x="4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4" name="Freeform 180"/>
            <p:cNvSpPr>
              <a:spLocks/>
            </p:cNvSpPr>
            <p:nvPr/>
          </p:nvSpPr>
          <p:spPr bwMode="auto">
            <a:xfrm>
              <a:off x="3613547" y="304801"/>
              <a:ext cx="223838" cy="153591"/>
            </a:xfrm>
            <a:custGeom>
              <a:avLst/>
              <a:gdLst>
                <a:gd name="T0" fmla="*/ 123 w 123"/>
                <a:gd name="T1" fmla="*/ 0 h 84"/>
                <a:gd name="T2" fmla="*/ 63 w 123"/>
                <a:gd name="T3" fmla="*/ 84 h 84"/>
                <a:gd name="T4" fmla="*/ 0 w 123"/>
                <a:gd name="T5" fmla="*/ 84 h 84"/>
                <a:gd name="T6" fmla="*/ 69 w 123"/>
                <a:gd name="T7" fmla="*/ 0 h 84"/>
                <a:gd name="T8" fmla="*/ 123 w 12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123" y="0"/>
                  </a:moveTo>
                  <a:cubicBezTo>
                    <a:pt x="123" y="0"/>
                    <a:pt x="111" y="84"/>
                    <a:pt x="63" y="84"/>
                  </a:cubicBezTo>
                  <a:cubicBezTo>
                    <a:pt x="16" y="84"/>
                    <a:pt x="0" y="84"/>
                    <a:pt x="0" y="84"/>
                  </a:cubicBezTo>
                  <a:cubicBezTo>
                    <a:pt x="0" y="84"/>
                    <a:pt x="22" y="0"/>
                    <a:pt x="69" y="0"/>
                  </a:cubicBezTo>
                  <a:cubicBezTo>
                    <a:pt x="117" y="0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5" name="Freeform 181"/>
            <p:cNvSpPr>
              <a:spLocks/>
            </p:cNvSpPr>
            <p:nvPr/>
          </p:nvSpPr>
          <p:spPr bwMode="auto">
            <a:xfrm>
              <a:off x="3654028" y="332185"/>
              <a:ext cx="144066" cy="98822"/>
            </a:xfrm>
            <a:custGeom>
              <a:avLst/>
              <a:gdLst>
                <a:gd name="T0" fmla="*/ 79 w 79"/>
                <a:gd name="T1" fmla="*/ 0 h 54"/>
                <a:gd name="T2" fmla="*/ 41 w 79"/>
                <a:gd name="T3" fmla="*/ 54 h 54"/>
                <a:gd name="T4" fmla="*/ 0 w 79"/>
                <a:gd name="T5" fmla="*/ 54 h 54"/>
                <a:gd name="T6" fmla="*/ 45 w 79"/>
                <a:gd name="T7" fmla="*/ 0 h 54"/>
                <a:gd name="T8" fmla="*/ 79 w 7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4">
                  <a:moveTo>
                    <a:pt x="79" y="0"/>
                  </a:moveTo>
                  <a:cubicBezTo>
                    <a:pt x="79" y="0"/>
                    <a:pt x="72" y="54"/>
                    <a:pt x="41" y="54"/>
                  </a:cubicBezTo>
                  <a:cubicBezTo>
                    <a:pt x="10" y="54"/>
                    <a:pt x="0" y="54"/>
                    <a:pt x="0" y="54"/>
                  </a:cubicBezTo>
                  <a:cubicBezTo>
                    <a:pt x="0" y="54"/>
                    <a:pt x="14" y="0"/>
                    <a:pt x="45" y="0"/>
                  </a:cubicBezTo>
                  <a:cubicBezTo>
                    <a:pt x="7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6" name="Freeform 182"/>
            <p:cNvSpPr>
              <a:spLocks/>
            </p:cNvSpPr>
            <p:nvPr/>
          </p:nvSpPr>
          <p:spPr bwMode="auto">
            <a:xfrm>
              <a:off x="3469481" y="264319"/>
              <a:ext cx="230981" cy="564356"/>
            </a:xfrm>
            <a:custGeom>
              <a:avLst/>
              <a:gdLst>
                <a:gd name="T0" fmla="*/ 73 w 127"/>
                <a:gd name="T1" fmla="*/ 27 h 309"/>
                <a:gd name="T2" fmla="*/ 24 w 127"/>
                <a:gd name="T3" fmla="*/ 135 h 309"/>
                <a:gd name="T4" fmla="*/ 125 w 127"/>
                <a:gd name="T5" fmla="*/ 175 h 309"/>
                <a:gd name="T6" fmla="*/ 126 w 127"/>
                <a:gd name="T7" fmla="*/ 190 h 309"/>
                <a:gd name="T8" fmla="*/ 127 w 127"/>
                <a:gd name="T9" fmla="*/ 195 h 309"/>
                <a:gd name="T10" fmla="*/ 0 w 127"/>
                <a:gd name="T11" fmla="*/ 309 h 309"/>
                <a:gd name="T12" fmla="*/ 0 w 127"/>
                <a:gd name="T13" fmla="*/ 0 h 309"/>
                <a:gd name="T14" fmla="*/ 73 w 127"/>
                <a:gd name="T15" fmla="*/ 2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309">
                  <a:moveTo>
                    <a:pt x="73" y="27"/>
                  </a:moveTo>
                  <a:cubicBezTo>
                    <a:pt x="69" y="30"/>
                    <a:pt x="22" y="61"/>
                    <a:pt x="24" y="135"/>
                  </a:cubicBezTo>
                  <a:cubicBezTo>
                    <a:pt x="26" y="212"/>
                    <a:pt x="124" y="175"/>
                    <a:pt x="125" y="175"/>
                  </a:cubicBezTo>
                  <a:cubicBezTo>
                    <a:pt x="126" y="180"/>
                    <a:pt x="126" y="184"/>
                    <a:pt x="126" y="190"/>
                  </a:cubicBezTo>
                  <a:cubicBezTo>
                    <a:pt x="126" y="191"/>
                    <a:pt x="127" y="193"/>
                    <a:pt x="127" y="195"/>
                  </a:cubicBezTo>
                  <a:cubicBezTo>
                    <a:pt x="127" y="258"/>
                    <a:pt x="73" y="309"/>
                    <a:pt x="0" y="3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54" y="11"/>
                    <a:pt x="73" y="27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7" name="Freeform 183"/>
            <p:cNvSpPr>
              <a:spLocks/>
            </p:cNvSpPr>
            <p:nvPr/>
          </p:nvSpPr>
          <p:spPr bwMode="auto">
            <a:xfrm>
              <a:off x="3508772" y="314326"/>
              <a:ext cx="188119" cy="336947"/>
            </a:xfrm>
            <a:custGeom>
              <a:avLst/>
              <a:gdLst>
                <a:gd name="T0" fmla="*/ 2 w 103"/>
                <a:gd name="T1" fmla="*/ 108 h 185"/>
                <a:gd name="T2" fmla="*/ 51 w 103"/>
                <a:gd name="T3" fmla="*/ 0 h 185"/>
                <a:gd name="T4" fmla="*/ 85 w 103"/>
                <a:gd name="T5" fmla="*/ 58 h 185"/>
                <a:gd name="T6" fmla="*/ 85 w 103"/>
                <a:gd name="T7" fmla="*/ 60 h 185"/>
                <a:gd name="T8" fmla="*/ 92 w 103"/>
                <a:gd name="T9" fmla="*/ 91 h 185"/>
                <a:gd name="T10" fmla="*/ 103 w 103"/>
                <a:gd name="T11" fmla="*/ 148 h 185"/>
                <a:gd name="T12" fmla="*/ 2 w 103"/>
                <a:gd name="T13" fmla="*/ 10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85">
                  <a:moveTo>
                    <a:pt x="2" y="108"/>
                  </a:moveTo>
                  <a:cubicBezTo>
                    <a:pt x="0" y="34"/>
                    <a:pt x="47" y="3"/>
                    <a:pt x="51" y="0"/>
                  </a:cubicBezTo>
                  <a:cubicBezTo>
                    <a:pt x="69" y="16"/>
                    <a:pt x="82" y="36"/>
                    <a:pt x="85" y="58"/>
                  </a:cubicBezTo>
                  <a:cubicBezTo>
                    <a:pt x="85" y="59"/>
                    <a:pt x="85" y="59"/>
                    <a:pt x="85" y="60"/>
                  </a:cubicBezTo>
                  <a:cubicBezTo>
                    <a:pt x="85" y="60"/>
                    <a:pt x="90" y="80"/>
                    <a:pt x="92" y="91"/>
                  </a:cubicBezTo>
                  <a:cubicBezTo>
                    <a:pt x="96" y="112"/>
                    <a:pt x="101" y="128"/>
                    <a:pt x="103" y="148"/>
                  </a:cubicBezTo>
                  <a:cubicBezTo>
                    <a:pt x="102" y="148"/>
                    <a:pt x="4" y="185"/>
                    <a:pt x="2" y="10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8" name="Freeform 184"/>
            <p:cNvSpPr>
              <a:spLocks/>
            </p:cNvSpPr>
            <p:nvPr/>
          </p:nvSpPr>
          <p:spPr bwMode="auto">
            <a:xfrm>
              <a:off x="3239691" y="264319"/>
              <a:ext cx="230981" cy="564356"/>
            </a:xfrm>
            <a:custGeom>
              <a:avLst/>
              <a:gdLst>
                <a:gd name="T0" fmla="*/ 53 w 127"/>
                <a:gd name="T1" fmla="*/ 27 h 309"/>
                <a:gd name="T2" fmla="*/ 103 w 127"/>
                <a:gd name="T3" fmla="*/ 135 h 309"/>
                <a:gd name="T4" fmla="*/ 1 w 127"/>
                <a:gd name="T5" fmla="*/ 175 h 309"/>
                <a:gd name="T6" fmla="*/ 0 w 127"/>
                <a:gd name="T7" fmla="*/ 190 h 309"/>
                <a:gd name="T8" fmla="*/ 0 w 127"/>
                <a:gd name="T9" fmla="*/ 195 h 309"/>
                <a:gd name="T10" fmla="*/ 127 w 127"/>
                <a:gd name="T11" fmla="*/ 309 h 309"/>
                <a:gd name="T12" fmla="*/ 127 w 127"/>
                <a:gd name="T13" fmla="*/ 0 h 309"/>
                <a:gd name="T14" fmla="*/ 53 w 127"/>
                <a:gd name="T15" fmla="*/ 2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309">
                  <a:moveTo>
                    <a:pt x="53" y="27"/>
                  </a:moveTo>
                  <a:cubicBezTo>
                    <a:pt x="58" y="30"/>
                    <a:pt x="105" y="61"/>
                    <a:pt x="103" y="135"/>
                  </a:cubicBezTo>
                  <a:cubicBezTo>
                    <a:pt x="100" y="212"/>
                    <a:pt x="2" y="175"/>
                    <a:pt x="1" y="175"/>
                  </a:cubicBezTo>
                  <a:cubicBezTo>
                    <a:pt x="1" y="180"/>
                    <a:pt x="0" y="184"/>
                    <a:pt x="0" y="190"/>
                  </a:cubicBezTo>
                  <a:cubicBezTo>
                    <a:pt x="0" y="191"/>
                    <a:pt x="0" y="193"/>
                    <a:pt x="0" y="195"/>
                  </a:cubicBezTo>
                  <a:cubicBezTo>
                    <a:pt x="0" y="258"/>
                    <a:pt x="53" y="309"/>
                    <a:pt x="127" y="30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98" y="0"/>
                    <a:pt x="73" y="11"/>
                    <a:pt x="53" y="27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9" name="Freeform 185"/>
            <p:cNvSpPr>
              <a:spLocks/>
            </p:cNvSpPr>
            <p:nvPr/>
          </p:nvSpPr>
          <p:spPr bwMode="auto">
            <a:xfrm>
              <a:off x="3240881" y="314326"/>
              <a:ext cx="190500" cy="336947"/>
            </a:xfrm>
            <a:custGeom>
              <a:avLst/>
              <a:gdLst>
                <a:gd name="T0" fmla="*/ 102 w 104"/>
                <a:gd name="T1" fmla="*/ 108 h 185"/>
                <a:gd name="T2" fmla="*/ 52 w 104"/>
                <a:gd name="T3" fmla="*/ 0 h 185"/>
                <a:gd name="T4" fmla="*/ 18 w 104"/>
                <a:gd name="T5" fmla="*/ 58 h 185"/>
                <a:gd name="T6" fmla="*/ 18 w 104"/>
                <a:gd name="T7" fmla="*/ 60 h 185"/>
                <a:gd name="T8" fmla="*/ 11 w 104"/>
                <a:gd name="T9" fmla="*/ 91 h 185"/>
                <a:gd name="T10" fmla="*/ 0 w 104"/>
                <a:gd name="T11" fmla="*/ 148 h 185"/>
                <a:gd name="T12" fmla="*/ 102 w 104"/>
                <a:gd name="T13" fmla="*/ 10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85">
                  <a:moveTo>
                    <a:pt x="102" y="108"/>
                  </a:moveTo>
                  <a:cubicBezTo>
                    <a:pt x="104" y="34"/>
                    <a:pt x="57" y="3"/>
                    <a:pt x="52" y="0"/>
                  </a:cubicBezTo>
                  <a:cubicBezTo>
                    <a:pt x="34" y="16"/>
                    <a:pt x="22" y="36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8" y="60"/>
                    <a:pt x="13" y="80"/>
                    <a:pt x="11" y="91"/>
                  </a:cubicBezTo>
                  <a:cubicBezTo>
                    <a:pt x="7" y="112"/>
                    <a:pt x="2" y="128"/>
                    <a:pt x="0" y="148"/>
                  </a:cubicBezTo>
                  <a:cubicBezTo>
                    <a:pt x="1" y="148"/>
                    <a:pt x="99" y="185"/>
                    <a:pt x="102" y="10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0" name="Oval 186"/>
            <p:cNvSpPr>
              <a:spLocks noChangeArrowheads="1"/>
            </p:cNvSpPr>
            <p:nvPr/>
          </p:nvSpPr>
          <p:spPr bwMode="auto">
            <a:xfrm>
              <a:off x="3278981" y="595313"/>
              <a:ext cx="382191" cy="247650"/>
            </a:xfrm>
            <a:prstGeom prst="ellipse">
              <a:avLst/>
            </a:pr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1" name="Oval 187"/>
            <p:cNvSpPr>
              <a:spLocks noChangeArrowheads="1"/>
            </p:cNvSpPr>
            <p:nvPr/>
          </p:nvSpPr>
          <p:spPr bwMode="auto">
            <a:xfrm>
              <a:off x="3328988" y="671513"/>
              <a:ext cx="54769" cy="54769"/>
            </a:xfrm>
            <a:prstGeom prst="ellipse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2" name="Oval 188"/>
            <p:cNvSpPr>
              <a:spLocks noChangeArrowheads="1"/>
            </p:cNvSpPr>
            <p:nvPr/>
          </p:nvSpPr>
          <p:spPr bwMode="auto">
            <a:xfrm>
              <a:off x="3556397" y="671513"/>
              <a:ext cx="54769" cy="54769"/>
            </a:xfrm>
            <a:prstGeom prst="ellipse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3" name="Oval 189"/>
            <p:cNvSpPr>
              <a:spLocks noChangeArrowheads="1"/>
            </p:cNvSpPr>
            <p:nvPr/>
          </p:nvSpPr>
          <p:spPr bwMode="auto">
            <a:xfrm>
              <a:off x="3544491" y="428626"/>
              <a:ext cx="86916" cy="88106"/>
            </a:xfrm>
            <a:prstGeom prst="ellipse">
              <a:avLst/>
            </a:prstGeom>
            <a:solidFill>
              <a:srgbClr val="F5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4" name="Oval 190"/>
            <p:cNvSpPr>
              <a:spLocks noChangeArrowheads="1"/>
            </p:cNvSpPr>
            <p:nvPr/>
          </p:nvSpPr>
          <p:spPr bwMode="auto">
            <a:xfrm>
              <a:off x="3556397" y="441722"/>
              <a:ext cx="61913" cy="61913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5" name="Oval 191"/>
            <p:cNvSpPr>
              <a:spLocks noChangeArrowheads="1"/>
            </p:cNvSpPr>
            <p:nvPr/>
          </p:nvSpPr>
          <p:spPr bwMode="auto">
            <a:xfrm>
              <a:off x="3323035" y="428626"/>
              <a:ext cx="85725" cy="88106"/>
            </a:xfrm>
            <a:prstGeom prst="ellipse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6" name="Oval 192"/>
            <p:cNvSpPr>
              <a:spLocks noChangeArrowheads="1"/>
            </p:cNvSpPr>
            <p:nvPr/>
          </p:nvSpPr>
          <p:spPr bwMode="auto">
            <a:xfrm>
              <a:off x="3336131" y="441722"/>
              <a:ext cx="59531" cy="61913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7" name="Oval 193"/>
            <p:cNvSpPr>
              <a:spLocks noChangeArrowheads="1"/>
            </p:cNvSpPr>
            <p:nvPr/>
          </p:nvSpPr>
          <p:spPr bwMode="auto">
            <a:xfrm>
              <a:off x="3367088" y="452438"/>
              <a:ext cx="21431" cy="226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8" name="Oval 194"/>
            <p:cNvSpPr>
              <a:spLocks noChangeArrowheads="1"/>
            </p:cNvSpPr>
            <p:nvPr/>
          </p:nvSpPr>
          <p:spPr bwMode="auto">
            <a:xfrm>
              <a:off x="3586163" y="452438"/>
              <a:ext cx="21431" cy="226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71556" y="1705254"/>
            <a:ext cx="2488476" cy="2306656"/>
            <a:chOff x="2158604" y="319089"/>
            <a:chExt cx="831056" cy="770335"/>
          </a:xfrm>
        </p:grpSpPr>
        <p:sp>
          <p:nvSpPr>
            <p:cNvPr id="331" name="Freeform 567"/>
            <p:cNvSpPr>
              <a:spLocks/>
            </p:cNvSpPr>
            <p:nvPr/>
          </p:nvSpPr>
          <p:spPr bwMode="auto">
            <a:xfrm>
              <a:off x="2884885" y="794148"/>
              <a:ext cx="13097" cy="7144"/>
            </a:xfrm>
            <a:custGeom>
              <a:avLst/>
              <a:gdLst>
                <a:gd name="T0" fmla="*/ 7 w 7"/>
                <a:gd name="T1" fmla="*/ 4 h 4"/>
                <a:gd name="T2" fmla="*/ 0 w 7"/>
                <a:gd name="T3" fmla="*/ 0 h 4"/>
                <a:gd name="T4" fmla="*/ 3 w 7"/>
                <a:gd name="T5" fmla="*/ 1 h 4"/>
                <a:gd name="T6" fmla="*/ 7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6" y="2"/>
                    <a:pt x="3" y="1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6" y="3"/>
                    <a:pt x="7" y="4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68"/>
            <p:cNvSpPr>
              <a:spLocks/>
            </p:cNvSpPr>
            <p:nvPr/>
          </p:nvSpPr>
          <p:spPr bwMode="auto">
            <a:xfrm>
              <a:off x="2890838" y="795339"/>
              <a:ext cx="7144" cy="5953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69"/>
            <p:cNvSpPr>
              <a:spLocks/>
            </p:cNvSpPr>
            <p:nvPr/>
          </p:nvSpPr>
          <p:spPr bwMode="auto">
            <a:xfrm>
              <a:off x="2349104" y="794148"/>
              <a:ext cx="11906" cy="7144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5 w 7"/>
                <a:gd name="T5" fmla="*/ 1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6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70"/>
            <p:cNvSpPr>
              <a:spLocks/>
            </p:cNvSpPr>
            <p:nvPr/>
          </p:nvSpPr>
          <p:spPr bwMode="auto">
            <a:xfrm>
              <a:off x="2349104" y="795339"/>
              <a:ext cx="8334" cy="5953"/>
            </a:xfrm>
            <a:custGeom>
              <a:avLst/>
              <a:gdLst>
                <a:gd name="T0" fmla="*/ 0 w 5"/>
                <a:gd name="T1" fmla="*/ 3 h 3"/>
                <a:gd name="T2" fmla="*/ 5 w 5"/>
                <a:gd name="T3" fmla="*/ 0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2" y="2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71"/>
            <p:cNvSpPr>
              <a:spLocks/>
            </p:cNvSpPr>
            <p:nvPr/>
          </p:nvSpPr>
          <p:spPr bwMode="auto">
            <a:xfrm>
              <a:off x="2459832" y="873920"/>
              <a:ext cx="164306" cy="215503"/>
            </a:xfrm>
            <a:custGeom>
              <a:avLst/>
              <a:gdLst>
                <a:gd name="T0" fmla="*/ 89 w 90"/>
                <a:gd name="T1" fmla="*/ 45 h 118"/>
                <a:gd name="T2" fmla="*/ 0 w 90"/>
                <a:gd name="T3" fmla="*/ 0 h 118"/>
                <a:gd name="T4" fmla="*/ 28 w 90"/>
                <a:gd name="T5" fmla="*/ 61 h 118"/>
                <a:gd name="T6" fmla="*/ 28 w 90"/>
                <a:gd name="T7" fmla="*/ 89 h 118"/>
                <a:gd name="T8" fmla="*/ 14 w 90"/>
                <a:gd name="T9" fmla="*/ 118 h 118"/>
                <a:gd name="T10" fmla="*/ 88 w 90"/>
                <a:gd name="T11" fmla="*/ 118 h 118"/>
                <a:gd name="T12" fmla="*/ 74 w 90"/>
                <a:gd name="T13" fmla="*/ 89 h 118"/>
                <a:gd name="T14" fmla="*/ 74 w 90"/>
                <a:gd name="T15" fmla="*/ 84 h 118"/>
                <a:gd name="T16" fmla="*/ 90 w 90"/>
                <a:gd name="T17" fmla="*/ 85 h 118"/>
                <a:gd name="T18" fmla="*/ 90 w 90"/>
                <a:gd name="T19" fmla="*/ 45 h 118"/>
                <a:gd name="T20" fmla="*/ 89 w 90"/>
                <a:gd name="T21" fmla="*/ 4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18">
                  <a:moveTo>
                    <a:pt x="89" y="45"/>
                  </a:moveTo>
                  <a:cubicBezTo>
                    <a:pt x="52" y="45"/>
                    <a:pt x="18" y="27"/>
                    <a:pt x="0" y="0"/>
                  </a:cubicBezTo>
                  <a:cubicBezTo>
                    <a:pt x="1" y="24"/>
                    <a:pt x="12" y="45"/>
                    <a:pt x="28" y="61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0" y="96"/>
                    <a:pt x="14" y="107"/>
                    <a:pt x="14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8" y="107"/>
                    <a:pt x="82" y="96"/>
                    <a:pt x="74" y="8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9" y="85"/>
                    <a:pt x="84" y="85"/>
                    <a:pt x="90" y="85"/>
                  </a:cubicBezTo>
                  <a:cubicBezTo>
                    <a:pt x="90" y="45"/>
                    <a:pt x="90" y="45"/>
                    <a:pt x="90" y="45"/>
                  </a:cubicBezTo>
                  <a:lnTo>
                    <a:pt x="89" y="45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72"/>
            <p:cNvSpPr>
              <a:spLocks/>
            </p:cNvSpPr>
            <p:nvPr/>
          </p:nvSpPr>
          <p:spPr bwMode="auto">
            <a:xfrm>
              <a:off x="2624138" y="872730"/>
              <a:ext cx="164306" cy="216694"/>
            </a:xfrm>
            <a:custGeom>
              <a:avLst/>
              <a:gdLst>
                <a:gd name="T0" fmla="*/ 61 w 90"/>
                <a:gd name="T1" fmla="*/ 90 h 119"/>
                <a:gd name="T2" fmla="*/ 61 w 90"/>
                <a:gd name="T3" fmla="*/ 62 h 119"/>
                <a:gd name="T4" fmla="*/ 90 w 90"/>
                <a:gd name="T5" fmla="*/ 0 h 119"/>
                <a:gd name="T6" fmla="*/ 0 w 90"/>
                <a:gd name="T7" fmla="*/ 46 h 119"/>
                <a:gd name="T8" fmla="*/ 0 w 90"/>
                <a:gd name="T9" fmla="*/ 86 h 119"/>
                <a:gd name="T10" fmla="*/ 16 w 90"/>
                <a:gd name="T11" fmla="*/ 85 h 119"/>
                <a:gd name="T12" fmla="*/ 16 w 90"/>
                <a:gd name="T13" fmla="*/ 90 h 119"/>
                <a:gd name="T14" fmla="*/ 2 w 90"/>
                <a:gd name="T15" fmla="*/ 119 h 119"/>
                <a:gd name="T16" fmla="*/ 75 w 90"/>
                <a:gd name="T17" fmla="*/ 119 h 119"/>
                <a:gd name="T18" fmla="*/ 61 w 90"/>
                <a:gd name="T19" fmla="*/ 9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19">
                  <a:moveTo>
                    <a:pt x="61" y="90"/>
                  </a:moveTo>
                  <a:cubicBezTo>
                    <a:pt x="61" y="62"/>
                    <a:pt x="61" y="62"/>
                    <a:pt x="61" y="62"/>
                  </a:cubicBezTo>
                  <a:cubicBezTo>
                    <a:pt x="78" y="46"/>
                    <a:pt x="89" y="24"/>
                    <a:pt x="90" y="0"/>
                  </a:cubicBezTo>
                  <a:cubicBezTo>
                    <a:pt x="71" y="27"/>
                    <a:pt x="38" y="46"/>
                    <a:pt x="0" y="4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6"/>
                    <a:pt x="11" y="86"/>
                    <a:pt x="16" y="85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97"/>
                    <a:pt x="2" y="108"/>
                    <a:pt x="2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08"/>
                    <a:pt x="70" y="97"/>
                    <a:pt x="61" y="90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73"/>
            <p:cNvSpPr>
              <a:spLocks/>
            </p:cNvSpPr>
            <p:nvPr/>
          </p:nvSpPr>
          <p:spPr bwMode="auto">
            <a:xfrm>
              <a:off x="2458641" y="701280"/>
              <a:ext cx="165497" cy="241697"/>
            </a:xfrm>
            <a:custGeom>
              <a:avLst/>
              <a:gdLst>
                <a:gd name="T0" fmla="*/ 59 w 91"/>
                <a:gd name="T1" fmla="*/ 115 h 133"/>
                <a:gd name="T2" fmla="*/ 59 w 91"/>
                <a:gd name="T3" fmla="*/ 115 h 133"/>
                <a:gd name="T4" fmla="*/ 78 w 91"/>
                <a:gd name="T5" fmla="*/ 126 h 133"/>
                <a:gd name="T6" fmla="*/ 91 w 91"/>
                <a:gd name="T7" fmla="*/ 133 h 133"/>
                <a:gd name="T8" fmla="*/ 91 w 91"/>
                <a:gd name="T9" fmla="*/ 94 h 133"/>
                <a:gd name="T10" fmla="*/ 91 w 91"/>
                <a:gd name="T11" fmla="*/ 0 h 133"/>
                <a:gd name="T12" fmla="*/ 0 w 91"/>
                <a:gd name="T13" fmla="*/ 90 h 133"/>
                <a:gd name="T14" fmla="*/ 1 w 91"/>
                <a:gd name="T15" fmla="*/ 95 h 133"/>
                <a:gd name="T16" fmla="*/ 39 w 91"/>
                <a:gd name="T17" fmla="*/ 128 h 133"/>
                <a:gd name="T18" fmla="*/ 37 w 91"/>
                <a:gd name="T19" fmla="*/ 109 h 133"/>
                <a:gd name="T20" fmla="*/ 59 w 91"/>
                <a:gd name="T21" fmla="*/ 1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33">
                  <a:moveTo>
                    <a:pt x="59" y="115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65" y="118"/>
                    <a:pt x="71" y="122"/>
                    <a:pt x="78" y="126"/>
                  </a:cubicBezTo>
                  <a:cubicBezTo>
                    <a:pt x="82" y="128"/>
                    <a:pt x="86" y="131"/>
                    <a:pt x="91" y="133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2"/>
                    <a:pt x="1" y="93"/>
                    <a:pt x="1" y="95"/>
                  </a:cubicBezTo>
                  <a:cubicBezTo>
                    <a:pt x="10" y="109"/>
                    <a:pt x="24" y="120"/>
                    <a:pt x="39" y="128"/>
                  </a:cubicBezTo>
                  <a:cubicBezTo>
                    <a:pt x="38" y="122"/>
                    <a:pt x="38" y="116"/>
                    <a:pt x="37" y="109"/>
                  </a:cubicBezTo>
                  <a:cubicBezTo>
                    <a:pt x="44" y="111"/>
                    <a:pt x="51" y="113"/>
                    <a:pt x="59" y="115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74"/>
            <p:cNvSpPr>
              <a:spLocks/>
            </p:cNvSpPr>
            <p:nvPr/>
          </p:nvSpPr>
          <p:spPr bwMode="auto">
            <a:xfrm>
              <a:off x="2624138" y="701280"/>
              <a:ext cx="164306" cy="241697"/>
            </a:xfrm>
            <a:custGeom>
              <a:avLst/>
              <a:gdLst>
                <a:gd name="T0" fmla="*/ 0 w 90"/>
                <a:gd name="T1" fmla="*/ 0 h 133"/>
                <a:gd name="T2" fmla="*/ 0 w 90"/>
                <a:gd name="T3" fmla="*/ 94 h 133"/>
                <a:gd name="T4" fmla="*/ 0 w 90"/>
                <a:gd name="T5" fmla="*/ 94 h 133"/>
                <a:gd name="T6" fmla="*/ 0 w 90"/>
                <a:gd name="T7" fmla="*/ 133 h 133"/>
                <a:gd name="T8" fmla="*/ 12 w 90"/>
                <a:gd name="T9" fmla="*/ 126 h 133"/>
                <a:gd name="T10" fmla="*/ 31 w 90"/>
                <a:gd name="T11" fmla="*/ 115 h 133"/>
                <a:gd name="T12" fmla="*/ 54 w 90"/>
                <a:gd name="T13" fmla="*/ 109 h 133"/>
                <a:gd name="T14" fmla="*/ 52 w 90"/>
                <a:gd name="T15" fmla="*/ 128 h 133"/>
                <a:gd name="T16" fmla="*/ 90 w 90"/>
                <a:gd name="T17" fmla="*/ 94 h 133"/>
                <a:gd name="T18" fmla="*/ 90 w 90"/>
                <a:gd name="T19" fmla="*/ 90 h 133"/>
                <a:gd name="T20" fmla="*/ 0 w 9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33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" y="131"/>
                    <a:pt x="8" y="128"/>
                    <a:pt x="12" y="126"/>
                  </a:cubicBezTo>
                  <a:cubicBezTo>
                    <a:pt x="19" y="122"/>
                    <a:pt x="25" y="118"/>
                    <a:pt x="31" y="115"/>
                  </a:cubicBezTo>
                  <a:cubicBezTo>
                    <a:pt x="39" y="113"/>
                    <a:pt x="47" y="111"/>
                    <a:pt x="54" y="109"/>
                  </a:cubicBezTo>
                  <a:cubicBezTo>
                    <a:pt x="53" y="116"/>
                    <a:pt x="53" y="122"/>
                    <a:pt x="52" y="128"/>
                  </a:cubicBezTo>
                  <a:cubicBezTo>
                    <a:pt x="67" y="119"/>
                    <a:pt x="80" y="108"/>
                    <a:pt x="90" y="94"/>
                  </a:cubicBezTo>
                  <a:cubicBezTo>
                    <a:pt x="90" y="93"/>
                    <a:pt x="90" y="91"/>
                    <a:pt x="90" y="90"/>
                  </a:cubicBezTo>
                  <a:cubicBezTo>
                    <a:pt x="90" y="40"/>
                    <a:pt x="50" y="0"/>
                    <a:pt x="0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75"/>
            <p:cNvSpPr>
              <a:spLocks/>
            </p:cNvSpPr>
            <p:nvPr/>
          </p:nvSpPr>
          <p:spPr bwMode="auto">
            <a:xfrm>
              <a:off x="2525316" y="900114"/>
              <a:ext cx="98822" cy="55959"/>
            </a:xfrm>
            <a:custGeom>
              <a:avLst/>
              <a:gdLst>
                <a:gd name="T0" fmla="*/ 54 w 54"/>
                <a:gd name="T1" fmla="*/ 31 h 31"/>
                <a:gd name="T2" fmla="*/ 54 w 54"/>
                <a:gd name="T3" fmla="*/ 24 h 31"/>
                <a:gd name="T4" fmla="*/ 41 w 54"/>
                <a:gd name="T5" fmla="*/ 17 h 31"/>
                <a:gd name="T6" fmla="*/ 22 w 54"/>
                <a:gd name="T7" fmla="*/ 6 h 31"/>
                <a:gd name="T8" fmla="*/ 22 w 54"/>
                <a:gd name="T9" fmla="*/ 6 h 31"/>
                <a:gd name="T10" fmla="*/ 0 w 54"/>
                <a:gd name="T11" fmla="*/ 0 h 31"/>
                <a:gd name="T12" fmla="*/ 2 w 54"/>
                <a:gd name="T13" fmla="*/ 19 h 31"/>
                <a:gd name="T14" fmla="*/ 53 w 54"/>
                <a:gd name="T15" fmla="*/ 31 h 31"/>
                <a:gd name="T16" fmla="*/ 54 w 54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54" y="31"/>
                  </a:moveTo>
                  <a:cubicBezTo>
                    <a:pt x="54" y="24"/>
                    <a:pt x="54" y="24"/>
                    <a:pt x="54" y="24"/>
                  </a:cubicBezTo>
                  <a:cubicBezTo>
                    <a:pt x="49" y="22"/>
                    <a:pt x="45" y="19"/>
                    <a:pt x="41" y="17"/>
                  </a:cubicBezTo>
                  <a:cubicBezTo>
                    <a:pt x="34" y="13"/>
                    <a:pt x="28" y="9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4" y="4"/>
                    <a:pt x="7" y="2"/>
                    <a:pt x="0" y="0"/>
                  </a:cubicBezTo>
                  <a:cubicBezTo>
                    <a:pt x="1" y="7"/>
                    <a:pt x="1" y="13"/>
                    <a:pt x="2" y="19"/>
                  </a:cubicBezTo>
                  <a:cubicBezTo>
                    <a:pt x="18" y="27"/>
                    <a:pt x="35" y="31"/>
                    <a:pt x="53" y="31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76"/>
            <p:cNvSpPr>
              <a:spLocks/>
            </p:cNvSpPr>
            <p:nvPr/>
          </p:nvSpPr>
          <p:spPr bwMode="auto">
            <a:xfrm>
              <a:off x="2624138" y="872730"/>
              <a:ext cx="98822" cy="83344"/>
            </a:xfrm>
            <a:custGeom>
              <a:avLst/>
              <a:gdLst>
                <a:gd name="T0" fmla="*/ 31 w 54"/>
                <a:gd name="T1" fmla="*/ 21 h 46"/>
                <a:gd name="T2" fmla="*/ 12 w 54"/>
                <a:gd name="T3" fmla="*/ 32 h 46"/>
                <a:gd name="T4" fmla="*/ 0 w 54"/>
                <a:gd name="T5" fmla="*/ 39 h 46"/>
                <a:gd name="T6" fmla="*/ 0 w 54"/>
                <a:gd name="T7" fmla="*/ 0 h 46"/>
                <a:gd name="T8" fmla="*/ 0 w 54"/>
                <a:gd name="T9" fmla="*/ 0 h 46"/>
                <a:gd name="T10" fmla="*/ 0 w 54"/>
                <a:gd name="T11" fmla="*/ 39 h 46"/>
                <a:gd name="T12" fmla="*/ 0 w 54"/>
                <a:gd name="T13" fmla="*/ 46 h 46"/>
                <a:gd name="T14" fmla="*/ 52 w 54"/>
                <a:gd name="T15" fmla="*/ 34 h 46"/>
                <a:gd name="T16" fmla="*/ 54 w 54"/>
                <a:gd name="T17" fmla="*/ 15 h 46"/>
                <a:gd name="T18" fmla="*/ 31 w 54"/>
                <a:gd name="T19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6">
                  <a:moveTo>
                    <a:pt x="31" y="21"/>
                  </a:moveTo>
                  <a:cubicBezTo>
                    <a:pt x="25" y="24"/>
                    <a:pt x="19" y="28"/>
                    <a:pt x="12" y="32"/>
                  </a:cubicBezTo>
                  <a:cubicBezTo>
                    <a:pt x="8" y="34"/>
                    <a:pt x="4" y="37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9" y="46"/>
                    <a:pt x="36" y="41"/>
                    <a:pt x="52" y="34"/>
                  </a:cubicBezTo>
                  <a:cubicBezTo>
                    <a:pt x="53" y="28"/>
                    <a:pt x="53" y="22"/>
                    <a:pt x="54" y="15"/>
                  </a:cubicBezTo>
                  <a:cubicBezTo>
                    <a:pt x="47" y="17"/>
                    <a:pt x="39" y="19"/>
                    <a:pt x="31" y="21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77"/>
            <p:cNvSpPr>
              <a:spLocks/>
            </p:cNvSpPr>
            <p:nvPr/>
          </p:nvSpPr>
          <p:spPr bwMode="auto">
            <a:xfrm>
              <a:off x="2528888" y="934642"/>
              <a:ext cx="95250" cy="94059"/>
            </a:xfrm>
            <a:custGeom>
              <a:avLst/>
              <a:gdLst>
                <a:gd name="T0" fmla="*/ 51 w 52"/>
                <a:gd name="T1" fmla="*/ 12 h 52"/>
                <a:gd name="T2" fmla="*/ 0 w 52"/>
                <a:gd name="T3" fmla="*/ 0 h 52"/>
                <a:gd name="T4" fmla="*/ 52 w 52"/>
                <a:gd name="T5" fmla="*/ 52 h 52"/>
                <a:gd name="T6" fmla="*/ 52 w 52"/>
                <a:gd name="T7" fmla="*/ 12 h 52"/>
                <a:gd name="T8" fmla="*/ 51 w 52"/>
                <a:gd name="T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12"/>
                  </a:moveTo>
                  <a:cubicBezTo>
                    <a:pt x="33" y="12"/>
                    <a:pt x="16" y="8"/>
                    <a:pt x="0" y="0"/>
                  </a:cubicBezTo>
                  <a:cubicBezTo>
                    <a:pt x="6" y="31"/>
                    <a:pt x="14" y="52"/>
                    <a:pt x="52" y="52"/>
                  </a:cubicBezTo>
                  <a:cubicBezTo>
                    <a:pt x="52" y="12"/>
                    <a:pt x="52" y="12"/>
                    <a:pt x="52" y="12"/>
                  </a:cubicBezTo>
                  <a:lnTo>
                    <a:pt x="51" y="12"/>
                  </a:ln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78"/>
            <p:cNvSpPr>
              <a:spLocks/>
            </p:cNvSpPr>
            <p:nvPr/>
          </p:nvSpPr>
          <p:spPr bwMode="auto">
            <a:xfrm>
              <a:off x="2624138" y="934642"/>
              <a:ext cx="95250" cy="94059"/>
            </a:xfrm>
            <a:custGeom>
              <a:avLst/>
              <a:gdLst>
                <a:gd name="T0" fmla="*/ 52 w 52"/>
                <a:gd name="T1" fmla="*/ 0 h 52"/>
                <a:gd name="T2" fmla="*/ 0 w 52"/>
                <a:gd name="T3" fmla="*/ 12 h 52"/>
                <a:gd name="T4" fmla="*/ 0 w 52"/>
                <a:gd name="T5" fmla="*/ 52 h 52"/>
                <a:gd name="T6" fmla="*/ 52 w 52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2">
                  <a:moveTo>
                    <a:pt x="52" y="0"/>
                  </a:moveTo>
                  <a:cubicBezTo>
                    <a:pt x="36" y="7"/>
                    <a:pt x="19" y="12"/>
                    <a:pt x="0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9" y="52"/>
                    <a:pt x="47" y="31"/>
                    <a:pt x="52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79"/>
            <p:cNvSpPr>
              <a:spLocks/>
            </p:cNvSpPr>
            <p:nvPr/>
          </p:nvSpPr>
          <p:spPr bwMode="auto">
            <a:xfrm>
              <a:off x="2706291" y="319089"/>
              <a:ext cx="283369" cy="323850"/>
            </a:xfrm>
            <a:custGeom>
              <a:avLst/>
              <a:gdLst>
                <a:gd name="T0" fmla="*/ 0 w 155"/>
                <a:gd name="T1" fmla="*/ 127 h 177"/>
                <a:gd name="T2" fmla="*/ 100 w 155"/>
                <a:gd name="T3" fmla="*/ 0 h 177"/>
                <a:gd name="T4" fmla="*/ 50 w 155"/>
                <a:gd name="T5" fmla="*/ 177 h 177"/>
                <a:gd name="T6" fmla="*/ 0 w 155"/>
                <a:gd name="T7" fmla="*/ 12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77">
                  <a:moveTo>
                    <a:pt x="0" y="127"/>
                  </a:moveTo>
                  <a:cubicBezTo>
                    <a:pt x="23" y="33"/>
                    <a:pt x="100" y="0"/>
                    <a:pt x="100" y="0"/>
                  </a:cubicBezTo>
                  <a:cubicBezTo>
                    <a:pt x="100" y="0"/>
                    <a:pt x="155" y="143"/>
                    <a:pt x="50" y="177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80"/>
            <p:cNvSpPr>
              <a:spLocks/>
            </p:cNvSpPr>
            <p:nvPr/>
          </p:nvSpPr>
          <p:spPr bwMode="auto">
            <a:xfrm>
              <a:off x="2726532" y="376239"/>
              <a:ext cx="216694" cy="250031"/>
            </a:xfrm>
            <a:custGeom>
              <a:avLst/>
              <a:gdLst>
                <a:gd name="T0" fmla="*/ 0 w 119"/>
                <a:gd name="T1" fmla="*/ 105 h 137"/>
                <a:gd name="T2" fmla="*/ 78 w 119"/>
                <a:gd name="T3" fmla="*/ 0 h 137"/>
                <a:gd name="T4" fmla="*/ 28 w 119"/>
                <a:gd name="T5" fmla="*/ 137 h 137"/>
                <a:gd name="T6" fmla="*/ 0 w 119"/>
                <a:gd name="T7" fmla="*/ 10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37">
                  <a:moveTo>
                    <a:pt x="0" y="105"/>
                  </a:moveTo>
                  <a:cubicBezTo>
                    <a:pt x="30" y="15"/>
                    <a:pt x="78" y="0"/>
                    <a:pt x="78" y="0"/>
                  </a:cubicBezTo>
                  <a:cubicBezTo>
                    <a:pt x="78" y="0"/>
                    <a:pt x="119" y="85"/>
                    <a:pt x="28" y="137"/>
                  </a:cubicBezTo>
                  <a:lnTo>
                    <a:pt x="0" y="105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81"/>
            <p:cNvSpPr>
              <a:spLocks/>
            </p:cNvSpPr>
            <p:nvPr/>
          </p:nvSpPr>
          <p:spPr bwMode="auto">
            <a:xfrm>
              <a:off x="2259807" y="319089"/>
              <a:ext cx="282178" cy="323850"/>
            </a:xfrm>
            <a:custGeom>
              <a:avLst/>
              <a:gdLst>
                <a:gd name="T0" fmla="*/ 155 w 155"/>
                <a:gd name="T1" fmla="*/ 127 h 177"/>
                <a:gd name="T2" fmla="*/ 55 w 155"/>
                <a:gd name="T3" fmla="*/ 0 h 177"/>
                <a:gd name="T4" fmla="*/ 105 w 155"/>
                <a:gd name="T5" fmla="*/ 177 h 177"/>
                <a:gd name="T6" fmla="*/ 155 w 155"/>
                <a:gd name="T7" fmla="*/ 12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77">
                  <a:moveTo>
                    <a:pt x="155" y="127"/>
                  </a:moveTo>
                  <a:cubicBezTo>
                    <a:pt x="131" y="33"/>
                    <a:pt x="55" y="0"/>
                    <a:pt x="55" y="0"/>
                  </a:cubicBezTo>
                  <a:cubicBezTo>
                    <a:pt x="55" y="0"/>
                    <a:pt x="0" y="143"/>
                    <a:pt x="105" y="177"/>
                  </a:cubicBezTo>
                  <a:lnTo>
                    <a:pt x="155" y="12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82"/>
            <p:cNvSpPr>
              <a:spLocks/>
            </p:cNvSpPr>
            <p:nvPr/>
          </p:nvSpPr>
          <p:spPr bwMode="auto">
            <a:xfrm>
              <a:off x="2302670" y="376239"/>
              <a:ext cx="217884" cy="250031"/>
            </a:xfrm>
            <a:custGeom>
              <a:avLst/>
              <a:gdLst>
                <a:gd name="T0" fmla="*/ 119 w 119"/>
                <a:gd name="T1" fmla="*/ 105 h 137"/>
                <a:gd name="T2" fmla="*/ 41 w 119"/>
                <a:gd name="T3" fmla="*/ 0 h 137"/>
                <a:gd name="T4" fmla="*/ 91 w 119"/>
                <a:gd name="T5" fmla="*/ 137 h 137"/>
                <a:gd name="T6" fmla="*/ 119 w 119"/>
                <a:gd name="T7" fmla="*/ 10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37">
                  <a:moveTo>
                    <a:pt x="119" y="105"/>
                  </a:moveTo>
                  <a:cubicBezTo>
                    <a:pt x="89" y="15"/>
                    <a:pt x="41" y="0"/>
                    <a:pt x="41" y="0"/>
                  </a:cubicBezTo>
                  <a:cubicBezTo>
                    <a:pt x="41" y="0"/>
                    <a:pt x="0" y="85"/>
                    <a:pt x="91" y="137"/>
                  </a:cubicBezTo>
                  <a:lnTo>
                    <a:pt x="119" y="105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83"/>
            <p:cNvSpPr>
              <a:spLocks/>
            </p:cNvSpPr>
            <p:nvPr/>
          </p:nvSpPr>
          <p:spPr bwMode="auto">
            <a:xfrm>
              <a:off x="2264570" y="917973"/>
              <a:ext cx="277416" cy="161925"/>
            </a:xfrm>
            <a:custGeom>
              <a:avLst/>
              <a:gdLst>
                <a:gd name="T0" fmla="*/ 140 w 152"/>
                <a:gd name="T1" fmla="*/ 25 h 89"/>
                <a:gd name="T2" fmla="*/ 46 w 152"/>
                <a:gd name="T3" fmla="*/ 7 h 89"/>
                <a:gd name="T4" fmla="*/ 40 w 152"/>
                <a:gd name="T5" fmla="*/ 1 h 89"/>
                <a:gd name="T6" fmla="*/ 10 w 152"/>
                <a:gd name="T7" fmla="*/ 7 h 89"/>
                <a:gd name="T8" fmla="*/ 32 w 152"/>
                <a:gd name="T9" fmla="*/ 32 h 89"/>
                <a:gd name="T10" fmla="*/ 0 w 152"/>
                <a:gd name="T11" fmla="*/ 27 h 89"/>
                <a:gd name="T12" fmla="*/ 17 w 152"/>
                <a:gd name="T13" fmla="*/ 66 h 89"/>
                <a:gd name="T14" fmla="*/ 32 w 152"/>
                <a:gd name="T15" fmla="*/ 70 h 89"/>
                <a:gd name="T16" fmla="*/ 152 w 152"/>
                <a:gd name="T17" fmla="*/ 36 h 89"/>
                <a:gd name="T18" fmla="*/ 140 w 152"/>
                <a:gd name="T19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9">
                  <a:moveTo>
                    <a:pt x="140" y="25"/>
                  </a:moveTo>
                  <a:cubicBezTo>
                    <a:pt x="110" y="50"/>
                    <a:pt x="70" y="33"/>
                    <a:pt x="46" y="7"/>
                  </a:cubicBezTo>
                  <a:cubicBezTo>
                    <a:pt x="44" y="5"/>
                    <a:pt x="42" y="3"/>
                    <a:pt x="40" y="1"/>
                  </a:cubicBezTo>
                  <a:cubicBezTo>
                    <a:pt x="30" y="0"/>
                    <a:pt x="19" y="2"/>
                    <a:pt x="10" y="7"/>
                  </a:cubicBezTo>
                  <a:cubicBezTo>
                    <a:pt x="10" y="7"/>
                    <a:pt x="26" y="19"/>
                    <a:pt x="32" y="32"/>
                  </a:cubicBezTo>
                  <a:cubicBezTo>
                    <a:pt x="32" y="32"/>
                    <a:pt x="14" y="36"/>
                    <a:pt x="0" y="27"/>
                  </a:cubicBezTo>
                  <a:cubicBezTo>
                    <a:pt x="0" y="27"/>
                    <a:pt x="2" y="48"/>
                    <a:pt x="17" y="66"/>
                  </a:cubicBezTo>
                  <a:cubicBezTo>
                    <a:pt x="21" y="68"/>
                    <a:pt x="26" y="69"/>
                    <a:pt x="32" y="70"/>
                  </a:cubicBezTo>
                  <a:cubicBezTo>
                    <a:pt x="125" y="89"/>
                    <a:pt x="152" y="36"/>
                    <a:pt x="152" y="36"/>
                  </a:cubicBezTo>
                  <a:lnTo>
                    <a:pt x="140" y="25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84"/>
            <p:cNvSpPr>
              <a:spLocks/>
            </p:cNvSpPr>
            <p:nvPr/>
          </p:nvSpPr>
          <p:spPr bwMode="auto">
            <a:xfrm>
              <a:off x="2158604" y="879873"/>
              <a:ext cx="178594" cy="158353"/>
            </a:xfrm>
            <a:custGeom>
              <a:avLst/>
              <a:gdLst>
                <a:gd name="T0" fmla="*/ 90 w 98"/>
                <a:gd name="T1" fmla="*/ 53 h 87"/>
                <a:gd name="T2" fmla="*/ 68 w 98"/>
                <a:gd name="T3" fmla="*/ 28 h 87"/>
                <a:gd name="T4" fmla="*/ 98 w 98"/>
                <a:gd name="T5" fmla="*/ 22 h 87"/>
                <a:gd name="T6" fmla="*/ 23 w 98"/>
                <a:gd name="T7" fmla="*/ 0 h 87"/>
                <a:gd name="T8" fmla="*/ 75 w 98"/>
                <a:gd name="T9" fmla="*/ 87 h 87"/>
                <a:gd name="T10" fmla="*/ 58 w 98"/>
                <a:gd name="T11" fmla="*/ 48 h 87"/>
                <a:gd name="T12" fmla="*/ 90 w 98"/>
                <a:gd name="T13" fmla="*/ 5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7">
                  <a:moveTo>
                    <a:pt x="90" y="53"/>
                  </a:moveTo>
                  <a:cubicBezTo>
                    <a:pt x="84" y="40"/>
                    <a:pt x="68" y="28"/>
                    <a:pt x="68" y="28"/>
                  </a:cubicBezTo>
                  <a:cubicBezTo>
                    <a:pt x="77" y="23"/>
                    <a:pt x="88" y="21"/>
                    <a:pt x="98" y="22"/>
                  </a:cubicBezTo>
                  <a:cubicBezTo>
                    <a:pt x="71" y="1"/>
                    <a:pt x="23" y="0"/>
                    <a:pt x="23" y="0"/>
                  </a:cubicBezTo>
                  <a:cubicBezTo>
                    <a:pt x="23" y="0"/>
                    <a:pt x="0" y="65"/>
                    <a:pt x="75" y="87"/>
                  </a:cubicBezTo>
                  <a:cubicBezTo>
                    <a:pt x="60" y="69"/>
                    <a:pt x="58" y="48"/>
                    <a:pt x="58" y="48"/>
                  </a:cubicBezTo>
                  <a:cubicBezTo>
                    <a:pt x="72" y="57"/>
                    <a:pt x="90" y="53"/>
                    <a:pt x="90" y="53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85"/>
            <p:cNvSpPr>
              <a:spLocks/>
            </p:cNvSpPr>
            <p:nvPr/>
          </p:nvSpPr>
          <p:spPr bwMode="auto">
            <a:xfrm>
              <a:off x="2624138" y="507208"/>
              <a:ext cx="273844" cy="372666"/>
            </a:xfrm>
            <a:custGeom>
              <a:avLst/>
              <a:gdLst>
                <a:gd name="T0" fmla="*/ 82 w 150"/>
                <a:gd name="T1" fmla="*/ 157 h 204"/>
                <a:gd name="T2" fmla="*/ 16 w 150"/>
                <a:gd name="T3" fmla="*/ 204 h 204"/>
                <a:gd name="T4" fmla="*/ 0 w 150"/>
                <a:gd name="T5" fmla="*/ 200 h 204"/>
                <a:gd name="T6" fmla="*/ 0 w 150"/>
                <a:gd name="T7" fmla="*/ 138 h 204"/>
                <a:gd name="T8" fmla="*/ 0 w 150"/>
                <a:gd name="T9" fmla="*/ 0 h 204"/>
                <a:gd name="T10" fmla="*/ 115 w 150"/>
                <a:gd name="T11" fmla="*/ 115 h 204"/>
                <a:gd name="T12" fmla="*/ 115 w 150"/>
                <a:gd name="T13" fmla="*/ 119 h 204"/>
                <a:gd name="T14" fmla="*/ 150 w 150"/>
                <a:gd name="T15" fmla="*/ 161 h 204"/>
                <a:gd name="T16" fmla="*/ 82 w 150"/>
                <a:gd name="T17" fmla="*/ 1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204">
                  <a:moveTo>
                    <a:pt x="82" y="157"/>
                  </a:moveTo>
                  <a:cubicBezTo>
                    <a:pt x="50" y="166"/>
                    <a:pt x="22" y="193"/>
                    <a:pt x="16" y="204"/>
                  </a:cubicBezTo>
                  <a:cubicBezTo>
                    <a:pt x="11" y="202"/>
                    <a:pt x="6" y="200"/>
                    <a:pt x="0" y="20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115" y="51"/>
                    <a:pt x="115" y="115"/>
                  </a:cubicBezTo>
                  <a:cubicBezTo>
                    <a:pt x="115" y="117"/>
                    <a:pt x="115" y="118"/>
                    <a:pt x="115" y="119"/>
                  </a:cubicBezTo>
                  <a:cubicBezTo>
                    <a:pt x="122" y="149"/>
                    <a:pt x="150" y="161"/>
                    <a:pt x="150" y="161"/>
                  </a:cubicBezTo>
                  <a:cubicBezTo>
                    <a:pt x="138" y="153"/>
                    <a:pt x="114" y="149"/>
                    <a:pt x="82" y="157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86"/>
            <p:cNvSpPr>
              <a:spLocks/>
            </p:cNvSpPr>
            <p:nvPr/>
          </p:nvSpPr>
          <p:spPr bwMode="auto">
            <a:xfrm>
              <a:off x="2653904" y="775098"/>
              <a:ext cx="244078" cy="135731"/>
            </a:xfrm>
            <a:custGeom>
              <a:avLst/>
              <a:gdLst>
                <a:gd name="T0" fmla="*/ 15 w 134"/>
                <a:gd name="T1" fmla="*/ 74 h 74"/>
                <a:gd name="T2" fmla="*/ 0 w 134"/>
                <a:gd name="T3" fmla="*/ 57 h 74"/>
                <a:gd name="T4" fmla="*/ 66 w 134"/>
                <a:gd name="T5" fmla="*/ 10 h 74"/>
                <a:gd name="T6" fmla="*/ 134 w 134"/>
                <a:gd name="T7" fmla="*/ 14 h 74"/>
                <a:gd name="T8" fmla="*/ 15 w 13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4">
                  <a:moveTo>
                    <a:pt x="15" y="74"/>
                  </a:moveTo>
                  <a:cubicBezTo>
                    <a:pt x="12" y="67"/>
                    <a:pt x="7" y="61"/>
                    <a:pt x="0" y="57"/>
                  </a:cubicBezTo>
                  <a:cubicBezTo>
                    <a:pt x="6" y="48"/>
                    <a:pt x="24" y="24"/>
                    <a:pt x="66" y="10"/>
                  </a:cubicBezTo>
                  <a:cubicBezTo>
                    <a:pt x="97" y="0"/>
                    <a:pt x="124" y="6"/>
                    <a:pt x="134" y="14"/>
                  </a:cubicBezTo>
                  <a:cubicBezTo>
                    <a:pt x="134" y="14"/>
                    <a:pt x="103" y="54"/>
                    <a:pt x="15" y="74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587"/>
            <p:cNvSpPr>
              <a:spLocks/>
            </p:cNvSpPr>
            <p:nvPr/>
          </p:nvSpPr>
          <p:spPr bwMode="auto">
            <a:xfrm>
              <a:off x="2565798" y="872730"/>
              <a:ext cx="58341" cy="70247"/>
            </a:xfrm>
            <a:custGeom>
              <a:avLst/>
              <a:gdLst>
                <a:gd name="T0" fmla="*/ 0 w 32"/>
                <a:gd name="T1" fmla="*/ 21 h 39"/>
                <a:gd name="T2" fmla="*/ 19 w 32"/>
                <a:gd name="T3" fmla="*/ 32 h 39"/>
                <a:gd name="T4" fmla="*/ 32 w 32"/>
                <a:gd name="T5" fmla="*/ 39 h 39"/>
                <a:gd name="T6" fmla="*/ 32 w 32"/>
                <a:gd name="T7" fmla="*/ 0 h 39"/>
                <a:gd name="T8" fmla="*/ 15 w 32"/>
                <a:gd name="T9" fmla="*/ 4 h 39"/>
                <a:gd name="T10" fmla="*/ 0 w 32"/>
                <a:gd name="T11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0" y="21"/>
                  </a:moveTo>
                  <a:cubicBezTo>
                    <a:pt x="6" y="24"/>
                    <a:pt x="12" y="28"/>
                    <a:pt x="19" y="32"/>
                  </a:cubicBezTo>
                  <a:cubicBezTo>
                    <a:pt x="23" y="34"/>
                    <a:pt x="27" y="37"/>
                    <a:pt x="32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2"/>
                    <a:pt x="15" y="4"/>
                  </a:cubicBezTo>
                  <a:cubicBezTo>
                    <a:pt x="8" y="8"/>
                    <a:pt x="3" y="14"/>
                    <a:pt x="0" y="2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88"/>
            <p:cNvSpPr>
              <a:spLocks/>
            </p:cNvSpPr>
            <p:nvPr/>
          </p:nvSpPr>
          <p:spPr bwMode="auto">
            <a:xfrm>
              <a:off x="2624138" y="872730"/>
              <a:ext cx="57150" cy="70247"/>
            </a:xfrm>
            <a:custGeom>
              <a:avLst/>
              <a:gdLst>
                <a:gd name="T0" fmla="*/ 16 w 31"/>
                <a:gd name="T1" fmla="*/ 4 h 39"/>
                <a:gd name="T2" fmla="*/ 0 w 31"/>
                <a:gd name="T3" fmla="*/ 0 h 39"/>
                <a:gd name="T4" fmla="*/ 0 w 31"/>
                <a:gd name="T5" fmla="*/ 39 h 39"/>
                <a:gd name="T6" fmla="*/ 12 w 31"/>
                <a:gd name="T7" fmla="*/ 32 h 39"/>
                <a:gd name="T8" fmla="*/ 31 w 31"/>
                <a:gd name="T9" fmla="*/ 21 h 39"/>
                <a:gd name="T10" fmla="*/ 16 w 31"/>
                <a:gd name="T1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9">
                  <a:moveTo>
                    <a:pt x="16" y="4"/>
                  </a:moveTo>
                  <a:cubicBezTo>
                    <a:pt x="11" y="2"/>
                    <a:pt x="6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37"/>
                    <a:pt x="8" y="34"/>
                    <a:pt x="12" y="32"/>
                  </a:cubicBezTo>
                  <a:cubicBezTo>
                    <a:pt x="19" y="28"/>
                    <a:pt x="25" y="24"/>
                    <a:pt x="31" y="21"/>
                  </a:cubicBezTo>
                  <a:cubicBezTo>
                    <a:pt x="28" y="14"/>
                    <a:pt x="23" y="8"/>
                    <a:pt x="16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89"/>
            <p:cNvSpPr>
              <a:spLocks/>
            </p:cNvSpPr>
            <p:nvPr/>
          </p:nvSpPr>
          <p:spPr bwMode="auto">
            <a:xfrm>
              <a:off x="2349104" y="507208"/>
              <a:ext cx="275034" cy="372666"/>
            </a:xfrm>
            <a:custGeom>
              <a:avLst/>
              <a:gdLst>
                <a:gd name="T0" fmla="*/ 68 w 151"/>
                <a:gd name="T1" fmla="*/ 157 h 204"/>
                <a:gd name="T2" fmla="*/ 134 w 151"/>
                <a:gd name="T3" fmla="*/ 204 h 204"/>
                <a:gd name="T4" fmla="*/ 151 w 151"/>
                <a:gd name="T5" fmla="*/ 200 h 204"/>
                <a:gd name="T6" fmla="*/ 151 w 151"/>
                <a:gd name="T7" fmla="*/ 138 h 204"/>
                <a:gd name="T8" fmla="*/ 151 w 151"/>
                <a:gd name="T9" fmla="*/ 0 h 204"/>
                <a:gd name="T10" fmla="*/ 35 w 151"/>
                <a:gd name="T11" fmla="*/ 115 h 204"/>
                <a:gd name="T12" fmla="*/ 36 w 151"/>
                <a:gd name="T13" fmla="*/ 119 h 204"/>
                <a:gd name="T14" fmla="*/ 0 w 151"/>
                <a:gd name="T15" fmla="*/ 161 h 204"/>
                <a:gd name="T16" fmla="*/ 68 w 151"/>
                <a:gd name="T17" fmla="*/ 1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04">
                  <a:moveTo>
                    <a:pt x="68" y="157"/>
                  </a:moveTo>
                  <a:cubicBezTo>
                    <a:pt x="100" y="166"/>
                    <a:pt x="129" y="193"/>
                    <a:pt x="134" y="204"/>
                  </a:cubicBezTo>
                  <a:cubicBezTo>
                    <a:pt x="139" y="202"/>
                    <a:pt x="145" y="200"/>
                    <a:pt x="151" y="200"/>
                  </a:cubicBezTo>
                  <a:cubicBezTo>
                    <a:pt x="151" y="138"/>
                    <a:pt x="151" y="138"/>
                    <a:pt x="151" y="13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87" y="0"/>
                    <a:pt x="35" y="51"/>
                    <a:pt x="35" y="115"/>
                  </a:cubicBezTo>
                  <a:cubicBezTo>
                    <a:pt x="35" y="117"/>
                    <a:pt x="36" y="118"/>
                    <a:pt x="36" y="119"/>
                  </a:cubicBezTo>
                  <a:cubicBezTo>
                    <a:pt x="28" y="149"/>
                    <a:pt x="0" y="161"/>
                    <a:pt x="0" y="161"/>
                  </a:cubicBezTo>
                  <a:cubicBezTo>
                    <a:pt x="12" y="153"/>
                    <a:pt x="36" y="149"/>
                    <a:pt x="68" y="157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90"/>
            <p:cNvSpPr>
              <a:spLocks/>
            </p:cNvSpPr>
            <p:nvPr/>
          </p:nvSpPr>
          <p:spPr bwMode="auto">
            <a:xfrm>
              <a:off x="2349104" y="775098"/>
              <a:ext cx="244078" cy="135731"/>
            </a:xfrm>
            <a:custGeom>
              <a:avLst/>
              <a:gdLst>
                <a:gd name="T0" fmla="*/ 119 w 134"/>
                <a:gd name="T1" fmla="*/ 74 h 74"/>
                <a:gd name="T2" fmla="*/ 134 w 134"/>
                <a:gd name="T3" fmla="*/ 57 h 74"/>
                <a:gd name="T4" fmla="*/ 68 w 134"/>
                <a:gd name="T5" fmla="*/ 10 h 74"/>
                <a:gd name="T6" fmla="*/ 0 w 134"/>
                <a:gd name="T7" fmla="*/ 14 h 74"/>
                <a:gd name="T8" fmla="*/ 119 w 13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4">
                  <a:moveTo>
                    <a:pt x="119" y="74"/>
                  </a:moveTo>
                  <a:cubicBezTo>
                    <a:pt x="122" y="67"/>
                    <a:pt x="128" y="61"/>
                    <a:pt x="134" y="57"/>
                  </a:cubicBezTo>
                  <a:cubicBezTo>
                    <a:pt x="129" y="48"/>
                    <a:pt x="110" y="24"/>
                    <a:pt x="68" y="10"/>
                  </a:cubicBezTo>
                  <a:cubicBezTo>
                    <a:pt x="37" y="0"/>
                    <a:pt x="10" y="6"/>
                    <a:pt x="0" y="14"/>
                  </a:cubicBezTo>
                  <a:cubicBezTo>
                    <a:pt x="0" y="14"/>
                    <a:pt x="31" y="54"/>
                    <a:pt x="119" y="74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591"/>
            <p:cNvSpPr>
              <a:spLocks noChangeArrowheads="1"/>
            </p:cNvSpPr>
            <p:nvPr/>
          </p:nvSpPr>
          <p:spPr bwMode="auto">
            <a:xfrm>
              <a:off x="2624138" y="507208"/>
              <a:ext cx="1191" cy="1191"/>
            </a:xfrm>
            <a:prstGeom prst="rect">
              <a:avLst/>
            </a:pr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592"/>
            <p:cNvSpPr>
              <a:spLocks noChangeArrowheads="1"/>
            </p:cNvSpPr>
            <p:nvPr/>
          </p:nvSpPr>
          <p:spPr bwMode="auto">
            <a:xfrm>
              <a:off x="2593182" y="879873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593"/>
            <p:cNvSpPr>
              <a:spLocks noChangeArrowheads="1"/>
            </p:cNvSpPr>
            <p:nvPr/>
          </p:nvSpPr>
          <p:spPr bwMode="auto">
            <a:xfrm>
              <a:off x="2624138" y="507208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94"/>
            <p:cNvSpPr>
              <a:spLocks/>
            </p:cNvSpPr>
            <p:nvPr/>
          </p:nvSpPr>
          <p:spPr bwMode="auto">
            <a:xfrm>
              <a:off x="2624138" y="507208"/>
              <a:ext cx="0" cy="182166"/>
            </a:xfrm>
            <a:custGeom>
              <a:avLst/>
              <a:gdLst>
                <a:gd name="T0" fmla="*/ 153 h 153"/>
                <a:gd name="T1" fmla="*/ 0 h 153"/>
                <a:gd name="T2" fmla="*/ 0 h 153"/>
                <a:gd name="T3" fmla="*/ 0 h 153"/>
                <a:gd name="T4" fmla="*/ 153 h 153"/>
                <a:gd name="T5" fmla="*/ 153 h 15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53">
                  <a:moveTo>
                    <a:pt x="0" y="15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95"/>
            <p:cNvSpPr>
              <a:spLocks/>
            </p:cNvSpPr>
            <p:nvPr/>
          </p:nvSpPr>
          <p:spPr bwMode="auto">
            <a:xfrm>
              <a:off x="2624138" y="689373"/>
              <a:ext cx="0" cy="183356"/>
            </a:xfrm>
            <a:custGeom>
              <a:avLst/>
              <a:gdLst>
                <a:gd name="T0" fmla="*/ 154 h 154"/>
                <a:gd name="T1" fmla="*/ 154 h 154"/>
                <a:gd name="T2" fmla="*/ 154 h 154"/>
                <a:gd name="T3" fmla="*/ 59 h 154"/>
                <a:gd name="T4" fmla="*/ 0 h 154"/>
                <a:gd name="T5" fmla="*/ 0 h 154"/>
                <a:gd name="T6" fmla="*/ 59 h 154"/>
                <a:gd name="T7" fmla="*/ 154 h 1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54">
                  <a:moveTo>
                    <a:pt x="0" y="154"/>
                  </a:moveTo>
                  <a:lnTo>
                    <a:pt x="0" y="154"/>
                  </a:lnTo>
                  <a:lnTo>
                    <a:pt x="0" y="154"/>
                  </a:lnTo>
                  <a:lnTo>
                    <a:pt x="0" y="5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96"/>
            <p:cNvSpPr>
              <a:spLocks/>
            </p:cNvSpPr>
            <p:nvPr/>
          </p:nvSpPr>
          <p:spPr bwMode="auto">
            <a:xfrm>
              <a:off x="2593182" y="872730"/>
              <a:ext cx="30956" cy="7144"/>
            </a:xfrm>
            <a:custGeom>
              <a:avLst/>
              <a:gdLst>
                <a:gd name="T0" fmla="*/ 0 w 17"/>
                <a:gd name="T1" fmla="*/ 4 h 4"/>
                <a:gd name="T2" fmla="*/ 0 w 17"/>
                <a:gd name="T3" fmla="*/ 4 h 4"/>
                <a:gd name="T4" fmla="*/ 17 w 17"/>
                <a:gd name="T5" fmla="*/ 0 h 4"/>
                <a:gd name="T6" fmla="*/ 17 w 17"/>
                <a:gd name="T7" fmla="*/ 0 h 4"/>
                <a:gd name="T8" fmla="*/ 0 w 1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" y="2"/>
                    <a:pt x="11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2"/>
                    <a:pt x="0" y="4"/>
                  </a:cubicBez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Rectangle 597"/>
            <p:cNvSpPr>
              <a:spLocks noChangeArrowheads="1"/>
            </p:cNvSpPr>
            <p:nvPr/>
          </p:nvSpPr>
          <p:spPr bwMode="auto">
            <a:xfrm>
              <a:off x="2624138" y="872730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98"/>
            <p:cNvSpPr>
              <a:spLocks/>
            </p:cNvSpPr>
            <p:nvPr/>
          </p:nvSpPr>
          <p:spPr bwMode="auto">
            <a:xfrm>
              <a:off x="2486026" y="1021558"/>
              <a:ext cx="134541" cy="67866"/>
            </a:xfrm>
            <a:custGeom>
              <a:avLst/>
              <a:gdLst>
                <a:gd name="T0" fmla="*/ 74 w 74"/>
                <a:gd name="T1" fmla="*/ 37 h 37"/>
                <a:gd name="T2" fmla="*/ 37 w 74"/>
                <a:gd name="T3" fmla="*/ 0 h 37"/>
                <a:gd name="T4" fmla="*/ 0 w 74"/>
                <a:gd name="T5" fmla="*/ 37 h 37"/>
                <a:gd name="T6" fmla="*/ 74 w 74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37">
                  <a:moveTo>
                    <a:pt x="74" y="37"/>
                  </a:moveTo>
                  <a:cubicBezTo>
                    <a:pt x="74" y="17"/>
                    <a:pt x="5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lnTo>
                    <a:pt x="74" y="3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99"/>
            <p:cNvSpPr>
              <a:spLocks/>
            </p:cNvSpPr>
            <p:nvPr/>
          </p:nvSpPr>
          <p:spPr bwMode="auto">
            <a:xfrm>
              <a:off x="2627710" y="1021558"/>
              <a:ext cx="135731" cy="67866"/>
            </a:xfrm>
            <a:custGeom>
              <a:avLst/>
              <a:gdLst>
                <a:gd name="T0" fmla="*/ 74 w 74"/>
                <a:gd name="T1" fmla="*/ 37 h 37"/>
                <a:gd name="T2" fmla="*/ 37 w 74"/>
                <a:gd name="T3" fmla="*/ 0 h 37"/>
                <a:gd name="T4" fmla="*/ 0 w 74"/>
                <a:gd name="T5" fmla="*/ 37 h 37"/>
                <a:gd name="T6" fmla="*/ 74 w 74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37">
                  <a:moveTo>
                    <a:pt x="74" y="37"/>
                  </a:moveTo>
                  <a:cubicBezTo>
                    <a:pt x="74" y="17"/>
                    <a:pt x="57" y="0"/>
                    <a:pt x="37" y="0"/>
                  </a:cubicBezTo>
                  <a:cubicBezTo>
                    <a:pt x="16" y="0"/>
                    <a:pt x="0" y="17"/>
                    <a:pt x="0" y="37"/>
                  </a:cubicBezTo>
                  <a:lnTo>
                    <a:pt x="74" y="3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00"/>
            <p:cNvSpPr>
              <a:spLocks/>
            </p:cNvSpPr>
            <p:nvPr/>
          </p:nvSpPr>
          <p:spPr bwMode="auto">
            <a:xfrm>
              <a:off x="2459832" y="665561"/>
              <a:ext cx="89297" cy="125016"/>
            </a:xfrm>
            <a:custGeom>
              <a:avLst/>
              <a:gdLst>
                <a:gd name="T0" fmla="*/ 0 w 49"/>
                <a:gd name="T1" fmla="*/ 14 h 68"/>
                <a:gd name="T2" fmla="*/ 48 w 49"/>
                <a:gd name="T3" fmla="*/ 50 h 68"/>
                <a:gd name="T4" fmla="*/ 0 w 49"/>
                <a:gd name="T5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68">
                  <a:moveTo>
                    <a:pt x="0" y="14"/>
                  </a:moveTo>
                  <a:cubicBezTo>
                    <a:pt x="0" y="14"/>
                    <a:pt x="49" y="0"/>
                    <a:pt x="48" y="50"/>
                  </a:cubicBezTo>
                  <a:cubicBezTo>
                    <a:pt x="48" y="50"/>
                    <a:pt x="0" y="68"/>
                    <a:pt x="0" y="14"/>
                  </a:cubicBezTo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601"/>
            <p:cNvSpPr>
              <a:spLocks/>
            </p:cNvSpPr>
            <p:nvPr/>
          </p:nvSpPr>
          <p:spPr bwMode="auto">
            <a:xfrm>
              <a:off x="2693195" y="665561"/>
              <a:ext cx="91678" cy="125016"/>
            </a:xfrm>
            <a:custGeom>
              <a:avLst/>
              <a:gdLst>
                <a:gd name="T0" fmla="*/ 1 w 50"/>
                <a:gd name="T1" fmla="*/ 50 h 68"/>
                <a:gd name="T2" fmla="*/ 50 w 50"/>
                <a:gd name="T3" fmla="*/ 14 h 68"/>
                <a:gd name="T4" fmla="*/ 1 w 50"/>
                <a:gd name="T5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8">
                  <a:moveTo>
                    <a:pt x="1" y="50"/>
                  </a:moveTo>
                  <a:cubicBezTo>
                    <a:pt x="1" y="50"/>
                    <a:pt x="50" y="68"/>
                    <a:pt x="50" y="14"/>
                  </a:cubicBezTo>
                  <a:cubicBezTo>
                    <a:pt x="50" y="14"/>
                    <a:pt x="0" y="0"/>
                    <a:pt x="1" y="50"/>
                  </a:cubicBezTo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602"/>
            <p:cNvSpPr>
              <a:spLocks noChangeArrowheads="1"/>
            </p:cNvSpPr>
            <p:nvPr/>
          </p:nvSpPr>
          <p:spPr bwMode="auto">
            <a:xfrm>
              <a:off x="2497932" y="698898"/>
              <a:ext cx="33337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603"/>
            <p:cNvSpPr>
              <a:spLocks noChangeArrowheads="1"/>
            </p:cNvSpPr>
            <p:nvPr/>
          </p:nvSpPr>
          <p:spPr bwMode="auto">
            <a:xfrm>
              <a:off x="2736057" y="698898"/>
              <a:ext cx="32147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49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5" name="组合 26824"/>
          <p:cNvGrpSpPr/>
          <p:nvPr/>
        </p:nvGrpSpPr>
        <p:grpSpPr>
          <a:xfrm>
            <a:off x="4726892" y="2171693"/>
            <a:ext cx="2279360" cy="1948655"/>
            <a:chOff x="4861322" y="1775223"/>
            <a:chExt cx="763191" cy="652462"/>
          </a:xfrm>
        </p:grpSpPr>
        <p:sp>
          <p:nvSpPr>
            <p:cNvPr id="26634" name="Rectangle 20"/>
            <p:cNvSpPr>
              <a:spLocks noChangeArrowheads="1"/>
            </p:cNvSpPr>
            <p:nvPr/>
          </p:nvSpPr>
          <p:spPr bwMode="auto">
            <a:xfrm>
              <a:off x="5128022" y="2283620"/>
              <a:ext cx="78581" cy="108347"/>
            </a:xfrm>
            <a:prstGeom prst="rect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5" name="Rectangle 21"/>
            <p:cNvSpPr>
              <a:spLocks noChangeArrowheads="1"/>
            </p:cNvSpPr>
            <p:nvPr/>
          </p:nvSpPr>
          <p:spPr bwMode="auto">
            <a:xfrm>
              <a:off x="5279231" y="2283620"/>
              <a:ext cx="78581" cy="108347"/>
            </a:xfrm>
            <a:prstGeom prst="rect">
              <a:avLst/>
            </a:pr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6" name="Freeform 22"/>
            <p:cNvSpPr>
              <a:spLocks/>
            </p:cNvSpPr>
            <p:nvPr/>
          </p:nvSpPr>
          <p:spPr bwMode="auto">
            <a:xfrm>
              <a:off x="5099447" y="2357438"/>
              <a:ext cx="136922" cy="70247"/>
            </a:xfrm>
            <a:custGeom>
              <a:avLst/>
              <a:gdLst>
                <a:gd name="T0" fmla="*/ 37 w 75"/>
                <a:gd name="T1" fmla="*/ 27 h 38"/>
                <a:gd name="T2" fmla="*/ 40 w 75"/>
                <a:gd name="T3" fmla="*/ 30 h 38"/>
                <a:gd name="T4" fmla="*/ 40 w 75"/>
                <a:gd name="T5" fmla="*/ 38 h 38"/>
                <a:gd name="T6" fmla="*/ 75 w 75"/>
                <a:gd name="T7" fmla="*/ 38 h 38"/>
                <a:gd name="T8" fmla="*/ 37 w 75"/>
                <a:gd name="T9" fmla="*/ 0 h 38"/>
                <a:gd name="T10" fmla="*/ 0 w 75"/>
                <a:gd name="T11" fmla="*/ 38 h 38"/>
                <a:gd name="T12" fmla="*/ 34 w 75"/>
                <a:gd name="T13" fmla="*/ 38 h 38"/>
                <a:gd name="T14" fmla="*/ 34 w 75"/>
                <a:gd name="T15" fmla="*/ 30 h 38"/>
                <a:gd name="T16" fmla="*/ 37 w 75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38">
                  <a:moveTo>
                    <a:pt x="37" y="27"/>
                  </a:moveTo>
                  <a:cubicBezTo>
                    <a:pt x="39" y="27"/>
                    <a:pt x="40" y="28"/>
                    <a:pt x="40" y="3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5" y="17"/>
                    <a:pt x="58" y="0"/>
                    <a:pt x="37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7" name="Freeform 23"/>
            <p:cNvSpPr>
              <a:spLocks/>
            </p:cNvSpPr>
            <p:nvPr/>
          </p:nvSpPr>
          <p:spPr bwMode="auto">
            <a:xfrm>
              <a:off x="5250656" y="2357438"/>
              <a:ext cx="136922" cy="70247"/>
            </a:xfrm>
            <a:custGeom>
              <a:avLst/>
              <a:gdLst>
                <a:gd name="T0" fmla="*/ 37 w 75"/>
                <a:gd name="T1" fmla="*/ 27 h 38"/>
                <a:gd name="T2" fmla="*/ 40 w 75"/>
                <a:gd name="T3" fmla="*/ 30 h 38"/>
                <a:gd name="T4" fmla="*/ 40 w 75"/>
                <a:gd name="T5" fmla="*/ 38 h 38"/>
                <a:gd name="T6" fmla="*/ 75 w 75"/>
                <a:gd name="T7" fmla="*/ 38 h 38"/>
                <a:gd name="T8" fmla="*/ 37 w 75"/>
                <a:gd name="T9" fmla="*/ 0 h 38"/>
                <a:gd name="T10" fmla="*/ 0 w 75"/>
                <a:gd name="T11" fmla="*/ 38 h 38"/>
                <a:gd name="T12" fmla="*/ 34 w 75"/>
                <a:gd name="T13" fmla="*/ 38 h 38"/>
                <a:gd name="T14" fmla="*/ 34 w 75"/>
                <a:gd name="T15" fmla="*/ 30 h 38"/>
                <a:gd name="T16" fmla="*/ 37 w 75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38">
                  <a:moveTo>
                    <a:pt x="37" y="27"/>
                  </a:moveTo>
                  <a:cubicBezTo>
                    <a:pt x="39" y="27"/>
                    <a:pt x="40" y="28"/>
                    <a:pt x="40" y="3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5" y="17"/>
                    <a:pt x="58" y="0"/>
                    <a:pt x="37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8" name="Freeform 24"/>
            <p:cNvSpPr>
              <a:spLocks/>
            </p:cNvSpPr>
            <p:nvPr/>
          </p:nvSpPr>
          <p:spPr bwMode="auto">
            <a:xfrm>
              <a:off x="5001816" y="2137173"/>
              <a:ext cx="241697" cy="226219"/>
            </a:xfrm>
            <a:custGeom>
              <a:avLst/>
              <a:gdLst>
                <a:gd name="T0" fmla="*/ 1 w 132"/>
                <a:gd name="T1" fmla="*/ 0 h 124"/>
                <a:gd name="T2" fmla="*/ 0 w 132"/>
                <a:gd name="T3" fmla="*/ 10 h 124"/>
                <a:gd name="T4" fmla="*/ 132 w 132"/>
                <a:gd name="T5" fmla="*/ 124 h 124"/>
                <a:gd name="T6" fmla="*/ 132 w 132"/>
                <a:gd name="T7" fmla="*/ 69 h 124"/>
                <a:gd name="T8" fmla="*/ 1 w 132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4">
                  <a:moveTo>
                    <a:pt x="1" y="0"/>
                  </a:moveTo>
                  <a:cubicBezTo>
                    <a:pt x="1" y="3"/>
                    <a:pt x="0" y="6"/>
                    <a:pt x="0" y="10"/>
                  </a:cubicBezTo>
                  <a:cubicBezTo>
                    <a:pt x="0" y="73"/>
                    <a:pt x="59" y="124"/>
                    <a:pt x="132" y="124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73" y="69"/>
                    <a:pt x="23" y="40"/>
                    <a:pt x="1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9" name="Freeform 25"/>
            <p:cNvSpPr>
              <a:spLocks/>
            </p:cNvSpPr>
            <p:nvPr/>
          </p:nvSpPr>
          <p:spPr bwMode="auto">
            <a:xfrm>
              <a:off x="5004197" y="1946673"/>
              <a:ext cx="239316" cy="316706"/>
            </a:xfrm>
            <a:custGeom>
              <a:avLst/>
              <a:gdLst>
                <a:gd name="T0" fmla="*/ 131 w 131"/>
                <a:gd name="T1" fmla="*/ 173 h 173"/>
                <a:gd name="T2" fmla="*/ 131 w 131"/>
                <a:gd name="T3" fmla="*/ 0 h 173"/>
                <a:gd name="T4" fmla="*/ 0 w 131"/>
                <a:gd name="T5" fmla="*/ 104 h 173"/>
                <a:gd name="T6" fmla="*/ 131 w 131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73">
                  <a:moveTo>
                    <a:pt x="131" y="173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62" y="0"/>
                    <a:pt x="6" y="46"/>
                    <a:pt x="0" y="104"/>
                  </a:cubicBezTo>
                  <a:cubicBezTo>
                    <a:pt x="22" y="144"/>
                    <a:pt x="72" y="173"/>
                    <a:pt x="131" y="173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0" name="Freeform 26"/>
            <p:cNvSpPr>
              <a:spLocks/>
            </p:cNvSpPr>
            <p:nvPr/>
          </p:nvSpPr>
          <p:spPr bwMode="auto">
            <a:xfrm>
              <a:off x="5243513" y="1946673"/>
              <a:ext cx="238125" cy="316706"/>
            </a:xfrm>
            <a:custGeom>
              <a:avLst/>
              <a:gdLst>
                <a:gd name="T0" fmla="*/ 0 w 131"/>
                <a:gd name="T1" fmla="*/ 0 h 173"/>
                <a:gd name="T2" fmla="*/ 0 w 131"/>
                <a:gd name="T3" fmla="*/ 173 h 173"/>
                <a:gd name="T4" fmla="*/ 131 w 131"/>
                <a:gd name="T5" fmla="*/ 104 h 173"/>
                <a:gd name="T6" fmla="*/ 0 w 131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73">
                  <a:moveTo>
                    <a:pt x="0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59" y="173"/>
                    <a:pt x="109" y="144"/>
                    <a:pt x="131" y="104"/>
                  </a:cubicBezTo>
                  <a:cubicBezTo>
                    <a:pt x="125" y="46"/>
                    <a:pt x="69" y="0"/>
                    <a:pt x="0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1" name="Freeform 27"/>
            <p:cNvSpPr>
              <a:spLocks/>
            </p:cNvSpPr>
            <p:nvPr/>
          </p:nvSpPr>
          <p:spPr bwMode="auto">
            <a:xfrm>
              <a:off x="5243513" y="2095501"/>
              <a:ext cx="240506" cy="267891"/>
            </a:xfrm>
            <a:custGeom>
              <a:avLst/>
              <a:gdLst>
                <a:gd name="T0" fmla="*/ 132 w 132"/>
                <a:gd name="T1" fmla="*/ 33 h 147"/>
                <a:gd name="T2" fmla="*/ 126 w 132"/>
                <a:gd name="T3" fmla="*/ 0 h 147"/>
                <a:gd name="T4" fmla="*/ 0 w 132"/>
                <a:gd name="T5" fmla="*/ 92 h 147"/>
                <a:gd name="T6" fmla="*/ 0 w 132"/>
                <a:gd name="T7" fmla="*/ 147 h 147"/>
                <a:gd name="T8" fmla="*/ 132 w 132"/>
                <a:gd name="T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7">
                  <a:moveTo>
                    <a:pt x="132" y="33"/>
                  </a:moveTo>
                  <a:cubicBezTo>
                    <a:pt x="132" y="29"/>
                    <a:pt x="132" y="18"/>
                    <a:pt x="126" y="0"/>
                  </a:cubicBezTo>
                  <a:cubicBezTo>
                    <a:pt x="107" y="65"/>
                    <a:pt x="59" y="92"/>
                    <a:pt x="0" y="9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3" y="147"/>
                    <a:pt x="132" y="96"/>
                    <a:pt x="132" y="33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2" name="Freeform 28"/>
            <p:cNvSpPr>
              <a:spLocks/>
            </p:cNvSpPr>
            <p:nvPr/>
          </p:nvSpPr>
          <p:spPr bwMode="auto">
            <a:xfrm>
              <a:off x="5443538" y="2146698"/>
              <a:ext cx="139303" cy="61913"/>
            </a:xfrm>
            <a:custGeom>
              <a:avLst/>
              <a:gdLst>
                <a:gd name="T0" fmla="*/ 3 w 76"/>
                <a:gd name="T1" fmla="*/ 21 h 34"/>
                <a:gd name="T2" fmla="*/ 44 w 76"/>
                <a:gd name="T3" fmla="*/ 25 h 34"/>
                <a:gd name="T4" fmla="*/ 53 w 76"/>
                <a:gd name="T5" fmla="*/ 2 h 34"/>
                <a:gd name="T6" fmla="*/ 37 w 76"/>
                <a:gd name="T7" fmla="*/ 15 h 34"/>
                <a:gd name="T8" fmla="*/ 62 w 76"/>
                <a:gd name="T9" fmla="*/ 33 h 34"/>
                <a:gd name="T10" fmla="*/ 67 w 76"/>
                <a:gd name="T11" fmla="*/ 27 h 34"/>
                <a:gd name="T12" fmla="*/ 49 w 76"/>
                <a:gd name="T13" fmla="*/ 8 h 34"/>
                <a:gd name="T14" fmla="*/ 49 w 76"/>
                <a:gd name="T15" fmla="*/ 7 h 34"/>
                <a:gd name="T16" fmla="*/ 47 w 76"/>
                <a:gd name="T17" fmla="*/ 11 h 34"/>
                <a:gd name="T18" fmla="*/ 39 w 76"/>
                <a:gd name="T19" fmla="*/ 21 h 34"/>
                <a:gd name="T20" fmla="*/ 14 w 76"/>
                <a:gd name="T21" fmla="*/ 16 h 34"/>
                <a:gd name="T22" fmla="*/ 3 w 76"/>
                <a:gd name="T23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3" y="21"/>
                  </a:moveTo>
                  <a:cubicBezTo>
                    <a:pt x="14" y="29"/>
                    <a:pt x="31" y="31"/>
                    <a:pt x="44" y="25"/>
                  </a:cubicBezTo>
                  <a:cubicBezTo>
                    <a:pt x="51" y="22"/>
                    <a:pt x="69" y="7"/>
                    <a:pt x="53" y="2"/>
                  </a:cubicBezTo>
                  <a:cubicBezTo>
                    <a:pt x="44" y="0"/>
                    <a:pt x="36" y="6"/>
                    <a:pt x="37" y="15"/>
                  </a:cubicBezTo>
                  <a:cubicBezTo>
                    <a:pt x="38" y="28"/>
                    <a:pt x="51" y="34"/>
                    <a:pt x="62" y="33"/>
                  </a:cubicBezTo>
                  <a:cubicBezTo>
                    <a:pt x="66" y="33"/>
                    <a:pt x="76" y="27"/>
                    <a:pt x="67" y="27"/>
                  </a:cubicBezTo>
                  <a:cubicBezTo>
                    <a:pt x="57" y="28"/>
                    <a:pt x="47" y="19"/>
                    <a:pt x="49" y="8"/>
                  </a:cubicBezTo>
                  <a:cubicBezTo>
                    <a:pt x="49" y="8"/>
                    <a:pt x="49" y="8"/>
                    <a:pt x="49" y="7"/>
                  </a:cubicBezTo>
                  <a:cubicBezTo>
                    <a:pt x="43" y="7"/>
                    <a:pt x="43" y="9"/>
                    <a:pt x="47" y="11"/>
                  </a:cubicBezTo>
                  <a:cubicBezTo>
                    <a:pt x="49" y="15"/>
                    <a:pt x="41" y="19"/>
                    <a:pt x="39" y="21"/>
                  </a:cubicBezTo>
                  <a:cubicBezTo>
                    <a:pt x="32" y="25"/>
                    <a:pt x="20" y="21"/>
                    <a:pt x="14" y="16"/>
                  </a:cubicBezTo>
                  <a:cubicBezTo>
                    <a:pt x="11" y="13"/>
                    <a:pt x="0" y="18"/>
                    <a:pt x="3" y="21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3" name="Freeform 29"/>
            <p:cNvSpPr>
              <a:spLocks/>
            </p:cNvSpPr>
            <p:nvPr/>
          </p:nvSpPr>
          <p:spPr bwMode="auto">
            <a:xfrm>
              <a:off x="4861322" y="1853804"/>
              <a:ext cx="234553" cy="159544"/>
            </a:xfrm>
            <a:custGeom>
              <a:avLst/>
              <a:gdLst>
                <a:gd name="T0" fmla="*/ 0 w 128"/>
                <a:gd name="T1" fmla="*/ 87 h 87"/>
                <a:gd name="T2" fmla="*/ 62 w 128"/>
                <a:gd name="T3" fmla="*/ 0 h 87"/>
                <a:gd name="T4" fmla="*/ 128 w 128"/>
                <a:gd name="T5" fmla="*/ 0 h 87"/>
                <a:gd name="T6" fmla="*/ 56 w 128"/>
                <a:gd name="T7" fmla="*/ 87 h 87"/>
                <a:gd name="T8" fmla="*/ 0 w 12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7">
                  <a:moveTo>
                    <a:pt x="0" y="87"/>
                  </a:moveTo>
                  <a:cubicBezTo>
                    <a:pt x="0" y="87"/>
                    <a:pt x="13" y="0"/>
                    <a:pt x="62" y="0"/>
                  </a:cubicBezTo>
                  <a:cubicBezTo>
                    <a:pt x="111" y="0"/>
                    <a:pt x="128" y="0"/>
                    <a:pt x="128" y="0"/>
                  </a:cubicBezTo>
                  <a:cubicBezTo>
                    <a:pt x="128" y="0"/>
                    <a:pt x="105" y="87"/>
                    <a:pt x="56" y="87"/>
                  </a:cubicBezTo>
                  <a:cubicBezTo>
                    <a:pt x="7" y="87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4" name="Freeform 30"/>
            <p:cNvSpPr>
              <a:spLocks/>
            </p:cNvSpPr>
            <p:nvPr/>
          </p:nvSpPr>
          <p:spPr bwMode="auto">
            <a:xfrm>
              <a:off x="4904185" y="1881188"/>
              <a:ext cx="148828" cy="104775"/>
            </a:xfrm>
            <a:custGeom>
              <a:avLst/>
              <a:gdLst>
                <a:gd name="T0" fmla="*/ 0 w 82"/>
                <a:gd name="T1" fmla="*/ 57 h 57"/>
                <a:gd name="T2" fmla="*/ 40 w 82"/>
                <a:gd name="T3" fmla="*/ 0 h 57"/>
                <a:gd name="T4" fmla="*/ 82 w 82"/>
                <a:gd name="T5" fmla="*/ 0 h 57"/>
                <a:gd name="T6" fmla="*/ 36 w 82"/>
                <a:gd name="T7" fmla="*/ 57 h 57"/>
                <a:gd name="T8" fmla="*/ 0 w 82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0" y="57"/>
                  </a:moveTo>
                  <a:cubicBezTo>
                    <a:pt x="0" y="57"/>
                    <a:pt x="8" y="0"/>
                    <a:pt x="40" y="0"/>
                  </a:cubicBezTo>
                  <a:cubicBezTo>
                    <a:pt x="72" y="0"/>
                    <a:pt x="82" y="0"/>
                    <a:pt x="82" y="0"/>
                  </a:cubicBezTo>
                  <a:cubicBezTo>
                    <a:pt x="82" y="0"/>
                    <a:pt x="68" y="57"/>
                    <a:pt x="36" y="57"/>
                  </a:cubicBezTo>
                  <a:cubicBezTo>
                    <a:pt x="4" y="57"/>
                    <a:pt x="0" y="57"/>
                    <a:pt x="0" y="57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5" name="Freeform 31"/>
            <p:cNvSpPr>
              <a:spLocks/>
            </p:cNvSpPr>
            <p:nvPr/>
          </p:nvSpPr>
          <p:spPr bwMode="auto">
            <a:xfrm>
              <a:off x="5391150" y="1853804"/>
              <a:ext cx="233363" cy="159544"/>
            </a:xfrm>
            <a:custGeom>
              <a:avLst/>
              <a:gdLst>
                <a:gd name="T0" fmla="*/ 128 w 128"/>
                <a:gd name="T1" fmla="*/ 87 h 87"/>
                <a:gd name="T2" fmla="*/ 66 w 128"/>
                <a:gd name="T3" fmla="*/ 0 h 87"/>
                <a:gd name="T4" fmla="*/ 0 w 128"/>
                <a:gd name="T5" fmla="*/ 0 h 87"/>
                <a:gd name="T6" fmla="*/ 72 w 128"/>
                <a:gd name="T7" fmla="*/ 87 h 87"/>
                <a:gd name="T8" fmla="*/ 128 w 12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7">
                  <a:moveTo>
                    <a:pt x="128" y="87"/>
                  </a:moveTo>
                  <a:cubicBezTo>
                    <a:pt x="128" y="87"/>
                    <a:pt x="115" y="0"/>
                    <a:pt x="66" y="0"/>
                  </a:cubicBezTo>
                  <a:cubicBezTo>
                    <a:pt x="16" y="0"/>
                    <a:pt x="0" y="0"/>
                    <a:pt x="0" y="0"/>
                  </a:cubicBezTo>
                  <a:cubicBezTo>
                    <a:pt x="0" y="0"/>
                    <a:pt x="23" y="87"/>
                    <a:pt x="72" y="87"/>
                  </a:cubicBezTo>
                  <a:cubicBezTo>
                    <a:pt x="121" y="87"/>
                    <a:pt x="128" y="87"/>
                    <a:pt x="128" y="87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6" name="Freeform 32"/>
            <p:cNvSpPr>
              <a:spLocks/>
            </p:cNvSpPr>
            <p:nvPr/>
          </p:nvSpPr>
          <p:spPr bwMode="auto">
            <a:xfrm>
              <a:off x="5432822" y="1881188"/>
              <a:ext cx="150019" cy="104775"/>
            </a:xfrm>
            <a:custGeom>
              <a:avLst/>
              <a:gdLst>
                <a:gd name="T0" fmla="*/ 82 w 82"/>
                <a:gd name="T1" fmla="*/ 57 h 57"/>
                <a:gd name="T2" fmla="*/ 42 w 82"/>
                <a:gd name="T3" fmla="*/ 0 h 57"/>
                <a:gd name="T4" fmla="*/ 0 w 82"/>
                <a:gd name="T5" fmla="*/ 0 h 57"/>
                <a:gd name="T6" fmla="*/ 46 w 82"/>
                <a:gd name="T7" fmla="*/ 57 h 57"/>
                <a:gd name="T8" fmla="*/ 82 w 82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82" y="57"/>
                  </a:moveTo>
                  <a:cubicBezTo>
                    <a:pt x="82" y="57"/>
                    <a:pt x="74" y="0"/>
                    <a:pt x="42" y="0"/>
                  </a:cubicBezTo>
                  <a:cubicBezTo>
                    <a:pt x="10" y="0"/>
                    <a:pt x="0" y="0"/>
                    <a:pt x="0" y="0"/>
                  </a:cubicBezTo>
                  <a:cubicBezTo>
                    <a:pt x="0" y="0"/>
                    <a:pt x="14" y="57"/>
                    <a:pt x="46" y="57"/>
                  </a:cubicBezTo>
                  <a:cubicBezTo>
                    <a:pt x="78" y="57"/>
                    <a:pt x="82" y="57"/>
                    <a:pt x="82" y="57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7" name="Freeform 33"/>
            <p:cNvSpPr>
              <a:spLocks/>
            </p:cNvSpPr>
            <p:nvPr/>
          </p:nvSpPr>
          <p:spPr bwMode="auto">
            <a:xfrm>
              <a:off x="5001816" y="1775223"/>
              <a:ext cx="241697" cy="444103"/>
            </a:xfrm>
            <a:custGeom>
              <a:avLst/>
              <a:gdLst>
                <a:gd name="T0" fmla="*/ 20 w 132"/>
                <a:gd name="T1" fmla="*/ 82 h 243"/>
                <a:gd name="T2" fmla="*/ 21 w 132"/>
                <a:gd name="T3" fmla="*/ 92 h 243"/>
                <a:gd name="T4" fmla="*/ 0 w 132"/>
                <a:gd name="T5" fmla="*/ 145 h 243"/>
                <a:gd name="T6" fmla="*/ 132 w 132"/>
                <a:gd name="T7" fmla="*/ 243 h 243"/>
                <a:gd name="T8" fmla="*/ 132 w 132"/>
                <a:gd name="T9" fmla="*/ 0 h 243"/>
                <a:gd name="T10" fmla="*/ 20 w 132"/>
                <a:gd name="T11" fmla="*/ 8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43">
                  <a:moveTo>
                    <a:pt x="20" y="82"/>
                  </a:moveTo>
                  <a:cubicBezTo>
                    <a:pt x="20" y="86"/>
                    <a:pt x="20" y="89"/>
                    <a:pt x="21" y="92"/>
                  </a:cubicBezTo>
                  <a:cubicBezTo>
                    <a:pt x="7" y="108"/>
                    <a:pt x="0" y="126"/>
                    <a:pt x="0" y="145"/>
                  </a:cubicBezTo>
                  <a:cubicBezTo>
                    <a:pt x="0" y="199"/>
                    <a:pt x="59" y="243"/>
                    <a:pt x="132" y="24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0" y="0"/>
                    <a:pt x="20" y="37"/>
                    <a:pt x="20" y="82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8" name="Freeform 34"/>
            <p:cNvSpPr>
              <a:spLocks/>
            </p:cNvSpPr>
            <p:nvPr/>
          </p:nvSpPr>
          <p:spPr bwMode="auto">
            <a:xfrm>
              <a:off x="5243513" y="1775223"/>
              <a:ext cx="240506" cy="444103"/>
            </a:xfrm>
            <a:custGeom>
              <a:avLst/>
              <a:gdLst>
                <a:gd name="T0" fmla="*/ 132 w 132"/>
                <a:gd name="T1" fmla="*/ 145 h 243"/>
                <a:gd name="T2" fmla="*/ 111 w 132"/>
                <a:gd name="T3" fmla="*/ 92 h 243"/>
                <a:gd name="T4" fmla="*/ 112 w 132"/>
                <a:gd name="T5" fmla="*/ 82 h 243"/>
                <a:gd name="T6" fmla="*/ 0 w 132"/>
                <a:gd name="T7" fmla="*/ 0 h 243"/>
                <a:gd name="T8" fmla="*/ 0 w 132"/>
                <a:gd name="T9" fmla="*/ 243 h 243"/>
                <a:gd name="T10" fmla="*/ 132 w 132"/>
                <a:gd name="T11" fmla="*/ 14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43">
                  <a:moveTo>
                    <a:pt x="132" y="145"/>
                  </a:moveTo>
                  <a:cubicBezTo>
                    <a:pt x="132" y="126"/>
                    <a:pt x="125" y="108"/>
                    <a:pt x="111" y="92"/>
                  </a:cubicBezTo>
                  <a:cubicBezTo>
                    <a:pt x="112" y="89"/>
                    <a:pt x="112" y="86"/>
                    <a:pt x="112" y="82"/>
                  </a:cubicBezTo>
                  <a:cubicBezTo>
                    <a:pt x="112" y="37"/>
                    <a:pt x="62" y="0"/>
                    <a:pt x="0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73" y="243"/>
                    <a:pt x="132" y="199"/>
                    <a:pt x="132" y="145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9" name="Oval 35"/>
            <p:cNvSpPr>
              <a:spLocks noChangeArrowheads="1"/>
            </p:cNvSpPr>
            <p:nvPr/>
          </p:nvSpPr>
          <p:spPr bwMode="auto">
            <a:xfrm>
              <a:off x="5075635" y="1946673"/>
              <a:ext cx="48816" cy="51197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0" name="Oval 36"/>
            <p:cNvSpPr>
              <a:spLocks noChangeArrowheads="1"/>
            </p:cNvSpPr>
            <p:nvPr/>
          </p:nvSpPr>
          <p:spPr bwMode="auto">
            <a:xfrm>
              <a:off x="5361385" y="1946673"/>
              <a:ext cx="50006" cy="51197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1" name="Oval 37"/>
            <p:cNvSpPr>
              <a:spLocks noChangeArrowheads="1"/>
            </p:cNvSpPr>
            <p:nvPr/>
          </p:nvSpPr>
          <p:spPr bwMode="auto">
            <a:xfrm>
              <a:off x="5097066" y="1956198"/>
              <a:ext cx="20241" cy="178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2" name="Oval 38"/>
            <p:cNvSpPr>
              <a:spLocks noChangeArrowheads="1"/>
            </p:cNvSpPr>
            <p:nvPr/>
          </p:nvSpPr>
          <p:spPr bwMode="auto">
            <a:xfrm>
              <a:off x="5387578" y="1956198"/>
              <a:ext cx="17859" cy="178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3" name="Oval 39"/>
            <p:cNvSpPr>
              <a:spLocks noChangeArrowheads="1"/>
            </p:cNvSpPr>
            <p:nvPr/>
          </p:nvSpPr>
          <p:spPr bwMode="auto">
            <a:xfrm>
              <a:off x="5104210" y="2001441"/>
              <a:ext cx="277416" cy="183356"/>
            </a:xfrm>
            <a:prstGeom prst="ellipse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4" name="Freeform 40"/>
            <p:cNvSpPr>
              <a:spLocks noEditPoints="1"/>
            </p:cNvSpPr>
            <p:nvPr/>
          </p:nvSpPr>
          <p:spPr bwMode="auto">
            <a:xfrm>
              <a:off x="5091113" y="1989535"/>
              <a:ext cx="303609" cy="207169"/>
            </a:xfrm>
            <a:custGeom>
              <a:avLst/>
              <a:gdLst>
                <a:gd name="T0" fmla="*/ 83 w 166"/>
                <a:gd name="T1" fmla="*/ 13 h 114"/>
                <a:gd name="T2" fmla="*/ 153 w 166"/>
                <a:gd name="T3" fmla="*/ 57 h 114"/>
                <a:gd name="T4" fmla="*/ 83 w 166"/>
                <a:gd name="T5" fmla="*/ 101 h 114"/>
                <a:gd name="T6" fmla="*/ 13 w 166"/>
                <a:gd name="T7" fmla="*/ 57 h 114"/>
                <a:gd name="T8" fmla="*/ 83 w 166"/>
                <a:gd name="T9" fmla="*/ 13 h 114"/>
                <a:gd name="T10" fmla="*/ 83 w 166"/>
                <a:gd name="T11" fmla="*/ 0 h 114"/>
                <a:gd name="T12" fmla="*/ 0 w 166"/>
                <a:gd name="T13" fmla="*/ 57 h 114"/>
                <a:gd name="T14" fmla="*/ 83 w 166"/>
                <a:gd name="T15" fmla="*/ 114 h 114"/>
                <a:gd name="T16" fmla="*/ 166 w 166"/>
                <a:gd name="T17" fmla="*/ 57 h 114"/>
                <a:gd name="T18" fmla="*/ 83 w 16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14">
                  <a:moveTo>
                    <a:pt x="83" y="13"/>
                  </a:moveTo>
                  <a:cubicBezTo>
                    <a:pt x="121" y="13"/>
                    <a:pt x="153" y="33"/>
                    <a:pt x="153" y="57"/>
                  </a:cubicBezTo>
                  <a:cubicBezTo>
                    <a:pt x="153" y="81"/>
                    <a:pt x="121" y="101"/>
                    <a:pt x="83" y="101"/>
                  </a:cubicBezTo>
                  <a:cubicBezTo>
                    <a:pt x="44" y="101"/>
                    <a:pt x="13" y="81"/>
                    <a:pt x="13" y="57"/>
                  </a:cubicBezTo>
                  <a:cubicBezTo>
                    <a:pt x="13" y="33"/>
                    <a:pt x="44" y="13"/>
                    <a:pt x="83" y="13"/>
                  </a:cubicBezTo>
                  <a:moveTo>
                    <a:pt x="83" y="0"/>
                  </a:moveTo>
                  <a:cubicBezTo>
                    <a:pt x="36" y="0"/>
                    <a:pt x="0" y="25"/>
                    <a:pt x="0" y="57"/>
                  </a:cubicBezTo>
                  <a:cubicBezTo>
                    <a:pt x="0" y="89"/>
                    <a:pt x="36" y="114"/>
                    <a:pt x="83" y="114"/>
                  </a:cubicBezTo>
                  <a:cubicBezTo>
                    <a:pt x="130" y="114"/>
                    <a:pt x="166" y="89"/>
                    <a:pt x="166" y="57"/>
                  </a:cubicBezTo>
                  <a:cubicBezTo>
                    <a:pt x="166" y="25"/>
                    <a:pt x="130" y="0"/>
                    <a:pt x="83" y="0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5" name="Oval 41"/>
            <p:cNvSpPr>
              <a:spLocks noChangeArrowheads="1"/>
            </p:cNvSpPr>
            <p:nvPr/>
          </p:nvSpPr>
          <p:spPr bwMode="auto">
            <a:xfrm>
              <a:off x="5157788" y="2062163"/>
              <a:ext cx="38100" cy="38100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6" name="Oval 42"/>
            <p:cNvSpPr>
              <a:spLocks noChangeArrowheads="1"/>
            </p:cNvSpPr>
            <p:nvPr/>
          </p:nvSpPr>
          <p:spPr bwMode="auto">
            <a:xfrm>
              <a:off x="5292328" y="2062163"/>
              <a:ext cx="40481" cy="38100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528" y="755962"/>
            <a:ext cx="1813532" cy="3353256"/>
            <a:chOff x="4000500" y="-33337"/>
            <a:chExt cx="607219" cy="1122760"/>
          </a:xfrm>
        </p:grpSpPr>
        <p:sp>
          <p:nvSpPr>
            <p:cNvPr id="26752" name="Freeform 138"/>
            <p:cNvSpPr>
              <a:spLocks/>
            </p:cNvSpPr>
            <p:nvPr/>
          </p:nvSpPr>
          <p:spPr bwMode="auto">
            <a:xfrm>
              <a:off x="4414838" y="-33337"/>
              <a:ext cx="192881" cy="451247"/>
            </a:xfrm>
            <a:custGeom>
              <a:avLst/>
              <a:gdLst>
                <a:gd name="T0" fmla="*/ 17 w 106"/>
                <a:gd name="T1" fmla="*/ 204 h 247"/>
                <a:gd name="T2" fmla="*/ 21 w 106"/>
                <a:gd name="T3" fmla="*/ 33 h 247"/>
                <a:gd name="T4" fmla="*/ 45 w 106"/>
                <a:gd name="T5" fmla="*/ 36 h 247"/>
                <a:gd name="T6" fmla="*/ 76 w 106"/>
                <a:gd name="T7" fmla="*/ 247 h 247"/>
                <a:gd name="T8" fmla="*/ 17 w 106"/>
                <a:gd name="T9" fmla="*/ 20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47">
                  <a:moveTo>
                    <a:pt x="17" y="204"/>
                  </a:moveTo>
                  <a:cubicBezTo>
                    <a:pt x="17" y="204"/>
                    <a:pt x="0" y="122"/>
                    <a:pt x="21" y="33"/>
                  </a:cubicBezTo>
                  <a:cubicBezTo>
                    <a:pt x="21" y="33"/>
                    <a:pt x="28" y="0"/>
                    <a:pt x="45" y="36"/>
                  </a:cubicBezTo>
                  <a:cubicBezTo>
                    <a:pt x="62" y="72"/>
                    <a:pt x="106" y="171"/>
                    <a:pt x="76" y="247"/>
                  </a:cubicBezTo>
                  <a:lnTo>
                    <a:pt x="17" y="204"/>
                  </a:lnTo>
                  <a:close/>
                </a:path>
              </a:pathLst>
            </a:cu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3" name="Freeform 139"/>
            <p:cNvSpPr>
              <a:spLocks/>
            </p:cNvSpPr>
            <p:nvPr/>
          </p:nvSpPr>
          <p:spPr bwMode="auto">
            <a:xfrm>
              <a:off x="4454128" y="25004"/>
              <a:ext cx="105966" cy="347663"/>
            </a:xfrm>
            <a:custGeom>
              <a:avLst/>
              <a:gdLst>
                <a:gd name="T0" fmla="*/ 9 w 58"/>
                <a:gd name="T1" fmla="*/ 163 h 190"/>
                <a:gd name="T2" fmla="*/ 6 w 58"/>
                <a:gd name="T3" fmla="*/ 37 h 190"/>
                <a:gd name="T4" fmla="*/ 20 w 58"/>
                <a:gd name="T5" fmla="*/ 26 h 190"/>
                <a:gd name="T6" fmla="*/ 44 w 58"/>
                <a:gd name="T7" fmla="*/ 190 h 190"/>
                <a:gd name="T8" fmla="*/ 9 w 58"/>
                <a:gd name="T9" fmla="*/ 16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90">
                  <a:moveTo>
                    <a:pt x="9" y="163"/>
                  </a:moveTo>
                  <a:cubicBezTo>
                    <a:pt x="9" y="163"/>
                    <a:pt x="0" y="107"/>
                    <a:pt x="6" y="37"/>
                  </a:cubicBezTo>
                  <a:cubicBezTo>
                    <a:pt x="6" y="37"/>
                    <a:pt x="10" y="0"/>
                    <a:pt x="20" y="26"/>
                  </a:cubicBezTo>
                  <a:cubicBezTo>
                    <a:pt x="43" y="84"/>
                    <a:pt x="58" y="154"/>
                    <a:pt x="44" y="190"/>
                  </a:cubicBezTo>
                  <a:lnTo>
                    <a:pt x="9" y="163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4" name="Freeform 140"/>
            <p:cNvSpPr>
              <a:spLocks/>
            </p:cNvSpPr>
            <p:nvPr/>
          </p:nvSpPr>
          <p:spPr bwMode="auto">
            <a:xfrm>
              <a:off x="4131469" y="-33337"/>
              <a:ext cx="201216" cy="441722"/>
            </a:xfrm>
            <a:custGeom>
              <a:avLst/>
              <a:gdLst>
                <a:gd name="T0" fmla="*/ 86 w 110"/>
                <a:gd name="T1" fmla="*/ 204 h 242"/>
                <a:gd name="T2" fmla="*/ 96 w 110"/>
                <a:gd name="T3" fmla="*/ 33 h 242"/>
                <a:gd name="T4" fmla="*/ 72 w 110"/>
                <a:gd name="T5" fmla="*/ 34 h 242"/>
                <a:gd name="T6" fmla="*/ 23 w 110"/>
                <a:gd name="T7" fmla="*/ 242 h 242"/>
                <a:gd name="T8" fmla="*/ 86 w 110"/>
                <a:gd name="T9" fmla="*/ 20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42">
                  <a:moveTo>
                    <a:pt x="86" y="204"/>
                  </a:moveTo>
                  <a:cubicBezTo>
                    <a:pt x="86" y="204"/>
                    <a:pt x="110" y="123"/>
                    <a:pt x="96" y="33"/>
                  </a:cubicBezTo>
                  <a:cubicBezTo>
                    <a:pt x="96" y="33"/>
                    <a:pt x="91" y="0"/>
                    <a:pt x="72" y="34"/>
                  </a:cubicBezTo>
                  <a:cubicBezTo>
                    <a:pt x="52" y="68"/>
                    <a:pt x="0" y="164"/>
                    <a:pt x="23" y="242"/>
                  </a:cubicBezTo>
                  <a:lnTo>
                    <a:pt x="86" y="204"/>
                  </a:lnTo>
                  <a:close/>
                </a:path>
              </a:pathLst>
            </a:cu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5" name="Freeform 141"/>
            <p:cNvSpPr>
              <a:spLocks/>
            </p:cNvSpPr>
            <p:nvPr/>
          </p:nvSpPr>
          <p:spPr bwMode="auto">
            <a:xfrm>
              <a:off x="4177903" y="25004"/>
              <a:ext cx="110728" cy="340519"/>
            </a:xfrm>
            <a:custGeom>
              <a:avLst/>
              <a:gdLst>
                <a:gd name="T0" fmla="*/ 47 w 61"/>
                <a:gd name="T1" fmla="*/ 162 h 186"/>
                <a:gd name="T2" fmla="*/ 61 w 61"/>
                <a:gd name="T3" fmla="*/ 36 h 186"/>
                <a:gd name="T4" fmla="*/ 48 w 61"/>
                <a:gd name="T5" fmla="*/ 24 h 186"/>
                <a:gd name="T6" fmla="*/ 10 w 61"/>
                <a:gd name="T7" fmla="*/ 186 h 186"/>
                <a:gd name="T8" fmla="*/ 47 w 61"/>
                <a:gd name="T9" fmla="*/ 1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86">
                  <a:moveTo>
                    <a:pt x="47" y="162"/>
                  </a:moveTo>
                  <a:cubicBezTo>
                    <a:pt x="47" y="162"/>
                    <a:pt x="61" y="107"/>
                    <a:pt x="61" y="36"/>
                  </a:cubicBezTo>
                  <a:cubicBezTo>
                    <a:pt x="61" y="36"/>
                    <a:pt x="60" y="0"/>
                    <a:pt x="48" y="24"/>
                  </a:cubicBezTo>
                  <a:cubicBezTo>
                    <a:pt x="20" y="80"/>
                    <a:pt x="0" y="149"/>
                    <a:pt x="10" y="186"/>
                  </a:cubicBezTo>
                  <a:lnTo>
                    <a:pt x="47" y="162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6" name="Freeform 142"/>
            <p:cNvSpPr>
              <a:spLocks/>
            </p:cNvSpPr>
            <p:nvPr/>
          </p:nvSpPr>
          <p:spPr bwMode="auto">
            <a:xfrm>
              <a:off x="4185047" y="670322"/>
              <a:ext cx="364331" cy="227409"/>
            </a:xfrm>
            <a:custGeom>
              <a:avLst/>
              <a:gdLst>
                <a:gd name="T0" fmla="*/ 100 w 200"/>
                <a:gd name="T1" fmla="*/ 0 h 125"/>
                <a:gd name="T2" fmla="*/ 0 w 200"/>
                <a:gd name="T3" fmla="*/ 68 h 125"/>
                <a:gd name="T4" fmla="*/ 100 w 200"/>
                <a:gd name="T5" fmla="*/ 125 h 125"/>
                <a:gd name="T6" fmla="*/ 200 w 200"/>
                <a:gd name="T7" fmla="*/ 68 h 125"/>
                <a:gd name="T8" fmla="*/ 100 w 200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25">
                  <a:moveTo>
                    <a:pt x="100" y="0"/>
                  </a:moveTo>
                  <a:cubicBezTo>
                    <a:pt x="53" y="0"/>
                    <a:pt x="13" y="24"/>
                    <a:pt x="0" y="68"/>
                  </a:cubicBezTo>
                  <a:cubicBezTo>
                    <a:pt x="13" y="101"/>
                    <a:pt x="53" y="125"/>
                    <a:pt x="100" y="125"/>
                  </a:cubicBezTo>
                  <a:cubicBezTo>
                    <a:pt x="148" y="125"/>
                    <a:pt x="188" y="101"/>
                    <a:pt x="200" y="68"/>
                  </a:cubicBezTo>
                  <a:cubicBezTo>
                    <a:pt x="188" y="24"/>
                    <a:pt x="148" y="0"/>
                    <a:pt x="100" y="0"/>
                  </a:cubicBezTo>
                </a:path>
              </a:pathLst>
            </a:custGeom>
            <a:solidFill>
              <a:srgbClr val="E9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7" name="Freeform 143"/>
            <p:cNvSpPr>
              <a:spLocks/>
            </p:cNvSpPr>
            <p:nvPr/>
          </p:nvSpPr>
          <p:spPr bwMode="auto">
            <a:xfrm>
              <a:off x="4185047" y="670322"/>
              <a:ext cx="364331" cy="227409"/>
            </a:xfrm>
            <a:custGeom>
              <a:avLst/>
              <a:gdLst>
                <a:gd name="T0" fmla="*/ 100 w 200"/>
                <a:gd name="T1" fmla="*/ 125 h 125"/>
                <a:gd name="T2" fmla="*/ 200 w 200"/>
                <a:gd name="T3" fmla="*/ 68 h 125"/>
                <a:gd name="T4" fmla="*/ 100 w 200"/>
                <a:gd name="T5" fmla="*/ 0 h 125"/>
                <a:gd name="T6" fmla="*/ 0 w 200"/>
                <a:gd name="T7" fmla="*/ 68 h 125"/>
                <a:gd name="T8" fmla="*/ 100 w 200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25">
                  <a:moveTo>
                    <a:pt x="100" y="125"/>
                  </a:moveTo>
                  <a:cubicBezTo>
                    <a:pt x="148" y="125"/>
                    <a:pt x="188" y="101"/>
                    <a:pt x="200" y="68"/>
                  </a:cubicBezTo>
                  <a:cubicBezTo>
                    <a:pt x="188" y="24"/>
                    <a:pt x="148" y="0"/>
                    <a:pt x="100" y="0"/>
                  </a:cubicBezTo>
                  <a:cubicBezTo>
                    <a:pt x="53" y="0"/>
                    <a:pt x="13" y="24"/>
                    <a:pt x="0" y="68"/>
                  </a:cubicBezTo>
                  <a:cubicBezTo>
                    <a:pt x="13" y="101"/>
                    <a:pt x="53" y="125"/>
                    <a:pt x="100" y="125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8" name="Freeform 144"/>
            <p:cNvSpPr>
              <a:spLocks/>
            </p:cNvSpPr>
            <p:nvPr/>
          </p:nvSpPr>
          <p:spPr bwMode="auto">
            <a:xfrm>
              <a:off x="4177903" y="794147"/>
              <a:ext cx="189309" cy="202406"/>
            </a:xfrm>
            <a:custGeom>
              <a:avLst/>
              <a:gdLst>
                <a:gd name="T0" fmla="*/ 4 w 104"/>
                <a:gd name="T1" fmla="*/ 0 h 111"/>
                <a:gd name="T2" fmla="*/ 0 w 104"/>
                <a:gd name="T3" fmla="*/ 32 h 111"/>
                <a:gd name="T4" fmla="*/ 104 w 104"/>
                <a:gd name="T5" fmla="*/ 111 h 111"/>
                <a:gd name="T6" fmla="*/ 104 w 104"/>
                <a:gd name="T7" fmla="*/ 57 h 111"/>
                <a:gd name="T8" fmla="*/ 4 w 104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1">
                  <a:moveTo>
                    <a:pt x="4" y="0"/>
                  </a:moveTo>
                  <a:cubicBezTo>
                    <a:pt x="2" y="10"/>
                    <a:pt x="0" y="20"/>
                    <a:pt x="0" y="32"/>
                  </a:cubicBezTo>
                  <a:cubicBezTo>
                    <a:pt x="0" y="75"/>
                    <a:pt x="27" y="111"/>
                    <a:pt x="104" y="111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57" y="57"/>
                    <a:pt x="17" y="33"/>
                    <a:pt x="4" y="0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9" name="Freeform 145"/>
            <p:cNvSpPr>
              <a:spLocks/>
            </p:cNvSpPr>
            <p:nvPr/>
          </p:nvSpPr>
          <p:spPr bwMode="auto">
            <a:xfrm>
              <a:off x="4367213" y="794147"/>
              <a:ext cx="189309" cy="205978"/>
            </a:xfrm>
            <a:custGeom>
              <a:avLst/>
              <a:gdLst>
                <a:gd name="T0" fmla="*/ 100 w 104"/>
                <a:gd name="T1" fmla="*/ 0 h 113"/>
                <a:gd name="T2" fmla="*/ 104 w 104"/>
                <a:gd name="T3" fmla="*/ 32 h 113"/>
                <a:gd name="T4" fmla="*/ 0 w 104"/>
                <a:gd name="T5" fmla="*/ 111 h 113"/>
                <a:gd name="T6" fmla="*/ 0 w 104"/>
                <a:gd name="T7" fmla="*/ 57 h 113"/>
                <a:gd name="T8" fmla="*/ 100 w 104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3">
                  <a:moveTo>
                    <a:pt x="100" y="0"/>
                  </a:moveTo>
                  <a:cubicBezTo>
                    <a:pt x="103" y="10"/>
                    <a:pt x="104" y="20"/>
                    <a:pt x="104" y="32"/>
                  </a:cubicBezTo>
                  <a:cubicBezTo>
                    <a:pt x="104" y="75"/>
                    <a:pt x="78" y="113"/>
                    <a:pt x="0" y="1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7" y="57"/>
                    <a:pt x="87" y="33"/>
                    <a:pt x="100" y="0"/>
                  </a:cubicBezTo>
                  <a:close/>
                </a:path>
              </a:pathLst>
            </a:cu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0" name="Rectangle 146"/>
            <p:cNvSpPr>
              <a:spLocks noChangeArrowheads="1"/>
            </p:cNvSpPr>
            <p:nvPr/>
          </p:nvSpPr>
          <p:spPr bwMode="auto">
            <a:xfrm>
              <a:off x="4251722" y="945357"/>
              <a:ext cx="80963" cy="109538"/>
            </a:xfrm>
            <a:prstGeom prst="rect">
              <a:avLst/>
            </a:pr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1" name="Rectangle 147"/>
            <p:cNvSpPr>
              <a:spLocks noChangeArrowheads="1"/>
            </p:cNvSpPr>
            <p:nvPr/>
          </p:nvSpPr>
          <p:spPr bwMode="auto">
            <a:xfrm>
              <a:off x="4404122" y="945357"/>
              <a:ext cx="79772" cy="109538"/>
            </a:xfrm>
            <a:prstGeom prst="rect">
              <a:avLst/>
            </a:pr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2" name="Freeform 148"/>
            <p:cNvSpPr>
              <a:spLocks/>
            </p:cNvSpPr>
            <p:nvPr/>
          </p:nvSpPr>
          <p:spPr bwMode="auto">
            <a:xfrm>
              <a:off x="4223147" y="1021557"/>
              <a:ext cx="138113" cy="67866"/>
            </a:xfrm>
            <a:custGeom>
              <a:avLst/>
              <a:gdLst>
                <a:gd name="T0" fmla="*/ 37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7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7" y="26"/>
                  </a:moveTo>
                  <a:cubicBezTo>
                    <a:pt x="39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7" y="2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3" name="Freeform 149"/>
            <p:cNvSpPr>
              <a:spLocks/>
            </p:cNvSpPr>
            <p:nvPr/>
          </p:nvSpPr>
          <p:spPr bwMode="auto">
            <a:xfrm>
              <a:off x="4374356" y="1021557"/>
              <a:ext cx="139303" cy="67866"/>
            </a:xfrm>
            <a:custGeom>
              <a:avLst/>
              <a:gdLst>
                <a:gd name="T0" fmla="*/ 37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7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7" y="26"/>
                  </a:moveTo>
                  <a:cubicBezTo>
                    <a:pt x="39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7" y="2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4" name="Freeform 150"/>
            <p:cNvSpPr>
              <a:spLocks/>
            </p:cNvSpPr>
            <p:nvPr/>
          </p:nvSpPr>
          <p:spPr bwMode="auto">
            <a:xfrm>
              <a:off x="4323160" y="226219"/>
              <a:ext cx="58341" cy="78581"/>
            </a:xfrm>
            <a:custGeom>
              <a:avLst/>
              <a:gdLst>
                <a:gd name="T0" fmla="*/ 31 w 32"/>
                <a:gd name="T1" fmla="*/ 0 h 43"/>
                <a:gd name="T2" fmla="*/ 30 w 32"/>
                <a:gd name="T3" fmla="*/ 15 h 43"/>
                <a:gd name="T4" fmla="*/ 24 w 32"/>
                <a:gd name="T5" fmla="*/ 27 h 43"/>
                <a:gd name="T6" fmla="*/ 15 w 32"/>
                <a:gd name="T7" fmla="*/ 36 h 43"/>
                <a:gd name="T8" fmla="*/ 1 w 32"/>
                <a:gd name="T9" fmla="*/ 43 h 43"/>
                <a:gd name="T10" fmla="*/ 2 w 32"/>
                <a:gd name="T11" fmla="*/ 28 h 43"/>
                <a:gd name="T12" fmla="*/ 8 w 32"/>
                <a:gd name="T13" fmla="*/ 16 h 43"/>
                <a:gd name="T14" fmla="*/ 17 w 32"/>
                <a:gd name="T15" fmla="*/ 6 h 43"/>
                <a:gd name="T16" fmla="*/ 31 w 3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3">
                  <a:moveTo>
                    <a:pt x="31" y="0"/>
                  </a:moveTo>
                  <a:cubicBezTo>
                    <a:pt x="32" y="5"/>
                    <a:pt x="31" y="10"/>
                    <a:pt x="30" y="15"/>
                  </a:cubicBezTo>
                  <a:cubicBezTo>
                    <a:pt x="29" y="19"/>
                    <a:pt x="27" y="23"/>
                    <a:pt x="24" y="27"/>
                  </a:cubicBezTo>
                  <a:cubicBezTo>
                    <a:pt x="22" y="30"/>
                    <a:pt x="19" y="34"/>
                    <a:pt x="15" y="36"/>
                  </a:cubicBezTo>
                  <a:cubicBezTo>
                    <a:pt x="12" y="39"/>
                    <a:pt x="7" y="42"/>
                    <a:pt x="1" y="43"/>
                  </a:cubicBezTo>
                  <a:cubicBezTo>
                    <a:pt x="0" y="37"/>
                    <a:pt x="1" y="32"/>
                    <a:pt x="2" y="28"/>
                  </a:cubicBezTo>
                  <a:cubicBezTo>
                    <a:pt x="3" y="23"/>
                    <a:pt x="5" y="19"/>
                    <a:pt x="8" y="16"/>
                  </a:cubicBezTo>
                  <a:cubicBezTo>
                    <a:pt x="10" y="12"/>
                    <a:pt x="13" y="9"/>
                    <a:pt x="17" y="6"/>
                  </a:cubicBezTo>
                  <a:cubicBezTo>
                    <a:pt x="21" y="3"/>
                    <a:pt x="25" y="1"/>
                    <a:pt x="31" y="0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5" name="Freeform 151"/>
            <p:cNvSpPr>
              <a:spLocks/>
            </p:cNvSpPr>
            <p:nvPr/>
          </p:nvSpPr>
          <p:spPr bwMode="auto">
            <a:xfrm>
              <a:off x="4360069" y="242888"/>
              <a:ext cx="55959" cy="78581"/>
            </a:xfrm>
            <a:custGeom>
              <a:avLst/>
              <a:gdLst>
                <a:gd name="T0" fmla="*/ 30 w 31"/>
                <a:gd name="T1" fmla="*/ 0 h 43"/>
                <a:gd name="T2" fmla="*/ 29 w 31"/>
                <a:gd name="T3" fmla="*/ 15 h 43"/>
                <a:gd name="T4" fmla="*/ 24 w 31"/>
                <a:gd name="T5" fmla="*/ 27 h 43"/>
                <a:gd name="T6" fmla="*/ 15 w 31"/>
                <a:gd name="T7" fmla="*/ 37 h 43"/>
                <a:gd name="T8" fmla="*/ 1 w 31"/>
                <a:gd name="T9" fmla="*/ 43 h 43"/>
                <a:gd name="T10" fmla="*/ 2 w 31"/>
                <a:gd name="T11" fmla="*/ 28 h 43"/>
                <a:gd name="T12" fmla="*/ 7 w 31"/>
                <a:gd name="T13" fmla="*/ 16 h 43"/>
                <a:gd name="T14" fmla="*/ 16 w 31"/>
                <a:gd name="T15" fmla="*/ 6 h 43"/>
                <a:gd name="T16" fmla="*/ 30 w 31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31" y="6"/>
                    <a:pt x="31" y="10"/>
                    <a:pt x="29" y="15"/>
                  </a:cubicBezTo>
                  <a:cubicBezTo>
                    <a:pt x="28" y="19"/>
                    <a:pt x="26" y="23"/>
                    <a:pt x="24" y="27"/>
                  </a:cubicBezTo>
                  <a:cubicBezTo>
                    <a:pt x="22" y="31"/>
                    <a:pt x="19" y="34"/>
                    <a:pt x="15" y="37"/>
                  </a:cubicBezTo>
                  <a:cubicBezTo>
                    <a:pt x="11" y="39"/>
                    <a:pt x="7" y="42"/>
                    <a:pt x="1" y="43"/>
                  </a:cubicBezTo>
                  <a:cubicBezTo>
                    <a:pt x="0" y="37"/>
                    <a:pt x="1" y="32"/>
                    <a:pt x="2" y="28"/>
                  </a:cubicBezTo>
                  <a:cubicBezTo>
                    <a:pt x="3" y="23"/>
                    <a:pt x="5" y="19"/>
                    <a:pt x="7" y="16"/>
                  </a:cubicBezTo>
                  <a:cubicBezTo>
                    <a:pt x="10" y="12"/>
                    <a:pt x="13" y="9"/>
                    <a:pt x="16" y="6"/>
                  </a:cubicBezTo>
                  <a:cubicBezTo>
                    <a:pt x="20" y="3"/>
                    <a:pt x="24" y="1"/>
                    <a:pt x="30" y="0"/>
                  </a:cubicBezTo>
                  <a:close/>
                </a:path>
              </a:pathLst>
            </a:cu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6" name="Freeform 152"/>
            <p:cNvSpPr>
              <a:spLocks/>
            </p:cNvSpPr>
            <p:nvPr/>
          </p:nvSpPr>
          <p:spPr bwMode="auto">
            <a:xfrm>
              <a:off x="4367213" y="273844"/>
              <a:ext cx="232172" cy="564356"/>
            </a:xfrm>
            <a:custGeom>
              <a:avLst/>
              <a:gdLst>
                <a:gd name="T0" fmla="*/ 114 w 127"/>
                <a:gd name="T1" fmla="*/ 117 h 309"/>
                <a:gd name="T2" fmla="*/ 108 w 127"/>
                <a:gd name="T3" fmla="*/ 86 h 309"/>
                <a:gd name="T4" fmla="*/ 0 w 127"/>
                <a:gd name="T5" fmla="*/ 0 h 309"/>
                <a:gd name="T6" fmla="*/ 0 w 127"/>
                <a:gd name="T7" fmla="*/ 309 h 309"/>
                <a:gd name="T8" fmla="*/ 127 w 127"/>
                <a:gd name="T9" fmla="*/ 195 h 309"/>
                <a:gd name="T10" fmla="*/ 114 w 127"/>
                <a:gd name="T11" fmla="*/ 11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309">
                  <a:moveTo>
                    <a:pt x="114" y="117"/>
                  </a:moveTo>
                  <a:cubicBezTo>
                    <a:pt x="113" y="107"/>
                    <a:pt x="108" y="86"/>
                    <a:pt x="108" y="86"/>
                  </a:cubicBezTo>
                  <a:cubicBezTo>
                    <a:pt x="99" y="37"/>
                    <a:pt x="56" y="0"/>
                    <a:pt x="0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74" y="309"/>
                    <a:pt x="127" y="258"/>
                    <a:pt x="127" y="195"/>
                  </a:cubicBezTo>
                  <a:cubicBezTo>
                    <a:pt x="127" y="165"/>
                    <a:pt x="120" y="145"/>
                    <a:pt x="114" y="117"/>
                  </a:cubicBezTo>
                  <a:close/>
                </a:path>
              </a:pathLst>
            </a:custGeom>
            <a:solidFill>
              <a:srgbClr val="4E7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7" name="Freeform 153"/>
            <p:cNvSpPr>
              <a:spLocks/>
            </p:cNvSpPr>
            <p:nvPr/>
          </p:nvSpPr>
          <p:spPr bwMode="auto">
            <a:xfrm>
              <a:off x="4137422" y="273844"/>
              <a:ext cx="229791" cy="564356"/>
            </a:xfrm>
            <a:custGeom>
              <a:avLst/>
              <a:gdLst>
                <a:gd name="T0" fmla="*/ 12 w 126"/>
                <a:gd name="T1" fmla="*/ 117 h 309"/>
                <a:gd name="T2" fmla="*/ 19 w 126"/>
                <a:gd name="T3" fmla="*/ 86 h 309"/>
                <a:gd name="T4" fmla="*/ 126 w 126"/>
                <a:gd name="T5" fmla="*/ 0 h 309"/>
                <a:gd name="T6" fmla="*/ 126 w 126"/>
                <a:gd name="T7" fmla="*/ 309 h 309"/>
                <a:gd name="T8" fmla="*/ 0 w 126"/>
                <a:gd name="T9" fmla="*/ 195 h 309"/>
                <a:gd name="T10" fmla="*/ 12 w 126"/>
                <a:gd name="T11" fmla="*/ 11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09">
                  <a:moveTo>
                    <a:pt x="12" y="117"/>
                  </a:moveTo>
                  <a:cubicBezTo>
                    <a:pt x="14" y="107"/>
                    <a:pt x="19" y="86"/>
                    <a:pt x="19" y="86"/>
                  </a:cubicBezTo>
                  <a:cubicBezTo>
                    <a:pt x="28" y="37"/>
                    <a:pt x="71" y="0"/>
                    <a:pt x="126" y="0"/>
                  </a:cubicBezTo>
                  <a:cubicBezTo>
                    <a:pt x="126" y="309"/>
                    <a:pt x="126" y="309"/>
                    <a:pt x="126" y="309"/>
                  </a:cubicBezTo>
                  <a:cubicBezTo>
                    <a:pt x="53" y="309"/>
                    <a:pt x="0" y="258"/>
                    <a:pt x="0" y="195"/>
                  </a:cubicBezTo>
                  <a:cubicBezTo>
                    <a:pt x="0" y="165"/>
                    <a:pt x="7" y="145"/>
                    <a:pt x="12" y="117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8" name="Oval 154"/>
            <p:cNvSpPr>
              <a:spLocks noChangeArrowheads="1"/>
            </p:cNvSpPr>
            <p:nvPr/>
          </p:nvSpPr>
          <p:spPr bwMode="auto">
            <a:xfrm>
              <a:off x="4177903" y="602457"/>
              <a:ext cx="381000" cy="250031"/>
            </a:xfrm>
            <a:prstGeom prst="ellipse">
              <a:avLst/>
            </a:pr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9" name="Oval 155"/>
            <p:cNvSpPr>
              <a:spLocks noChangeArrowheads="1"/>
            </p:cNvSpPr>
            <p:nvPr/>
          </p:nvSpPr>
          <p:spPr bwMode="auto">
            <a:xfrm>
              <a:off x="4226719" y="681038"/>
              <a:ext cx="54769" cy="54769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0" name="Oval 156"/>
            <p:cNvSpPr>
              <a:spLocks noChangeArrowheads="1"/>
            </p:cNvSpPr>
            <p:nvPr/>
          </p:nvSpPr>
          <p:spPr bwMode="auto">
            <a:xfrm>
              <a:off x="4454128" y="681038"/>
              <a:ext cx="54769" cy="54769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1" name="Oval 157"/>
            <p:cNvSpPr>
              <a:spLocks noChangeArrowheads="1"/>
            </p:cNvSpPr>
            <p:nvPr/>
          </p:nvSpPr>
          <p:spPr bwMode="auto">
            <a:xfrm>
              <a:off x="4219575" y="438151"/>
              <a:ext cx="86916" cy="85725"/>
            </a:xfrm>
            <a:prstGeom prst="ellipse">
              <a:avLst/>
            </a:pr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2" name="Oval 158"/>
            <p:cNvSpPr>
              <a:spLocks noChangeArrowheads="1"/>
            </p:cNvSpPr>
            <p:nvPr/>
          </p:nvSpPr>
          <p:spPr bwMode="auto">
            <a:xfrm>
              <a:off x="4442222" y="438151"/>
              <a:ext cx="85725" cy="85725"/>
            </a:xfrm>
            <a:prstGeom prst="ellipse">
              <a:avLst/>
            </a:pr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3" name="Oval 159"/>
            <p:cNvSpPr>
              <a:spLocks noChangeArrowheads="1"/>
            </p:cNvSpPr>
            <p:nvPr/>
          </p:nvSpPr>
          <p:spPr bwMode="auto">
            <a:xfrm>
              <a:off x="4239816" y="456010"/>
              <a:ext cx="48816" cy="50006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4" name="Oval 160"/>
            <p:cNvSpPr>
              <a:spLocks noChangeArrowheads="1"/>
            </p:cNvSpPr>
            <p:nvPr/>
          </p:nvSpPr>
          <p:spPr bwMode="auto">
            <a:xfrm>
              <a:off x="4460081" y="456010"/>
              <a:ext cx="48816" cy="50006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5" name="Oval 161"/>
            <p:cNvSpPr>
              <a:spLocks noChangeArrowheads="1"/>
            </p:cNvSpPr>
            <p:nvPr/>
          </p:nvSpPr>
          <p:spPr bwMode="auto">
            <a:xfrm>
              <a:off x="4264819" y="463154"/>
              <a:ext cx="16669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6" name="Oval 162"/>
            <p:cNvSpPr>
              <a:spLocks noChangeArrowheads="1"/>
            </p:cNvSpPr>
            <p:nvPr/>
          </p:nvSpPr>
          <p:spPr bwMode="auto">
            <a:xfrm>
              <a:off x="4486275" y="463154"/>
              <a:ext cx="15478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7" name="Freeform 163"/>
            <p:cNvSpPr>
              <a:spLocks/>
            </p:cNvSpPr>
            <p:nvPr/>
          </p:nvSpPr>
          <p:spPr bwMode="auto">
            <a:xfrm>
              <a:off x="4329113" y="814388"/>
              <a:ext cx="34528" cy="30956"/>
            </a:xfrm>
            <a:custGeom>
              <a:avLst/>
              <a:gdLst>
                <a:gd name="T0" fmla="*/ 0 w 19"/>
                <a:gd name="T1" fmla="*/ 7 h 17"/>
                <a:gd name="T2" fmla="*/ 10 w 19"/>
                <a:gd name="T3" fmla="*/ 17 h 17"/>
                <a:gd name="T4" fmla="*/ 19 w 19"/>
                <a:gd name="T5" fmla="*/ 7 h 17"/>
                <a:gd name="T6" fmla="*/ 19 w 19"/>
                <a:gd name="T7" fmla="*/ 1 h 17"/>
                <a:gd name="T8" fmla="*/ 0 w 19"/>
                <a:gd name="T9" fmla="*/ 0 h 17"/>
                <a:gd name="T10" fmla="*/ 0 w 19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0" y="7"/>
                  </a:moveTo>
                  <a:cubicBezTo>
                    <a:pt x="0" y="17"/>
                    <a:pt x="4" y="16"/>
                    <a:pt x="10" y="17"/>
                  </a:cubicBezTo>
                  <a:cubicBezTo>
                    <a:pt x="16" y="17"/>
                    <a:pt x="19" y="17"/>
                    <a:pt x="19" y="7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8" name="Freeform 164"/>
            <p:cNvSpPr>
              <a:spLocks/>
            </p:cNvSpPr>
            <p:nvPr/>
          </p:nvSpPr>
          <p:spPr bwMode="auto">
            <a:xfrm>
              <a:off x="4370785" y="814388"/>
              <a:ext cx="36909" cy="30956"/>
            </a:xfrm>
            <a:custGeom>
              <a:avLst/>
              <a:gdLst>
                <a:gd name="T0" fmla="*/ 20 w 20"/>
                <a:gd name="T1" fmla="*/ 7 h 17"/>
                <a:gd name="T2" fmla="*/ 10 w 20"/>
                <a:gd name="T3" fmla="*/ 17 h 17"/>
                <a:gd name="T4" fmla="*/ 0 w 20"/>
                <a:gd name="T5" fmla="*/ 7 h 17"/>
                <a:gd name="T6" fmla="*/ 0 w 20"/>
                <a:gd name="T7" fmla="*/ 1 h 17"/>
                <a:gd name="T8" fmla="*/ 20 w 20"/>
                <a:gd name="T9" fmla="*/ 0 h 17"/>
                <a:gd name="T10" fmla="*/ 20 w 20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20" y="7"/>
                  </a:moveTo>
                  <a:cubicBezTo>
                    <a:pt x="20" y="17"/>
                    <a:pt x="15" y="16"/>
                    <a:pt x="10" y="17"/>
                  </a:cubicBezTo>
                  <a:cubicBezTo>
                    <a:pt x="4" y="17"/>
                    <a:pt x="0" y="1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0" y="0"/>
                    <a:pt x="20" y="0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9" name="Freeform 165"/>
            <p:cNvSpPr>
              <a:spLocks/>
            </p:cNvSpPr>
            <p:nvPr/>
          </p:nvSpPr>
          <p:spPr bwMode="auto">
            <a:xfrm>
              <a:off x="4230291" y="771526"/>
              <a:ext cx="275034" cy="51197"/>
            </a:xfrm>
            <a:custGeom>
              <a:avLst/>
              <a:gdLst>
                <a:gd name="T0" fmla="*/ 77 w 151"/>
                <a:gd name="T1" fmla="*/ 28 h 28"/>
                <a:gd name="T2" fmla="*/ 1 w 151"/>
                <a:gd name="T3" fmla="*/ 4 h 28"/>
                <a:gd name="T4" fmla="*/ 0 w 151"/>
                <a:gd name="T5" fmla="*/ 1 h 28"/>
                <a:gd name="T6" fmla="*/ 4 w 151"/>
                <a:gd name="T7" fmla="*/ 1 h 28"/>
                <a:gd name="T8" fmla="*/ 77 w 151"/>
                <a:gd name="T9" fmla="*/ 24 h 28"/>
                <a:gd name="T10" fmla="*/ 147 w 151"/>
                <a:gd name="T11" fmla="*/ 1 h 28"/>
                <a:gd name="T12" fmla="*/ 150 w 151"/>
                <a:gd name="T13" fmla="*/ 1 h 28"/>
                <a:gd name="T14" fmla="*/ 150 w 151"/>
                <a:gd name="T15" fmla="*/ 4 h 28"/>
                <a:gd name="T16" fmla="*/ 77 w 151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8">
                  <a:moveTo>
                    <a:pt x="77" y="28"/>
                  </a:moveTo>
                  <a:cubicBezTo>
                    <a:pt x="33" y="28"/>
                    <a:pt x="2" y="5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34" y="24"/>
                    <a:pt x="77" y="24"/>
                  </a:cubicBezTo>
                  <a:cubicBezTo>
                    <a:pt x="119" y="24"/>
                    <a:pt x="147" y="1"/>
                    <a:pt x="147" y="1"/>
                  </a:cubicBezTo>
                  <a:cubicBezTo>
                    <a:pt x="148" y="0"/>
                    <a:pt x="149" y="0"/>
                    <a:pt x="150" y="1"/>
                  </a:cubicBezTo>
                  <a:cubicBezTo>
                    <a:pt x="151" y="2"/>
                    <a:pt x="151" y="3"/>
                    <a:pt x="150" y="4"/>
                  </a:cubicBezTo>
                  <a:cubicBezTo>
                    <a:pt x="149" y="5"/>
                    <a:pt x="121" y="28"/>
                    <a:pt x="77" y="2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0" name="Freeform 166"/>
            <p:cNvSpPr>
              <a:spLocks/>
            </p:cNvSpPr>
            <p:nvPr/>
          </p:nvSpPr>
          <p:spPr bwMode="auto">
            <a:xfrm>
              <a:off x="4000500" y="907257"/>
              <a:ext cx="147638" cy="90488"/>
            </a:xfrm>
            <a:custGeom>
              <a:avLst/>
              <a:gdLst>
                <a:gd name="T0" fmla="*/ 0 w 81"/>
                <a:gd name="T1" fmla="*/ 11 h 50"/>
                <a:gd name="T2" fmla="*/ 47 w 81"/>
                <a:gd name="T3" fmla="*/ 11 h 50"/>
                <a:gd name="T4" fmla="*/ 66 w 81"/>
                <a:gd name="T5" fmla="*/ 23 h 50"/>
                <a:gd name="T6" fmla="*/ 81 w 81"/>
                <a:gd name="T7" fmla="*/ 41 h 50"/>
                <a:gd name="T8" fmla="*/ 65 w 81"/>
                <a:gd name="T9" fmla="*/ 48 h 50"/>
                <a:gd name="T10" fmla="*/ 48 w 81"/>
                <a:gd name="T11" fmla="*/ 48 h 50"/>
                <a:gd name="T12" fmla="*/ 33 w 81"/>
                <a:gd name="T13" fmla="*/ 39 h 50"/>
                <a:gd name="T14" fmla="*/ 0 w 81"/>
                <a:gd name="T15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0">
                  <a:moveTo>
                    <a:pt x="0" y="11"/>
                  </a:moveTo>
                  <a:cubicBezTo>
                    <a:pt x="6" y="8"/>
                    <a:pt x="24" y="0"/>
                    <a:pt x="47" y="11"/>
                  </a:cubicBezTo>
                  <a:cubicBezTo>
                    <a:pt x="56" y="16"/>
                    <a:pt x="62" y="20"/>
                    <a:pt x="66" y="23"/>
                  </a:cubicBezTo>
                  <a:cubicBezTo>
                    <a:pt x="70" y="27"/>
                    <a:pt x="78" y="35"/>
                    <a:pt x="81" y="41"/>
                  </a:cubicBezTo>
                  <a:cubicBezTo>
                    <a:pt x="74" y="44"/>
                    <a:pt x="73" y="45"/>
                    <a:pt x="65" y="48"/>
                  </a:cubicBezTo>
                  <a:cubicBezTo>
                    <a:pt x="60" y="49"/>
                    <a:pt x="53" y="50"/>
                    <a:pt x="48" y="48"/>
                  </a:cubicBezTo>
                  <a:cubicBezTo>
                    <a:pt x="44" y="47"/>
                    <a:pt x="39" y="45"/>
                    <a:pt x="33" y="39"/>
                  </a:cubicBezTo>
                  <a:cubicBezTo>
                    <a:pt x="28" y="36"/>
                    <a:pt x="13" y="14"/>
                    <a:pt x="0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1" name="Freeform 167"/>
            <p:cNvSpPr>
              <a:spLocks/>
            </p:cNvSpPr>
            <p:nvPr/>
          </p:nvSpPr>
          <p:spPr bwMode="auto">
            <a:xfrm>
              <a:off x="4104085" y="828676"/>
              <a:ext cx="159544" cy="161925"/>
            </a:xfrm>
            <a:custGeom>
              <a:avLst/>
              <a:gdLst>
                <a:gd name="T0" fmla="*/ 19 w 87"/>
                <a:gd name="T1" fmla="*/ 89 h 89"/>
                <a:gd name="T2" fmla="*/ 10 w 87"/>
                <a:gd name="T3" fmla="*/ 88 h 89"/>
                <a:gd name="T4" fmla="*/ 1 w 87"/>
                <a:gd name="T5" fmla="*/ 75 h 89"/>
                <a:gd name="T6" fmla="*/ 14 w 87"/>
                <a:gd name="T7" fmla="*/ 66 h 89"/>
                <a:gd name="T8" fmla="*/ 64 w 87"/>
                <a:gd name="T9" fmla="*/ 10 h 89"/>
                <a:gd name="T10" fmla="*/ 77 w 87"/>
                <a:gd name="T11" fmla="*/ 2 h 89"/>
                <a:gd name="T12" fmla="*/ 85 w 87"/>
                <a:gd name="T13" fmla="*/ 15 h 89"/>
                <a:gd name="T14" fmla="*/ 19 w 87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9">
                  <a:moveTo>
                    <a:pt x="19" y="89"/>
                  </a:moveTo>
                  <a:cubicBezTo>
                    <a:pt x="16" y="89"/>
                    <a:pt x="13" y="88"/>
                    <a:pt x="10" y="88"/>
                  </a:cubicBezTo>
                  <a:cubicBezTo>
                    <a:pt x="4" y="87"/>
                    <a:pt x="0" y="81"/>
                    <a:pt x="1" y="75"/>
                  </a:cubicBezTo>
                  <a:cubicBezTo>
                    <a:pt x="2" y="69"/>
                    <a:pt x="8" y="65"/>
                    <a:pt x="14" y="66"/>
                  </a:cubicBezTo>
                  <a:cubicBezTo>
                    <a:pt x="50" y="72"/>
                    <a:pt x="64" y="11"/>
                    <a:pt x="64" y="10"/>
                  </a:cubicBezTo>
                  <a:cubicBezTo>
                    <a:pt x="65" y="4"/>
                    <a:pt x="71" y="0"/>
                    <a:pt x="77" y="2"/>
                  </a:cubicBezTo>
                  <a:cubicBezTo>
                    <a:pt x="83" y="3"/>
                    <a:pt x="87" y="9"/>
                    <a:pt x="85" y="15"/>
                  </a:cubicBezTo>
                  <a:cubicBezTo>
                    <a:pt x="85" y="18"/>
                    <a:pt x="69" y="89"/>
                    <a:pt x="19" y="89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24" name="组合 26823"/>
          <p:cNvGrpSpPr/>
          <p:nvPr/>
        </p:nvGrpSpPr>
        <p:grpSpPr>
          <a:xfrm>
            <a:off x="2311109" y="1808521"/>
            <a:ext cx="2286475" cy="2300697"/>
            <a:chOff x="3981450" y="1668066"/>
            <a:chExt cx="765573" cy="770335"/>
          </a:xfrm>
        </p:grpSpPr>
        <p:sp>
          <p:nvSpPr>
            <p:cNvPr id="26809" name="Rectangle 195"/>
            <p:cNvSpPr>
              <a:spLocks noChangeArrowheads="1"/>
            </p:cNvSpPr>
            <p:nvPr/>
          </p:nvSpPr>
          <p:spPr bwMode="auto">
            <a:xfrm>
              <a:off x="4239816" y="2295526"/>
              <a:ext cx="100013" cy="109538"/>
            </a:xfrm>
            <a:prstGeom prst="rect">
              <a:avLst/>
            </a:pr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0" name="Rectangle 196"/>
            <p:cNvSpPr>
              <a:spLocks noChangeArrowheads="1"/>
            </p:cNvSpPr>
            <p:nvPr/>
          </p:nvSpPr>
          <p:spPr bwMode="auto">
            <a:xfrm>
              <a:off x="4388644" y="2295526"/>
              <a:ext cx="101203" cy="109538"/>
            </a:xfrm>
            <a:prstGeom prst="rect">
              <a:avLst/>
            </a:pr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1" name="Freeform 197"/>
            <p:cNvSpPr>
              <a:spLocks/>
            </p:cNvSpPr>
            <p:nvPr/>
          </p:nvSpPr>
          <p:spPr bwMode="auto">
            <a:xfrm>
              <a:off x="4219575" y="2366963"/>
              <a:ext cx="141684" cy="71438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7" y="0"/>
                    <a:pt x="0" y="18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2" name="Freeform 198"/>
            <p:cNvSpPr>
              <a:spLocks/>
            </p:cNvSpPr>
            <p:nvPr/>
          </p:nvSpPr>
          <p:spPr bwMode="auto">
            <a:xfrm>
              <a:off x="4367213" y="2366963"/>
              <a:ext cx="141684" cy="71438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8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3" name="Freeform 199"/>
            <p:cNvSpPr>
              <a:spLocks/>
            </p:cNvSpPr>
            <p:nvPr/>
          </p:nvSpPr>
          <p:spPr bwMode="auto">
            <a:xfrm>
              <a:off x="4186238" y="2058591"/>
              <a:ext cx="355997" cy="220266"/>
            </a:xfrm>
            <a:custGeom>
              <a:avLst/>
              <a:gdLst>
                <a:gd name="T0" fmla="*/ 98 w 195"/>
                <a:gd name="T1" fmla="*/ 0 h 121"/>
                <a:gd name="T2" fmla="*/ 0 w 195"/>
                <a:gd name="T3" fmla="*/ 66 h 121"/>
                <a:gd name="T4" fmla="*/ 98 w 195"/>
                <a:gd name="T5" fmla="*/ 121 h 121"/>
                <a:gd name="T6" fmla="*/ 195 w 195"/>
                <a:gd name="T7" fmla="*/ 66 h 121"/>
                <a:gd name="T8" fmla="*/ 98 w 19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21">
                  <a:moveTo>
                    <a:pt x="98" y="0"/>
                  </a:moveTo>
                  <a:cubicBezTo>
                    <a:pt x="52" y="0"/>
                    <a:pt x="13" y="23"/>
                    <a:pt x="0" y="66"/>
                  </a:cubicBezTo>
                  <a:cubicBezTo>
                    <a:pt x="13" y="98"/>
                    <a:pt x="52" y="121"/>
                    <a:pt x="98" y="121"/>
                  </a:cubicBezTo>
                  <a:cubicBezTo>
                    <a:pt x="144" y="121"/>
                    <a:pt x="183" y="98"/>
                    <a:pt x="195" y="66"/>
                  </a:cubicBezTo>
                  <a:cubicBezTo>
                    <a:pt x="183" y="23"/>
                    <a:pt x="144" y="0"/>
                    <a:pt x="98" y="0"/>
                  </a:cubicBezTo>
                </a:path>
              </a:pathLst>
            </a:custGeom>
            <a:solidFill>
              <a:srgbClr val="E9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4" name="Freeform 200"/>
            <p:cNvSpPr>
              <a:spLocks/>
            </p:cNvSpPr>
            <p:nvPr/>
          </p:nvSpPr>
          <p:spPr bwMode="auto">
            <a:xfrm>
              <a:off x="4186238" y="2058591"/>
              <a:ext cx="355997" cy="220266"/>
            </a:xfrm>
            <a:custGeom>
              <a:avLst/>
              <a:gdLst>
                <a:gd name="T0" fmla="*/ 98 w 195"/>
                <a:gd name="T1" fmla="*/ 121 h 121"/>
                <a:gd name="T2" fmla="*/ 195 w 195"/>
                <a:gd name="T3" fmla="*/ 66 h 121"/>
                <a:gd name="T4" fmla="*/ 98 w 195"/>
                <a:gd name="T5" fmla="*/ 0 h 121"/>
                <a:gd name="T6" fmla="*/ 0 w 195"/>
                <a:gd name="T7" fmla="*/ 66 h 121"/>
                <a:gd name="T8" fmla="*/ 98 w 195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21">
                  <a:moveTo>
                    <a:pt x="98" y="121"/>
                  </a:moveTo>
                  <a:cubicBezTo>
                    <a:pt x="144" y="121"/>
                    <a:pt x="183" y="98"/>
                    <a:pt x="195" y="66"/>
                  </a:cubicBezTo>
                  <a:cubicBezTo>
                    <a:pt x="183" y="23"/>
                    <a:pt x="144" y="0"/>
                    <a:pt x="98" y="0"/>
                  </a:cubicBezTo>
                  <a:cubicBezTo>
                    <a:pt x="52" y="0"/>
                    <a:pt x="13" y="23"/>
                    <a:pt x="0" y="66"/>
                  </a:cubicBezTo>
                  <a:cubicBezTo>
                    <a:pt x="13" y="98"/>
                    <a:pt x="52" y="121"/>
                    <a:pt x="98" y="121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5" name="Freeform 201"/>
            <p:cNvSpPr>
              <a:spLocks/>
            </p:cNvSpPr>
            <p:nvPr/>
          </p:nvSpPr>
          <p:spPr bwMode="auto">
            <a:xfrm>
              <a:off x="4179094" y="2178845"/>
              <a:ext cx="185738" cy="195263"/>
            </a:xfrm>
            <a:custGeom>
              <a:avLst/>
              <a:gdLst>
                <a:gd name="T0" fmla="*/ 4 w 102"/>
                <a:gd name="T1" fmla="*/ 0 h 107"/>
                <a:gd name="T2" fmla="*/ 0 w 102"/>
                <a:gd name="T3" fmla="*/ 30 h 107"/>
                <a:gd name="T4" fmla="*/ 102 w 102"/>
                <a:gd name="T5" fmla="*/ 107 h 107"/>
                <a:gd name="T6" fmla="*/ 102 w 102"/>
                <a:gd name="T7" fmla="*/ 55 h 107"/>
                <a:gd name="T8" fmla="*/ 4 w 102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7">
                  <a:moveTo>
                    <a:pt x="4" y="0"/>
                  </a:moveTo>
                  <a:cubicBezTo>
                    <a:pt x="2" y="9"/>
                    <a:pt x="0" y="19"/>
                    <a:pt x="0" y="30"/>
                  </a:cubicBezTo>
                  <a:cubicBezTo>
                    <a:pt x="0" y="73"/>
                    <a:pt x="46" y="107"/>
                    <a:pt x="102" y="107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56" y="55"/>
                    <a:pt x="17" y="32"/>
                    <a:pt x="4" y="0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6" name="Freeform 202"/>
            <p:cNvSpPr>
              <a:spLocks/>
            </p:cNvSpPr>
            <p:nvPr/>
          </p:nvSpPr>
          <p:spPr bwMode="auto">
            <a:xfrm>
              <a:off x="4363641" y="2178845"/>
              <a:ext cx="185738" cy="195263"/>
            </a:xfrm>
            <a:custGeom>
              <a:avLst/>
              <a:gdLst>
                <a:gd name="T0" fmla="*/ 98 w 102"/>
                <a:gd name="T1" fmla="*/ 0 h 107"/>
                <a:gd name="T2" fmla="*/ 102 w 102"/>
                <a:gd name="T3" fmla="*/ 30 h 107"/>
                <a:gd name="T4" fmla="*/ 0 w 102"/>
                <a:gd name="T5" fmla="*/ 107 h 107"/>
                <a:gd name="T6" fmla="*/ 0 w 102"/>
                <a:gd name="T7" fmla="*/ 55 h 107"/>
                <a:gd name="T8" fmla="*/ 98 w 102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7">
                  <a:moveTo>
                    <a:pt x="98" y="0"/>
                  </a:moveTo>
                  <a:cubicBezTo>
                    <a:pt x="100" y="9"/>
                    <a:pt x="102" y="19"/>
                    <a:pt x="102" y="30"/>
                  </a:cubicBezTo>
                  <a:cubicBezTo>
                    <a:pt x="102" y="73"/>
                    <a:pt x="57" y="107"/>
                    <a:pt x="0" y="10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7" y="55"/>
                    <a:pt x="85" y="32"/>
                    <a:pt x="98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7" name="Freeform 203"/>
            <p:cNvSpPr>
              <a:spLocks/>
            </p:cNvSpPr>
            <p:nvPr/>
          </p:nvSpPr>
          <p:spPr bwMode="auto">
            <a:xfrm>
              <a:off x="3981450" y="1668066"/>
              <a:ext cx="290513" cy="386953"/>
            </a:xfrm>
            <a:custGeom>
              <a:avLst/>
              <a:gdLst>
                <a:gd name="T0" fmla="*/ 128 w 159"/>
                <a:gd name="T1" fmla="*/ 57 h 212"/>
                <a:gd name="T2" fmla="*/ 113 w 159"/>
                <a:gd name="T3" fmla="*/ 44 h 212"/>
                <a:gd name="T4" fmla="*/ 111 w 159"/>
                <a:gd name="T5" fmla="*/ 43 h 212"/>
                <a:gd name="T6" fmla="*/ 109 w 159"/>
                <a:gd name="T7" fmla="*/ 49 h 212"/>
                <a:gd name="T8" fmla="*/ 109 w 159"/>
                <a:gd name="T9" fmla="*/ 68 h 212"/>
                <a:gd name="T10" fmla="*/ 108 w 159"/>
                <a:gd name="T11" fmla="*/ 95 h 212"/>
                <a:gd name="T12" fmla="*/ 104 w 159"/>
                <a:gd name="T13" fmla="*/ 124 h 212"/>
                <a:gd name="T14" fmla="*/ 87 w 159"/>
                <a:gd name="T15" fmla="*/ 179 h 212"/>
                <a:gd name="T16" fmla="*/ 86 w 159"/>
                <a:gd name="T17" fmla="*/ 180 h 212"/>
                <a:gd name="T18" fmla="*/ 32 w 159"/>
                <a:gd name="T19" fmla="*/ 203 h 212"/>
                <a:gd name="T20" fmla="*/ 8 w 159"/>
                <a:gd name="T21" fmla="*/ 148 h 212"/>
                <a:gd name="T22" fmla="*/ 14 w 159"/>
                <a:gd name="T23" fmla="*/ 138 h 212"/>
                <a:gd name="T24" fmla="*/ 38 w 159"/>
                <a:gd name="T25" fmla="*/ 102 h 212"/>
                <a:gd name="T26" fmla="*/ 47 w 159"/>
                <a:gd name="T27" fmla="*/ 83 h 212"/>
                <a:gd name="T28" fmla="*/ 54 w 159"/>
                <a:gd name="T29" fmla="*/ 61 h 212"/>
                <a:gd name="T30" fmla="*/ 64 w 159"/>
                <a:gd name="T31" fmla="*/ 32 h 212"/>
                <a:gd name="T32" fmla="*/ 74 w 159"/>
                <a:gd name="T33" fmla="*/ 16 h 212"/>
                <a:gd name="T34" fmla="*/ 82 w 159"/>
                <a:gd name="T35" fmla="*/ 8 h 212"/>
                <a:gd name="T36" fmla="*/ 95 w 159"/>
                <a:gd name="T37" fmla="*/ 1 h 212"/>
                <a:gd name="T38" fmla="*/ 110 w 159"/>
                <a:gd name="T39" fmla="*/ 1 h 212"/>
                <a:gd name="T40" fmla="*/ 121 w 159"/>
                <a:gd name="T41" fmla="*/ 4 h 212"/>
                <a:gd name="T42" fmla="*/ 136 w 159"/>
                <a:gd name="T43" fmla="*/ 15 h 212"/>
                <a:gd name="T44" fmla="*/ 146 w 159"/>
                <a:gd name="T45" fmla="*/ 26 h 212"/>
                <a:gd name="T46" fmla="*/ 154 w 159"/>
                <a:gd name="T47" fmla="*/ 39 h 212"/>
                <a:gd name="T48" fmla="*/ 148 w 159"/>
                <a:gd name="T49" fmla="*/ 61 h 212"/>
                <a:gd name="T50" fmla="*/ 129 w 159"/>
                <a:gd name="T51" fmla="*/ 58 h 212"/>
                <a:gd name="T52" fmla="*/ 128 w 159"/>
                <a:gd name="T53" fmla="*/ 5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212">
                  <a:moveTo>
                    <a:pt x="128" y="57"/>
                  </a:moveTo>
                  <a:cubicBezTo>
                    <a:pt x="123" y="52"/>
                    <a:pt x="118" y="47"/>
                    <a:pt x="113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4"/>
                    <a:pt x="110" y="46"/>
                    <a:pt x="109" y="49"/>
                  </a:cubicBezTo>
                  <a:cubicBezTo>
                    <a:pt x="109" y="55"/>
                    <a:pt x="109" y="60"/>
                    <a:pt x="109" y="68"/>
                  </a:cubicBezTo>
                  <a:cubicBezTo>
                    <a:pt x="109" y="76"/>
                    <a:pt x="109" y="86"/>
                    <a:pt x="108" y="95"/>
                  </a:cubicBezTo>
                  <a:cubicBezTo>
                    <a:pt x="108" y="105"/>
                    <a:pt x="106" y="115"/>
                    <a:pt x="104" y="124"/>
                  </a:cubicBezTo>
                  <a:cubicBezTo>
                    <a:pt x="100" y="144"/>
                    <a:pt x="94" y="161"/>
                    <a:pt x="87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78" y="201"/>
                    <a:pt x="53" y="212"/>
                    <a:pt x="32" y="203"/>
                  </a:cubicBezTo>
                  <a:cubicBezTo>
                    <a:pt x="10" y="194"/>
                    <a:pt x="0" y="170"/>
                    <a:pt x="8" y="148"/>
                  </a:cubicBezTo>
                  <a:cubicBezTo>
                    <a:pt x="10" y="145"/>
                    <a:pt x="12" y="141"/>
                    <a:pt x="14" y="138"/>
                  </a:cubicBezTo>
                  <a:cubicBezTo>
                    <a:pt x="23" y="126"/>
                    <a:pt x="32" y="114"/>
                    <a:pt x="38" y="102"/>
                  </a:cubicBezTo>
                  <a:cubicBezTo>
                    <a:pt x="42" y="96"/>
                    <a:pt x="44" y="90"/>
                    <a:pt x="47" y="83"/>
                  </a:cubicBezTo>
                  <a:cubicBezTo>
                    <a:pt x="49" y="77"/>
                    <a:pt x="51" y="70"/>
                    <a:pt x="54" y="61"/>
                  </a:cubicBezTo>
                  <a:cubicBezTo>
                    <a:pt x="56" y="53"/>
                    <a:pt x="59" y="42"/>
                    <a:pt x="64" y="32"/>
                  </a:cubicBezTo>
                  <a:cubicBezTo>
                    <a:pt x="66" y="27"/>
                    <a:pt x="69" y="22"/>
                    <a:pt x="74" y="16"/>
                  </a:cubicBezTo>
                  <a:cubicBezTo>
                    <a:pt x="76" y="13"/>
                    <a:pt x="79" y="11"/>
                    <a:pt x="82" y="8"/>
                  </a:cubicBezTo>
                  <a:cubicBezTo>
                    <a:pt x="86" y="5"/>
                    <a:pt x="90" y="3"/>
                    <a:pt x="95" y="1"/>
                  </a:cubicBezTo>
                  <a:cubicBezTo>
                    <a:pt x="100" y="0"/>
                    <a:pt x="105" y="0"/>
                    <a:pt x="110" y="1"/>
                  </a:cubicBezTo>
                  <a:cubicBezTo>
                    <a:pt x="114" y="1"/>
                    <a:pt x="118" y="3"/>
                    <a:pt x="121" y="4"/>
                  </a:cubicBezTo>
                  <a:cubicBezTo>
                    <a:pt x="128" y="7"/>
                    <a:pt x="132" y="11"/>
                    <a:pt x="136" y="15"/>
                  </a:cubicBezTo>
                  <a:cubicBezTo>
                    <a:pt x="140" y="19"/>
                    <a:pt x="143" y="23"/>
                    <a:pt x="146" y="26"/>
                  </a:cubicBezTo>
                  <a:cubicBezTo>
                    <a:pt x="149" y="30"/>
                    <a:pt x="152" y="34"/>
                    <a:pt x="154" y="39"/>
                  </a:cubicBezTo>
                  <a:cubicBezTo>
                    <a:pt x="159" y="46"/>
                    <a:pt x="156" y="56"/>
                    <a:pt x="148" y="61"/>
                  </a:cubicBezTo>
                  <a:cubicBezTo>
                    <a:pt x="142" y="64"/>
                    <a:pt x="134" y="63"/>
                    <a:pt x="129" y="58"/>
                  </a:cubicBezTo>
                  <a:lnTo>
                    <a:pt x="128" y="57"/>
                  </a:ln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8" name="Freeform 204"/>
            <p:cNvSpPr>
              <a:spLocks/>
            </p:cNvSpPr>
            <p:nvPr/>
          </p:nvSpPr>
          <p:spPr bwMode="auto">
            <a:xfrm>
              <a:off x="4456510" y="1668066"/>
              <a:ext cx="290513" cy="386953"/>
            </a:xfrm>
            <a:custGeom>
              <a:avLst/>
              <a:gdLst>
                <a:gd name="T0" fmla="*/ 31 w 159"/>
                <a:gd name="T1" fmla="*/ 57 h 212"/>
                <a:gd name="T2" fmla="*/ 46 w 159"/>
                <a:gd name="T3" fmla="*/ 44 h 212"/>
                <a:gd name="T4" fmla="*/ 48 w 159"/>
                <a:gd name="T5" fmla="*/ 43 h 212"/>
                <a:gd name="T6" fmla="*/ 49 w 159"/>
                <a:gd name="T7" fmla="*/ 49 h 212"/>
                <a:gd name="T8" fmla="*/ 50 w 159"/>
                <a:gd name="T9" fmla="*/ 68 h 212"/>
                <a:gd name="T10" fmla="*/ 50 w 159"/>
                <a:gd name="T11" fmla="*/ 95 h 212"/>
                <a:gd name="T12" fmla="*/ 55 w 159"/>
                <a:gd name="T13" fmla="*/ 124 h 212"/>
                <a:gd name="T14" fmla="*/ 72 w 159"/>
                <a:gd name="T15" fmla="*/ 179 h 212"/>
                <a:gd name="T16" fmla="*/ 72 w 159"/>
                <a:gd name="T17" fmla="*/ 180 h 212"/>
                <a:gd name="T18" fmla="*/ 127 w 159"/>
                <a:gd name="T19" fmla="*/ 203 h 212"/>
                <a:gd name="T20" fmla="*/ 150 w 159"/>
                <a:gd name="T21" fmla="*/ 148 h 212"/>
                <a:gd name="T22" fmla="*/ 144 w 159"/>
                <a:gd name="T23" fmla="*/ 138 h 212"/>
                <a:gd name="T24" fmla="*/ 120 w 159"/>
                <a:gd name="T25" fmla="*/ 102 h 212"/>
                <a:gd name="T26" fmla="*/ 112 w 159"/>
                <a:gd name="T27" fmla="*/ 83 h 212"/>
                <a:gd name="T28" fmla="*/ 105 w 159"/>
                <a:gd name="T29" fmla="*/ 61 h 212"/>
                <a:gd name="T30" fmla="*/ 95 w 159"/>
                <a:gd name="T31" fmla="*/ 32 h 212"/>
                <a:gd name="T32" fmla="*/ 85 w 159"/>
                <a:gd name="T33" fmla="*/ 16 h 212"/>
                <a:gd name="T34" fmla="*/ 76 w 159"/>
                <a:gd name="T35" fmla="*/ 8 h 212"/>
                <a:gd name="T36" fmla="*/ 64 w 159"/>
                <a:gd name="T37" fmla="*/ 1 h 212"/>
                <a:gd name="T38" fmla="*/ 49 w 159"/>
                <a:gd name="T39" fmla="*/ 1 h 212"/>
                <a:gd name="T40" fmla="*/ 37 w 159"/>
                <a:gd name="T41" fmla="*/ 4 h 212"/>
                <a:gd name="T42" fmla="*/ 22 w 159"/>
                <a:gd name="T43" fmla="*/ 15 h 212"/>
                <a:gd name="T44" fmla="*/ 12 w 159"/>
                <a:gd name="T45" fmla="*/ 26 h 212"/>
                <a:gd name="T46" fmla="*/ 4 w 159"/>
                <a:gd name="T47" fmla="*/ 39 h 212"/>
                <a:gd name="T48" fmla="*/ 10 w 159"/>
                <a:gd name="T49" fmla="*/ 61 h 212"/>
                <a:gd name="T50" fmla="*/ 30 w 159"/>
                <a:gd name="T51" fmla="*/ 58 h 212"/>
                <a:gd name="T52" fmla="*/ 31 w 159"/>
                <a:gd name="T53" fmla="*/ 5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212">
                  <a:moveTo>
                    <a:pt x="31" y="57"/>
                  </a:moveTo>
                  <a:cubicBezTo>
                    <a:pt x="35" y="52"/>
                    <a:pt x="41" y="47"/>
                    <a:pt x="46" y="44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4"/>
                    <a:pt x="49" y="46"/>
                    <a:pt x="49" y="49"/>
                  </a:cubicBezTo>
                  <a:cubicBezTo>
                    <a:pt x="50" y="55"/>
                    <a:pt x="50" y="60"/>
                    <a:pt x="50" y="68"/>
                  </a:cubicBezTo>
                  <a:cubicBezTo>
                    <a:pt x="50" y="76"/>
                    <a:pt x="50" y="86"/>
                    <a:pt x="50" y="95"/>
                  </a:cubicBezTo>
                  <a:cubicBezTo>
                    <a:pt x="51" y="105"/>
                    <a:pt x="53" y="115"/>
                    <a:pt x="55" y="124"/>
                  </a:cubicBezTo>
                  <a:cubicBezTo>
                    <a:pt x="59" y="144"/>
                    <a:pt x="65" y="161"/>
                    <a:pt x="72" y="179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81" y="201"/>
                    <a:pt x="105" y="212"/>
                    <a:pt x="127" y="203"/>
                  </a:cubicBezTo>
                  <a:cubicBezTo>
                    <a:pt x="148" y="194"/>
                    <a:pt x="159" y="170"/>
                    <a:pt x="150" y="148"/>
                  </a:cubicBezTo>
                  <a:cubicBezTo>
                    <a:pt x="149" y="145"/>
                    <a:pt x="147" y="141"/>
                    <a:pt x="144" y="138"/>
                  </a:cubicBezTo>
                  <a:cubicBezTo>
                    <a:pt x="135" y="126"/>
                    <a:pt x="127" y="114"/>
                    <a:pt x="120" y="102"/>
                  </a:cubicBezTo>
                  <a:cubicBezTo>
                    <a:pt x="117" y="96"/>
                    <a:pt x="114" y="90"/>
                    <a:pt x="112" y="83"/>
                  </a:cubicBezTo>
                  <a:cubicBezTo>
                    <a:pt x="109" y="77"/>
                    <a:pt x="107" y="70"/>
                    <a:pt x="105" y="61"/>
                  </a:cubicBezTo>
                  <a:cubicBezTo>
                    <a:pt x="103" y="53"/>
                    <a:pt x="100" y="42"/>
                    <a:pt x="95" y="32"/>
                  </a:cubicBezTo>
                  <a:cubicBezTo>
                    <a:pt x="93" y="27"/>
                    <a:pt x="90" y="22"/>
                    <a:pt x="85" y="16"/>
                  </a:cubicBezTo>
                  <a:cubicBezTo>
                    <a:pt x="83" y="13"/>
                    <a:pt x="80" y="11"/>
                    <a:pt x="76" y="8"/>
                  </a:cubicBezTo>
                  <a:cubicBezTo>
                    <a:pt x="73" y="5"/>
                    <a:pt x="68" y="3"/>
                    <a:pt x="64" y="1"/>
                  </a:cubicBezTo>
                  <a:cubicBezTo>
                    <a:pt x="59" y="0"/>
                    <a:pt x="53" y="0"/>
                    <a:pt x="49" y="1"/>
                  </a:cubicBezTo>
                  <a:cubicBezTo>
                    <a:pt x="44" y="1"/>
                    <a:pt x="41" y="3"/>
                    <a:pt x="37" y="4"/>
                  </a:cubicBezTo>
                  <a:cubicBezTo>
                    <a:pt x="31" y="7"/>
                    <a:pt x="26" y="11"/>
                    <a:pt x="22" y="15"/>
                  </a:cubicBezTo>
                  <a:cubicBezTo>
                    <a:pt x="19" y="19"/>
                    <a:pt x="15" y="23"/>
                    <a:pt x="12" y="26"/>
                  </a:cubicBezTo>
                  <a:cubicBezTo>
                    <a:pt x="10" y="30"/>
                    <a:pt x="7" y="34"/>
                    <a:pt x="4" y="39"/>
                  </a:cubicBezTo>
                  <a:cubicBezTo>
                    <a:pt x="0" y="46"/>
                    <a:pt x="3" y="56"/>
                    <a:pt x="10" y="61"/>
                  </a:cubicBezTo>
                  <a:cubicBezTo>
                    <a:pt x="17" y="64"/>
                    <a:pt x="25" y="63"/>
                    <a:pt x="30" y="58"/>
                  </a:cubicBezTo>
                  <a:lnTo>
                    <a:pt x="31" y="57"/>
                  </a:ln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06"/>
            <p:cNvSpPr>
              <a:spLocks/>
            </p:cNvSpPr>
            <p:nvPr/>
          </p:nvSpPr>
          <p:spPr bwMode="auto">
            <a:xfrm>
              <a:off x="4364832" y="1695451"/>
              <a:ext cx="225028" cy="547688"/>
            </a:xfrm>
            <a:custGeom>
              <a:avLst/>
              <a:gdLst>
                <a:gd name="T0" fmla="*/ 111 w 123"/>
                <a:gd name="T1" fmla="*/ 114 h 300"/>
                <a:gd name="T2" fmla="*/ 104 w 123"/>
                <a:gd name="T3" fmla="*/ 84 h 300"/>
                <a:gd name="T4" fmla="*/ 0 w 123"/>
                <a:gd name="T5" fmla="*/ 0 h 300"/>
                <a:gd name="T6" fmla="*/ 0 w 123"/>
                <a:gd name="T7" fmla="*/ 300 h 300"/>
                <a:gd name="T8" fmla="*/ 123 w 123"/>
                <a:gd name="T9" fmla="*/ 189 h 300"/>
                <a:gd name="T10" fmla="*/ 111 w 123"/>
                <a:gd name="T11" fmla="*/ 11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300">
                  <a:moveTo>
                    <a:pt x="111" y="114"/>
                  </a:moveTo>
                  <a:cubicBezTo>
                    <a:pt x="109" y="104"/>
                    <a:pt x="104" y="84"/>
                    <a:pt x="104" y="84"/>
                  </a:cubicBezTo>
                  <a:cubicBezTo>
                    <a:pt x="96" y="36"/>
                    <a:pt x="54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71" y="300"/>
                    <a:pt x="123" y="250"/>
                    <a:pt x="123" y="189"/>
                  </a:cubicBezTo>
                  <a:cubicBezTo>
                    <a:pt x="123" y="160"/>
                    <a:pt x="116" y="141"/>
                    <a:pt x="111" y="114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07"/>
            <p:cNvSpPr>
              <a:spLocks/>
            </p:cNvSpPr>
            <p:nvPr/>
          </p:nvSpPr>
          <p:spPr bwMode="auto">
            <a:xfrm>
              <a:off x="4140995" y="1695451"/>
              <a:ext cx="223838" cy="547688"/>
            </a:xfrm>
            <a:custGeom>
              <a:avLst/>
              <a:gdLst>
                <a:gd name="T0" fmla="*/ 12 w 123"/>
                <a:gd name="T1" fmla="*/ 114 h 300"/>
                <a:gd name="T2" fmla="*/ 18 w 123"/>
                <a:gd name="T3" fmla="*/ 84 h 300"/>
                <a:gd name="T4" fmla="*/ 123 w 123"/>
                <a:gd name="T5" fmla="*/ 0 h 300"/>
                <a:gd name="T6" fmla="*/ 123 w 123"/>
                <a:gd name="T7" fmla="*/ 300 h 300"/>
                <a:gd name="T8" fmla="*/ 0 w 123"/>
                <a:gd name="T9" fmla="*/ 189 h 300"/>
                <a:gd name="T10" fmla="*/ 12 w 123"/>
                <a:gd name="T11" fmla="*/ 11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300">
                  <a:moveTo>
                    <a:pt x="12" y="114"/>
                  </a:moveTo>
                  <a:cubicBezTo>
                    <a:pt x="14" y="104"/>
                    <a:pt x="18" y="84"/>
                    <a:pt x="18" y="84"/>
                  </a:cubicBezTo>
                  <a:cubicBezTo>
                    <a:pt x="27" y="36"/>
                    <a:pt x="69" y="0"/>
                    <a:pt x="123" y="0"/>
                  </a:cubicBezTo>
                  <a:cubicBezTo>
                    <a:pt x="123" y="300"/>
                    <a:pt x="123" y="300"/>
                    <a:pt x="123" y="300"/>
                  </a:cubicBezTo>
                  <a:cubicBezTo>
                    <a:pt x="51" y="300"/>
                    <a:pt x="0" y="250"/>
                    <a:pt x="0" y="189"/>
                  </a:cubicBezTo>
                  <a:cubicBezTo>
                    <a:pt x="0" y="160"/>
                    <a:pt x="7" y="141"/>
                    <a:pt x="12" y="114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Rectangle 208"/>
            <p:cNvSpPr>
              <a:spLocks noChangeArrowheads="1"/>
            </p:cNvSpPr>
            <p:nvPr/>
          </p:nvSpPr>
          <p:spPr bwMode="auto">
            <a:xfrm>
              <a:off x="4360070" y="2168129"/>
              <a:ext cx="7144" cy="47625"/>
            </a:xfrm>
            <a:prstGeom prst="rect">
              <a:avLst/>
            </a:prstGeom>
            <a:solidFill>
              <a:srgbClr val="3C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209"/>
            <p:cNvSpPr>
              <a:spLocks noChangeArrowheads="1"/>
            </p:cNvSpPr>
            <p:nvPr/>
          </p:nvSpPr>
          <p:spPr bwMode="auto">
            <a:xfrm>
              <a:off x="4246960" y="2007395"/>
              <a:ext cx="236934" cy="160734"/>
            </a:xfrm>
            <a:prstGeom prst="ellipse">
              <a:avLst/>
            </a:pr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10"/>
            <p:cNvSpPr>
              <a:spLocks/>
            </p:cNvSpPr>
            <p:nvPr/>
          </p:nvSpPr>
          <p:spPr bwMode="auto">
            <a:xfrm>
              <a:off x="4388645" y="2037160"/>
              <a:ext cx="77391" cy="59531"/>
            </a:xfrm>
            <a:custGeom>
              <a:avLst/>
              <a:gdLst>
                <a:gd name="T0" fmla="*/ 37 w 42"/>
                <a:gd name="T1" fmla="*/ 33 h 33"/>
                <a:gd name="T2" fmla="*/ 33 w 42"/>
                <a:gd name="T3" fmla="*/ 30 h 33"/>
                <a:gd name="T4" fmla="*/ 3 w 42"/>
                <a:gd name="T5" fmla="*/ 10 h 33"/>
                <a:gd name="T6" fmla="*/ 0 w 42"/>
                <a:gd name="T7" fmla="*/ 4 h 33"/>
                <a:gd name="T8" fmla="*/ 6 w 42"/>
                <a:gd name="T9" fmla="*/ 1 h 33"/>
                <a:gd name="T10" fmla="*/ 41 w 42"/>
                <a:gd name="T11" fmla="*/ 26 h 33"/>
                <a:gd name="T12" fmla="*/ 39 w 42"/>
                <a:gd name="T13" fmla="*/ 32 h 33"/>
                <a:gd name="T14" fmla="*/ 37 w 4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3">
                  <a:moveTo>
                    <a:pt x="37" y="33"/>
                  </a:moveTo>
                  <a:cubicBezTo>
                    <a:pt x="36" y="33"/>
                    <a:pt x="34" y="32"/>
                    <a:pt x="33" y="30"/>
                  </a:cubicBezTo>
                  <a:cubicBezTo>
                    <a:pt x="25" y="15"/>
                    <a:pt x="4" y="10"/>
                    <a:pt x="3" y="10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7" y="1"/>
                    <a:pt x="31" y="7"/>
                    <a:pt x="41" y="26"/>
                  </a:cubicBezTo>
                  <a:cubicBezTo>
                    <a:pt x="42" y="28"/>
                    <a:pt x="42" y="31"/>
                    <a:pt x="39" y="32"/>
                  </a:cubicBezTo>
                  <a:cubicBezTo>
                    <a:pt x="39" y="32"/>
                    <a:pt x="38" y="33"/>
                    <a:pt x="37" y="33"/>
                  </a:cubicBezTo>
                  <a:close/>
                </a:path>
              </a:pathLst>
            </a:custGeom>
            <a:solidFill>
              <a:srgbClr val="FA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11"/>
            <p:cNvSpPr>
              <a:spLocks/>
            </p:cNvSpPr>
            <p:nvPr/>
          </p:nvSpPr>
          <p:spPr bwMode="auto">
            <a:xfrm>
              <a:off x="4346973" y="2033589"/>
              <a:ext cx="23813" cy="15478"/>
            </a:xfrm>
            <a:custGeom>
              <a:avLst/>
              <a:gdLst>
                <a:gd name="T0" fmla="*/ 8 w 13"/>
                <a:gd name="T1" fmla="*/ 9 h 9"/>
                <a:gd name="T2" fmla="*/ 5 w 13"/>
                <a:gd name="T3" fmla="*/ 9 h 9"/>
                <a:gd name="T4" fmla="*/ 0 w 13"/>
                <a:gd name="T5" fmla="*/ 4 h 9"/>
                <a:gd name="T6" fmla="*/ 5 w 13"/>
                <a:gd name="T7" fmla="*/ 0 h 9"/>
                <a:gd name="T8" fmla="*/ 8 w 13"/>
                <a:gd name="T9" fmla="*/ 0 h 9"/>
                <a:gd name="T10" fmla="*/ 13 w 13"/>
                <a:gd name="T11" fmla="*/ 4 h 9"/>
                <a:gd name="T12" fmla="*/ 8 w 1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8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3" y="7"/>
                    <a:pt x="11" y="9"/>
                    <a:pt x="8" y="9"/>
                  </a:cubicBezTo>
                  <a:close/>
                </a:path>
              </a:pathLst>
            </a:custGeom>
            <a:solidFill>
              <a:srgbClr val="FA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12"/>
            <p:cNvSpPr>
              <a:spLocks/>
            </p:cNvSpPr>
            <p:nvPr/>
          </p:nvSpPr>
          <p:spPr bwMode="auto">
            <a:xfrm>
              <a:off x="4298157" y="2199086"/>
              <a:ext cx="127397" cy="23813"/>
            </a:xfrm>
            <a:custGeom>
              <a:avLst/>
              <a:gdLst>
                <a:gd name="T0" fmla="*/ 35 w 70"/>
                <a:gd name="T1" fmla="*/ 13 h 13"/>
                <a:gd name="T2" fmla="*/ 0 w 70"/>
                <a:gd name="T3" fmla="*/ 4 h 13"/>
                <a:gd name="T4" fmla="*/ 0 w 70"/>
                <a:gd name="T5" fmla="*/ 1 h 13"/>
                <a:gd name="T6" fmla="*/ 4 w 70"/>
                <a:gd name="T7" fmla="*/ 1 h 13"/>
                <a:gd name="T8" fmla="*/ 35 w 70"/>
                <a:gd name="T9" fmla="*/ 9 h 13"/>
                <a:gd name="T10" fmla="*/ 66 w 70"/>
                <a:gd name="T11" fmla="*/ 1 h 13"/>
                <a:gd name="T12" fmla="*/ 69 w 70"/>
                <a:gd name="T13" fmla="*/ 1 h 13"/>
                <a:gd name="T14" fmla="*/ 69 w 70"/>
                <a:gd name="T15" fmla="*/ 4 h 13"/>
                <a:gd name="T16" fmla="*/ 35 w 70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3">
                  <a:moveTo>
                    <a:pt x="35" y="13"/>
                  </a:moveTo>
                  <a:cubicBezTo>
                    <a:pt x="11" y="13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13" y="9"/>
                    <a:pt x="35" y="9"/>
                  </a:cubicBezTo>
                  <a:cubicBezTo>
                    <a:pt x="55" y="9"/>
                    <a:pt x="66" y="1"/>
                    <a:pt x="66" y="1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0" y="3"/>
                    <a:pt x="69" y="4"/>
                  </a:cubicBezTo>
                  <a:cubicBezTo>
                    <a:pt x="68" y="4"/>
                    <a:pt x="56" y="13"/>
                    <a:pt x="35" y="13"/>
                  </a:cubicBezTo>
                  <a:close/>
                </a:path>
              </a:pathLst>
            </a:cu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213"/>
            <p:cNvSpPr>
              <a:spLocks noChangeArrowheads="1"/>
            </p:cNvSpPr>
            <p:nvPr/>
          </p:nvSpPr>
          <p:spPr bwMode="auto">
            <a:xfrm>
              <a:off x="4442223" y="1876426"/>
              <a:ext cx="59531" cy="72628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214"/>
            <p:cNvSpPr>
              <a:spLocks noChangeArrowheads="1"/>
            </p:cNvSpPr>
            <p:nvPr/>
          </p:nvSpPr>
          <p:spPr bwMode="auto">
            <a:xfrm>
              <a:off x="4226720" y="1876426"/>
              <a:ext cx="59531" cy="72628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215"/>
            <p:cNvSpPr>
              <a:spLocks noChangeArrowheads="1"/>
            </p:cNvSpPr>
            <p:nvPr/>
          </p:nvSpPr>
          <p:spPr bwMode="auto">
            <a:xfrm>
              <a:off x="4257676" y="1884760"/>
              <a:ext cx="20241" cy="226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216"/>
            <p:cNvSpPr>
              <a:spLocks noChangeArrowheads="1"/>
            </p:cNvSpPr>
            <p:nvPr/>
          </p:nvSpPr>
          <p:spPr bwMode="auto">
            <a:xfrm>
              <a:off x="4473179" y="1884760"/>
              <a:ext cx="21431" cy="226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19" name="组合 26818"/>
          <p:cNvGrpSpPr/>
          <p:nvPr/>
        </p:nvGrpSpPr>
        <p:grpSpPr>
          <a:xfrm>
            <a:off x="6969606" y="975117"/>
            <a:ext cx="1994882" cy="3157677"/>
            <a:chOff x="4912520" y="34529"/>
            <a:chExt cx="667940" cy="1057275"/>
          </a:xfrm>
        </p:grpSpPr>
        <p:sp>
          <p:nvSpPr>
            <p:cNvPr id="462" name="Freeform 297"/>
            <p:cNvSpPr>
              <a:spLocks/>
            </p:cNvSpPr>
            <p:nvPr/>
          </p:nvSpPr>
          <p:spPr bwMode="auto">
            <a:xfrm>
              <a:off x="4912520" y="315517"/>
              <a:ext cx="222647" cy="194072"/>
            </a:xfrm>
            <a:custGeom>
              <a:avLst/>
              <a:gdLst>
                <a:gd name="T0" fmla="*/ 97 w 122"/>
                <a:gd name="T1" fmla="*/ 83 h 106"/>
                <a:gd name="T2" fmla="*/ 0 w 122"/>
                <a:gd name="T3" fmla="*/ 47 h 106"/>
                <a:gd name="T4" fmla="*/ 122 w 122"/>
                <a:gd name="T5" fmla="*/ 34 h 106"/>
                <a:gd name="T6" fmla="*/ 97 w 122"/>
                <a:gd name="T7" fmla="*/ 8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06">
                  <a:moveTo>
                    <a:pt x="97" y="83"/>
                  </a:moveTo>
                  <a:cubicBezTo>
                    <a:pt x="97" y="83"/>
                    <a:pt x="51" y="106"/>
                    <a:pt x="0" y="47"/>
                  </a:cubicBezTo>
                  <a:cubicBezTo>
                    <a:pt x="5" y="42"/>
                    <a:pt x="52" y="0"/>
                    <a:pt x="122" y="34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98"/>
            <p:cNvSpPr>
              <a:spLocks/>
            </p:cNvSpPr>
            <p:nvPr/>
          </p:nvSpPr>
          <p:spPr bwMode="auto">
            <a:xfrm>
              <a:off x="4966098" y="361951"/>
              <a:ext cx="144066" cy="96441"/>
            </a:xfrm>
            <a:custGeom>
              <a:avLst/>
              <a:gdLst>
                <a:gd name="T0" fmla="*/ 65 w 79"/>
                <a:gd name="T1" fmla="*/ 45 h 53"/>
                <a:gd name="T2" fmla="*/ 0 w 79"/>
                <a:gd name="T3" fmla="*/ 25 h 53"/>
                <a:gd name="T4" fmla="*/ 79 w 79"/>
                <a:gd name="T5" fmla="*/ 21 h 53"/>
                <a:gd name="T6" fmla="*/ 65 w 79"/>
                <a:gd name="T7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3">
                  <a:moveTo>
                    <a:pt x="65" y="45"/>
                  </a:moveTo>
                  <a:cubicBezTo>
                    <a:pt x="65" y="45"/>
                    <a:pt x="28" y="53"/>
                    <a:pt x="0" y="25"/>
                  </a:cubicBezTo>
                  <a:cubicBezTo>
                    <a:pt x="0" y="25"/>
                    <a:pt x="27" y="0"/>
                    <a:pt x="79" y="21"/>
                  </a:cubicBezTo>
                  <a:lnTo>
                    <a:pt x="65" y="45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99"/>
            <p:cNvSpPr>
              <a:spLocks/>
            </p:cNvSpPr>
            <p:nvPr/>
          </p:nvSpPr>
          <p:spPr bwMode="auto">
            <a:xfrm>
              <a:off x="5357813" y="315517"/>
              <a:ext cx="222647" cy="194072"/>
            </a:xfrm>
            <a:custGeom>
              <a:avLst/>
              <a:gdLst>
                <a:gd name="T0" fmla="*/ 24 w 122"/>
                <a:gd name="T1" fmla="*/ 83 h 106"/>
                <a:gd name="T2" fmla="*/ 122 w 122"/>
                <a:gd name="T3" fmla="*/ 47 h 106"/>
                <a:gd name="T4" fmla="*/ 0 w 122"/>
                <a:gd name="T5" fmla="*/ 34 h 106"/>
                <a:gd name="T6" fmla="*/ 24 w 122"/>
                <a:gd name="T7" fmla="*/ 8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06">
                  <a:moveTo>
                    <a:pt x="24" y="83"/>
                  </a:moveTo>
                  <a:cubicBezTo>
                    <a:pt x="24" y="83"/>
                    <a:pt x="70" y="106"/>
                    <a:pt x="122" y="47"/>
                  </a:cubicBezTo>
                  <a:cubicBezTo>
                    <a:pt x="116" y="42"/>
                    <a:pt x="70" y="0"/>
                    <a:pt x="0" y="34"/>
                  </a:cubicBezTo>
                  <a:lnTo>
                    <a:pt x="24" y="83"/>
                  </a:ln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00"/>
            <p:cNvSpPr>
              <a:spLocks/>
            </p:cNvSpPr>
            <p:nvPr/>
          </p:nvSpPr>
          <p:spPr bwMode="auto">
            <a:xfrm>
              <a:off x="5381626" y="361951"/>
              <a:ext cx="144066" cy="96441"/>
            </a:xfrm>
            <a:custGeom>
              <a:avLst/>
              <a:gdLst>
                <a:gd name="T0" fmla="*/ 15 w 79"/>
                <a:gd name="T1" fmla="*/ 45 h 53"/>
                <a:gd name="T2" fmla="*/ 79 w 79"/>
                <a:gd name="T3" fmla="*/ 25 h 53"/>
                <a:gd name="T4" fmla="*/ 0 w 79"/>
                <a:gd name="T5" fmla="*/ 21 h 53"/>
                <a:gd name="T6" fmla="*/ 15 w 79"/>
                <a:gd name="T7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3">
                  <a:moveTo>
                    <a:pt x="15" y="45"/>
                  </a:moveTo>
                  <a:cubicBezTo>
                    <a:pt x="15" y="45"/>
                    <a:pt x="51" y="53"/>
                    <a:pt x="79" y="25"/>
                  </a:cubicBezTo>
                  <a:cubicBezTo>
                    <a:pt x="79" y="25"/>
                    <a:pt x="52" y="0"/>
                    <a:pt x="0" y="21"/>
                  </a:cubicBezTo>
                  <a:lnTo>
                    <a:pt x="15" y="45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1"/>
            <p:cNvSpPr>
              <a:spLocks/>
            </p:cNvSpPr>
            <p:nvPr/>
          </p:nvSpPr>
          <p:spPr bwMode="auto">
            <a:xfrm>
              <a:off x="5237560" y="932260"/>
              <a:ext cx="16669" cy="0"/>
            </a:xfrm>
            <a:custGeom>
              <a:avLst/>
              <a:gdLst>
                <a:gd name="T0" fmla="*/ 0 w 9"/>
                <a:gd name="T1" fmla="*/ 9 w 9"/>
                <a:gd name="T2" fmla="*/ 0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02"/>
            <p:cNvSpPr>
              <a:spLocks/>
            </p:cNvSpPr>
            <p:nvPr/>
          </p:nvSpPr>
          <p:spPr bwMode="auto">
            <a:xfrm>
              <a:off x="5150645" y="828676"/>
              <a:ext cx="190500" cy="103584"/>
            </a:xfrm>
            <a:custGeom>
              <a:avLst/>
              <a:gdLst>
                <a:gd name="T0" fmla="*/ 0 w 105"/>
                <a:gd name="T1" fmla="*/ 57 h 57"/>
                <a:gd name="T2" fmla="*/ 105 w 105"/>
                <a:gd name="T3" fmla="*/ 0 h 57"/>
                <a:gd name="T4" fmla="*/ 0 w 105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57">
                  <a:moveTo>
                    <a:pt x="0" y="57"/>
                  </a:moveTo>
                  <a:cubicBezTo>
                    <a:pt x="78" y="53"/>
                    <a:pt x="105" y="0"/>
                    <a:pt x="105" y="0"/>
                  </a:cubicBezTo>
                  <a:cubicBezTo>
                    <a:pt x="85" y="32"/>
                    <a:pt x="47" y="54"/>
                    <a:pt x="0" y="57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03"/>
            <p:cNvSpPr>
              <a:spLocks/>
            </p:cNvSpPr>
            <p:nvPr/>
          </p:nvSpPr>
          <p:spPr bwMode="auto">
            <a:xfrm>
              <a:off x="5244704" y="932260"/>
              <a:ext cx="238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04"/>
            <p:cNvSpPr>
              <a:spLocks/>
            </p:cNvSpPr>
            <p:nvPr/>
          </p:nvSpPr>
          <p:spPr bwMode="auto">
            <a:xfrm>
              <a:off x="5247085" y="828676"/>
              <a:ext cx="207169" cy="227409"/>
            </a:xfrm>
            <a:custGeom>
              <a:avLst/>
              <a:gdLst>
                <a:gd name="T0" fmla="*/ 9 w 114"/>
                <a:gd name="T1" fmla="*/ 57 h 125"/>
                <a:gd name="T2" fmla="*/ 9 w 114"/>
                <a:gd name="T3" fmla="*/ 57 h 125"/>
                <a:gd name="T4" fmla="*/ 0 w 114"/>
                <a:gd name="T5" fmla="*/ 57 h 125"/>
                <a:gd name="T6" fmla="*/ 0 w 114"/>
                <a:gd name="T7" fmla="*/ 99 h 125"/>
                <a:gd name="T8" fmla="*/ 20 w 114"/>
                <a:gd name="T9" fmla="*/ 97 h 125"/>
                <a:gd name="T10" fmla="*/ 20 w 114"/>
                <a:gd name="T11" fmla="*/ 125 h 125"/>
                <a:gd name="T12" fmla="*/ 64 w 114"/>
                <a:gd name="T13" fmla="*/ 125 h 125"/>
                <a:gd name="T14" fmla="*/ 64 w 114"/>
                <a:gd name="T15" fmla="*/ 81 h 125"/>
                <a:gd name="T16" fmla="*/ 114 w 114"/>
                <a:gd name="T17" fmla="*/ 0 h 125"/>
                <a:gd name="T18" fmla="*/ 9 w 114"/>
                <a:gd name="T19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25">
                  <a:moveTo>
                    <a:pt x="9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6" y="57"/>
                    <a:pt x="3" y="57"/>
                    <a:pt x="0" y="5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7" y="99"/>
                    <a:pt x="13" y="98"/>
                    <a:pt x="20" y="97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93" y="63"/>
                    <a:pt x="113" y="34"/>
                    <a:pt x="114" y="0"/>
                  </a:cubicBezTo>
                  <a:cubicBezTo>
                    <a:pt x="114" y="0"/>
                    <a:pt x="87" y="53"/>
                    <a:pt x="9" y="57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305"/>
            <p:cNvSpPr>
              <a:spLocks noChangeArrowheads="1"/>
            </p:cNvSpPr>
            <p:nvPr/>
          </p:nvSpPr>
          <p:spPr bwMode="auto">
            <a:xfrm>
              <a:off x="5017295" y="523876"/>
              <a:ext cx="457200" cy="432197"/>
            </a:xfrm>
            <a:prstGeom prst="ellipse">
              <a:avLst/>
            </a:pr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06"/>
            <p:cNvSpPr>
              <a:spLocks/>
            </p:cNvSpPr>
            <p:nvPr/>
          </p:nvSpPr>
          <p:spPr bwMode="auto">
            <a:xfrm>
              <a:off x="5036345" y="828676"/>
              <a:ext cx="210741" cy="227409"/>
            </a:xfrm>
            <a:custGeom>
              <a:avLst/>
              <a:gdLst>
                <a:gd name="T0" fmla="*/ 105 w 115"/>
                <a:gd name="T1" fmla="*/ 57 h 125"/>
                <a:gd name="T2" fmla="*/ 105 w 115"/>
                <a:gd name="T3" fmla="*/ 57 h 125"/>
                <a:gd name="T4" fmla="*/ 0 w 115"/>
                <a:gd name="T5" fmla="*/ 0 h 125"/>
                <a:gd name="T6" fmla="*/ 51 w 115"/>
                <a:gd name="T7" fmla="*/ 81 h 125"/>
                <a:gd name="T8" fmla="*/ 51 w 115"/>
                <a:gd name="T9" fmla="*/ 125 h 125"/>
                <a:gd name="T10" fmla="*/ 95 w 115"/>
                <a:gd name="T11" fmla="*/ 125 h 125"/>
                <a:gd name="T12" fmla="*/ 95 w 115"/>
                <a:gd name="T13" fmla="*/ 97 h 125"/>
                <a:gd name="T14" fmla="*/ 115 w 115"/>
                <a:gd name="T15" fmla="*/ 99 h 125"/>
                <a:gd name="T16" fmla="*/ 115 w 115"/>
                <a:gd name="T17" fmla="*/ 57 h 125"/>
                <a:gd name="T18" fmla="*/ 105 w 115"/>
                <a:gd name="T19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25">
                  <a:moveTo>
                    <a:pt x="105" y="57"/>
                  </a:moveTo>
                  <a:cubicBezTo>
                    <a:pt x="105" y="57"/>
                    <a:pt x="105" y="57"/>
                    <a:pt x="105" y="57"/>
                  </a:cubicBezTo>
                  <a:cubicBezTo>
                    <a:pt x="28" y="52"/>
                    <a:pt x="0" y="0"/>
                    <a:pt x="0" y="0"/>
                  </a:cubicBezTo>
                  <a:cubicBezTo>
                    <a:pt x="2" y="34"/>
                    <a:pt x="21" y="63"/>
                    <a:pt x="51" y="81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101" y="98"/>
                    <a:pt x="108" y="99"/>
                    <a:pt x="115" y="99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2" y="57"/>
                    <a:pt x="108" y="57"/>
                    <a:pt x="105" y="57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07"/>
            <p:cNvSpPr>
              <a:spLocks/>
            </p:cNvSpPr>
            <p:nvPr/>
          </p:nvSpPr>
          <p:spPr bwMode="auto">
            <a:xfrm>
              <a:off x="5099448" y="1021557"/>
              <a:ext cx="140494" cy="70247"/>
            </a:xfrm>
            <a:custGeom>
              <a:avLst/>
              <a:gdLst>
                <a:gd name="T0" fmla="*/ 38 w 77"/>
                <a:gd name="T1" fmla="*/ 26 h 38"/>
                <a:gd name="T2" fmla="*/ 42 w 77"/>
                <a:gd name="T3" fmla="*/ 30 h 38"/>
                <a:gd name="T4" fmla="*/ 42 w 77"/>
                <a:gd name="T5" fmla="*/ 38 h 38"/>
                <a:gd name="T6" fmla="*/ 77 w 77"/>
                <a:gd name="T7" fmla="*/ 38 h 38"/>
                <a:gd name="T8" fmla="*/ 39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6"/>
                  </a:moveTo>
                  <a:cubicBezTo>
                    <a:pt x="40" y="26"/>
                    <a:pt x="42" y="28"/>
                    <a:pt x="42" y="3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08"/>
            <p:cNvSpPr>
              <a:spLocks/>
            </p:cNvSpPr>
            <p:nvPr/>
          </p:nvSpPr>
          <p:spPr bwMode="auto">
            <a:xfrm>
              <a:off x="5251848" y="1021557"/>
              <a:ext cx="140494" cy="70247"/>
            </a:xfrm>
            <a:custGeom>
              <a:avLst/>
              <a:gdLst>
                <a:gd name="T0" fmla="*/ 38 w 77"/>
                <a:gd name="T1" fmla="*/ 26 h 38"/>
                <a:gd name="T2" fmla="*/ 42 w 77"/>
                <a:gd name="T3" fmla="*/ 30 h 38"/>
                <a:gd name="T4" fmla="*/ 42 w 77"/>
                <a:gd name="T5" fmla="*/ 38 h 38"/>
                <a:gd name="T6" fmla="*/ 77 w 77"/>
                <a:gd name="T7" fmla="*/ 38 h 38"/>
                <a:gd name="T8" fmla="*/ 39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6"/>
                  </a:moveTo>
                  <a:cubicBezTo>
                    <a:pt x="40" y="26"/>
                    <a:pt x="42" y="28"/>
                    <a:pt x="42" y="3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09"/>
            <p:cNvSpPr>
              <a:spLocks/>
            </p:cNvSpPr>
            <p:nvPr/>
          </p:nvSpPr>
          <p:spPr bwMode="auto">
            <a:xfrm>
              <a:off x="5247085" y="342901"/>
              <a:ext cx="236934" cy="582216"/>
            </a:xfrm>
            <a:custGeom>
              <a:avLst/>
              <a:gdLst>
                <a:gd name="T0" fmla="*/ 0 w 130"/>
                <a:gd name="T1" fmla="*/ 0 h 319"/>
                <a:gd name="T2" fmla="*/ 0 w 130"/>
                <a:gd name="T3" fmla="*/ 261 h 319"/>
                <a:gd name="T4" fmla="*/ 0 w 130"/>
                <a:gd name="T5" fmla="*/ 319 h 319"/>
                <a:gd name="T6" fmla="*/ 9 w 130"/>
                <a:gd name="T7" fmla="*/ 318 h 319"/>
                <a:gd name="T8" fmla="*/ 9 w 130"/>
                <a:gd name="T9" fmla="*/ 318 h 319"/>
                <a:gd name="T10" fmla="*/ 114 w 130"/>
                <a:gd name="T11" fmla="*/ 261 h 319"/>
                <a:gd name="T12" fmla="*/ 130 w 130"/>
                <a:gd name="T13" fmla="*/ 207 h 319"/>
                <a:gd name="T14" fmla="*/ 0 w 130"/>
                <a:gd name="T1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319">
                  <a:moveTo>
                    <a:pt x="0" y="0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3" y="319"/>
                    <a:pt x="6" y="318"/>
                    <a:pt x="9" y="318"/>
                  </a:cubicBezTo>
                  <a:cubicBezTo>
                    <a:pt x="9" y="318"/>
                    <a:pt x="9" y="318"/>
                    <a:pt x="9" y="318"/>
                  </a:cubicBezTo>
                  <a:cubicBezTo>
                    <a:pt x="57" y="316"/>
                    <a:pt x="95" y="294"/>
                    <a:pt x="114" y="261"/>
                  </a:cubicBezTo>
                  <a:cubicBezTo>
                    <a:pt x="124" y="245"/>
                    <a:pt x="130" y="227"/>
                    <a:pt x="130" y="207"/>
                  </a:cubicBezTo>
                  <a:cubicBezTo>
                    <a:pt x="130" y="146"/>
                    <a:pt x="121" y="0"/>
                    <a:pt x="0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10"/>
            <p:cNvSpPr>
              <a:spLocks/>
            </p:cNvSpPr>
            <p:nvPr/>
          </p:nvSpPr>
          <p:spPr bwMode="auto">
            <a:xfrm>
              <a:off x="5008960" y="342901"/>
              <a:ext cx="238125" cy="582216"/>
            </a:xfrm>
            <a:custGeom>
              <a:avLst/>
              <a:gdLst>
                <a:gd name="T0" fmla="*/ 77 w 130"/>
                <a:gd name="T1" fmla="*/ 11 h 319"/>
                <a:gd name="T2" fmla="*/ 35 w 130"/>
                <a:gd name="T3" fmla="*/ 49 h 319"/>
                <a:gd name="T4" fmla="*/ 0 w 130"/>
                <a:gd name="T5" fmla="*/ 207 h 319"/>
                <a:gd name="T6" fmla="*/ 15 w 130"/>
                <a:gd name="T7" fmla="*/ 261 h 319"/>
                <a:gd name="T8" fmla="*/ 120 w 130"/>
                <a:gd name="T9" fmla="*/ 318 h 319"/>
                <a:gd name="T10" fmla="*/ 120 w 130"/>
                <a:gd name="T11" fmla="*/ 318 h 319"/>
                <a:gd name="T12" fmla="*/ 130 w 130"/>
                <a:gd name="T13" fmla="*/ 319 h 319"/>
                <a:gd name="T14" fmla="*/ 130 w 130"/>
                <a:gd name="T15" fmla="*/ 261 h 319"/>
                <a:gd name="T16" fmla="*/ 130 w 130"/>
                <a:gd name="T17" fmla="*/ 0 h 319"/>
                <a:gd name="T18" fmla="*/ 77 w 130"/>
                <a:gd name="T19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19">
                  <a:moveTo>
                    <a:pt x="77" y="11"/>
                  </a:moveTo>
                  <a:cubicBezTo>
                    <a:pt x="52" y="25"/>
                    <a:pt x="35" y="49"/>
                    <a:pt x="35" y="49"/>
                  </a:cubicBezTo>
                  <a:cubicBezTo>
                    <a:pt x="2" y="97"/>
                    <a:pt x="0" y="169"/>
                    <a:pt x="0" y="207"/>
                  </a:cubicBezTo>
                  <a:cubicBezTo>
                    <a:pt x="0" y="227"/>
                    <a:pt x="6" y="245"/>
                    <a:pt x="15" y="261"/>
                  </a:cubicBezTo>
                  <a:cubicBezTo>
                    <a:pt x="34" y="293"/>
                    <a:pt x="70" y="316"/>
                    <a:pt x="120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3" y="318"/>
                    <a:pt x="127" y="319"/>
                    <a:pt x="130" y="319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09" y="0"/>
                    <a:pt x="91" y="4"/>
                    <a:pt x="77" y="11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311"/>
            <p:cNvSpPr>
              <a:spLocks noChangeArrowheads="1"/>
            </p:cNvSpPr>
            <p:nvPr/>
          </p:nvSpPr>
          <p:spPr bwMode="auto">
            <a:xfrm>
              <a:off x="5110163" y="500063"/>
              <a:ext cx="96441" cy="133350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312"/>
            <p:cNvSpPr>
              <a:spLocks noChangeArrowheads="1"/>
            </p:cNvSpPr>
            <p:nvPr/>
          </p:nvSpPr>
          <p:spPr bwMode="auto">
            <a:xfrm>
              <a:off x="5286376" y="500063"/>
              <a:ext cx="95250" cy="133350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13"/>
            <p:cNvSpPr>
              <a:spLocks/>
            </p:cNvSpPr>
            <p:nvPr/>
          </p:nvSpPr>
          <p:spPr bwMode="auto">
            <a:xfrm>
              <a:off x="5137548" y="531020"/>
              <a:ext cx="41672" cy="72628"/>
            </a:xfrm>
            <a:custGeom>
              <a:avLst/>
              <a:gdLst>
                <a:gd name="T0" fmla="*/ 0 w 23"/>
                <a:gd name="T1" fmla="*/ 28 h 40"/>
                <a:gd name="T2" fmla="*/ 11 w 23"/>
                <a:gd name="T3" fmla="*/ 40 h 40"/>
                <a:gd name="T4" fmla="*/ 23 w 23"/>
                <a:gd name="T5" fmla="*/ 28 h 40"/>
                <a:gd name="T6" fmla="*/ 23 w 23"/>
                <a:gd name="T7" fmla="*/ 11 h 40"/>
                <a:gd name="T8" fmla="*/ 11 w 23"/>
                <a:gd name="T9" fmla="*/ 0 h 40"/>
                <a:gd name="T10" fmla="*/ 0 w 23"/>
                <a:gd name="T11" fmla="*/ 11 h 40"/>
                <a:gd name="T12" fmla="*/ 0 w 23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0">
                  <a:moveTo>
                    <a:pt x="0" y="28"/>
                  </a:moveTo>
                  <a:cubicBezTo>
                    <a:pt x="0" y="35"/>
                    <a:pt x="5" y="40"/>
                    <a:pt x="11" y="40"/>
                  </a:cubicBezTo>
                  <a:cubicBezTo>
                    <a:pt x="18" y="40"/>
                    <a:pt x="23" y="35"/>
                    <a:pt x="23" y="2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314"/>
            <p:cNvSpPr>
              <a:spLocks/>
            </p:cNvSpPr>
            <p:nvPr/>
          </p:nvSpPr>
          <p:spPr bwMode="auto">
            <a:xfrm>
              <a:off x="5313760" y="531020"/>
              <a:ext cx="40481" cy="72628"/>
            </a:xfrm>
            <a:custGeom>
              <a:avLst/>
              <a:gdLst>
                <a:gd name="T0" fmla="*/ 0 w 22"/>
                <a:gd name="T1" fmla="*/ 28 h 40"/>
                <a:gd name="T2" fmla="*/ 11 w 22"/>
                <a:gd name="T3" fmla="*/ 40 h 40"/>
                <a:gd name="T4" fmla="*/ 22 w 22"/>
                <a:gd name="T5" fmla="*/ 28 h 40"/>
                <a:gd name="T6" fmla="*/ 22 w 22"/>
                <a:gd name="T7" fmla="*/ 11 h 40"/>
                <a:gd name="T8" fmla="*/ 11 w 22"/>
                <a:gd name="T9" fmla="*/ 0 h 40"/>
                <a:gd name="T10" fmla="*/ 0 w 22"/>
                <a:gd name="T11" fmla="*/ 11 h 40"/>
                <a:gd name="T12" fmla="*/ 0 w 22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0">
                  <a:moveTo>
                    <a:pt x="0" y="28"/>
                  </a:moveTo>
                  <a:cubicBezTo>
                    <a:pt x="0" y="35"/>
                    <a:pt x="5" y="40"/>
                    <a:pt x="11" y="40"/>
                  </a:cubicBezTo>
                  <a:cubicBezTo>
                    <a:pt x="17" y="40"/>
                    <a:pt x="22" y="35"/>
                    <a:pt x="22" y="28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315"/>
            <p:cNvSpPr>
              <a:spLocks noChangeArrowheads="1"/>
            </p:cNvSpPr>
            <p:nvPr/>
          </p:nvSpPr>
          <p:spPr bwMode="auto">
            <a:xfrm>
              <a:off x="5326857" y="540545"/>
              <a:ext cx="22622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316"/>
            <p:cNvSpPr>
              <a:spLocks noChangeArrowheads="1"/>
            </p:cNvSpPr>
            <p:nvPr/>
          </p:nvSpPr>
          <p:spPr bwMode="auto">
            <a:xfrm>
              <a:off x="5150645" y="540545"/>
              <a:ext cx="21431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317"/>
            <p:cNvSpPr>
              <a:spLocks noChangeArrowheads="1"/>
            </p:cNvSpPr>
            <p:nvPr/>
          </p:nvSpPr>
          <p:spPr bwMode="auto">
            <a:xfrm>
              <a:off x="5224463" y="728663"/>
              <a:ext cx="26194" cy="25003"/>
            </a:xfrm>
            <a:prstGeom prst="ellipse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18"/>
            <p:cNvSpPr>
              <a:spLocks/>
            </p:cNvSpPr>
            <p:nvPr/>
          </p:nvSpPr>
          <p:spPr bwMode="auto">
            <a:xfrm>
              <a:off x="5261373" y="726282"/>
              <a:ext cx="96441" cy="58341"/>
            </a:xfrm>
            <a:custGeom>
              <a:avLst/>
              <a:gdLst>
                <a:gd name="T0" fmla="*/ 50 w 53"/>
                <a:gd name="T1" fmla="*/ 20 h 32"/>
                <a:gd name="T2" fmla="*/ 6 w 53"/>
                <a:gd name="T3" fmla="*/ 1 h 32"/>
                <a:gd name="T4" fmla="*/ 0 w 53"/>
                <a:gd name="T5" fmla="*/ 8 h 32"/>
                <a:gd name="T6" fmla="*/ 7 w 53"/>
                <a:gd name="T7" fmla="*/ 14 h 32"/>
                <a:gd name="T8" fmla="*/ 7 w 53"/>
                <a:gd name="T9" fmla="*/ 14 h 32"/>
                <a:gd name="T10" fmla="*/ 41 w 53"/>
                <a:gd name="T11" fmla="*/ 29 h 32"/>
                <a:gd name="T12" fmla="*/ 46 w 53"/>
                <a:gd name="T13" fmla="*/ 32 h 32"/>
                <a:gd name="T14" fmla="*/ 50 w 53"/>
                <a:gd name="T15" fmla="*/ 30 h 32"/>
                <a:gd name="T16" fmla="*/ 50 w 53"/>
                <a:gd name="T1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0" y="20"/>
                  </a:moveTo>
                  <a:cubicBezTo>
                    <a:pt x="32" y="0"/>
                    <a:pt x="7" y="1"/>
                    <a:pt x="6" y="1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0" y="12"/>
                    <a:pt x="3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26" y="14"/>
                    <a:pt x="41" y="29"/>
                  </a:cubicBezTo>
                  <a:cubicBezTo>
                    <a:pt x="42" y="31"/>
                    <a:pt x="44" y="32"/>
                    <a:pt x="46" y="32"/>
                  </a:cubicBezTo>
                  <a:cubicBezTo>
                    <a:pt x="47" y="32"/>
                    <a:pt x="49" y="31"/>
                    <a:pt x="50" y="30"/>
                  </a:cubicBezTo>
                  <a:cubicBezTo>
                    <a:pt x="53" y="27"/>
                    <a:pt x="53" y="23"/>
                    <a:pt x="50" y="2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19"/>
            <p:cNvSpPr>
              <a:spLocks noEditPoints="1"/>
            </p:cNvSpPr>
            <p:nvPr/>
          </p:nvSpPr>
          <p:spPr bwMode="auto">
            <a:xfrm>
              <a:off x="5117307" y="709613"/>
              <a:ext cx="259556" cy="166688"/>
            </a:xfrm>
            <a:custGeom>
              <a:avLst/>
              <a:gdLst>
                <a:gd name="T0" fmla="*/ 71 w 142"/>
                <a:gd name="T1" fmla="*/ 0 h 91"/>
                <a:gd name="T2" fmla="*/ 0 w 142"/>
                <a:gd name="T3" fmla="*/ 46 h 91"/>
                <a:gd name="T4" fmla="*/ 10 w 142"/>
                <a:gd name="T5" fmla="*/ 69 h 91"/>
                <a:gd name="T6" fmla="*/ 16 w 142"/>
                <a:gd name="T7" fmla="*/ 63 h 91"/>
                <a:gd name="T8" fmla="*/ 29 w 142"/>
                <a:gd name="T9" fmla="*/ 59 h 91"/>
                <a:gd name="T10" fmla="*/ 52 w 142"/>
                <a:gd name="T11" fmla="*/ 82 h 91"/>
                <a:gd name="T12" fmla="*/ 51 w 142"/>
                <a:gd name="T13" fmla="*/ 84 h 91"/>
                <a:gd name="T14" fmla="*/ 50 w 142"/>
                <a:gd name="T15" fmla="*/ 89 h 91"/>
                <a:gd name="T16" fmla="*/ 71 w 142"/>
                <a:gd name="T17" fmla="*/ 91 h 91"/>
                <a:gd name="T18" fmla="*/ 91 w 142"/>
                <a:gd name="T19" fmla="*/ 89 h 91"/>
                <a:gd name="T20" fmla="*/ 90 w 142"/>
                <a:gd name="T21" fmla="*/ 86 h 91"/>
                <a:gd name="T22" fmla="*/ 90 w 142"/>
                <a:gd name="T23" fmla="*/ 82 h 91"/>
                <a:gd name="T24" fmla="*/ 113 w 142"/>
                <a:gd name="T25" fmla="*/ 59 h 91"/>
                <a:gd name="T26" fmla="*/ 129 w 142"/>
                <a:gd name="T27" fmla="*/ 66 h 91"/>
                <a:gd name="T28" fmla="*/ 132 w 142"/>
                <a:gd name="T29" fmla="*/ 69 h 91"/>
                <a:gd name="T30" fmla="*/ 142 w 142"/>
                <a:gd name="T31" fmla="*/ 46 h 91"/>
                <a:gd name="T32" fmla="*/ 71 w 142"/>
                <a:gd name="T33" fmla="*/ 0 h 91"/>
                <a:gd name="T34" fmla="*/ 66 w 142"/>
                <a:gd name="T35" fmla="*/ 24 h 91"/>
                <a:gd name="T36" fmla="*/ 59 w 142"/>
                <a:gd name="T37" fmla="*/ 17 h 91"/>
                <a:gd name="T38" fmla="*/ 66 w 142"/>
                <a:gd name="T39" fmla="*/ 10 h 91"/>
                <a:gd name="T40" fmla="*/ 73 w 142"/>
                <a:gd name="T41" fmla="*/ 17 h 91"/>
                <a:gd name="T42" fmla="*/ 66 w 142"/>
                <a:gd name="T43" fmla="*/ 24 h 91"/>
                <a:gd name="T44" fmla="*/ 125 w 142"/>
                <a:gd name="T45" fmla="*/ 41 h 91"/>
                <a:gd name="T46" fmla="*/ 120 w 142"/>
                <a:gd name="T47" fmla="*/ 38 h 91"/>
                <a:gd name="T48" fmla="*/ 86 w 142"/>
                <a:gd name="T49" fmla="*/ 23 h 91"/>
                <a:gd name="T50" fmla="*/ 86 w 142"/>
                <a:gd name="T51" fmla="*/ 23 h 91"/>
                <a:gd name="T52" fmla="*/ 79 w 142"/>
                <a:gd name="T53" fmla="*/ 17 h 91"/>
                <a:gd name="T54" fmla="*/ 85 w 142"/>
                <a:gd name="T55" fmla="*/ 10 h 91"/>
                <a:gd name="T56" fmla="*/ 129 w 142"/>
                <a:gd name="T57" fmla="*/ 29 h 91"/>
                <a:gd name="T58" fmla="*/ 129 w 142"/>
                <a:gd name="T59" fmla="*/ 39 h 91"/>
                <a:gd name="T60" fmla="*/ 125 w 142"/>
                <a:gd name="T6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91">
                  <a:moveTo>
                    <a:pt x="71" y="0"/>
                  </a:moveTo>
                  <a:cubicBezTo>
                    <a:pt x="32" y="0"/>
                    <a:pt x="0" y="21"/>
                    <a:pt x="0" y="46"/>
                  </a:cubicBezTo>
                  <a:cubicBezTo>
                    <a:pt x="0" y="54"/>
                    <a:pt x="3" y="62"/>
                    <a:pt x="10" y="69"/>
                  </a:cubicBezTo>
                  <a:cubicBezTo>
                    <a:pt x="11" y="67"/>
                    <a:pt x="13" y="65"/>
                    <a:pt x="16" y="63"/>
                  </a:cubicBezTo>
                  <a:cubicBezTo>
                    <a:pt x="19" y="61"/>
                    <a:pt x="24" y="59"/>
                    <a:pt x="29" y="59"/>
                  </a:cubicBezTo>
                  <a:cubicBezTo>
                    <a:pt x="41" y="59"/>
                    <a:pt x="52" y="70"/>
                    <a:pt x="52" y="82"/>
                  </a:cubicBezTo>
                  <a:cubicBezTo>
                    <a:pt x="52" y="83"/>
                    <a:pt x="51" y="83"/>
                    <a:pt x="51" y="84"/>
                  </a:cubicBezTo>
                  <a:cubicBezTo>
                    <a:pt x="51" y="86"/>
                    <a:pt x="51" y="88"/>
                    <a:pt x="50" y="89"/>
                  </a:cubicBezTo>
                  <a:cubicBezTo>
                    <a:pt x="57" y="90"/>
                    <a:pt x="64" y="91"/>
                    <a:pt x="71" y="91"/>
                  </a:cubicBezTo>
                  <a:cubicBezTo>
                    <a:pt x="78" y="91"/>
                    <a:pt x="85" y="90"/>
                    <a:pt x="91" y="89"/>
                  </a:cubicBezTo>
                  <a:cubicBezTo>
                    <a:pt x="91" y="88"/>
                    <a:pt x="90" y="87"/>
                    <a:pt x="90" y="86"/>
                  </a:cubicBezTo>
                  <a:cubicBezTo>
                    <a:pt x="90" y="84"/>
                    <a:pt x="90" y="83"/>
                    <a:pt x="90" y="82"/>
                  </a:cubicBezTo>
                  <a:cubicBezTo>
                    <a:pt x="90" y="70"/>
                    <a:pt x="100" y="59"/>
                    <a:pt x="113" y="59"/>
                  </a:cubicBezTo>
                  <a:cubicBezTo>
                    <a:pt x="119" y="59"/>
                    <a:pt x="125" y="62"/>
                    <a:pt x="129" y="66"/>
                  </a:cubicBezTo>
                  <a:cubicBezTo>
                    <a:pt x="130" y="67"/>
                    <a:pt x="131" y="68"/>
                    <a:pt x="132" y="69"/>
                  </a:cubicBezTo>
                  <a:cubicBezTo>
                    <a:pt x="138" y="62"/>
                    <a:pt x="142" y="54"/>
                    <a:pt x="142" y="46"/>
                  </a:cubicBezTo>
                  <a:cubicBezTo>
                    <a:pt x="142" y="21"/>
                    <a:pt x="110" y="0"/>
                    <a:pt x="71" y="0"/>
                  </a:cubicBezTo>
                  <a:close/>
                  <a:moveTo>
                    <a:pt x="66" y="24"/>
                  </a:moveTo>
                  <a:cubicBezTo>
                    <a:pt x="62" y="24"/>
                    <a:pt x="59" y="21"/>
                    <a:pt x="59" y="17"/>
                  </a:cubicBezTo>
                  <a:cubicBezTo>
                    <a:pt x="59" y="13"/>
                    <a:pt x="62" y="10"/>
                    <a:pt x="66" y="10"/>
                  </a:cubicBezTo>
                  <a:cubicBezTo>
                    <a:pt x="70" y="10"/>
                    <a:pt x="73" y="13"/>
                    <a:pt x="73" y="17"/>
                  </a:cubicBezTo>
                  <a:cubicBezTo>
                    <a:pt x="73" y="21"/>
                    <a:pt x="70" y="24"/>
                    <a:pt x="66" y="24"/>
                  </a:cubicBezTo>
                  <a:close/>
                  <a:moveTo>
                    <a:pt x="125" y="41"/>
                  </a:moveTo>
                  <a:cubicBezTo>
                    <a:pt x="123" y="41"/>
                    <a:pt x="121" y="40"/>
                    <a:pt x="120" y="38"/>
                  </a:cubicBezTo>
                  <a:cubicBezTo>
                    <a:pt x="105" y="23"/>
                    <a:pt x="86" y="24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2" y="23"/>
                    <a:pt x="79" y="21"/>
                    <a:pt x="79" y="17"/>
                  </a:cubicBezTo>
                  <a:cubicBezTo>
                    <a:pt x="79" y="13"/>
                    <a:pt x="82" y="10"/>
                    <a:pt x="85" y="10"/>
                  </a:cubicBezTo>
                  <a:cubicBezTo>
                    <a:pt x="86" y="10"/>
                    <a:pt x="111" y="9"/>
                    <a:pt x="129" y="29"/>
                  </a:cubicBezTo>
                  <a:cubicBezTo>
                    <a:pt x="132" y="32"/>
                    <a:pt x="132" y="36"/>
                    <a:pt x="129" y="39"/>
                  </a:cubicBezTo>
                  <a:cubicBezTo>
                    <a:pt x="128" y="40"/>
                    <a:pt x="126" y="41"/>
                    <a:pt x="125" y="41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20"/>
            <p:cNvSpPr>
              <a:spLocks/>
            </p:cNvSpPr>
            <p:nvPr/>
          </p:nvSpPr>
          <p:spPr bwMode="auto">
            <a:xfrm>
              <a:off x="4998245" y="34529"/>
              <a:ext cx="235744" cy="342900"/>
            </a:xfrm>
            <a:custGeom>
              <a:avLst/>
              <a:gdLst>
                <a:gd name="T0" fmla="*/ 95 w 129"/>
                <a:gd name="T1" fmla="*/ 131 h 188"/>
                <a:gd name="T2" fmla="*/ 89 w 129"/>
                <a:gd name="T3" fmla="*/ 17 h 188"/>
                <a:gd name="T4" fmla="*/ 74 w 129"/>
                <a:gd name="T5" fmla="*/ 1 h 188"/>
                <a:gd name="T6" fmla="*/ 57 w 129"/>
                <a:gd name="T7" fmla="*/ 16 h 188"/>
                <a:gd name="T8" fmla="*/ 57 w 129"/>
                <a:gd name="T9" fmla="*/ 65 h 188"/>
                <a:gd name="T10" fmla="*/ 55 w 129"/>
                <a:gd name="T11" fmla="*/ 65 h 188"/>
                <a:gd name="T12" fmla="*/ 52 w 129"/>
                <a:gd name="T13" fmla="*/ 64 h 188"/>
                <a:gd name="T14" fmla="*/ 47 w 129"/>
                <a:gd name="T15" fmla="*/ 37 h 188"/>
                <a:gd name="T16" fmla="*/ 33 w 129"/>
                <a:gd name="T17" fmla="*/ 20 h 188"/>
                <a:gd name="T18" fmla="*/ 16 w 129"/>
                <a:gd name="T19" fmla="*/ 35 h 188"/>
                <a:gd name="T20" fmla="*/ 29 w 129"/>
                <a:gd name="T21" fmla="*/ 85 h 188"/>
                <a:gd name="T22" fmla="*/ 55 w 129"/>
                <a:gd name="T23" fmla="*/ 96 h 188"/>
                <a:gd name="T24" fmla="*/ 58 w 129"/>
                <a:gd name="T25" fmla="*/ 96 h 188"/>
                <a:gd name="T26" fmla="*/ 63 w 129"/>
                <a:gd name="T27" fmla="*/ 132 h 188"/>
                <a:gd name="T28" fmla="*/ 51 w 129"/>
                <a:gd name="T29" fmla="*/ 132 h 188"/>
                <a:gd name="T30" fmla="*/ 31 w 129"/>
                <a:gd name="T31" fmla="*/ 100 h 188"/>
                <a:gd name="T32" fmla="*/ 15 w 129"/>
                <a:gd name="T33" fmla="*/ 85 h 188"/>
                <a:gd name="T34" fmla="*/ 15 w 129"/>
                <a:gd name="T35" fmla="*/ 85 h 188"/>
                <a:gd name="T36" fmla="*/ 0 w 129"/>
                <a:gd name="T37" fmla="*/ 100 h 188"/>
                <a:gd name="T38" fmla="*/ 47 w 129"/>
                <a:gd name="T39" fmla="*/ 163 h 188"/>
                <a:gd name="T40" fmla="*/ 78 w 129"/>
                <a:gd name="T41" fmla="*/ 162 h 188"/>
                <a:gd name="T42" fmla="*/ 88 w 129"/>
                <a:gd name="T43" fmla="*/ 162 h 188"/>
                <a:gd name="T44" fmla="*/ 89 w 129"/>
                <a:gd name="T45" fmla="*/ 162 h 188"/>
                <a:gd name="T46" fmla="*/ 89 w 129"/>
                <a:gd name="T47" fmla="*/ 162 h 188"/>
                <a:gd name="T48" fmla="*/ 96 w 129"/>
                <a:gd name="T49" fmla="*/ 162 h 188"/>
                <a:gd name="T50" fmla="*/ 98 w 129"/>
                <a:gd name="T51" fmla="*/ 172 h 188"/>
                <a:gd name="T52" fmla="*/ 113 w 129"/>
                <a:gd name="T53" fmla="*/ 188 h 188"/>
                <a:gd name="T54" fmla="*/ 129 w 129"/>
                <a:gd name="T55" fmla="*/ 172 h 188"/>
                <a:gd name="T56" fmla="*/ 117 w 129"/>
                <a:gd name="T57" fmla="*/ 139 h 188"/>
                <a:gd name="T58" fmla="*/ 95 w 129"/>
                <a:gd name="T59" fmla="*/ 13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188">
                  <a:moveTo>
                    <a:pt x="95" y="131"/>
                  </a:moveTo>
                  <a:cubicBezTo>
                    <a:pt x="89" y="115"/>
                    <a:pt x="87" y="62"/>
                    <a:pt x="89" y="17"/>
                  </a:cubicBezTo>
                  <a:cubicBezTo>
                    <a:pt x="89" y="8"/>
                    <a:pt x="82" y="1"/>
                    <a:pt x="74" y="1"/>
                  </a:cubicBezTo>
                  <a:cubicBezTo>
                    <a:pt x="65" y="0"/>
                    <a:pt x="58" y="7"/>
                    <a:pt x="57" y="16"/>
                  </a:cubicBezTo>
                  <a:cubicBezTo>
                    <a:pt x="57" y="30"/>
                    <a:pt x="57" y="47"/>
                    <a:pt x="57" y="65"/>
                  </a:cubicBezTo>
                  <a:cubicBezTo>
                    <a:pt x="56" y="65"/>
                    <a:pt x="56" y="65"/>
                    <a:pt x="55" y="65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48" y="59"/>
                    <a:pt x="46" y="45"/>
                    <a:pt x="47" y="37"/>
                  </a:cubicBezTo>
                  <a:cubicBezTo>
                    <a:pt x="48" y="29"/>
                    <a:pt x="41" y="21"/>
                    <a:pt x="33" y="20"/>
                  </a:cubicBezTo>
                  <a:cubicBezTo>
                    <a:pt x="24" y="20"/>
                    <a:pt x="17" y="26"/>
                    <a:pt x="16" y="35"/>
                  </a:cubicBezTo>
                  <a:cubicBezTo>
                    <a:pt x="15" y="40"/>
                    <a:pt x="14" y="68"/>
                    <a:pt x="29" y="85"/>
                  </a:cubicBezTo>
                  <a:cubicBezTo>
                    <a:pt x="36" y="92"/>
                    <a:pt x="45" y="96"/>
                    <a:pt x="55" y="96"/>
                  </a:cubicBezTo>
                  <a:cubicBezTo>
                    <a:pt x="56" y="96"/>
                    <a:pt x="57" y="96"/>
                    <a:pt x="58" y="96"/>
                  </a:cubicBezTo>
                  <a:cubicBezTo>
                    <a:pt x="59" y="109"/>
                    <a:pt x="61" y="122"/>
                    <a:pt x="63" y="132"/>
                  </a:cubicBezTo>
                  <a:cubicBezTo>
                    <a:pt x="59" y="133"/>
                    <a:pt x="55" y="133"/>
                    <a:pt x="51" y="132"/>
                  </a:cubicBezTo>
                  <a:cubicBezTo>
                    <a:pt x="31" y="130"/>
                    <a:pt x="31" y="101"/>
                    <a:pt x="31" y="100"/>
                  </a:cubicBezTo>
                  <a:cubicBezTo>
                    <a:pt x="31" y="92"/>
                    <a:pt x="24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92"/>
                    <a:pt x="0" y="100"/>
                  </a:cubicBezTo>
                  <a:cubicBezTo>
                    <a:pt x="0" y="120"/>
                    <a:pt x="10" y="159"/>
                    <a:pt x="47" y="163"/>
                  </a:cubicBezTo>
                  <a:cubicBezTo>
                    <a:pt x="59" y="164"/>
                    <a:pt x="69" y="163"/>
                    <a:pt x="78" y="162"/>
                  </a:cubicBezTo>
                  <a:cubicBezTo>
                    <a:pt x="81" y="162"/>
                    <a:pt x="85" y="162"/>
                    <a:pt x="88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92" y="162"/>
                    <a:pt x="95" y="162"/>
                    <a:pt x="96" y="162"/>
                  </a:cubicBezTo>
                  <a:cubicBezTo>
                    <a:pt x="96" y="162"/>
                    <a:pt x="98" y="164"/>
                    <a:pt x="98" y="172"/>
                  </a:cubicBezTo>
                  <a:cubicBezTo>
                    <a:pt x="98" y="181"/>
                    <a:pt x="105" y="188"/>
                    <a:pt x="113" y="188"/>
                  </a:cubicBezTo>
                  <a:cubicBezTo>
                    <a:pt x="122" y="188"/>
                    <a:pt x="129" y="181"/>
                    <a:pt x="129" y="172"/>
                  </a:cubicBezTo>
                  <a:cubicBezTo>
                    <a:pt x="129" y="157"/>
                    <a:pt x="125" y="146"/>
                    <a:pt x="117" y="139"/>
                  </a:cubicBezTo>
                  <a:cubicBezTo>
                    <a:pt x="111" y="133"/>
                    <a:pt x="103" y="131"/>
                    <a:pt x="95" y="131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21"/>
            <p:cNvSpPr>
              <a:spLocks/>
            </p:cNvSpPr>
            <p:nvPr/>
          </p:nvSpPr>
          <p:spPr bwMode="auto">
            <a:xfrm>
              <a:off x="5258992" y="34529"/>
              <a:ext cx="235744" cy="342900"/>
            </a:xfrm>
            <a:custGeom>
              <a:avLst/>
              <a:gdLst>
                <a:gd name="T0" fmla="*/ 113 w 129"/>
                <a:gd name="T1" fmla="*/ 85 h 188"/>
                <a:gd name="T2" fmla="*/ 98 w 129"/>
                <a:gd name="T3" fmla="*/ 100 h 188"/>
                <a:gd name="T4" fmla="*/ 78 w 129"/>
                <a:gd name="T5" fmla="*/ 132 h 188"/>
                <a:gd name="T6" fmla="*/ 65 w 129"/>
                <a:gd name="T7" fmla="*/ 132 h 188"/>
                <a:gd name="T8" fmla="*/ 70 w 129"/>
                <a:gd name="T9" fmla="*/ 96 h 188"/>
                <a:gd name="T10" fmla="*/ 73 w 129"/>
                <a:gd name="T11" fmla="*/ 96 h 188"/>
                <a:gd name="T12" fmla="*/ 100 w 129"/>
                <a:gd name="T13" fmla="*/ 85 h 188"/>
                <a:gd name="T14" fmla="*/ 113 w 129"/>
                <a:gd name="T15" fmla="*/ 35 h 188"/>
                <a:gd name="T16" fmla="*/ 96 w 129"/>
                <a:gd name="T17" fmla="*/ 20 h 188"/>
                <a:gd name="T18" fmla="*/ 82 w 129"/>
                <a:gd name="T19" fmla="*/ 37 h 188"/>
                <a:gd name="T20" fmla="*/ 77 w 129"/>
                <a:gd name="T21" fmla="*/ 64 h 188"/>
                <a:gd name="T22" fmla="*/ 73 w 129"/>
                <a:gd name="T23" fmla="*/ 65 h 188"/>
                <a:gd name="T24" fmla="*/ 72 w 129"/>
                <a:gd name="T25" fmla="*/ 65 h 188"/>
                <a:gd name="T26" fmla="*/ 71 w 129"/>
                <a:gd name="T27" fmla="*/ 16 h 188"/>
                <a:gd name="T28" fmla="*/ 55 w 129"/>
                <a:gd name="T29" fmla="*/ 1 h 188"/>
                <a:gd name="T30" fmla="*/ 40 w 129"/>
                <a:gd name="T31" fmla="*/ 17 h 188"/>
                <a:gd name="T32" fmla="*/ 34 w 129"/>
                <a:gd name="T33" fmla="*/ 131 h 188"/>
                <a:gd name="T34" fmla="*/ 11 w 129"/>
                <a:gd name="T35" fmla="*/ 139 h 188"/>
                <a:gd name="T36" fmla="*/ 0 w 129"/>
                <a:gd name="T37" fmla="*/ 172 h 188"/>
                <a:gd name="T38" fmla="*/ 15 w 129"/>
                <a:gd name="T39" fmla="*/ 188 h 188"/>
                <a:gd name="T40" fmla="*/ 31 w 129"/>
                <a:gd name="T41" fmla="*/ 172 h 188"/>
                <a:gd name="T42" fmla="*/ 32 w 129"/>
                <a:gd name="T43" fmla="*/ 162 h 188"/>
                <a:gd name="T44" fmla="*/ 50 w 129"/>
                <a:gd name="T45" fmla="*/ 162 h 188"/>
                <a:gd name="T46" fmla="*/ 81 w 129"/>
                <a:gd name="T47" fmla="*/ 163 h 188"/>
                <a:gd name="T48" fmla="*/ 129 w 129"/>
                <a:gd name="T49" fmla="*/ 100 h 188"/>
                <a:gd name="T50" fmla="*/ 113 w 129"/>
                <a:gd name="T51" fmla="*/ 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88">
                  <a:moveTo>
                    <a:pt x="113" y="85"/>
                  </a:moveTo>
                  <a:cubicBezTo>
                    <a:pt x="105" y="85"/>
                    <a:pt x="98" y="92"/>
                    <a:pt x="98" y="100"/>
                  </a:cubicBezTo>
                  <a:cubicBezTo>
                    <a:pt x="98" y="101"/>
                    <a:pt x="97" y="130"/>
                    <a:pt x="78" y="132"/>
                  </a:cubicBezTo>
                  <a:cubicBezTo>
                    <a:pt x="74" y="133"/>
                    <a:pt x="69" y="133"/>
                    <a:pt x="65" y="132"/>
                  </a:cubicBezTo>
                  <a:cubicBezTo>
                    <a:pt x="68" y="122"/>
                    <a:pt x="69" y="109"/>
                    <a:pt x="70" y="96"/>
                  </a:cubicBezTo>
                  <a:cubicBezTo>
                    <a:pt x="71" y="96"/>
                    <a:pt x="72" y="96"/>
                    <a:pt x="73" y="96"/>
                  </a:cubicBezTo>
                  <a:cubicBezTo>
                    <a:pt x="84" y="96"/>
                    <a:pt x="93" y="92"/>
                    <a:pt x="100" y="85"/>
                  </a:cubicBezTo>
                  <a:cubicBezTo>
                    <a:pt x="115" y="68"/>
                    <a:pt x="113" y="40"/>
                    <a:pt x="113" y="35"/>
                  </a:cubicBezTo>
                  <a:cubicBezTo>
                    <a:pt x="112" y="26"/>
                    <a:pt x="104" y="20"/>
                    <a:pt x="96" y="20"/>
                  </a:cubicBezTo>
                  <a:cubicBezTo>
                    <a:pt x="87" y="21"/>
                    <a:pt x="81" y="29"/>
                    <a:pt x="82" y="37"/>
                  </a:cubicBezTo>
                  <a:cubicBezTo>
                    <a:pt x="82" y="45"/>
                    <a:pt x="81" y="59"/>
                    <a:pt x="77" y="64"/>
                  </a:cubicBezTo>
                  <a:cubicBezTo>
                    <a:pt x="76" y="65"/>
                    <a:pt x="75" y="65"/>
                    <a:pt x="73" y="65"/>
                  </a:cubicBezTo>
                  <a:cubicBezTo>
                    <a:pt x="73" y="65"/>
                    <a:pt x="72" y="65"/>
                    <a:pt x="72" y="65"/>
                  </a:cubicBezTo>
                  <a:cubicBezTo>
                    <a:pt x="72" y="47"/>
                    <a:pt x="71" y="30"/>
                    <a:pt x="71" y="16"/>
                  </a:cubicBezTo>
                  <a:cubicBezTo>
                    <a:pt x="71" y="7"/>
                    <a:pt x="63" y="0"/>
                    <a:pt x="55" y="1"/>
                  </a:cubicBezTo>
                  <a:cubicBezTo>
                    <a:pt x="46" y="1"/>
                    <a:pt x="40" y="8"/>
                    <a:pt x="40" y="17"/>
                  </a:cubicBezTo>
                  <a:cubicBezTo>
                    <a:pt x="42" y="62"/>
                    <a:pt x="39" y="115"/>
                    <a:pt x="34" y="131"/>
                  </a:cubicBezTo>
                  <a:cubicBezTo>
                    <a:pt x="26" y="131"/>
                    <a:pt x="18" y="133"/>
                    <a:pt x="11" y="139"/>
                  </a:cubicBezTo>
                  <a:cubicBezTo>
                    <a:pt x="3" y="146"/>
                    <a:pt x="0" y="157"/>
                    <a:pt x="0" y="172"/>
                  </a:cubicBezTo>
                  <a:cubicBezTo>
                    <a:pt x="0" y="181"/>
                    <a:pt x="7" y="188"/>
                    <a:pt x="15" y="188"/>
                  </a:cubicBezTo>
                  <a:cubicBezTo>
                    <a:pt x="24" y="188"/>
                    <a:pt x="31" y="181"/>
                    <a:pt x="31" y="172"/>
                  </a:cubicBezTo>
                  <a:cubicBezTo>
                    <a:pt x="31" y="165"/>
                    <a:pt x="32" y="162"/>
                    <a:pt x="32" y="162"/>
                  </a:cubicBezTo>
                  <a:cubicBezTo>
                    <a:pt x="34" y="161"/>
                    <a:pt x="44" y="162"/>
                    <a:pt x="50" y="162"/>
                  </a:cubicBezTo>
                  <a:cubicBezTo>
                    <a:pt x="60" y="163"/>
                    <a:pt x="70" y="164"/>
                    <a:pt x="81" y="163"/>
                  </a:cubicBezTo>
                  <a:cubicBezTo>
                    <a:pt x="119" y="159"/>
                    <a:pt x="129" y="120"/>
                    <a:pt x="129" y="100"/>
                  </a:cubicBezTo>
                  <a:cubicBezTo>
                    <a:pt x="129" y="92"/>
                    <a:pt x="122" y="85"/>
                    <a:pt x="113" y="85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303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6" name="组合 26825"/>
          <p:cNvGrpSpPr/>
          <p:nvPr/>
        </p:nvGrpSpPr>
        <p:grpSpPr>
          <a:xfrm>
            <a:off x="2576946" y="1059582"/>
            <a:ext cx="1851038" cy="2619834"/>
            <a:chOff x="5818585" y="1473994"/>
            <a:chExt cx="667940" cy="945357"/>
          </a:xfrm>
        </p:grpSpPr>
        <p:sp>
          <p:nvSpPr>
            <p:cNvPr id="26684" name="Oval 70"/>
            <p:cNvSpPr>
              <a:spLocks noChangeArrowheads="1"/>
            </p:cNvSpPr>
            <p:nvPr/>
          </p:nvSpPr>
          <p:spPr bwMode="auto">
            <a:xfrm>
              <a:off x="5850731" y="1870473"/>
              <a:ext cx="635794" cy="544116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5" name="Freeform 71"/>
            <p:cNvSpPr>
              <a:spLocks/>
            </p:cNvSpPr>
            <p:nvPr/>
          </p:nvSpPr>
          <p:spPr bwMode="auto">
            <a:xfrm>
              <a:off x="6042422" y="1579960"/>
              <a:ext cx="98822" cy="94059"/>
            </a:xfrm>
            <a:custGeom>
              <a:avLst/>
              <a:gdLst>
                <a:gd name="T0" fmla="*/ 0 w 54"/>
                <a:gd name="T1" fmla="*/ 3 h 51"/>
                <a:gd name="T2" fmla="*/ 22 w 54"/>
                <a:gd name="T3" fmla="*/ 2 h 51"/>
                <a:gd name="T4" fmla="*/ 39 w 54"/>
                <a:gd name="T5" fmla="*/ 12 h 51"/>
                <a:gd name="T6" fmla="*/ 51 w 54"/>
                <a:gd name="T7" fmla="*/ 29 h 51"/>
                <a:gd name="T8" fmla="*/ 52 w 54"/>
                <a:gd name="T9" fmla="*/ 51 h 51"/>
                <a:gd name="T10" fmla="*/ 34 w 54"/>
                <a:gd name="T11" fmla="*/ 42 h 51"/>
                <a:gd name="T12" fmla="*/ 21 w 54"/>
                <a:gd name="T13" fmla="*/ 32 h 51"/>
                <a:gd name="T14" fmla="*/ 11 w 54"/>
                <a:gd name="T15" fmla="*/ 20 h 51"/>
                <a:gd name="T16" fmla="*/ 0 w 54"/>
                <a:gd name="T17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1">
                  <a:moveTo>
                    <a:pt x="0" y="3"/>
                  </a:moveTo>
                  <a:cubicBezTo>
                    <a:pt x="8" y="0"/>
                    <a:pt x="15" y="0"/>
                    <a:pt x="22" y="2"/>
                  </a:cubicBezTo>
                  <a:cubicBezTo>
                    <a:pt x="29" y="4"/>
                    <a:pt x="34" y="8"/>
                    <a:pt x="39" y="12"/>
                  </a:cubicBezTo>
                  <a:cubicBezTo>
                    <a:pt x="44" y="17"/>
                    <a:pt x="48" y="23"/>
                    <a:pt x="51" y="29"/>
                  </a:cubicBezTo>
                  <a:cubicBezTo>
                    <a:pt x="53" y="36"/>
                    <a:pt x="54" y="43"/>
                    <a:pt x="52" y="51"/>
                  </a:cubicBezTo>
                  <a:cubicBezTo>
                    <a:pt x="44" y="48"/>
                    <a:pt x="39" y="45"/>
                    <a:pt x="34" y="42"/>
                  </a:cubicBezTo>
                  <a:cubicBezTo>
                    <a:pt x="29" y="38"/>
                    <a:pt x="25" y="35"/>
                    <a:pt x="21" y="32"/>
                  </a:cubicBezTo>
                  <a:cubicBezTo>
                    <a:pt x="18" y="28"/>
                    <a:pt x="14" y="24"/>
                    <a:pt x="11" y="20"/>
                  </a:cubicBezTo>
                  <a:cubicBezTo>
                    <a:pt x="7" y="15"/>
                    <a:pt x="4" y="10"/>
                    <a:pt x="0" y="3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6" name="Freeform 72"/>
            <p:cNvSpPr>
              <a:spLocks/>
            </p:cNvSpPr>
            <p:nvPr/>
          </p:nvSpPr>
          <p:spPr bwMode="auto">
            <a:xfrm>
              <a:off x="6157913" y="1500188"/>
              <a:ext cx="52388" cy="154781"/>
            </a:xfrm>
            <a:custGeom>
              <a:avLst/>
              <a:gdLst>
                <a:gd name="T0" fmla="*/ 5 w 29"/>
                <a:gd name="T1" fmla="*/ 0 h 85"/>
                <a:gd name="T2" fmla="*/ 21 w 29"/>
                <a:gd name="T3" fmla="*/ 19 h 85"/>
                <a:gd name="T4" fmla="*/ 27 w 29"/>
                <a:gd name="T5" fmla="*/ 40 h 85"/>
                <a:gd name="T6" fmla="*/ 27 w 29"/>
                <a:gd name="T7" fmla="*/ 63 h 85"/>
                <a:gd name="T8" fmla="*/ 15 w 29"/>
                <a:gd name="T9" fmla="*/ 85 h 85"/>
                <a:gd name="T10" fmla="*/ 6 w 29"/>
                <a:gd name="T11" fmla="*/ 64 h 85"/>
                <a:gd name="T12" fmla="*/ 1 w 29"/>
                <a:gd name="T13" fmla="*/ 44 h 85"/>
                <a:gd name="T14" fmla="*/ 0 w 29"/>
                <a:gd name="T15" fmla="*/ 23 h 85"/>
                <a:gd name="T16" fmla="*/ 5 w 29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5">
                  <a:moveTo>
                    <a:pt x="5" y="0"/>
                  </a:moveTo>
                  <a:cubicBezTo>
                    <a:pt x="12" y="6"/>
                    <a:pt x="17" y="12"/>
                    <a:pt x="21" y="19"/>
                  </a:cubicBezTo>
                  <a:cubicBezTo>
                    <a:pt x="24" y="25"/>
                    <a:pt x="26" y="33"/>
                    <a:pt x="27" y="40"/>
                  </a:cubicBezTo>
                  <a:cubicBezTo>
                    <a:pt x="29" y="47"/>
                    <a:pt x="29" y="55"/>
                    <a:pt x="27" y="63"/>
                  </a:cubicBezTo>
                  <a:cubicBezTo>
                    <a:pt x="25" y="70"/>
                    <a:pt x="22" y="79"/>
                    <a:pt x="15" y="85"/>
                  </a:cubicBezTo>
                  <a:cubicBezTo>
                    <a:pt x="11" y="77"/>
                    <a:pt x="8" y="70"/>
                    <a:pt x="6" y="64"/>
                  </a:cubicBezTo>
                  <a:cubicBezTo>
                    <a:pt x="4" y="57"/>
                    <a:pt x="2" y="51"/>
                    <a:pt x="1" y="44"/>
                  </a:cubicBezTo>
                  <a:cubicBezTo>
                    <a:pt x="0" y="37"/>
                    <a:pt x="0" y="30"/>
                    <a:pt x="0" y="23"/>
                  </a:cubicBezTo>
                  <a:cubicBezTo>
                    <a:pt x="1" y="16"/>
                    <a:pt x="2" y="8"/>
                    <a:pt x="5" y="0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7" name="Freeform 73"/>
            <p:cNvSpPr>
              <a:spLocks/>
            </p:cNvSpPr>
            <p:nvPr/>
          </p:nvSpPr>
          <p:spPr bwMode="auto">
            <a:xfrm>
              <a:off x="6190060" y="1528763"/>
              <a:ext cx="51197" cy="139303"/>
            </a:xfrm>
            <a:custGeom>
              <a:avLst/>
              <a:gdLst>
                <a:gd name="T0" fmla="*/ 15 w 28"/>
                <a:gd name="T1" fmla="*/ 0 h 76"/>
                <a:gd name="T2" fmla="*/ 26 w 28"/>
                <a:gd name="T3" fmla="*/ 20 h 76"/>
                <a:gd name="T4" fmla="*/ 27 w 28"/>
                <a:gd name="T5" fmla="*/ 40 h 76"/>
                <a:gd name="T6" fmla="*/ 21 w 28"/>
                <a:gd name="T7" fmla="*/ 61 h 76"/>
                <a:gd name="T8" fmla="*/ 4 w 28"/>
                <a:gd name="T9" fmla="*/ 76 h 76"/>
                <a:gd name="T10" fmla="*/ 1 w 28"/>
                <a:gd name="T11" fmla="*/ 56 h 76"/>
                <a:gd name="T12" fmla="*/ 1 w 28"/>
                <a:gd name="T13" fmla="*/ 38 h 76"/>
                <a:gd name="T14" fmla="*/ 5 w 28"/>
                <a:gd name="T15" fmla="*/ 19 h 76"/>
                <a:gd name="T16" fmla="*/ 15 w 2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6">
                  <a:moveTo>
                    <a:pt x="15" y="0"/>
                  </a:moveTo>
                  <a:cubicBezTo>
                    <a:pt x="21" y="6"/>
                    <a:pt x="24" y="13"/>
                    <a:pt x="26" y="20"/>
                  </a:cubicBezTo>
                  <a:cubicBezTo>
                    <a:pt x="27" y="27"/>
                    <a:pt x="28" y="33"/>
                    <a:pt x="27" y="40"/>
                  </a:cubicBezTo>
                  <a:cubicBezTo>
                    <a:pt x="27" y="47"/>
                    <a:pt x="25" y="54"/>
                    <a:pt x="21" y="61"/>
                  </a:cubicBezTo>
                  <a:cubicBezTo>
                    <a:pt x="18" y="67"/>
                    <a:pt x="12" y="74"/>
                    <a:pt x="4" y="76"/>
                  </a:cubicBezTo>
                  <a:cubicBezTo>
                    <a:pt x="3" y="68"/>
                    <a:pt x="1" y="62"/>
                    <a:pt x="1" y="56"/>
                  </a:cubicBezTo>
                  <a:cubicBezTo>
                    <a:pt x="0" y="50"/>
                    <a:pt x="0" y="44"/>
                    <a:pt x="1" y="38"/>
                  </a:cubicBezTo>
                  <a:cubicBezTo>
                    <a:pt x="1" y="32"/>
                    <a:pt x="3" y="25"/>
                    <a:pt x="5" y="19"/>
                  </a:cubicBezTo>
                  <a:cubicBezTo>
                    <a:pt x="7" y="13"/>
                    <a:pt x="10" y="7"/>
                    <a:pt x="15" y="0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8" name="Freeform 74"/>
            <p:cNvSpPr>
              <a:spLocks/>
            </p:cNvSpPr>
            <p:nvPr/>
          </p:nvSpPr>
          <p:spPr bwMode="auto">
            <a:xfrm>
              <a:off x="5823347" y="1866901"/>
              <a:ext cx="175022" cy="129778"/>
            </a:xfrm>
            <a:custGeom>
              <a:avLst/>
              <a:gdLst>
                <a:gd name="T0" fmla="*/ 0 w 96"/>
                <a:gd name="T1" fmla="*/ 8 h 71"/>
                <a:gd name="T2" fmla="*/ 32 w 96"/>
                <a:gd name="T3" fmla="*/ 0 h 71"/>
                <a:gd name="T4" fmla="*/ 49 w 96"/>
                <a:gd name="T5" fmla="*/ 3 h 71"/>
                <a:gd name="T6" fmla="*/ 65 w 96"/>
                <a:gd name="T7" fmla="*/ 10 h 71"/>
                <a:gd name="T8" fmla="*/ 80 w 96"/>
                <a:gd name="T9" fmla="*/ 21 h 71"/>
                <a:gd name="T10" fmla="*/ 90 w 96"/>
                <a:gd name="T11" fmla="*/ 35 h 71"/>
                <a:gd name="T12" fmla="*/ 92 w 96"/>
                <a:gd name="T13" fmla="*/ 70 h 71"/>
                <a:gd name="T14" fmla="*/ 90 w 96"/>
                <a:gd name="T15" fmla="*/ 71 h 71"/>
                <a:gd name="T16" fmla="*/ 67 w 96"/>
                <a:gd name="T17" fmla="*/ 49 h 71"/>
                <a:gd name="T18" fmla="*/ 60 w 96"/>
                <a:gd name="T19" fmla="*/ 38 h 71"/>
                <a:gd name="T20" fmla="*/ 52 w 96"/>
                <a:gd name="T21" fmla="*/ 27 h 71"/>
                <a:gd name="T22" fmla="*/ 42 w 96"/>
                <a:gd name="T23" fmla="*/ 19 h 71"/>
                <a:gd name="T24" fmla="*/ 30 w 96"/>
                <a:gd name="T25" fmla="*/ 14 h 71"/>
                <a:gd name="T26" fmla="*/ 1 w 96"/>
                <a:gd name="T27" fmla="*/ 11 h 71"/>
                <a:gd name="T28" fmla="*/ 0 w 96"/>
                <a:gd name="T2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71">
                  <a:moveTo>
                    <a:pt x="0" y="8"/>
                  </a:moveTo>
                  <a:cubicBezTo>
                    <a:pt x="9" y="3"/>
                    <a:pt x="20" y="1"/>
                    <a:pt x="32" y="0"/>
                  </a:cubicBezTo>
                  <a:cubicBezTo>
                    <a:pt x="37" y="1"/>
                    <a:pt x="43" y="1"/>
                    <a:pt x="49" y="3"/>
                  </a:cubicBezTo>
                  <a:cubicBezTo>
                    <a:pt x="55" y="5"/>
                    <a:pt x="60" y="7"/>
                    <a:pt x="65" y="10"/>
                  </a:cubicBezTo>
                  <a:cubicBezTo>
                    <a:pt x="70" y="14"/>
                    <a:pt x="75" y="17"/>
                    <a:pt x="80" y="21"/>
                  </a:cubicBezTo>
                  <a:cubicBezTo>
                    <a:pt x="85" y="25"/>
                    <a:pt x="88" y="30"/>
                    <a:pt x="90" y="35"/>
                  </a:cubicBezTo>
                  <a:cubicBezTo>
                    <a:pt x="95" y="46"/>
                    <a:pt x="96" y="58"/>
                    <a:pt x="92" y="70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0" y="63"/>
                    <a:pt x="74" y="56"/>
                    <a:pt x="67" y="49"/>
                  </a:cubicBezTo>
                  <a:cubicBezTo>
                    <a:pt x="64" y="46"/>
                    <a:pt x="62" y="42"/>
                    <a:pt x="60" y="38"/>
                  </a:cubicBezTo>
                  <a:cubicBezTo>
                    <a:pt x="58" y="34"/>
                    <a:pt x="55" y="30"/>
                    <a:pt x="52" y="27"/>
                  </a:cubicBezTo>
                  <a:cubicBezTo>
                    <a:pt x="49" y="24"/>
                    <a:pt x="46" y="22"/>
                    <a:pt x="42" y="19"/>
                  </a:cubicBezTo>
                  <a:cubicBezTo>
                    <a:pt x="38" y="17"/>
                    <a:pt x="34" y="15"/>
                    <a:pt x="30" y="14"/>
                  </a:cubicBezTo>
                  <a:cubicBezTo>
                    <a:pt x="21" y="11"/>
                    <a:pt x="11" y="10"/>
                    <a:pt x="1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9" name="Freeform 75"/>
            <p:cNvSpPr>
              <a:spLocks/>
            </p:cNvSpPr>
            <p:nvPr/>
          </p:nvSpPr>
          <p:spPr bwMode="auto">
            <a:xfrm>
              <a:off x="5818585" y="1784748"/>
              <a:ext cx="205978" cy="228600"/>
            </a:xfrm>
            <a:custGeom>
              <a:avLst/>
              <a:gdLst>
                <a:gd name="T0" fmla="*/ 0 w 113"/>
                <a:gd name="T1" fmla="*/ 14 h 125"/>
                <a:gd name="T2" fmla="*/ 22 w 113"/>
                <a:gd name="T3" fmla="*/ 4 h 125"/>
                <a:gd name="T4" fmla="*/ 47 w 113"/>
                <a:gd name="T5" fmla="*/ 2 h 125"/>
                <a:gd name="T6" fmla="*/ 71 w 113"/>
                <a:gd name="T7" fmla="*/ 12 h 125"/>
                <a:gd name="T8" fmla="*/ 89 w 113"/>
                <a:gd name="T9" fmla="*/ 32 h 125"/>
                <a:gd name="T10" fmla="*/ 101 w 113"/>
                <a:gd name="T11" fmla="*/ 53 h 125"/>
                <a:gd name="T12" fmla="*/ 110 w 113"/>
                <a:gd name="T13" fmla="*/ 75 h 125"/>
                <a:gd name="T14" fmla="*/ 113 w 113"/>
                <a:gd name="T15" fmla="*/ 99 h 125"/>
                <a:gd name="T16" fmla="*/ 106 w 113"/>
                <a:gd name="T17" fmla="*/ 125 h 125"/>
                <a:gd name="T18" fmla="*/ 104 w 113"/>
                <a:gd name="T19" fmla="*/ 124 h 125"/>
                <a:gd name="T20" fmla="*/ 85 w 113"/>
                <a:gd name="T21" fmla="*/ 84 h 125"/>
                <a:gd name="T22" fmla="*/ 77 w 113"/>
                <a:gd name="T23" fmla="*/ 63 h 125"/>
                <a:gd name="T24" fmla="*/ 70 w 113"/>
                <a:gd name="T25" fmla="*/ 42 h 125"/>
                <a:gd name="T26" fmla="*/ 44 w 113"/>
                <a:gd name="T27" fmla="*/ 14 h 125"/>
                <a:gd name="T28" fmla="*/ 2 w 113"/>
                <a:gd name="T29" fmla="*/ 17 h 125"/>
                <a:gd name="T30" fmla="*/ 0 w 113"/>
                <a:gd name="T31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25">
                  <a:moveTo>
                    <a:pt x="0" y="14"/>
                  </a:moveTo>
                  <a:cubicBezTo>
                    <a:pt x="7" y="10"/>
                    <a:pt x="14" y="6"/>
                    <a:pt x="22" y="4"/>
                  </a:cubicBezTo>
                  <a:cubicBezTo>
                    <a:pt x="29" y="1"/>
                    <a:pt x="38" y="0"/>
                    <a:pt x="47" y="2"/>
                  </a:cubicBezTo>
                  <a:cubicBezTo>
                    <a:pt x="56" y="3"/>
                    <a:pt x="64" y="7"/>
                    <a:pt x="71" y="12"/>
                  </a:cubicBezTo>
                  <a:cubicBezTo>
                    <a:pt x="78" y="18"/>
                    <a:pt x="84" y="25"/>
                    <a:pt x="89" y="32"/>
                  </a:cubicBezTo>
                  <a:cubicBezTo>
                    <a:pt x="93" y="39"/>
                    <a:pt x="97" y="46"/>
                    <a:pt x="101" y="53"/>
                  </a:cubicBezTo>
                  <a:cubicBezTo>
                    <a:pt x="105" y="60"/>
                    <a:pt x="108" y="67"/>
                    <a:pt x="110" y="75"/>
                  </a:cubicBezTo>
                  <a:cubicBezTo>
                    <a:pt x="112" y="83"/>
                    <a:pt x="113" y="91"/>
                    <a:pt x="113" y="99"/>
                  </a:cubicBezTo>
                  <a:cubicBezTo>
                    <a:pt x="112" y="108"/>
                    <a:pt x="112" y="117"/>
                    <a:pt x="106" y="125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98" y="109"/>
                    <a:pt x="91" y="97"/>
                    <a:pt x="85" y="84"/>
                  </a:cubicBezTo>
                  <a:cubicBezTo>
                    <a:pt x="82" y="77"/>
                    <a:pt x="79" y="70"/>
                    <a:pt x="77" y="63"/>
                  </a:cubicBezTo>
                  <a:cubicBezTo>
                    <a:pt x="75" y="56"/>
                    <a:pt x="73" y="48"/>
                    <a:pt x="70" y="42"/>
                  </a:cubicBezTo>
                  <a:cubicBezTo>
                    <a:pt x="64" y="30"/>
                    <a:pt x="56" y="19"/>
                    <a:pt x="44" y="14"/>
                  </a:cubicBezTo>
                  <a:cubicBezTo>
                    <a:pt x="31" y="9"/>
                    <a:pt x="15" y="11"/>
                    <a:pt x="2" y="1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0" name="Freeform 76"/>
            <p:cNvSpPr>
              <a:spLocks/>
            </p:cNvSpPr>
            <p:nvPr/>
          </p:nvSpPr>
          <p:spPr bwMode="auto">
            <a:xfrm>
              <a:off x="5943600" y="1766888"/>
              <a:ext cx="104775" cy="102394"/>
            </a:xfrm>
            <a:custGeom>
              <a:avLst/>
              <a:gdLst>
                <a:gd name="T0" fmla="*/ 0 w 57"/>
                <a:gd name="T1" fmla="*/ 4 h 56"/>
                <a:gd name="T2" fmla="*/ 22 w 57"/>
                <a:gd name="T3" fmla="*/ 2 h 56"/>
                <a:gd name="T4" fmla="*/ 33 w 57"/>
                <a:gd name="T5" fmla="*/ 6 h 56"/>
                <a:gd name="T6" fmla="*/ 43 w 57"/>
                <a:gd name="T7" fmla="*/ 13 h 56"/>
                <a:gd name="T8" fmla="*/ 52 w 57"/>
                <a:gd name="T9" fmla="*/ 22 h 56"/>
                <a:gd name="T10" fmla="*/ 57 w 57"/>
                <a:gd name="T11" fmla="*/ 32 h 56"/>
                <a:gd name="T12" fmla="*/ 56 w 57"/>
                <a:gd name="T13" fmla="*/ 44 h 56"/>
                <a:gd name="T14" fmla="*/ 51 w 57"/>
                <a:gd name="T15" fmla="*/ 56 h 56"/>
                <a:gd name="T16" fmla="*/ 48 w 57"/>
                <a:gd name="T17" fmla="*/ 56 h 56"/>
                <a:gd name="T18" fmla="*/ 38 w 57"/>
                <a:gd name="T19" fmla="*/ 49 h 56"/>
                <a:gd name="T20" fmla="*/ 32 w 57"/>
                <a:gd name="T21" fmla="*/ 42 h 56"/>
                <a:gd name="T22" fmla="*/ 29 w 57"/>
                <a:gd name="T23" fmla="*/ 35 h 56"/>
                <a:gd name="T24" fmla="*/ 26 w 57"/>
                <a:gd name="T25" fmla="*/ 27 h 56"/>
                <a:gd name="T26" fmla="*/ 22 w 57"/>
                <a:gd name="T27" fmla="*/ 20 h 56"/>
                <a:gd name="T28" fmla="*/ 17 w 57"/>
                <a:gd name="T29" fmla="*/ 14 h 56"/>
                <a:gd name="T30" fmla="*/ 1 w 57"/>
                <a:gd name="T31" fmla="*/ 6 h 56"/>
                <a:gd name="T32" fmla="*/ 0 w 57"/>
                <a:gd name="T3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0" y="4"/>
                  </a:moveTo>
                  <a:cubicBezTo>
                    <a:pt x="7" y="1"/>
                    <a:pt x="15" y="0"/>
                    <a:pt x="22" y="2"/>
                  </a:cubicBezTo>
                  <a:cubicBezTo>
                    <a:pt x="26" y="3"/>
                    <a:pt x="30" y="4"/>
                    <a:pt x="33" y="6"/>
                  </a:cubicBezTo>
                  <a:cubicBezTo>
                    <a:pt x="37" y="8"/>
                    <a:pt x="40" y="11"/>
                    <a:pt x="43" y="13"/>
                  </a:cubicBezTo>
                  <a:cubicBezTo>
                    <a:pt x="46" y="16"/>
                    <a:pt x="49" y="19"/>
                    <a:pt x="52" y="22"/>
                  </a:cubicBezTo>
                  <a:cubicBezTo>
                    <a:pt x="54" y="25"/>
                    <a:pt x="56" y="28"/>
                    <a:pt x="57" y="32"/>
                  </a:cubicBezTo>
                  <a:cubicBezTo>
                    <a:pt x="57" y="36"/>
                    <a:pt x="57" y="40"/>
                    <a:pt x="56" y="44"/>
                  </a:cubicBezTo>
                  <a:cubicBezTo>
                    <a:pt x="56" y="48"/>
                    <a:pt x="54" y="52"/>
                    <a:pt x="51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4" y="54"/>
                    <a:pt x="41" y="51"/>
                    <a:pt x="38" y="49"/>
                  </a:cubicBezTo>
                  <a:cubicBezTo>
                    <a:pt x="36" y="47"/>
                    <a:pt x="34" y="44"/>
                    <a:pt x="32" y="42"/>
                  </a:cubicBezTo>
                  <a:cubicBezTo>
                    <a:pt x="30" y="40"/>
                    <a:pt x="29" y="37"/>
                    <a:pt x="29" y="35"/>
                  </a:cubicBezTo>
                  <a:cubicBezTo>
                    <a:pt x="28" y="32"/>
                    <a:pt x="28" y="29"/>
                    <a:pt x="26" y="27"/>
                  </a:cubicBezTo>
                  <a:cubicBezTo>
                    <a:pt x="25" y="25"/>
                    <a:pt x="24" y="22"/>
                    <a:pt x="22" y="20"/>
                  </a:cubicBezTo>
                  <a:cubicBezTo>
                    <a:pt x="21" y="18"/>
                    <a:pt x="19" y="16"/>
                    <a:pt x="17" y="14"/>
                  </a:cubicBezTo>
                  <a:cubicBezTo>
                    <a:pt x="12" y="10"/>
                    <a:pt x="7" y="8"/>
                    <a:pt x="1" y="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1" name="Freeform 77"/>
            <p:cNvSpPr>
              <a:spLocks/>
            </p:cNvSpPr>
            <p:nvPr/>
          </p:nvSpPr>
          <p:spPr bwMode="auto">
            <a:xfrm>
              <a:off x="5905500" y="2021682"/>
              <a:ext cx="263128" cy="397669"/>
            </a:xfrm>
            <a:custGeom>
              <a:avLst/>
              <a:gdLst>
                <a:gd name="T0" fmla="*/ 141 w 144"/>
                <a:gd name="T1" fmla="*/ 67 h 218"/>
                <a:gd name="T2" fmla="*/ 137 w 144"/>
                <a:gd name="T3" fmla="*/ 67 h 218"/>
                <a:gd name="T4" fmla="*/ 12 w 144"/>
                <a:gd name="T5" fmla="*/ 0 h 218"/>
                <a:gd name="T6" fmla="*/ 0 w 144"/>
                <a:gd name="T7" fmla="*/ 77 h 218"/>
                <a:gd name="T8" fmla="*/ 144 w 144"/>
                <a:gd name="T9" fmla="*/ 218 h 218"/>
                <a:gd name="T10" fmla="*/ 144 w 144"/>
                <a:gd name="T11" fmla="*/ 67 h 218"/>
                <a:gd name="T12" fmla="*/ 142 w 144"/>
                <a:gd name="T13" fmla="*/ 67 h 218"/>
                <a:gd name="T14" fmla="*/ 141 w 144"/>
                <a:gd name="T15" fmla="*/ 6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18">
                  <a:moveTo>
                    <a:pt x="141" y="67"/>
                  </a:moveTo>
                  <a:cubicBezTo>
                    <a:pt x="140" y="67"/>
                    <a:pt x="139" y="67"/>
                    <a:pt x="137" y="67"/>
                  </a:cubicBezTo>
                  <a:cubicBezTo>
                    <a:pt x="56" y="64"/>
                    <a:pt x="12" y="0"/>
                    <a:pt x="12" y="0"/>
                  </a:cubicBezTo>
                  <a:cubicBezTo>
                    <a:pt x="0" y="36"/>
                    <a:pt x="0" y="77"/>
                    <a:pt x="0" y="77"/>
                  </a:cubicBezTo>
                  <a:cubicBezTo>
                    <a:pt x="2" y="155"/>
                    <a:pt x="65" y="218"/>
                    <a:pt x="144" y="218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43" y="67"/>
                    <a:pt x="143" y="67"/>
                    <a:pt x="142" y="67"/>
                  </a:cubicBezTo>
                  <a:lnTo>
                    <a:pt x="141" y="6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2" name="Freeform 78"/>
            <p:cNvSpPr>
              <a:spLocks/>
            </p:cNvSpPr>
            <p:nvPr/>
          </p:nvSpPr>
          <p:spPr bwMode="auto">
            <a:xfrm>
              <a:off x="5928122" y="1647826"/>
              <a:ext cx="240506" cy="496491"/>
            </a:xfrm>
            <a:custGeom>
              <a:avLst/>
              <a:gdLst>
                <a:gd name="T0" fmla="*/ 32 w 132"/>
                <a:gd name="T1" fmla="*/ 91 h 272"/>
                <a:gd name="T2" fmla="*/ 32 w 132"/>
                <a:gd name="T3" fmla="*/ 91 h 272"/>
                <a:gd name="T4" fmla="*/ 32 w 132"/>
                <a:gd name="T5" fmla="*/ 92 h 272"/>
                <a:gd name="T6" fmla="*/ 32 w 132"/>
                <a:gd name="T7" fmla="*/ 100 h 272"/>
                <a:gd name="T8" fmla="*/ 32 w 132"/>
                <a:gd name="T9" fmla="*/ 102 h 272"/>
                <a:gd name="T10" fmla="*/ 26 w 132"/>
                <a:gd name="T11" fmla="*/ 145 h 272"/>
                <a:gd name="T12" fmla="*/ 11 w 132"/>
                <a:gd name="T13" fmla="*/ 179 h 272"/>
                <a:gd name="T14" fmla="*/ 0 w 132"/>
                <a:gd name="T15" fmla="*/ 205 h 272"/>
                <a:gd name="T16" fmla="*/ 125 w 132"/>
                <a:gd name="T17" fmla="*/ 272 h 272"/>
                <a:gd name="T18" fmla="*/ 125 w 132"/>
                <a:gd name="T19" fmla="*/ 272 h 272"/>
                <a:gd name="T20" fmla="*/ 129 w 132"/>
                <a:gd name="T21" fmla="*/ 272 h 272"/>
                <a:gd name="T22" fmla="*/ 130 w 132"/>
                <a:gd name="T23" fmla="*/ 272 h 272"/>
                <a:gd name="T24" fmla="*/ 132 w 132"/>
                <a:gd name="T25" fmla="*/ 272 h 272"/>
                <a:gd name="T26" fmla="*/ 132 w 132"/>
                <a:gd name="T27" fmla="*/ 194 h 272"/>
                <a:gd name="T28" fmla="*/ 132 w 132"/>
                <a:gd name="T29" fmla="*/ 0 h 272"/>
                <a:gd name="T30" fmla="*/ 32 w 132"/>
                <a:gd name="T31" fmla="*/ 9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272">
                  <a:moveTo>
                    <a:pt x="32" y="91"/>
                  </a:move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2" y="94"/>
                    <a:pt x="32" y="97"/>
                    <a:pt x="32" y="100"/>
                  </a:cubicBezTo>
                  <a:cubicBezTo>
                    <a:pt x="32" y="101"/>
                    <a:pt x="32" y="101"/>
                    <a:pt x="32" y="102"/>
                  </a:cubicBezTo>
                  <a:cubicBezTo>
                    <a:pt x="32" y="112"/>
                    <a:pt x="30" y="128"/>
                    <a:pt x="26" y="145"/>
                  </a:cubicBezTo>
                  <a:cubicBezTo>
                    <a:pt x="23" y="156"/>
                    <a:pt x="18" y="168"/>
                    <a:pt x="11" y="179"/>
                  </a:cubicBezTo>
                  <a:cubicBezTo>
                    <a:pt x="7" y="187"/>
                    <a:pt x="3" y="196"/>
                    <a:pt x="0" y="205"/>
                  </a:cubicBezTo>
                  <a:cubicBezTo>
                    <a:pt x="0" y="205"/>
                    <a:pt x="44" y="269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7" y="272"/>
                    <a:pt x="128" y="272"/>
                    <a:pt x="129" y="272"/>
                  </a:cubicBezTo>
                  <a:cubicBezTo>
                    <a:pt x="130" y="272"/>
                    <a:pt x="130" y="272"/>
                    <a:pt x="130" y="272"/>
                  </a:cubicBezTo>
                  <a:cubicBezTo>
                    <a:pt x="131" y="272"/>
                    <a:pt x="131" y="272"/>
                    <a:pt x="132" y="272"/>
                  </a:cubicBezTo>
                  <a:cubicBezTo>
                    <a:pt x="132" y="194"/>
                    <a:pt x="132" y="194"/>
                    <a:pt x="132" y="19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0" y="0"/>
                    <a:pt x="37" y="40"/>
                    <a:pt x="32" y="91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3" name="Freeform 79"/>
            <p:cNvSpPr>
              <a:spLocks/>
            </p:cNvSpPr>
            <p:nvPr/>
          </p:nvSpPr>
          <p:spPr bwMode="auto">
            <a:xfrm>
              <a:off x="6168628" y="2025254"/>
              <a:ext cx="263128" cy="394097"/>
            </a:xfrm>
            <a:custGeom>
              <a:avLst/>
              <a:gdLst>
                <a:gd name="T0" fmla="*/ 133 w 144"/>
                <a:gd name="T1" fmla="*/ 0 h 216"/>
                <a:gd name="T2" fmla="*/ 0 w 144"/>
                <a:gd name="T3" fmla="*/ 65 h 216"/>
                <a:gd name="T4" fmla="*/ 0 w 144"/>
                <a:gd name="T5" fmla="*/ 216 h 216"/>
                <a:gd name="T6" fmla="*/ 144 w 144"/>
                <a:gd name="T7" fmla="*/ 75 h 216"/>
                <a:gd name="T8" fmla="*/ 133 w 144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16">
                  <a:moveTo>
                    <a:pt x="133" y="0"/>
                  </a:moveTo>
                  <a:cubicBezTo>
                    <a:pt x="133" y="0"/>
                    <a:pt x="86" y="65"/>
                    <a:pt x="0" y="6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78" y="216"/>
                    <a:pt x="142" y="153"/>
                    <a:pt x="144" y="75"/>
                  </a:cubicBezTo>
                  <a:cubicBezTo>
                    <a:pt x="144" y="75"/>
                    <a:pt x="144" y="35"/>
                    <a:pt x="133" y="0"/>
                  </a:cubicBez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4" name="Freeform 80"/>
            <p:cNvSpPr>
              <a:spLocks/>
            </p:cNvSpPr>
            <p:nvPr/>
          </p:nvSpPr>
          <p:spPr bwMode="auto">
            <a:xfrm>
              <a:off x="6168628" y="1647826"/>
              <a:ext cx="242888" cy="496491"/>
            </a:xfrm>
            <a:custGeom>
              <a:avLst/>
              <a:gdLst>
                <a:gd name="T0" fmla="*/ 120 w 133"/>
                <a:gd name="T1" fmla="*/ 179 h 272"/>
                <a:gd name="T2" fmla="*/ 107 w 133"/>
                <a:gd name="T3" fmla="*/ 147 h 272"/>
                <a:gd name="T4" fmla="*/ 100 w 133"/>
                <a:gd name="T5" fmla="*/ 101 h 272"/>
                <a:gd name="T6" fmla="*/ 100 w 133"/>
                <a:gd name="T7" fmla="*/ 100 h 272"/>
                <a:gd name="T8" fmla="*/ 99 w 133"/>
                <a:gd name="T9" fmla="*/ 94 h 272"/>
                <a:gd name="T10" fmla="*/ 99 w 133"/>
                <a:gd name="T11" fmla="*/ 91 h 272"/>
                <a:gd name="T12" fmla="*/ 99 w 133"/>
                <a:gd name="T13" fmla="*/ 91 h 272"/>
                <a:gd name="T14" fmla="*/ 0 w 133"/>
                <a:gd name="T15" fmla="*/ 0 h 272"/>
                <a:gd name="T16" fmla="*/ 0 w 133"/>
                <a:gd name="T17" fmla="*/ 194 h 272"/>
                <a:gd name="T18" fmla="*/ 0 w 133"/>
                <a:gd name="T19" fmla="*/ 272 h 272"/>
                <a:gd name="T20" fmla="*/ 133 w 133"/>
                <a:gd name="T21" fmla="*/ 207 h 272"/>
                <a:gd name="T22" fmla="*/ 120 w 133"/>
                <a:gd name="T23" fmla="*/ 17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272">
                  <a:moveTo>
                    <a:pt x="120" y="179"/>
                  </a:moveTo>
                  <a:cubicBezTo>
                    <a:pt x="114" y="169"/>
                    <a:pt x="110" y="158"/>
                    <a:pt x="107" y="147"/>
                  </a:cubicBezTo>
                  <a:cubicBezTo>
                    <a:pt x="102" y="129"/>
                    <a:pt x="100" y="111"/>
                    <a:pt x="100" y="101"/>
                  </a:cubicBezTo>
                  <a:cubicBezTo>
                    <a:pt x="100" y="101"/>
                    <a:pt x="100" y="100"/>
                    <a:pt x="100" y="100"/>
                  </a:cubicBezTo>
                  <a:cubicBezTo>
                    <a:pt x="100" y="98"/>
                    <a:pt x="100" y="96"/>
                    <a:pt x="99" y="94"/>
                  </a:cubicBezTo>
                  <a:cubicBezTo>
                    <a:pt x="99" y="92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5" y="40"/>
                    <a:pt x="52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86" y="272"/>
                    <a:pt x="133" y="207"/>
                    <a:pt x="133" y="207"/>
                  </a:cubicBezTo>
                  <a:cubicBezTo>
                    <a:pt x="129" y="197"/>
                    <a:pt x="125" y="187"/>
                    <a:pt x="120" y="179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5" name="Freeform 81"/>
            <p:cNvSpPr>
              <a:spLocks/>
            </p:cNvSpPr>
            <p:nvPr/>
          </p:nvSpPr>
          <p:spPr bwMode="auto">
            <a:xfrm>
              <a:off x="6099572" y="1884760"/>
              <a:ext cx="136922" cy="132159"/>
            </a:xfrm>
            <a:custGeom>
              <a:avLst/>
              <a:gdLst>
                <a:gd name="T0" fmla="*/ 74 w 75"/>
                <a:gd name="T1" fmla="*/ 40 h 72"/>
                <a:gd name="T2" fmla="*/ 74 w 75"/>
                <a:gd name="T3" fmla="*/ 40 h 72"/>
                <a:gd name="T4" fmla="*/ 37 w 75"/>
                <a:gd name="T5" fmla="*/ 0 h 72"/>
                <a:gd name="T6" fmla="*/ 1 w 75"/>
                <a:gd name="T7" fmla="*/ 40 h 72"/>
                <a:gd name="T8" fmla="*/ 17 w 75"/>
                <a:gd name="T9" fmla="*/ 72 h 72"/>
                <a:gd name="T10" fmla="*/ 29 w 75"/>
                <a:gd name="T11" fmla="*/ 67 h 72"/>
                <a:gd name="T12" fmla="*/ 37 w 75"/>
                <a:gd name="T13" fmla="*/ 67 h 72"/>
                <a:gd name="T14" fmla="*/ 45 w 75"/>
                <a:gd name="T15" fmla="*/ 67 h 72"/>
                <a:gd name="T16" fmla="*/ 58 w 75"/>
                <a:gd name="T17" fmla="*/ 72 h 72"/>
                <a:gd name="T18" fmla="*/ 74 w 75"/>
                <a:gd name="T19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2">
                  <a:moveTo>
                    <a:pt x="74" y="40"/>
                  </a:moveTo>
                  <a:cubicBezTo>
                    <a:pt x="74" y="40"/>
                    <a:pt x="74" y="40"/>
                    <a:pt x="74" y="40"/>
                  </a:cubicBezTo>
                  <a:cubicBezTo>
                    <a:pt x="74" y="18"/>
                    <a:pt x="54" y="0"/>
                    <a:pt x="37" y="0"/>
                  </a:cubicBezTo>
                  <a:cubicBezTo>
                    <a:pt x="21" y="0"/>
                    <a:pt x="1" y="18"/>
                    <a:pt x="1" y="40"/>
                  </a:cubicBezTo>
                  <a:cubicBezTo>
                    <a:pt x="1" y="49"/>
                    <a:pt x="0" y="72"/>
                    <a:pt x="17" y="72"/>
                  </a:cubicBezTo>
                  <a:cubicBezTo>
                    <a:pt x="22" y="72"/>
                    <a:pt x="26" y="70"/>
                    <a:pt x="29" y="67"/>
                  </a:cubicBezTo>
                  <a:cubicBezTo>
                    <a:pt x="32" y="67"/>
                    <a:pt x="35" y="67"/>
                    <a:pt x="37" y="67"/>
                  </a:cubicBezTo>
                  <a:cubicBezTo>
                    <a:pt x="40" y="67"/>
                    <a:pt x="43" y="67"/>
                    <a:pt x="45" y="67"/>
                  </a:cubicBezTo>
                  <a:cubicBezTo>
                    <a:pt x="48" y="70"/>
                    <a:pt x="53" y="72"/>
                    <a:pt x="58" y="72"/>
                  </a:cubicBezTo>
                  <a:cubicBezTo>
                    <a:pt x="75" y="72"/>
                    <a:pt x="74" y="49"/>
                    <a:pt x="74" y="40"/>
                  </a:cubicBezTo>
                  <a:close/>
                </a:path>
              </a:pathLst>
            </a:custGeom>
            <a:solidFill>
              <a:srgbClr val="EA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6" name="Freeform 82"/>
            <p:cNvSpPr>
              <a:spLocks/>
            </p:cNvSpPr>
            <p:nvPr/>
          </p:nvSpPr>
          <p:spPr bwMode="auto">
            <a:xfrm>
              <a:off x="6013847" y="1751410"/>
              <a:ext cx="154781" cy="159544"/>
            </a:xfrm>
            <a:custGeom>
              <a:avLst/>
              <a:gdLst>
                <a:gd name="T0" fmla="*/ 44 w 85"/>
                <a:gd name="T1" fmla="*/ 0 h 87"/>
                <a:gd name="T2" fmla="*/ 0 w 85"/>
                <a:gd name="T3" fmla="*/ 42 h 87"/>
                <a:gd name="T4" fmla="*/ 44 w 85"/>
                <a:gd name="T5" fmla="*/ 84 h 87"/>
                <a:gd name="T6" fmla="*/ 85 w 85"/>
                <a:gd name="T7" fmla="*/ 72 h 87"/>
                <a:gd name="T8" fmla="*/ 85 w 85"/>
                <a:gd name="T9" fmla="*/ 26 h 87"/>
                <a:gd name="T10" fmla="*/ 44 w 85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7">
                  <a:moveTo>
                    <a:pt x="44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4"/>
                    <a:pt x="44" y="84"/>
                  </a:cubicBezTo>
                  <a:cubicBezTo>
                    <a:pt x="62" y="84"/>
                    <a:pt x="78" y="87"/>
                    <a:pt x="85" y="7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8" y="11"/>
                    <a:pt x="62" y="0"/>
                    <a:pt x="44" y="0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7" name="Freeform 83"/>
            <p:cNvSpPr>
              <a:spLocks/>
            </p:cNvSpPr>
            <p:nvPr/>
          </p:nvSpPr>
          <p:spPr bwMode="auto">
            <a:xfrm>
              <a:off x="6168628" y="1751410"/>
              <a:ext cx="154781" cy="159544"/>
            </a:xfrm>
            <a:custGeom>
              <a:avLst/>
              <a:gdLst>
                <a:gd name="T0" fmla="*/ 41 w 85"/>
                <a:gd name="T1" fmla="*/ 84 h 87"/>
                <a:gd name="T2" fmla="*/ 85 w 85"/>
                <a:gd name="T3" fmla="*/ 42 h 87"/>
                <a:gd name="T4" fmla="*/ 41 w 85"/>
                <a:gd name="T5" fmla="*/ 0 h 87"/>
                <a:gd name="T6" fmla="*/ 0 w 85"/>
                <a:gd name="T7" fmla="*/ 26 h 87"/>
                <a:gd name="T8" fmla="*/ 0 w 85"/>
                <a:gd name="T9" fmla="*/ 26 h 87"/>
                <a:gd name="T10" fmla="*/ 0 w 85"/>
                <a:gd name="T11" fmla="*/ 72 h 87"/>
                <a:gd name="T12" fmla="*/ 0 w 85"/>
                <a:gd name="T13" fmla="*/ 72 h 87"/>
                <a:gd name="T14" fmla="*/ 41 w 85"/>
                <a:gd name="T15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7">
                  <a:moveTo>
                    <a:pt x="41" y="84"/>
                  </a:moveTo>
                  <a:cubicBezTo>
                    <a:pt x="65" y="84"/>
                    <a:pt x="85" y="66"/>
                    <a:pt x="85" y="42"/>
                  </a:cubicBezTo>
                  <a:cubicBezTo>
                    <a:pt x="85" y="19"/>
                    <a:pt x="65" y="0"/>
                    <a:pt x="41" y="0"/>
                  </a:cubicBezTo>
                  <a:cubicBezTo>
                    <a:pt x="22" y="0"/>
                    <a:pt x="7" y="1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" y="87"/>
                    <a:pt x="22" y="84"/>
                    <a:pt x="41" y="84"/>
                  </a:cubicBezTo>
                  <a:close/>
                </a:path>
              </a:pathLst>
            </a:custGeom>
            <a:solidFill>
              <a:srgbClr val="EA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8" name="Freeform 84"/>
            <p:cNvSpPr>
              <a:spLocks/>
            </p:cNvSpPr>
            <p:nvPr/>
          </p:nvSpPr>
          <p:spPr bwMode="auto">
            <a:xfrm>
              <a:off x="6124575" y="1883569"/>
              <a:ext cx="44053" cy="98822"/>
            </a:xfrm>
            <a:custGeom>
              <a:avLst/>
              <a:gdLst>
                <a:gd name="T0" fmla="*/ 16 w 24"/>
                <a:gd name="T1" fmla="*/ 2 h 54"/>
                <a:gd name="T2" fmla="*/ 5 w 24"/>
                <a:gd name="T3" fmla="*/ 9 h 54"/>
                <a:gd name="T4" fmla="*/ 2 w 24"/>
                <a:gd name="T5" fmla="*/ 23 h 54"/>
                <a:gd name="T6" fmla="*/ 19 w 24"/>
                <a:gd name="T7" fmla="*/ 51 h 54"/>
                <a:gd name="T8" fmla="*/ 24 w 24"/>
                <a:gd name="T9" fmla="*/ 54 h 54"/>
                <a:gd name="T10" fmla="*/ 24 w 24"/>
                <a:gd name="T11" fmla="*/ 0 h 54"/>
                <a:gd name="T12" fmla="*/ 16 w 24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4">
                  <a:moveTo>
                    <a:pt x="16" y="2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12"/>
                    <a:pt x="0" y="18"/>
                    <a:pt x="2" y="23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3"/>
                    <a:pt x="22" y="54"/>
                    <a:pt x="24" y="5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2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9" name="Freeform 85"/>
            <p:cNvSpPr>
              <a:spLocks/>
            </p:cNvSpPr>
            <p:nvPr/>
          </p:nvSpPr>
          <p:spPr bwMode="auto">
            <a:xfrm>
              <a:off x="6168628" y="1883569"/>
              <a:ext cx="44053" cy="98822"/>
            </a:xfrm>
            <a:custGeom>
              <a:avLst/>
              <a:gdLst>
                <a:gd name="T0" fmla="*/ 5 w 24"/>
                <a:gd name="T1" fmla="*/ 51 h 54"/>
                <a:gd name="T2" fmla="*/ 22 w 24"/>
                <a:gd name="T3" fmla="*/ 23 h 54"/>
                <a:gd name="T4" fmla="*/ 19 w 24"/>
                <a:gd name="T5" fmla="*/ 9 h 54"/>
                <a:gd name="T6" fmla="*/ 8 w 24"/>
                <a:gd name="T7" fmla="*/ 2 h 54"/>
                <a:gd name="T8" fmla="*/ 0 w 24"/>
                <a:gd name="T9" fmla="*/ 0 h 54"/>
                <a:gd name="T10" fmla="*/ 0 w 24"/>
                <a:gd name="T11" fmla="*/ 54 h 54"/>
                <a:gd name="T12" fmla="*/ 5 w 24"/>
                <a:gd name="T13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4">
                  <a:moveTo>
                    <a:pt x="5" y="5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4" y="18"/>
                    <a:pt x="23" y="12"/>
                    <a:pt x="19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4"/>
                    <a:pt x="3" y="53"/>
                    <a:pt x="5" y="51"/>
                  </a:cubicBezTo>
                  <a:close/>
                </a:path>
              </a:pathLst>
            </a:custGeom>
            <a:solidFill>
              <a:srgbClr val="FBD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0" name="Oval 86"/>
            <p:cNvSpPr>
              <a:spLocks noChangeArrowheads="1"/>
            </p:cNvSpPr>
            <p:nvPr/>
          </p:nvSpPr>
          <p:spPr bwMode="auto">
            <a:xfrm>
              <a:off x="6055519" y="1802607"/>
              <a:ext cx="52388" cy="53578"/>
            </a:xfrm>
            <a:prstGeom prst="ellipse">
              <a:avLst/>
            </a:prstGeom>
            <a:solidFill>
              <a:srgbClr val="4E1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1" name="Oval 87"/>
            <p:cNvSpPr>
              <a:spLocks noChangeArrowheads="1"/>
            </p:cNvSpPr>
            <p:nvPr/>
          </p:nvSpPr>
          <p:spPr bwMode="auto">
            <a:xfrm>
              <a:off x="6226969" y="1802607"/>
              <a:ext cx="52388" cy="53578"/>
            </a:xfrm>
            <a:prstGeom prst="ellipse">
              <a:avLst/>
            </a:prstGeom>
            <a:solidFill>
              <a:srgbClr val="4E1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2" name="Oval 88"/>
            <p:cNvSpPr>
              <a:spLocks noChangeArrowheads="1"/>
            </p:cNvSpPr>
            <p:nvPr/>
          </p:nvSpPr>
          <p:spPr bwMode="auto">
            <a:xfrm>
              <a:off x="6082903" y="1810941"/>
              <a:ext cx="17859" cy="178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3" name="Oval 89"/>
            <p:cNvSpPr>
              <a:spLocks noChangeArrowheads="1"/>
            </p:cNvSpPr>
            <p:nvPr/>
          </p:nvSpPr>
          <p:spPr bwMode="auto">
            <a:xfrm>
              <a:off x="6251972" y="1810941"/>
              <a:ext cx="19050" cy="178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4" name="Freeform 90"/>
            <p:cNvSpPr>
              <a:spLocks/>
            </p:cNvSpPr>
            <p:nvPr/>
          </p:nvSpPr>
          <p:spPr bwMode="auto">
            <a:xfrm>
              <a:off x="6044803" y="1473994"/>
              <a:ext cx="144066" cy="239316"/>
            </a:xfrm>
            <a:custGeom>
              <a:avLst/>
              <a:gdLst>
                <a:gd name="T0" fmla="*/ 2 w 79"/>
                <a:gd name="T1" fmla="*/ 0 h 131"/>
                <a:gd name="T2" fmla="*/ 34 w 79"/>
                <a:gd name="T3" fmla="*/ 23 h 131"/>
                <a:gd name="T4" fmla="*/ 40 w 79"/>
                <a:gd name="T5" fmla="*/ 28 h 131"/>
                <a:gd name="T6" fmla="*/ 43 w 79"/>
                <a:gd name="T7" fmla="*/ 29 h 131"/>
                <a:gd name="T8" fmla="*/ 47 w 79"/>
                <a:gd name="T9" fmla="*/ 32 h 131"/>
                <a:gd name="T10" fmla="*/ 63 w 79"/>
                <a:gd name="T11" fmla="*/ 47 h 131"/>
                <a:gd name="T12" fmla="*/ 79 w 79"/>
                <a:gd name="T13" fmla="*/ 90 h 131"/>
                <a:gd name="T14" fmla="*/ 67 w 79"/>
                <a:gd name="T15" fmla="*/ 131 h 131"/>
                <a:gd name="T16" fmla="*/ 48 w 79"/>
                <a:gd name="T17" fmla="*/ 97 h 131"/>
                <a:gd name="T18" fmla="*/ 32 w 79"/>
                <a:gd name="T19" fmla="*/ 72 h 131"/>
                <a:gd name="T20" fmla="*/ 22 w 79"/>
                <a:gd name="T21" fmla="*/ 60 h 131"/>
                <a:gd name="T22" fmla="*/ 19 w 79"/>
                <a:gd name="T23" fmla="*/ 57 h 131"/>
                <a:gd name="T24" fmla="*/ 15 w 79"/>
                <a:gd name="T25" fmla="*/ 52 h 131"/>
                <a:gd name="T26" fmla="*/ 9 w 79"/>
                <a:gd name="T27" fmla="*/ 42 h 131"/>
                <a:gd name="T28" fmla="*/ 2 w 79"/>
                <a:gd name="T2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31">
                  <a:moveTo>
                    <a:pt x="2" y="0"/>
                  </a:moveTo>
                  <a:cubicBezTo>
                    <a:pt x="15" y="8"/>
                    <a:pt x="25" y="16"/>
                    <a:pt x="34" y="23"/>
                  </a:cubicBezTo>
                  <a:cubicBezTo>
                    <a:pt x="36" y="25"/>
                    <a:pt x="38" y="26"/>
                    <a:pt x="40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52" y="36"/>
                    <a:pt x="58" y="41"/>
                    <a:pt x="63" y="47"/>
                  </a:cubicBezTo>
                  <a:cubicBezTo>
                    <a:pt x="74" y="60"/>
                    <a:pt x="78" y="76"/>
                    <a:pt x="79" y="90"/>
                  </a:cubicBezTo>
                  <a:cubicBezTo>
                    <a:pt x="79" y="105"/>
                    <a:pt x="75" y="118"/>
                    <a:pt x="67" y="131"/>
                  </a:cubicBezTo>
                  <a:cubicBezTo>
                    <a:pt x="59" y="119"/>
                    <a:pt x="53" y="107"/>
                    <a:pt x="48" y="97"/>
                  </a:cubicBezTo>
                  <a:cubicBezTo>
                    <a:pt x="43" y="87"/>
                    <a:pt x="38" y="79"/>
                    <a:pt x="32" y="72"/>
                  </a:cubicBezTo>
                  <a:cubicBezTo>
                    <a:pt x="29" y="68"/>
                    <a:pt x="26" y="65"/>
                    <a:pt x="22" y="60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5"/>
                    <a:pt x="16" y="53"/>
                    <a:pt x="15" y="52"/>
                  </a:cubicBezTo>
                  <a:cubicBezTo>
                    <a:pt x="12" y="48"/>
                    <a:pt x="11" y="45"/>
                    <a:pt x="9" y="42"/>
                  </a:cubicBezTo>
                  <a:cubicBezTo>
                    <a:pt x="3" y="29"/>
                    <a:pt x="0" y="15"/>
                    <a:pt x="2" y="0"/>
                  </a:cubicBezTo>
                  <a:close/>
                </a:path>
              </a:pathLst>
            </a:custGeom>
            <a:solidFill>
              <a:srgbClr val="EA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20" name="组合 26819"/>
          <p:cNvGrpSpPr/>
          <p:nvPr/>
        </p:nvGrpSpPr>
        <p:grpSpPr>
          <a:xfrm>
            <a:off x="323528" y="1785483"/>
            <a:ext cx="2058911" cy="1662964"/>
            <a:chOff x="5720954" y="483395"/>
            <a:chExt cx="742950" cy="600074"/>
          </a:xfrm>
        </p:grpSpPr>
        <p:sp>
          <p:nvSpPr>
            <p:cNvPr id="382" name="Freeform 217"/>
            <p:cNvSpPr>
              <a:spLocks/>
            </p:cNvSpPr>
            <p:nvPr/>
          </p:nvSpPr>
          <p:spPr bwMode="auto">
            <a:xfrm>
              <a:off x="5720954" y="592932"/>
              <a:ext cx="345281" cy="440531"/>
            </a:xfrm>
            <a:custGeom>
              <a:avLst/>
              <a:gdLst>
                <a:gd name="T0" fmla="*/ 114 w 189"/>
                <a:gd name="T1" fmla="*/ 241 h 241"/>
                <a:gd name="T2" fmla="*/ 70 w 189"/>
                <a:gd name="T3" fmla="*/ 227 h 241"/>
                <a:gd name="T4" fmla="*/ 32 w 189"/>
                <a:gd name="T5" fmla="*/ 175 h 241"/>
                <a:gd name="T6" fmla="*/ 57 w 189"/>
                <a:gd name="T7" fmla="*/ 99 h 241"/>
                <a:gd name="T8" fmla="*/ 69 w 189"/>
                <a:gd name="T9" fmla="*/ 40 h 241"/>
                <a:gd name="T10" fmla="*/ 45 w 189"/>
                <a:gd name="T11" fmla="*/ 29 h 241"/>
                <a:gd name="T12" fmla="*/ 32 w 189"/>
                <a:gd name="T13" fmla="*/ 39 h 241"/>
                <a:gd name="T14" fmla="*/ 29 w 189"/>
                <a:gd name="T15" fmla="*/ 51 h 241"/>
                <a:gd name="T16" fmla="*/ 36 w 189"/>
                <a:gd name="T17" fmla="*/ 58 h 241"/>
                <a:gd name="T18" fmla="*/ 43 w 189"/>
                <a:gd name="T19" fmla="*/ 76 h 241"/>
                <a:gd name="T20" fmla="*/ 26 w 189"/>
                <a:gd name="T21" fmla="*/ 83 h 241"/>
                <a:gd name="T22" fmla="*/ 4 w 189"/>
                <a:gd name="T23" fmla="*/ 61 h 241"/>
                <a:gd name="T24" fmla="*/ 8 w 189"/>
                <a:gd name="T25" fmla="*/ 26 h 241"/>
                <a:gd name="T26" fmla="*/ 41 w 189"/>
                <a:gd name="T27" fmla="*/ 2 h 241"/>
                <a:gd name="T28" fmla="*/ 89 w 189"/>
                <a:gd name="T29" fmla="*/ 22 h 241"/>
                <a:gd name="T30" fmla="*/ 78 w 189"/>
                <a:gd name="T31" fmla="*/ 116 h 241"/>
                <a:gd name="T32" fmla="*/ 58 w 189"/>
                <a:gd name="T33" fmla="*/ 171 h 241"/>
                <a:gd name="T34" fmla="*/ 84 w 189"/>
                <a:gd name="T35" fmla="*/ 205 h 241"/>
                <a:gd name="T36" fmla="*/ 163 w 189"/>
                <a:gd name="T37" fmla="*/ 185 h 241"/>
                <a:gd name="T38" fmla="*/ 181 w 189"/>
                <a:gd name="T39" fmla="*/ 181 h 241"/>
                <a:gd name="T40" fmla="*/ 185 w 189"/>
                <a:gd name="T41" fmla="*/ 199 h 241"/>
                <a:gd name="T42" fmla="*/ 114 w 189"/>
                <a:gd name="T4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241">
                  <a:moveTo>
                    <a:pt x="114" y="241"/>
                  </a:moveTo>
                  <a:cubicBezTo>
                    <a:pt x="101" y="241"/>
                    <a:pt x="86" y="237"/>
                    <a:pt x="70" y="227"/>
                  </a:cubicBezTo>
                  <a:cubicBezTo>
                    <a:pt x="48" y="214"/>
                    <a:pt x="35" y="196"/>
                    <a:pt x="32" y="175"/>
                  </a:cubicBezTo>
                  <a:cubicBezTo>
                    <a:pt x="26" y="136"/>
                    <a:pt x="56" y="100"/>
                    <a:pt x="57" y="99"/>
                  </a:cubicBezTo>
                  <a:cubicBezTo>
                    <a:pt x="57" y="99"/>
                    <a:pt x="89" y="60"/>
                    <a:pt x="69" y="40"/>
                  </a:cubicBezTo>
                  <a:cubicBezTo>
                    <a:pt x="62" y="32"/>
                    <a:pt x="52" y="28"/>
                    <a:pt x="45" y="29"/>
                  </a:cubicBezTo>
                  <a:cubicBezTo>
                    <a:pt x="39" y="29"/>
                    <a:pt x="35" y="33"/>
                    <a:pt x="32" y="39"/>
                  </a:cubicBezTo>
                  <a:cubicBezTo>
                    <a:pt x="29" y="44"/>
                    <a:pt x="28" y="48"/>
                    <a:pt x="29" y="51"/>
                  </a:cubicBezTo>
                  <a:cubicBezTo>
                    <a:pt x="31" y="56"/>
                    <a:pt x="36" y="58"/>
                    <a:pt x="36" y="58"/>
                  </a:cubicBezTo>
                  <a:cubicBezTo>
                    <a:pt x="43" y="61"/>
                    <a:pt x="46" y="69"/>
                    <a:pt x="43" y="76"/>
                  </a:cubicBezTo>
                  <a:cubicBezTo>
                    <a:pt x="40" y="83"/>
                    <a:pt x="32" y="86"/>
                    <a:pt x="26" y="83"/>
                  </a:cubicBezTo>
                  <a:cubicBezTo>
                    <a:pt x="24" y="82"/>
                    <a:pt x="10" y="76"/>
                    <a:pt x="4" y="61"/>
                  </a:cubicBezTo>
                  <a:cubicBezTo>
                    <a:pt x="1" y="53"/>
                    <a:pt x="0" y="41"/>
                    <a:pt x="8" y="26"/>
                  </a:cubicBezTo>
                  <a:cubicBezTo>
                    <a:pt x="15" y="13"/>
                    <a:pt x="27" y="4"/>
                    <a:pt x="41" y="2"/>
                  </a:cubicBezTo>
                  <a:cubicBezTo>
                    <a:pt x="57" y="0"/>
                    <a:pt x="75" y="7"/>
                    <a:pt x="89" y="22"/>
                  </a:cubicBezTo>
                  <a:cubicBezTo>
                    <a:pt x="117" y="52"/>
                    <a:pt x="95" y="95"/>
                    <a:pt x="78" y="116"/>
                  </a:cubicBezTo>
                  <a:cubicBezTo>
                    <a:pt x="77" y="117"/>
                    <a:pt x="54" y="144"/>
                    <a:pt x="58" y="171"/>
                  </a:cubicBezTo>
                  <a:cubicBezTo>
                    <a:pt x="60" y="184"/>
                    <a:pt x="69" y="195"/>
                    <a:pt x="84" y="205"/>
                  </a:cubicBezTo>
                  <a:cubicBezTo>
                    <a:pt x="130" y="233"/>
                    <a:pt x="160" y="190"/>
                    <a:pt x="163" y="185"/>
                  </a:cubicBezTo>
                  <a:cubicBezTo>
                    <a:pt x="167" y="178"/>
                    <a:pt x="175" y="177"/>
                    <a:pt x="181" y="181"/>
                  </a:cubicBezTo>
                  <a:cubicBezTo>
                    <a:pt x="188" y="184"/>
                    <a:pt x="189" y="193"/>
                    <a:pt x="185" y="199"/>
                  </a:cubicBezTo>
                  <a:cubicBezTo>
                    <a:pt x="174" y="217"/>
                    <a:pt x="148" y="241"/>
                    <a:pt x="114" y="241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18"/>
            <p:cNvSpPr>
              <a:spLocks/>
            </p:cNvSpPr>
            <p:nvPr/>
          </p:nvSpPr>
          <p:spPr bwMode="auto">
            <a:xfrm>
              <a:off x="5997179" y="722710"/>
              <a:ext cx="169069" cy="304800"/>
            </a:xfrm>
            <a:custGeom>
              <a:avLst/>
              <a:gdLst>
                <a:gd name="T0" fmla="*/ 0 w 93"/>
                <a:gd name="T1" fmla="*/ 84 h 167"/>
                <a:gd name="T2" fmla="*/ 93 w 93"/>
                <a:gd name="T3" fmla="*/ 167 h 167"/>
                <a:gd name="T4" fmla="*/ 93 w 93"/>
                <a:gd name="T5" fmla="*/ 0 h 167"/>
                <a:gd name="T6" fmla="*/ 0 w 93"/>
                <a:gd name="T7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0" y="84"/>
                  </a:moveTo>
                  <a:cubicBezTo>
                    <a:pt x="0" y="130"/>
                    <a:pt x="41" y="167"/>
                    <a:pt x="93" y="167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0" y="37"/>
                    <a:pt x="0" y="84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19"/>
            <p:cNvSpPr>
              <a:spLocks/>
            </p:cNvSpPr>
            <p:nvPr/>
          </p:nvSpPr>
          <p:spPr bwMode="auto">
            <a:xfrm>
              <a:off x="6166248" y="722710"/>
              <a:ext cx="170259" cy="304800"/>
            </a:xfrm>
            <a:custGeom>
              <a:avLst/>
              <a:gdLst>
                <a:gd name="T0" fmla="*/ 93 w 93"/>
                <a:gd name="T1" fmla="*/ 84 h 167"/>
                <a:gd name="T2" fmla="*/ 0 w 93"/>
                <a:gd name="T3" fmla="*/ 0 h 167"/>
                <a:gd name="T4" fmla="*/ 0 w 93"/>
                <a:gd name="T5" fmla="*/ 167 h 167"/>
                <a:gd name="T6" fmla="*/ 93 w 93"/>
                <a:gd name="T7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93" y="84"/>
                  </a:moveTo>
                  <a:cubicBezTo>
                    <a:pt x="93" y="37"/>
                    <a:pt x="51" y="0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1" y="167"/>
                    <a:pt x="93" y="130"/>
                    <a:pt x="93" y="84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20"/>
            <p:cNvSpPr>
              <a:spLocks/>
            </p:cNvSpPr>
            <p:nvPr/>
          </p:nvSpPr>
          <p:spPr bwMode="auto">
            <a:xfrm>
              <a:off x="5969795" y="650082"/>
              <a:ext cx="196453" cy="304800"/>
            </a:xfrm>
            <a:custGeom>
              <a:avLst/>
              <a:gdLst>
                <a:gd name="T0" fmla="*/ 0 w 108"/>
                <a:gd name="T1" fmla="*/ 83 h 167"/>
                <a:gd name="T2" fmla="*/ 108 w 108"/>
                <a:gd name="T3" fmla="*/ 167 h 167"/>
                <a:gd name="T4" fmla="*/ 108 w 108"/>
                <a:gd name="T5" fmla="*/ 0 h 167"/>
                <a:gd name="T6" fmla="*/ 0 w 108"/>
                <a:gd name="T7" fmla="*/ 8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67">
                  <a:moveTo>
                    <a:pt x="0" y="83"/>
                  </a:moveTo>
                  <a:cubicBezTo>
                    <a:pt x="0" y="130"/>
                    <a:pt x="48" y="167"/>
                    <a:pt x="108" y="167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37"/>
                    <a:pt x="0" y="83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1"/>
            <p:cNvSpPr>
              <a:spLocks/>
            </p:cNvSpPr>
            <p:nvPr/>
          </p:nvSpPr>
          <p:spPr bwMode="auto">
            <a:xfrm>
              <a:off x="6166248" y="650082"/>
              <a:ext cx="197644" cy="320278"/>
            </a:xfrm>
            <a:custGeom>
              <a:avLst/>
              <a:gdLst>
                <a:gd name="T0" fmla="*/ 108 w 108"/>
                <a:gd name="T1" fmla="*/ 83 h 176"/>
                <a:gd name="T2" fmla="*/ 0 w 108"/>
                <a:gd name="T3" fmla="*/ 0 h 176"/>
                <a:gd name="T4" fmla="*/ 0 w 108"/>
                <a:gd name="T5" fmla="*/ 176 h 176"/>
                <a:gd name="T6" fmla="*/ 108 w 108"/>
                <a:gd name="T7" fmla="*/ 8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76">
                  <a:moveTo>
                    <a:pt x="108" y="83"/>
                  </a:moveTo>
                  <a:cubicBezTo>
                    <a:pt x="108" y="37"/>
                    <a:pt x="59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59" y="176"/>
                    <a:pt x="108" y="130"/>
                    <a:pt x="108" y="83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Rectangle 222"/>
            <p:cNvSpPr>
              <a:spLocks noChangeArrowheads="1"/>
            </p:cNvSpPr>
            <p:nvPr/>
          </p:nvSpPr>
          <p:spPr bwMode="auto">
            <a:xfrm>
              <a:off x="6068617" y="990601"/>
              <a:ext cx="76200" cy="67866"/>
            </a:xfrm>
            <a:prstGeom prst="rect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23"/>
            <p:cNvSpPr>
              <a:spLocks/>
            </p:cNvSpPr>
            <p:nvPr/>
          </p:nvSpPr>
          <p:spPr bwMode="auto">
            <a:xfrm>
              <a:off x="6045995" y="1023938"/>
              <a:ext cx="120253" cy="59531"/>
            </a:xfrm>
            <a:custGeom>
              <a:avLst/>
              <a:gdLst>
                <a:gd name="T0" fmla="*/ 0 w 66"/>
                <a:gd name="T1" fmla="*/ 33 h 33"/>
                <a:gd name="T2" fmla="*/ 33 w 66"/>
                <a:gd name="T3" fmla="*/ 0 h 33"/>
                <a:gd name="T4" fmla="*/ 66 w 66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33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4"/>
                    <a:pt x="66" y="33"/>
                  </a:cubicBezTo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Rectangle 224"/>
            <p:cNvSpPr>
              <a:spLocks noChangeArrowheads="1"/>
            </p:cNvSpPr>
            <p:nvPr/>
          </p:nvSpPr>
          <p:spPr bwMode="auto">
            <a:xfrm>
              <a:off x="6200776" y="990601"/>
              <a:ext cx="77391" cy="67866"/>
            </a:xfrm>
            <a:prstGeom prst="rect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25"/>
            <p:cNvSpPr>
              <a:spLocks/>
            </p:cNvSpPr>
            <p:nvPr/>
          </p:nvSpPr>
          <p:spPr bwMode="auto">
            <a:xfrm>
              <a:off x="6179345" y="1023938"/>
              <a:ext cx="120253" cy="59531"/>
            </a:xfrm>
            <a:custGeom>
              <a:avLst/>
              <a:gdLst>
                <a:gd name="T0" fmla="*/ 0 w 66"/>
                <a:gd name="T1" fmla="*/ 33 h 33"/>
                <a:gd name="T2" fmla="*/ 33 w 66"/>
                <a:gd name="T3" fmla="*/ 0 h 33"/>
                <a:gd name="T4" fmla="*/ 66 w 66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33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4"/>
                    <a:pt x="66" y="33"/>
                  </a:cubicBezTo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26"/>
            <p:cNvSpPr>
              <a:spLocks/>
            </p:cNvSpPr>
            <p:nvPr/>
          </p:nvSpPr>
          <p:spPr bwMode="auto">
            <a:xfrm>
              <a:off x="6267451" y="483395"/>
              <a:ext cx="171450" cy="194072"/>
            </a:xfrm>
            <a:custGeom>
              <a:avLst/>
              <a:gdLst>
                <a:gd name="T0" fmla="*/ 0 w 94"/>
                <a:gd name="T1" fmla="*/ 36 h 106"/>
                <a:gd name="T2" fmla="*/ 86 w 94"/>
                <a:gd name="T3" fmla="*/ 0 h 106"/>
                <a:gd name="T4" fmla="*/ 59 w 94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106">
                  <a:moveTo>
                    <a:pt x="0" y="36"/>
                  </a:moveTo>
                  <a:cubicBezTo>
                    <a:pt x="23" y="0"/>
                    <a:pt x="86" y="0"/>
                    <a:pt x="86" y="0"/>
                  </a:cubicBezTo>
                  <a:cubicBezTo>
                    <a:pt x="86" y="0"/>
                    <a:pt x="94" y="80"/>
                    <a:pt x="59" y="106"/>
                  </a:cubicBezTo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27"/>
            <p:cNvSpPr>
              <a:spLocks/>
            </p:cNvSpPr>
            <p:nvPr/>
          </p:nvSpPr>
          <p:spPr bwMode="auto">
            <a:xfrm>
              <a:off x="6261498" y="517923"/>
              <a:ext cx="147638" cy="125016"/>
            </a:xfrm>
            <a:custGeom>
              <a:avLst/>
              <a:gdLst>
                <a:gd name="T0" fmla="*/ 71 w 81"/>
                <a:gd name="T1" fmla="*/ 0 h 68"/>
                <a:gd name="T2" fmla="*/ 21 w 81"/>
                <a:gd name="T3" fmla="*/ 22 h 68"/>
                <a:gd name="T4" fmla="*/ 57 w 81"/>
                <a:gd name="T5" fmla="*/ 68 h 68"/>
                <a:gd name="T6" fmla="*/ 71 w 81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8">
                  <a:moveTo>
                    <a:pt x="71" y="0"/>
                  </a:moveTo>
                  <a:cubicBezTo>
                    <a:pt x="71" y="0"/>
                    <a:pt x="41" y="0"/>
                    <a:pt x="21" y="22"/>
                  </a:cubicBezTo>
                  <a:cubicBezTo>
                    <a:pt x="0" y="44"/>
                    <a:pt x="57" y="68"/>
                    <a:pt x="57" y="68"/>
                  </a:cubicBezTo>
                  <a:cubicBezTo>
                    <a:pt x="57" y="68"/>
                    <a:pt x="81" y="32"/>
                    <a:pt x="71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28"/>
            <p:cNvSpPr>
              <a:spLocks/>
            </p:cNvSpPr>
            <p:nvPr/>
          </p:nvSpPr>
          <p:spPr bwMode="auto">
            <a:xfrm>
              <a:off x="5909073" y="483395"/>
              <a:ext cx="171450" cy="194072"/>
            </a:xfrm>
            <a:custGeom>
              <a:avLst/>
              <a:gdLst>
                <a:gd name="T0" fmla="*/ 94 w 94"/>
                <a:gd name="T1" fmla="*/ 36 h 106"/>
                <a:gd name="T2" fmla="*/ 8 w 94"/>
                <a:gd name="T3" fmla="*/ 0 h 106"/>
                <a:gd name="T4" fmla="*/ 36 w 94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106">
                  <a:moveTo>
                    <a:pt x="94" y="36"/>
                  </a:moveTo>
                  <a:cubicBezTo>
                    <a:pt x="71" y="0"/>
                    <a:pt x="8" y="0"/>
                    <a:pt x="8" y="0"/>
                  </a:cubicBezTo>
                  <a:cubicBezTo>
                    <a:pt x="8" y="0"/>
                    <a:pt x="0" y="80"/>
                    <a:pt x="36" y="106"/>
                  </a:cubicBezTo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29"/>
            <p:cNvSpPr>
              <a:spLocks/>
            </p:cNvSpPr>
            <p:nvPr/>
          </p:nvSpPr>
          <p:spPr bwMode="auto">
            <a:xfrm>
              <a:off x="5940029" y="517923"/>
              <a:ext cx="146447" cy="125016"/>
            </a:xfrm>
            <a:custGeom>
              <a:avLst/>
              <a:gdLst>
                <a:gd name="T0" fmla="*/ 9 w 80"/>
                <a:gd name="T1" fmla="*/ 0 h 68"/>
                <a:gd name="T2" fmla="*/ 60 w 80"/>
                <a:gd name="T3" fmla="*/ 22 h 68"/>
                <a:gd name="T4" fmla="*/ 23 w 80"/>
                <a:gd name="T5" fmla="*/ 68 h 68"/>
                <a:gd name="T6" fmla="*/ 9 w 80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8">
                  <a:moveTo>
                    <a:pt x="9" y="0"/>
                  </a:moveTo>
                  <a:cubicBezTo>
                    <a:pt x="9" y="0"/>
                    <a:pt x="39" y="0"/>
                    <a:pt x="60" y="22"/>
                  </a:cubicBezTo>
                  <a:cubicBezTo>
                    <a:pt x="80" y="44"/>
                    <a:pt x="23" y="68"/>
                    <a:pt x="23" y="68"/>
                  </a:cubicBezTo>
                  <a:cubicBezTo>
                    <a:pt x="23" y="68"/>
                    <a:pt x="0" y="32"/>
                    <a:pt x="9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30"/>
            <p:cNvSpPr>
              <a:spLocks/>
            </p:cNvSpPr>
            <p:nvPr/>
          </p:nvSpPr>
          <p:spPr bwMode="auto">
            <a:xfrm>
              <a:off x="5900739" y="500063"/>
              <a:ext cx="265509" cy="376238"/>
            </a:xfrm>
            <a:custGeom>
              <a:avLst/>
              <a:gdLst>
                <a:gd name="T0" fmla="*/ 146 w 146"/>
                <a:gd name="T1" fmla="*/ 144 h 206"/>
                <a:gd name="T2" fmla="*/ 146 w 146"/>
                <a:gd name="T3" fmla="*/ 1 h 206"/>
                <a:gd name="T4" fmla="*/ 92 w 146"/>
                <a:gd name="T5" fmla="*/ 12 h 206"/>
                <a:gd name="T6" fmla="*/ 24 w 146"/>
                <a:gd name="T7" fmla="*/ 117 h 206"/>
                <a:gd name="T8" fmla="*/ 0 w 146"/>
                <a:gd name="T9" fmla="*/ 181 h 206"/>
                <a:gd name="T10" fmla="*/ 53 w 146"/>
                <a:gd name="T11" fmla="*/ 206 h 206"/>
                <a:gd name="T12" fmla="*/ 146 w 146"/>
                <a:gd name="T13" fmla="*/ 1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06">
                  <a:moveTo>
                    <a:pt x="146" y="144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6" y="1"/>
                    <a:pt x="124" y="0"/>
                    <a:pt x="92" y="12"/>
                  </a:cubicBezTo>
                  <a:cubicBezTo>
                    <a:pt x="60" y="23"/>
                    <a:pt x="33" y="59"/>
                    <a:pt x="24" y="117"/>
                  </a:cubicBezTo>
                  <a:cubicBezTo>
                    <a:pt x="24" y="117"/>
                    <a:pt x="3" y="150"/>
                    <a:pt x="0" y="181"/>
                  </a:cubicBezTo>
                  <a:cubicBezTo>
                    <a:pt x="0" y="181"/>
                    <a:pt x="27" y="189"/>
                    <a:pt x="53" y="206"/>
                  </a:cubicBezTo>
                  <a:cubicBezTo>
                    <a:pt x="58" y="171"/>
                    <a:pt x="98" y="144"/>
                    <a:pt x="146" y="144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31"/>
            <p:cNvSpPr>
              <a:spLocks/>
            </p:cNvSpPr>
            <p:nvPr/>
          </p:nvSpPr>
          <p:spPr bwMode="auto">
            <a:xfrm>
              <a:off x="6166248" y="500063"/>
              <a:ext cx="266700" cy="376238"/>
            </a:xfrm>
            <a:custGeom>
              <a:avLst/>
              <a:gdLst>
                <a:gd name="T0" fmla="*/ 93 w 146"/>
                <a:gd name="T1" fmla="*/ 206 h 206"/>
                <a:gd name="T2" fmla="*/ 146 w 146"/>
                <a:gd name="T3" fmla="*/ 181 h 206"/>
                <a:gd name="T4" fmla="*/ 122 w 146"/>
                <a:gd name="T5" fmla="*/ 117 h 206"/>
                <a:gd name="T6" fmla="*/ 54 w 146"/>
                <a:gd name="T7" fmla="*/ 12 h 206"/>
                <a:gd name="T8" fmla="*/ 0 w 146"/>
                <a:gd name="T9" fmla="*/ 1 h 206"/>
                <a:gd name="T10" fmla="*/ 0 w 146"/>
                <a:gd name="T11" fmla="*/ 144 h 206"/>
                <a:gd name="T12" fmla="*/ 93 w 146"/>
                <a:gd name="T13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06">
                  <a:moveTo>
                    <a:pt x="93" y="206"/>
                  </a:moveTo>
                  <a:cubicBezTo>
                    <a:pt x="119" y="189"/>
                    <a:pt x="146" y="181"/>
                    <a:pt x="146" y="181"/>
                  </a:cubicBezTo>
                  <a:cubicBezTo>
                    <a:pt x="146" y="150"/>
                    <a:pt x="122" y="117"/>
                    <a:pt x="122" y="117"/>
                  </a:cubicBezTo>
                  <a:cubicBezTo>
                    <a:pt x="113" y="59"/>
                    <a:pt x="86" y="23"/>
                    <a:pt x="54" y="12"/>
                  </a:cubicBezTo>
                  <a:cubicBezTo>
                    <a:pt x="21" y="0"/>
                    <a:pt x="0" y="1"/>
                    <a:pt x="0" y="1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48" y="144"/>
                    <a:pt x="88" y="171"/>
                    <a:pt x="93" y="206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32"/>
            <p:cNvSpPr>
              <a:spLocks/>
            </p:cNvSpPr>
            <p:nvPr/>
          </p:nvSpPr>
          <p:spPr bwMode="auto">
            <a:xfrm>
              <a:off x="6004323" y="644129"/>
              <a:ext cx="91678" cy="123825"/>
            </a:xfrm>
            <a:custGeom>
              <a:avLst/>
              <a:gdLst>
                <a:gd name="T0" fmla="*/ 0 w 50"/>
                <a:gd name="T1" fmla="*/ 15 h 68"/>
                <a:gd name="T2" fmla="*/ 48 w 50"/>
                <a:gd name="T3" fmla="*/ 50 h 68"/>
                <a:gd name="T4" fmla="*/ 0 w 50"/>
                <a:gd name="T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8">
                  <a:moveTo>
                    <a:pt x="0" y="15"/>
                  </a:moveTo>
                  <a:cubicBezTo>
                    <a:pt x="0" y="15"/>
                    <a:pt x="50" y="0"/>
                    <a:pt x="48" y="50"/>
                  </a:cubicBezTo>
                  <a:cubicBezTo>
                    <a:pt x="48" y="50"/>
                    <a:pt x="0" y="68"/>
                    <a:pt x="0" y="15"/>
                  </a:cubicBezTo>
                </a:path>
              </a:pathLst>
            </a:custGeom>
            <a:solidFill>
              <a:srgbClr val="68A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33"/>
            <p:cNvSpPr>
              <a:spLocks/>
            </p:cNvSpPr>
            <p:nvPr/>
          </p:nvSpPr>
          <p:spPr bwMode="auto">
            <a:xfrm>
              <a:off x="6237685" y="644129"/>
              <a:ext cx="91678" cy="123825"/>
            </a:xfrm>
            <a:custGeom>
              <a:avLst/>
              <a:gdLst>
                <a:gd name="T0" fmla="*/ 1 w 50"/>
                <a:gd name="T1" fmla="*/ 50 h 68"/>
                <a:gd name="T2" fmla="*/ 50 w 50"/>
                <a:gd name="T3" fmla="*/ 15 h 68"/>
                <a:gd name="T4" fmla="*/ 1 w 50"/>
                <a:gd name="T5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8">
                  <a:moveTo>
                    <a:pt x="1" y="50"/>
                  </a:moveTo>
                  <a:cubicBezTo>
                    <a:pt x="1" y="50"/>
                    <a:pt x="50" y="68"/>
                    <a:pt x="50" y="15"/>
                  </a:cubicBezTo>
                  <a:cubicBezTo>
                    <a:pt x="50" y="15"/>
                    <a:pt x="0" y="0"/>
                    <a:pt x="1" y="50"/>
                  </a:cubicBezTo>
                </a:path>
              </a:pathLst>
            </a:custGeom>
            <a:solidFill>
              <a:srgbClr val="68A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34"/>
            <p:cNvSpPr>
              <a:spLocks/>
            </p:cNvSpPr>
            <p:nvPr/>
          </p:nvSpPr>
          <p:spPr bwMode="auto">
            <a:xfrm>
              <a:off x="6265070" y="740570"/>
              <a:ext cx="182166" cy="64294"/>
            </a:xfrm>
            <a:custGeom>
              <a:avLst/>
              <a:gdLst>
                <a:gd name="T0" fmla="*/ 2 w 100"/>
                <a:gd name="T1" fmla="*/ 35 h 35"/>
                <a:gd name="T2" fmla="*/ 1 w 100"/>
                <a:gd name="T3" fmla="*/ 34 h 35"/>
                <a:gd name="T4" fmla="*/ 1 w 100"/>
                <a:gd name="T5" fmla="*/ 32 h 35"/>
                <a:gd name="T6" fmla="*/ 99 w 100"/>
                <a:gd name="T7" fmla="*/ 11 h 35"/>
                <a:gd name="T8" fmla="*/ 100 w 100"/>
                <a:gd name="T9" fmla="*/ 13 h 35"/>
                <a:gd name="T10" fmla="*/ 98 w 100"/>
                <a:gd name="T11" fmla="*/ 14 h 35"/>
                <a:gd name="T12" fmla="*/ 3 w 100"/>
                <a:gd name="T13" fmla="*/ 35 h 35"/>
                <a:gd name="T14" fmla="*/ 2 w 100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35">
                  <a:moveTo>
                    <a:pt x="2" y="35"/>
                  </a:moveTo>
                  <a:cubicBezTo>
                    <a:pt x="1" y="35"/>
                    <a:pt x="1" y="35"/>
                    <a:pt x="1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4" y="31"/>
                    <a:pt x="73" y="0"/>
                    <a:pt x="99" y="11"/>
                  </a:cubicBezTo>
                  <a:cubicBezTo>
                    <a:pt x="100" y="11"/>
                    <a:pt x="100" y="12"/>
                    <a:pt x="100" y="13"/>
                  </a:cubicBezTo>
                  <a:cubicBezTo>
                    <a:pt x="99" y="14"/>
                    <a:pt x="99" y="14"/>
                    <a:pt x="98" y="14"/>
                  </a:cubicBezTo>
                  <a:cubicBezTo>
                    <a:pt x="73" y="3"/>
                    <a:pt x="3" y="35"/>
                    <a:pt x="3" y="35"/>
                  </a:cubicBezTo>
                  <a:lnTo>
                    <a:pt x="2" y="35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35"/>
            <p:cNvSpPr>
              <a:spLocks/>
            </p:cNvSpPr>
            <p:nvPr/>
          </p:nvSpPr>
          <p:spPr bwMode="auto">
            <a:xfrm>
              <a:off x="6294835" y="806054"/>
              <a:ext cx="169069" cy="20241"/>
            </a:xfrm>
            <a:custGeom>
              <a:avLst/>
              <a:gdLst>
                <a:gd name="T0" fmla="*/ 2 w 93"/>
                <a:gd name="T1" fmla="*/ 11 h 11"/>
                <a:gd name="T2" fmla="*/ 0 w 93"/>
                <a:gd name="T3" fmla="*/ 9 h 11"/>
                <a:gd name="T4" fmla="*/ 2 w 93"/>
                <a:gd name="T5" fmla="*/ 8 h 11"/>
                <a:gd name="T6" fmla="*/ 92 w 93"/>
                <a:gd name="T7" fmla="*/ 4 h 11"/>
                <a:gd name="T8" fmla="*/ 93 w 93"/>
                <a:gd name="T9" fmla="*/ 6 h 11"/>
                <a:gd name="T10" fmla="*/ 91 w 93"/>
                <a:gd name="T11" fmla="*/ 6 h 11"/>
                <a:gd name="T12" fmla="*/ 2 w 9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9"/>
                    <a:pt x="1" y="8"/>
                    <a:pt x="2" y="8"/>
                  </a:cubicBezTo>
                  <a:cubicBezTo>
                    <a:pt x="10" y="7"/>
                    <a:pt x="84" y="0"/>
                    <a:pt x="92" y="4"/>
                  </a:cubicBezTo>
                  <a:cubicBezTo>
                    <a:pt x="93" y="4"/>
                    <a:pt x="93" y="5"/>
                    <a:pt x="93" y="6"/>
                  </a:cubicBezTo>
                  <a:cubicBezTo>
                    <a:pt x="92" y="7"/>
                    <a:pt x="91" y="7"/>
                    <a:pt x="91" y="6"/>
                  </a:cubicBezTo>
                  <a:cubicBezTo>
                    <a:pt x="85" y="4"/>
                    <a:pt x="35" y="8"/>
                    <a:pt x="2" y="11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36"/>
            <p:cNvSpPr>
              <a:spLocks/>
            </p:cNvSpPr>
            <p:nvPr/>
          </p:nvSpPr>
          <p:spPr bwMode="auto">
            <a:xfrm>
              <a:off x="6312695" y="852488"/>
              <a:ext cx="114300" cy="28575"/>
            </a:xfrm>
            <a:custGeom>
              <a:avLst/>
              <a:gdLst>
                <a:gd name="T0" fmla="*/ 61 w 63"/>
                <a:gd name="T1" fmla="*/ 16 h 16"/>
                <a:gd name="T2" fmla="*/ 60 w 63"/>
                <a:gd name="T3" fmla="*/ 15 h 16"/>
                <a:gd name="T4" fmla="*/ 2 w 63"/>
                <a:gd name="T5" fmla="*/ 3 h 16"/>
                <a:gd name="T6" fmla="*/ 0 w 63"/>
                <a:gd name="T7" fmla="*/ 1 h 16"/>
                <a:gd name="T8" fmla="*/ 2 w 63"/>
                <a:gd name="T9" fmla="*/ 0 h 16"/>
                <a:gd name="T10" fmla="*/ 62 w 63"/>
                <a:gd name="T11" fmla="*/ 13 h 16"/>
                <a:gd name="T12" fmla="*/ 62 w 63"/>
                <a:gd name="T13" fmla="*/ 16 h 16"/>
                <a:gd name="T14" fmla="*/ 61 w 6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6">
                  <a:moveTo>
                    <a:pt x="61" y="16"/>
                  </a:moveTo>
                  <a:cubicBezTo>
                    <a:pt x="61" y="16"/>
                    <a:pt x="60" y="16"/>
                    <a:pt x="60" y="15"/>
                  </a:cubicBezTo>
                  <a:cubicBezTo>
                    <a:pt x="52" y="7"/>
                    <a:pt x="15" y="4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2" y="2"/>
                    <a:pt x="62" y="13"/>
                  </a:cubicBezTo>
                  <a:cubicBezTo>
                    <a:pt x="63" y="14"/>
                    <a:pt x="63" y="15"/>
                    <a:pt x="62" y="16"/>
                  </a:cubicBezTo>
                  <a:cubicBezTo>
                    <a:pt x="62" y="16"/>
                    <a:pt x="62" y="16"/>
                    <a:pt x="61" y="16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37"/>
            <p:cNvSpPr>
              <a:spLocks/>
            </p:cNvSpPr>
            <p:nvPr/>
          </p:nvSpPr>
          <p:spPr bwMode="auto">
            <a:xfrm>
              <a:off x="5885260" y="740570"/>
              <a:ext cx="183356" cy="64294"/>
            </a:xfrm>
            <a:custGeom>
              <a:avLst/>
              <a:gdLst>
                <a:gd name="T0" fmla="*/ 98 w 100"/>
                <a:gd name="T1" fmla="*/ 35 h 35"/>
                <a:gd name="T2" fmla="*/ 99 w 100"/>
                <a:gd name="T3" fmla="*/ 34 h 35"/>
                <a:gd name="T4" fmla="*/ 98 w 100"/>
                <a:gd name="T5" fmla="*/ 32 h 35"/>
                <a:gd name="T6" fmla="*/ 1 w 100"/>
                <a:gd name="T7" fmla="*/ 11 h 35"/>
                <a:gd name="T8" fmla="*/ 0 w 100"/>
                <a:gd name="T9" fmla="*/ 13 h 35"/>
                <a:gd name="T10" fmla="*/ 2 w 100"/>
                <a:gd name="T11" fmla="*/ 14 h 35"/>
                <a:gd name="T12" fmla="*/ 97 w 100"/>
                <a:gd name="T13" fmla="*/ 35 h 35"/>
                <a:gd name="T14" fmla="*/ 98 w 100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35">
                  <a:moveTo>
                    <a:pt x="98" y="35"/>
                  </a:moveTo>
                  <a:cubicBezTo>
                    <a:pt x="98" y="35"/>
                    <a:pt x="99" y="35"/>
                    <a:pt x="99" y="34"/>
                  </a:cubicBezTo>
                  <a:cubicBezTo>
                    <a:pt x="100" y="33"/>
                    <a:pt x="99" y="32"/>
                    <a:pt x="98" y="32"/>
                  </a:cubicBezTo>
                  <a:cubicBezTo>
                    <a:pt x="95" y="31"/>
                    <a:pt x="27" y="0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27" y="3"/>
                    <a:pt x="96" y="35"/>
                    <a:pt x="97" y="35"/>
                  </a:cubicBezTo>
                  <a:lnTo>
                    <a:pt x="98" y="35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38"/>
            <p:cNvSpPr>
              <a:spLocks/>
            </p:cNvSpPr>
            <p:nvPr/>
          </p:nvSpPr>
          <p:spPr bwMode="auto">
            <a:xfrm>
              <a:off x="5868592" y="806054"/>
              <a:ext cx="170259" cy="20241"/>
            </a:xfrm>
            <a:custGeom>
              <a:avLst/>
              <a:gdLst>
                <a:gd name="T0" fmla="*/ 91 w 93"/>
                <a:gd name="T1" fmla="*/ 11 h 11"/>
                <a:gd name="T2" fmla="*/ 92 w 93"/>
                <a:gd name="T3" fmla="*/ 9 h 11"/>
                <a:gd name="T4" fmla="*/ 91 w 93"/>
                <a:gd name="T5" fmla="*/ 8 h 11"/>
                <a:gd name="T6" fmla="*/ 1 w 93"/>
                <a:gd name="T7" fmla="*/ 4 h 11"/>
                <a:gd name="T8" fmla="*/ 0 w 93"/>
                <a:gd name="T9" fmla="*/ 6 h 11"/>
                <a:gd name="T10" fmla="*/ 2 w 93"/>
                <a:gd name="T11" fmla="*/ 6 h 11"/>
                <a:gd name="T12" fmla="*/ 91 w 9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1">
                  <a:moveTo>
                    <a:pt x="91" y="11"/>
                  </a:moveTo>
                  <a:cubicBezTo>
                    <a:pt x="92" y="11"/>
                    <a:pt x="92" y="10"/>
                    <a:pt x="92" y="9"/>
                  </a:cubicBezTo>
                  <a:cubicBezTo>
                    <a:pt x="93" y="9"/>
                    <a:pt x="92" y="8"/>
                    <a:pt x="91" y="8"/>
                  </a:cubicBezTo>
                  <a:cubicBezTo>
                    <a:pt x="83" y="7"/>
                    <a:pt x="9" y="0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8" y="4"/>
                    <a:pt x="58" y="8"/>
                    <a:pt x="91" y="11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39"/>
            <p:cNvSpPr>
              <a:spLocks/>
            </p:cNvSpPr>
            <p:nvPr/>
          </p:nvSpPr>
          <p:spPr bwMode="auto">
            <a:xfrm>
              <a:off x="5905501" y="852488"/>
              <a:ext cx="115491" cy="28575"/>
            </a:xfrm>
            <a:custGeom>
              <a:avLst/>
              <a:gdLst>
                <a:gd name="T0" fmla="*/ 2 w 63"/>
                <a:gd name="T1" fmla="*/ 16 h 16"/>
                <a:gd name="T2" fmla="*/ 3 w 63"/>
                <a:gd name="T3" fmla="*/ 15 h 16"/>
                <a:gd name="T4" fmla="*/ 61 w 63"/>
                <a:gd name="T5" fmla="*/ 3 h 16"/>
                <a:gd name="T6" fmla="*/ 63 w 63"/>
                <a:gd name="T7" fmla="*/ 1 h 16"/>
                <a:gd name="T8" fmla="*/ 61 w 63"/>
                <a:gd name="T9" fmla="*/ 0 h 16"/>
                <a:gd name="T10" fmla="*/ 0 w 63"/>
                <a:gd name="T11" fmla="*/ 13 h 16"/>
                <a:gd name="T12" fmla="*/ 1 w 63"/>
                <a:gd name="T13" fmla="*/ 16 h 16"/>
                <a:gd name="T14" fmla="*/ 2 w 6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6">
                  <a:moveTo>
                    <a:pt x="2" y="16"/>
                  </a:moveTo>
                  <a:cubicBezTo>
                    <a:pt x="2" y="16"/>
                    <a:pt x="3" y="16"/>
                    <a:pt x="3" y="15"/>
                  </a:cubicBezTo>
                  <a:cubicBezTo>
                    <a:pt x="11" y="7"/>
                    <a:pt x="47" y="4"/>
                    <a:pt x="61" y="3"/>
                  </a:cubicBezTo>
                  <a:cubicBezTo>
                    <a:pt x="62" y="3"/>
                    <a:pt x="63" y="2"/>
                    <a:pt x="63" y="1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59" y="0"/>
                    <a:pt x="11" y="2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1" y="16"/>
                    <a:pt x="1" y="16"/>
                    <a:pt x="2" y="16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40"/>
            <p:cNvSpPr>
              <a:spLocks/>
            </p:cNvSpPr>
            <p:nvPr/>
          </p:nvSpPr>
          <p:spPr bwMode="auto">
            <a:xfrm>
              <a:off x="5997179" y="773907"/>
              <a:ext cx="169069" cy="161925"/>
            </a:xfrm>
            <a:custGeom>
              <a:avLst/>
              <a:gdLst>
                <a:gd name="T0" fmla="*/ 82 w 93"/>
                <a:gd name="T1" fmla="*/ 19 h 89"/>
                <a:gd name="T2" fmla="*/ 58 w 93"/>
                <a:gd name="T3" fmla="*/ 1 h 89"/>
                <a:gd name="T4" fmla="*/ 57 w 93"/>
                <a:gd name="T5" fmla="*/ 0 h 89"/>
                <a:gd name="T6" fmla="*/ 0 w 93"/>
                <a:gd name="T7" fmla="*/ 56 h 89"/>
                <a:gd name="T8" fmla="*/ 20 w 93"/>
                <a:gd name="T9" fmla="*/ 71 h 89"/>
                <a:gd name="T10" fmla="*/ 93 w 93"/>
                <a:gd name="T11" fmla="*/ 89 h 89"/>
                <a:gd name="T12" fmla="*/ 93 w 93"/>
                <a:gd name="T13" fmla="*/ 23 h 89"/>
                <a:gd name="T14" fmla="*/ 82 w 93"/>
                <a:gd name="T15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89">
                  <a:moveTo>
                    <a:pt x="82" y="19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9"/>
                    <a:pt x="4" y="30"/>
                    <a:pt x="0" y="56"/>
                  </a:cubicBezTo>
                  <a:cubicBezTo>
                    <a:pt x="7" y="60"/>
                    <a:pt x="13" y="66"/>
                    <a:pt x="20" y="71"/>
                  </a:cubicBezTo>
                  <a:cubicBezTo>
                    <a:pt x="35" y="82"/>
                    <a:pt x="49" y="89"/>
                    <a:pt x="93" y="89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9" y="23"/>
                    <a:pt x="85" y="22"/>
                    <a:pt x="82" y="19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41"/>
            <p:cNvSpPr>
              <a:spLocks/>
            </p:cNvSpPr>
            <p:nvPr/>
          </p:nvSpPr>
          <p:spPr bwMode="auto">
            <a:xfrm>
              <a:off x="6166248" y="773907"/>
              <a:ext cx="170259" cy="161925"/>
            </a:xfrm>
            <a:custGeom>
              <a:avLst/>
              <a:gdLst>
                <a:gd name="T0" fmla="*/ 36 w 93"/>
                <a:gd name="T1" fmla="*/ 0 h 89"/>
                <a:gd name="T2" fmla="*/ 35 w 93"/>
                <a:gd name="T3" fmla="*/ 0 h 89"/>
                <a:gd name="T4" fmla="*/ 10 w 93"/>
                <a:gd name="T5" fmla="*/ 19 h 89"/>
                <a:gd name="T6" fmla="*/ 0 w 93"/>
                <a:gd name="T7" fmla="*/ 23 h 89"/>
                <a:gd name="T8" fmla="*/ 0 w 93"/>
                <a:gd name="T9" fmla="*/ 89 h 89"/>
                <a:gd name="T10" fmla="*/ 73 w 93"/>
                <a:gd name="T11" fmla="*/ 71 h 89"/>
                <a:gd name="T12" fmla="*/ 93 w 93"/>
                <a:gd name="T13" fmla="*/ 56 h 89"/>
                <a:gd name="T14" fmla="*/ 36 w 93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89"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22"/>
                    <a:pt x="4" y="23"/>
                    <a:pt x="0" y="2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44" y="89"/>
                    <a:pt x="58" y="82"/>
                    <a:pt x="73" y="71"/>
                  </a:cubicBezTo>
                  <a:cubicBezTo>
                    <a:pt x="80" y="66"/>
                    <a:pt x="86" y="60"/>
                    <a:pt x="93" y="56"/>
                  </a:cubicBezTo>
                  <a:cubicBezTo>
                    <a:pt x="89" y="30"/>
                    <a:pt x="66" y="9"/>
                    <a:pt x="36" y="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42"/>
            <p:cNvSpPr>
              <a:spLocks/>
            </p:cNvSpPr>
            <p:nvPr/>
          </p:nvSpPr>
          <p:spPr bwMode="auto">
            <a:xfrm>
              <a:off x="6066235" y="763192"/>
              <a:ext cx="201216" cy="107156"/>
            </a:xfrm>
            <a:custGeom>
              <a:avLst/>
              <a:gdLst>
                <a:gd name="T0" fmla="*/ 109 w 110"/>
                <a:gd name="T1" fmla="*/ 40 h 59"/>
                <a:gd name="T2" fmla="*/ 106 w 110"/>
                <a:gd name="T3" fmla="*/ 40 h 59"/>
                <a:gd name="T4" fmla="*/ 74 w 110"/>
                <a:gd name="T5" fmla="*/ 54 h 59"/>
                <a:gd name="T6" fmla="*/ 57 w 110"/>
                <a:gd name="T7" fmla="*/ 41 h 59"/>
                <a:gd name="T8" fmla="*/ 57 w 110"/>
                <a:gd name="T9" fmla="*/ 29 h 59"/>
                <a:gd name="T10" fmla="*/ 65 w 110"/>
                <a:gd name="T11" fmla="*/ 25 h 59"/>
                <a:gd name="T12" fmla="*/ 90 w 110"/>
                <a:gd name="T13" fmla="*/ 6 h 59"/>
                <a:gd name="T14" fmla="*/ 91 w 110"/>
                <a:gd name="T15" fmla="*/ 6 h 59"/>
                <a:gd name="T16" fmla="*/ 55 w 110"/>
                <a:gd name="T17" fmla="*/ 0 h 59"/>
                <a:gd name="T18" fmla="*/ 19 w 110"/>
                <a:gd name="T19" fmla="*/ 6 h 59"/>
                <a:gd name="T20" fmla="*/ 20 w 110"/>
                <a:gd name="T21" fmla="*/ 7 h 59"/>
                <a:gd name="T22" fmla="*/ 44 w 110"/>
                <a:gd name="T23" fmla="*/ 25 h 59"/>
                <a:gd name="T24" fmla="*/ 53 w 110"/>
                <a:gd name="T25" fmla="*/ 29 h 59"/>
                <a:gd name="T26" fmla="*/ 53 w 110"/>
                <a:gd name="T27" fmla="*/ 41 h 59"/>
                <a:gd name="T28" fmla="*/ 36 w 110"/>
                <a:gd name="T29" fmla="*/ 54 h 59"/>
                <a:gd name="T30" fmla="*/ 4 w 110"/>
                <a:gd name="T31" fmla="*/ 40 h 59"/>
                <a:gd name="T32" fmla="*/ 1 w 110"/>
                <a:gd name="T33" fmla="*/ 40 h 59"/>
                <a:gd name="T34" fmla="*/ 1 w 110"/>
                <a:gd name="T35" fmla="*/ 43 h 59"/>
                <a:gd name="T36" fmla="*/ 33 w 110"/>
                <a:gd name="T37" fmla="*/ 59 h 59"/>
                <a:gd name="T38" fmla="*/ 36 w 110"/>
                <a:gd name="T39" fmla="*/ 58 h 59"/>
                <a:gd name="T40" fmla="*/ 55 w 110"/>
                <a:gd name="T41" fmla="*/ 46 h 59"/>
                <a:gd name="T42" fmla="*/ 74 w 110"/>
                <a:gd name="T43" fmla="*/ 58 h 59"/>
                <a:gd name="T44" fmla="*/ 77 w 110"/>
                <a:gd name="T45" fmla="*/ 59 h 59"/>
                <a:gd name="T46" fmla="*/ 109 w 110"/>
                <a:gd name="T47" fmla="*/ 43 h 59"/>
                <a:gd name="T48" fmla="*/ 109 w 110"/>
                <a:gd name="T49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0" h="59">
                  <a:moveTo>
                    <a:pt x="109" y="40"/>
                  </a:moveTo>
                  <a:cubicBezTo>
                    <a:pt x="108" y="39"/>
                    <a:pt x="107" y="39"/>
                    <a:pt x="106" y="40"/>
                  </a:cubicBezTo>
                  <a:cubicBezTo>
                    <a:pt x="106" y="40"/>
                    <a:pt x="89" y="56"/>
                    <a:pt x="74" y="54"/>
                  </a:cubicBezTo>
                  <a:cubicBezTo>
                    <a:pt x="67" y="53"/>
                    <a:pt x="62" y="49"/>
                    <a:pt x="57" y="4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60" y="28"/>
                    <a:pt x="63" y="27"/>
                    <a:pt x="65" y="25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0" y="2"/>
                    <a:pt x="68" y="0"/>
                    <a:pt x="55" y="0"/>
                  </a:cubicBezTo>
                  <a:cubicBezTo>
                    <a:pt x="42" y="0"/>
                    <a:pt x="30" y="2"/>
                    <a:pt x="19" y="6"/>
                  </a:cubicBezTo>
                  <a:cubicBezTo>
                    <a:pt x="19" y="6"/>
                    <a:pt x="19" y="6"/>
                    <a:pt x="20" y="7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7"/>
                    <a:pt x="50" y="28"/>
                    <a:pt x="53" y="2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48" y="49"/>
                    <a:pt x="42" y="53"/>
                    <a:pt x="36" y="54"/>
                  </a:cubicBezTo>
                  <a:cubicBezTo>
                    <a:pt x="20" y="56"/>
                    <a:pt x="4" y="40"/>
                    <a:pt x="4" y="40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2" y="44"/>
                    <a:pt x="17" y="59"/>
                    <a:pt x="33" y="59"/>
                  </a:cubicBezTo>
                  <a:cubicBezTo>
                    <a:pt x="34" y="59"/>
                    <a:pt x="35" y="59"/>
                    <a:pt x="36" y="58"/>
                  </a:cubicBezTo>
                  <a:cubicBezTo>
                    <a:pt x="44" y="57"/>
                    <a:pt x="50" y="53"/>
                    <a:pt x="55" y="46"/>
                  </a:cubicBezTo>
                  <a:cubicBezTo>
                    <a:pt x="60" y="53"/>
                    <a:pt x="66" y="57"/>
                    <a:pt x="74" y="58"/>
                  </a:cubicBezTo>
                  <a:cubicBezTo>
                    <a:pt x="75" y="59"/>
                    <a:pt x="76" y="59"/>
                    <a:pt x="77" y="59"/>
                  </a:cubicBezTo>
                  <a:cubicBezTo>
                    <a:pt x="93" y="59"/>
                    <a:pt x="108" y="44"/>
                    <a:pt x="109" y="43"/>
                  </a:cubicBezTo>
                  <a:cubicBezTo>
                    <a:pt x="110" y="42"/>
                    <a:pt x="110" y="41"/>
                    <a:pt x="109" y="4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Oval 243"/>
            <p:cNvSpPr>
              <a:spLocks noChangeArrowheads="1"/>
            </p:cNvSpPr>
            <p:nvPr/>
          </p:nvSpPr>
          <p:spPr bwMode="auto">
            <a:xfrm>
              <a:off x="6048376" y="678657"/>
              <a:ext cx="30956" cy="309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Oval 244"/>
            <p:cNvSpPr>
              <a:spLocks noChangeArrowheads="1"/>
            </p:cNvSpPr>
            <p:nvPr/>
          </p:nvSpPr>
          <p:spPr bwMode="auto">
            <a:xfrm>
              <a:off x="6279357" y="678657"/>
              <a:ext cx="30956" cy="309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27" name="组合 26826"/>
          <p:cNvGrpSpPr/>
          <p:nvPr/>
        </p:nvGrpSpPr>
        <p:grpSpPr>
          <a:xfrm>
            <a:off x="4788024" y="1344057"/>
            <a:ext cx="1765251" cy="2385565"/>
            <a:chOff x="6767514" y="1558529"/>
            <a:chExt cx="636984" cy="860822"/>
          </a:xfrm>
        </p:grpSpPr>
        <p:sp>
          <p:nvSpPr>
            <p:cNvPr id="410" name="Oval 245"/>
            <p:cNvSpPr>
              <a:spLocks noChangeArrowheads="1"/>
            </p:cNvSpPr>
            <p:nvPr/>
          </p:nvSpPr>
          <p:spPr bwMode="auto">
            <a:xfrm>
              <a:off x="6767514" y="1870473"/>
              <a:ext cx="636984" cy="544116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46"/>
            <p:cNvSpPr>
              <a:spLocks/>
            </p:cNvSpPr>
            <p:nvPr/>
          </p:nvSpPr>
          <p:spPr bwMode="auto">
            <a:xfrm>
              <a:off x="7084220" y="1585914"/>
              <a:ext cx="36909" cy="96441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5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6" y="53"/>
                    <a:pt x="10" y="53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47"/>
            <p:cNvSpPr>
              <a:spLocks/>
            </p:cNvSpPr>
            <p:nvPr/>
          </p:nvSpPr>
          <p:spPr bwMode="auto">
            <a:xfrm>
              <a:off x="7117557" y="1603773"/>
              <a:ext cx="36909" cy="97631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  <a:close/>
                </a:path>
              </a:pathLst>
            </a:custGeom>
            <a:solidFill>
              <a:srgbClr val="B6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248"/>
            <p:cNvSpPr>
              <a:spLocks noChangeArrowheads="1"/>
            </p:cNvSpPr>
            <p:nvPr/>
          </p:nvSpPr>
          <p:spPr bwMode="auto">
            <a:xfrm>
              <a:off x="6810376" y="2088357"/>
              <a:ext cx="1191" cy="1191"/>
            </a:xfrm>
            <a:prstGeom prst="rect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249"/>
            <p:cNvSpPr>
              <a:spLocks noChangeArrowheads="1"/>
            </p:cNvSpPr>
            <p:nvPr/>
          </p:nvSpPr>
          <p:spPr bwMode="auto">
            <a:xfrm>
              <a:off x="7361635" y="2089548"/>
              <a:ext cx="2381" cy="1191"/>
            </a:xfrm>
            <a:prstGeom prst="rect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50"/>
            <p:cNvSpPr>
              <a:spLocks/>
            </p:cNvSpPr>
            <p:nvPr/>
          </p:nvSpPr>
          <p:spPr bwMode="auto">
            <a:xfrm>
              <a:off x="6825854" y="2013348"/>
              <a:ext cx="261938" cy="406003"/>
            </a:xfrm>
            <a:custGeom>
              <a:avLst/>
              <a:gdLst>
                <a:gd name="T0" fmla="*/ 142 w 144"/>
                <a:gd name="T1" fmla="*/ 72 h 223"/>
                <a:gd name="T2" fmla="*/ 141 w 144"/>
                <a:gd name="T3" fmla="*/ 72 h 223"/>
                <a:gd name="T4" fmla="*/ 109 w 144"/>
                <a:gd name="T5" fmla="*/ 38 h 223"/>
                <a:gd name="T6" fmla="*/ 109 w 144"/>
                <a:gd name="T7" fmla="*/ 34 h 223"/>
                <a:gd name="T8" fmla="*/ 108 w 144"/>
                <a:gd name="T9" fmla="*/ 36 h 223"/>
                <a:gd name="T10" fmla="*/ 62 w 144"/>
                <a:gd name="T11" fmla="*/ 48 h 223"/>
                <a:gd name="T12" fmla="*/ 50 w 144"/>
                <a:gd name="T13" fmla="*/ 3 h 223"/>
                <a:gd name="T14" fmla="*/ 52 w 144"/>
                <a:gd name="T15" fmla="*/ 0 h 223"/>
                <a:gd name="T16" fmla="*/ 49 w 144"/>
                <a:gd name="T17" fmla="*/ 3 h 223"/>
                <a:gd name="T18" fmla="*/ 12 w 144"/>
                <a:gd name="T19" fmla="*/ 5 h 223"/>
                <a:gd name="T20" fmla="*/ 0 w 144"/>
                <a:gd name="T21" fmla="*/ 82 h 223"/>
                <a:gd name="T22" fmla="*/ 144 w 144"/>
                <a:gd name="T23" fmla="*/ 223 h 223"/>
                <a:gd name="T24" fmla="*/ 144 w 144"/>
                <a:gd name="T25" fmla="*/ 223 h 223"/>
                <a:gd name="T26" fmla="*/ 144 w 144"/>
                <a:gd name="T27" fmla="*/ 72 h 223"/>
                <a:gd name="T28" fmla="*/ 142 w 144"/>
                <a:gd name="T29" fmla="*/ 7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23">
                  <a:moveTo>
                    <a:pt x="142" y="72"/>
                  </a:moveTo>
                  <a:cubicBezTo>
                    <a:pt x="141" y="72"/>
                    <a:pt x="141" y="72"/>
                    <a:pt x="141" y="72"/>
                  </a:cubicBezTo>
                  <a:cubicBezTo>
                    <a:pt x="123" y="72"/>
                    <a:pt x="108" y="56"/>
                    <a:pt x="109" y="38"/>
                  </a:cubicBezTo>
                  <a:cubicBezTo>
                    <a:pt x="109" y="37"/>
                    <a:pt x="109" y="35"/>
                    <a:pt x="109" y="34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98" y="52"/>
                    <a:pt x="78" y="58"/>
                    <a:pt x="62" y="48"/>
                  </a:cubicBezTo>
                  <a:cubicBezTo>
                    <a:pt x="46" y="39"/>
                    <a:pt x="41" y="19"/>
                    <a:pt x="50" y="3"/>
                  </a:cubicBezTo>
                  <a:cubicBezTo>
                    <a:pt x="51" y="2"/>
                    <a:pt x="51" y="1"/>
                    <a:pt x="52" y="0"/>
                  </a:cubicBezTo>
                  <a:cubicBezTo>
                    <a:pt x="51" y="1"/>
                    <a:pt x="50" y="2"/>
                    <a:pt x="49" y="3"/>
                  </a:cubicBezTo>
                  <a:cubicBezTo>
                    <a:pt x="38" y="11"/>
                    <a:pt x="23" y="12"/>
                    <a:pt x="12" y="5"/>
                  </a:cubicBezTo>
                  <a:cubicBezTo>
                    <a:pt x="0" y="41"/>
                    <a:pt x="0" y="82"/>
                    <a:pt x="0" y="82"/>
                  </a:cubicBezTo>
                  <a:cubicBezTo>
                    <a:pt x="1" y="160"/>
                    <a:pt x="65" y="223"/>
                    <a:pt x="144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43" y="72"/>
                    <a:pt x="143" y="72"/>
                    <a:pt x="142" y="72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51"/>
            <p:cNvSpPr>
              <a:spLocks/>
            </p:cNvSpPr>
            <p:nvPr/>
          </p:nvSpPr>
          <p:spPr bwMode="auto">
            <a:xfrm>
              <a:off x="6847285" y="1647826"/>
              <a:ext cx="240506" cy="496491"/>
            </a:xfrm>
            <a:custGeom>
              <a:avLst/>
              <a:gdLst>
                <a:gd name="T0" fmla="*/ 37 w 132"/>
                <a:gd name="T1" fmla="*/ 203 h 272"/>
                <a:gd name="T2" fmla="*/ 40 w 132"/>
                <a:gd name="T3" fmla="*/ 200 h 272"/>
                <a:gd name="T4" fmla="*/ 38 w 132"/>
                <a:gd name="T5" fmla="*/ 203 h 272"/>
                <a:gd name="T6" fmla="*/ 50 w 132"/>
                <a:gd name="T7" fmla="*/ 248 h 272"/>
                <a:gd name="T8" fmla="*/ 96 w 132"/>
                <a:gd name="T9" fmla="*/ 236 h 272"/>
                <a:gd name="T10" fmla="*/ 97 w 132"/>
                <a:gd name="T11" fmla="*/ 234 h 272"/>
                <a:gd name="T12" fmla="*/ 97 w 132"/>
                <a:gd name="T13" fmla="*/ 238 h 272"/>
                <a:gd name="T14" fmla="*/ 129 w 132"/>
                <a:gd name="T15" fmla="*/ 272 h 272"/>
                <a:gd name="T16" fmla="*/ 130 w 132"/>
                <a:gd name="T17" fmla="*/ 272 h 272"/>
                <a:gd name="T18" fmla="*/ 132 w 132"/>
                <a:gd name="T19" fmla="*/ 272 h 272"/>
                <a:gd name="T20" fmla="*/ 132 w 132"/>
                <a:gd name="T21" fmla="*/ 0 h 272"/>
                <a:gd name="T22" fmla="*/ 132 w 132"/>
                <a:gd name="T23" fmla="*/ 0 h 272"/>
                <a:gd name="T24" fmla="*/ 32 w 132"/>
                <a:gd name="T25" fmla="*/ 91 h 272"/>
                <a:gd name="T26" fmla="*/ 32 w 132"/>
                <a:gd name="T27" fmla="*/ 91 h 272"/>
                <a:gd name="T28" fmla="*/ 32 w 132"/>
                <a:gd name="T29" fmla="*/ 92 h 272"/>
                <a:gd name="T30" fmla="*/ 32 w 132"/>
                <a:gd name="T31" fmla="*/ 100 h 272"/>
                <a:gd name="T32" fmla="*/ 32 w 132"/>
                <a:gd name="T33" fmla="*/ 102 h 272"/>
                <a:gd name="T34" fmla="*/ 26 w 132"/>
                <a:gd name="T35" fmla="*/ 145 h 272"/>
                <a:gd name="T36" fmla="*/ 11 w 132"/>
                <a:gd name="T37" fmla="*/ 179 h 272"/>
                <a:gd name="T38" fmla="*/ 0 w 132"/>
                <a:gd name="T39" fmla="*/ 205 h 272"/>
                <a:gd name="T40" fmla="*/ 37 w 132"/>
                <a:gd name="T41" fmla="*/ 20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272">
                  <a:moveTo>
                    <a:pt x="37" y="203"/>
                  </a:moveTo>
                  <a:cubicBezTo>
                    <a:pt x="38" y="202"/>
                    <a:pt x="39" y="201"/>
                    <a:pt x="40" y="200"/>
                  </a:cubicBezTo>
                  <a:cubicBezTo>
                    <a:pt x="39" y="201"/>
                    <a:pt x="39" y="202"/>
                    <a:pt x="38" y="203"/>
                  </a:cubicBezTo>
                  <a:cubicBezTo>
                    <a:pt x="29" y="219"/>
                    <a:pt x="34" y="239"/>
                    <a:pt x="50" y="248"/>
                  </a:cubicBezTo>
                  <a:cubicBezTo>
                    <a:pt x="66" y="258"/>
                    <a:pt x="86" y="252"/>
                    <a:pt x="96" y="236"/>
                  </a:cubicBezTo>
                  <a:cubicBezTo>
                    <a:pt x="96" y="236"/>
                    <a:pt x="97" y="235"/>
                    <a:pt x="97" y="234"/>
                  </a:cubicBezTo>
                  <a:cubicBezTo>
                    <a:pt x="97" y="235"/>
                    <a:pt x="97" y="237"/>
                    <a:pt x="97" y="238"/>
                  </a:cubicBezTo>
                  <a:cubicBezTo>
                    <a:pt x="96" y="256"/>
                    <a:pt x="111" y="272"/>
                    <a:pt x="129" y="272"/>
                  </a:cubicBezTo>
                  <a:cubicBezTo>
                    <a:pt x="130" y="272"/>
                    <a:pt x="130" y="272"/>
                    <a:pt x="130" y="272"/>
                  </a:cubicBezTo>
                  <a:cubicBezTo>
                    <a:pt x="131" y="272"/>
                    <a:pt x="131" y="272"/>
                    <a:pt x="132" y="27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0" y="0"/>
                    <a:pt x="37" y="40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2" y="94"/>
                    <a:pt x="32" y="97"/>
                    <a:pt x="32" y="100"/>
                  </a:cubicBezTo>
                  <a:cubicBezTo>
                    <a:pt x="32" y="101"/>
                    <a:pt x="32" y="101"/>
                    <a:pt x="32" y="102"/>
                  </a:cubicBezTo>
                  <a:cubicBezTo>
                    <a:pt x="31" y="112"/>
                    <a:pt x="30" y="128"/>
                    <a:pt x="26" y="145"/>
                  </a:cubicBezTo>
                  <a:cubicBezTo>
                    <a:pt x="22" y="156"/>
                    <a:pt x="18" y="168"/>
                    <a:pt x="11" y="179"/>
                  </a:cubicBezTo>
                  <a:cubicBezTo>
                    <a:pt x="6" y="187"/>
                    <a:pt x="3" y="196"/>
                    <a:pt x="0" y="205"/>
                  </a:cubicBezTo>
                  <a:cubicBezTo>
                    <a:pt x="11" y="212"/>
                    <a:pt x="26" y="211"/>
                    <a:pt x="37" y="203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52"/>
            <p:cNvSpPr>
              <a:spLocks/>
            </p:cNvSpPr>
            <p:nvPr/>
          </p:nvSpPr>
          <p:spPr bwMode="auto">
            <a:xfrm>
              <a:off x="7087792" y="2020492"/>
              <a:ext cx="263128" cy="398859"/>
            </a:xfrm>
            <a:custGeom>
              <a:avLst/>
              <a:gdLst>
                <a:gd name="T0" fmla="*/ 144 w 144"/>
                <a:gd name="T1" fmla="*/ 78 h 219"/>
                <a:gd name="T2" fmla="*/ 132 w 144"/>
                <a:gd name="T3" fmla="*/ 3 h 219"/>
                <a:gd name="T4" fmla="*/ 90 w 144"/>
                <a:gd name="T5" fmla="*/ 1 h 219"/>
                <a:gd name="T6" fmla="*/ 89 w 144"/>
                <a:gd name="T7" fmla="*/ 0 h 219"/>
                <a:gd name="T8" fmla="*/ 90 w 144"/>
                <a:gd name="T9" fmla="*/ 2 h 219"/>
                <a:gd name="T10" fmla="*/ 78 w 144"/>
                <a:gd name="T11" fmla="*/ 47 h 219"/>
                <a:gd name="T12" fmla="*/ 33 w 144"/>
                <a:gd name="T13" fmla="*/ 35 h 219"/>
                <a:gd name="T14" fmla="*/ 31 w 144"/>
                <a:gd name="T15" fmla="*/ 32 h 219"/>
                <a:gd name="T16" fmla="*/ 31 w 144"/>
                <a:gd name="T17" fmla="*/ 36 h 219"/>
                <a:gd name="T18" fmla="*/ 0 w 144"/>
                <a:gd name="T19" fmla="*/ 68 h 219"/>
                <a:gd name="T20" fmla="*/ 0 w 144"/>
                <a:gd name="T21" fmla="*/ 219 h 219"/>
                <a:gd name="T22" fmla="*/ 144 w 144"/>
                <a:gd name="T23" fmla="*/ 7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219">
                  <a:moveTo>
                    <a:pt x="144" y="78"/>
                  </a:moveTo>
                  <a:cubicBezTo>
                    <a:pt x="144" y="78"/>
                    <a:pt x="144" y="38"/>
                    <a:pt x="132" y="3"/>
                  </a:cubicBezTo>
                  <a:cubicBezTo>
                    <a:pt x="120" y="12"/>
                    <a:pt x="102" y="12"/>
                    <a:pt x="90" y="1"/>
                  </a:cubicBezTo>
                  <a:cubicBezTo>
                    <a:pt x="90" y="0"/>
                    <a:pt x="89" y="0"/>
                    <a:pt x="89" y="0"/>
                  </a:cubicBezTo>
                  <a:cubicBezTo>
                    <a:pt x="90" y="0"/>
                    <a:pt x="90" y="1"/>
                    <a:pt x="90" y="2"/>
                  </a:cubicBezTo>
                  <a:cubicBezTo>
                    <a:pt x="99" y="18"/>
                    <a:pt x="94" y="38"/>
                    <a:pt x="78" y="47"/>
                  </a:cubicBezTo>
                  <a:cubicBezTo>
                    <a:pt x="62" y="56"/>
                    <a:pt x="42" y="51"/>
                    <a:pt x="33" y="35"/>
                  </a:cubicBezTo>
                  <a:cubicBezTo>
                    <a:pt x="32" y="34"/>
                    <a:pt x="32" y="33"/>
                    <a:pt x="31" y="32"/>
                  </a:cubicBezTo>
                  <a:cubicBezTo>
                    <a:pt x="31" y="33"/>
                    <a:pt x="31" y="35"/>
                    <a:pt x="31" y="36"/>
                  </a:cubicBezTo>
                  <a:cubicBezTo>
                    <a:pt x="31" y="53"/>
                    <a:pt x="17" y="67"/>
                    <a:pt x="0" y="6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78" y="219"/>
                    <a:pt x="142" y="156"/>
                    <a:pt x="144" y="78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53"/>
            <p:cNvSpPr>
              <a:spLocks/>
            </p:cNvSpPr>
            <p:nvPr/>
          </p:nvSpPr>
          <p:spPr bwMode="auto">
            <a:xfrm>
              <a:off x="7087792" y="1647826"/>
              <a:ext cx="241697" cy="496491"/>
            </a:xfrm>
            <a:custGeom>
              <a:avLst/>
              <a:gdLst>
                <a:gd name="T0" fmla="*/ 31 w 132"/>
                <a:gd name="T1" fmla="*/ 240 h 272"/>
                <a:gd name="T2" fmla="*/ 31 w 132"/>
                <a:gd name="T3" fmla="*/ 236 h 272"/>
                <a:gd name="T4" fmla="*/ 33 w 132"/>
                <a:gd name="T5" fmla="*/ 239 h 272"/>
                <a:gd name="T6" fmla="*/ 78 w 132"/>
                <a:gd name="T7" fmla="*/ 251 h 272"/>
                <a:gd name="T8" fmla="*/ 90 w 132"/>
                <a:gd name="T9" fmla="*/ 206 h 272"/>
                <a:gd name="T10" fmla="*/ 89 w 132"/>
                <a:gd name="T11" fmla="*/ 204 h 272"/>
                <a:gd name="T12" fmla="*/ 90 w 132"/>
                <a:gd name="T13" fmla="*/ 205 h 272"/>
                <a:gd name="T14" fmla="*/ 132 w 132"/>
                <a:gd name="T15" fmla="*/ 207 h 272"/>
                <a:gd name="T16" fmla="*/ 120 w 132"/>
                <a:gd name="T17" fmla="*/ 179 h 272"/>
                <a:gd name="T18" fmla="*/ 107 w 132"/>
                <a:gd name="T19" fmla="*/ 147 h 272"/>
                <a:gd name="T20" fmla="*/ 99 w 132"/>
                <a:gd name="T21" fmla="*/ 101 h 272"/>
                <a:gd name="T22" fmla="*/ 100 w 132"/>
                <a:gd name="T23" fmla="*/ 100 h 272"/>
                <a:gd name="T24" fmla="*/ 99 w 132"/>
                <a:gd name="T25" fmla="*/ 94 h 272"/>
                <a:gd name="T26" fmla="*/ 99 w 132"/>
                <a:gd name="T27" fmla="*/ 91 h 272"/>
                <a:gd name="T28" fmla="*/ 99 w 132"/>
                <a:gd name="T29" fmla="*/ 91 h 272"/>
                <a:gd name="T30" fmla="*/ 0 w 132"/>
                <a:gd name="T31" fmla="*/ 0 h 272"/>
                <a:gd name="T32" fmla="*/ 0 w 132"/>
                <a:gd name="T33" fmla="*/ 272 h 272"/>
                <a:gd name="T34" fmla="*/ 31 w 132"/>
                <a:gd name="T35" fmla="*/ 24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272">
                  <a:moveTo>
                    <a:pt x="31" y="240"/>
                  </a:moveTo>
                  <a:cubicBezTo>
                    <a:pt x="31" y="239"/>
                    <a:pt x="31" y="237"/>
                    <a:pt x="31" y="236"/>
                  </a:cubicBezTo>
                  <a:cubicBezTo>
                    <a:pt x="32" y="237"/>
                    <a:pt x="32" y="238"/>
                    <a:pt x="33" y="239"/>
                  </a:cubicBezTo>
                  <a:cubicBezTo>
                    <a:pt x="42" y="255"/>
                    <a:pt x="62" y="260"/>
                    <a:pt x="78" y="251"/>
                  </a:cubicBezTo>
                  <a:cubicBezTo>
                    <a:pt x="94" y="242"/>
                    <a:pt x="99" y="222"/>
                    <a:pt x="90" y="206"/>
                  </a:cubicBezTo>
                  <a:cubicBezTo>
                    <a:pt x="90" y="205"/>
                    <a:pt x="90" y="204"/>
                    <a:pt x="89" y="204"/>
                  </a:cubicBezTo>
                  <a:cubicBezTo>
                    <a:pt x="89" y="204"/>
                    <a:pt x="90" y="204"/>
                    <a:pt x="90" y="205"/>
                  </a:cubicBezTo>
                  <a:cubicBezTo>
                    <a:pt x="102" y="216"/>
                    <a:pt x="120" y="216"/>
                    <a:pt x="132" y="207"/>
                  </a:cubicBezTo>
                  <a:cubicBezTo>
                    <a:pt x="129" y="197"/>
                    <a:pt x="125" y="187"/>
                    <a:pt x="120" y="179"/>
                  </a:cubicBezTo>
                  <a:cubicBezTo>
                    <a:pt x="114" y="169"/>
                    <a:pt x="110" y="158"/>
                    <a:pt x="107" y="147"/>
                  </a:cubicBezTo>
                  <a:cubicBezTo>
                    <a:pt x="102" y="129"/>
                    <a:pt x="100" y="111"/>
                    <a:pt x="99" y="101"/>
                  </a:cubicBezTo>
                  <a:cubicBezTo>
                    <a:pt x="99" y="100"/>
                    <a:pt x="100" y="100"/>
                    <a:pt x="100" y="100"/>
                  </a:cubicBezTo>
                  <a:cubicBezTo>
                    <a:pt x="100" y="98"/>
                    <a:pt x="99" y="96"/>
                    <a:pt x="99" y="94"/>
                  </a:cubicBezTo>
                  <a:cubicBezTo>
                    <a:pt x="99" y="92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5" y="40"/>
                    <a:pt x="52" y="0"/>
                    <a:pt x="0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7" y="271"/>
                    <a:pt x="31" y="257"/>
                    <a:pt x="31" y="240"/>
                  </a:cubicBezTo>
                  <a:close/>
                </a:path>
              </a:pathLst>
            </a:custGeom>
            <a:solidFill>
              <a:srgbClr val="C0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54"/>
            <p:cNvSpPr>
              <a:spLocks/>
            </p:cNvSpPr>
            <p:nvPr/>
          </p:nvSpPr>
          <p:spPr bwMode="auto">
            <a:xfrm>
              <a:off x="7031832" y="1558529"/>
              <a:ext cx="69056" cy="138113"/>
            </a:xfrm>
            <a:custGeom>
              <a:avLst/>
              <a:gdLst>
                <a:gd name="T0" fmla="*/ 5 w 38"/>
                <a:gd name="T1" fmla="*/ 0 h 76"/>
                <a:gd name="T2" fmla="*/ 20 w 38"/>
                <a:gd name="T3" fmla="*/ 16 h 76"/>
                <a:gd name="T4" fmla="*/ 26 w 38"/>
                <a:gd name="T5" fmla="*/ 22 h 76"/>
                <a:gd name="T6" fmla="*/ 32 w 38"/>
                <a:gd name="T7" fmla="*/ 31 h 76"/>
                <a:gd name="T8" fmla="*/ 38 w 38"/>
                <a:gd name="T9" fmla="*/ 54 h 76"/>
                <a:gd name="T10" fmla="*/ 30 w 38"/>
                <a:gd name="T11" fmla="*/ 76 h 76"/>
                <a:gd name="T12" fmla="*/ 18 w 38"/>
                <a:gd name="T13" fmla="*/ 58 h 76"/>
                <a:gd name="T14" fmla="*/ 9 w 38"/>
                <a:gd name="T15" fmla="*/ 44 h 76"/>
                <a:gd name="T16" fmla="*/ 4 w 38"/>
                <a:gd name="T17" fmla="*/ 35 h 76"/>
                <a:gd name="T18" fmla="*/ 1 w 38"/>
                <a:gd name="T19" fmla="*/ 23 h 76"/>
                <a:gd name="T20" fmla="*/ 5 w 38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76">
                  <a:moveTo>
                    <a:pt x="5" y="0"/>
                  </a:moveTo>
                  <a:cubicBezTo>
                    <a:pt x="12" y="5"/>
                    <a:pt x="16" y="11"/>
                    <a:pt x="20" y="16"/>
                  </a:cubicBezTo>
                  <a:cubicBezTo>
                    <a:pt x="22" y="18"/>
                    <a:pt x="24" y="19"/>
                    <a:pt x="26" y="22"/>
                  </a:cubicBezTo>
                  <a:cubicBezTo>
                    <a:pt x="28" y="24"/>
                    <a:pt x="30" y="27"/>
                    <a:pt x="32" y="31"/>
                  </a:cubicBezTo>
                  <a:cubicBezTo>
                    <a:pt x="36" y="37"/>
                    <a:pt x="38" y="46"/>
                    <a:pt x="38" y="54"/>
                  </a:cubicBezTo>
                  <a:cubicBezTo>
                    <a:pt x="38" y="62"/>
                    <a:pt x="36" y="70"/>
                    <a:pt x="30" y="76"/>
                  </a:cubicBezTo>
                  <a:cubicBezTo>
                    <a:pt x="24" y="69"/>
                    <a:pt x="21" y="64"/>
                    <a:pt x="18" y="58"/>
                  </a:cubicBezTo>
                  <a:cubicBezTo>
                    <a:pt x="14" y="53"/>
                    <a:pt x="12" y="49"/>
                    <a:pt x="9" y="44"/>
                  </a:cubicBezTo>
                  <a:cubicBezTo>
                    <a:pt x="7" y="41"/>
                    <a:pt x="6" y="38"/>
                    <a:pt x="4" y="35"/>
                  </a:cubicBezTo>
                  <a:cubicBezTo>
                    <a:pt x="3" y="32"/>
                    <a:pt x="1" y="27"/>
                    <a:pt x="1" y="23"/>
                  </a:cubicBezTo>
                  <a:cubicBezTo>
                    <a:pt x="0" y="15"/>
                    <a:pt x="1" y="8"/>
                    <a:pt x="5" y="0"/>
                  </a:cubicBezTo>
                  <a:close/>
                </a:path>
              </a:pathLst>
            </a:custGeom>
            <a:solidFill>
              <a:srgbClr val="EA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55"/>
            <p:cNvSpPr>
              <a:spLocks/>
            </p:cNvSpPr>
            <p:nvPr/>
          </p:nvSpPr>
          <p:spPr bwMode="auto">
            <a:xfrm>
              <a:off x="7018735" y="1884760"/>
              <a:ext cx="135731" cy="132159"/>
            </a:xfrm>
            <a:custGeom>
              <a:avLst/>
              <a:gdLst>
                <a:gd name="T0" fmla="*/ 74 w 74"/>
                <a:gd name="T1" fmla="*/ 40 h 72"/>
                <a:gd name="T2" fmla="*/ 74 w 74"/>
                <a:gd name="T3" fmla="*/ 40 h 72"/>
                <a:gd name="T4" fmla="*/ 37 w 74"/>
                <a:gd name="T5" fmla="*/ 0 h 72"/>
                <a:gd name="T6" fmla="*/ 0 w 74"/>
                <a:gd name="T7" fmla="*/ 40 h 72"/>
                <a:gd name="T8" fmla="*/ 17 w 74"/>
                <a:gd name="T9" fmla="*/ 72 h 72"/>
                <a:gd name="T10" fmla="*/ 29 w 74"/>
                <a:gd name="T11" fmla="*/ 67 h 72"/>
                <a:gd name="T12" fmla="*/ 37 w 74"/>
                <a:gd name="T13" fmla="*/ 67 h 72"/>
                <a:gd name="T14" fmla="*/ 45 w 74"/>
                <a:gd name="T15" fmla="*/ 67 h 72"/>
                <a:gd name="T16" fmla="*/ 58 w 74"/>
                <a:gd name="T17" fmla="*/ 72 h 72"/>
                <a:gd name="T18" fmla="*/ 74 w 74"/>
                <a:gd name="T19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2">
                  <a:moveTo>
                    <a:pt x="74" y="40"/>
                  </a:moveTo>
                  <a:cubicBezTo>
                    <a:pt x="74" y="40"/>
                    <a:pt x="74" y="40"/>
                    <a:pt x="74" y="40"/>
                  </a:cubicBezTo>
                  <a:cubicBezTo>
                    <a:pt x="74" y="18"/>
                    <a:pt x="54" y="0"/>
                    <a:pt x="37" y="0"/>
                  </a:cubicBezTo>
                  <a:cubicBezTo>
                    <a:pt x="21" y="0"/>
                    <a:pt x="0" y="18"/>
                    <a:pt x="0" y="40"/>
                  </a:cubicBezTo>
                  <a:cubicBezTo>
                    <a:pt x="0" y="49"/>
                    <a:pt x="0" y="72"/>
                    <a:pt x="17" y="72"/>
                  </a:cubicBezTo>
                  <a:cubicBezTo>
                    <a:pt x="21" y="72"/>
                    <a:pt x="26" y="70"/>
                    <a:pt x="29" y="67"/>
                  </a:cubicBezTo>
                  <a:cubicBezTo>
                    <a:pt x="32" y="67"/>
                    <a:pt x="34" y="67"/>
                    <a:pt x="37" y="67"/>
                  </a:cubicBezTo>
                  <a:cubicBezTo>
                    <a:pt x="40" y="67"/>
                    <a:pt x="43" y="67"/>
                    <a:pt x="45" y="67"/>
                  </a:cubicBezTo>
                  <a:cubicBezTo>
                    <a:pt x="48" y="70"/>
                    <a:pt x="53" y="72"/>
                    <a:pt x="58" y="72"/>
                  </a:cubicBezTo>
                  <a:cubicBezTo>
                    <a:pt x="74" y="72"/>
                    <a:pt x="74" y="49"/>
                    <a:pt x="74" y="40"/>
                  </a:cubicBezTo>
                  <a:close/>
                </a:path>
              </a:pathLst>
            </a:custGeom>
            <a:solidFill>
              <a:srgbClr val="EA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56"/>
            <p:cNvSpPr>
              <a:spLocks/>
            </p:cNvSpPr>
            <p:nvPr/>
          </p:nvSpPr>
          <p:spPr bwMode="auto">
            <a:xfrm>
              <a:off x="6931820" y="1751410"/>
              <a:ext cx="155972" cy="159544"/>
            </a:xfrm>
            <a:custGeom>
              <a:avLst/>
              <a:gdLst>
                <a:gd name="T0" fmla="*/ 45 w 86"/>
                <a:gd name="T1" fmla="*/ 0 h 87"/>
                <a:gd name="T2" fmla="*/ 0 w 86"/>
                <a:gd name="T3" fmla="*/ 42 h 87"/>
                <a:gd name="T4" fmla="*/ 45 w 86"/>
                <a:gd name="T5" fmla="*/ 84 h 87"/>
                <a:gd name="T6" fmla="*/ 86 w 86"/>
                <a:gd name="T7" fmla="*/ 72 h 87"/>
                <a:gd name="T8" fmla="*/ 86 w 86"/>
                <a:gd name="T9" fmla="*/ 26 h 87"/>
                <a:gd name="T10" fmla="*/ 45 w 86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7">
                  <a:moveTo>
                    <a:pt x="45" y="0"/>
                  </a:moveTo>
                  <a:cubicBezTo>
                    <a:pt x="20" y="0"/>
                    <a:pt x="0" y="19"/>
                    <a:pt x="0" y="42"/>
                  </a:cubicBezTo>
                  <a:cubicBezTo>
                    <a:pt x="0" y="65"/>
                    <a:pt x="20" y="84"/>
                    <a:pt x="45" y="84"/>
                  </a:cubicBezTo>
                  <a:cubicBezTo>
                    <a:pt x="63" y="84"/>
                    <a:pt x="79" y="87"/>
                    <a:pt x="86" y="72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79" y="10"/>
                    <a:pt x="63" y="0"/>
                    <a:pt x="45" y="0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57"/>
            <p:cNvSpPr>
              <a:spLocks/>
            </p:cNvSpPr>
            <p:nvPr/>
          </p:nvSpPr>
          <p:spPr bwMode="auto">
            <a:xfrm>
              <a:off x="7087792" y="1751410"/>
              <a:ext cx="155972" cy="159544"/>
            </a:xfrm>
            <a:custGeom>
              <a:avLst/>
              <a:gdLst>
                <a:gd name="T0" fmla="*/ 41 w 85"/>
                <a:gd name="T1" fmla="*/ 84 h 87"/>
                <a:gd name="T2" fmla="*/ 85 w 85"/>
                <a:gd name="T3" fmla="*/ 42 h 87"/>
                <a:gd name="T4" fmla="*/ 41 w 85"/>
                <a:gd name="T5" fmla="*/ 0 h 87"/>
                <a:gd name="T6" fmla="*/ 0 w 85"/>
                <a:gd name="T7" fmla="*/ 26 h 87"/>
                <a:gd name="T8" fmla="*/ 0 w 85"/>
                <a:gd name="T9" fmla="*/ 26 h 87"/>
                <a:gd name="T10" fmla="*/ 0 w 85"/>
                <a:gd name="T11" fmla="*/ 72 h 87"/>
                <a:gd name="T12" fmla="*/ 0 w 85"/>
                <a:gd name="T13" fmla="*/ 72 h 87"/>
                <a:gd name="T14" fmla="*/ 41 w 85"/>
                <a:gd name="T15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7">
                  <a:moveTo>
                    <a:pt x="41" y="84"/>
                  </a:moveTo>
                  <a:cubicBezTo>
                    <a:pt x="65" y="84"/>
                    <a:pt x="85" y="65"/>
                    <a:pt x="85" y="42"/>
                  </a:cubicBezTo>
                  <a:cubicBezTo>
                    <a:pt x="85" y="19"/>
                    <a:pt x="65" y="0"/>
                    <a:pt x="41" y="0"/>
                  </a:cubicBezTo>
                  <a:cubicBezTo>
                    <a:pt x="22" y="0"/>
                    <a:pt x="6" y="1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" y="87"/>
                    <a:pt x="22" y="84"/>
                    <a:pt x="41" y="84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58"/>
            <p:cNvSpPr>
              <a:spLocks/>
            </p:cNvSpPr>
            <p:nvPr/>
          </p:nvSpPr>
          <p:spPr bwMode="auto">
            <a:xfrm>
              <a:off x="7042548" y="1883570"/>
              <a:ext cx="45244" cy="98822"/>
            </a:xfrm>
            <a:custGeom>
              <a:avLst/>
              <a:gdLst>
                <a:gd name="T0" fmla="*/ 17 w 25"/>
                <a:gd name="T1" fmla="*/ 2 h 54"/>
                <a:gd name="T2" fmla="*/ 6 w 25"/>
                <a:gd name="T3" fmla="*/ 9 h 54"/>
                <a:gd name="T4" fmla="*/ 3 w 25"/>
                <a:gd name="T5" fmla="*/ 22 h 54"/>
                <a:gd name="T6" fmla="*/ 20 w 25"/>
                <a:gd name="T7" fmla="*/ 51 h 54"/>
                <a:gd name="T8" fmla="*/ 25 w 25"/>
                <a:gd name="T9" fmla="*/ 54 h 54"/>
                <a:gd name="T10" fmla="*/ 25 w 25"/>
                <a:gd name="T11" fmla="*/ 0 h 54"/>
                <a:gd name="T12" fmla="*/ 17 w 25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4">
                  <a:moveTo>
                    <a:pt x="17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2"/>
                    <a:pt x="0" y="18"/>
                    <a:pt x="3" y="2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3"/>
                    <a:pt x="23" y="54"/>
                    <a:pt x="25" y="5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1"/>
                    <a:pt x="17" y="2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59"/>
            <p:cNvSpPr>
              <a:spLocks/>
            </p:cNvSpPr>
            <p:nvPr/>
          </p:nvSpPr>
          <p:spPr bwMode="auto">
            <a:xfrm>
              <a:off x="7087792" y="1883570"/>
              <a:ext cx="44053" cy="98822"/>
            </a:xfrm>
            <a:custGeom>
              <a:avLst/>
              <a:gdLst>
                <a:gd name="T0" fmla="*/ 5 w 24"/>
                <a:gd name="T1" fmla="*/ 51 h 54"/>
                <a:gd name="T2" fmla="*/ 21 w 24"/>
                <a:gd name="T3" fmla="*/ 22 h 54"/>
                <a:gd name="T4" fmla="*/ 18 w 24"/>
                <a:gd name="T5" fmla="*/ 9 h 54"/>
                <a:gd name="T6" fmla="*/ 8 w 24"/>
                <a:gd name="T7" fmla="*/ 2 h 54"/>
                <a:gd name="T8" fmla="*/ 0 w 24"/>
                <a:gd name="T9" fmla="*/ 0 h 54"/>
                <a:gd name="T10" fmla="*/ 0 w 24"/>
                <a:gd name="T11" fmla="*/ 54 h 54"/>
                <a:gd name="T12" fmla="*/ 5 w 24"/>
                <a:gd name="T13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4">
                  <a:moveTo>
                    <a:pt x="5" y="51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4" y="18"/>
                    <a:pt x="23" y="12"/>
                    <a:pt x="18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1"/>
                    <a:pt x="3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4"/>
                    <a:pt x="3" y="53"/>
                    <a:pt x="5" y="51"/>
                  </a:cubicBezTo>
                  <a:close/>
                </a:path>
              </a:pathLst>
            </a:custGeom>
            <a:solidFill>
              <a:srgbClr val="FBD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60"/>
            <p:cNvSpPr>
              <a:spLocks/>
            </p:cNvSpPr>
            <p:nvPr/>
          </p:nvSpPr>
          <p:spPr bwMode="auto">
            <a:xfrm>
              <a:off x="6973492" y="1794273"/>
              <a:ext cx="54769" cy="61913"/>
            </a:xfrm>
            <a:custGeom>
              <a:avLst/>
              <a:gdLst>
                <a:gd name="T0" fmla="*/ 15 w 30"/>
                <a:gd name="T1" fmla="*/ 5 h 34"/>
                <a:gd name="T2" fmla="*/ 7 w 30"/>
                <a:gd name="T3" fmla="*/ 7 h 34"/>
                <a:gd name="T4" fmla="*/ 6 w 30"/>
                <a:gd name="T5" fmla="*/ 6 h 34"/>
                <a:gd name="T6" fmla="*/ 0 w 30"/>
                <a:gd name="T7" fmla="*/ 0 h 34"/>
                <a:gd name="T8" fmla="*/ 1 w 30"/>
                <a:gd name="T9" fmla="*/ 9 h 34"/>
                <a:gd name="T10" fmla="*/ 3 w 30"/>
                <a:gd name="T11" fmla="*/ 12 h 34"/>
                <a:gd name="T12" fmla="*/ 1 w 30"/>
                <a:gd name="T13" fmla="*/ 19 h 34"/>
                <a:gd name="T14" fmla="*/ 15 w 30"/>
                <a:gd name="T15" fmla="*/ 34 h 34"/>
                <a:gd name="T16" fmla="*/ 30 w 30"/>
                <a:gd name="T17" fmla="*/ 19 h 34"/>
                <a:gd name="T18" fmla="*/ 15 w 30"/>
                <a:gd name="T1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4">
                  <a:moveTo>
                    <a:pt x="15" y="5"/>
                  </a:moveTo>
                  <a:cubicBezTo>
                    <a:pt x="12" y="5"/>
                    <a:pt x="10" y="6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2" y="10"/>
                    <a:pt x="2" y="11"/>
                    <a:pt x="3" y="12"/>
                  </a:cubicBezTo>
                  <a:cubicBezTo>
                    <a:pt x="2" y="14"/>
                    <a:pt x="1" y="17"/>
                    <a:pt x="1" y="19"/>
                  </a:cubicBezTo>
                  <a:cubicBezTo>
                    <a:pt x="1" y="27"/>
                    <a:pt x="7" y="34"/>
                    <a:pt x="15" y="34"/>
                  </a:cubicBezTo>
                  <a:cubicBezTo>
                    <a:pt x="23" y="34"/>
                    <a:pt x="30" y="27"/>
                    <a:pt x="30" y="19"/>
                  </a:cubicBezTo>
                  <a:cubicBezTo>
                    <a:pt x="30" y="11"/>
                    <a:pt x="23" y="5"/>
                    <a:pt x="15" y="5"/>
                  </a:cubicBezTo>
                  <a:close/>
                </a:path>
              </a:pathLst>
            </a:custGeom>
            <a:solidFill>
              <a:srgbClr val="4E1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61"/>
            <p:cNvSpPr>
              <a:spLocks/>
            </p:cNvSpPr>
            <p:nvPr/>
          </p:nvSpPr>
          <p:spPr bwMode="auto">
            <a:xfrm>
              <a:off x="7146132" y="1791892"/>
              <a:ext cx="51197" cy="64294"/>
            </a:xfrm>
            <a:custGeom>
              <a:avLst/>
              <a:gdLst>
                <a:gd name="T0" fmla="*/ 25 w 28"/>
                <a:gd name="T1" fmla="*/ 12 h 35"/>
                <a:gd name="T2" fmla="*/ 26 w 28"/>
                <a:gd name="T3" fmla="*/ 10 h 35"/>
                <a:gd name="T4" fmla="*/ 27 w 28"/>
                <a:gd name="T5" fmla="*/ 1 h 35"/>
                <a:gd name="T6" fmla="*/ 26 w 28"/>
                <a:gd name="T7" fmla="*/ 0 h 35"/>
                <a:gd name="T8" fmla="*/ 22 w 28"/>
                <a:gd name="T9" fmla="*/ 7 h 35"/>
                <a:gd name="T10" fmla="*/ 21 w 28"/>
                <a:gd name="T11" fmla="*/ 8 h 35"/>
                <a:gd name="T12" fmla="*/ 14 w 28"/>
                <a:gd name="T13" fmla="*/ 6 h 35"/>
                <a:gd name="T14" fmla="*/ 0 w 28"/>
                <a:gd name="T15" fmla="*/ 20 h 35"/>
                <a:gd name="T16" fmla="*/ 14 w 28"/>
                <a:gd name="T17" fmla="*/ 35 h 35"/>
                <a:gd name="T18" fmla="*/ 28 w 28"/>
                <a:gd name="T19" fmla="*/ 20 h 35"/>
                <a:gd name="T20" fmla="*/ 25 w 28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5">
                  <a:moveTo>
                    <a:pt x="25" y="12"/>
                  </a:moveTo>
                  <a:cubicBezTo>
                    <a:pt x="26" y="11"/>
                    <a:pt x="26" y="10"/>
                    <a:pt x="26" y="10"/>
                  </a:cubicBezTo>
                  <a:cubicBezTo>
                    <a:pt x="27" y="7"/>
                    <a:pt x="27" y="4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3"/>
                    <a:pt x="23" y="5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6"/>
                    <a:pt x="16" y="6"/>
                    <a:pt x="14" y="6"/>
                  </a:cubicBezTo>
                  <a:cubicBezTo>
                    <a:pt x="6" y="6"/>
                    <a:pt x="0" y="12"/>
                    <a:pt x="0" y="20"/>
                  </a:cubicBezTo>
                  <a:cubicBezTo>
                    <a:pt x="0" y="28"/>
                    <a:pt x="6" y="35"/>
                    <a:pt x="14" y="35"/>
                  </a:cubicBezTo>
                  <a:cubicBezTo>
                    <a:pt x="22" y="35"/>
                    <a:pt x="28" y="28"/>
                    <a:pt x="28" y="20"/>
                  </a:cubicBezTo>
                  <a:cubicBezTo>
                    <a:pt x="28" y="17"/>
                    <a:pt x="27" y="14"/>
                    <a:pt x="25" y="12"/>
                  </a:cubicBezTo>
                  <a:close/>
                </a:path>
              </a:pathLst>
            </a:custGeom>
            <a:solidFill>
              <a:srgbClr val="4E1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262"/>
            <p:cNvSpPr>
              <a:spLocks noChangeArrowheads="1"/>
            </p:cNvSpPr>
            <p:nvPr/>
          </p:nvSpPr>
          <p:spPr bwMode="auto">
            <a:xfrm>
              <a:off x="7004448" y="1814514"/>
              <a:ext cx="14288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263"/>
            <p:cNvSpPr>
              <a:spLocks noChangeArrowheads="1"/>
            </p:cNvSpPr>
            <p:nvPr/>
          </p:nvSpPr>
          <p:spPr bwMode="auto">
            <a:xfrm>
              <a:off x="7175898" y="1814514"/>
              <a:ext cx="16669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21" name="组合 26820"/>
          <p:cNvGrpSpPr/>
          <p:nvPr/>
        </p:nvGrpSpPr>
        <p:grpSpPr>
          <a:xfrm>
            <a:off x="6732240" y="1416065"/>
            <a:ext cx="2042413" cy="2270081"/>
            <a:chOff x="6696076" y="257176"/>
            <a:chExt cx="736997" cy="819150"/>
          </a:xfrm>
        </p:grpSpPr>
        <p:sp>
          <p:nvSpPr>
            <p:cNvPr id="85" name="Freeform 683"/>
            <p:cNvSpPr>
              <a:spLocks/>
            </p:cNvSpPr>
            <p:nvPr/>
          </p:nvSpPr>
          <p:spPr bwMode="auto">
            <a:xfrm>
              <a:off x="6696076" y="322660"/>
              <a:ext cx="226219" cy="155972"/>
            </a:xfrm>
            <a:custGeom>
              <a:avLst/>
              <a:gdLst>
                <a:gd name="T0" fmla="*/ 0 w 124"/>
                <a:gd name="T1" fmla="*/ 0 h 85"/>
                <a:gd name="T2" fmla="*/ 60 w 124"/>
                <a:gd name="T3" fmla="*/ 85 h 85"/>
                <a:gd name="T4" fmla="*/ 124 w 124"/>
                <a:gd name="T5" fmla="*/ 85 h 85"/>
                <a:gd name="T6" fmla="*/ 54 w 124"/>
                <a:gd name="T7" fmla="*/ 0 h 85"/>
                <a:gd name="T8" fmla="*/ 0 w 12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5">
                  <a:moveTo>
                    <a:pt x="0" y="0"/>
                  </a:moveTo>
                  <a:cubicBezTo>
                    <a:pt x="0" y="0"/>
                    <a:pt x="12" y="85"/>
                    <a:pt x="60" y="85"/>
                  </a:cubicBezTo>
                  <a:cubicBezTo>
                    <a:pt x="108" y="85"/>
                    <a:pt x="124" y="85"/>
                    <a:pt x="124" y="85"/>
                  </a:cubicBezTo>
                  <a:cubicBezTo>
                    <a:pt x="124" y="85"/>
                    <a:pt x="102" y="0"/>
                    <a:pt x="54" y="0"/>
                  </a:cubicBezTo>
                  <a:cubicBezTo>
                    <a:pt x="6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4"/>
            <p:cNvSpPr>
              <a:spLocks/>
            </p:cNvSpPr>
            <p:nvPr/>
          </p:nvSpPr>
          <p:spPr bwMode="auto">
            <a:xfrm>
              <a:off x="6736557" y="350045"/>
              <a:ext cx="145256" cy="101203"/>
            </a:xfrm>
            <a:custGeom>
              <a:avLst/>
              <a:gdLst>
                <a:gd name="T0" fmla="*/ 0 w 80"/>
                <a:gd name="T1" fmla="*/ 0 h 55"/>
                <a:gd name="T2" fmla="*/ 39 w 80"/>
                <a:gd name="T3" fmla="*/ 55 h 55"/>
                <a:gd name="T4" fmla="*/ 80 w 80"/>
                <a:gd name="T5" fmla="*/ 55 h 55"/>
                <a:gd name="T6" fmla="*/ 35 w 80"/>
                <a:gd name="T7" fmla="*/ 0 h 55"/>
                <a:gd name="T8" fmla="*/ 0 w 8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5">
                  <a:moveTo>
                    <a:pt x="0" y="0"/>
                  </a:moveTo>
                  <a:cubicBezTo>
                    <a:pt x="0" y="0"/>
                    <a:pt x="8" y="55"/>
                    <a:pt x="39" y="55"/>
                  </a:cubicBezTo>
                  <a:cubicBezTo>
                    <a:pt x="69" y="55"/>
                    <a:pt x="80" y="55"/>
                    <a:pt x="80" y="55"/>
                  </a:cubicBezTo>
                  <a:cubicBezTo>
                    <a:pt x="80" y="55"/>
                    <a:pt x="66" y="0"/>
                    <a:pt x="35" y="0"/>
                  </a:cubicBezTo>
                  <a:cubicBezTo>
                    <a:pt x="4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85"/>
            <p:cNvSpPr>
              <a:spLocks/>
            </p:cNvSpPr>
            <p:nvPr/>
          </p:nvSpPr>
          <p:spPr bwMode="auto">
            <a:xfrm>
              <a:off x="7206854" y="322660"/>
              <a:ext cx="226219" cy="155972"/>
            </a:xfrm>
            <a:custGeom>
              <a:avLst/>
              <a:gdLst>
                <a:gd name="T0" fmla="*/ 124 w 124"/>
                <a:gd name="T1" fmla="*/ 0 h 85"/>
                <a:gd name="T2" fmla="*/ 64 w 124"/>
                <a:gd name="T3" fmla="*/ 85 h 85"/>
                <a:gd name="T4" fmla="*/ 0 w 124"/>
                <a:gd name="T5" fmla="*/ 85 h 85"/>
                <a:gd name="T6" fmla="*/ 69 w 124"/>
                <a:gd name="T7" fmla="*/ 0 h 85"/>
                <a:gd name="T8" fmla="*/ 124 w 12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5">
                  <a:moveTo>
                    <a:pt x="124" y="0"/>
                  </a:moveTo>
                  <a:cubicBezTo>
                    <a:pt x="124" y="0"/>
                    <a:pt x="111" y="85"/>
                    <a:pt x="64" y="85"/>
                  </a:cubicBezTo>
                  <a:cubicBezTo>
                    <a:pt x="16" y="85"/>
                    <a:pt x="0" y="85"/>
                    <a:pt x="0" y="85"/>
                  </a:cubicBezTo>
                  <a:cubicBezTo>
                    <a:pt x="0" y="85"/>
                    <a:pt x="22" y="0"/>
                    <a:pt x="69" y="0"/>
                  </a:cubicBezTo>
                  <a:cubicBezTo>
                    <a:pt x="117" y="0"/>
                    <a:pt x="124" y="0"/>
                    <a:pt x="124" y="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86"/>
            <p:cNvSpPr>
              <a:spLocks/>
            </p:cNvSpPr>
            <p:nvPr/>
          </p:nvSpPr>
          <p:spPr bwMode="auto">
            <a:xfrm>
              <a:off x="7247335" y="350045"/>
              <a:ext cx="145256" cy="101203"/>
            </a:xfrm>
            <a:custGeom>
              <a:avLst/>
              <a:gdLst>
                <a:gd name="T0" fmla="*/ 80 w 80"/>
                <a:gd name="T1" fmla="*/ 0 h 55"/>
                <a:gd name="T2" fmla="*/ 41 w 80"/>
                <a:gd name="T3" fmla="*/ 55 h 55"/>
                <a:gd name="T4" fmla="*/ 0 w 80"/>
                <a:gd name="T5" fmla="*/ 55 h 55"/>
                <a:gd name="T6" fmla="*/ 45 w 80"/>
                <a:gd name="T7" fmla="*/ 0 h 55"/>
                <a:gd name="T8" fmla="*/ 80 w 8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5">
                  <a:moveTo>
                    <a:pt x="80" y="0"/>
                  </a:moveTo>
                  <a:cubicBezTo>
                    <a:pt x="80" y="0"/>
                    <a:pt x="72" y="55"/>
                    <a:pt x="41" y="55"/>
                  </a:cubicBezTo>
                  <a:cubicBezTo>
                    <a:pt x="10" y="55"/>
                    <a:pt x="0" y="55"/>
                    <a:pt x="0" y="55"/>
                  </a:cubicBezTo>
                  <a:cubicBezTo>
                    <a:pt x="0" y="55"/>
                    <a:pt x="14" y="0"/>
                    <a:pt x="45" y="0"/>
                  </a:cubicBezTo>
                  <a:cubicBezTo>
                    <a:pt x="7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87"/>
            <p:cNvSpPr>
              <a:spLocks/>
            </p:cNvSpPr>
            <p:nvPr/>
          </p:nvSpPr>
          <p:spPr bwMode="auto">
            <a:xfrm>
              <a:off x="6803232" y="257176"/>
              <a:ext cx="259556" cy="770334"/>
            </a:xfrm>
            <a:custGeom>
              <a:avLst/>
              <a:gdLst>
                <a:gd name="T0" fmla="*/ 126 w 142"/>
                <a:gd name="T1" fmla="*/ 15 h 422"/>
                <a:gd name="T2" fmla="*/ 126 w 142"/>
                <a:gd name="T3" fmla="*/ 16 h 422"/>
                <a:gd name="T4" fmla="*/ 107 w 142"/>
                <a:gd name="T5" fmla="*/ 3 h 422"/>
                <a:gd name="T6" fmla="*/ 96 w 142"/>
                <a:gd name="T7" fmla="*/ 23 h 422"/>
                <a:gd name="T8" fmla="*/ 95 w 142"/>
                <a:gd name="T9" fmla="*/ 22 h 422"/>
                <a:gd name="T10" fmla="*/ 67 w 142"/>
                <a:gd name="T11" fmla="*/ 36 h 422"/>
                <a:gd name="T12" fmla="*/ 67 w 142"/>
                <a:gd name="T13" fmla="*/ 37 h 422"/>
                <a:gd name="T14" fmla="*/ 44 w 142"/>
                <a:gd name="T15" fmla="*/ 34 h 422"/>
                <a:gd name="T16" fmla="*/ 43 w 142"/>
                <a:gd name="T17" fmla="*/ 57 h 422"/>
                <a:gd name="T18" fmla="*/ 42 w 142"/>
                <a:gd name="T19" fmla="*/ 57 h 422"/>
                <a:gd name="T20" fmla="*/ 25 w 142"/>
                <a:gd name="T21" fmla="*/ 83 h 422"/>
                <a:gd name="T22" fmla="*/ 26 w 142"/>
                <a:gd name="T23" fmla="*/ 84 h 422"/>
                <a:gd name="T24" fmla="*/ 6 w 142"/>
                <a:gd name="T25" fmla="*/ 94 h 422"/>
                <a:gd name="T26" fmla="*/ 17 w 142"/>
                <a:gd name="T27" fmla="*/ 114 h 422"/>
                <a:gd name="T28" fmla="*/ 16 w 142"/>
                <a:gd name="T29" fmla="*/ 114 h 422"/>
                <a:gd name="T30" fmla="*/ 16 w 142"/>
                <a:gd name="T31" fmla="*/ 145 h 422"/>
                <a:gd name="T32" fmla="*/ 17 w 142"/>
                <a:gd name="T33" fmla="*/ 145 h 422"/>
                <a:gd name="T34" fmla="*/ 16 w 142"/>
                <a:gd name="T35" fmla="*/ 146 h 422"/>
                <a:gd name="T36" fmla="*/ 4 w 142"/>
                <a:gd name="T37" fmla="*/ 164 h 422"/>
                <a:gd name="T38" fmla="*/ 22 w 142"/>
                <a:gd name="T39" fmla="*/ 176 h 422"/>
                <a:gd name="T40" fmla="*/ 22 w 142"/>
                <a:gd name="T41" fmla="*/ 177 h 422"/>
                <a:gd name="T42" fmla="*/ 10 w 142"/>
                <a:gd name="T43" fmla="*/ 195 h 422"/>
                <a:gd name="T44" fmla="*/ 29 w 142"/>
                <a:gd name="T45" fmla="*/ 207 h 422"/>
                <a:gd name="T46" fmla="*/ 28 w 142"/>
                <a:gd name="T47" fmla="*/ 208 h 422"/>
                <a:gd name="T48" fmla="*/ 32 w 142"/>
                <a:gd name="T49" fmla="*/ 238 h 422"/>
                <a:gd name="T50" fmla="*/ 35 w 142"/>
                <a:gd name="T51" fmla="*/ 238 h 422"/>
                <a:gd name="T52" fmla="*/ 28 w 142"/>
                <a:gd name="T53" fmla="*/ 243 h 422"/>
                <a:gd name="T54" fmla="*/ 28 w 142"/>
                <a:gd name="T55" fmla="*/ 265 h 422"/>
                <a:gd name="T56" fmla="*/ 31 w 142"/>
                <a:gd name="T57" fmla="*/ 267 h 422"/>
                <a:gd name="T58" fmla="*/ 23 w 142"/>
                <a:gd name="T59" fmla="*/ 297 h 422"/>
                <a:gd name="T60" fmla="*/ 22 w 142"/>
                <a:gd name="T61" fmla="*/ 328 h 422"/>
                <a:gd name="T62" fmla="*/ 22 w 142"/>
                <a:gd name="T63" fmla="*/ 328 h 422"/>
                <a:gd name="T64" fmla="*/ 14 w 142"/>
                <a:gd name="T65" fmla="*/ 349 h 422"/>
                <a:gd name="T66" fmla="*/ 35 w 142"/>
                <a:gd name="T67" fmla="*/ 357 h 422"/>
                <a:gd name="T68" fmla="*/ 34 w 142"/>
                <a:gd name="T69" fmla="*/ 379 h 422"/>
                <a:gd name="T70" fmla="*/ 56 w 142"/>
                <a:gd name="T71" fmla="*/ 380 h 422"/>
                <a:gd name="T72" fmla="*/ 82 w 142"/>
                <a:gd name="T73" fmla="*/ 396 h 422"/>
                <a:gd name="T74" fmla="*/ 112 w 142"/>
                <a:gd name="T75" fmla="*/ 405 h 422"/>
                <a:gd name="T76" fmla="*/ 128 w 142"/>
                <a:gd name="T77" fmla="*/ 422 h 422"/>
                <a:gd name="T78" fmla="*/ 142 w 142"/>
                <a:gd name="T7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" h="422">
                  <a:moveTo>
                    <a:pt x="131" y="4"/>
                  </a:moveTo>
                  <a:cubicBezTo>
                    <a:pt x="128" y="7"/>
                    <a:pt x="126" y="11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4" y="7"/>
                    <a:pt x="116" y="2"/>
                    <a:pt x="107" y="3"/>
                  </a:cubicBezTo>
                  <a:cubicBezTo>
                    <a:pt x="99" y="5"/>
                    <a:pt x="94" y="14"/>
                    <a:pt x="95" y="22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1" y="14"/>
                    <a:pt x="82" y="11"/>
                    <a:pt x="74" y="15"/>
                  </a:cubicBezTo>
                  <a:cubicBezTo>
                    <a:pt x="66" y="19"/>
                    <a:pt x="63" y="28"/>
                    <a:pt x="67" y="36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0"/>
                    <a:pt x="51" y="29"/>
                    <a:pt x="44" y="34"/>
                  </a:cubicBezTo>
                  <a:cubicBezTo>
                    <a:pt x="38" y="40"/>
                    <a:pt x="37" y="50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5" y="52"/>
                    <a:pt x="25" y="54"/>
                    <a:pt x="21" y="61"/>
                  </a:cubicBezTo>
                  <a:cubicBezTo>
                    <a:pt x="16" y="69"/>
                    <a:pt x="18" y="78"/>
                    <a:pt x="2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5" y="84"/>
                    <a:pt x="25" y="83"/>
                  </a:cubicBezTo>
                  <a:cubicBezTo>
                    <a:pt x="17" y="81"/>
                    <a:pt x="8" y="86"/>
                    <a:pt x="6" y="94"/>
                  </a:cubicBezTo>
                  <a:cubicBezTo>
                    <a:pt x="3" y="102"/>
                    <a:pt x="8" y="111"/>
                    <a:pt x="16" y="113"/>
                  </a:cubicBezTo>
                  <a:cubicBezTo>
                    <a:pt x="16" y="113"/>
                    <a:pt x="17" y="113"/>
                    <a:pt x="1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7" y="114"/>
                    <a:pt x="0" y="121"/>
                    <a:pt x="1" y="130"/>
                  </a:cubicBezTo>
                  <a:cubicBezTo>
                    <a:pt x="1" y="138"/>
                    <a:pt x="7" y="145"/>
                    <a:pt x="16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6" y="146"/>
                    <a:pt x="16" y="146"/>
                    <a:pt x="16" y="146"/>
                  </a:cubicBezTo>
                  <a:cubicBezTo>
                    <a:pt x="8" y="147"/>
                    <a:pt x="2" y="155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5" y="171"/>
                    <a:pt x="11" y="177"/>
                    <a:pt x="19" y="177"/>
                  </a:cubicBezTo>
                  <a:cubicBezTo>
                    <a:pt x="20" y="177"/>
                    <a:pt x="21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14" y="179"/>
                    <a:pt x="8" y="187"/>
                    <a:pt x="10" y="195"/>
                  </a:cubicBezTo>
                  <a:cubicBezTo>
                    <a:pt x="10" y="195"/>
                    <a:pt x="10" y="195"/>
                    <a:pt x="10" y="195"/>
                  </a:cubicBezTo>
                  <a:cubicBezTo>
                    <a:pt x="12" y="202"/>
                    <a:pt x="18" y="207"/>
                    <a:pt x="25" y="207"/>
                  </a:cubicBezTo>
                  <a:cubicBezTo>
                    <a:pt x="26" y="207"/>
                    <a:pt x="28" y="207"/>
                    <a:pt x="29" y="207"/>
                  </a:cubicBezTo>
                  <a:cubicBezTo>
                    <a:pt x="29" y="208"/>
                    <a:pt x="29" y="208"/>
                    <a:pt x="29" y="208"/>
                  </a:cubicBezTo>
                  <a:cubicBezTo>
                    <a:pt x="28" y="208"/>
                    <a:pt x="28" y="208"/>
                    <a:pt x="28" y="208"/>
                  </a:cubicBezTo>
                  <a:cubicBezTo>
                    <a:pt x="20" y="209"/>
                    <a:pt x="15" y="218"/>
                    <a:pt x="17" y="226"/>
                  </a:cubicBezTo>
                  <a:cubicBezTo>
                    <a:pt x="18" y="233"/>
                    <a:pt x="25" y="238"/>
                    <a:pt x="32" y="238"/>
                  </a:cubicBezTo>
                  <a:cubicBezTo>
                    <a:pt x="33" y="238"/>
                    <a:pt x="34" y="238"/>
                    <a:pt x="35" y="238"/>
                  </a:cubicBezTo>
                  <a:cubicBezTo>
                    <a:pt x="35" y="238"/>
                    <a:pt x="35" y="238"/>
                    <a:pt x="35" y="238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33" y="239"/>
                    <a:pt x="30" y="241"/>
                    <a:pt x="28" y="243"/>
                  </a:cubicBezTo>
                  <a:cubicBezTo>
                    <a:pt x="25" y="246"/>
                    <a:pt x="23" y="250"/>
                    <a:pt x="23" y="254"/>
                  </a:cubicBezTo>
                  <a:cubicBezTo>
                    <a:pt x="23" y="258"/>
                    <a:pt x="25" y="262"/>
                    <a:pt x="28" y="265"/>
                  </a:cubicBezTo>
                  <a:cubicBezTo>
                    <a:pt x="29" y="266"/>
                    <a:pt x="30" y="267"/>
                    <a:pt x="32" y="267"/>
                  </a:cubicBezTo>
                  <a:cubicBezTo>
                    <a:pt x="31" y="267"/>
                    <a:pt x="31" y="267"/>
                    <a:pt x="31" y="267"/>
                  </a:cubicBezTo>
                  <a:cubicBezTo>
                    <a:pt x="23" y="265"/>
                    <a:pt x="14" y="270"/>
                    <a:pt x="12" y="278"/>
                  </a:cubicBezTo>
                  <a:cubicBezTo>
                    <a:pt x="10" y="286"/>
                    <a:pt x="15" y="295"/>
                    <a:pt x="23" y="297"/>
                  </a:cubicBezTo>
                  <a:cubicBezTo>
                    <a:pt x="14" y="297"/>
                    <a:pt x="7" y="304"/>
                    <a:pt x="7" y="312"/>
                  </a:cubicBezTo>
                  <a:cubicBezTo>
                    <a:pt x="7" y="321"/>
                    <a:pt x="14" y="328"/>
                    <a:pt x="22" y="328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2" y="328"/>
                    <a:pt x="22" y="328"/>
                    <a:pt x="22" y="328"/>
                  </a:cubicBezTo>
                  <a:cubicBezTo>
                    <a:pt x="14" y="332"/>
                    <a:pt x="10" y="341"/>
                    <a:pt x="14" y="349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17" y="357"/>
                    <a:pt x="26" y="360"/>
                    <a:pt x="34" y="357"/>
                  </a:cubicBezTo>
                  <a:cubicBezTo>
                    <a:pt x="35" y="357"/>
                    <a:pt x="35" y="357"/>
                    <a:pt x="35" y="357"/>
                  </a:cubicBezTo>
                  <a:cubicBezTo>
                    <a:pt x="34" y="357"/>
                    <a:pt x="34" y="357"/>
                    <a:pt x="34" y="357"/>
                  </a:cubicBezTo>
                  <a:cubicBezTo>
                    <a:pt x="28" y="363"/>
                    <a:pt x="28" y="373"/>
                    <a:pt x="34" y="379"/>
                  </a:cubicBezTo>
                  <a:cubicBezTo>
                    <a:pt x="39" y="385"/>
                    <a:pt x="49" y="386"/>
                    <a:pt x="56" y="380"/>
                  </a:cubicBezTo>
                  <a:cubicBezTo>
                    <a:pt x="56" y="380"/>
                    <a:pt x="56" y="380"/>
                    <a:pt x="56" y="380"/>
                  </a:cubicBezTo>
                  <a:cubicBezTo>
                    <a:pt x="51" y="387"/>
                    <a:pt x="54" y="397"/>
                    <a:pt x="61" y="401"/>
                  </a:cubicBezTo>
                  <a:cubicBezTo>
                    <a:pt x="69" y="405"/>
                    <a:pt x="78" y="403"/>
                    <a:pt x="82" y="396"/>
                  </a:cubicBezTo>
                  <a:cubicBezTo>
                    <a:pt x="80" y="404"/>
                    <a:pt x="85" y="412"/>
                    <a:pt x="93" y="415"/>
                  </a:cubicBezTo>
                  <a:cubicBezTo>
                    <a:pt x="101" y="417"/>
                    <a:pt x="109" y="413"/>
                    <a:pt x="112" y="405"/>
                  </a:cubicBezTo>
                  <a:cubicBezTo>
                    <a:pt x="111" y="413"/>
                    <a:pt x="118" y="421"/>
                    <a:pt x="126" y="422"/>
                  </a:cubicBezTo>
                  <a:cubicBezTo>
                    <a:pt x="127" y="422"/>
                    <a:pt x="127" y="422"/>
                    <a:pt x="128" y="422"/>
                  </a:cubicBezTo>
                  <a:cubicBezTo>
                    <a:pt x="134" y="422"/>
                    <a:pt x="140" y="418"/>
                    <a:pt x="142" y="41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8" y="0"/>
                    <a:pt x="134" y="1"/>
                    <a:pt x="131" y="4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88"/>
            <p:cNvSpPr>
              <a:spLocks/>
            </p:cNvSpPr>
            <p:nvPr/>
          </p:nvSpPr>
          <p:spPr bwMode="auto">
            <a:xfrm>
              <a:off x="7062788" y="257176"/>
              <a:ext cx="259556" cy="770334"/>
            </a:xfrm>
            <a:custGeom>
              <a:avLst/>
              <a:gdLst>
                <a:gd name="T0" fmla="*/ 32 w 142"/>
                <a:gd name="T1" fmla="*/ 405 h 422"/>
                <a:gd name="T2" fmla="*/ 62 w 142"/>
                <a:gd name="T3" fmla="*/ 395 h 422"/>
                <a:gd name="T4" fmla="*/ 88 w 142"/>
                <a:gd name="T5" fmla="*/ 379 h 422"/>
                <a:gd name="T6" fmla="*/ 110 w 142"/>
                <a:gd name="T7" fmla="*/ 379 h 422"/>
                <a:gd name="T8" fmla="*/ 109 w 142"/>
                <a:gd name="T9" fmla="*/ 356 h 422"/>
                <a:gd name="T10" fmla="*/ 130 w 142"/>
                <a:gd name="T11" fmla="*/ 348 h 422"/>
                <a:gd name="T12" fmla="*/ 120 w 142"/>
                <a:gd name="T13" fmla="*/ 327 h 422"/>
                <a:gd name="T14" fmla="*/ 136 w 142"/>
                <a:gd name="T15" fmla="*/ 311 h 422"/>
                <a:gd name="T16" fmla="*/ 131 w 142"/>
                <a:gd name="T17" fmla="*/ 277 h 422"/>
                <a:gd name="T18" fmla="*/ 111 w 142"/>
                <a:gd name="T19" fmla="*/ 267 h 422"/>
                <a:gd name="T20" fmla="*/ 115 w 142"/>
                <a:gd name="T21" fmla="*/ 264 h 422"/>
                <a:gd name="T22" fmla="*/ 115 w 142"/>
                <a:gd name="T23" fmla="*/ 242 h 422"/>
                <a:gd name="T24" fmla="*/ 108 w 142"/>
                <a:gd name="T25" fmla="*/ 238 h 422"/>
                <a:gd name="T26" fmla="*/ 108 w 142"/>
                <a:gd name="T27" fmla="*/ 237 h 422"/>
                <a:gd name="T28" fmla="*/ 126 w 142"/>
                <a:gd name="T29" fmla="*/ 226 h 422"/>
                <a:gd name="T30" fmla="*/ 114 w 142"/>
                <a:gd name="T31" fmla="*/ 207 h 422"/>
                <a:gd name="T32" fmla="*/ 114 w 142"/>
                <a:gd name="T33" fmla="*/ 207 h 422"/>
                <a:gd name="T34" fmla="*/ 133 w 142"/>
                <a:gd name="T35" fmla="*/ 195 h 422"/>
                <a:gd name="T36" fmla="*/ 121 w 142"/>
                <a:gd name="T37" fmla="*/ 176 h 422"/>
                <a:gd name="T38" fmla="*/ 124 w 142"/>
                <a:gd name="T39" fmla="*/ 176 h 422"/>
                <a:gd name="T40" fmla="*/ 126 w 142"/>
                <a:gd name="T41" fmla="*/ 145 h 422"/>
                <a:gd name="T42" fmla="*/ 126 w 142"/>
                <a:gd name="T43" fmla="*/ 145 h 422"/>
                <a:gd name="T44" fmla="*/ 142 w 142"/>
                <a:gd name="T45" fmla="*/ 129 h 422"/>
                <a:gd name="T46" fmla="*/ 126 w 142"/>
                <a:gd name="T47" fmla="*/ 114 h 422"/>
                <a:gd name="T48" fmla="*/ 127 w 142"/>
                <a:gd name="T49" fmla="*/ 113 h 422"/>
                <a:gd name="T50" fmla="*/ 118 w 142"/>
                <a:gd name="T51" fmla="*/ 83 h 422"/>
                <a:gd name="T52" fmla="*/ 116 w 142"/>
                <a:gd name="T53" fmla="*/ 83 h 422"/>
                <a:gd name="T54" fmla="*/ 122 w 142"/>
                <a:gd name="T55" fmla="*/ 61 h 422"/>
                <a:gd name="T56" fmla="*/ 99 w 142"/>
                <a:gd name="T57" fmla="*/ 57 h 422"/>
                <a:gd name="T58" fmla="*/ 100 w 142"/>
                <a:gd name="T59" fmla="*/ 56 h 422"/>
                <a:gd name="T60" fmla="*/ 76 w 142"/>
                <a:gd name="T61" fmla="*/ 36 h 422"/>
                <a:gd name="T62" fmla="*/ 75 w 142"/>
                <a:gd name="T63" fmla="*/ 37 h 422"/>
                <a:gd name="T64" fmla="*/ 69 w 142"/>
                <a:gd name="T65" fmla="*/ 15 h 422"/>
                <a:gd name="T66" fmla="*/ 47 w 142"/>
                <a:gd name="T67" fmla="*/ 23 h 422"/>
                <a:gd name="T68" fmla="*/ 47 w 142"/>
                <a:gd name="T69" fmla="*/ 22 h 422"/>
                <a:gd name="T70" fmla="*/ 17 w 142"/>
                <a:gd name="T71" fmla="*/ 15 h 422"/>
                <a:gd name="T72" fmla="*/ 16 w 142"/>
                <a:gd name="T73" fmla="*/ 16 h 422"/>
                <a:gd name="T74" fmla="*/ 12 w 142"/>
                <a:gd name="T75" fmla="*/ 4 h 422"/>
                <a:gd name="T76" fmla="*/ 0 w 142"/>
                <a:gd name="T77" fmla="*/ 0 h 422"/>
                <a:gd name="T78" fmla="*/ 1 w 142"/>
                <a:gd name="T79" fmla="*/ 408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" h="422">
                  <a:moveTo>
                    <a:pt x="18" y="422"/>
                  </a:moveTo>
                  <a:cubicBezTo>
                    <a:pt x="26" y="421"/>
                    <a:pt x="33" y="413"/>
                    <a:pt x="32" y="405"/>
                  </a:cubicBezTo>
                  <a:cubicBezTo>
                    <a:pt x="35" y="413"/>
                    <a:pt x="43" y="417"/>
                    <a:pt x="51" y="415"/>
                  </a:cubicBezTo>
                  <a:cubicBezTo>
                    <a:pt x="59" y="412"/>
                    <a:pt x="64" y="404"/>
                    <a:pt x="62" y="395"/>
                  </a:cubicBezTo>
                  <a:cubicBezTo>
                    <a:pt x="66" y="403"/>
                    <a:pt x="75" y="405"/>
                    <a:pt x="83" y="401"/>
                  </a:cubicBezTo>
                  <a:cubicBezTo>
                    <a:pt x="90" y="396"/>
                    <a:pt x="93" y="387"/>
                    <a:pt x="88" y="379"/>
                  </a:cubicBezTo>
                  <a:cubicBezTo>
                    <a:pt x="88" y="379"/>
                    <a:pt x="88" y="379"/>
                    <a:pt x="88" y="379"/>
                  </a:cubicBezTo>
                  <a:cubicBezTo>
                    <a:pt x="95" y="385"/>
                    <a:pt x="104" y="385"/>
                    <a:pt x="110" y="379"/>
                  </a:cubicBezTo>
                  <a:cubicBezTo>
                    <a:pt x="116" y="372"/>
                    <a:pt x="116" y="362"/>
                    <a:pt x="109" y="357"/>
                  </a:cubicBezTo>
                  <a:cubicBezTo>
                    <a:pt x="109" y="356"/>
                    <a:pt x="109" y="356"/>
                    <a:pt x="109" y="356"/>
                  </a:cubicBezTo>
                  <a:cubicBezTo>
                    <a:pt x="110" y="357"/>
                    <a:pt x="110" y="357"/>
                    <a:pt x="110" y="357"/>
                  </a:cubicBezTo>
                  <a:cubicBezTo>
                    <a:pt x="118" y="360"/>
                    <a:pt x="127" y="356"/>
                    <a:pt x="130" y="348"/>
                  </a:cubicBezTo>
                  <a:cubicBezTo>
                    <a:pt x="133" y="340"/>
                    <a:pt x="129" y="331"/>
                    <a:pt x="121" y="328"/>
                  </a:cubicBezTo>
                  <a:cubicBezTo>
                    <a:pt x="120" y="327"/>
                    <a:pt x="120" y="327"/>
                    <a:pt x="120" y="327"/>
                  </a:cubicBezTo>
                  <a:cubicBezTo>
                    <a:pt x="121" y="327"/>
                    <a:pt x="121" y="327"/>
                    <a:pt x="121" y="327"/>
                  </a:cubicBezTo>
                  <a:cubicBezTo>
                    <a:pt x="130" y="327"/>
                    <a:pt x="136" y="320"/>
                    <a:pt x="136" y="311"/>
                  </a:cubicBezTo>
                  <a:cubicBezTo>
                    <a:pt x="136" y="303"/>
                    <a:pt x="129" y="296"/>
                    <a:pt x="120" y="296"/>
                  </a:cubicBezTo>
                  <a:cubicBezTo>
                    <a:pt x="129" y="294"/>
                    <a:pt x="133" y="285"/>
                    <a:pt x="131" y="277"/>
                  </a:cubicBezTo>
                  <a:cubicBezTo>
                    <a:pt x="129" y="269"/>
                    <a:pt x="120" y="264"/>
                    <a:pt x="112" y="266"/>
                  </a:cubicBezTo>
                  <a:cubicBezTo>
                    <a:pt x="112" y="266"/>
                    <a:pt x="111" y="267"/>
                    <a:pt x="111" y="267"/>
                  </a:cubicBezTo>
                  <a:cubicBezTo>
                    <a:pt x="111" y="267"/>
                    <a:pt x="111" y="267"/>
                    <a:pt x="111" y="267"/>
                  </a:cubicBezTo>
                  <a:cubicBezTo>
                    <a:pt x="112" y="266"/>
                    <a:pt x="114" y="265"/>
                    <a:pt x="115" y="264"/>
                  </a:cubicBezTo>
                  <a:cubicBezTo>
                    <a:pt x="118" y="261"/>
                    <a:pt x="119" y="257"/>
                    <a:pt x="119" y="253"/>
                  </a:cubicBezTo>
                  <a:cubicBezTo>
                    <a:pt x="119" y="249"/>
                    <a:pt x="118" y="245"/>
                    <a:pt x="115" y="242"/>
                  </a:cubicBezTo>
                  <a:cubicBezTo>
                    <a:pt x="113" y="240"/>
                    <a:pt x="110" y="239"/>
                    <a:pt x="108" y="238"/>
                  </a:cubicBezTo>
                  <a:cubicBezTo>
                    <a:pt x="108" y="238"/>
                    <a:pt x="108" y="238"/>
                    <a:pt x="108" y="238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09" y="238"/>
                    <a:pt x="110" y="238"/>
                    <a:pt x="111" y="238"/>
                  </a:cubicBezTo>
                  <a:cubicBezTo>
                    <a:pt x="118" y="238"/>
                    <a:pt x="125" y="233"/>
                    <a:pt x="126" y="226"/>
                  </a:cubicBezTo>
                  <a:cubicBezTo>
                    <a:pt x="128" y="217"/>
                    <a:pt x="123" y="209"/>
                    <a:pt x="114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5" y="207"/>
                    <a:pt x="116" y="207"/>
                    <a:pt x="117" y="207"/>
                  </a:cubicBezTo>
                  <a:cubicBezTo>
                    <a:pt x="124" y="207"/>
                    <a:pt x="131" y="202"/>
                    <a:pt x="133" y="195"/>
                  </a:cubicBezTo>
                  <a:cubicBezTo>
                    <a:pt x="134" y="186"/>
                    <a:pt x="129" y="17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2" y="176"/>
                    <a:pt x="123" y="176"/>
                    <a:pt x="124" y="176"/>
                  </a:cubicBezTo>
                  <a:cubicBezTo>
                    <a:pt x="131" y="176"/>
                    <a:pt x="138" y="171"/>
                    <a:pt x="139" y="163"/>
                  </a:cubicBezTo>
                  <a:cubicBezTo>
                    <a:pt x="141" y="155"/>
                    <a:pt x="135" y="147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35" y="145"/>
                    <a:pt x="142" y="138"/>
                    <a:pt x="142" y="129"/>
                  </a:cubicBezTo>
                  <a:cubicBezTo>
                    <a:pt x="142" y="121"/>
                    <a:pt x="135" y="114"/>
                    <a:pt x="127" y="114"/>
                  </a:cubicBezTo>
                  <a:cubicBezTo>
                    <a:pt x="126" y="114"/>
                    <a:pt x="126" y="114"/>
                    <a:pt x="126" y="114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6" y="113"/>
                    <a:pt x="126" y="113"/>
                    <a:pt x="127" y="113"/>
                  </a:cubicBezTo>
                  <a:cubicBezTo>
                    <a:pt x="135" y="111"/>
                    <a:pt x="139" y="102"/>
                    <a:pt x="137" y="94"/>
                  </a:cubicBezTo>
                  <a:cubicBezTo>
                    <a:pt x="135" y="85"/>
                    <a:pt x="126" y="81"/>
                    <a:pt x="118" y="83"/>
                  </a:cubicBezTo>
                  <a:cubicBezTo>
                    <a:pt x="117" y="83"/>
                    <a:pt x="117" y="84"/>
                    <a:pt x="117" y="84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25" y="78"/>
                    <a:pt x="127" y="68"/>
                    <a:pt x="122" y="61"/>
                  </a:cubicBezTo>
                  <a:cubicBezTo>
                    <a:pt x="117" y="54"/>
                    <a:pt x="107" y="52"/>
                    <a:pt x="100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5" y="50"/>
                    <a:pt x="105" y="40"/>
                    <a:pt x="98" y="34"/>
                  </a:cubicBezTo>
                  <a:cubicBezTo>
                    <a:pt x="92" y="29"/>
                    <a:pt x="82" y="29"/>
                    <a:pt x="76" y="36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0" y="28"/>
                    <a:pt x="76" y="19"/>
                    <a:pt x="69" y="15"/>
                  </a:cubicBezTo>
                  <a:cubicBezTo>
                    <a:pt x="61" y="11"/>
                    <a:pt x="52" y="14"/>
                    <a:pt x="48" y="22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9" y="14"/>
                    <a:pt x="44" y="5"/>
                    <a:pt x="35" y="3"/>
                  </a:cubicBezTo>
                  <a:cubicBezTo>
                    <a:pt x="27" y="2"/>
                    <a:pt x="19" y="7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5" y="7"/>
                    <a:pt x="12" y="4"/>
                  </a:cubicBezTo>
                  <a:cubicBezTo>
                    <a:pt x="9" y="1"/>
                    <a:pt x="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1"/>
                    <a:pt x="1" y="409"/>
                    <a:pt x="1" y="408"/>
                  </a:cubicBezTo>
                  <a:cubicBezTo>
                    <a:pt x="2" y="416"/>
                    <a:pt x="10" y="422"/>
                    <a:pt x="18" y="422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689"/>
            <p:cNvSpPr>
              <a:spLocks noChangeArrowheads="1"/>
            </p:cNvSpPr>
            <p:nvPr/>
          </p:nvSpPr>
          <p:spPr bwMode="auto">
            <a:xfrm>
              <a:off x="6947297" y="932260"/>
              <a:ext cx="80963" cy="109538"/>
            </a:xfrm>
            <a:prstGeom prst="rect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690"/>
            <p:cNvSpPr>
              <a:spLocks noChangeArrowheads="1"/>
            </p:cNvSpPr>
            <p:nvPr/>
          </p:nvSpPr>
          <p:spPr bwMode="auto">
            <a:xfrm>
              <a:off x="7100888" y="932260"/>
              <a:ext cx="78581" cy="109538"/>
            </a:xfrm>
            <a:prstGeom prst="rect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1"/>
            <p:cNvSpPr>
              <a:spLocks/>
            </p:cNvSpPr>
            <p:nvPr/>
          </p:nvSpPr>
          <p:spPr bwMode="auto">
            <a:xfrm>
              <a:off x="6918722" y="1009651"/>
              <a:ext cx="138113" cy="66675"/>
            </a:xfrm>
            <a:custGeom>
              <a:avLst/>
              <a:gdLst>
                <a:gd name="T0" fmla="*/ 38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8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8" y="26"/>
                  </a:moveTo>
                  <a:cubicBezTo>
                    <a:pt x="40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92"/>
            <p:cNvSpPr>
              <a:spLocks/>
            </p:cNvSpPr>
            <p:nvPr/>
          </p:nvSpPr>
          <p:spPr bwMode="auto">
            <a:xfrm>
              <a:off x="7069932" y="1009651"/>
              <a:ext cx="139303" cy="66675"/>
            </a:xfrm>
            <a:custGeom>
              <a:avLst/>
              <a:gdLst>
                <a:gd name="T0" fmla="*/ 38 w 76"/>
                <a:gd name="T1" fmla="*/ 26 h 37"/>
                <a:gd name="T2" fmla="*/ 41 w 76"/>
                <a:gd name="T3" fmla="*/ 29 h 37"/>
                <a:gd name="T4" fmla="*/ 41 w 76"/>
                <a:gd name="T5" fmla="*/ 37 h 37"/>
                <a:gd name="T6" fmla="*/ 76 w 76"/>
                <a:gd name="T7" fmla="*/ 37 h 37"/>
                <a:gd name="T8" fmla="*/ 38 w 76"/>
                <a:gd name="T9" fmla="*/ 0 h 37"/>
                <a:gd name="T10" fmla="*/ 0 w 76"/>
                <a:gd name="T11" fmla="*/ 37 h 37"/>
                <a:gd name="T12" fmla="*/ 34 w 76"/>
                <a:gd name="T13" fmla="*/ 37 h 37"/>
                <a:gd name="T14" fmla="*/ 34 w 76"/>
                <a:gd name="T15" fmla="*/ 29 h 37"/>
                <a:gd name="T16" fmla="*/ 38 w 76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38" y="26"/>
                  </a:moveTo>
                  <a:cubicBezTo>
                    <a:pt x="40" y="26"/>
                    <a:pt x="41" y="27"/>
                    <a:pt x="41" y="2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7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3"/>
            <p:cNvSpPr>
              <a:spLocks/>
            </p:cNvSpPr>
            <p:nvPr/>
          </p:nvSpPr>
          <p:spPr bwMode="auto">
            <a:xfrm>
              <a:off x="6860382" y="744142"/>
              <a:ext cx="404813" cy="142875"/>
            </a:xfrm>
            <a:custGeom>
              <a:avLst/>
              <a:gdLst>
                <a:gd name="T0" fmla="*/ 112 w 222"/>
                <a:gd name="T1" fmla="*/ 78 h 78"/>
                <a:gd name="T2" fmla="*/ 222 w 222"/>
                <a:gd name="T3" fmla="*/ 0 h 78"/>
                <a:gd name="T4" fmla="*/ 114 w 222"/>
                <a:gd name="T5" fmla="*/ 58 h 78"/>
                <a:gd name="T6" fmla="*/ 0 w 222"/>
                <a:gd name="T7" fmla="*/ 0 h 78"/>
                <a:gd name="T8" fmla="*/ 112 w 22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78">
                  <a:moveTo>
                    <a:pt x="112" y="78"/>
                  </a:moveTo>
                  <a:cubicBezTo>
                    <a:pt x="182" y="78"/>
                    <a:pt x="207" y="37"/>
                    <a:pt x="222" y="0"/>
                  </a:cubicBezTo>
                  <a:cubicBezTo>
                    <a:pt x="222" y="0"/>
                    <a:pt x="178" y="61"/>
                    <a:pt x="114" y="58"/>
                  </a:cubicBezTo>
                  <a:cubicBezTo>
                    <a:pt x="59" y="56"/>
                    <a:pt x="0" y="0"/>
                    <a:pt x="0" y="0"/>
                  </a:cubicBezTo>
                  <a:cubicBezTo>
                    <a:pt x="15" y="38"/>
                    <a:pt x="57" y="78"/>
                    <a:pt x="112" y="78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4"/>
            <p:cNvSpPr>
              <a:spLocks/>
            </p:cNvSpPr>
            <p:nvPr/>
          </p:nvSpPr>
          <p:spPr bwMode="auto">
            <a:xfrm>
              <a:off x="6850857" y="431007"/>
              <a:ext cx="425053" cy="419100"/>
            </a:xfrm>
            <a:custGeom>
              <a:avLst/>
              <a:gdLst>
                <a:gd name="T0" fmla="*/ 233 w 233"/>
                <a:gd name="T1" fmla="*/ 59 h 230"/>
                <a:gd name="T2" fmla="*/ 174 w 233"/>
                <a:gd name="T3" fmla="*/ 0 h 230"/>
                <a:gd name="T4" fmla="*/ 117 w 233"/>
                <a:gd name="T5" fmla="*/ 44 h 230"/>
                <a:gd name="T6" fmla="*/ 59 w 233"/>
                <a:gd name="T7" fmla="*/ 0 h 230"/>
                <a:gd name="T8" fmla="*/ 0 w 233"/>
                <a:gd name="T9" fmla="*/ 59 h 230"/>
                <a:gd name="T10" fmla="*/ 55 w 233"/>
                <a:gd name="T11" fmla="*/ 118 h 230"/>
                <a:gd name="T12" fmla="*/ 59 w 233"/>
                <a:gd name="T13" fmla="*/ 149 h 230"/>
                <a:gd name="T14" fmla="*/ 119 w 233"/>
                <a:gd name="T15" fmla="*/ 230 h 230"/>
                <a:gd name="T16" fmla="*/ 178 w 233"/>
                <a:gd name="T17" fmla="*/ 149 h 230"/>
                <a:gd name="T18" fmla="*/ 182 w 233"/>
                <a:gd name="T19" fmla="*/ 118 h 230"/>
                <a:gd name="T20" fmla="*/ 233 w 233"/>
                <a:gd name="T21" fmla="*/ 5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30">
                  <a:moveTo>
                    <a:pt x="233" y="59"/>
                  </a:moveTo>
                  <a:cubicBezTo>
                    <a:pt x="233" y="26"/>
                    <a:pt x="207" y="0"/>
                    <a:pt x="174" y="0"/>
                  </a:cubicBezTo>
                  <a:cubicBezTo>
                    <a:pt x="146" y="0"/>
                    <a:pt x="123" y="19"/>
                    <a:pt x="117" y="44"/>
                  </a:cubicBezTo>
                  <a:cubicBezTo>
                    <a:pt x="110" y="19"/>
                    <a:pt x="87" y="0"/>
                    <a:pt x="59" y="0"/>
                  </a:cubicBez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2" y="118"/>
                    <a:pt x="55" y="118"/>
                  </a:cubicBezTo>
                  <a:cubicBezTo>
                    <a:pt x="55" y="118"/>
                    <a:pt x="59" y="141"/>
                    <a:pt x="59" y="149"/>
                  </a:cubicBezTo>
                  <a:cubicBezTo>
                    <a:pt x="62" y="181"/>
                    <a:pt x="75" y="230"/>
                    <a:pt x="119" y="230"/>
                  </a:cubicBezTo>
                  <a:cubicBezTo>
                    <a:pt x="158" y="230"/>
                    <a:pt x="176" y="181"/>
                    <a:pt x="178" y="149"/>
                  </a:cubicBezTo>
                  <a:cubicBezTo>
                    <a:pt x="178" y="141"/>
                    <a:pt x="182" y="118"/>
                    <a:pt x="182" y="118"/>
                  </a:cubicBezTo>
                  <a:cubicBezTo>
                    <a:pt x="213" y="116"/>
                    <a:pt x="233" y="90"/>
                    <a:pt x="233" y="59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95"/>
            <p:cNvSpPr>
              <a:spLocks noChangeArrowheads="1"/>
            </p:cNvSpPr>
            <p:nvPr/>
          </p:nvSpPr>
          <p:spPr bwMode="auto">
            <a:xfrm>
              <a:off x="6916341" y="509589"/>
              <a:ext cx="78581" cy="78581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96"/>
            <p:cNvSpPr>
              <a:spLocks noChangeArrowheads="1"/>
            </p:cNvSpPr>
            <p:nvPr/>
          </p:nvSpPr>
          <p:spPr bwMode="auto">
            <a:xfrm>
              <a:off x="7131844" y="509589"/>
              <a:ext cx="78581" cy="78581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97"/>
            <p:cNvSpPr>
              <a:spLocks noChangeArrowheads="1"/>
            </p:cNvSpPr>
            <p:nvPr/>
          </p:nvSpPr>
          <p:spPr bwMode="auto">
            <a:xfrm>
              <a:off x="6956822" y="523876"/>
              <a:ext cx="25003" cy="25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98"/>
            <p:cNvSpPr>
              <a:spLocks noChangeArrowheads="1"/>
            </p:cNvSpPr>
            <p:nvPr/>
          </p:nvSpPr>
          <p:spPr bwMode="auto">
            <a:xfrm>
              <a:off x="7172326" y="523876"/>
              <a:ext cx="25003" cy="25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99"/>
            <p:cNvSpPr>
              <a:spLocks/>
            </p:cNvSpPr>
            <p:nvPr/>
          </p:nvSpPr>
          <p:spPr bwMode="auto">
            <a:xfrm>
              <a:off x="7008019" y="720329"/>
              <a:ext cx="113109" cy="104775"/>
            </a:xfrm>
            <a:custGeom>
              <a:avLst/>
              <a:gdLst>
                <a:gd name="T0" fmla="*/ 56 w 62"/>
                <a:gd name="T1" fmla="*/ 1 h 57"/>
                <a:gd name="T2" fmla="*/ 31 w 62"/>
                <a:gd name="T3" fmla="*/ 3 h 57"/>
                <a:gd name="T4" fmla="*/ 5 w 62"/>
                <a:gd name="T5" fmla="*/ 1 h 57"/>
                <a:gd name="T6" fmla="*/ 0 w 62"/>
                <a:gd name="T7" fmla="*/ 4 h 57"/>
                <a:gd name="T8" fmla="*/ 4 w 62"/>
                <a:gd name="T9" fmla="*/ 9 h 57"/>
                <a:gd name="T10" fmla="*/ 26 w 62"/>
                <a:gd name="T11" fmla="*/ 12 h 57"/>
                <a:gd name="T12" fmla="*/ 26 w 62"/>
                <a:gd name="T13" fmla="*/ 44 h 57"/>
                <a:gd name="T14" fmla="*/ 18 w 62"/>
                <a:gd name="T15" fmla="*/ 47 h 57"/>
                <a:gd name="T16" fmla="*/ 12 w 62"/>
                <a:gd name="T17" fmla="*/ 49 h 57"/>
                <a:gd name="T18" fmla="*/ 14 w 62"/>
                <a:gd name="T19" fmla="*/ 55 h 57"/>
                <a:gd name="T20" fmla="*/ 20 w 62"/>
                <a:gd name="T21" fmla="*/ 57 h 57"/>
                <a:gd name="T22" fmla="*/ 31 w 62"/>
                <a:gd name="T23" fmla="*/ 52 h 57"/>
                <a:gd name="T24" fmla="*/ 41 w 62"/>
                <a:gd name="T25" fmla="*/ 57 h 57"/>
                <a:gd name="T26" fmla="*/ 48 w 62"/>
                <a:gd name="T27" fmla="*/ 55 h 57"/>
                <a:gd name="T28" fmla="*/ 50 w 62"/>
                <a:gd name="T29" fmla="*/ 49 h 57"/>
                <a:gd name="T30" fmla="*/ 44 w 62"/>
                <a:gd name="T31" fmla="*/ 47 h 57"/>
                <a:gd name="T32" fmla="*/ 35 w 62"/>
                <a:gd name="T33" fmla="*/ 44 h 57"/>
                <a:gd name="T34" fmla="*/ 35 w 62"/>
                <a:gd name="T35" fmla="*/ 12 h 57"/>
                <a:gd name="T36" fmla="*/ 57 w 62"/>
                <a:gd name="T37" fmla="*/ 9 h 57"/>
                <a:gd name="T38" fmla="*/ 61 w 62"/>
                <a:gd name="T39" fmla="*/ 4 h 57"/>
                <a:gd name="T40" fmla="*/ 56 w 62"/>
                <a:gd name="T4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57">
                  <a:moveTo>
                    <a:pt x="56" y="1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6"/>
                    <a:pt x="21" y="49"/>
                    <a:pt x="18" y="47"/>
                  </a:cubicBezTo>
                  <a:cubicBezTo>
                    <a:pt x="16" y="46"/>
                    <a:pt x="13" y="47"/>
                    <a:pt x="12" y="49"/>
                  </a:cubicBezTo>
                  <a:cubicBezTo>
                    <a:pt x="11" y="51"/>
                    <a:pt x="11" y="54"/>
                    <a:pt x="14" y="55"/>
                  </a:cubicBezTo>
                  <a:cubicBezTo>
                    <a:pt x="16" y="56"/>
                    <a:pt x="18" y="57"/>
                    <a:pt x="20" y="57"/>
                  </a:cubicBezTo>
                  <a:cubicBezTo>
                    <a:pt x="24" y="57"/>
                    <a:pt x="28" y="55"/>
                    <a:pt x="31" y="52"/>
                  </a:cubicBezTo>
                  <a:cubicBezTo>
                    <a:pt x="33" y="55"/>
                    <a:pt x="37" y="57"/>
                    <a:pt x="41" y="57"/>
                  </a:cubicBezTo>
                  <a:cubicBezTo>
                    <a:pt x="43" y="57"/>
                    <a:pt x="46" y="56"/>
                    <a:pt x="48" y="55"/>
                  </a:cubicBezTo>
                  <a:cubicBezTo>
                    <a:pt x="50" y="54"/>
                    <a:pt x="51" y="51"/>
                    <a:pt x="50" y="49"/>
                  </a:cubicBezTo>
                  <a:cubicBezTo>
                    <a:pt x="49" y="47"/>
                    <a:pt x="46" y="46"/>
                    <a:pt x="44" y="47"/>
                  </a:cubicBezTo>
                  <a:cubicBezTo>
                    <a:pt x="40" y="49"/>
                    <a:pt x="37" y="46"/>
                    <a:pt x="35" y="44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60" y="9"/>
                    <a:pt x="62" y="7"/>
                    <a:pt x="61" y="4"/>
                  </a:cubicBezTo>
                  <a:cubicBezTo>
                    <a:pt x="61" y="2"/>
                    <a:pt x="59" y="0"/>
                    <a:pt x="56" y="1"/>
                  </a:cubicBezTo>
                  <a:close/>
                </a:path>
              </a:pathLst>
            </a:custGeom>
            <a:solidFill>
              <a:srgbClr val="F2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91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0" name="组合 469"/>
          <p:cNvGrpSpPr/>
          <p:nvPr/>
        </p:nvGrpSpPr>
        <p:grpSpPr>
          <a:xfrm>
            <a:off x="2185913" y="1734151"/>
            <a:ext cx="2026047" cy="2405194"/>
            <a:chOff x="3127772" y="2540272"/>
            <a:chExt cx="663178" cy="771525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127772" y="2540272"/>
              <a:ext cx="663178" cy="771525"/>
            </a:xfrm>
            <a:custGeom>
              <a:avLst/>
              <a:gdLst>
                <a:gd name="T0" fmla="*/ 302 w 363"/>
                <a:gd name="T1" fmla="*/ 179 h 423"/>
                <a:gd name="T2" fmla="*/ 281 w 363"/>
                <a:gd name="T3" fmla="*/ 101 h 423"/>
                <a:gd name="T4" fmla="*/ 281 w 363"/>
                <a:gd name="T5" fmla="*/ 100 h 423"/>
                <a:gd name="T6" fmla="*/ 281 w 363"/>
                <a:gd name="T7" fmla="*/ 94 h 423"/>
                <a:gd name="T8" fmla="*/ 281 w 363"/>
                <a:gd name="T9" fmla="*/ 91 h 423"/>
                <a:gd name="T10" fmla="*/ 281 w 363"/>
                <a:gd name="T11" fmla="*/ 91 h 423"/>
                <a:gd name="T12" fmla="*/ 181 w 363"/>
                <a:gd name="T13" fmla="*/ 0 h 423"/>
                <a:gd name="T14" fmla="*/ 82 w 363"/>
                <a:gd name="T15" fmla="*/ 91 h 423"/>
                <a:gd name="T16" fmla="*/ 82 w 363"/>
                <a:gd name="T17" fmla="*/ 91 h 423"/>
                <a:gd name="T18" fmla="*/ 82 w 363"/>
                <a:gd name="T19" fmla="*/ 92 h 423"/>
                <a:gd name="T20" fmla="*/ 81 w 363"/>
                <a:gd name="T21" fmla="*/ 100 h 423"/>
                <a:gd name="T22" fmla="*/ 81 w 363"/>
                <a:gd name="T23" fmla="*/ 102 h 423"/>
                <a:gd name="T24" fmla="*/ 61 w 363"/>
                <a:gd name="T25" fmla="*/ 179 h 423"/>
                <a:gd name="T26" fmla="*/ 5 w 363"/>
                <a:gd name="T27" fmla="*/ 323 h 423"/>
                <a:gd name="T28" fmla="*/ 26 w 363"/>
                <a:gd name="T29" fmla="*/ 301 h 423"/>
                <a:gd name="T30" fmla="*/ 37 w 363"/>
                <a:gd name="T31" fmla="*/ 282 h 423"/>
                <a:gd name="T32" fmla="*/ 181 w 363"/>
                <a:gd name="T33" fmla="*/ 423 h 423"/>
                <a:gd name="T34" fmla="*/ 325 w 363"/>
                <a:gd name="T35" fmla="*/ 282 h 423"/>
                <a:gd name="T36" fmla="*/ 337 w 363"/>
                <a:gd name="T37" fmla="*/ 301 h 423"/>
                <a:gd name="T38" fmla="*/ 358 w 363"/>
                <a:gd name="T39" fmla="*/ 323 h 423"/>
                <a:gd name="T40" fmla="*/ 302 w 363"/>
                <a:gd name="T41" fmla="*/ 17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3" h="423">
                  <a:moveTo>
                    <a:pt x="302" y="179"/>
                  </a:moveTo>
                  <a:cubicBezTo>
                    <a:pt x="286" y="152"/>
                    <a:pt x="282" y="118"/>
                    <a:pt x="281" y="101"/>
                  </a:cubicBezTo>
                  <a:cubicBezTo>
                    <a:pt x="281" y="101"/>
                    <a:pt x="281" y="100"/>
                    <a:pt x="281" y="100"/>
                  </a:cubicBezTo>
                  <a:cubicBezTo>
                    <a:pt x="281" y="98"/>
                    <a:pt x="281" y="96"/>
                    <a:pt x="281" y="94"/>
                  </a:cubicBezTo>
                  <a:cubicBezTo>
                    <a:pt x="281" y="92"/>
                    <a:pt x="281" y="91"/>
                    <a:pt x="281" y="91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76" y="40"/>
                    <a:pt x="233" y="0"/>
                    <a:pt x="181" y="0"/>
                  </a:cubicBezTo>
                  <a:cubicBezTo>
                    <a:pt x="129" y="0"/>
                    <a:pt x="86" y="4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1"/>
                    <a:pt x="82" y="92"/>
                  </a:cubicBezTo>
                  <a:cubicBezTo>
                    <a:pt x="82" y="94"/>
                    <a:pt x="81" y="97"/>
                    <a:pt x="81" y="100"/>
                  </a:cubicBezTo>
                  <a:cubicBezTo>
                    <a:pt x="81" y="101"/>
                    <a:pt x="81" y="101"/>
                    <a:pt x="81" y="102"/>
                  </a:cubicBezTo>
                  <a:cubicBezTo>
                    <a:pt x="80" y="119"/>
                    <a:pt x="77" y="153"/>
                    <a:pt x="61" y="179"/>
                  </a:cubicBezTo>
                  <a:cubicBezTo>
                    <a:pt x="39" y="216"/>
                    <a:pt x="0" y="278"/>
                    <a:pt x="5" y="323"/>
                  </a:cubicBezTo>
                  <a:cubicBezTo>
                    <a:pt x="5" y="323"/>
                    <a:pt x="11" y="326"/>
                    <a:pt x="26" y="301"/>
                  </a:cubicBezTo>
                  <a:cubicBezTo>
                    <a:pt x="29" y="295"/>
                    <a:pt x="33" y="288"/>
                    <a:pt x="37" y="282"/>
                  </a:cubicBezTo>
                  <a:cubicBezTo>
                    <a:pt x="39" y="360"/>
                    <a:pt x="103" y="423"/>
                    <a:pt x="181" y="423"/>
                  </a:cubicBezTo>
                  <a:cubicBezTo>
                    <a:pt x="260" y="423"/>
                    <a:pt x="324" y="360"/>
                    <a:pt x="325" y="282"/>
                  </a:cubicBezTo>
                  <a:cubicBezTo>
                    <a:pt x="329" y="288"/>
                    <a:pt x="333" y="294"/>
                    <a:pt x="337" y="301"/>
                  </a:cubicBezTo>
                  <a:cubicBezTo>
                    <a:pt x="351" y="326"/>
                    <a:pt x="358" y="323"/>
                    <a:pt x="358" y="323"/>
                  </a:cubicBezTo>
                  <a:cubicBezTo>
                    <a:pt x="363" y="278"/>
                    <a:pt x="324" y="216"/>
                    <a:pt x="302" y="179"/>
                  </a:cubicBezTo>
                  <a:close/>
                </a:path>
              </a:pathLst>
            </a:custGeom>
            <a:solidFill>
              <a:srgbClr val="2D4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227785" y="2721247"/>
              <a:ext cx="230981" cy="558403"/>
            </a:xfrm>
            <a:custGeom>
              <a:avLst/>
              <a:gdLst>
                <a:gd name="T0" fmla="*/ 45 w 126"/>
                <a:gd name="T1" fmla="*/ 0 h 306"/>
                <a:gd name="T2" fmla="*/ 41 w 126"/>
                <a:gd name="T3" fmla="*/ 0 h 306"/>
                <a:gd name="T4" fmla="*/ 31 w 126"/>
                <a:gd name="T5" fmla="*/ 68 h 306"/>
                <a:gd name="T6" fmla="*/ 2 w 126"/>
                <a:gd name="T7" fmla="*/ 163 h 306"/>
                <a:gd name="T8" fmla="*/ 2 w 126"/>
                <a:gd name="T9" fmla="*/ 163 h 306"/>
                <a:gd name="T10" fmla="*/ 0 w 126"/>
                <a:gd name="T11" fmla="*/ 183 h 306"/>
                <a:gd name="T12" fmla="*/ 126 w 126"/>
                <a:gd name="T13" fmla="*/ 306 h 306"/>
                <a:gd name="T14" fmla="*/ 126 w 126"/>
                <a:gd name="T15" fmla="*/ 0 h 306"/>
                <a:gd name="T16" fmla="*/ 45 w 126"/>
                <a:gd name="T1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06">
                  <a:moveTo>
                    <a:pt x="4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39" y="45"/>
                    <a:pt x="31" y="68"/>
                  </a:cubicBezTo>
                  <a:cubicBezTo>
                    <a:pt x="23" y="92"/>
                    <a:pt x="3" y="145"/>
                    <a:pt x="2" y="163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1" y="169"/>
                    <a:pt x="0" y="176"/>
                    <a:pt x="0" y="183"/>
                  </a:cubicBezTo>
                  <a:cubicBezTo>
                    <a:pt x="0" y="251"/>
                    <a:pt x="57" y="306"/>
                    <a:pt x="126" y="306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458766" y="2721247"/>
              <a:ext cx="229791" cy="558403"/>
            </a:xfrm>
            <a:custGeom>
              <a:avLst/>
              <a:gdLst>
                <a:gd name="T0" fmla="*/ 126 w 126"/>
                <a:gd name="T1" fmla="*/ 183 h 306"/>
                <a:gd name="T2" fmla="*/ 124 w 126"/>
                <a:gd name="T3" fmla="*/ 163 h 306"/>
                <a:gd name="T4" fmla="*/ 124 w 126"/>
                <a:gd name="T5" fmla="*/ 163 h 306"/>
                <a:gd name="T6" fmla="*/ 96 w 126"/>
                <a:gd name="T7" fmla="*/ 68 h 306"/>
                <a:gd name="T8" fmla="*/ 86 w 126"/>
                <a:gd name="T9" fmla="*/ 0 h 306"/>
                <a:gd name="T10" fmla="*/ 81 w 126"/>
                <a:gd name="T11" fmla="*/ 0 h 306"/>
                <a:gd name="T12" fmla="*/ 0 w 126"/>
                <a:gd name="T13" fmla="*/ 0 h 306"/>
                <a:gd name="T14" fmla="*/ 0 w 126"/>
                <a:gd name="T15" fmla="*/ 306 h 306"/>
                <a:gd name="T16" fmla="*/ 126 w 126"/>
                <a:gd name="T17" fmla="*/ 18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06">
                  <a:moveTo>
                    <a:pt x="126" y="183"/>
                  </a:moveTo>
                  <a:cubicBezTo>
                    <a:pt x="126" y="176"/>
                    <a:pt x="125" y="169"/>
                    <a:pt x="124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3" y="146"/>
                    <a:pt x="103" y="92"/>
                    <a:pt x="96" y="68"/>
                  </a:cubicBezTo>
                  <a:cubicBezTo>
                    <a:pt x="88" y="45"/>
                    <a:pt x="86" y="0"/>
                    <a:pt x="86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70" y="306"/>
                    <a:pt x="126" y="251"/>
                    <a:pt x="126" y="183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302794" y="2643857"/>
              <a:ext cx="311944" cy="159544"/>
            </a:xfrm>
            <a:custGeom>
              <a:avLst/>
              <a:gdLst>
                <a:gd name="T0" fmla="*/ 126 w 171"/>
                <a:gd name="T1" fmla="*/ 0 h 87"/>
                <a:gd name="T2" fmla="*/ 85 w 171"/>
                <a:gd name="T3" fmla="*/ 26 h 87"/>
                <a:gd name="T4" fmla="*/ 44 w 171"/>
                <a:gd name="T5" fmla="*/ 0 h 87"/>
                <a:gd name="T6" fmla="*/ 0 w 171"/>
                <a:gd name="T7" fmla="*/ 42 h 87"/>
                <a:gd name="T8" fmla="*/ 44 w 171"/>
                <a:gd name="T9" fmla="*/ 84 h 87"/>
                <a:gd name="T10" fmla="*/ 85 w 171"/>
                <a:gd name="T11" fmla="*/ 72 h 87"/>
                <a:gd name="T12" fmla="*/ 126 w 171"/>
                <a:gd name="T13" fmla="*/ 84 h 87"/>
                <a:gd name="T14" fmla="*/ 171 w 171"/>
                <a:gd name="T15" fmla="*/ 42 h 87"/>
                <a:gd name="T16" fmla="*/ 126 w 171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87">
                  <a:moveTo>
                    <a:pt x="126" y="0"/>
                  </a:moveTo>
                  <a:cubicBezTo>
                    <a:pt x="108" y="0"/>
                    <a:pt x="92" y="11"/>
                    <a:pt x="85" y="26"/>
                  </a:cubicBezTo>
                  <a:cubicBezTo>
                    <a:pt x="78" y="11"/>
                    <a:pt x="63" y="0"/>
                    <a:pt x="44" y="0"/>
                  </a:cubicBezTo>
                  <a:cubicBezTo>
                    <a:pt x="20" y="0"/>
                    <a:pt x="0" y="19"/>
                    <a:pt x="0" y="42"/>
                  </a:cubicBezTo>
                  <a:cubicBezTo>
                    <a:pt x="0" y="65"/>
                    <a:pt x="20" y="84"/>
                    <a:pt x="44" y="84"/>
                  </a:cubicBezTo>
                  <a:cubicBezTo>
                    <a:pt x="63" y="84"/>
                    <a:pt x="78" y="87"/>
                    <a:pt x="85" y="72"/>
                  </a:cubicBezTo>
                  <a:cubicBezTo>
                    <a:pt x="92" y="87"/>
                    <a:pt x="108" y="84"/>
                    <a:pt x="126" y="84"/>
                  </a:cubicBezTo>
                  <a:cubicBezTo>
                    <a:pt x="151" y="84"/>
                    <a:pt x="171" y="65"/>
                    <a:pt x="171" y="42"/>
                  </a:cubicBezTo>
                  <a:cubicBezTo>
                    <a:pt x="171" y="19"/>
                    <a:pt x="151" y="0"/>
                    <a:pt x="126" y="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414713" y="2776016"/>
              <a:ext cx="44053" cy="97631"/>
            </a:xfrm>
            <a:custGeom>
              <a:avLst/>
              <a:gdLst>
                <a:gd name="T0" fmla="*/ 16 w 24"/>
                <a:gd name="T1" fmla="*/ 2 h 54"/>
                <a:gd name="T2" fmla="*/ 6 w 24"/>
                <a:gd name="T3" fmla="*/ 9 h 54"/>
                <a:gd name="T4" fmla="*/ 3 w 24"/>
                <a:gd name="T5" fmla="*/ 23 h 54"/>
                <a:gd name="T6" fmla="*/ 19 w 24"/>
                <a:gd name="T7" fmla="*/ 51 h 54"/>
                <a:gd name="T8" fmla="*/ 24 w 24"/>
                <a:gd name="T9" fmla="*/ 54 h 54"/>
                <a:gd name="T10" fmla="*/ 24 w 24"/>
                <a:gd name="T11" fmla="*/ 0 h 54"/>
                <a:gd name="T12" fmla="*/ 16 w 24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4">
                  <a:moveTo>
                    <a:pt x="16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1" y="12"/>
                    <a:pt x="0" y="18"/>
                    <a:pt x="3" y="23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3"/>
                    <a:pt x="23" y="54"/>
                    <a:pt x="24" y="5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9" y="1"/>
                    <a:pt x="16" y="2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458766" y="2776016"/>
              <a:ext cx="45244" cy="97631"/>
            </a:xfrm>
            <a:custGeom>
              <a:avLst/>
              <a:gdLst>
                <a:gd name="T0" fmla="*/ 5 w 25"/>
                <a:gd name="T1" fmla="*/ 51 h 54"/>
                <a:gd name="T2" fmla="*/ 22 w 25"/>
                <a:gd name="T3" fmla="*/ 23 h 54"/>
                <a:gd name="T4" fmla="*/ 19 w 25"/>
                <a:gd name="T5" fmla="*/ 9 h 54"/>
                <a:gd name="T6" fmla="*/ 8 w 25"/>
                <a:gd name="T7" fmla="*/ 2 h 54"/>
                <a:gd name="T8" fmla="*/ 0 w 25"/>
                <a:gd name="T9" fmla="*/ 0 h 54"/>
                <a:gd name="T10" fmla="*/ 0 w 25"/>
                <a:gd name="T11" fmla="*/ 54 h 54"/>
                <a:gd name="T12" fmla="*/ 5 w 25"/>
                <a:gd name="T13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4">
                  <a:moveTo>
                    <a:pt x="5" y="5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5" y="18"/>
                    <a:pt x="23" y="12"/>
                    <a:pt x="19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4"/>
                    <a:pt x="4" y="53"/>
                    <a:pt x="5" y="51"/>
                  </a:cubicBezTo>
                  <a:close/>
                </a:path>
              </a:pathLst>
            </a:custGeom>
            <a:solidFill>
              <a:srgbClr val="FBD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3480197" y="2666479"/>
              <a:ext cx="109538" cy="109538"/>
            </a:xfrm>
            <a:prstGeom prst="ellipse">
              <a:avLst/>
            </a:prstGeom>
            <a:solidFill>
              <a:srgbClr val="FBD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3326606" y="2666479"/>
              <a:ext cx="109538" cy="109538"/>
            </a:xfrm>
            <a:prstGeom prst="ellipse">
              <a:avLst/>
            </a:prstGeom>
            <a:solidFill>
              <a:srgbClr val="FBD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3349228" y="2687910"/>
              <a:ext cx="65484" cy="6548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auto">
            <a:xfrm>
              <a:off x="3501628" y="2687910"/>
              <a:ext cx="67866" cy="6548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3376613" y="2693863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auto">
            <a:xfrm>
              <a:off x="3529013" y="2693863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270647" y="3236788"/>
              <a:ext cx="148828" cy="75009"/>
            </a:xfrm>
            <a:custGeom>
              <a:avLst/>
              <a:gdLst>
                <a:gd name="T0" fmla="*/ 82 w 82"/>
                <a:gd name="T1" fmla="*/ 41 h 41"/>
                <a:gd name="T2" fmla="*/ 41 w 82"/>
                <a:gd name="T3" fmla="*/ 0 h 41"/>
                <a:gd name="T4" fmla="*/ 0 w 82"/>
                <a:gd name="T5" fmla="*/ 41 h 41"/>
                <a:gd name="T6" fmla="*/ 82 w 82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1">
                  <a:moveTo>
                    <a:pt x="82" y="41"/>
                  </a:moveTo>
                  <a:cubicBezTo>
                    <a:pt x="82" y="18"/>
                    <a:pt x="64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lnTo>
                    <a:pt x="82" y="41"/>
                  </a:ln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496866" y="3236788"/>
              <a:ext cx="148828" cy="75009"/>
            </a:xfrm>
            <a:custGeom>
              <a:avLst/>
              <a:gdLst>
                <a:gd name="T0" fmla="*/ 82 w 82"/>
                <a:gd name="T1" fmla="*/ 41 h 41"/>
                <a:gd name="T2" fmla="*/ 41 w 82"/>
                <a:gd name="T3" fmla="*/ 0 h 41"/>
                <a:gd name="T4" fmla="*/ 0 w 82"/>
                <a:gd name="T5" fmla="*/ 41 h 41"/>
                <a:gd name="T6" fmla="*/ 82 w 82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1">
                  <a:moveTo>
                    <a:pt x="82" y="41"/>
                  </a:moveTo>
                  <a:cubicBezTo>
                    <a:pt x="82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lnTo>
                    <a:pt x="82" y="41"/>
                  </a:ln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251519" y="1148606"/>
            <a:ext cx="1822351" cy="2980508"/>
            <a:chOff x="2250282" y="2355726"/>
            <a:chExt cx="596503" cy="956071"/>
          </a:xfrm>
        </p:grpSpPr>
        <p:sp>
          <p:nvSpPr>
            <p:cNvPr id="208" name="Freeform 264"/>
            <p:cNvSpPr>
              <a:spLocks/>
            </p:cNvSpPr>
            <p:nvPr/>
          </p:nvSpPr>
          <p:spPr bwMode="auto">
            <a:xfrm>
              <a:off x="2593182" y="2355726"/>
              <a:ext cx="69056" cy="191691"/>
            </a:xfrm>
            <a:custGeom>
              <a:avLst/>
              <a:gdLst>
                <a:gd name="T0" fmla="*/ 16 w 38"/>
                <a:gd name="T1" fmla="*/ 0 h 105"/>
                <a:gd name="T2" fmla="*/ 28 w 38"/>
                <a:gd name="T3" fmla="*/ 25 h 105"/>
                <a:gd name="T4" fmla="*/ 32 w 38"/>
                <a:gd name="T5" fmla="*/ 35 h 105"/>
                <a:gd name="T6" fmla="*/ 36 w 38"/>
                <a:gd name="T7" fmla="*/ 49 h 105"/>
                <a:gd name="T8" fmla="*/ 34 w 38"/>
                <a:gd name="T9" fmla="*/ 80 h 105"/>
                <a:gd name="T10" fmla="*/ 14 w 38"/>
                <a:gd name="T11" fmla="*/ 105 h 105"/>
                <a:gd name="T12" fmla="*/ 7 w 38"/>
                <a:gd name="T13" fmla="*/ 77 h 105"/>
                <a:gd name="T14" fmla="*/ 2 w 38"/>
                <a:gd name="T15" fmla="*/ 55 h 105"/>
                <a:gd name="T16" fmla="*/ 0 w 38"/>
                <a:gd name="T17" fmla="*/ 43 h 105"/>
                <a:gd name="T18" fmla="*/ 1 w 38"/>
                <a:gd name="T19" fmla="*/ 27 h 105"/>
                <a:gd name="T20" fmla="*/ 16 w 38"/>
                <a:gd name="T2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05">
                  <a:moveTo>
                    <a:pt x="16" y="0"/>
                  </a:moveTo>
                  <a:cubicBezTo>
                    <a:pt x="22" y="9"/>
                    <a:pt x="25" y="18"/>
                    <a:pt x="28" y="25"/>
                  </a:cubicBezTo>
                  <a:cubicBezTo>
                    <a:pt x="29" y="29"/>
                    <a:pt x="31" y="32"/>
                    <a:pt x="32" y="35"/>
                  </a:cubicBezTo>
                  <a:cubicBezTo>
                    <a:pt x="34" y="39"/>
                    <a:pt x="35" y="44"/>
                    <a:pt x="36" y="49"/>
                  </a:cubicBezTo>
                  <a:cubicBezTo>
                    <a:pt x="38" y="59"/>
                    <a:pt x="38" y="70"/>
                    <a:pt x="34" y="80"/>
                  </a:cubicBezTo>
                  <a:cubicBezTo>
                    <a:pt x="31" y="90"/>
                    <a:pt x="24" y="99"/>
                    <a:pt x="14" y="105"/>
                  </a:cubicBezTo>
                  <a:cubicBezTo>
                    <a:pt x="11" y="94"/>
                    <a:pt x="9" y="85"/>
                    <a:pt x="7" y="77"/>
                  </a:cubicBezTo>
                  <a:cubicBezTo>
                    <a:pt x="5" y="70"/>
                    <a:pt x="4" y="63"/>
                    <a:pt x="2" y="55"/>
                  </a:cubicBezTo>
                  <a:cubicBezTo>
                    <a:pt x="1" y="52"/>
                    <a:pt x="1" y="48"/>
                    <a:pt x="0" y="43"/>
                  </a:cubicBezTo>
                  <a:cubicBezTo>
                    <a:pt x="0" y="38"/>
                    <a:pt x="0" y="32"/>
                    <a:pt x="1" y="27"/>
                  </a:cubicBezTo>
                  <a:cubicBezTo>
                    <a:pt x="3" y="17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65"/>
            <p:cNvSpPr>
              <a:spLocks/>
            </p:cNvSpPr>
            <p:nvPr/>
          </p:nvSpPr>
          <p:spPr bwMode="auto">
            <a:xfrm>
              <a:off x="2250282" y="3127251"/>
              <a:ext cx="146447" cy="91678"/>
            </a:xfrm>
            <a:custGeom>
              <a:avLst/>
              <a:gdLst>
                <a:gd name="T0" fmla="*/ 0 w 80"/>
                <a:gd name="T1" fmla="*/ 11 h 50"/>
                <a:gd name="T2" fmla="*/ 46 w 80"/>
                <a:gd name="T3" fmla="*/ 11 h 50"/>
                <a:gd name="T4" fmla="*/ 66 w 80"/>
                <a:gd name="T5" fmla="*/ 24 h 50"/>
                <a:gd name="T6" fmla="*/ 80 w 80"/>
                <a:gd name="T7" fmla="*/ 41 h 50"/>
                <a:gd name="T8" fmla="*/ 65 w 80"/>
                <a:gd name="T9" fmla="*/ 48 h 50"/>
                <a:gd name="T10" fmla="*/ 48 w 80"/>
                <a:gd name="T11" fmla="*/ 48 h 50"/>
                <a:gd name="T12" fmla="*/ 32 w 80"/>
                <a:gd name="T13" fmla="*/ 39 h 50"/>
                <a:gd name="T14" fmla="*/ 0 w 80"/>
                <a:gd name="T15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0">
                  <a:moveTo>
                    <a:pt x="0" y="11"/>
                  </a:moveTo>
                  <a:cubicBezTo>
                    <a:pt x="6" y="8"/>
                    <a:pt x="24" y="0"/>
                    <a:pt x="46" y="11"/>
                  </a:cubicBezTo>
                  <a:cubicBezTo>
                    <a:pt x="56" y="16"/>
                    <a:pt x="61" y="20"/>
                    <a:pt x="66" y="24"/>
                  </a:cubicBezTo>
                  <a:cubicBezTo>
                    <a:pt x="70" y="27"/>
                    <a:pt x="77" y="35"/>
                    <a:pt x="80" y="41"/>
                  </a:cubicBezTo>
                  <a:cubicBezTo>
                    <a:pt x="74" y="44"/>
                    <a:pt x="73" y="45"/>
                    <a:pt x="65" y="48"/>
                  </a:cubicBezTo>
                  <a:cubicBezTo>
                    <a:pt x="60" y="49"/>
                    <a:pt x="53" y="50"/>
                    <a:pt x="48" y="48"/>
                  </a:cubicBezTo>
                  <a:cubicBezTo>
                    <a:pt x="43" y="47"/>
                    <a:pt x="38" y="45"/>
                    <a:pt x="32" y="39"/>
                  </a:cubicBezTo>
                  <a:cubicBezTo>
                    <a:pt x="28" y="36"/>
                    <a:pt x="12" y="14"/>
                    <a:pt x="0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6"/>
            <p:cNvSpPr>
              <a:spLocks/>
            </p:cNvSpPr>
            <p:nvPr/>
          </p:nvSpPr>
          <p:spPr bwMode="auto">
            <a:xfrm>
              <a:off x="2353866" y="3049860"/>
              <a:ext cx="157163" cy="161925"/>
            </a:xfrm>
            <a:custGeom>
              <a:avLst/>
              <a:gdLst>
                <a:gd name="T0" fmla="*/ 19 w 86"/>
                <a:gd name="T1" fmla="*/ 89 h 89"/>
                <a:gd name="T2" fmla="*/ 10 w 86"/>
                <a:gd name="T3" fmla="*/ 88 h 89"/>
                <a:gd name="T4" fmla="*/ 1 w 86"/>
                <a:gd name="T5" fmla="*/ 75 h 89"/>
                <a:gd name="T6" fmla="*/ 14 w 86"/>
                <a:gd name="T7" fmla="*/ 66 h 89"/>
                <a:gd name="T8" fmla="*/ 63 w 86"/>
                <a:gd name="T9" fmla="*/ 10 h 89"/>
                <a:gd name="T10" fmla="*/ 77 w 86"/>
                <a:gd name="T11" fmla="*/ 2 h 89"/>
                <a:gd name="T12" fmla="*/ 85 w 86"/>
                <a:gd name="T13" fmla="*/ 15 h 89"/>
                <a:gd name="T14" fmla="*/ 19 w 86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89">
                  <a:moveTo>
                    <a:pt x="19" y="89"/>
                  </a:moveTo>
                  <a:cubicBezTo>
                    <a:pt x="16" y="89"/>
                    <a:pt x="13" y="88"/>
                    <a:pt x="10" y="88"/>
                  </a:cubicBezTo>
                  <a:cubicBezTo>
                    <a:pt x="4" y="87"/>
                    <a:pt x="0" y="81"/>
                    <a:pt x="1" y="75"/>
                  </a:cubicBezTo>
                  <a:cubicBezTo>
                    <a:pt x="2" y="69"/>
                    <a:pt x="7" y="65"/>
                    <a:pt x="14" y="66"/>
                  </a:cubicBezTo>
                  <a:cubicBezTo>
                    <a:pt x="49" y="72"/>
                    <a:pt x="63" y="11"/>
                    <a:pt x="63" y="10"/>
                  </a:cubicBezTo>
                  <a:cubicBezTo>
                    <a:pt x="65" y="4"/>
                    <a:pt x="71" y="0"/>
                    <a:pt x="77" y="2"/>
                  </a:cubicBezTo>
                  <a:cubicBezTo>
                    <a:pt x="83" y="3"/>
                    <a:pt x="86" y="9"/>
                    <a:pt x="85" y="15"/>
                  </a:cubicBezTo>
                  <a:cubicBezTo>
                    <a:pt x="84" y="18"/>
                    <a:pt x="68" y="89"/>
                    <a:pt x="19" y="89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7"/>
            <p:cNvSpPr>
              <a:spLocks/>
            </p:cNvSpPr>
            <p:nvPr/>
          </p:nvSpPr>
          <p:spPr bwMode="auto">
            <a:xfrm>
              <a:off x="2609851" y="2483123"/>
              <a:ext cx="236934" cy="794147"/>
            </a:xfrm>
            <a:custGeom>
              <a:avLst/>
              <a:gdLst>
                <a:gd name="T0" fmla="*/ 83 w 130"/>
                <a:gd name="T1" fmla="*/ 326 h 435"/>
                <a:gd name="T2" fmla="*/ 37 w 130"/>
                <a:gd name="T3" fmla="*/ 336 h 435"/>
                <a:gd name="T4" fmla="*/ 79 w 130"/>
                <a:gd name="T5" fmla="*/ 317 h 435"/>
                <a:gd name="T6" fmla="*/ 95 w 130"/>
                <a:gd name="T7" fmla="*/ 303 h 435"/>
                <a:gd name="T8" fmla="*/ 111 w 130"/>
                <a:gd name="T9" fmla="*/ 283 h 435"/>
                <a:gd name="T10" fmla="*/ 108 w 130"/>
                <a:gd name="T11" fmla="*/ 271 h 435"/>
                <a:gd name="T12" fmla="*/ 130 w 130"/>
                <a:gd name="T13" fmla="*/ 207 h 435"/>
                <a:gd name="T14" fmla="*/ 129 w 130"/>
                <a:gd name="T15" fmla="*/ 181 h 435"/>
                <a:gd name="T16" fmla="*/ 87 w 130"/>
                <a:gd name="T17" fmla="*/ 186 h 435"/>
                <a:gd name="T18" fmla="*/ 128 w 130"/>
                <a:gd name="T19" fmla="*/ 162 h 435"/>
                <a:gd name="T20" fmla="*/ 122 w 130"/>
                <a:gd name="T21" fmla="*/ 124 h 435"/>
                <a:gd name="T22" fmla="*/ 81 w 130"/>
                <a:gd name="T23" fmla="*/ 153 h 435"/>
                <a:gd name="T24" fmla="*/ 117 w 130"/>
                <a:gd name="T25" fmla="*/ 102 h 435"/>
                <a:gd name="T26" fmla="*/ 55 w 130"/>
                <a:gd name="T27" fmla="*/ 13 h 435"/>
                <a:gd name="T28" fmla="*/ 28 w 130"/>
                <a:gd name="T29" fmla="*/ 55 h 435"/>
                <a:gd name="T30" fmla="*/ 38 w 130"/>
                <a:gd name="T31" fmla="*/ 6 h 435"/>
                <a:gd name="T32" fmla="*/ 0 w 130"/>
                <a:gd name="T33" fmla="*/ 0 h 435"/>
                <a:gd name="T34" fmla="*/ 0 w 130"/>
                <a:gd name="T35" fmla="*/ 408 h 435"/>
                <a:gd name="T36" fmla="*/ 20 w 130"/>
                <a:gd name="T37" fmla="*/ 407 h 435"/>
                <a:gd name="T38" fmla="*/ 20 w 130"/>
                <a:gd name="T39" fmla="*/ 435 h 435"/>
                <a:gd name="T40" fmla="*/ 64 w 130"/>
                <a:gd name="T41" fmla="*/ 435 h 435"/>
                <a:gd name="T42" fmla="*/ 64 w 130"/>
                <a:gd name="T43" fmla="*/ 391 h 435"/>
                <a:gd name="T44" fmla="*/ 102 w 130"/>
                <a:gd name="T45" fmla="*/ 352 h 435"/>
                <a:gd name="T46" fmla="*/ 101 w 130"/>
                <a:gd name="T47" fmla="*/ 352 h 435"/>
                <a:gd name="T48" fmla="*/ 81 w 130"/>
                <a:gd name="T49" fmla="*/ 362 h 435"/>
                <a:gd name="T50" fmla="*/ 37 w 130"/>
                <a:gd name="T51" fmla="*/ 371 h 435"/>
                <a:gd name="T52" fmla="*/ 76 w 130"/>
                <a:gd name="T53" fmla="*/ 353 h 435"/>
                <a:gd name="T54" fmla="*/ 113 w 130"/>
                <a:gd name="T55" fmla="*/ 322 h 435"/>
                <a:gd name="T56" fmla="*/ 114 w 130"/>
                <a:gd name="T57" fmla="*/ 308 h 435"/>
                <a:gd name="T58" fmla="*/ 105 w 130"/>
                <a:gd name="T59" fmla="*/ 315 h 435"/>
                <a:gd name="T60" fmla="*/ 83 w 130"/>
                <a:gd name="T61" fmla="*/ 3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" h="435">
                  <a:moveTo>
                    <a:pt x="83" y="326"/>
                  </a:moveTo>
                  <a:cubicBezTo>
                    <a:pt x="68" y="333"/>
                    <a:pt x="53" y="335"/>
                    <a:pt x="37" y="336"/>
                  </a:cubicBezTo>
                  <a:cubicBezTo>
                    <a:pt x="52" y="332"/>
                    <a:pt x="66" y="326"/>
                    <a:pt x="79" y="317"/>
                  </a:cubicBezTo>
                  <a:cubicBezTo>
                    <a:pt x="85" y="313"/>
                    <a:pt x="90" y="308"/>
                    <a:pt x="95" y="303"/>
                  </a:cubicBezTo>
                  <a:cubicBezTo>
                    <a:pt x="97" y="301"/>
                    <a:pt x="107" y="288"/>
                    <a:pt x="111" y="283"/>
                  </a:cubicBezTo>
                  <a:cubicBezTo>
                    <a:pt x="110" y="279"/>
                    <a:pt x="109" y="274"/>
                    <a:pt x="108" y="271"/>
                  </a:cubicBezTo>
                  <a:cubicBezTo>
                    <a:pt x="122" y="253"/>
                    <a:pt x="130" y="231"/>
                    <a:pt x="130" y="207"/>
                  </a:cubicBezTo>
                  <a:cubicBezTo>
                    <a:pt x="130" y="200"/>
                    <a:pt x="130" y="191"/>
                    <a:pt x="129" y="181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7" y="150"/>
                    <a:pt x="125" y="137"/>
                    <a:pt x="122" y="12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07" y="66"/>
                    <a:pt x="89" y="31"/>
                    <a:pt x="55" y="13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7" y="2"/>
                    <a:pt x="14" y="0"/>
                    <a:pt x="0" y="0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6" y="408"/>
                    <a:pt x="13" y="408"/>
                    <a:pt x="20" y="407"/>
                  </a:cubicBezTo>
                  <a:cubicBezTo>
                    <a:pt x="20" y="435"/>
                    <a:pt x="20" y="435"/>
                    <a:pt x="20" y="435"/>
                  </a:cubicBezTo>
                  <a:cubicBezTo>
                    <a:pt x="64" y="435"/>
                    <a:pt x="64" y="435"/>
                    <a:pt x="64" y="435"/>
                  </a:cubicBezTo>
                  <a:cubicBezTo>
                    <a:pt x="64" y="391"/>
                    <a:pt x="64" y="391"/>
                    <a:pt x="64" y="391"/>
                  </a:cubicBezTo>
                  <a:cubicBezTo>
                    <a:pt x="80" y="381"/>
                    <a:pt x="93" y="368"/>
                    <a:pt x="102" y="352"/>
                  </a:cubicBezTo>
                  <a:cubicBezTo>
                    <a:pt x="101" y="352"/>
                    <a:pt x="101" y="352"/>
                    <a:pt x="101" y="352"/>
                  </a:cubicBezTo>
                  <a:cubicBezTo>
                    <a:pt x="95" y="356"/>
                    <a:pt x="88" y="360"/>
                    <a:pt x="81" y="362"/>
                  </a:cubicBezTo>
                  <a:cubicBezTo>
                    <a:pt x="67" y="368"/>
                    <a:pt x="52" y="370"/>
                    <a:pt x="37" y="371"/>
                  </a:cubicBezTo>
                  <a:cubicBezTo>
                    <a:pt x="51" y="367"/>
                    <a:pt x="65" y="361"/>
                    <a:pt x="76" y="353"/>
                  </a:cubicBezTo>
                  <a:cubicBezTo>
                    <a:pt x="89" y="346"/>
                    <a:pt x="104" y="332"/>
                    <a:pt x="113" y="322"/>
                  </a:cubicBezTo>
                  <a:cubicBezTo>
                    <a:pt x="114" y="318"/>
                    <a:pt x="114" y="313"/>
                    <a:pt x="114" y="308"/>
                  </a:cubicBezTo>
                  <a:cubicBezTo>
                    <a:pt x="111" y="311"/>
                    <a:pt x="107" y="313"/>
                    <a:pt x="105" y="315"/>
                  </a:cubicBezTo>
                  <a:cubicBezTo>
                    <a:pt x="98" y="320"/>
                    <a:pt x="91" y="323"/>
                    <a:pt x="83" y="326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8"/>
            <p:cNvSpPr>
              <a:spLocks/>
            </p:cNvSpPr>
            <p:nvPr/>
          </p:nvSpPr>
          <p:spPr bwMode="auto">
            <a:xfrm>
              <a:off x="2757488" y="2670051"/>
              <a:ext cx="75009" cy="92869"/>
            </a:xfrm>
            <a:custGeom>
              <a:avLst/>
              <a:gdLst>
                <a:gd name="T0" fmla="*/ 41 w 41"/>
                <a:gd name="T1" fmla="*/ 22 h 51"/>
                <a:gd name="T2" fmla="*/ 36 w 41"/>
                <a:gd name="T3" fmla="*/ 0 h 51"/>
                <a:gd name="T4" fmla="*/ 0 w 41"/>
                <a:gd name="T5" fmla="*/ 51 h 51"/>
                <a:gd name="T6" fmla="*/ 41 w 41"/>
                <a:gd name="T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1">
                  <a:moveTo>
                    <a:pt x="41" y="22"/>
                  </a:moveTo>
                  <a:cubicBezTo>
                    <a:pt x="40" y="14"/>
                    <a:pt x="38" y="7"/>
                    <a:pt x="36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69"/>
            <p:cNvSpPr>
              <a:spLocks/>
            </p:cNvSpPr>
            <p:nvPr/>
          </p:nvSpPr>
          <p:spPr bwMode="auto">
            <a:xfrm>
              <a:off x="2768204" y="2779588"/>
              <a:ext cx="77391" cy="44053"/>
            </a:xfrm>
            <a:custGeom>
              <a:avLst/>
              <a:gdLst>
                <a:gd name="T0" fmla="*/ 42 w 42"/>
                <a:gd name="T1" fmla="*/ 19 h 24"/>
                <a:gd name="T2" fmla="*/ 41 w 42"/>
                <a:gd name="T3" fmla="*/ 0 h 24"/>
                <a:gd name="T4" fmla="*/ 0 w 42"/>
                <a:gd name="T5" fmla="*/ 24 h 24"/>
                <a:gd name="T6" fmla="*/ 42 w 42"/>
                <a:gd name="T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4">
                  <a:moveTo>
                    <a:pt x="42" y="19"/>
                  </a:moveTo>
                  <a:cubicBezTo>
                    <a:pt x="42" y="13"/>
                    <a:pt x="41" y="6"/>
                    <a:pt x="41" y="0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42" y="19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0"/>
            <p:cNvSpPr>
              <a:spLocks/>
            </p:cNvSpPr>
            <p:nvPr/>
          </p:nvSpPr>
          <p:spPr bwMode="auto">
            <a:xfrm>
              <a:off x="2661048" y="2495029"/>
              <a:ext cx="48816" cy="89297"/>
            </a:xfrm>
            <a:custGeom>
              <a:avLst/>
              <a:gdLst>
                <a:gd name="T0" fmla="*/ 27 w 27"/>
                <a:gd name="T1" fmla="*/ 7 h 49"/>
                <a:gd name="T2" fmla="*/ 10 w 27"/>
                <a:gd name="T3" fmla="*/ 0 h 49"/>
                <a:gd name="T4" fmla="*/ 0 w 27"/>
                <a:gd name="T5" fmla="*/ 49 h 49"/>
                <a:gd name="T6" fmla="*/ 27 w 27"/>
                <a:gd name="T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9">
                  <a:moveTo>
                    <a:pt x="27" y="7"/>
                  </a:moveTo>
                  <a:cubicBezTo>
                    <a:pt x="22" y="4"/>
                    <a:pt x="16" y="2"/>
                    <a:pt x="1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7" y="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71"/>
            <p:cNvSpPr>
              <a:spLocks/>
            </p:cNvSpPr>
            <p:nvPr/>
          </p:nvSpPr>
          <p:spPr bwMode="auto">
            <a:xfrm>
              <a:off x="2677716" y="2999854"/>
              <a:ext cx="140494" cy="96441"/>
            </a:xfrm>
            <a:custGeom>
              <a:avLst/>
              <a:gdLst>
                <a:gd name="T0" fmla="*/ 58 w 77"/>
                <a:gd name="T1" fmla="*/ 20 h 53"/>
                <a:gd name="T2" fmla="*/ 42 w 77"/>
                <a:gd name="T3" fmla="*/ 34 h 53"/>
                <a:gd name="T4" fmla="*/ 0 w 77"/>
                <a:gd name="T5" fmla="*/ 53 h 53"/>
                <a:gd name="T6" fmla="*/ 46 w 77"/>
                <a:gd name="T7" fmla="*/ 43 h 53"/>
                <a:gd name="T8" fmla="*/ 68 w 77"/>
                <a:gd name="T9" fmla="*/ 32 h 53"/>
                <a:gd name="T10" fmla="*/ 77 w 77"/>
                <a:gd name="T11" fmla="*/ 25 h 53"/>
                <a:gd name="T12" fmla="*/ 77 w 77"/>
                <a:gd name="T13" fmla="*/ 22 h 53"/>
                <a:gd name="T14" fmla="*/ 74 w 77"/>
                <a:gd name="T15" fmla="*/ 0 h 53"/>
                <a:gd name="T16" fmla="*/ 58 w 77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3">
                  <a:moveTo>
                    <a:pt x="58" y="20"/>
                  </a:moveTo>
                  <a:cubicBezTo>
                    <a:pt x="53" y="25"/>
                    <a:pt x="48" y="30"/>
                    <a:pt x="42" y="34"/>
                  </a:cubicBezTo>
                  <a:cubicBezTo>
                    <a:pt x="29" y="43"/>
                    <a:pt x="15" y="49"/>
                    <a:pt x="0" y="53"/>
                  </a:cubicBezTo>
                  <a:cubicBezTo>
                    <a:pt x="16" y="52"/>
                    <a:pt x="31" y="50"/>
                    <a:pt x="46" y="43"/>
                  </a:cubicBezTo>
                  <a:cubicBezTo>
                    <a:pt x="54" y="40"/>
                    <a:pt x="61" y="37"/>
                    <a:pt x="68" y="32"/>
                  </a:cubicBezTo>
                  <a:cubicBezTo>
                    <a:pt x="70" y="30"/>
                    <a:pt x="74" y="28"/>
                    <a:pt x="77" y="25"/>
                  </a:cubicBezTo>
                  <a:cubicBezTo>
                    <a:pt x="77" y="24"/>
                    <a:pt x="77" y="23"/>
                    <a:pt x="77" y="22"/>
                  </a:cubicBezTo>
                  <a:cubicBezTo>
                    <a:pt x="77" y="14"/>
                    <a:pt x="76" y="7"/>
                    <a:pt x="74" y="0"/>
                  </a:cubicBezTo>
                  <a:cubicBezTo>
                    <a:pt x="70" y="5"/>
                    <a:pt x="60" y="18"/>
                    <a:pt x="58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72"/>
            <p:cNvSpPr>
              <a:spLocks/>
            </p:cNvSpPr>
            <p:nvPr/>
          </p:nvSpPr>
          <p:spPr bwMode="auto">
            <a:xfrm>
              <a:off x="2677716" y="3071291"/>
              <a:ext cx="138113" cy="89297"/>
            </a:xfrm>
            <a:custGeom>
              <a:avLst/>
              <a:gdLst>
                <a:gd name="T0" fmla="*/ 39 w 76"/>
                <a:gd name="T1" fmla="*/ 31 h 49"/>
                <a:gd name="T2" fmla="*/ 0 w 76"/>
                <a:gd name="T3" fmla="*/ 49 h 49"/>
                <a:gd name="T4" fmla="*/ 44 w 76"/>
                <a:gd name="T5" fmla="*/ 40 h 49"/>
                <a:gd name="T6" fmla="*/ 64 w 76"/>
                <a:gd name="T7" fmla="*/ 30 h 49"/>
                <a:gd name="T8" fmla="*/ 65 w 76"/>
                <a:gd name="T9" fmla="*/ 30 h 49"/>
                <a:gd name="T10" fmla="*/ 76 w 76"/>
                <a:gd name="T11" fmla="*/ 0 h 49"/>
                <a:gd name="T12" fmla="*/ 39 w 76"/>
                <a:gd name="T1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9">
                  <a:moveTo>
                    <a:pt x="39" y="31"/>
                  </a:moveTo>
                  <a:cubicBezTo>
                    <a:pt x="28" y="39"/>
                    <a:pt x="14" y="45"/>
                    <a:pt x="0" y="49"/>
                  </a:cubicBezTo>
                  <a:cubicBezTo>
                    <a:pt x="15" y="48"/>
                    <a:pt x="30" y="46"/>
                    <a:pt x="44" y="40"/>
                  </a:cubicBezTo>
                  <a:cubicBezTo>
                    <a:pt x="51" y="38"/>
                    <a:pt x="58" y="34"/>
                    <a:pt x="64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0" y="21"/>
                    <a:pt x="74" y="11"/>
                    <a:pt x="76" y="0"/>
                  </a:cubicBezTo>
                  <a:cubicBezTo>
                    <a:pt x="67" y="10"/>
                    <a:pt x="52" y="24"/>
                    <a:pt x="39" y="3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73"/>
            <p:cNvSpPr>
              <a:spLocks/>
            </p:cNvSpPr>
            <p:nvPr/>
          </p:nvSpPr>
          <p:spPr bwMode="auto">
            <a:xfrm>
              <a:off x="2370535" y="2483123"/>
              <a:ext cx="239316" cy="794147"/>
            </a:xfrm>
            <a:custGeom>
              <a:avLst/>
              <a:gdLst>
                <a:gd name="T0" fmla="*/ 93 w 131"/>
                <a:gd name="T1" fmla="*/ 5 h 435"/>
                <a:gd name="T2" fmla="*/ 103 w 131"/>
                <a:gd name="T3" fmla="*/ 55 h 435"/>
                <a:gd name="T4" fmla="*/ 76 w 131"/>
                <a:gd name="T5" fmla="*/ 13 h 435"/>
                <a:gd name="T6" fmla="*/ 35 w 131"/>
                <a:gd name="T7" fmla="*/ 49 h 435"/>
                <a:gd name="T8" fmla="*/ 13 w 131"/>
                <a:gd name="T9" fmla="*/ 100 h 435"/>
                <a:gd name="T10" fmla="*/ 50 w 131"/>
                <a:gd name="T11" fmla="*/ 153 h 435"/>
                <a:gd name="T12" fmla="*/ 7 w 131"/>
                <a:gd name="T13" fmla="*/ 123 h 435"/>
                <a:gd name="T14" fmla="*/ 2 w 131"/>
                <a:gd name="T15" fmla="*/ 161 h 435"/>
                <a:gd name="T16" fmla="*/ 44 w 131"/>
                <a:gd name="T17" fmla="*/ 186 h 435"/>
                <a:gd name="T18" fmla="*/ 1 w 131"/>
                <a:gd name="T19" fmla="*/ 181 h 435"/>
                <a:gd name="T20" fmla="*/ 0 w 131"/>
                <a:gd name="T21" fmla="*/ 207 h 435"/>
                <a:gd name="T22" fmla="*/ 22 w 131"/>
                <a:gd name="T23" fmla="*/ 271 h 435"/>
                <a:gd name="T24" fmla="*/ 19 w 131"/>
                <a:gd name="T25" fmla="*/ 282 h 435"/>
                <a:gd name="T26" fmla="*/ 36 w 131"/>
                <a:gd name="T27" fmla="*/ 303 h 435"/>
                <a:gd name="T28" fmla="*/ 53 w 131"/>
                <a:gd name="T29" fmla="*/ 317 h 435"/>
                <a:gd name="T30" fmla="*/ 94 w 131"/>
                <a:gd name="T31" fmla="*/ 336 h 435"/>
                <a:gd name="T32" fmla="*/ 48 w 131"/>
                <a:gd name="T33" fmla="*/ 326 h 435"/>
                <a:gd name="T34" fmla="*/ 26 w 131"/>
                <a:gd name="T35" fmla="*/ 315 h 435"/>
                <a:gd name="T36" fmla="*/ 16 w 131"/>
                <a:gd name="T37" fmla="*/ 307 h 435"/>
                <a:gd name="T38" fmla="*/ 17 w 131"/>
                <a:gd name="T39" fmla="*/ 321 h 435"/>
                <a:gd name="T40" fmla="*/ 55 w 131"/>
                <a:gd name="T41" fmla="*/ 353 h 435"/>
                <a:gd name="T42" fmla="*/ 94 w 131"/>
                <a:gd name="T43" fmla="*/ 371 h 435"/>
                <a:gd name="T44" fmla="*/ 51 w 131"/>
                <a:gd name="T45" fmla="*/ 362 h 435"/>
                <a:gd name="T46" fmla="*/ 30 w 131"/>
                <a:gd name="T47" fmla="*/ 352 h 435"/>
                <a:gd name="T48" fmla="*/ 28 w 131"/>
                <a:gd name="T49" fmla="*/ 351 h 435"/>
                <a:gd name="T50" fmla="*/ 66 w 131"/>
                <a:gd name="T51" fmla="*/ 391 h 435"/>
                <a:gd name="T52" fmla="*/ 66 w 131"/>
                <a:gd name="T53" fmla="*/ 435 h 435"/>
                <a:gd name="T54" fmla="*/ 110 w 131"/>
                <a:gd name="T55" fmla="*/ 435 h 435"/>
                <a:gd name="T56" fmla="*/ 110 w 131"/>
                <a:gd name="T57" fmla="*/ 407 h 435"/>
                <a:gd name="T58" fmla="*/ 131 w 131"/>
                <a:gd name="T59" fmla="*/ 408 h 435"/>
                <a:gd name="T60" fmla="*/ 131 w 131"/>
                <a:gd name="T61" fmla="*/ 0 h 435"/>
                <a:gd name="T62" fmla="*/ 93 w 131"/>
                <a:gd name="T63" fmla="*/ 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435">
                  <a:moveTo>
                    <a:pt x="93" y="5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48" y="29"/>
                    <a:pt x="35" y="49"/>
                    <a:pt x="35" y="49"/>
                  </a:cubicBezTo>
                  <a:cubicBezTo>
                    <a:pt x="25" y="64"/>
                    <a:pt x="18" y="82"/>
                    <a:pt x="13" y="100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5" y="136"/>
                    <a:pt x="3" y="149"/>
                    <a:pt x="2" y="161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90"/>
                    <a:pt x="0" y="200"/>
                    <a:pt x="0" y="207"/>
                  </a:cubicBezTo>
                  <a:cubicBezTo>
                    <a:pt x="0" y="231"/>
                    <a:pt x="8" y="253"/>
                    <a:pt x="22" y="271"/>
                  </a:cubicBezTo>
                  <a:cubicBezTo>
                    <a:pt x="21" y="274"/>
                    <a:pt x="20" y="278"/>
                    <a:pt x="19" y="282"/>
                  </a:cubicBezTo>
                  <a:cubicBezTo>
                    <a:pt x="22" y="287"/>
                    <a:pt x="34" y="301"/>
                    <a:pt x="36" y="303"/>
                  </a:cubicBezTo>
                  <a:cubicBezTo>
                    <a:pt x="41" y="308"/>
                    <a:pt x="47" y="313"/>
                    <a:pt x="53" y="317"/>
                  </a:cubicBezTo>
                  <a:cubicBezTo>
                    <a:pt x="65" y="326"/>
                    <a:pt x="79" y="332"/>
                    <a:pt x="94" y="336"/>
                  </a:cubicBezTo>
                  <a:cubicBezTo>
                    <a:pt x="78" y="335"/>
                    <a:pt x="63" y="333"/>
                    <a:pt x="48" y="326"/>
                  </a:cubicBezTo>
                  <a:cubicBezTo>
                    <a:pt x="40" y="323"/>
                    <a:pt x="33" y="320"/>
                    <a:pt x="26" y="315"/>
                  </a:cubicBezTo>
                  <a:cubicBezTo>
                    <a:pt x="24" y="313"/>
                    <a:pt x="19" y="310"/>
                    <a:pt x="16" y="307"/>
                  </a:cubicBezTo>
                  <a:cubicBezTo>
                    <a:pt x="16" y="312"/>
                    <a:pt x="16" y="316"/>
                    <a:pt x="17" y="321"/>
                  </a:cubicBezTo>
                  <a:cubicBezTo>
                    <a:pt x="26" y="330"/>
                    <a:pt x="41" y="345"/>
                    <a:pt x="55" y="353"/>
                  </a:cubicBezTo>
                  <a:cubicBezTo>
                    <a:pt x="67" y="361"/>
                    <a:pt x="80" y="367"/>
                    <a:pt x="94" y="371"/>
                  </a:cubicBezTo>
                  <a:cubicBezTo>
                    <a:pt x="79" y="370"/>
                    <a:pt x="65" y="368"/>
                    <a:pt x="51" y="362"/>
                  </a:cubicBezTo>
                  <a:cubicBezTo>
                    <a:pt x="43" y="360"/>
                    <a:pt x="37" y="356"/>
                    <a:pt x="30" y="352"/>
                  </a:cubicBezTo>
                  <a:cubicBezTo>
                    <a:pt x="29" y="352"/>
                    <a:pt x="29" y="351"/>
                    <a:pt x="28" y="351"/>
                  </a:cubicBezTo>
                  <a:cubicBezTo>
                    <a:pt x="37" y="367"/>
                    <a:pt x="50" y="381"/>
                    <a:pt x="66" y="391"/>
                  </a:cubicBezTo>
                  <a:cubicBezTo>
                    <a:pt x="66" y="435"/>
                    <a:pt x="66" y="435"/>
                    <a:pt x="66" y="435"/>
                  </a:cubicBezTo>
                  <a:cubicBezTo>
                    <a:pt x="110" y="435"/>
                    <a:pt x="110" y="435"/>
                    <a:pt x="110" y="435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7" y="408"/>
                    <a:pt x="124" y="408"/>
                    <a:pt x="131" y="408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17" y="0"/>
                    <a:pt x="104" y="2"/>
                    <a:pt x="93" y="5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74"/>
            <p:cNvSpPr>
              <a:spLocks/>
            </p:cNvSpPr>
            <p:nvPr/>
          </p:nvSpPr>
          <p:spPr bwMode="auto">
            <a:xfrm>
              <a:off x="2383632" y="2666479"/>
              <a:ext cx="78581" cy="96441"/>
            </a:xfrm>
            <a:custGeom>
              <a:avLst/>
              <a:gdLst>
                <a:gd name="T0" fmla="*/ 43 w 43"/>
                <a:gd name="T1" fmla="*/ 53 h 53"/>
                <a:gd name="T2" fmla="*/ 6 w 43"/>
                <a:gd name="T3" fmla="*/ 0 h 53"/>
                <a:gd name="T4" fmla="*/ 0 w 43"/>
                <a:gd name="T5" fmla="*/ 23 h 53"/>
                <a:gd name="T6" fmla="*/ 43 w 4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8"/>
                    <a:pt x="2" y="15"/>
                    <a:pt x="0" y="23"/>
                  </a:cubicBezTo>
                  <a:lnTo>
                    <a:pt x="43" y="53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75"/>
            <p:cNvSpPr>
              <a:spLocks/>
            </p:cNvSpPr>
            <p:nvPr/>
          </p:nvSpPr>
          <p:spPr bwMode="auto">
            <a:xfrm>
              <a:off x="2372916" y="2777207"/>
              <a:ext cx="77391" cy="46434"/>
            </a:xfrm>
            <a:custGeom>
              <a:avLst/>
              <a:gdLst>
                <a:gd name="T0" fmla="*/ 43 w 43"/>
                <a:gd name="T1" fmla="*/ 25 h 25"/>
                <a:gd name="T2" fmla="*/ 1 w 43"/>
                <a:gd name="T3" fmla="*/ 0 h 25"/>
                <a:gd name="T4" fmla="*/ 0 w 43"/>
                <a:gd name="T5" fmla="*/ 20 h 25"/>
                <a:gd name="T6" fmla="*/ 43 w 43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5">
                  <a:moveTo>
                    <a:pt x="43" y="2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0" y="13"/>
                    <a:pt x="0" y="20"/>
                  </a:cubicBezTo>
                  <a:lnTo>
                    <a:pt x="43" y="25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6"/>
            <p:cNvSpPr>
              <a:spLocks/>
            </p:cNvSpPr>
            <p:nvPr/>
          </p:nvSpPr>
          <p:spPr bwMode="auto">
            <a:xfrm>
              <a:off x="2509838" y="2492648"/>
              <a:ext cx="48816" cy="91678"/>
            </a:xfrm>
            <a:custGeom>
              <a:avLst/>
              <a:gdLst>
                <a:gd name="T0" fmla="*/ 0 w 27"/>
                <a:gd name="T1" fmla="*/ 8 h 50"/>
                <a:gd name="T2" fmla="*/ 27 w 27"/>
                <a:gd name="T3" fmla="*/ 50 h 50"/>
                <a:gd name="T4" fmla="*/ 17 w 27"/>
                <a:gd name="T5" fmla="*/ 0 h 50"/>
                <a:gd name="T6" fmla="*/ 2 w 27"/>
                <a:gd name="T7" fmla="*/ 6 h 50"/>
                <a:gd name="T8" fmla="*/ 0 w 27"/>
                <a:gd name="T9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0">
                  <a:moveTo>
                    <a:pt x="0" y="8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6" y="4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7"/>
            <p:cNvSpPr>
              <a:spLocks/>
            </p:cNvSpPr>
            <p:nvPr/>
          </p:nvSpPr>
          <p:spPr bwMode="auto">
            <a:xfrm>
              <a:off x="2400301" y="2998663"/>
              <a:ext cx="141684" cy="97631"/>
            </a:xfrm>
            <a:custGeom>
              <a:avLst/>
              <a:gdLst>
                <a:gd name="T0" fmla="*/ 0 w 78"/>
                <a:gd name="T1" fmla="*/ 25 h 54"/>
                <a:gd name="T2" fmla="*/ 10 w 78"/>
                <a:gd name="T3" fmla="*/ 33 h 54"/>
                <a:gd name="T4" fmla="*/ 32 w 78"/>
                <a:gd name="T5" fmla="*/ 44 h 54"/>
                <a:gd name="T6" fmla="*/ 78 w 78"/>
                <a:gd name="T7" fmla="*/ 54 h 54"/>
                <a:gd name="T8" fmla="*/ 37 w 78"/>
                <a:gd name="T9" fmla="*/ 35 h 54"/>
                <a:gd name="T10" fmla="*/ 20 w 78"/>
                <a:gd name="T11" fmla="*/ 21 h 54"/>
                <a:gd name="T12" fmla="*/ 3 w 78"/>
                <a:gd name="T13" fmla="*/ 0 h 54"/>
                <a:gd name="T14" fmla="*/ 0 w 78"/>
                <a:gd name="T15" fmla="*/ 23 h 54"/>
                <a:gd name="T16" fmla="*/ 0 w 78"/>
                <a:gd name="T17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54">
                  <a:moveTo>
                    <a:pt x="0" y="25"/>
                  </a:moveTo>
                  <a:cubicBezTo>
                    <a:pt x="3" y="28"/>
                    <a:pt x="8" y="31"/>
                    <a:pt x="10" y="33"/>
                  </a:cubicBezTo>
                  <a:cubicBezTo>
                    <a:pt x="17" y="38"/>
                    <a:pt x="24" y="41"/>
                    <a:pt x="32" y="44"/>
                  </a:cubicBezTo>
                  <a:cubicBezTo>
                    <a:pt x="47" y="51"/>
                    <a:pt x="62" y="53"/>
                    <a:pt x="78" y="54"/>
                  </a:cubicBezTo>
                  <a:cubicBezTo>
                    <a:pt x="63" y="50"/>
                    <a:pt x="49" y="44"/>
                    <a:pt x="37" y="35"/>
                  </a:cubicBezTo>
                  <a:cubicBezTo>
                    <a:pt x="31" y="31"/>
                    <a:pt x="25" y="26"/>
                    <a:pt x="20" y="21"/>
                  </a:cubicBezTo>
                  <a:cubicBezTo>
                    <a:pt x="18" y="19"/>
                    <a:pt x="6" y="5"/>
                    <a:pt x="3" y="0"/>
                  </a:cubicBezTo>
                  <a:cubicBezTo>
                    <a:pt x="1" y="7"/>
                    <a:pt x="0" y="15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8"/>
            <p:cNvSpPr>
              <a:spLocks/>
            </p:cNvSpPr>
            <p:nvPr/>
          </p:nvSpPr>
          <p:spPr bwMode="auto">
            <a:xfrm>
              <a:off x="2401491" y="3068910"/>
              <a:ext cx="140494" cy="91678"/>
            </a:xfrm>
            <a:custGeom>
              <a:avLst/>
              <a:gdLst>
                <a:gd name="T0" fmla="*/ 13 w 77"/>
                <a:gd name="T1" fmla="*/ 31 h 50"/>
                <a:gd name="T2" fmla="*/ 34 w 77"/>
                <a:gd name="T3" fmla="*/ 41 h 50"/>
                <a:gd name="T4" fmla="*/ 77 w 77"/>
                <a:gd name="T5" fmla="*/ 50 h 50"/>
                <a:gd name="T6" fmla="*/ 38 w 77"/>
                <a:gd name="T7" fmla="*/ 32 h 50"/>
                <a:gd name="T8" fmla="*/ 0 w 77"/>
                <a:gd name="T9" fmla="*/ 0 h 50"/>
                <a:gd name="T10" fmla="*/ 11 w 77"/>
                <a:gd name="T11" fmla="*/ 30 h 50"/>
                <a:gd name="T12" fmla="*/ 13 w 77"/>
                <a:gd name="T13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0">
                  <a:moveTo>
                    <a:pt x="13" y="31"/>
                  </a:moveTo>
                  <a:cubicBezTo>
                    <a:pt x="20" y="35"/>
                    <a:pt x="26" y="39"/>
                    <a:pt x="34" y="41"/>
                  </a:cubicBezTo>
                  <a:cubicBezTo>
                    <a:pt x="48" y="47"/>
                    <a:pt x="62" y="49"/>
                    <a:pt x="77" y="50"/>
                  </a:cubicBezTo>
                  <a:cubicBezTo>
                    <a:pt x="63" y="46"/>
                    <a:pt x="50" y="40"/>
                    <a:pt x="38" y="32"/>
                  </a:cubicBezTo>
                  <a:cubicBezTo>
                    <a:pt x="24" y="24"/>
                    <a:pt x="9" y="9"/>
                    <a:pt x="0" y="0"/>
                  </a:cubicBezTo>
                  <a:cubicBezTo>
                    <a:pt x="2" y="11"/>
                    <a:pt x="6" y="21"/>
                    <a:pt x="11" y="30"/>
                  </a:cubicBezTo>
                  <a:cubicBezTo>
                    <a:pt x="12" y="30"/>
                    <a:pt x="12" y="31"/>
                    <a:pt x="13" y="3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9"/>
            <p:cNvSpPr>
              <a:spLocks/>
            </p:cNvSpPr>
            <p:nvPr/>
          </p:nvSpPr>
          <p:spPr bwMode="auto">
            <a:xfrm>
              <a:off x="2500313" y="2671241"/>
              <a:ext cx="41672" cy="73819"/>
            </a:xfrm>
            <a:custGeom>
              <a:avLst/>
              <a:gdLst>
                <a:gd name="T0" fmla="*/ 0 w 23"/>
                <a:gd name="T1" fmla="*/ 28 h 40"/>
                <a:gd name="T2" fmla="*/ 11 w 23"/>
                <a:gd name="T3" fmla="*/ 40 h 40"/>
                <a:gd name="T4" fmla="*/ 23 w 23"/>
                <a:gd name="T5" fmla="*/ 28 h 40"/>
                <a:gd name="T6" fmla="*/ 23 w 23"/>
                <a:gd name="T7" fmla="*/ 11 h 40"/>
                <a:gd name="T8" fmla="*/ 11 w 23"/>
                <a:gd name="T9" fmla="*/ 0 h 40"/>
                <a:gd name="T10" fmla="*/ 0 w 23"/>
                <a:gd name="T11" fmla="*/ 11 h 40"/>
                <a:gd name="T12" fmla="*/ 0 w 23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0">
                  <a:moveTo>
                    <a:pt x="0" y="28"/>
                  </a:moveTo>
                  <a:cubicBezTo>
                    <a:pt x="0" y="35"/>
                    <a:pt x="5" y="40"/>
                    <a:pt x="11" y="40"/>
                  </a:cubicBezTo>
                  <a:cubicBezTo>
                    <a:pt x="18" y="40"/>
                    <a:pt x="23" y="35"/>
                    <a:pt x="23" y="2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0"/>
            <p:cNvSpPr>
              <a:spLocks/>
            </p:cNvSpPr>
            <p:nvPr/>
          </p:nvSpPr>
          <p:spPr bwMode="auto">
            <a:xfrm>
              <a:off x="2675335" y="2671241"/>
              <a:ext cx="41672" cy="73819"/>
            </a:xfrm>
            <a:custGeom>
              <a:avLst/>
              <a:gdLst>
                <a:gd name="T0" fmla="*/ 0 w 23"/>
                <a:gd name="T1" fmla="*/ 28 h 40"/>
                <a:gd name="T2" fmla="*/ 12 w 23"/>
                <a:gd name="T3" fmla="*/ 40 h 40"/>
                <a:gd name="T4" fmla="*/ 23 w 23"/>
                <a:gd name="T5" fmla="*/ 28 h 40"/>
                <a:gd name="T6" fmla="*/ 23 w 23"/>
                <a:gd name="T7" fmla="*/ 11 h 40"/>
                <a:gd name="T8" fmla="*/ 12 w 23"/>
                <a:gd name="T9" fmla="*/ 0 h 40"/>
                <a:gd name="T10" fmla="*/ 0 w 23"/>
                <a:gd name="T11" fmla="*/ 11 h 40"/>
                <a:gd name="T12" fmla="*/ 0 w 23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0">
                  <a:moveTo>
                    <a:pt x="0" y="28"/>
                  </a:moveTo>
                  <a:cubicBezTo>
                    <a:pt x="0" y="35"/>
                    <a:pt x="5" y="40"/>
                    <a:pt x="12" y="40"/>
                  </a:cubicBezTo>
                  <a:cubicBezTo>
                    <a:pt x="18" y="40"/>
                    <a:pt x="23" y="35"/>
                    <a:pt x="23" y="2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81"/>
            <p:cNvSpPr>
              <a:spLocks/>
            </p:cNvSpPr>
            <p:nvPr/>
          </p:nvSpPr>
          <p:spPr bwMode="auto">
            <a:xfrm>
              <a:off x="2381251" y="2403351"/>
              <a:ext cx="132159" cy="170259"/>
            </a:xfrm>
            <a:custGeom>
              <a:avLst/>
              <a:gdLst>
                <a:gd name="T0" fmla="*/ 24 w 72"/>
                <a:gd name="T1" fmla="*/ 42 h 93"/>
                <a:gd name="T2" fmla="*/ 29 w 72"/>
                <a:gd name="T3" fmla="*/ 27 h 93"/>
                <a:gd name="T4" fmla="*/ 44 w 72"/>
                <a:gd name="T5" fmla="*/ 32 h 93"/>
                <a:gd name="T6" fmla="*/ 58 w 72"/>
                <a:gd name="T7" fmla="*/ 63 h 93"/>
                <a:gd name="T8" fmla="*/ 72 w 72"/>
                <a:gd name="T9" fmla="*/ 55 h 93"/>
                <a:gd name="T10" fmla="*/ 56 w 72"/>
                <a:gd name="T11" fmla="*/ 19 h 93"/>
                <a:gd name="T12" fmla="*/ 20 w 72"/>
                <a:gd name="T13" fmla="*/ 6 h 93"/>
                <a:gd name="T14" fmla="*/ 6 w 72"/>
                <a:gd name="T15" fmla="*/ 41 h 93"/>
                <a:gd name="T16" fmla="*/ 29 w 72"/>
                <a:gd name="T17" fmla="*/ 93 h 93"/>
                <a:gd name="T18" fmla="*/ 40 w 72"/>
                <a:gd name="T19" fmla="*/ 79 h 93"/>
                <a:gd name="T20" fmla="*/ 24 w 72"/>
                <a:gd name="T21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93">
                  <a:moveTo>
                    <a:pt x="24" y="42"/>
                  </a:moveTo>
                  <a:cubicBezTo>
                    <a:pt x="21" y="36"/>
                    <a:pt x="24" y="29"/>
                    <a:pt x="29" y="27"/>
                  </a:cubicBezTo>
                  <a:cubicBezTo>
                    <a:pt x="35" y="24"/>
                    <a:pt x="42" y="27"/>
                    <a:pt x="44" y="3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2" y="60"/>
                    <a:pt x="67" y="58"/>
                    <a:pt x="72" y="55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0" y="6"/>
                    <a:pt x="34" y="0"/>
                    <a:pt x="20" y="6"/>
                  </a:cubicBezTo>
                  <a:cubicBezTo>
                    <a:pt x="6" y="12"/>
                    <a:pt x="0" y="28"/>
                    <a:pt x="6" y="41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3" y="88"/>
                    <a:pt x="36" y="83"/>
                    <a:pt x="40" y="79"/>
                  </a:cubicBezTo>
                  <a:lnTo>
                    <a:pt x="24" y="42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82"/>
            <p:cNvSpPr>
              <a:spLocks/>
            </p:cNvSpPr>
            <p:nvPr/>
          </p:nvSpPr>
          <p:spPr bwMode="auto">
            <a:xfrm>
              <a:off x="2419351" y="2447404"/>
              <a:ext cx="67866" cy="100013"/>
            </a:xfrm>
            <a:custGeom>
              <a:avLst/>
              <a:gdLst>
                <a:gd name="T0" fmla="*/ 8 w 37"/>
                <a:gd name="T1" fmla="*/ 3 h 55"/>
                <a:gd name="T2" fmla="*/ 3 w 37"/>
                <a:gd name="T3" fmla="*/ 18 h 55"/>
                <a:gd name="T4" fmla="*/ 19 w 37"/>
                <a:gd name="T5" fmla="*/ 55 h 55"/>
                <a:gd name="T6" fmla="*/ 37 w 37"/>
                <a:gd name="T7" fmla="*/ 39 h 55"/>
                <a:gd name="T8" fmla="*/ 23 w 37"/>
                <a:gd name="T9" fmla="*/ 8 h 55"/>
                <a:gd name="T10" fmla="*/ 8 w 37"/>
                <a:gd name="T11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5">
                  <a:moveTo>
                    <a:pt x="8" y="3"/>
                  </a:moveTo>
                  <a:cubicBezTo>
                    <a:pt x="3" y="5"/>
                    <a:pt x="0" y="12"/>
                    <a:pt x="3" y="18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5" y="49"/>
                    <a:pt x="31" y="44"/>
                    <a:pt x="37" y="3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3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83"/>
            <p:cNvSpPr>
              <a:spLocks/>
            </p:cNvSpPr>
            <p:nvPr/>
          </p:nvSpPr>
          <p:spPr bwMode="auto">
            <a:xfrm>
              <a:off x="2706291" y="2403351"/>
              <a:ext cx="129778" cy="170259"/>
            </a:xfrm>
            <a:custGeom>
              <a:avLst/>
              <a:gdLst>
                <a:gd name="T0" fmla="*/ 48 w 71"/>
                <a:gd name="T1" fmla="*/ 42 h 93"/>
                <a:gd name="T2" fmla="*/ 42 w 71"/>
                <a:gd name="T3" fmla="*/ 27 h 93"/>
                <a:gd name="T4" fmla="*/ 27 w 71"/>
                <a:gd name="T5" fmla="*/ 32 h 93"/>
                <a:gd name="T6" fmla="*/ 14 w 71"/>
                <a:gd name="T7" fmla="*/ 63 h 93"/>
                <a:gd name="T8" fmla="*/ 0 w 71"/>
                <a:gd name="T9" fmla="*/ 55 h 93"/>
                <a:gd name="T10" fmla="*/ 16 w 71"/>
                <a:gd name="T11" fmla="*/ 19 h 93"/>
                <a:gd name="T12" fmla="*/ 52 w 71"/>
                <a:gd name="T13" fmla="*/ 6 h 93"/>
                <a:gd name="T14" fmla="*/ 65 w 71"/>
                <a:gd name="T15" fmla="*/ 41 h 93"/>
                <a:gd name="T16" fmla="*/ 42 w 71"/>
                <a:gd name="T17" fmla="*/ 93 h 93"/>
                <a:gd name="T18" fmla="*/ 31 w 71"/>
                <a:gd name="T19" fmla="*/ 79 h 93"/>
                <a:gd name="T20" fmla="*/ 48 w 71"/>
                <a:gd name="T21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3">
                  <a:moveTo>
                    <a:pt x="48" y="42"/>
                  </a:moveTo>
                  <a:cubicBezTo>
                    <a:pt x="51" y="36"/>
                    <a:pt x="48" y="29"/>
                    <a:pt x="42" y="27"/>
                  </a:cubicBezTo>
                  <a:cubicBezTo>
                    <a:pt x="37" y="24"/>
                    <a:pt x="30" y="27"/>
                    <a:pt x="27" y="3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9" y="60"/>
                    <a:pt x="5" y="58"/>
                    <a:pt x="0" y="55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2" y="6"/>
                    <a:pt x="38" y="0"/>
                    <a:pt x="52" y="6"/>
                  </a:cubicBezTo>
                  <a:cubicBezTo>
                    <a:pt x="65" y="12"/>
                    <a:pt x="71" y="28"/>
                    <a:pt x="65" y="4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9" y="88"/>
                    <a:pt x="35" y="83"/>
                    <a:pt x="31" y="79"/>
                  </a:cubicBezTo>
                  <a:lnTo>
                    <a:pt x="48" y="42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84"/>
            <p:cNvSpPr>
              <a:spLocks/>
            </p:cNvSpPr>
            <p:nvPr/>
          </p:nvSpPr>
          <p:spPr bwMode="auto">
            <a:xfrm>
              <a:off x="2732485" y="2447404"/>
              <a:ext cx="66675" cy="100013"/>
            </a:xfrm>
            <a:custGeom>
              <a:avLst/>
              <a:gdLst>
                <a:gd name="T0" fmla="*/ 28 w 37"/>
                <a:gd name="T1" fmla="*/ 3 h 55"/>
                <a:gd name="T2" fmla="*/ 34 w 37"/>
                <a:gd name="T3" fmla="*/ 18 h 55"/>
                <a:gd name="T4" fmla="*/ 17 w 37"/>
                <a:gd name="T5" fmla="*/ 55 h 55"/>
                <a:gd name="T6" fmla="*/ 0 w 37"/>
                <a:gd name="T7" fmla="*/ 39 h 55"/>
                <a:gd name="T8" fmla="*/ 13 w 37"/>
                <a:gd name="T9" fmla="*/ 8 h 55"/>
                <a:gd name="T10" fmla="*/ 28 w 37"/>
                <a:gd name="T11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5">
                  <a:moveTo>
                    <a:pt x="28" y="3"/>
                  </a:moveTo>
                  <a:cubicBezTo>
                    <a:pt x="34" y="5"/>
                    <a:pt x="37" y="12"/>
                    <a:pt x="34" y="1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2" y="49"/>
                    <a:pt x="6" y="44"/>
                    <a:pt x="0" y="3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3"/>
                    <a:pt x="23" y="0"/>
                    <a:pt x="28" y="3"/>
                  </a:cubicBez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85"/>
            <p:cNvSpPr>
              <a:spLocks/>
            </p:cNvSpPr>
            <p:nvPr/>
          </p:nvSpPr>
          <p:spPr bwMode="auto">
            <a:xfrm>
              <a:off x="2462213" y="3242741"/>
              <a:ext cx="140494" cy="69056"/>
            </a:xfrm>
            <a:custGeom>
              <a:avLst/>
              <a:gdLst>
                <a:gd name="T0" fmla="*/ 38 w 77"/>
                <a:gd name="T1" fmla="*/ 27 h 38"/>
                <a:gd name="T2" fmla="*/ 41 w 77"/>
                <a:gd name="T3" fmla="*/ 30 h 38"/>
                <a:gd name="T4" fmla="*/ 41 w 77"/>
                <a:gd name="T5" fmla="*/ 38 h 38"/>
                <a:gd name="T6" fmla="*/ 77 w 77"/>
                <a:gd name="T7" fmla="*/ 38 h 38"/>
                <a:gd name="T8" fmla="*/ 38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7"/>
                  </a:moveTo>
                  <a:cubicBezTo>
                    <a:pt x="40" y="27"/>
                    <a:pt x="41" y="28"/>
                    <a:pt x="41" y="30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7"/>
                    <a:pt x="38" y="2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86"/>
            <p:cNvSpPr>
              <a:spLocks/>
            </p:cNvSpPr>
            <p:nvPr/>
          </p:nvSpPr>
          <p:spPr bwMode="auto">
            <a:xfrm>
              <a:off x="2614613" y="3242741"/>
              <a:ext cx="140494" cy="69056"/>
            </a:xfrm>
            <a:custGeom>
              <a:avLst/>
              <a:gdLst>
                <a:gd name="T0" fmla="*/ 38 w 77"/>
                <a:gd name="T1" fmla="*/ 27 h 38"/>
                <a:gd name="T2" fmla="*/ 42 w 77"/>
                <a:gd name="T3" fmla="*/ 30 h 38"/>
                <a:gd name="T4" fmla="*/ 42 w 77"/>
                <a:gd name="T5" fmla="*/ 38 h 38"/>
                <a:gd name="T6" fmla="*/ 77 w 77"/>
                <a:gd name="T7" fmla="*/ 38 h 38"/>
                <a:gd name="T8" fmla="*/ 39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7"/>
                  </a:moveTo>
                  <a:cubicBezTo>
                    <a:pt x="40" y="27"/>
                    <a:pt x="42" y="28"/>
                    <a:pt x="42" y="3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7"/>
                    <a:pt x="38" y="2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87"/>
            <p:cNvSpPr>
              <a:spLocks/>
            </p:cNvSpPr>
            <p:nvPr/>
          </p:nvSpPr>
          <p:spPr bwMode="auto">
            <a:xfrm>
              <a:off x="2589610" y="2690291"/>
              <a:ext cx="38100" cy="113109"/>
            </a:xfrm>
            <a:custGeom>
              <a:avLst/>
              <a:gdLst>
                <a:gd name="T0" fmla="*/ 0 w 32"/>
                <a:gd name="T1" fmla="*/ 95 h 95"/>
                <a:gd name="T2" fmla="*/ 17 w 32"/>
                <a:gd name="T3" fmla="*/ 0 h 95"/>
                <a:gd name="T4" fmla="*/ 32 w 32"/>
                <a:gd name="T5" fmla="*/ 95 h 95"/>
                <a:gd name="T6" fmla="*/ 0 w 32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5">
                  <a:moveTo>
                    <a:pt x="0" y="95"/>
                  </a:moveTo>
                  <a:lnTo>
                    <a:pt x="17" y="0"/>
                  </a:lnTo>
                  <a:lnTo>
                    <a:pt x="32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288"/>
            <p:cNvSpPr>
              <a:spLocks noChangeArrowheads="1"/>
            </p:cNvSpPr>
            <p:nvPr/>
          </p:nvSpPr>
          <p:spPr bwMode="auto">
            <a:xfrm>
              <a:off x="2397920" y="2799829"/>
              <a:ext cx="421481" cy="291703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289"/>
            <p:cNvSpPr>
              <a:spLocks noChangeArrowheads="1"/>
            </p:cNvSpPr>
            <p:nvPr/>
          </p:nvSpPr>
          <p:spPr bwMode="auto">
            <a:xfrm>
              <a:off x="2452688" y="2885554"/>
              <a:ext cx="60722" cy="59531"/>
            </a:xfrm>
            <a:prstGeom prst="ellipse">
              <a:avLst/>
            </a:pr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290"/>
            <p:cNvSpPr>
              <a:spLocks noChangeArrowheads="1"/>
            </p:cNvSpPr>
            <p:nvPr/>
          </p:nvSpPr>
          <p:spPr bwMode="auto">
            <a:xfrm>
              <a:off x="2705101" y="2885554"/>
              <a:ext cx="59531" cy="59531"/>
            </a:xfrm>
            <a:prstGeom prst="ellipse">
              <a:avLst/>
            </a:prstGeom>
            <a:solidFill>
              <a:srgbClr val="9C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91"/>
            <p:cNvSpPr>
              <a:spLocks/>
            </p:cNvSpPr>
            <p:nvPr/>
          </p:nvSpPr>
          <p:spPr bwMode="auto">
            <a:xfrm>
              <a:off x="2565798" y="3033191"/>
              <a:ext cx="40481" cy="35719"/>
            </a:xfrm>
            <a:custGeom>
              <a:avLst/>
              <a:gdLst>
                <a:gd name="T0" fmla="*/ 0 w 22"/>
                <a:gd name="T1" fmla="*/ 8 h 20"/>
                <a:gd name="T2" fmla="*/ 11 w 22"/>
                <a:gd name="T3" fmla="*/ 19 h 20"/>
                <a:gd name="T4" fmla="*/ 22 w 22"/>
                <a:gd name="T5" fmla="*/ 8 h 20"/>
                <a:gd name="T6" fmla="*/ 22 w 22"/>
                <a:gd name="T7" fmla="*/ 1 h 20"/>
                <a:gd name="T8" fmla="*/ 0 w 22"/>
                <a:gd name="T9" fmla="*/ 0 h 20"/>
                <a:gd name="T10" fmla="*/ 0 w 22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8"/>
                  </a:moveTo>
                  <a:cubicBezTo>
                    <a:pt x="0" y="18"/>
                    <a:pt x="5" y="18"/>
                    <a:pt x="11" y="19"/>
                  </a:cubicBezTo>
                  <a:cubicBezTo>
                    <a:pt x="18" y="20"/>
                    <a:pt x="22" y="20"/>
                    <a:pt x="22" y="8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92"/>
            <p:cNvSpPr>
              <a:spLocks/>
            </p:cNvSpPr>
            <p:nvPr/>
          </p:nvSpPr>
          <p:spPr bwMode="auto">
            <a:xfrm>
              <a:off x="2613423" y="3033191"/>
              <a:ext cx="38100" cy="35719"/>
            </a:xfrm>
            <a:custGeom>
              <a:avLst/>
              <a:gdLst>
                <a:gd name="T0" fmla="*/ 21 w 21"/>
                <a:gd name="T1" fmla="*/ 8 h 20"/>
                <a:gd name="T2" fmla="*/ 10 w 21"/>
                <a:gd name="T3" fmla="*/ 19 h 20"/>
                <a:gd name="T4" fmla="*/ 0 w 21"/>
                <a:gd name="T5" fmla="*/ 8 h 20"/>
                <a:gd name="T6" fmla="*/ 0 w 21"/>
                <a:gd name="T7" fmla="*/ 1 h 20"/>
                <a:gd name="T8" fmla="*/ 21 w 21"/>
                <a:gd name="T9" fmla="*/ 0 h 20"/>
                <a:gd name="T10" fmla="*/ 21 w 21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21" y="8"/>
                  </a:moveTo>
                  <a:cubicBezTo>
                    <a:pt x="21" y="18"/>
                    <a:pt x="17" y="18"/>
                    <a:pt x="10" y="19"/>
                  </a:cubicBezTo>
                  <a:cubicBezTo>
                    <a:pt x="4" y="20"/>
                    <a:pt x="0" y="20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1" y="0"/>
                    <a:pt x="21" y="0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93"/>
            <p:cNvSpPr>
              <a:spLocks/>
            </p:cNvSpPr>
            <p:nvPr/>
          </p:nvSpPr>
          <p:spPr bwMode="auto">
            <a:xfrm>
              <a:off x="2456260" y="2986757"/>
              <a:ext cx="304800" cy="57150"/>
            </a:xfrm>
            <a:custGeom>
              <a:avLst/>
              <a:gdLst>
                <a:gd name="T0" fmla="*/ 85 w 167"/>
                <a:gd name="T1" fmla="*/ 31 h 31"/>
                <a:gd name="T2" fmla="*/ 1 w 167"/>
                <a:gd name="T3" fmla="*/ 4 h 31"/>
                <a:gd name="T4" fmla="*/ 1 w 167"/>
                <a:gd name="T5" fmla="*/ 1 h 31"/>
                <a:gd name="T6" fmla="*/ 4 w 167"/>
                <a:gd name="T7" fmla="*/ 1 h 31"/>
                <a:gd name="T8" fmla="*/ 85 w 167"/>
                <a:gd name="T9" fmla="*/ 26 h 31"/>
                <a:gd name="T10" fmla="*/ 163 w 167"/>
                <a:gd name="T11" fmla="*/ 1 h 31"/>
                <a:gd name="T12" fmla="*/ 166 w 167"/>
                <a:gd name="T13" fmla="*/ 1 h 31"/>
                <a:gd name="T14" fmla="*/ 166 w 167"/>
                <a:gd name="T15" fmla="*/ 4 h 31"/>
                <a:gd name="T16" fmla="*/ 85 w 167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1">
                  <a:moveTo>
                    <a:pt x="85" y="31"/>
                  </a:moveTo>
                  <a:cubicBezTo>
                    <a:pt x="37" y="31"/>
                    <a:pt x="3" y="5"/>
                    <a:pt x="1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1"/>
                    <a:pt x="38" y="26"/>
                    <a:pt x="85" y="26"/>
                  </a:cubicBezTo>
                  <a:cubicBezTo>
                    <a:pt x="132" y="26"/>
                    <a:pt x="163" y="1"/>
                    <a:pt x="163" y="1"/>
                  </a:cubicBezTo>
                  <a:cubicBezTo>
                    <a:pt x="164" y="0"/>
                    <a:pt x="165" y="0"/>
                    <a:pt x="166" y="1"/>
                  </a:cubicBezTo>
                  <a:cubicBezTo>
                    <a:pt x="167" y="2"/>
                    <a:pt x="167" y="3"/>
                    <a:pt x="166" y="4"/>
                  </a:cubicBezTo>
                  <a:cubicBezTo>
                    <a:pt x="165" y="5"/>
                    <a:pt x="134" y="31"/>
                    <a:pt x="85" y="31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94"/>
            <p:cNvSpPr>
              <a:spLocks/>
            </p:cNvSpPr>
            <p:nvPr/>
          </p:nvSpPr>
          <p:spPr bwMode="auto">
            <a:xfrm>
              <a:off x="2547938" y="2365251"/>
              <a:ext cx="92869" cy="182166"/>
            </a:xfrm>
            <a:custGeom>
              <a:avLst/>
              <a:gdLst>
                <a:gd name="T0" fmla="*/ 7 w 51"/>
                <a:gd name="T1" fmla="*/ 0 h 100"/>
                <a:gd name="T2" fmla="*/ 27 w 51"/>
                <a:gd name="T3" fmla="*/ 20 h 100"/>
                <a:gd name="T4" fmla="*/ 34 w 51"/>
                <a:gd name="T5" fmla="*/ 28 h 100"/>
                <a:gd name="T6" fmla="*/ 42 w 51"/>
                <a:gd name="T7" fmla="*/ 40 h 100"/>
                <a:gd name="T8" fmla="*/ 50 w 51"/>
                <a:gd name="T9" fmla="*/ 70 h 100"/>
                <a:gd name="T10" fmla="*/ 39 w 51"/>
                <a:gd name="T11" fmla="*/ 100 h 100"/>
                <a:gd name="T12" fmla="*/ 24 w 51"/>
                <a:gd name="T13" fmla="*/ 76 h 100"/>
                <a:gd name="T14" fmla="*/ 12 w 51"/>
                <a:gd name="T15" fmla="*/ 57 h 100"/>
                <a:gd name="T16" fmla="*/ 6 w 51"/>
                <a:gd name="T17" fmla="*/ 46 h 100"/>
                <a:gd name="T18" fmla="*/ 2 w 51"/>
                <a:gd name="T19" fmla="*/ 30 h 100"/>
                <a:gd name="T20" fmla="*/ 7 w 51"/>
                <a:gd name="T2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00">
                  <a:moveTo>
                    <a:pt x="7" y="0"/>
                  </a:moveTo>
                  <a:cubicBezTo>
                    <a:pt x="16" y="7"/>
                    <a:pt x="22" y="14"/>
                    <a:pt x="27" y="20"/>
                  </a:cubicBezTo>
                  <a:cubicBezTo>
                    <a:pt x="30" y="24"/>
                    <a:pt x="31" y="25"/>
                    <a:pt x="34" y="28"/>
                  </a:cubicBezTo>
                  <a:cubicBezTo>
                    <a:pt x="37" y="32"/>
                    <a:pt x="40" y="35"/>
                    <a:pt x="42" y="40"/>
                  </a:cubicBezTo>
                  <a:cubicBezTo>
                    <a:pt x="47" y="49"/>
                    <a:pt x="51" y="59"/>
                    <a:pt x="50" y="70"/>
                  </a:cubicBezTo>
                  <a:cubicBezTo>
                    <a:pt x="50" y="81"/>
                    <a:pt x="47" y="91"/>
                    <a:pt x="39" y="100"/>
                  </a:cubicBezTo>
                  <a:cubicBezTo>
                    <a:pt x="33" y="90"/>
                    <a:pt x="28" y="83"/>
                    <a:pt x="24" y="76"/>
                  </a:cubicBezTo>
                  <a:cubicBezTo>
                    <a:pt x="20" y="70"/>
                    <a:pt x="16" y="64"/>
                    <a:pt x="12" y="57"/>
                  </a:cubicBezTo>
                  <a:cubicBezTo>
                    <a:pt x="10" y="54"/>
                    <a:pt x="8" y="50"/>
                    <a:pt x="6" y="46"/>
                  </a:cubicBezTo>
                  <a:cubicBezTo>
                    <a:pt x="4" y="41"/>
                    <a:pt x="2" y="35"/>
                    <a:pt x="2" y="30"/>
                  </a:cubicBezTo>
                  <a:cubicBezTo>
                    <a:pt x="0" y="20"/>
                    <a:pt x="2" y="10"/>
                    <a:pt x="7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295"/>
            <p:cNvSpPr>
              <a:spLocks noChangeArrowheads="1"/>
            </p:cNvSpPr>
            <p:nvPr/>
          </p:nvSpPr>
          <p:spPr bwMode="auto">
            <a:xfrm>
              <a:off x="2689623" y="2677195"/>
              <a:ext cx="22622" cy="25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296"/>
            <p:cNvSpPr>
              <a:spLocks noChangeArrowheads="1"/>
            </p:cNvSpPr>
            <p:nvPr/>
          </p:nvSpPr>
          <p:spPr bwMode="auto">
            <a:xfrm>
              <a:off x="2513410" y="2677195"/>
              <a:ext cx="21431" cy="2500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6630741" y="1584191"/>
            <a:ext cx="2189731" cy="2490563"/>
            <a:chOff x="3089673" y="3852342"/>
            <a:chExt cx="716756" cy="798909"/>
          </a:xfrm>
        </p:grpSpPr>
        <p:sp>
          <p:nvSpPr>
            <p:cNvPr id="276" name="Freeform 357"/>
            <p:cNvSpPr>
              <a:spLocks/>
            </p:cNvSpPr>
            <p:nvPr/>
          </p:nvSpPr>
          <p:spPr bwMode="auto">
            <a:xfrm>
              <a:off x="3095626" y="4486945"/>
              <a:ext cx="277416" cy="164306"/>
            </a:xfrm>
            <a:custGeom>
              <a:avLst/>
              <a:gdLst>
                <a:gd name="T0" fmla="*/ 139 w 152"/>
                <a:gd name="T1" fmla="*/ 0 h 90"/>
                <a:gd name="T2" fmla="*/ 125 w 152"/>
                <a:gd name="T3" fmla="*/ 14 h 90"/>
                <a:gd name="T4" fmla="*/ 76 w 152"/>
                <a:gd name="T5" fmla="*/ 63 h 90"/>
                <a:gd name="T6" fmla="*/ 27 w 152"/>
                <a:gd name="T7" fmla="*/ 19 h 90"/>
                <a:gd name="T8" fmla="*/ 0 w 152"/>
                <a:gd name="T9" fmla="*/ 19 h 90"/>
                <a:gd name="T10" fmla="*/ 76 w 152"/>
                <a:gd name="T11" fmla="*/ 90 h 90"/>
                <a:gd name="T12" fmla="*/ 152 w 152"/>
                <a:gd name="T13" fmla="*/ 14 h 90"/>
                <a:gd name="T14" fmla="*/ 139 w 152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90">
                  <a:moveTo>
                    <a:pt x="139" y="0"/>
                  </a:moveTo>
                  <a:cubicBezTo>
                    <a:pt x="131" y="0"/>
                    <a:pt x="125" y="6"/>
                    <a:pt x="125" y="14"/>
                  </a:cubicBezTo>
                  <a:cubicBezTo>
                    <a:pt x="125" y="41"/>
                    <a:pt x="103" y="63"/>
                    <a:pt x="76" y="63"/>
                  </a:cubicBezTo>
                  <a:cubicBezTo>
                    <a:pt x="51" y="63"/>
                    <a:pt x="30" y="44"/>
                    <a:pt x="27" y="19"/>
                  </a:cubicBezTo>
                  <a:cubicBezTo>
                    <a:pt x="14" y="26"/>
                    <a:pt x="5" y="22"/>
                    <a:pt x="0" y="19"/>
                  </a:cubicBezTo>
                  <a:cubicBezTo>
                    <a:pt x="3" y="59"/>
                    <a:pt x="36" y="90"/>
                    <a:pt x="76" y="90"/>
                  </a:cubicBezTo>
                  <a:cubicBezTo>
                    <a:pt x="118" y="90"/>
                    <a:pt x="152" y="56"/>
                    <a:pt x="152" y="14"/>
                  </a:cubicBezTo>
                  <a:cubicBezTo>
                    <a:pt x="152" y="6"/>
                    <a:pt x="146" y="0"/>
                    <a:pt x="139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58"/>
            <p:cNvSpPr>
              <a:spLocks/>
            </p:cNvSpPr>
            <p:nvPr/>
          </p:nvSpPr>
          <p:spPr bwMode="auto">
            <a:xfrm>
              <a:off x="3095626" y="4447654"/>
              <a:ext cx="58341" cy="86916"/>
            </a:xfrm>
            <a:custGeom>
              <a:avLst/>
              <a:gdLst>
                <a:gd name="T0" fmla="*/ 27 w 32"/>
                <a:gd name="T1" fmla="*/ 41 h 48"/>
                <a:gd name="T2" fmla="*/ 27 w 32"/>
                <a:gd name="T3" fmla="*/ 36 h 48"/>
                <a:gd name="T4" fmla="*/ 29 w 32"/>
                <a:gd name="T5" fmla="*/ 19 h 48"/>
                <a:gd name="T6" fmla="*/ 21 w 32"/>
                <a:gd name="T7" fmla="*/ 2 h 48"/>
                <a:gd name="T8" fmla="*/ 4 w 32"/>
                <a:gd name="T9" fmla="*/ 10 h 48"/>
                <a:gd name="T10" fmla="*/ 0 w 32"/>
                <a:gd name="T11" fmla="*/ 36 h 48"/>
                <a:gd name="T12" fmla="*/ 0 w 32"/>
                <a:gd name="T13" fmla="*/ 41 h 48"/>
                <a:gd name="T14" fmla="*/ 27 w 32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8">
                  <a:moveTo>
                    <a:pt x="27" y="41"/>
                  </a:moveTo>
                  <a:cubicBezTo>
                    <a:pt x="27" y="40"/>
                    <a:pt x="27" y="38"/>
                    <a:pt x="27" y="36"/>
                  </a:cubicBezTo>
                  <a:cubicBezTo>
                    <a:pt x="27" y="30"/>
                    <a:pt x="28" y="25"/>
                    <a:pt x="29" y="19"/>
                  </a:cubicBezTo>
                  <a:cubicBezTo>
                    <a:pt x="32" y="12"/>
                    <a:pt x="28" y="5"/>
                    <a:pt x="21" y="2"/>
                  </a:cubicBezTo>
                  <a:cubicBezTo>
                    <a:pt x="14" y="0"/>
                    <a:pt x="7" y="3"/>
                    <a:pt x="4" y="10"/>
                  </a:cubicBezTo>
                  <a:cubicBezTo>
                    <a:pt x="1" y="18"/>
                    <a:pt x="0" y="27"/>
                    <a:pt x="0" y="36"/>
                  </a:cubicBezTo>
                  <a:cubicBezTo>
                    <a:pt x="0" y="37"/>
                    <a:pt x="0" y="39"/>
                    <a:pt x="0" y="41"/>
                  </a:cubicBezTo>
                  <a:cubicBezTo>
                    <a:pt x="5" y="44"/>
                    <a:pt x="14" y="48"/>
                    <a:pt x="27" y="41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59"/>
            <p:cNvSpPr>
              <a:spLocks/>
            </p:cNvSpPr>
            <p:nvPr/>
          </p:nvSpPr>
          <p:spPr bwMode="auto">
            <a:xfrm>
              <a:off x="3452813" y="4385742"/>
              <a:ext cx="198834" cy="264319"/>
            </a:xfrm>
            <a:custGeom>
              <a:avLst/>
              <a:gdLst>
                <a:gd name="T0" fmla="*/ 74 w 109"/>
                <a:gd name="T1" fmla="*/ 110 h 145"/>
                <a:gd name="T2" fmla="*/ 74 w 109"/>
                <a:gd name="T3" fmla="*/ 76 h 145"/>
                <a:gd name="T4" fmla="*/ 109 w 109"/>
                <a:gd name="T5" fmla="*/ 0 h 145"/>
                <a:gd name="T6" fmla="*/ 0 w 109"/>
                <a:gd name="T7" fmla="*/ 56 h 145"/>
                <a:gd name="T8" fmla="*/ 0 w 109"/>
                <a:gd name="T9" fmla="*/ 105 h 145"/>
                <a:gd name="T10" fmla="*/ 19 w 109"/>
                <a:gd name="T11" fmla="*/ 103 h 145"/>
                <a:gd name="T12" fmla="*/ 19 w 109"/>
                <a:gd name="T13" fmla="*/ 110 h 145"/>
                <a:gd name="T14" fmla="*/ 2 w 109"/>
                <a:gd name="T15" fmla="*/ 145 h 145"/>
                <a:gd name="T16" fmla="*/ 91 w 109"/>
                <a:gd name="T17" fmla="*/ 145 h 145"/>
                <a:gd name="T18" fmla="*/ 74 w 109"/>
                <a:gd name="T1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45">
                  <a:moveTo>
                    <a:pt x="74" y="110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94" y="57"/>
                    <a:pt x="107" y="30"/>
                    <a:pt x="109" y="0"/>
                  </a:cubicBezTo>
                  <a:cubicBezTo>
                    <a:pt x="86" y="34"/>
                    <a:pt x="46" y="56"/>
                    <a:pt x="0" y="5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6" y="105"/>
                    <a:pt x="13" y="104"/>
                    <a:pt x="19" y="103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9" y="118"/>
                    <a:pt x="2" y="131"/>
                    <a:pt x="2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1" y="131"/>
                    <a:pt x="84" y="118"/>
                    <a:pt x="74" y="110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60"/>
            <p:cNvSpPr>
              <a:spLocks noEditPoints="1"/>
            </p:cNvSpPr>
            <p:nvPr/>
          </p:nvSpPr>
          <p:spPr bwMode="auto">
            <a:xfrm>
              <a:off x="3251598" y="4177382"/>
              <a:ext cx="201216" cy="472678"/>
            </a:xfrm>
            <a:custGeom>
              <a:avLst/>
              <a:gdLst>
                <a:gd name="T0" fmla="*/ 0 w 110"/>
                <a:gd name="T1" fmla="*/ 110 h 259"/>
                <a:gd name="T2" fmla="*/ 0 w 110"/>
                <a:gd name="T3" fmla="*/ 115 h 259"/>
                <a:gd name="T4" fmla="*/ 5 w 110"/>
                <a:gd name="T5" fmla="*/ 122 h 259"/>
                <a:gd name="T6" fmla="*/ 0 w 110"/>
                <a:gd name="T7" fmla="*/ 115 h 259"/>
                <a:gd name="T8" fmla="*/ 35 w 110"/>
                <a:gd name="T9" fmla="*/ 190 h 259"/>
                <a:gd name="T10" fmla="*/ 35 w 110"/>
                <a:gd name="T11" fmla="*/ 224 h 259"/>
                <a:gd name="T12" fmla="*/ 18 w 110"/>
                <a:gd name="T13" fmla="*/ 259 h 259"/>
                <a:gd name="T14" fmla="*/ 107 w 110"/>
                <a:gd name="T15" fmla="*/ 259 h 259"/>
                <a:gd name="T16" fmla="*/ 90 w 110"/>
                <a:gd name="T17" fmla="*/ 224 h 259"/>
                <a:gd name="T18" fmla="*/ 90 w 110"/>
                <a:gd name="T19" fmla="*/ 217 h 259"/>
                <a:gd name="T20" fmla="*/ 110 w 110"/>
                <a:gd name="T21" fmla="*/ 219 h 259"/>
                <a:gd name="T22" fmla="*/ 110 w 110"/>
                <a:gd name="T23" fmla="*/ 170 h 259"/>
                <a:gd name="T24" fmla="*/ 109 w 110"/>
                <a:gd name="T25" fmla="*/ 170 h 259"/>
                <a:gd name="T26" fmla="*/ 15 w 110"/>
                <a:gd name="T27" fmla="*/ 133 h 259"/>
                <a:gd name="T28" fmla="*/ 47 w 110"/>
                <a:gd name="T29" fmla="*/ 156 h 259"/>
                <a:gd name="T30" fmla="*/ 44 w 110"/>
                <a:gd name="T31" fmla="*/ 133 h 259"/>
                <a:gd name="T32" fmla="*/ 71 w 110"/>
                <a:gd name="T33" fmla="*/ 140 h 259"/>
                <a:gd name="T34" fmla="*/ 71 w 110"/>
                <a:gd name="T35" fmla="*/ 140 h 259"/>
                <a:gd name="T36" fmla="*/ 94 w 110"/>
                <a:gd name="T37" fmla="*/ 153 h 259"/>
                <a:gd name="T38" fmla="*/ 110 w 110"/>
                <a:gd name="T39" fmla="*/ 162 h 259"/>
                <a:gd name="T40" fmla="*/ 110 w 110"/>
                <a:gd name="T41" fmla="*/ 115 h 259"/>
                <a:gd name="T42" fmla="*/ 110 w 110"/>
                <a:gd name="T43" fmla="*/ 0 h 259"/>
                <a:gd name="T44" fmla="*/ 0 w 110"/>
                <a:gd name="T45" fmla="*/ 110 h 259"/>
                <a:gd name="T46" fmla="*/ 10 w 110"/>
                <a:gd name="T47" fmla="*/ 128 h 259"/>
                <a:gd name="T48" fmla="*/ 15 w 110"/>
                <a:gd name="T49" fmla="*/ 133 h 259"/>
                <a:gd name="T50" fmla="*/ 10 w 110"/>
                <a:gd name="T51" fmla="*/ 128 h 259"/>
                <a:gd name="T52" fmla="*/ 6 w 110"/>
                <a:gd name="T53" fmla="*/ 122 h 259"/>
                <a:gd name="T54" fmla="*/ 10 w 110"/>
                <a:gd name="T55" fmla="*/ 127 h 259"/>
                <a:gd name="T56" fmla="*/ 6 w 110"/>
                <a:gd name="T57" fmla="*/ 1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259">
                  <a:moveTo>
                    <a:pt x="0" y="110"/>
                  </a:moveTo>
                  <a:cubicBezTo>
                    <a:pt x="0" y="111"/>
                    <a:pt x="0" y="113"/>
                    <a:pt x="0" y="115"/>
                  </a:cubicBezTo>
                  <a:cubicBezTo>
                    <a:pt x="2" y="117"/>
                    <a:pt x="3" y="120"/>
                    <a:pt x="5" y="122"/>
                  </a:cubicBezTo>
                  <a:cubicBezTo>
                    <a:pt x="3" y="120"/>
                    <a:pt x="2" y="117"/>
                    <a:pt x="0" y="115"/>
                  </a:cubicBezTo>
                  <a:cubicBezTo>
                    <a:pt x="2" y="145"/>
                    <a:pt x="15" y="171"/>
                    <a:pt x="35" y="190"/>
                  </a:cubicBezTo>
                  <a:cubicBezTo>
                    <a:pt x="35" y="224"/>
                    <a:pt x="35" y="224"/>
                    <a:pt x="35" y="224"/>
                  </a:cubicBezTo>
                  <a:cubicBezTo>
                    <a:pt x="25" y="232"/>
                    <a:pt x="18" y="245"/>
                    <a:pt x="18" y="259"/>
                  </a:cubicBezTo>
                  <a:cubicBezTo>
                    <a:pt x="107" y="259"/>
                    <a:pt x="107" y="259"/>
                    <a:pt x="107" y="259"/>
                  </a:cubicBezTo>
                  <a:cubicBezTo>
                    <a:pt x="107" y="245"/>
                    <a:pt x="100" y="232"/>
                    <a:pt x="90" y="224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96" y="218"/>
                    <a:pt x="103" y="219"/>
                    <a:pt x="110" y="21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09" y="170"/>
                    <a:pt x="109" y="170"/>
                    <a:pt x="109" y="170"/>
                  </a:cubicBezTo>
                  <a:cubicBezTo>
                    <a:pt x="72" y="170"/>
                    <a:pt x="39" y="156"/>
                    <a:pt x="15" y="133"/>
                  </a:cubicBezTo>
                  <a:cubicBezTo>
                    <a:pt x="25" y="142"/>
                    <a:pt x="35" y="150"/>
                    <a:pt x="47" y="156"/>
                  </a:cubicBezTo>
                  <a:cubicBezTo>
                    <a:pt x="46" y="149"/>
                    <a:pt x="45" y="141"/>
                    <a:pt x="44" y="133"/>
                  </a:cubicBezTo>
                  <a:cubicBezTo>
                    <a:pt x="52" y="136"/>
                    <a:pt x="62" y="138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9" y="144"/>
                    <a:pt x="86" y="148"/>
                    <a:pt x="94" y="153"/>
                  </a:cubicBezTo>
                  <a:cubicBezTo>
                    <a:pt x="99" y="156"/>
                    <a:pt x="104" y="159"/>
                    <a:pt x="110" y="162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lose/>
                  <a:moveTo>
                    <a:pt x="10" y="128"/>
                  </a:moveTo>
                  <a:cubicBezTo>
                    <a:pt x="12" y="130"/>
                    <a:pt x="14" y="131"/>
                    <a:pt x="15" y="133"/>
                  </a:cubicBezTo>
                  <a:cubicBezTo>
                    <a:pt x="14" y="131"/>
                    <a:pt x="12" y="130"/>
                    <a:pt x="10" y="128"/>
                  </a:cubicBezTo>
                  <a:close/>
                  <a:moveTo>
                    <a:pt x="6" y="122"/>
                  </a:moveTo>
                  <a:cubicBezTo>
                    <a:pt x="7" y="124"/>
                    <a:pt x="8" y="126"/>
                    <a:pt x="10" y="127"/>
                  </a:cubicBezTo>
                  <a:cubicBezTo>
                    <a:pt x="8" y="126"/>
                    <a:pt x="7" y="124"/>
                    <a:pt x="6" y="122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61"/>
            <p:cNvSpPr>
              <a:spLocks/>
            </p:cNvSpPr>
            <p:nvPr/>
          </p:nvSpPr>
          <p:spPr bwMode="auto">
            <a:xfrm>
              <a:off x="3452813" y="4177382"/>
              <a:ext cx="198834" cy="295275"/>
            </a:xfrm>
            <a:custGeom>
              <a:avLst/>
              <a:gdLst>
                <a:gd name="T0" fmla="*/ 0 w 109"/>
                <a:gd name="T1" fmla="*/ 0 h 162"/>
                <a:gd name="T2" fmla="*/ 0 w 109"/>
                <a:gd name="T3" fmla="*/ 115 h 162"/>
                <a:gd name="T4" fmla="*/ 0 w 109"/>
                <a:gd name="T5" fmla="*/ 115 h 162"/>
                <a:gd name="T6" fmla="*/ 0 w 109"/>
                <a:gd name="T7" fmla="*/ 162 h 162"/>
                <a:gd name="T8" fmla="*/ 15 w 109"/>
                <a:gd name="T9" fmla="*/ 153 h 162"/>
                <a:gd name="T10" fmla="*/ 38 w 109"/>
                <a:gd name="T11" fmla="*/ 140 h 162"/>
                <a:gd name="T12" fmla="*/ 66 w 109"/>
                <a:gd name="T13" fmla="*/ 133 h 162"/>
                <a:gd name="T14" fmla="*/ 62 w 109"/>
                <a:gd name="T15" fmla="*/ 155 h 162"/>
                <a:gd name="T16" fmla="*/ 109 w 109"/>
                <a:gd name="T17" fmla="*/ 114 h 162"/>
                <a:gd name="T18" fmla="*/ 109 w 109"/>
                <a:gd name="T19" fmla="*/ 110 h 162"/>
                <a:gd name="T20" fmla="*/ 0 w 109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6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5" y="159"/>
                    <a:pt x="10" y="156"/>
                    <a:pt x="15" y="153"/>
                  </a:cubicBezTo>
                  <a:cubicBezTo>
                    <a:pt x="23" y="148"/>
                    <a:pt x="30" y="144"/>
                    <a:pt x="38" y="140"/>
                  </a:cubicBezTo>
                  <a:cubicBezTo>
                    <a:pt x="48" y="138"/>
                    <a:pt x="57" y="135"/>
                    <a:pt x="66" y="133"/>
                  </a:cubicBezTo>
                  <a:cubicBezTo>
                    <a:pt x="65" y="141"/>
                    <a:pt x="64" y="148"/>
                    <a:pt x="62" y="155"/>
                  </a:cubicBezTo>
                  <a:cubicBezTo>
                    <a:pt x="81" y="145"/>
                    <a:pt x="97" y="131"/>
                    <a:pt x="109" y="114"/>
                  </a:cubicBezTo>
                  <a:cubicBezTo>
                    <a:pt x="109" y="113"/>
                    <a:pt x="109" y="111"/>
                    <a:pt x="109" y="110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62"/>
            <p:cNvSpPr>
              <a:spLocks/>
            </p:cNvSpPr>
            <p:nvPr/>
          </p:nvSpPr>
          <p:spPr bwMode="auto">
            <a:xfrm>
              <a:off x="3332560" y="4417888"/>
              <a:ext cx="240506" cy="159544"/>
            </a:xfrm>
            <a:custGeom>
              <a:avLst/>
              <a:gdLst>
                <a:gd name="T0" fmla="*/ 66 w 132"/>
                <a:gd name="T1" fmla="*/ 3 h 87"/>
                <a:gd name="T2" fmla="*/ 66 w 132"/>
                <a:gd name="T3" fmla="*/ 3 h 87"/>
                <a:gd name="T4" fmla="*/ 66 w 132"/>
                <a:gd name="T5" fmla="*/ 3 h 87"/>
                <a:gd name="T6" fmla="*/ 0 w 132"/>
                <a:gd name="T7" fmla="*/ 1 h 87"/>
                <a:gd name="T8" fmla="*/ 3 w 132"/>
                <a:gd name="T9" fmla="*/ 24 h 87"/>
                <a:gd name="T10" fmla="*/ 66 w 132"/>
                <a:gd name="T11" fmla="*/ 87 h 87"/>
                <a:gd name="T12" fmla="*/ 66 w 132"/>
                <a:gd name="T13" fmla="*/ 38 h 87"/>
                <a:gd name="T14" fmla="*/ 128 w 132"/>
                <a:gd name="T15" fmla="*/ 23 h 87"/>
                <a:gd name="T16" fmla="*/ 132 w 132"/>
                <a:gd name="T17" fmla="*/ 1 h 87"/>
                <a:gd name="T18" fmla="*/ 66 w 132"/>
                <a:gd name="T1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87">
                  <a:moveTo>
                    <a:pt x="66" y="3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0" y="0"/>
                    <a:pt x="8" y="4"/>
                    <a:pt x="0" y="1"/>
                  </a:cubicBezTo>
                  <a:cubicBezTo>
                    <a:pt x="1" y="9"/>
                    <a:pt x="2" y="17"/>
                    <a:pt x="3" y="24"/>
                  </a:cubicBezTo>
                  <a:cubicBezTo>
                    <a:pt x="10" y="61"/>
                    <a:pt x="20" y="87"/>
                    <a:pt x="66" y="87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88" y="38"/>
                    <a:pt x="110" y="33"/>
                    <a:pt x="128" y="23"/>
                  </a:cubicBezTo>
                  <a:cubicBezTo>
                    <a:pt x="130" y="16"/>
                    <a:pt x="131" y="9"/>
                    <a:pt x="132" y="1"/>
                  </a:cubicBezTo>
                  <a:cubicBezTo>
                    <a:pt x="123" y="3"/>
                    <a:pt x="71" y="0"/>
                    <a:pt x="66" y="3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63"/>
            <p:cNvSpPr>
              <a:spLocks/>
            </p:cNvSpPr>
            <p:nvPr/>
          </p:nvSpPr>
          <p:spPr bwMode="auto">
            <a:xfrm>
              <a:off x="3452813" y="4459560"/>
              <a:ext cx="113109" cy="117872"/>
            </a:xfrm>
            <a:custGeom>
              <a:avLst/>
              <a:gdLst>
                <a:gd name="T0" fmla="*/ 62 w 62"/>
                <a:gd name="T1" fmla="*/ 0 h 64"/>
                <a:gd name="T2" fmla="*/ 0 w 62"/>
                <a:gd name="T3" fmla="*/ 15 h 64"/>
                <a:gd name="T4" fmla="*/ 0 w 62"/>
                <a:gd name="T5" fmla="*/ 64 h 64"/>
                <a:gd name="T6" fmla="*/ 62 w 6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4">
                  <a:moveTo>
                    <a:pt x="62" y="0"/>
                  </a:moveTo>
                  <a:cubicBezTo>
                    <a:pt x="44" y="10"/>
                    <a:pt x="22" y="15"/>
                    <a:pt x="0" y="1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7" y="64"/>
                    <a:pt x="56" y="38"/>
                    <a:pt x="62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364"/>
            <p:cNvSpPr>
              <a:spLocks noChangeArrowheads="1"/>
            </p:cNvSpPr>
            <p:nvPr/>
          </p:nvSpPr>
          <p:spPr bwMode="auto">
            <a:xfrm>
              <a:off x="3415904" y="4396457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65"/>
            <p:cNvSpPr>
              <a:spLocks/>
            </p:cNvSpPr>
            <p:nvPr/>
          </p:nvSpPr>
          <p:spPr bwMode="auto">
            <a:xfrm>
              <a:off x="3450432" y="4166667"/>
              <a:ext cx="2381" cy="220266"/>
            </a:xfrm>
            <a:custGeom>
              <a:avLst/>
              <a:gdLst>
                <a:gd name="T0" fmla="*/ 0 w 2"/>
                <a:gd name="T1" fmla="*/ 184 h 185"/>
                <a:gd name="T2" fmla="*/ 2 w 2"/>
                <a:gd name="T3" fmla="*/ 185 h 185"/>
                <a:gd name="T4" fmla="*/ 2 w 2"/>
                <a:gd name="T5" fmla="*/ 184 h 185"/>
                <a:gd name="T6" fmla="*/ 2 w 2"/>
                <a:gd name="T7" fmla="*/ 70 h 185"/>
                <a:gd name="T8" fmla="*/ 2 w 2"/>
                <a:gd name="T9" fmla="*/ 0 h 185"/>
                <a:gd name="T10" fmla="*/ 0 w 2"/>
                <a:gd name="T11" fmla="*/ 0 h 185"/>
                <a:gd name="T12" fmla="*/ 0 w 2"/>
                <a:gd name="T13" fmla="*/ 70 h 185"/>
                <a:gd name="T14" fmla="*/ 0 w 2"/>
                <a:gd name="T15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85">
                  <a:moveTo>
                    <a:pt x="0" y="184"/>
                  </a:moveTo>
                  <a:lnTo>
                    <a:pt x="2" y="185"/>
                  </a:lnTo>
                  <a:lnTo>
                    <a:pt x="2" y="184"/>
                  </a:lnTo>
                  <a:lnTo>
                    <a:pt x="2" y="7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66"/>
            <p:cNvSpPr>
              <a:spLocks/>
            </p:cNvSpPr>
            <p:nvPr/>
          </p:nvSpPr>
          <p:spPr bwMode="auto">
            <a:xfrm>
              <a:off x="3450432" y="4385742"/>
              <a:ext cx="2381" cy="119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367"/>
            <p:cNvSpPr>
              <a:spLocks noChangeArrowheads="1"/>
            </p:cNvSpPr>
            <p:nvPr/>
          </p:nvSpPr>
          <p:spPr bwMode="auto">
            <a:xfrm>
              <a:off x="3162301" y="3852342"/>
              <a:ext cx="214313" cy="211931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368"/>
            <p:cNvSpPr>
              <a:spLocks noChangeArrowheads="1"/>
            </p:cNvSpPr>
            <p:nvPr/>
          </p:nvSpPr>
          <p:spPr bwMode="auto">
            <a:xfrm>
              <a:off x="3208735" y="3896395"/>
              <a:ext cx="121444" cy="12263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369"/>
            <p:cNvSpPr>
              <a:spLocks noChangeArrowheads="1"/>
            </p:cNvSpPr>
            <p:nvPr/>
          </p:nvSpPr>
          <p:spPr bwMode="auto">
            <a:xfrm>
              <a:off x="3521870" y="3852342"/>
              <a:ext cx="214313" cy="211931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370"/>
            <p:cNvSpPr>
              <a:spLocks noChangeArrowheads="1"/>
            </p:cNvSpPr>
            <p:nvPr/>
          </p:nvSpPr>
          <p:spPr bwMode="auto">
            <a:xfrm>
              <a:off x="3568304" y="3896395"/>
              <a:ext cx="121444" cy="12263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371"/>
            <p:cNvSpPr>
              <a:spLocks noChangeArrowheads="1"/>
            </p:cNvSpPr>
            <p:nvPr/>
          </p:nvSpPr>
          <p:spPr bwMode="auto">
            <a:xfrm>
              <a:off x="3162301" y="3852342"/>
              <a:ext cx="214313" cy="211931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372"/>
            <p:cNvSpPr>
              <a:spLocks noChangeArrowheads="1"/>
            </p:cNvSpPr>
            <p:nvPr/>
          </p:nvSpPr>
          <p:spPr bwMode="auto">
            <a:xfrm>
              <a:off x="3208735" y="3896395"/>
              <a:ext cx="121444" cy="12263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73"/>
            <p:cNvSpPr>
              <a:spLocks/>
            </p:cNvSpPr>
            <p:nvPr/>
          </p:nvSpPr>
          <p:spPr bwMode="auto">
            <a:xfrm>
              <a:off x="3450432" y="3938067"/>
              <a:ext cx="238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374"/>
            <p:cNvSpPr>
              <a:spLocks noChangeArrowheads="1"/>
            </p:cNvSpPr>
            <p:nvPr/>
          </p:nvSpPr>
          <p:spPr bwMode="auto">
            <a:xfrm>
              <a:off x="3452813" y="3938067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75"/>
            <p:cNvSpPr>
              <a:spLocks/>
            </p:cNvSpPr>
            <p:nvPr/>
          </p:nvSpPr>
          <p:spPr bwMode="auto">
            <a:xfrm>
              <a:off x="3450432" y="3938067"/>
              <a:ext cx="2381" cy="225028"/>
            </a:xfrm>
            <a:custGeom>
              <a:avLst/>
              <a:gdLst>
                <a:gd name="T0" fmla="*/ 2 w 2"/>
                <a:gd name="T1" fmla="*/ 187 h 189"/>
                <a:gd name="T2" fmla="*/ 2 w 2"/>
                <a:gd name="T3" fmla="*/ 0 h 189"/>
                <a:gd name="T4" fmla="*/ 2 w 2"/>
                <a:gd name="T5" fmla="*/ 0 h 189"/>
                <a:gd name="T6" fmla="*/ 0 w 2"/>
                <a:gd name="T7" fmla="*/ 0 h 189"/>
                <a:gd name="T8" fmla="*/ 0 w 2"/>
                <a:gd name="T9" fmla="*/ 189 h 189"/>
                <a:gd name="T10" fmla="*/ 2 w 2"/>
                <a:gd name="T11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89">
                  <a:moveTo>
                    <a:pt x="2" y="187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" y="187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76"/>
            <p:cNvSpPr>
              <a:spLocks/>
            </p:cNvSpPr>
            <p:nvPr/>
          </p:nvSpPr>
          <p:spPr bwMode="auto">
            <a:xfrm>
              <a:off x="3450432" y="4160713"/>
              <a:ext cx="2381" cy="221456"/>
            </a:xfrm>
            <a:custGeom>
              <a:avLst/>
              <a:gdLst>
                <a:gd name="T0" fmla="*/ 0 w 2"/>
                <a:gd name="T1" fmla="*/ 186 h 186"/>
                <a:gd name="T2" fmla="*/ 2 w 2"/>
                <a:gd name="T3" fmla="*/ 186 h 186"/>
                <a:gd name="T4" fmla="*/ 2 w 2"/>
                <a:gd name="T5" fmla="*/ 186 h 186"/>
                <a:gd name="T6" fmla="*/ 2 w 2"/>
                <a:gd name="T7" fmla="*/ 72 h 186"/>
                <a:gd name="T8" fmla="*/ 2 w 2"/>
                <a:gd name="T9" fmla="*/ 0 h 186"/>
                <a:gd name="T10" fmla="*/ 0 w 2"/>
                <a:gd name="T11" fmla="*/ 2 h 186"/>
                <a:gd name="T12" fmla="*/ 0 w 2"/>
                <a:gd name="T13" fmla="*/ 72 h 186"/>
                <a:gd name="T14" fmla="*/ 0 w 2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86">
                  <a:moveTo>
                    <a:pt x="0" y="186"/>
                  </a:moveTo>
                  <a:lnTo>
                    <a:pt x="2" y="186"/>
                  </a:lnTo>
                  <a:lnTo>
                    <a:pt x="2" y="186"/>
                  </a:lnTo>
                  <a:lnTo>
                    <a:pt x="2" y="7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72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77"/>
            <p:cNvSpPr>
              <a:spLocks/>
            </p:cNvSpPr>
            <p:nvPr/>
          </p:nvSpPr>
          <p:spPr bwMode="auto">
            <a:xfrm>
              <a:off x="3188495" y="3885679"/>
              <a:ext cx="261938" cy="514350"/>
            </a:xfrm>
            <a:custGeom>
              <a:avLst/>
              <a:gdLst>
                <a:gd name="T0" fmla="*/ 0 w 144"/>
                <a:gd name="T1" fmla="*/ 149 h 282"/>
                <a:gd name="T2" fmla="*/ 10 w 144"/>
                <a:gd name="T3" fmla="*/ 249 h 282"/>
                <a:gd name="T4" fmla="*/ 72 w 144"/>
                <a:gd name="T5" fmla="*/ 282 h 282"/>
                <a:gd name="T6" fmla="*/ 72 w 144"/>
                <a:gd name="T7" fmla="*/ 254 h 282"/>
                <a:gd name="T8" fmla="*/ 77 w 144"/>
                <a:gd name="T9" fmla="*/ 218 h 282"/>
                <a:gd name="T10" fmla="*/ 124 w 144"/>
                <a:gd name="T11" fmla="*/ 249 h 282"/>
                <a:gd name="T12" fmla="*/ 144 w 144"/>
                <a:gd name="T13" fmla="*/ 243 h 282"/>
                <a:gd name="T14" fmla="*/ 144 w 144"/>
                <a:gd name="T15" fmla="*/ 169 h 282"/>
                <a:gd name="T16" fmla="*/ 144 w 144"/>
                <a:gd name="T17" fmla="*/ 0 h 282"/>
                <a:gd name="T18" fmla="*/ 0 w 144"/>
                <a:gd name="T19" fmla="*/ 1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82">
                  <a:moveTo>
                    <a:pt x="0" y="149"/>
                  </a:moveTo>
                  <a:cubicBezTo>
                    <a:pt x="1" y="186"/>
                    <a:pt x="10" y="249"/>
                    <a:pt x="10" y="249"/>
                  </a:cubicBezTo>
                  <a:cubicBezTo>
                    <a:pt x="10" y="249"/>
                    <a:pt x="14" y="261"/>
                    <a:pt x="72" y="282"/>
                  </a:cubicBezTo>
                  <a:cubicBezTo>
                    <a:pt x="72" y="280"/>
                    <a:pt x="72" y="273"/>
                    <a:pt x="72" y="254"/>
                  </a:cubicBezTo>
                  <a:cubicBezTo>
                    <a:pt x="72" y="233"/>
                    <a:pt x="75" y="223"/>
                    <a:pt x="77" y="218"/>
                  </a:cubicBezTo>
                  <a:cubicBezTo>
                    <a:pt x="101" y="227"/>
                    <a:pt x="120" y="239"/>
                    <a:pt x="124" y="249"/>
                  </a:cubicBezTo>
                  <a:cubicBezTo>
                    <a:pt x="130" y="245"/>
                    <a:pt x="137" y="243"/>
                    <a:pt x="144" y="24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35" y="0"/>
                    <a:pt x="0" y="71"/>
                    <a:pt x="0" y="149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78"/>
            <p:cNvSpPr>
              <a:spLocks/>
            </p:cNvSpPr>
            <p:nvPr/>
          </p:nvSpPr>
          <p:spPr bwMode="auto">
            <a:xfrm>
              <a:off x="3450432" y="3885679"/>
              <a:ext cx="265509" cy="541734"/>
            </a:xfrm>
            <a:custGeom>
              <a:avLst/>
              <a:gdLst>
                <a:gd name="T0" fmla="*/ 0 w 145"/>
                <a:gd name="T1" fmla="*/ 0 h 297"/>
                <a:gd name="T2" fmla="*/ 0 w 145"/>
                <a:gd name="T3" fmla="*/ 169 h 297"/>
                <a:gd name="T4" fmla="*/ 0 w 145"/>
                <a:gd name="T5" fmla="*/ 207 h 297"/>
                <a:gd name="T6" fmla="*/ 0 w 145"/>
                <a:gd name="T7" fmla="*/ 207 h 297"/>
                <a:gd name="T8" fmla="*/ 0 w 145"/>
                <a:gd name="T9" fmla="*/ 297 h 297"/>
                <a:gd name="T10" fmla="*/ 65 w 145"/>
                <a:gd name="T11" fmla="*/ 284 h 297"/>
                <a:gd name="T12" fmla="*/ 72 w 145"/>
                <a:gd name="T13" fmla="*/ 282 h 297"/>
                <a:gd name="T14" fmla="*/ 72 w 145"/>
                <a:gd name="T15" fmla="*/ 282 h 297"/>
                <a:gd name="T16" fmla="*/ 134 w 145"/>
                <a:gd name="T17" fmla="*/ 249 h 297"/>
                <a:gd name="T18" fmla="*/ 144 w 145"/>
                <a:gd name="T19" fmla="*/ 149 h 297"/>
                <a:gd name="T20" fmla="*/ 0 w 145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297">
                  <a:moveTo>
                    <a:pt x="0" y="0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23" y="297"/>
                    <a:pt x="45" y="291"/>
                    <a:pt x="65" y="284"/>
                  </a:cubicBezTo>
                  <a:cubicBezTo>
                    <a:pt x="67" y="284"/>
                    <a:pt x="70" y="283"/>
                    <a:pt x="72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131" y="261"/>
                    <a:pt x="134" y="249"/>
                    <a:pt x="134" y="249"/>
                  </a:cubicBezTo>
                  <a:cubicBezTo>
                    <a:pt x="134" y="249"/>
                    <a:pt x="144" y="184"/>
                    <a:pt x="144" y="149"/>
                  </a:cubicBezTo>
                  <a:cubicBezTo>
                    <a:pt x="145" y="71"/>
                    <a:pt x="109" y="0"/>
                    <a:pt x="0" y="0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79"/>
            <p:cNvSpPr>
              <a:spLocks/>
            </p:cNvSpPr>
            <p:nvPr/>
          </p:nvSpPr>
          <p:spPr bwMode="auto">
            <a:xfrm>
              <a:off x="3321845" y="4253582"/>
              <a:ext cx="130969" cy="186928"/>
            </a:xfrm>
            <a:custGeom>
              <a:avLst/>
              <a:gdLst>
                <a:gd name="T0" fmla="*/ 24 w 72"/>
                <a:gd name="T1" fmla="*/ 9 h 102"/>
                <a:gd name="T2" fmla="*/ 8 w 72"/>
                <a:gd name="T3" fmla="*/ 18 h 102"/>
                <a:gd name="T4" fmla="*/ 0 w 72"/>
                <a:gd name="T5" fmla="*/ 59 h 102"/>
                <a:gd name="T6" fmla="*/ 0 w 72"/>
                <a:gd name="T7" fmla="*/ 87 h 102"/>
                <a:gd name="T8" fmla="*/ 72 w 72"/>
                <a:gd name="T9" fmla="*/ 102 h 102"/>
                <a:gd name="T10" fmla="*/ 72 w 72"/>
                <a:gd name="T11" fmla="*/ 12 h 102"/>
                <a:gd name="T12" fmla="*/ 24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24" y="9"/>
                  </a:moveTo>
                  <a:cubicBezTo>
                    <a:pt x="19" y="11"/>
                    <a:pt x="13" y="14"/>
                    <a:pt x="8" y="18"/>
                  </a:cubicBezTo>
                  <a:cubicBezTo>
                    <a:pt x="8" y="18"/>
                    <a:pt x="0" y="21"/>
                    <a:pt x="0" y="59"/>
                  </a:cubicBezTo>
                  <a:cubicBezTo>
                    <a:pt x="0" y="78"/>
                    <a:pt x="0" y="85"/>
                    <a:pt x="0" y="87"/>
                  </a:cubicBezTo>
                  <a:cubicBezTo>
                    <a:pt x="22" y="95"/>
                    <a:pt x="45" y="102"/>
                    <a:pt x="72" y="10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47" y="0"/>
                    <a:pt x="37" y="5"/>
                    <a:pt x="24" y="9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80"/>
            <p:cNvSpPr>
              <a:spLocks/>
            </p:cNvSpPr>
            <p:nvPr/>
          </p:nvSpPr>
          <p:spPr bwMode="auto">
            <a:xfrm>
              <a:off x="3450432" y="4253582"/>
              <a:ext cx="132159" cy="186928"/>
            </a:xfrm>
            <a:custGeom>
              <a:avLst/>
              <a:gdLst>
                <a:gd name="T0" fmla="*/ 48 w 72"/>
                <a:gd name="T1" fmla="*/ 9 h 102"/>
                <a:gd name="T2" fmla="*/ 64 w 72"/>
                <a:gd name="T3" fmla="*/ 18 h 102"/>
                <a:gd name="T4" fmla="*/ 72 w 72"/>
                <a:gd name="T5" fmla="*/ 59 h 102"/>
                <a:gd name="T6" fmla="*/ 72 w 72"/>
                <a:gd name="T7" fmla="*/ 87 h 102"/>
                <a:gd name="T8" fmla="*/ 0 w 72"/>
                <a:gd name="T9" fmla="*/ 102 h 102"/>
                <a:gd name="T10" fmla="*/ 0 w 72"/>
                <a:gd name="T11" fmla="*/ 12 h 102"/>
                <a:gd name="T12" fmla="*/ 48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48" y="9"/>
                  </a:moveTo>
                  <a:cubicBezTo>
                    <a:pt x="53" y="11"/>
                    <a:pt x="59" y="14"/>
                    <a:pt x="64" y="18"/>
                  </a:cubicBezTo>
                  <a:cubicBezTo>
                    <a:pt x="64" y="18"/>
                    <a:pt x="72" y="21"/>
                    <a:pt x="72" y="59"/>
                  </a:cubicBezTo>
                  <a:cubicBezTo>
                    <a:pt x="72" y="78"/>
                    <a:pt x="72" y="85"/>
                    <a:pt x="72" y="87"/>
                  </a:cubicBezTo>
                  <a:cubicBezTo>
                    <a:pt x="50" y="95"/>
                    <a:pt x="25" y="102"/>
                    <a:pt x="0" y="10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" y="0"/>
                    <a:pt x="35" y="5"/>
                    <a:pt x="48" y="9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81"/>
            <p:cNvSpPr>
              <a:spLocks/>
            </p:cNvSpPr>
            <p:nvPr/>
          </p:nvSpPr>
          <p:spPr bwMode="auto">
            <a:xfrm>
              <a:off x="3275410" y="4091657"/>
              <a:ext cx="109538" cy="150019"/>
            </a:xfrm>
            <a:custGeom>
              <a:avLst/>
              <a:gdLst>
                <a:gd name="T0" fmla="*/ 0 w 60"/>
                <a:gd name="T1" fmla="*/ 17 h 82"/>
                <a:gd name="T2" fmla="*/ 58 w 60"/>
                <a:gd name="T3" fmla="*/ 60 h 82"/>
                <a:gd name="T4" fmla="*/ 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7"/>
                  </a:moveTo>
                  <a:cubicBezTo>
                    <a:pt x="0" y="17"/>
                    <a:pt x="60" y="0"/>
                    <a:pt x="58" y="60"/>
                  </a:cubicBezTo>
                  <a:cubicBezTo>
                    <a:pt x="58" y="60"/>
                    <a:pt x="0" y="82"/>
                    <a:pt x="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382"/>
            <p:cNvSpPr>
              <a:spLocks noChangeArrowheads="1"/>
            </p:cNvSpPr>
            <p:nvPr/>
          </p:nvSpPr>
          <p:spPr bwMode="auto">
            <a:xfrm>
              <a:off x="3290888" y="4123804"/>
              <a:ext cx="79772" cy="8096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383"/>
            <p:cNvSpPr>
              <a:spLocks noChangeArrowheads="1"/>
            </p:cNvSpPr>
            <p:nvPr/>
          </p:nvSpPr>
          <p:spPr bwMode="auto">
            <a:xfrm>
              <a:off x="3330179" y="4133329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84"/>
            <p:cNvSpPr>
              <a:spLocks/>
            </p:cNvSpPr>
            <p:nvPr/>
          </p:nvSpPr>
          <p:spPr bwMode="auto">
            <a:xfrm>
              <a:off x="3520679" y="4091657"/>
              <a:ext cx="109538" cy="150019"/>
            </a:xfrm>
            <a:custGeom>
              <a:avLst/>
              <a:gdLst>
                <a:gd name="T0" fmla="*/ 60 w 60"/>
                <a:gd name="T1" fmla="*/ 17 h 82"/>
                <a:gd name="T2" fmla="*/ 1 w 60"/>
                <a:gd name="T3" fmla="*/ 60 h 82"/>
                <a:gd name="T4" fmla="*/ 6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60" y="17"/>
                  </a:moveTo>
                  <a:cubicBezTo>
                    <a:pt x="60" y="17"/>
                    <a:pt x="0" y="0"/>
                    <a:pt x="1" y="60"/>
                  </a:cubicBezTo>
                  <a:cubicBezTo>
                    <a:pt x="1" y="60"/>
                    <a:pt x="60" y="82"/>
                    <a:pt x="6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85"/>
            <p:cNvSpPr>
              <a:spLocks noChangeArrowheads="1"/>
            </p:cNvSpPr>
            <p:nvPr/>
          </p:nvSpPr>
          <p:spPr bwMode="auto">
            <a:xfrm>
              <a:off x="3532585" y="4123804"/>
              <a:ext cx="80963" cy="8096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86"/>
            <p:cNvSpPr>
              <a:spLocks noChangeArrowheads="1"/>
            </p:cNvSpPr>
            <p:nvPr/>
          </p:nvSpPr>
          <p:spPr bwMode="auto">
            <a:xfrm>
              <a:off x="3575448" y="4133329"/>
              <a:ext cx="28575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87"/>
            <p:cNvSpPr>
              <a:spLocks/>
            </p:cNvSpPr>
            <p:nvPr/>
          </p:nvSpPr>
          <p:spPr bwMode="auto">
            <a:xfrm>
              <a:off x="3381376" y="4260726"/>
              <a:ext cx="139303" cy="54769"/>
            </a:xfrm>
            <a:custGeom>
              <a:avLst/>
              <a:gdLst>
                <a:gd name="T0" fmla="*/ 35 w 76"/>
                <a:gd name="T1" fmla="*/ 30 h 30"/>
                <a:gd name="T2" fmla="*/ 27 w 76"/>
                <a:gd name="T3" fmla="*/ 25 h 30"/>
                <a:gd name="T4" fmla="*/ 0 w 76"/>
                <a:gd name="T5" fmla="*/ 4 h 30"/>
                <a:gd name="T6" fmla="*/ 38 w 76"/>
                <a:gd name="T7" fmla="*/ 0 h 30"/>
                <a:gd name="T8" fmla="*/ 76 w 76"/>
                <a:gd name="T9" fmla="*/ 4 h 30"/>
                <a:gd name="T10" fmla="*/ 49 w 76"/>
                <a:gd name="T11" fmla="*/ 26 h 30"/>
                <a:gd name="T12" fmla="*/ 41 w 76"/>
                <a:gd name="T13" fmla="*/ 30 h 30"/>
                <a:gd name="T14" fmla="*/ 35 w 7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0">
                  <a:moveTo>
                    <a:pt x="35" y="30"/>
                  </a:moveTo>
                  <a:cubicBezTo>
                    <a:pt x="32" y="29"/>
                    <a:pt x="29" y="28"/>
                    <a:pt x="27" y="25"/>
                  </a:cubicBezTo>
                  <a:cubicBezTo>
                    <a:pt x="18" y="15"/>
                    <a:pt x="6" y="8"/>
                    <a:pt x="0" y="4"/>
                  </a:cubicBezTo>
                  <a:cubicBezTo>
                    <a:pt x="6" y="3"/>
                    <a:pt x="19" y="0"/>
                    <a:pt x="38" y="0"/>
                  </a:cubicBezTo>
                  <a:cubicBezTo>
                    <a:pt x="58" y="0"/>
                    <a:pt x="70" y="3"/>
                    <a:pt x="76" y="4"/>
                  </a:cubicBezTo>
                  <a:cubicBezTo>
                    <a:pt x="65" y="11"/>
                    <a:pt x="56" y="19"/>
                    <a:pt x="49" y="26"/>
                  </a:cubicBezTo>
                  <a:cubicBezTo>
                    <a:pt x="47" y="28"/>
                    <a:pt x="45" y="29"/>
                    <a:pt x="41" y="3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88"/>
            <p:cNvSpPr>
              <a:spLocks noEditPoints="1"/>
            </p:cNvSpPr>
            <p:nvPr/>
          </p:nvSpPr>
          <p:spPr bwMode="auto">
            <a:xfrm>
              <a:off x="3373041" y="4255963"/>
              <a:ext cx="158353" cy="63103"/>
            </a:xfrm>
            <a:custGeom>
              <a:avLst/>
              <a:gdLst>
                <a:gd name="T0" fmla="*/ 43 w 87"/>
                <a:gd name="T1" fmla="*/ 5 h 35"/>
                <a:gd name="T2" fmla="*/ 76 w 87"/>
                <a:gd name="T3" fmla="*/ 8 h 35"/>
                <a:gd name="T4" fmla="*/ 52 w 87"/>
                <a:gd name="T5" fmla="*/ 27 h 35"/>
                <a:gd name="T6" fmla="*/ 46 w 87"/>
                <a:gd name="T7" fmla="*/ 30 h 35"/>
                <a:gd name="T8" fmla="*/ 40 w 87"/>
                <a:gd name="T9" fmla="*/ 30 h 35"/>
                <a:gd name="T10" fmla="*/ 34 w 87"/>
                <a:gd name="T11" fmla="*/ 27 h 35"/>
                <a:gd name="T12" fmla="*/ 11 w 87"/>
                <a:gd name="T13" fmla="*/ 8 h 35"/>
                <a:gd name="T14" fmla="*/ 43 w 87"/>
                <a:gd name="T15" fmla="*/ 5 h 35"/>
                <a:gd name="T16" fmla="*/ 43 w 87"/>
                <a:gd name="T17" fmla="*/ 0 h 35"/>
                <a:gd name="T18" fmla="*/ 0 w 87"/>
                <a:gd name="T19" fmla="*/ 7 h 35"/>
                <a:gd name="T20" fmla="*/ 0 w 87"/>
                <a:gd name="T21" fmla="*/ 7 h 35"/>
                <a:gd name="T22" fmla="*/ 30 w 87"/>
                <a:gd name="T23" fmla="*/ 30 h 35"/>
                <a:gd name="T24" fmla="*/ 40 w 87"/>
                <a:gd name="T25" fmla="*/ 35 h 35"/>
                <a:gd name="T26" fmla="*/ 47 w 87"/>
                <a:gd name="T27" fmla="*/ 35 h 35"/>
                <a:gd name="T28" fmla="*/ 56 w 87"/>
                <a:gd name="T29" fmla="*/ 30 h 35"/>
                <a:gd name="T30" fmla="*/ 87 w 87"/>
                <a:gd name="T31" fmla="*/ 7 h 35"/>
                <a:gd name="T32" fmla="*/ 43 w 8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5">
                  <a:moveTo>
                    <a:pt x="43" y="5"/>
                  </a:moveTo>
                  <a:cubicBezTo>
                    <a:pt x="58" y="5"/>
                    <a:pt x="69" y="7"/>
                    <a:pt x="76" y="8"/>
                  </a:cubicBezTo>
                  <a:cubicBezTo>
                    <a:pt x="67" y="14"/>
                    <a:pt x="58" y="21"/>
                    <a:pt x="52" y="27"/>
                  </a:cubicBezTo>
                  <a:cubicBezTo>
                    <a:pt x="51" y="29"/>
                    <a:pt x="49" y="30"/>
                    <a:pt x="46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7" y="30"/>
                    <a:pt x="35" y="29"/>
                    <a:pt x="34" y="27"/>
                  </a:cubicBezTo>
                  <a:cubicBezTo>
                    <a:pt x="26" y="19"/>
                    <a:pt x="17" y="12"/>
                    <a:pt x="11" y="8"/>
                  </a:cubicBezTo>
                  <a:cubicBezTo>
                    <a:pt x="18" y="7"/>
                    <a:pt x="29" y="5"/>
                    <a:pt x="43" y="5"/>
                  </a:cubicBezTo>
                  <a:moveTo>
                    <a:pt x="43" y="0"/>
                  </a:moveTo>
                  <a:cubicBezTo>
                    <a:pt x="14" y="0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8" y="16"/>
                    <a:pt x="30" y="30"/>
                  </a:cubicBezTo>
                  <a:cubicBezTo>
                    <a:pt x="33" y="33"/>
                    <a:pt x="36" y="34"/>
                    <a:pt x="40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0" y="34"/>
                    <a:pt x="53" y="33"/>
                    <a:pt x="56" y="30"/>
                  </a:cubicBezTo>
                  <a:cubicBezTo>
                    <a:pt x="68" y="17"/>
                    <a:pt x="87" y="7"/>
                    <a:pt x="87" y="7"/>
                  </a:cubicBezTo>
                  <a:cubicBezTo>
                    <a:pt x="87" y="7"/>
                    <a:pt x="73" y="0"/>
                    <a:pt x="43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89"/>
            <p:cNvSpPr>
              <a:spLocks/>
            </p:cNvSpPr>
            <p:nvPr/>
          </p:nvSpPr>
          <p:spPr bwMode="auto">
            <a:xfrm>
              <a:off x="3330179" y="4319067"/>
              <a:ext cx="242888" cy="66675"/>
            </a:xfrm>
            <a:custGeom>
              <a:avLst/>
              <a:gdLst>
                <a:gd name="T0" fmla="*/ 64 w 133"/>
                <a:gd name="T1" fmla="*/ 15 h 36"/>
                <a:gd name="T2" fmla="*/ 43 w 133"/>
                <a:gd name="T3" fmla="*/ 31 h 36"/>
                <a:gd name="T4" fmla="*/ 5 w 133"/>
                <a:gd name="T5" fmla="*/ 14 h 36"/>
                <a:gd name="T6" fmla="*/ 1 w 133"/>
                <a:gd name="T7" fmla="*/ 14 h 36"/>
                <a:gd name="T8" fmla="*/ 1 w 133"/>
                <a:gd name="T9" fmla="*/ 17 h 36"/>
                <a:gd name="T10" fmla="*/ 40 w 133"/>
                <a:gd name="T11" fmla="*/ 36 h 36"/>
                <a:gd name="T12" fmla="*/ 44 w 133"/>
                <a:gd name="T13" fmla="*/ 36 h 36"/>
                <a:gd name="T14" fmla="*/ 66 w 133"/>
                <a:gd name="T15" fmla="*/ 21 h 36"/>
                <a:gd name="T16" fmla="*/ 89 w 133"/>
                <a:gd name="T17" fmla="*/ 36 h 36"/>
                <a:gd name="T18" fmla="*/ 93 w 133"/>
                <a:gd name="T19" fmla="*/ 36 h 36"/>
                <a:gd name="T20" fmla="*/ 132 w 133"/>
                <a:gd name="T21" fmla="*/ 17 h 36"/>
                <a:gd name="T22" fmla="*/ 132 w 133"/>
                <a:gd name="T23" fmla="*/ 14 h 36"/>
                <a:gd name="T24" fmla="*/ 128 w 133"/>
                <a:gd name="T25" fmla="*/ 14 h 36"/>
                <a:gd name="T26" fmla="*/ 90 w 133"/>
                <a:gd name="T27" fmla="*/ 31 h 36"/>
                <a:gd name="T28" fmla="*/ 69 w 133"/>
                <a:gd name="T29" fmla="*/ 15 h 36"/>
                <a:gd name="T30" fmla="*/ 69 w 133"/>
                <a:gd name="T31" fmla="*/ 0 h 36"/>
                <a:gd name="T32" fmla="*/ 70 w 133"/>
                <a:gd name="T33" fmla="*/ 0 h 36"/>
                <a:gd name="T34" fmla="*/ 63 w 133"/>
                <a:gd name="T35" fmla="*/ 0 h 36"/>
                <a:gd name="T36" fmla="*/ 64 w 133"/>
                <a:gd name="T37" fmla="*/ 0 h 36"/>
                <a:gd name="T38" fmla="*/ 64 w 133"/>
                <a:gd name="T3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6">
                  <a:moveTo>
                    <a:pt x="64" y="15"/>
                  </a:moveTo>
                  <a:cubicBezTo>
                    <a:pt x="58" y="24"/>
                    <a:pt x="51" y="30"/>
                    <a:pt x="43" y="31"/>
                  </a:cubicBezTo>
                  <a:cubicBezTo>
                    <a:pt x="25" y="33"/>
                    <a:pt x="5" y="14"/>
                    <a:pt x="5" y="14"/>
                  </a:cubicBezTo>
                  <a:cubicBezTo>
                    <a:pt x="4" y="12"/>
                    <a:pt x="2" y="12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20" y="36"/>
                    <a:pt x="40" y="36"/>
                  </a:cubicBezTo>
                  <a:cubicBezTo>
                    <a:pt x="41" y="36"/>
                    <a:pt x="42" y="36"/>
                    <a:pt x="44" y="36"/>
                  </a:cubicBezTo>
                  <a:cubicBezTo>
                    <a:pt x="53" y="35"/>
                    <a:pt x="60" y="30"/>
                    <a:pt x="66" y="21"/>
                  </a:cubicBezTo>
                  <a:cubicBezTo>
                    <a:pt x="72" y="30"/>
                    <a:pt x="80" y="35"/>
                    <a:pt x="89" y="36"/>
                  </a:cubicBezTo>
                  <a:cubicBezTo>
                    <a:pt x="90" y="36"/>
                    <a:pt x="92" y="36"/>
                    <a:pt x="93" y="36"/>
                  </a:cubicBezTo>
                  <a:cubicBezTo>
                    <a:pt x="113" y="36"/>
                    <a:pt x="131" y="18"/>
                    <a:pt x="132" y="17"/>
                  </a:cubicBezTo>
                  <a:cubicBezTo>
                    <a:pt x="133" y="16"/>
                    <a:pt x="133" y="15"/>
                    <a:pt x="132" y="14"/>
                  </a:cubicBezTo>
                  <a:cubicBezTo>
                    <a:pt x="131" y="12"/>
                    <a:pt x="129" y="12"/>
                    <a:pt x="128" y="14"/>
                  </a:cubicBezTo>
                  <a:cubicBezTo>
                    <a:pt x="128" y="14"/>
                    <a:pt x="108" y="33"/>
                    <a:pt x="90" y="31"/>
                  </a:cubicBezTo>
                  <a:cubicBezTo>
                    <a:pt x="81" y="29"/>
                    <a:pt x="75" y="24"/>
                    <a:pt x="69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5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90"/>
            <p:cNvSpPr>
              <a:spLocks/>
            </p:cNvSpPr>
            <p:nvPr/>
          </p:nvSpPr>
          <p:spPr bwMode="auto">
            <a:xfrm>
              <a:off x="3089673" y="4235723"/>
              <a:ext cx="253603" cy="113109"/>
            </a:xfrm>
            <a:custGeom>
              <a:avLst/>
              <a:gdLst>
                <a:gd name="T0" fmla="*/ 3 w 139"/>
                <a:gd name="T1" fmla="*/ 62 h 62"/>
                <a:gd name="T2" fmla="*/ 1 w 139"/>
                <a:gd name="T3" fmla="*/ 61 h 62"/>
                <a:gd name="T4" fmla="*/ 1 w 139"/>
                <a:gd name="T5" fmla="*/ 58 h 62"/>
                <a:gd name="T6" fmla="*/ 137 w 139"/>
                <a:gd name="T7" fmla="*/ 32 h 62"/>
                <a:gd name="T8" fmla="*/ 139 w 139"/>
                <a:gd name="T9" fmla="*/ 36 h 62"/>
                <a:gd name="T10" fmla="*/ 135 w 139"/>
                <a:gd name="T11" fmla="*/ 37 h 62"/>
                <a:gd name="T12" fmla="*/ 5 w 139"/>
                <a:gd name="T13" fmla="*/ 61 h 62"/>
                <a:gd name="T14" fmla="*/ 3 w 13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2">
                  <a:moveTo>
                    <a:pt x="3" y="62"/>
                  </a:moveTo>
                  <a:cubicBezTo>
                    <a:pt x="2" y="62"/>
                    <a:pt x="1" y="62"/>
                    <a:pt x="1" y="61"/>
                  </a:cubicBezTo>
                  <a:cubicBezTo>
                    <a:pt x="0" y="60"/>
                    <a:pt x="0" y="59"/>
                    <a:pt x="1" y="58"/>
                  </a:cubicBezTo>
                  <a:cubicBezTo>
                    <a:pt x="54" y="0"/>
                    <a:pt x="136" y="32"/>
                    <a:pt x="137" y="32"/>
                  </a:cubicBezTo>
                  <a:cubicBezTo>
                    <a:pt x="139" y="33"/>
                    <a:pt x="139" y="35"/>
                    <a:pt x="139" y="36"/>
                  </a:cubicBezTo>
                  <a:cubicBezTo>
                    <a:pt x="138" y="37"/>
                    <a:pt x="137" y="38"/>
                    <a:pt x="135" y="37"/>
                  </a:cubicBezTo>
                  <a:cubicBezTo>
                    <a:pt x="135" y="37"/>
                    <a:pt x="55" y="6"/>
                    <a:pt x="5" y="61"/>
                  </a:cubicBezTo>
                  <a:cubicBezTo>
                    <a:pt x="4" y="62"/>
                    <a:pt x="3" y="62"/>
                    <a:pt x="3" y="62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91"/>
            <p:cNvSpPr>
              <a:spLocks/>
            </p:cNvSpPr>
            <p:nvPr/>
          </p:nvSpPr>
          <p:spPr bwMode="auto">
            <a:xfrm>
              <a:off x="3120629" y="4277395"/>
              <a:ext cx="216694" cy="102394"/>
            </a:xfrm>
            <a:custGeom>
              <a:avLst/>
              <a:gdLst>
                <a:gd name="T0" fmla="*/ 3 w 119"/>
                <a:gd name="T1" fmla="*/ 56 h 56"/>
                <a:gd name="T2" fmla="*/ 1 w 119"/>
                <a:gd name="T3" fmla="*/ 55 h 56"/>
                <a:gd name="T4" fmla="*/ 1 w 119"/>
                <a:gd name="T5" fmla="*/ 52 h 56"/>
                <a:gd name="T6" fmla="*/ 117 w 119"/>
                <a:gd name="T7" fmla="*/ 18 h 56"/>
                <a:gd name="T8" fmla="*/ 119 w 119"/>
                <a:gd name="T9" fmla="*/ 21 h 56"/>
                <a:gd name="T10" fmla="*/ 115 w 119"/>
                <a:gd name="T11" fmla="*/ 23 h 56"/>
                <a:gd name="T12" fmla="*/ 5 w 119"/>
                <a:gd name="T13" fmla="*/ 55 h 56"/>
                <a:gd name="T14" fmla="*/ 3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3" y="56"/>
                  </a:moveTo>
                  <a:cubicBezTo>
                    <a:pt x="3" y="56"/>
                    <a:pt x="2" y="56"/>
                    <a:pt x="1" y="55"/>
                  </a:cubicBezTo>
                  <a:cubicBezTo>
                    <a:pt x="0" y="54"/>
                    <a:pt x="0" y="53"/>
                    <a:pt x="1" y="52"/>
                  </a:cubicBezTo>
                  <a:cubicBezTo>
                    <a:pt x="51" y="0"/>
                    <a:pt x="116" y="17"/>
                    <a:pt x="117" y="18"/>
                  </a:cubicBezTo>
                  <a:cubicBezTo>
                    <a:pt x="118" y="18"/>
                    <a:pt x="119" y="20"/>
                    <a:pt x="119" y="21"/>
                  </a:cubicBezTo>
                  <a:cubicBezTo>
                    <a:pt x="118" y="22"/>
                    <a:pt x="117" y="23"/>
                    <a:pt x="115" y="23"/>
                  </a:cubicBezTo>
                  <a:cubicBezTo>
                    <a:pt x="115" y="23"/>
                    <a:pt x="53" y="6"/>
                    <a:pt x="5" y="55"/>
                  </a:cubicBezTo>
                  <a:cubicBezTo>
                    <a:pt x="5" y="56"/>
                    <a:pt x="4" y="56"/>
                    <a:pt x="3" y="56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92"/>
            <p:cNvSpPr>
              <a:spLocks/>
            </p:cNvSpPr>
            <p:nvPr/>
          </p:nvSpPr>
          <p:spPr bwMode="auto">
            <a:xfrm>
              <a:off x="3162301" y="4317876"/>
              <a:ext cx="175022" cy="96441"/>
            </a:xfrm>
            <a:custGeom>
              <a:avLst/>
              <a:gdLst>
                <a:gd name="T0" fmla="*/ 3 w 96"/>
                <a:gd name="T1" fmla="*/ 53 h 53"/>
                <a:gd name="T2" fmla="*/ 1 w 96"/>
                <a:gd name="T3" fmla="*/ 52 h 53"/>
                <a:gd name="T4" fmla="*/ 0 w 96"/>
                <a:gd name="T5" fmla="*/ 49 h 53"/>
                <a:gd name="T6" fmla="*/ 93 w 96"/>
                <a:gd name="T7" fmla="*/ 5 h 53"/>
                <a:gd name="T8" fmla="*/ 96 w 96"/>
                <a:gd name="T9" fmla="*/ 7 h 53"/>
                <a:gd name="T10" fmla="*/ 93 w 96"/>
                <a:gd name="T11" fmla="*/ 10 h 53"/>
                <a:gd name="T12" fmla="*/ 5 w 96"/>
                <a:gd name="T13" fmla="*/ 52 h 53"/>
                <a:gd name="T14" fmla="*/ 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3" y="53"/>
                  </a:moveTo>
                  <a:cubicBezTo>
                    <a:pt x="2" y="53"/>
                    <a:pt x="2" y="53"/>
                    <a:pt x="1" y="52"/>
                  </a:cubicBezTo>
                  <a:cubicBezTo>
                    <a:pt x="0" y="52"/>
                    <a:pt x="0" y="50"/>
                    <a:pt x="0" y="49"/>
                  </a:cubicBezTo>
                  <a:cubicBezTo>
                    <a:pt x="35" y="0"/>
                    <a:pt x="93" y="4"/>
                    <a:pt x="93" y="5"/>
                  </a:cubicBezTo>
                  <a:cubicBezTo>
                    <a:pt x="95" y="5"/>
                    <a:pt x="96" y="6"/>
                    <a:pt x="96" y="7"/>
                  </a:cubicBezTo>
                  <a:cubicBezTo>
                    <a:pt x="96" y="9"/>
                    <a:pt x="94" y="10"/>
                    <a:pt x="93" y="10"/>
                  </a:cubicBezTo>
                  <a:cubicBezTo>
                    <a:pt x="92" y="10"/>
                    <a:pt x="37" y="5"/>
                    <a:pt x="5" y="52"/>
                  </a:cubicBezTo>
                  <a:cubicBezTo>
                    <a:pt x="4" y="53"/>
                    <a:pt x="3" y="53"/>
                    <a:pt x="3" y="53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93"/>
            <p:cNvSpPr>
              <a:spLocks/>
            </p:cNvSpPr>
            <p:nvPr/>
          </p:nvSpPr>
          <p:spPr bwMode="auto">
            <a:xfrm>
              <a:off x="3552826" y="4235723"/>
              <a:ext cx="253603" cy="113109"/>
            </a:xfrm>
            <a:custGeom>
              <a:avLst/>
              <a:gdLst>
                <a:gd name="T0" fmla="*/ 136 w 139"/>
                <a:gd name="T1" fmla="*/ 62 h 62"/>
                <a:gd name="T2" fmla="*/ 134 w 139"/>
                <a:gd name="T3" fmla="*/ 61 h 62"/>
                <a:gd name="T4" fmla="*/ 4 w 139"/>
                <a:gd name="T5" fmla="*/ 37 h 62"/>
                <a:gd name="T6" fmla="*/ 0 w 139"/>
                <a:gd name="T7" fmla="*/ 36 h 62"/>
                <a:gd name="T8" fmla="*/ 2 w 139"/>
                <a:gd name="T9" fmla="*/ 32 h 62"/>
                <a:gd name="T10" fmla="*/ 138 w 139"/>
                <a:gd name="T11" fmla="*/ 58 h 62"/>
                <a:gd name="T12" fmla="*/ 138 w 139"/>
                <a:gd name="T13" fmla="*/ 61 h 62"/>
                <a:gd name="T14" fmla="*/ 136 w 13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2">
                  <a:moveTo>
                    <a:pt x="136" y="62"/>
                  </a:moveTo>
                  <a:cubicBezTo>
                    <a:pt x="135" y="62"/>
                    <a:pt x="135" y="62"/>
                    <a:pt x="134" y="61"/>
                  </a:cubicBezTo>
                  <a:cubicBezTo>
                    <a:pt x="84" y="6"/>
                    <a:pt x="4" y="37"/>
                    <a:pt x="4" y="37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3"/>
                    <a:pt x="2" y="32"/>
                  </a:cubicBezTo>
                  <a:cubicBezTo>
                    <a:pt x="2" y="32"/>
                    <a:pt x="85" y="0"/>
                    <a:pt x="138" y="58"/>
                  </a:cubicBezTo>
                  <a:cubicBezTo>
                    <a:pt x="139" y="59"/>
                    <a:pt x="139" y="60"/>
                    <a:pt x="138" y="61"/>
                  </a:cubicBezTo>
                  <a:cubicBezTo>
                    <a:pt x="138" y="62"/>
                    <a:pt x="137" y="62"/>
                    <a:pt x="136" y="62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94"/>
            <p:cNvSpPr>
              <a:spLocks/>
            </p:cNvSpPr>
            <p:nvPr/>
          </p:nvSpPr>
          <p:spPr bwMode="auto">
            <a:xfrm>
              <a:off x="3558779" y="4277395"/>
              <a:ext cx="216694" cy="102394"/>
            </a:xfrm>
            <a:custGeom>
              <a:avLst/>
              <a:gdLst>
                <a:gd name="T0" fmla="*/ 116 w 119"/>
                <a:gd name="T1" fmla="*/ 56 h 56"/>
                <a:gd name="T2" fmla="*/ 114 w 119"/>
                <a:gd name="T3" fmla="*/ 55 h 56"/>
                <a:gd name="T4" fmla="*/ 4 w 119"/>
                <a:gd name="T5" fmla="*/ 23 h 56"/>
                <a:gd name="T6" fmla="*/ 0 w 119"/>
                <a:gd name="T7" fmla="*/ 21 h 56"/>
                <a:gd name="T8" fmla="*/ 2 w 119"/>
                <a:gd name="T9" fmla="*/ 18 h 56"/>
                <a:gd name="T10" fmla="*/ 118 w 119"/>
                <a:gd name="T11" fmla="*/ 52 h 56"/>
                <a:gd name="T12" fmla="*/ 118 w 119"/>
                <a:gd name="T13" fmla="*/ 55 h 56"/>
                <a:gd name="T14" fmla="*/ 116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116" y="56"/>
                  </a:moveTo>
                  <a:cubicBezTo>
                    <a:pt x="115" y="56"/>
                    <a:pt x="114" y="56"/>
                    <a:pt x="114" y="55"/>
                  </a:cubicBezTo>
                  <a:cubicBezTo>
                    <a:pt x="66" y="6"/>
                    <a:pt x="4" y="23"/>
                    <a:pt x="4" y="23"/>
                  </a:cubicBezTo>
                  <a:cubicBezTo>
                    <a:pt x="2" y="23"/>
                    <a:pt x="1" y="22"/>
                    <a:pt x="0" y="21"/>
                  </a:cubicBezTo>
                  <a:cubicBezTo>
                    <a:pt x="0" y="20"/>
                    <a:pt x="1" y="18"/>
                    <a:pt x="2" y="18"/>
                  </a:cubicBezTo>
                  <a:cubicBezTo>
                    <a:pt x="3" y="17"/>
                    <a:pt x="68" y="0"/>
                    <a:pt x="118" y="52"/>
                  </a:cubicBezTo>
                  <a:cubicBezTo>
                    <a:pt x="119" y="53"/>
                    <a:pt x="119" y="54"/>
                    <a:pt x="118" y="55"/>
                  </a:cubicBezTo>
                  <a:cubicBezTo>
                    <a:pt x="117" y="56"/>
                    <a:pt x="116" y="56"/>
                    <a:pt x="116" y="56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95"/>
            <p:cNvSpPr>
              <a:spLocks/>
            </p:cNvSpPr>
            <p:nvPr/>
          </p:nvSpPr>
          <p:spPr bwMode="auto">
            <a:xfrm>
              <a:off x="3558779" y="4317876"/>
              <a:ext cx="175022" cy="96441"/>
            </a:xfrm>
            <a:custGeom>
              <a:avLst/>
              <a:gdLst>
                <a:gd name="T0" fmla="*/ 93 w 96"/>
                <a:gd name="T1" fmla="*/ 53 h 53"/>
                <a:gd name="T2" fmla="*/ 91 w 96"/>
                <a:gd name="T3" fmla="*/ 52 h 53"/>
                <a:gd name="T4" fmla="*/ 3 w 96"/>
                <a:gd name="T5" fmla="*/ 10 h 53"/>
                <a:gd name="T6" fmla="*/ 0 w 96"/>
                <a:gd name="T7" fmla="*/ 7 h 53"/>
                <a:gd name="T8" fmla="*/ 3 w 96"/>
                <a:gd name="T9" fmla="*/ 5 h 53"/>
                <a:gd name="T10" fmla="*/ 96 w 96"/>
                <a:gd name="T11" fmla="*/ 49 h 53"/>
                <a:gd name="T12" fmla="*/ 95 w 96"/>
                <a:gd name="T13" fmla="*/ 52 h 53"/>
                <a:gd name="T14" fmla="*/ 9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93" y="53"/>
                  </a:moveTo>
                  <a:cubicBezTo>
                    <a:pt x="92" y="53"/>
                    <a:pt x="92" y="53"/>
                    <a:pt x="91" y="52"/>
                  </a:cubicBezTo>
                  <a:cubicBezTo>
                    <a:pt x="58" y="5"/>
                    <a:pt x="4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3" y="4"/>
                    <a:pt x="61" y="0"/>
                    <a:pt x="96" y="49"/>
                  </a:cubicBezTo>
                  <a:cubicBezTo>
                    <a:pt x="96" y="50"/>
                    <a:pt x="96" y="52"/>
                    <a:pt x="95" y="52"/>
                  </a:cubicBezTo>
                  <a:cubicBezTo>
                    <a:pt x="94" y="53"/>
                    <a:pt x="94" y="53"/>
                    <a:pt x="93" y="53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4398493" y="1619843"/>
            <a:ext cx="2189731" cy="2494276"/>
            <a:chOff x="2246710" y="3846388"/>
            <a:chExt cx="716756" cy="800100"/>
          </a:xfrm>
        </p:grpSpPr>
        <p:sp>
          <p:nvSpPr>
            <p:cNvPr id="205" name="Freeform 604"/>
            <p:cNvSpPr>
              <a:spLocks noEditPoints="1"/>
            </p:cNvSpPr>
            <p:nvPr/>
          </p:nvSpPr>
          <p:spPr bwMode="auto">
            <a:xfrm>
              <a:off x="2251473" y="4478611"/>
              <a:ext cx="277416" cy="164306"/>
            </a:xfrm>
            <a:custGeom>
              <a:avLst/>
              <a:gdLst>
                <a:gd name="T0" fmla="*/ 139 w 152"/>
                <a:gd name="T1" fmla="*/ 0 h 90"/>
                <a:gd name="T2" fmla="*/ 125 w 152"/>
                <a:gd name="T3" fmla="*/ 14 h 90"/>
                <a:gd name="T4" fmla="*/ 76 w 152"/>
                <a:gd name="T5" fmla="*/ 63 h 90"/>
                <a:gd name="T6" fmla="*/ 40 w 152"/>
                <a:gd name="T7" fmla="*/ 48 h 90"/>
                <a:gd name="T8" fmla="*/ 30 w 152"/>
                <a:gd name="T9" fmla="*/ 52 h 90"/>
                <a:gd name="T10" fmla="*/ 17 w 152"/>
                <a:gd name="T11" fmla="*/ 38 h 90"/>
                <a:gd name="T12" fmla="*/ 28 w 152"/>
                <a:gd name="T13" fmla="*/ 24 h 90"/>
                <a:gd name="T14" fmla="*/ 27 w 152"/>
                <a:gd name="T15" fmla="*/ 20 h 90"/>
                <a:gd name="T16" fmla="*/ 0 w 152"/>
                <a:gd name="T17" fmla="*/ 19 h 90"/>
                <a:gd name="T18" fmla="*/ 26 w 152"/>
                <a:gd name="T19" fmla="*/ 71 h 90"/>
                <a:gd name="T20" fmla="*/ 47 w 152"/>
                <a:gd name="T21" fmla="*/ 62 h 90"/>
                <a:gd name="T22" fmla="*/ 57 w 152"/>
                <a:gd name="T23" fmla="*/ 70 h 90"/>
                <a:gd name="T24" fmla="*/ 59 w 152"/>
                <a:gd name="T25" fmla="*/ 83 h 90"/>
                <a:gd name="T26" fmla="*/ 48 w 152"/>
                <a:gd name="T27" fmla="*/ 80 h 90"/>
                <a:gd name="T28" fmla="*/ 48 w 152"/>
                <a:gd name="T29" fmla="*/ 75 h 90"/>
                <a:gd name="T30" fmla="*/ 44 w 152"/>
                <a:gd name="T31" fmla="*/ 72 h 90"/>
                <a:gd name="T32" fmla="*/ 36 w 152"/>
                <a:gd name="T33" fmla="*/ 77 h 90"/>
                <a:gd name="T34" fmla="*/ 36 w 152"/>
                <a:gd name="T35" fmla="*/ 78 h 90"/>
                <a:gd name="T36" fmla="*/ 76 w 152"/>
                <a:gd name="T37" fmla="*/ 90 h 90"/>
                <a:gd name="T38" fmla="*/ 152 w 152"/>
                <a:gd name="T39" fmla="*/ 14 h 90"/>
                <a:gd name="T40" fmla="*/ 139 w 152"/>
                <a:gd name="T41" fmla="*/ 0 h 90"/>
                <a:gd name="T42" fmla="*/ 74 w 152"/>
                <a:gd name="T43" fmla="*/ 81 h 90"/>
                <a:gd name="T44" fmla="*/ 67 w 152"/>
                <a:gd name="T45" fmla="*/ 74 h 90"/>
                <a:gd name="T46" fmla="*/ 74 w 152"/>
                <a:gd name="T47" fmla="*/ 67 h 90"/>
                <a:gd name="T48" fmla="*/ 81 w 152"/>
                <a:gd name="T49" fmla="*/ 74 h 90"/>
                <a:gd name="T50" fmla="*/ 74 w 152"/>
                <a:gd name="T51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" h="90">
                  <a:moveTo>
                    <a:pt x="139" y="0"/>
                  </a:moveTo>
                  <a:cubicBezTo>
                    <a:pt x="132" y="0"/>
                    <a:pt x="125" y="6"/>
                    <a:pt x="125" y="14"/>
                  </a:cubicBezTo>
                  <a:cubicBezTo>
                    <a:pt x="125" y="41"/>
                    <a:pt x="103" y="63"/>
                    <a:pt x="76" y="63"/>
                  </a:cubicBezTo>
                  <a:cubicBezTo>
                    <a:pt x="62" y="63"/>
                    <a:pt x="49" y="57"/>
                    <a:pt x="40" y="48"/>
                  </a:cubicBezTo>
                  <a:cubicBezTo>
                    <a:pt x="38" y="50"/>
                    <a:pt x="34" y="52"/>
                    <a:pt x="30" y="52"/>
                  </a:cubicBezTo>
                  <a:cubicBezTo>
                    <a:pt x="23" y="52"/>
                    <a:pt x="17" y="46"/>
                    <a:pt x="17" y="38"/>
                  </a:cubicBezTo>
                  <a:cubicBezTo>
                    <a:pt x="17" y="31"/>
                    <a:pt x="21" y="26"/>
                    <a:pt x="28" y="24"/>
                  </a:cubicBezTo>
                  <a:cubicBezTo>
                    <a:pt x="28" y="23"/>
                    <a:pt x="27" y="21"/>
                    <a:pt x="27" y="20"/>
                  </a:cubicBezTo>
                  <a:cubicBezTo>
                    <a:pt x="14" y="26"/>
                    <a:pt x="5" y="22"/>
                    <a:pt x="0" y="19"/>
                  </a:cubicBezTo>
                  <a:cubicBezTo>
                    <a:pt x="1" y="40"/>
                    <a:pt x="11" y="58"/>
                    <a:pt x="26" y="71"/>
                  </a:cubicBezTo>
                  <a:cubicBezTo>
                    <a:pt x="30" y="64"/>
                    <a:pt x="38" y="60"/>
                    <a:pt x="47" y="62"/>
                  </a:cubicBezTo>
                  <a:cubicBezTo>
                    <a:pt x="51" y="63"/>
                    <a:pt x="55" y="66"/>
                    <a:pt x="57" y="70"/>
                  </a:cubicBezTo>
                  <a:cubicBezTo>
                    <a:pt x="60" y="74"/>
                    <a:pt x="60" y="79"/>
                    <a:pt x="59" y="83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79"/>
                    <a:pt x="49" y="77"/>
                    <a:pt x="48" y="75"/>
                  </a:cubicBezTo>
                  <a:cubicBezTo>
                    <a:pt x="47" y="74"/>
                    <a:pt x="46" y="73"/>
                    <a:pt x="44" y="72"/>
                  </a:cubicBezTo>
                  <a:cubicBezTo>
                    <a:pt x="40" y="71"/>
                    <a:pt x="37" y="73"/>
                    <a:pt x="36" y="77"/>
                  </a:cubicBezTo>
                  <a:cubicBezTo>
                    <a:pt x="36" y="77"/>
                    <a:pt x="36" y="78"/>
                    <a:pt x="36" y="78"/>
                  </a:cubicBezTo>
                  <a:cubicBezTo>
                    <a:pt x="47" y="86"/>
                    <a:pt x="61" y="90"/>
                    <a:pt x="76" y="90"/>
                  </a:cubicBezTo>
                  <a:cubicBezTo>
                    <a:pt x="118" y="90"/>
                    <a:pt x="152" y="56"/>
                    <a:pt x="152" y="14"/>
                  </a:cubicBezTo>
                  <a:cubicBezTo>
                    <a:pt x="152" y="6"/>
                    <a:pt x="146" y="0"/>
                    <a:pt x="139" y="0"/>
                  </a:cubicBezTo>
                  <a:close/>
                  <a:moveTo>
                    <a:pt x="74" y="81"/>
                  </a:moveTo>
                  <a:cubicBezTo>
                    <a:pt x="70" y="81"/>
                    <a:pt x="67" y="78"/>
                    <a:pt x="67" y="74"/>
                  </a:cubicBezTo>
                  <a:cubicBezTo>
                    <a:pt x="67" y="70"/>
                    <a:pt x="70" y="67"/>
                    <a:pt x="74" y="67"/>
                  </a:cubicBezTo>
                  <a:cubicBezTo>
                    <a:pt x="78" y="67"/>
                    <a:pt x="81" y="70"/>
                    <a:pt x="81" y="74"/>
                  </a:cubicBezTo>
                  <a:cubicBezTo>
                    <a:pt x="81" y="78"/>
                    <a:pt x="78" y="81"/>
                    <a:pt x="74" y="81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05"/>
            <p:cNvSpPr>
              <a:spLocks/>
            </p:cNvSpPr>
            <p:nvPr/>
          </p:nvSpPr>
          <p:spPr bwMode="auto">
            <a:xfrm>
              <a:off x="2301479" y="4536951"/>
              <a:ext cx="10716" cy="16669"/>
            </a:xfrm>
            <a:custGeom>
              <a:avLst/>
              <a:gdLst>
                <a:gd name="T0" fmla="*/ 0 w 6"/>
                <a:gd name="T1" fmla="*/ 6 h 9"/>
                <a:gd name="T2" fmla="*/ 3 w 6"/>
                <a:gd name="T3" fmla="*/ 9 h 9"/>
                <a:gd name="T4" fmla="*/ 6 w 6"/>
                <a:gd name="T5" fmla="*/ 6 h 9"/>
                <a:gd name="T6" fmla="*/ 3 w 6"/>
                <a:gd name="T7" fmla="*/ 0 h 9"/>
                <a:gd name="T8" fmla="*/ 3 w 6"/>
                <a:gd name="T9" fmla="*/ 3 h 9"/>
                <a:gd name="T10" fmla="*/ 0 w 6"/>
                <a:gd name="T1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0" y="6"/>
                  </a:moveTo>
                  <a:cubicBezTo>
                    <a:pt x="0" y="8"/>
                    <a:pt x="2" y="9"/>
                    <a:pt x="3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06"/>
            <p:cNvSpPr>
              <a:spLocks/>
            </p:cNvSpPr>
            <p:nvPr/>
          </p:nvSpPr>
          <p:spPr bwMode="auto">
            <a:xfrm>
              <a:off x="2251473" y="4438129"/>
              <a:ext cx="58341" cy="88106"/>
            </a:xfrm>
            <a:custGeom>
              <a:avLst/>
              <a:gdLst>
                <a:gd name="T0" fmla="*/ 27 w 32"/>
                <a:gd name="T1" fmla="*/ 42 h 48"/>
                <a:gd name="T2" fmla="*/ 27 w 32"/>
                <a:gd name="T3" fmla="*/ 36 h 48"/>
                <a:gd name="T4" fmla="*/ 30 w 32"/>
                <a:gd name="T5" fmla="*/ 19 h 48"/>
                <a:gd name="T6" fmla="*/ 21 w 32"/>
                <a:gd name="T7" fmla="*/ 2 h 48"/>
                <a:gd name="T8" fmla="*/ 4 w 32"/>
                <a:gd name="T9" fmla="*/ 10 h 48"/>
                <a:gd name="T10" fmla="*/ 0 w 32"/>
                <a:gd name="T11" fmla="*/ 36 h 48"/>
                <a:gd name="T12" fmla="*/ 0 w 32"/>
                <a:gd name="T13" fmla="*/ 41 h 48"/>
                <a:gd name="T14" fmla="*/ 27 w 32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8">
                  <a:moveTo>
                    <a:pt x="27" y="42"/>
                  </a:moveTo>
                  <a:cubicBezTo>
                    <a:pt x="27" y="40"/>
                    <a:pt x="27" y="38"/>
                    <a:pt x="27" y="36"/>
                  </a:cubicBezTo>
                  <a:cubicBezTo>
                    <a:pt x="27" y="30"/>
                    <a:pt x="28" y="25"/>
                    <a:pt x="30" y="19"/>
                  </a:cubicBezTo>
                  <a:cubicBezTo>
                    <a:pt x="32" y="12"/>
                    <a:pt x="28" y="5"/>
                    <a:pt x="21" y="2"/>
                  </a:cubicBezTo>
                  <a:cubicBezTo>
                    <a:pt x="14" y="0"/>
                    <a:pt x="7" y="3"/>
                    <a:pt x="4" y="10"/>
                  </a:cubicBezTo>
                  <a:cubicBezTo>
                    <a:pt x="1" y="19"/>
                    <a:pt x="0" y="27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4"/>
                    <a:pt x="14" y="48"/>
                    <a:pt x="27" y="4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08"/>
            <p:cNvSpPr>
              <a:spLocks/>
            </p:cNvSpPr>
            <p:nvPr/>
          </p:nvSpPr>
          <p:spPr bwMode="auto">
            <a:xfrm>
              <a:off x="2282429" y="4522663"/>
              <a:ext cx="42863" cy="50006"/>
            </a:xfrm>
            <a:custGeom>
              <a:avLst/>
              <a:gdLst>
                <a:gd name="T0" fmla="*/ 0 w 23"/>
                <a:gd name="T1" fmla="*/ 14 h 28"/>
                <a:gd name="T2" fmla="*/ 13 w 23"/>
                <a:gd name="T3" fmla="*/ 28 h 28"/>
                <a:gd name="T4" fmla="*/ 23 w 23"/>
                <a:gd name="T5" fmla="*/ 24 h 28"/>
                <a:gd name="T6" fmla="*/ 16 w 23"/>
                <a:gd name="T7" fmla="*/ 14 h 28"/>
                <a:gd name="T8" fmla="*/ 13 w 23"/>
                <a:gd name="T9" fmla="*/ 17 h 28"/>
                <a:gd name="T10" fmla="*/ 10 w 23"/>
                <a:gd name="T11" fmla="*/ 14 h 28"/>
                <a:gd name="T12" fmla="*/ 13 w 23"/>
                <a:gd name="T13" fmla="*/ 11 h 28"/>
                <a:gd name="T14" fmla="*/ 13 w 23"/>
                <a:gd name="T15" fmla="*/ 8 h 28"/>
                <a:gd name="T16" fmla="*/ 11 w 23"/>
                <a:gd name="T17" fmla="*/ 0 h 28"/>
                <a:gd name="T18" fmla="*/ 0 w 23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8">
                  <a:moveTo>
                    <a:pt x="0" y="14"/>
                  </a:moveTo>
                  <a:cubicBezTo>
                    <a:pt x="0" y="22"/>
                    <a:pt x="6" y="28"/>
                    <a:pt x="13" y="28"/>
                  </a:cubicBezTo>
                  <a:cubicBezTo>
                    <a:pt x="17" y="28"/>
                    <a:pt x="21" y="26"/>
                    <a:pt x="23" y="24"/>
                  </a:cubicBezTo>
                  <a:cubicBezTo>
                    <a:pt x="21" y="21"/>
                    <a:pt x="18" y="18"/>
                    <a:pt x="16" y="14"/>
                  </a:cubicBezTo>
                  <a:cubicBezTo>
                    <a:pt x="16" y="16"/>
                    <a:pt x="15" y="17"/>
                    <a:pt x="13" y="17"/>
                  </a:cubicBezTo>
                  <a:cubicBezTo>
                    <a:pt x="12" y="17"/>
                    <a:pt x="10" y="16"/>
                    <a:pt x="10" y="14"/>
                  </a:cubicBezTo>
                  <a:cubicBezTo>
                    <a:pt x="10" y="12"/>
                    <a:pt x="12" y="11"/>
                    <a:pt x="13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6"/>
                    <a:pt x="12" y="3"/>
                    <a:pt x="11" y="0"/>
                  </a:cubicBezTo>
                  <a:cubicBezTo>
                    <a:pt x="4" y="2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09"/>
            <p:cNvSpPr>
              <a:spLocks/>
            </p:cNvSpPr>
            <p:nvPr/>
          </p:nvSpPr>
          <p:spPr bwMode="auto">
            <a:xfrm>
              <a:off x="2299097" y="4588148"/>
              <a:ext cx="61913" cy="41672"/>
            </a:xfrm>
            <a:custGeom>
              <a:avLst/>
              <a:gdLst>
                <a:gd name="T0" fmla="*/ 18 w 34"/>
                <a:gd name="T1" fmla="*/ 12 h 23"/>
                <a:gd name="T2" fmla="*/ 22 w 34"/>
                <a:gd name="T3" fmla="*/ 15 h 23"/>
                <a:gd name="T4" fmla="*/ 22 w 34"/>
                <a:gd name="T5" fmla="*/ 20 h 23"/>
                <a:gd name="T6" fmla="*/ 33 w 34"/>
                <a:gd name="T7" fmla="*/ 23 h 23"/>
                <a:gd name="T8" fmla="*/ 31 w 34"/>
                <a:gd name="T9" fmla="*/ 10 h 23"/>
                <a:gd name="T10" fmla="*/ 21 w 34"/>
                <a:gd name="T11" fmla="*/ 2 h 23"/>
                <a:gd name="T12" fmla="*/ 0 w 34"/>
                <a:gd name="T13" fmla="*/ 11 h 23"/>
                <a:gd name="T14" fmla="*/ 10 w 34"/>
                <a:gd name="T15" fmla="*/ 18 h 23"/>
                <a:gd name="T16" fmla="*/ 10 w 34"/>
                <a:gd name="T17" fmla="*/ 17 h 23"/>
                <a:gd name="T18" fmla="*/ 18 w 34"/>
                <a:gd name="T1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3">
                  <a:moveTo>
                    <a:pt x="18" y="12"/>
                  </a:moveTo>
                  <a:cubicBezTo>
                    <a:pt x="20" y="13"/>
                    <a:pt x="21" y="14"/>
                    <a:pt x="22" y="15"/>
                  </a:cubicBezTo>
                  <a:cubicBezTo>
                    <a:pt x="23" y="17"/>
                    <a:pt x="23" y="19"/>
                    <a:pt x="22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19"/>
                    <a:pt x="34" y="14"/>
                    <a:pt x="31" y="10"/>
                  </a:cubicBezTo>
                  <a:cubicBezTo>
                    <a:pt x="29" y="6"/>
                    <a:pt x="25" y="3"/>
                    <a:pt x="21" y="2"/>
                  </a:cubicBezTo>
                  <a:cubicBezTo>
                    <a:pt x="12" y="0"/>
                    <a:pt x="4" y="4"/>
                    <a:pt x="0" y="11"/>
                  </a:cubicBezTo>
                  <a:cubicBezTo>
                    <a:pt x="3" y="14"/>
                    <a:pt x="6" y="16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3"/>
                    <a:pt x="14" y="11"/>
                    <a:pt x="18" y="1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610"/>
            <p:cNvSpPr>
              <a:spLocks noChangeArrowheads="1"/>
            </p:cNvSpPr>
            <p:nvPr/>
          </p:nvSpPr>
          <p:spPr bwMode="auto">
            <a:xfrm>
              <a:off x="2374107" y="4600054"/>
              <a:ext cx="26194" cy="2619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11"/>
            <p:cNvSpPr>
              <a:spLocks/>
            </p:cNvSpPr>
            <p:nvPr/>
          </p:nvSpPr>
          <p:spPr bwMode="auto">
            <a:xfrm>
              <a:off x="2609850" y="4382169"/>
              <a:ext cx="198834" cy="264319"/>
            </a:xfrm>
            <a:custGeom>
              <a:avLst/>
              <a:gdLst>
                <a:gd name="T0" fmla="*/ 69 w 109"/>
                <a:gd name="T1" fmla="*/ 48 h 145"/>
                <a:gd name="T2" fmla="*/ 83 w 109"/>
                <a:gd name="T3" fmla="*/ 34 h 145"/>
                <a:gd name="T4" fmla="*/ 83 w 109"/>
                <a:gd name="T5" fmla="*/ 44 h 145"/>
                <a:gd name="T6" fmla="*/ 80 w 109"/>
                <a:gd name="T7" fmla="*/ 48 h 145"/>
                <a:gd name="T8" fmla="*/ 83 w 109"/>
                <a:gd name="T9" fmla="*/ 51 h 145"/>
                <a:gd name="T10" fmla="*/ 86 w 109"/>
                <a:gd name="T11" fmla="*/ 48 h 145"/>
                <a:gd name="T12" fmla="*/ 95 w 109"/>
                <a:gd name="T13" fmla="*/ 48 h 145"/>
                <a:gd name="T14" fmla="*/ 109 w 109"/>
                <a:gd name="T15" fmla="*/ 0 h 145"/>
                <a:gd name="T16" fmla="*/ 0 w 109"/>
                <a:gd name="T17" fmla="*/ 56 h 145"/>
                <a:gd name="T18" fmla="*/ 0 w 109"/>
                <a:gd name="T19" fmla="*/ 104 h 145"/>
                <a:gd name="T20" fmla="*/ 19 w 109"/>
                <a:gd name="T21" fmla="*/ 102 h 145"/>
                <a:gd name="T22" fmla="*/ 19 w 109"/>
                <a:gd name="T23" fmla="*/ 109 h 145"/>
                <a:gd name="T24" fmla="*/ 2 w 109"/>
                <a:gd name="T25" fmla="*/ 145 h 145"/>
                <a:gd name="T26" fmla="*/ 92 w 109"/>
                <a:gd name="T27" fmla="*/ 145 h 145"/>
                <a:gd name="T28" fmla="*/ 74 w 109"/>
                <a:gd name="T29" fmla="*/ 109 h 145"/>
                <a:gd name="T30" fmla="*/ 74 w 109"/>
                <a:gd name="T31" fmla="*/ 75 h 145"/>
                <a:gd name="T32" fmla="*/ 87 w 109"/>
                <a:gd name="T33" fmla="*/ 61 h 145"/>
                <a:gd name="T34" fmla="*/ 83 w 109"/>
                <a:gd name="T35" fmla="*/ 61 h 145"/>
                <a:gd name="T36" fmla="*/ 69 w 109"/>
                <a:gd name="T37" fmla="*/ 4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45">
                  <a:moveTo>
                    <a:pt x="69" y="48"/>
                  </a:moveTo>
                  <a:cubicBezTo>
                    <a:pt x="69" y="40"/>
                    <a:pt x="75" y="34"/>
                    <a:pt x="83" y="3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1" y="44"/>
                    <a:pt x="80" y="46"/>
                    <a:pt x="80" y="48"/>
                  </a:cubicBezTo>
                  <a:cubicBezTo>
                    <a:pt x="80" y="49"/>
                    <a:pt x="81" y="51"/>
                    <a:pt x="83" y="51"/>
                  </a:cubicBezTo>
                  <a:cubicBezTo>
                    <a:pt x="85" y="51"/>
                    <a:pt x="86" y="49"/>
                    <a:pt x="86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33"/>
                    <a:pt x="108" y="17"/>
                    <a:pt x="109" y="0"/>
                  </a:cubicBezTo>
                  <a:cubicBezTo>
                    <a:pt x="87" y="33"/>
                    <a:pt x="46" y="56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7" y="104"/>
                    <a:pt x="13" y="104"/>
                    <a:pt x="19" y="102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9" y="118"/>
                    <a:pt x="2" y="130"/>
                    <a:pt x="2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30"/>
                    <a:pt x="85" y="118"/>
                    <a:pt x="74" y="10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9" y="71"/>
                    <a:pt x="83" y="66"/>
                    <a:pt x="87" y="61"/>
                  </a:cubicBezTo>
                  <a:cubicBezTo>
                    <a:pt x="86" y="61"/>
                    <a:pt x="84" y="61"/>
                    <a:pt x="83" y="61"/>
                  </a:cubicBezTo>
                  <a:cubicBezTo>
                    <a:pt x="75" y="61"/>
                    <a:pt x="69" y="55"/>
                    <a:pt x="69" y="48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612"/>
            <p:cNvSpPr>
              <a:spLocks/>
            </p:cNvSpPr>
            <p:nvPr/>
          </p:nvSpPr>
          <p:spPr bwMode="auto">
            <a:xfrm>
              <a:off x="2736057" y="4444082"/>
              <a:ext cx="46434" cy="48816"/>
            </a:xfrm>
            <a:custGeom>
              <a:avLst/>
              <a:gdLst>
                <a:gd name="T0" fmla="*/ 17 w 26"/>
                <a:gd name="T1" fmla="*/ 14 h 27"/>
                <a:gd name="T2" fmla="*/ 14 w 26"/>
                <a:gd name="T3" fmla="*/ 17 h 27"/>
                <a:gd name="T4" fmla="*/ 11 w 26"/>
                <a:gd name="T5" fmla="*/ 14 h 27"/>
                <a:gd name="T6" fmla="*/ 14 w 26"/>
                <a:gd name="T7" fmla="*/ 10 h 27"/>
                <a:gd name="T8" fmla="*/ 14 w 26"/>
                <a:gd name="T9" fmla="*/ 0 h 27"/>
                <a:gd name="T10" fmla="*/ 0 w 26"/>
                <a:gd name="T11" fmla="*/ 14 h 27"/>
                <a:gd name="T12" fmla="*/ 14 w 26"/>
                <a:gd name="T13" fmla="*/ 27 h 27"/>
                <a:gd name="T14" fmla="*/ 18 w 26"/>
                <a:gd name="T15" fmla="*/ 27 h 27"/>
                <a:gd name="T16" fmla="*/ 26 w 26"/>
                <a:gd name="T17" fmla="*/ 14 h 27"/>
                <a:gd name="T18" fmla="*/ 17 w 26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7" y="14"/>
                  </a:moveTo>
                  <a:cubicBezTo>
                    <a:pt x="17" y="15"/>
                    <a:pt x="16" y="17"/>
                    <a:pt x="14" y="17"/>
                  </a:cubicBezTo>
                  <a:cubicBezTo>
                    <a:pt x="12" y="17"/>
                    <a:pt x="11" y="15"/>
                    <a:pt x="11" y="14"/>
                  </a:cubicBezTo>
                  <a:cubicBezTo>
                    <a:pt x="11" y="12"/>
                    <a:pt x="12" y="10"/>
                    <a:pt x="14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7"/>
                    <a:pt x="14" y="27"/>
                  </a:cubicBezTo>
                  <a:cubicBezTo>
                    <a:pt x="15" y="27"/>
                    <a:pt x="17" y="27"/>
                    <a:pt x="18" y="27"/>
                  </a:cubicBezTo>
                  <a:cubicBezTo>
                    <a:pt x="21" y="23"/>
                    <a:pt x="24" y="18"/>
                    <a:pt x="26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613"/>
            <p:cNvSpPr>
              <a:spLocks/>
            </p:cNvSpPr>
            <p:nvPr/>
          </p:nvSpPr>
          <p:spPr bwMode="auto">
            <a:xfrm>
              <a:off x="2449116" y="4425032"/>
              <a:ext cx="1191" cy="238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614"/>
            <p:cNvSpPr>
              <a:spLocks noChangeArrowheads="1"/>
            </p:cNvSpPr>
            <p:nvPr/>
          </p:nvSpPr>
          <p:spPr bwMode="auto">
            <a:xfrm>
              <a:off x="2496741" y="4455988"/>
              <a:ext cx="1191" cy="1191"/>
            </a:xfrm>
            <a:prstGeom prst="rect">
              <a:avLst/>
            </a:pr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615"/>
            <p:cNvSpPr>
              <a:spLocks noEditPoints="1"/>
            </p:cNvSpPr>
            <p:nvPr/>
          </p:nvSpPr>
          <p:spPr bwMode="auto">
            <a:xfrm>
              <a:off x="2408635" y="4171429"/>
              <a:ext cx="201216" cy="475059"/>
            </a:xfrm>
            <a:custGeom>
              <a:avLst/>
              <a:gdLst>
                <a:gd name="T0" fmla="*/ 0 w 110"/>
                <a:gd name="T1" fmla="*/ 110 h 260"/>
                <a:gd name="T2" fmla="*/ 1 w 110"/>
                <a:gd name="T3" fmla="*/ 116 h 260"/>
                <a:gd name="T4" fmla="*/ 5 w 110"/>
                <a:gd name="T5" fmla="*/ 122 h 260"/>
                <a:gd name="T6" fmla="*/ 1 w 110"/>
                <a:gd name="T7" fmla="*/ 116 h 260"/>
                <a:gd name="T8" fmla="*/ 14 w 110"/>
                <a:gd name="T9" fmla="*/ 162 h 260"/>
                <a:gd name="T10" fmla="*/ 22 w 110"/>
                <a:gd name="T11" fmla="*/ 164 h 260"/>
                <a:gd name="T12" fmla="*/ 29 w 110"/>
                <a:gd name="T13" fmla="*/ 172 h 260"/>
                <a:gd name="T14" fmla="*/ 28 w 110"/>
                <a:gd name="T15" fmla="*/ 182 h 260"/>
                <a:gd name="T16" fmla="*/ 28 w 110"/>
                <a:gd name="T17" fmla="*/ 182 h 260"/>
                <a:gd name="T18" fmla="*/ 35 w 110"/>
                <a:gd name="T19" fmla="*/ 190 h 260"/>
                <a:gd name="T20" fmla="*/ 35 w 110"/>
                <a:gd name="T21" fmla="*/ 224 h 260"/>
                <a:gd name="T22" fmla="*/ 18 w 110"/>
                <a:gd name="T23" fmla="*/ 260 h 260"/>
                <a:gd name="T24" fmla="*/ 108 w 110"/>
                <a:gd name="T25" fmla="*/ 260 h 260"/>
                <a:gd name="T26" fmla="*/ 90 w 110"/>
                <a:gd name="T27" fmla="*/ 224 h 260"/>
                <a:gd name="T28" fmla="*/ 90 w 110"/>
                <a:gd name="T29" fmla="*/ 217 h 260"/>
                <a:gd name="T30" fmla="*/ 110 w 110"/>
                <a:gd name="T31" fmla="*/ 219 h 260"/>
                <a:gd name="T32" fmla="*/ 110 w 110"/>
                <a:gd name="T33" fmla="*/ 171 h 260"/>
                <a:gd name="T34" fmla="*/ 110 w 110"/>
                <a:gd name="T35" fmla="*/ 171 h 260"/>
                <a:gd name="T36" fmla="*/ 48 w 110"/>
                <a:gd name="T37" fmla="*/ 156 h 260"/>
                <a:gd name="T38" fmla="*/ 48 w 110"/>
                <a:gd name="T39" fmla="*/ 156 h 260"/>
                <a:gd name="T40" fmla="*/ 48 w 110"/>
                <a:gd name="T41" fmla="*/ 156 h 260"/>
                <a:gd name="T42" fmla="*/ 39 w 110"/>
                <a:gd name="T43" fmla="*/ 151 h 260"/>
                <a:gd name="T44" fmla="*/ 39 w 110"/>
                <a:gd name="T45" fmla="*/ 151 h 260"/>
                <a:gd name="T46" fmla="*/ 31 w 110"/>
                <a:gd name="T47" fmla="*/ 146 h 260"/>
                <a:gd name="T48" fmla="*/ 31 w 110"/>
                <a:gd name="T49" fmla="*/ 146 h 260"/>
                <a:gd name="T50" fmla="*/ 23 w 110"/>
                <a:gd name="T51" fmla="*/ 140 h 260"/>
                <a:gd name="T52" fmla="*/ 22 w 110"/>
                <a:gd name="T53" fmla="*/ 139 h 260"/>
                <a:gd name="T54" fmla="*/ 16 w 110"/>
                <a:gd name="T55" fmla="*/ 134 h 260"/>
                <a:gd name="T56" fmla="*/ 22 w 110"/>
                <a:gd name="T57" fmla="*/ 139 h 260"/>
                <a:gd name="T58" fmla="*/ 23 w 110"/>
                <a:gd name="T59" fmla="*/ 140 h 260"/>
                <a:gd name="T60" fmla="*/ 31 w 110"/>
                <a:gd name="T61" fmla="*/ 146 h 260"/>
                <a:gd name="T62" fmla="*/ 31 w 110"/>
                <a:gd name="T63" fmla="*/ 146 h 260"/>
                <a:gd name="T64" fmla="*/ 39 w 110"/>
                <a:gd name="T65" fmla="*/ 151 h 260"/>
                <a:gd name="T66" fmla="*/ 39 w 110"/>
                <a:gd name="T67" fmla="*/ 151 h 260"/>
                <a:gd name="T68" fmla="*/ 48 w 110"/>
                <a:gd name="T69" fmla="*/ 156 h 260"/>
                <a:gd name="T70" fmla="*/ 48 w 110"/>
                <a:gd name="T71" fmla="*/ 156 h 260"/>
                <a:gd name="T72" fmla="*/ 44 w 110"/>
                <a:gd name="T73" fmla="*/ 133 h 260"/>
                <a:gd name="T74" fmla="*/ 72 w 110"/>
                <a:gd name="T75" fmla="*/ 141 h 260"/>
                <a:gd name="T76" fmla="*/ 72 w 110"/>
                <a:gd name="T77" fmla="*/ 141 h 260"/>
                <a:gd name="T78" fmla="*/ 94 w 110"/>
                <a:gd name="T79" fmla="*/ 153 h 260"/>
                <a:gd name="T80" fmla="*/ 110 w 110"/>
                <a:gd name="T81" fmla="*/ 163 h 260"/>
                <a:gd name="T82" fmla="*/ 110 w 110"/>
                <a:gd name="T83" fmla="*/ 115 h 260"/>
                <a:gd name="T84" fmla="*/ 110 w 110"/>
                <a:gd name="T85" fmla="*/ 0 h 260"/>
                <a:gd name="T86" fmla="*/ 0 w 110"/>
                <a:gd name="T87" fmla="*/ 110 h 260"/>
                <a:gd name="T88" fmla="*/ 6 w 110"/>
                <a:gd name="T89" fmla="*/ 123 h 260"/>
                <a:gd name="T90" fmla="*/ 10 w 110"/>
                <a:gd name="T91" fmla="*/ 128 h 260"/>
                <a:gd name="T92" fmla="*/ 6 w 110"/>
                <a:gd name="T93" fmla="*/ 123 h 260"/>
                <a:gd name="T94" fmla="*/ 11 w 110"/>
                <a:gd name="T95" fmla="*/ 128 h 260"/>
                <a:gd name="T96" fmla="*/ 16 w 110"/>
                <a:gd name="T97" fmla="*/ 133 h 260"/>
                <a:gd name="T98" fmla="*/ 11 w 110"/>
                <a:gd name="T99" fmla="*/ 12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60">
                  <a:moveTo>
                    <a:pt x="0" y="110"/>
                  </a:moveTo>
                  <a:cubicBezTo>
                    <a:pt x="0" y="112"/>
                    <a:pt x="1" y="114"/>
                    <a:pt x="1" y="116"/>
                  </a:cubicBezTo>
                  <a:cubicBezTo>
                    <a:pt x="2" y="118"/>
                    <a:pt x="4" y="120"/>
                    <a:pt x="5" y="122"/>
                  </a:cubicBezTo>
                  <a:cubicBezTo>
                    <a:pt x="4" y="120"/>
                    <a:pt x="2" y="118"/>
                    <a:pt x="1" y="116"/>
                  </a:cubicBezTo>
                  <a:cubicBezTo>
                    <a:pt x="2" y="133"/>
                    <a:pt x="6" y="148"/>
                    <a:pt x="14" y="162"/>
                  </a:cubicBezTo>
                  <a:cubicBezTo>
                    <a:pt x="17" y="162"/>
                    <a:pt x="20" y="162"/>
                    <a:pt x="22" y="164"/>
                  </a:cubicBezTo>
                  <a:cubicBezTo>
                    <a:pt x="25" y="165"/>
                    <a:pt x="28" y="168"/>
                    <a:pt x="29" y="172"/>
                  </a:cubicBezTo>
                  <a:cubicBezTo>
                    <a:pt x="30" y="175"/>
                    <a:pt x="30" y="179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30" y="185"/>
                    <a:pt x="33" y="187"/>
                    <a:pt x="35" y="190"/>
                  </a:cubicBezTo>
                  <a:cubicBezTo>
                    <a:pt x="35" y="224"/>
                    <a:pt x="35" y="224"/>
                    <a:pt x="35" y="224"/>
                  </a:cubicBezTo>
                  <a:cubicBezTo>
                    <a:pt x="25" y="233"/>
                    <a:pt x="18" y="245"/>
                    <a:pt x="18" y="260"/>
                  </a:cubicBezTo>
                  <a:cubicBezTo>
                    <a:pt x="108" y="260"/>
                    <a:pt x="108" y="260"/>
                    <a:pt x="108" y="260"/>
                  </a:cubicBezTo>
                  <a:cubicBezTo>
                    <a:pt x="108" y="245"/>
                    <a:pt x="101" y="233"/>
                    <a:pt x="90" y="224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97" y="219"/>
                    <a:pt x="103" y="219"/>
                    <a:pt x="110" y="219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87" y="171"/>
                    <a:pt x="66" y="165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5" y="155"/>
                    <a:pt x="42" y="153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6" y="150"/>
                    <a:pt x="33" y="148"/>
                    <a:pt x="31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28" y="144"/>
                    <a:pt x="26" y="142"/>
                    <a:pt x="23" y="140"/>
                  </a:cubicBezTo>
                  <a:cubicBezTo>
                    <a:pt x="23" y="140"/>
                    <a:pt x="23" y="140"/>
                    <a:pt x="22" y="139"/>
                  </a:cubicBezTo>
                  <a:cubicBezTo>
                    <a:pt x="20" y="138"/>
                    <a:pt x="18" y="136"/>
                    <a:pt x="16" y="134"/>
                  </a:cubicBezTo>
                  <a:cubicBezTo>
                    <a:pt x="18" y="136"/>
                    <a:pt x="20" y="138"/>
                    <a:pt x="22" y="139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6" y="142"/>
                    <a:pt x="28" y="144"/>
                    <a:pt x="31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3" y="148"/>
                    <a:pt x="36" y="150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42" y="153"/>
                    <a:pt x="45" y="155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6" y="149"/>
                    <a:pt x="45" y="141"/>
                    <a:pt x="44" y="133"/>
                  </a:cubicBezTo>
                  <a:cubicBezTo>
                    <a:pt x="53" y="136"/>
                    <a:pt x="62" y="138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9" y="144"/>
                    <a:pt x="86" y="148"/>
                    <a:pt x="94" y="153"/>
                  </a:cubicBezTo>
                  <a:cubicBezTo>
                    <a:pt x="99" y="156"/>
                    <a:pt x="105" y="159"/>
                    <a:pt x="110" y="163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lose/>
                  <a:moveTo>
                    <a:pt x="6" y="123"/>
                  </a:moveTo>
                  <a:cubicBezTo>
                    <a:pt x="7" y="124"/>
                    <a:pt x="9" y="126"/>
                    <a:pt x="10" y="128"/>
                  </a:cubicBezTo>
                  <a:cubicBezTo>
                    <a:pt x="9" y="126"/>
                    <a:pt x="7" y="124"/>
                    <a:pt x="6" y="123"/>
                  </a:cubicBezTo>
                  <a:close/>
                  <a:moveTo>
                    <a:pt x="11" y="128"/>
                  </a:moveTo>
                  <a:cubicBezTo>
                    <a:pt x="12" y="130"/>
                    <a:pt x="14" y="132"/>
                    <a:pt x="16" y="133"/>
                  </a:cubicBezTo>
                  <a:cubicBezTo>
                    <a:pt x="14" y="132"/>
                    <a:pt x="12" y="130"/>
                    <a:pt x="11" y="128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616"/>
            <p:cNvSpPr>
              <a:spLocks/>
            </p:cNvSpPr>
            <p:nvPr/>
          </p:nvSpPr>
          <p:spPr bwMode="auto">
            <a:xfrm>
              <a:off x="2480072" y="44476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17"/>
            <p:cNvSpPr>
              <a:spLocks/>
            </p:cNvSpPr>
            <p:nvPr/>
          </p:nvSpPr>
          <p:spPr bwMode="auto">
            <a:xfrm>
              <a:off x="2465785" y="44381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618"/>
            <p:cNvSpPr>
              <a:spLocks/>
            </p:cNvSpPr>
            <p:nvPr/>
          </p:nvSpPr>
          <p:spPr bwMode="auto">
            <a:xfrm>
              <a:off x="2434829" y="4467894"/>
              <a:ext cx="28575" cy="35719"/>
            </a:xfrm>
            <a:custGeom>
              <a:avLst/>
              <a:gdLst>
                <a:gd name="T0" fmla="*/ 15 w 16"/>
                <a:gd name="T1" fmla="*/ 10 h 20"/>
                <a:gd name="T2" fmla="*/ 8 w 16"/>
                <a:gd name="T3" fmla="*/ 2 h 20"/>
                <a:gd name="T4" fmla="*/ 0 w 16"/>
                <a:gd name="T5" fmla="*/ 0 h 20"/>
                <a:gd name="T6" fmla="*/ 14 w 16"/>
                <a:gd name="T7" fmla="*/ 20 h 20"/>
                <a:gd name="T8" fmla="*/ 14 w 16"/>
                <a:gd name="T9" fmla="*/ 20 h 20"/>
                <a:gd name="T10" fmla="*/ 15 w 16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5" y="10"/>
                  </a:moveTo>
                  <a:cubicBezTo>
                    <a:pt x="14" y="6"/>
                    <a:pt x="11" y="3"/>
                    <a:pt x="8" y="2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4" y="8"/>
                    <a:pt x="9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7"/>
                    <a:pt x="16" y="13"/>
                    <a:pt x="15" y="1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619"/>
            <p:cNvSpPr>
              <a:spLocks/>
            </p:cNvSpPr>
            <p:nvPr/>
          </p:nvSpPr>
          <p:spPr bwMode="auto">
            <a:xfrm>
              <a:off x="2609850" y="4171429"/>
              <a:ext cx="198834" cy="297656"/>
            </a:xfrm>
            <a:custGeom>
              <a:avLst/>
              <a:gdLst>
                <a:gd name="T0" fmla="*/ 0 w 109"/>
                <a:gd name="T1" fmla="*/ 0 h 163"/>
                <a:gd name="T2" fmla="*/ 0 w 109"/>
                <a:gd name="T3" fmla="*/ 115 h 163"/>
                <a:gd name="T4" fmla="*/ 0 w 109"/>
                <a:gd name="T5" fmla="*/ 115 h 163"/>
                <a:gd name="T6" fmla="*/ 0 w 109"/>
                <a:gd name="T7" fmla="*/ 163 h 163"/>
                <a:gd name="T8" fmla="*/ 15 w 109"/>
                <a:gd name="T9" fmla="*/ 153 h 163"/>
                <a:gd name="T10" fmla="*/ 38 w 109"/>
                <a:gd name="T11" fmla="*/ 141 h 163"/>
                <a:gd name="T12" fmla="*/ 66 w 109"/>
                <a:gd name="T13" fmla="*/ 133 h 163"/>
                <a:gd name="T14" fmla="*/ 63 w 109"/>
                <a:gd name="T15" fmla="*/ 155 h 163"/>
                <a:gd name="T16" fmla="*/ 109 w 109"/>
                <a:gd name="T17" fmla="*/ 115 h 163"/>
                <a:gd name="T18" fmla="*/ 109 w 109"/>
                <a:gd name="T19" fmla="*/ 110 h 163"/>
                <a:gd name="T20" fmla="*/ 0 w 109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63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5" y="159"/>
                    <a:pt x="10" y="156"/>
                    <a:pt x="15" y="153"/>
                  </a:cubicBezTo>
                  <a:cubicBezTo>
                    <a:pt x="23" y="148"/>
                    <a:pt x="31" y="144"/>
                    <a:pt x="38" y="141"/>
                  </a:cubicBezTo>
                  <a:cubicBezTo>
                    <a:pt x="48" y="138"/>
                    <a:pt x="57" y="136"/>
                    <a:pt x="66" y="133"/>
                  </a:cubicBezTo>
                  <a:cubicBezTo>
                    <a:pt x="65" y="141"/>
                    <a:pt x="64" y="148"/>
                    <a:pt x="63" y="155"/>
                  </a:cubicBezTo>
                  <a:cubicBezTo>
                    <a:pt x="82" y="146"/>
                    <a:pt x="98" y="132"/>
                    <a:pt x="109" y="115"/>
                  </a:cubicBezTo>
                  <a:cubicBezTo>
                    <a:pt x="109" y="113"/>
                    <a:pt x="109" y="111"/>
                    <a:pt x="109" y="110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620"/>
            <p:cNvSpPr>
              <a:spLocks/>
            </p:cNvSpPr>
            <p:nvPr/>
          </p:nvSpPr>
          <p:spPr bwMode="auto">
            <a:xfrm>
              <a:off x="2487216" y="4409554"/>
              <a:ext cx="242888" cy="161925"/>
            </a:xfrm>
            <a:custGeom>
              <a:avLst/>
              <a:gdLst>
                <a:gd name="T0" fmla="*/ 67 w 133"/>
                <a:gd name="T1" fmla="*/ 6 h 89"/>
                <a:gd name="T2" fmla="*/ 67 w 133"/>
                <a:gd name="T3" fmla="*/ 6 h 89"/>
                <a:gd name="T4" fmla="*/ 0 w 133"/>
                <a:gd name="T5" fmla="*/ 0 h 89"/>
                <a:gd name="T6" fmla="*/ 5 w 133"/>
                <a:gd name="T7" fmla="*/ 26 h 89"/>
                <a:gd name="T8" fmla="*/ 67 w 133"/>
                <a:gd name="T9" fmla="*/ 89 h 89"/>
                <a:gd name="T10" fmla="*/ 67 w 133"/>
                <a:gd name="T11" fmla="*/ 41 h 89"/>
                <a:gd name="T12" fmla="*/ 130 w 133"/>
                <a:gd name="T13" fmla="*/ 25 h 89"/>
                <a:gd name="T14" fmla="*/ 133 w 133"/>
                <a:gd name="T15" fmla="*/ 0 h 89"/>
                <a:gd name="T16" fmla="*/ 67 w 133"/>
                <a:gd name="T17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89">
                  <a:moveTo>
                    <a:pt x="67" y="6"/>
                  </a:moveTo>
                  <a:cubicBezTo>
                    <a:pt x="67" y="6"/>
                    <a:pt x="67" y="6"/>
                    <a:pt x="67" y="6"/>
                  </a:cubicBezTo>
                  <a:cubicBezTo>
                    <a:pt x="62" y="2"/>
                    <a:pt x="9" y="2"/>
                    <a:pt x="0" y="0"/>
                  </a:cubicBezTo>
                  <a:cubicBezTo>
                    <a:pt x="1" y="8"/>
                    <a:pt x="3" y="19"/>
                    <a:pt x="5" y="26"/>
                  </a:cubicBezTo>
                  <a:cubicBezTo>
                    <a:pt x="11" y="63"/>
                    <a:pt x="21" y="89"/>
                    <a:pt x="67" y="89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90" y="41"/>
                    <a:pt x="111" y="35"/>
                    <a:pt x="130" y="25"/>
                  </a:cubicBezTo>
                  <a:cubicBezTo>
                    <a:pt x="131" y="18"/>
                    <a:pt x="132" y="8"/>
                    <a:pt x="133" y="0"/>
                  </a:cubicBezTo>
                  <a:cubicBezTo>
                    <a:pt x="125" y="3"/>
                    <a:pt x="72" y="2"/>
                    <a:pt x="67" y="6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621"/>
            <p:cNvSpPr>
              <a:spLocks/>
            </p:cNvSpPr>
            <p:nvPr/>
          </p:nvSpPr>
          <p:spPr bwMode="auto">
            <a:xfrm>
              <a:off x="2609850" y="4454798"/>
              <a:ext cx="114300" cy="116681"/>
            </a:xfrm>
            <a:custGeom>
              <a:avLst/>
              <a:gdLst>
                <a:gd name="T0" fmla="*/ 63 w 63"/>
                <a:gd name="T1" fmla="*/ 0 h 64"/>
                <a:gd name="T2" fmla="*/ 0 w 63"/>
                <a:gd name="T3" fmla="*/ 16 h 64"/>
                <a:gd name="T4" fmla="*/ 0 w 63"/>
                <a:gd name="T5" fmla="*/ 64 h 64"/>
                <a:gd name="T6" fmla="*/ 63 w 6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4">
                  <a:moveTo>
                    <a:pt x="63" y="0"/>
                  </a:moveTo>
                  <a:cubicBezTo>
                    <a:pt x="44" y="10"/>
                    <a:pt x="23" y="16"/>
                    <a:pt x="0" y="1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7" y="64"/>
                    <a:pt x="57" y="38"/>
                    <a:pt x="63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622"/>
            <p:cNvSpPr>
              <a:spLocks/>
            </p:cNvSpPr>
            <p:nvPr/>
          </p:nvSpPr>
          <p:spPr bwMode="auto">
            <a:xfrm>
              <a:off x="2427685" y="4401219"/>
              <a:ext cx="50006" cy="51197"/>
            </a:xfrm>
            <a:custGeom>
              <a:avLst/>
              <a:gdLst>
                <a:gd name="T0" fmla="*/ 23 w 28"/>
                <a:gd name="T1" fmla="*/ 3 h 28"/>
                <a:gd name="T2" fmla="*/ 13 w 28"/>
                <a:gd name="T3" fmla="*/ 0 h 28"/>
                <a:gd name="T4" fmla="*/ 4 w 28"/>
                <a:gd name="T5" fmla="*/ 5 h 28"/>
                <a:gd name="T6" fmla="*/ 0 w 28"/>
                <a:gd name="T7" fmla="*/ 15 h 28"/>
                <a:gd name="T8" fmla="*/ 5 w 28"/>
                <a:gd name="T9" fmla="*/ 24 h 28"/>
                <a:gd name="T10" fmla="*/ 14 w 28"/>
                <a:gd name="T11" fmla="*/ 28 h 28"/>
                <a:gd name="T12" fmla="*/ 15 w 28"/>
                <a:gd name="T13" fmla="*/ 28 h 28"/>
                <a:gd name="T14" fmla="*/ 15 w 28"/>
                <a:gd name="T15" fmla="*/ 17 h 28"/>
                <a:gd name="T16" fmla="*/ 12 w 28"/>
                <a:gd name="T17" fmla="*/ 16 h 28"/>
                <a:gd name="T18" fmla="*/ 11 w 28"/>
                <a:gd name="T19" fmla="*/ 14 h 28"/>
                <a:gd name="T20" fmla="*/ 12 w 28"/>
                <a:gd name="T21" fmla="*/ 12 h 28"/>
                <a:gd name="T22" fmla="*/ 14 w 28"/>
                <a:gd name="T23" fmla="*/ 11 h 28"/>
                <a:gd name="T24" fmla="*/ 16 w 28"/>
                <a:gd name="T25" fmla="*/ 11 h 28"/>
                <a:gd name="T26" fmla="*/ 17 w 28"/>
                <a:gd name="T27" fmla="*/ 14 h 28"/>
                <a:gd name="T28" fmla="*/ 28 w 28"/>
                <a:gd name="T29" fmla="*/ 13 h 28"/>
                <a:gd name="T30" fmla="*/ 23 w 28"/>
                <a:gd name="T3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23" y="3"/>
                  </a:moveTo>
                  <a:cubicBezTo>
                    <a:pt x="20" y="1"/>
                    <a:pt x="17" y="0"/>
                    <a:pt x="13" y="0"/>
                  </a:cubicBezTo>
                  <a:cubicBezTo>
                    <a:pt x="9" y="0"/>
                    <a:pt x="6" y="2"/>
                    <a:pt x="4" y="5"/>
                  </a:cubicBezTo>
                  <a:cubicBezTo>
                    <a:pt x="1" y="8"/>
                    <a:pt x="0" y="11"/>
                    <a:pt x="0" y="15"/>
                  </a:cubicBezTo>
                  <a:cubicBezTo>
                    <a:pt x="1" y="19"/>
                    <a:pt x="2" y="22"/>
                    <a:pt x="5" y="24"/>
                  </a:cubicBezTo>
                  <a:cubicBezTo>
                    <a:pt x="8" y="27"/>
                    <a:pt x="11" y="28"/>
                    <a:pt x="14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3" y="17"/>
                    <a:pt x="12" y="16"/>
                  </a:cubicBezTo>
                  <a:cubicBezTo>
                    <a:pt x="12" y="16"/>
                    <a:pt x="11" y="15"/>
                    <a:pt x="11" y="14"/>
                  </a:cubicBezTo>
                  <a:cubicBezTo>
                    <a:pt x="11" y="13"/>
                    <a:pt x="11" y="12"/>
                    <a:pt x="12" y="12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7" y="12"/>
                    <a:pt x="17" y="13"/>
                    <a:pt x="17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9"/>
                    <a:pt x="26" y="6"/>
                    <a:pt x="23" y="3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623"/>
            <p:cNvSpPr>
              <a:spLocks noChangeArrowheads="1"/>
            </p:cNvSpPr>
            <p:nvPr/>
          </p:nvSpPr>
          <p:spPr bwMode="auto">
            <a:xfrm>
              <a:off x="2466975" y="4454798"/>
              <a:ext cx="26194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624"/>
            <p:cNvSpPr>
              <a:spLocks noChangeArrowheads="1"/>
            </p:cNvSpPr>
            <p:nvPr/>
          </p:nvSpPr>
          <p:spPr bwMode="auto">
            <a:xfrm>
              <a:off x="2774157" y="4414316"/>
              <a:ext cx="25003" cy="2619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625"/>
            <p:cNvSpPr>
              <a:spLocks noChangeArrowheads="1"/>
            </p:cNvSpPr>
            <p:nvPr/>
          </p:nvSpPr>
          <p:spPr bwMode="auto">
            <a:xfrm>
              <a:off x="2572941" y="4386932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626"/>
            <p:cNvSpPr>
              <a:spLocks noChangeArrowheads="1"/>
            </p:cNvSpPr>
            <p:nvPr/>
          </p:nvSpPr>
          <p:spPr bwMode="auto">
            <a:xfrm>
              <a:off x="2609850" y="4377407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627"/>
            <p:cNvSpPr>
              <a:spLocks noChangeArrowheads="1"/>
            </p:cNvSpPr>
            <p:nvPr/>
          </p:nvSpPr>
          <p:spPr bwMode="auto">
            <a:xfrm>
              <a:off x="2319338" y="3846388"/>
              <a:ext cx="213122" cy="211931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628"/>
            <p:cNvSpPr>
              <a:spLocks noChangeArrowheads="1"/>
            </p:cNvSpPr>
            <p:nvPr/>
          </p:nvSpPr>
          <p:spPr bwMode="auto">
            <a:xfrm>
              <a:off x="2364582" y="3892823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629"/>
            <p:cNvSpPr>
              <a:spLocks noChangeArrowheads="1"/>
            </p:cNvSpPr>
            <p:nvPr/>
          </p:nvSpPr>
          <p:spPr bwMode="auto">
            <a:xfrm>
              <a:off x="2681288" y="3846388"/>
              <a:ext cx="210741" cy="211931"/>
            </a:xfrm>
            <a:prstGeom prst="ellipse">
              <a:avLst/>
            </a:pr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630"/>
            <p:cNvSpPr>
              <a:spLocks noChangeArrowheads="1"/>
            </p:cNvSpPr>
            <p:nvPr/>
          </p:nvSpPr>
          <p:spPr bwMode="auto">
            <a:xfrm>
              <a:off x="2724150" y="3892823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631"/>
            <p:cNvSpPr>
              <a:spLocks noChangeArrowheads="1"/>
            </p:cNvSpPr>
            <p:nvPr/>
          </p:nvSpPr>
          <p:spPr bwMode="auto">
            <a:xfrm>
              <a:off x="2319338" y="3846388"/>
              <a:ext cx="213122" cy="211931"/>
            </a:xfrm>
            <a:prstGeom prst="ellipse">
              <a:avLst/>
            </a:pr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632"/>
            <p:cNvSpPr>
              <a:spLocks noChangeArrowheads="1"/>
            </p:cNvSpPr>
            <p:nvPr/>
          </p:nvSpPr>
          <p:spPr bwMode="auto">
            <a:xfrm>
              <a:off x="2364582" y="3892823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633"/>
            <p:cNvSpPr>
              <a:spLocks/>
            </p:cNvSpPr>
            <p:nvPr/>
          </p:nvSpPr>
          <p:spPr bwMode="auto">
            <a:xfrm>
              <a:off x="2609850" y="3894013"/>
              <a:ext cx="317897" cy="553641"/>
            </a:xfrm>
            <a:custGeom>
              <a:avLst/>
              <a:gdLst>
                <a:gd name="T0" fmla="*/ 169 w 174"/>
                <a:gd name="T1" fmla="*/ 209 h 303"/>
                <a:gd name="T2" fmla="*/ 171 w 174"/>
                <a:gd name="T3" fmla="*/ 210 h 303"/>
                <a:gd name="T4" fmla="*/ 144 w 174"/>
                <a:gd name="T5" fmla="*/ 148 h 303"/>
                <a:gd name="T6" fmla="*/ 0 w 174"/>
                <a:gd name="T7" fmla="*/ 0 h 303"/>
                <a:gd name="T8" fmla="*/ 0 w 174"/>
                <a:gd name="T9" fmla="*/ 168 h 303"/>
                <a:gd name="T10" fmla="*/ 0 w 174"/>
                <a:gd name="T11" fmla="*/ 207 h 303"/>
                <a:gd name="T12" fmla="*/ 0 w 174"/>
                <a:gd name="T13" fmla="*/ 207 h 303"/>
                <a:gd name="T14" fmla="*/ 0 w 174"/>
                <a:gd name="T15" fmla="*/ 236 h 303"/>
                <a:gd name="T16" fmla="*/ 0 w 174"/>
                <a:gd name="T17" fmla="*/ 243 h 303"/>
                <a:gd name="T18" fmla="*/ 0 w 174"/>
                <a:gd name="T19" fmla="*/ 243 h 303"/>
                <a:gd name="T20" fmla="*/ 0 w 174"/>
                <a:gd name="T21" fmla="*/ 291 h 303"/>
                <a:gd name="T22" fmla="*/ 174 w 174"/>
                <a:gd name="T23" fmla="*/ 214 h 303"/>
                <a:gd name="T24" fmla="*/ 169 w 174"/>
                <a:gd name="T25" fmla="*/ 20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303">
                  <a:moveTo>
                    <a:pt x="169" y="209"/>
                  </a:moveTo>
                  <a:cubicBezTo>
                    <a:pt x="170" y="209"/>
                    <a:pt x="170" y="209"/>
                    <a:pt x="171" y="210"/>
                  </a:cubicBezTo>
                  <a:cubicBezTo>
                    <a:pt x="171" y="210"/>
                    <a:pt x="152" y="184"/>
                    <a:pt x="144" y="148"/>
                  </a:cubicBezTo>
                  <a:cubicBezTo>
                    <a:pt x="144" y="71"/>
                    <a:pt x="109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91" y="303"/>
                    <a:pt x="174" y="214"/>
                    <a:pt x="174" y="214"/>
                  </a:cubicBezTo>
                  <a:cubicBezTo>
                    <a:pt x="173" y="212"/>
                    <a:pt x="171" y="211"/>
                    <a:pt x="169" y="209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634"/>
            <p:cNvSpPr>
              <a:spLocks/>
            </p:cNvSpPr>
            <p:nvPr/>
          </p:nvSpPr>
          <p:spPr bwMode="auto">
            <a:xfrm>
              <a:off x="2290763" y="3894013"/>
              <a:ext cx="319088" cy="515541"/>
            </a:xfrm>
            <a:custGeom>
              <a:avLst/>
              <a:gdLst>
                <a:gd name="T0" fmla="*/ 31 w 175"/>
                <a:gd name="T1" fmla="*/ 148 h 282"/>
                <a:gd name="T2" fmla="*/ 4 w 175"/>
                <a:gd name="T3" fmla="*/ 210 h 282"/>
                <a:gd name="T4" fmla="*/ 5 w 175"/>
                <a:gd name="T5" fmla="*/ 209 h 282"/>
                <a:gd name="T6" fmla="*/ 0 w 175"/>
                <a:gd name="T7" fmla="*/ 214 h 282"/>
                <a:gd name="T8" fmla="*/ 103 w 175"/>
                <a:gd name="T9" fmla="*/ 282 h 282"/>
                <a:gd name="T10" fmla="*/ 103 w 175"/>
                <a:gd name="T11" fmla="*/ 254 h 282"/>
                <a:gd name="T12" fmla="*/ 108 w 175"/>
                <a:gd name="T13" fmla="*/ 217 h 282"/>
                <a:gd name="T14" fmla="*/ 155 w 175"/>
                <a:gd name="T15" fmla="*/ 248 h 282"/>
                <a:gd name="T16" fmla="*/ 175 w 175"/>
                <a:gd name="T17" fmla="*/ 243 h 282"/>
                <a:gd name="T18" fmla="*/ 175 w 175"/>
                <a:gd name="T19" fmla="*/ 168 h 282"/>
                <a:gd name="T20" fmla="*/ 175 w 175"/>
                <a:gd name="T21" fmla="*/ 0 h 282"/>
                <a:gd name="T22" fmla="*/ 31 w 175"/>
                <a:gd name="T23" fmla="*/ 14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5" h="282">
                  <a:moveTo>
                    <a:pt x="31" y="148"/>
                  </a:moveTo>
                  <a:cubicBezTo>
                    <a:pt x="22" y="184"/>
                    <a:pt x="4" y="210"/>
                    <a:pt x="4" y="210"/>
                  </a:cubicBezTo>
                  <a:cubicBezTo>
                    <a:pt x="4" y="209"/>
                    <a:pt x="5" y="209"/>
                    <a:pt x="5" y="209"/>
                  </a:cubicBezTo>
                  <a:cubicBezTo>
                    <a:pt x="3" y="211"/>
                    <a:pt x="2" y="212"/>
                    <a:pt x="0" y="214"/>
                  </a:cubicBezTo>
                  <a:cubicBezTo>
                    <a:pt x="0" y="214"/>
                    <a:pt x="44" y="261"/>
                    <a:pt x="103" y="282"/>
                  </a:cubicBezTo>
                  <a:cubicBezTo>
                    <a:pt x="103" y="279"/>
                    <a:pt x="103" y="272"/>
                    <a:pt x="103" y="254"/>
                  </a:cubicBezTo>
                  <a:cubicBezTo>
                    <a:pt x="103" y="233"/>
                    <a:pt x="105" y="222"/>
                    <a:pt x="108" y="217"/>
                  </a:cubicBezTo>
                  <a:cubicBezTo>
                    <a:pt x="132" y="227"/>
                    <a:pt x="150" y="238"/>
                    <a:pt x="155" y="248"/>
                  </a:cubicBezTo>
                  <a:cubicBezTo>
                    <a:pt x="161" y="245"/>
                    <a:pt x="168" y="243"/>
                    <a:pt x="175" y="243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66" y="0"/>
                    <a:pt x="31" y="71"/>
                    <a:pt x="31" y="148"/>
                  </a:cubicBezTo>
                  <a:close/>
                </a:path>
              </a:pathLst>
            </a:custGeom>
            <a:solidFill>
              <a:srgbClr val="CB8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635"/>
            <p:cNvSpPr>
              <a:spLocks/>
            </p:cNvSpPr>
            <p:nvPr/>
          </p:nvSpPr>
          <p:spPr bwMode="auto">
            <a:xfrm>
              <a:off x="2477691" y="4248819"/>
              <a:ext cx="132159" cy="185738"/>
            </a:xfrm>
            <a:custGeom>
              <a:avLst/>
              <a:gdLst>
                <a:gd name="T0" fmla="*/ 25 w 72"/>
                <a:gd name="T1" fmla="*/ 9 h 102"/>
                <a:gd name="T2" fmla="*/ 8 w 72"/>
                <a:gd name="T3" fmla="*/ 19 h 102"/>
                <a:gd name="T4" fmla="*/ 0 w 72"/>
                <a:gd name="T5" fmla="*/ 60 h 102"/>
                <a:gd name="T6" fmla="*/ 0 w 72"/>
                <a:gd name="T7" fmla="*/ 88 h 102"/>
                <a:gd name="T8" fmla="*/ 72 w 72"/>
                <a:gd name="T9" fmla="*/ 102 h 102"/>
                <a:gd name="T10" fmla="*/ 72 w 72"/>
                <a:gd name="T11" fmla="*/ 13 h 102"/>
                <a:gd name="T12" fmla="*/ 25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25" y="9"/>
                  </a:moveTo>
                  <a:cubicBezTo>
                    <a:pt x="19" y="12"/>
                    <a:pt x="13" y="15"/>
                    <a:pt x="8" y="19"/>
                  </a:cubicBezTo>
                  <a:cubicBezTo>
                    <a:pt x="8" y="19"/>
                    <a:pt x="0" y="22"/>
                    <a:pt x="0" y="60"/>
                  </a:cubicBezTo>
                  <a:cubicBezTo>
                    <a:pt x="0" y="78"/>
                    <a:pt x="0" y="85"/>
                    <a:pt x="0" y="88"/>
                  </a:cubicBezTo>
                  <a:cubicBezTo>
                    <a:pt x="22" y="96"/>
                    <a:pt x="45" y="102"/>
                    <a:pt x="72" y="102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47" y="0"/>
                    <a:pt x="37" y="5"/>
                    <a:pt x="25" y="9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636"/>
            <p:cNvSpPr>
              <a:spLocks/>
            </p:cNvSpPr>
            <p:nvPr/>
          </p:nvSpPr>
          <p:spPr bwMode="auto">
            <a:xfrm>
              <a:off x="2607469" y="4248819"/>
              <a:ext cx="132159" cy="185738"/>
            </a:xfrm>
            <a:custGeom>
              <a:avLst/>
              <a:gdLst>
                <a:gd name="T0" fmla="*/ 48 w 72"/>
                <a:gd name="T1" fmla="*/ 9 h 102"/>
                <a:gd name="T2" fmla="*/ 64 w 72"/>
                <a:gd name="T3" fmla="*/ 19 h 102"/>
                <a:gd name="T4" fmla="*/ 72 w 72"/>
                <a:gd name="T5" fmla="*/ 60 h 102"/>
                <a:gd name="T6" fmla="*/ 72 w 72"/>
                <a:gd name="T7" fmla="*/ 88 h 102"/>
                <a:gd name="T8" fmla="*/ 1 w 72"/>
                <a:gd name="T9" fmla="*/ 102 h 102"/>
                <a:gd name="T10" fmla="*/ 0 w 72"/>
                <a:gd name="T11" fmla="*/ 13 h 102"/>
                <a:gd name="T12" fmla="*/ 48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48" y="9"/>
                  </a:moveTo>
                  <a:cubicBezTo>
                    <a:pt x="54" y="12"/>
                    <a:pt x="59" y="15"/>
                    <a:pt x="64" y="19"/>
                  </a:cubicBezTo>
                  <a:cubicBezTo>
                    <a:pt x="64" y="19"/>
                    <a:pt x="72" y="22"/>
                    <a:pt x="72" y="60"/>
                  </a:cubicBezTo>
                  <a:cubicBezTo>
                    <a:pt x="72" y="78"/>
                    <a:pt x="72" y="85"/>
                    <a:pt x="72" y="88"/>
                  </a:cubicBezTo>
                  <a:cubicBezTo>
                    <a:pt x="50" y="96"/>
                    <a:pt x="26" y="102"/>
                    <a:pt x="1" y="10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5" y="0"/>
                    <a:pt x="35" y="5"/>
                    <a:pt x="48" y="9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637"/>
            <p:cNvSpPr>
              <a:spLocks/>
            </p:cNvSpPr>
            <p:nvPr/>
          </p:nvSpPr>
          <p:spPr bwMode="auto">
            <a:xfrm>
              <a:off x="2432447" y="4085704"/>
              <a:ext cx="109538" cy="150019"/>
            </a:xfrm>
            <a:custGeom>
              <a:avLst/>
              <a:gdLst>
                <a:gd name="T0" fmla="*/ 0 w 60"/>
                <a:gd name="T1" fmla="*/ 17 h 82"/>
                <a:gd name="T2" fmla="*/ 59 w 60"/>
                <a:gd name="T3" fmla="*/ 61 h 82"/>
                <a:gd name="T4" fmla="*/ 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7"/>
                  </a:moveTo>
                  <a:cubicBezTo>
                    <a:pt x="0" y="17"/>
                    <a:pt x="60" y="0"/>
                    <a:pt x="59" y="61"/>
                  </a:cubicBezTo>
                  <a:cubicBezTo>
                    <a:pt x="59" y="61"/>
                    <a:pt x="0" y="82"/>
                    <a:pt x="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Oval 638"/>
            <p:cNvSpPr>
              <a:spLocks noChangeArrowheads="1"/>
            </p:cNvSpPr>
            <p:nvPr/>
          </p:nvSpPr>
          <p:spPr bwMode="auto">
            <a:xfrm>
              <a:off x="2446735" y="4119041"/>
              <a:ext cx="80963" cy="79772"/>
            </a:xfrm>
            <a:prstGeom prst="ellipse">
              <a:avLst/>
            </a:prstGeom>
            <a:solidFill>
              <a:srgbClr val="68A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639"/>
            <p:cNvSpPr>
              <a:spLocks noChangeArrowheads="1"/>
            </p:cNvSpPr>
            <p:nvPr/>
          </p:nvSpPr>
          <p:spPr bwMode="auto">
            <a:xfrm>
              <a:off x="2487216" y="4127376"/>
              <a:ext cx="27384" cy="297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640"/>
            <p:cNvSpPr>
              <a:spLocks/>
            </p:cNvSpPr>
            <p:nvPr/>
          </p:nvSpPr>
          <p:spPr bwMode="auto">
            <a:xfrm>
              <a:off x="2677716" y="4085704"/>
              <a:ext cx="108347" cy="150019"/>
            </a:xfrm>
            <a:custGeom>
              <a:avLst/>
              <a:gdLst>
                <a:gd name="T0" fmla="*/ 60 w 60"/>
                <a:gd name="T1" fmla="*/ 17 h 82"/>
                <a:gd name="T2" fmla="*/ 1 w 60"/>
                <a:gd name="T3" fmla="*/ 61 h 82"/>
                <a:gd name="T4" fmla="*/ 6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60" y="17"/>
                  </a:moveTo>
                  <a:cubicBezTo>
                    <a:pt x="60" y="17"/>
                    <a:pt x="0" y="0"/>
                    <a:pt x="1" y="61"/>
                  </a:cubicBezTo>
                  <a:cubicBezTo>
                    <a:pt x="1" y="61"/>
                    <a:pt x="60" y="82"/>
                    <a:pt x="6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641"/>
            <p:cNvSpPr>
              <a:spLocks noChangeArrowheads="1"/>
            </p:cNvSpPr>
            <p:nvPr/>
          </p:nvSpPr>
          <p:spPr bwMode="auto">
            <a:xfrm>
              <a:off x="2689622" y="4119041"/>
              <a:ext cx="82153" cy="79772"/>
            </a:xfrm>
            <a:prstGeom prst="ellipse">
              <a:avLst/>
            </a:prstGeom>
            <a:solidFill>
              <a:srgbClr val="68A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642"/>
            <p:cNvSpPr>
              <a:spLocks noChangeArrowheads="1"/>
            </p:cNvSpPr>
            <p:nvPr/>
          </p:nvSpPr>
          <p:spPr bwMode="auto">
            <a:xfrm>
              <a:off x="2732485" y="4127376"/>
              <a:ext cx="28575" cy="297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643"/>
            <p:cNvSpPr>
              <a:spLocks/>
            </p:cNvSpPr>
            <p:nvPr/>
          </p:nvSpPr>
          <p:spPr bwMode="auto">
            <a:xfrm>
              <a:off x="2538413" y="4255963"/>
              <a:ext cx="140494" cy="54769"/>
            </a:xfrm>
            <a:custGeom>
              <a:avLst/>
              <a:gdLst>
                <a:gd name="T0" fmla="*/ 35 w 77"/>
                <a:gd name="T1" fmla="*/ 30 h 30"/>
                <a:gd name="T2" fmla="*/ 27 w 77"/>
                <a:gd name="T3" fmla="*/ 26 h 30"/>
                <a:gd name="T4" fmla="*/ 0 w 77"/>
                <a:gd name="T5" fmla="*/ 5 h 30"/>
                <a:gd name="T6" fmla="*/ 39 w 77"/>
                <a:gd name="T7" fmla="*/ 0 h 30"/>
                <a:gd name="T8" fmla="*/ 77 w 77"/>
                <a:gd name="T9" fmla="*/ 5 h 30"/>
                <a:gd name="T10" fmla="*/ 49 w 77"/>
                <a:gd name="T11" fmla="*/ 26 h 30"/>
                <a:gd name="T12" fmla="*/ 42 w 77"/>
                <a:gd name="T13" fmla="*/ 30 h 30"/>
                <a:gd name="T14" fmla="*/ 35 w 77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30">
                  <a:moveTo>
                    <a:pt x="35" y="30"/>
                  </a:moveTo>
                  <a:cubicBezTo>
                    <a:pt x="32" y="29"/>
                    <a:pt x="29" y="28"/>
                    <a:pt x="27" y="26"/>
                  </a:cubicBezTo>
                  <a:cubicBezTo>
                    <a:pt x="18" y="15"/>
                    <a:pt x="7" y="8"/>
                    <a:pt x="0" y="5"/>
                  </a:cubicBezTo>
                  <a:cubicBezTo>
                    <a:pt x="6" y="3"/>
                    <a:pt x="19" y="0"/>
                    <a:pt x="39" y="0"/>
                  </a:cubicBezTo>
                  <a:cubicBezTo>
                    <a:pt x="58" y="0"/>
                    <a:pt x="71" y="3"/>
                    <a:pt x="77" y="5"/>
                  </a:cubicBezTo>
                  <a:cubicBezTo>
                    <a:pt x="66" y="11"/>
                    <a:pt x="56" y="19"/>
                    <a:pt x="49" y="26"/>
                  </a:cubicBezTo>
                  <a:cubicBezTo>
                    <a:pt x="47" y="28"/>
                    <a:pt x="45" y="29"/>
                    <a:pt x="42" y="3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644"/>
            <p:cNvSpPr>
              <a:spLocks noEditPoints="1"/>
            </p:cNvSpPr>
            <p:nvPr/>
          </p:nvSpPr>
          <p:spPr bwMode="auto">
            <a:xfrm>
              <a:off x="2528888" y="4252391"/>
              <a:ext cx="159544" cy="61913"/>
            </a:xfrm>
            <a:custGeom>
              <a:avLst/>
              <a:gdLst>
                <a:gd name="T0" fmla="*/ 44 w 87"/>
                <a:gd name="T1" fmla="*/ 4 h 34"/>
                <a:gd name="T2" fmla="*/ 76 w 87"/>
                <a:gd name="T3" fmla="*/ 8 h 34"/>
                <a:gd name="T4" fmla="*/ 53 w 87"/>
                <a:gd name="T5" fmla="*/ 27 h 34"/>
                <a:gd name="T6" fmla="*/ 46 w 87"/>
                <a:gd name="T7" fmla="*/ 30 h 34"/>
                <a:gd name="T8" fmla="*/ 41 w 87"/>
                <a:gd name="T9" fmla="*/ 30 h 34"/>
                <a:gd name="T10" fmla="*/ 34 w 87"/>
                <a:gd name="T11" fmla="*/ 26 h 34"/>
                <a:gd name="T12" fmla="*/ 11 w 87"/>
                <a:gd name="T13" fmla="*/ 8 h 34"/>
                <a:gd name="T14" fmla="*/ 44 w 87"/>
                <a:gd name="T15" fmla="*/ 4 h 34"/>
                <a:gd name="T16" fmla="*/ 44 w 87"/>
                <a:gd name="T17" fmla="*/ 0 h 34"/>
                <a:gd name="T18" fmla="*/ 0 w 87"/>
                <a:gd name="T19" fmla="*/ 6 h 34"/>
                <a:gd name="T20" fmla="*/ 0 w 87"/>
                <a:gd name="T21" fmla="*/ 6 h 34"/>
                <a:gd name="T22" fmla="*/ 30 w 87"/>
                <a:gd name="T23" fmla="*/ 29 h 34"/>
                <a:gd name="T24" fmla="*/ 40 w 87"/>
                <a:gd name="T25" fmla="*/ 34 h 34"/>
                <a:gd name="T26" fmla="*/ 47 w 87"/>
                <a:gd name="T27" fmla="*/ 34 h 34"/>
                <a:gd name="T28" fmla="*/ 56 w 87"/>
                <a:gd name="T29" fmla="*/ 30 h 34"/>
                <a:gd name="T30" fmla="*/ 87 w 87"/>
                <a:gd name="T31" fmla="*/ 6 h 34"/>
                <a:gd name="T32" fmla="*/ 4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44" y="4"/>
                  </a:moveTo>
                  <a:cubicBezTo>
                    <a:pt x="58" y="4"/>
                    <a:pt x="69" y="6"/>
                    <a:pt x="76" y="8"/>
                  </a:cubicBezTo>
                  <a:cubicBezTo>
                    <a:pt x="67" y="14"/>
                    <a:pt x="59" y="20"/>
                    <a:pt x="53" y="27"/>
                  </a:cubicBezTo>
                  <a:cubicBezTo>
                    <a:pt x="51" y="28"/>
                    <a:pt x="49" y="29"/>
                    <a:pt x="46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37" y="29"/>
                    <a:pt x="35" y="28"/>
                    <a:pt x="34" y="26"/>
                  </a:cubicBezTo>
                  <a:cubicBezTo>
                    <a:pt x="27" y="18"/>
                    <a:pt x="18" y="12"/>
                    <a:pt x="11" y="8"/>
                  </a:cubicBezTo>
                  <a:cubicBezTo>
                    <a:pt x="18" y="6"/>
                    <a:pt x="29" y="4"/>
                    <a:pt x="44" y="4"/>
                  </a:cubicBezTo>
                  <a:moveTo>
                    <a:pt x="44" y="0"/>
                  </a:moveTo>
                  <a:cubicBezTo>
                    <a:pt x="14" y="0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8" y="15"/>
                    <a:pt x="30" y="29"/>
                  </a:cubicBezTo>
                  <a:cubicBezTo>
                    <a:pt x="33" y="32"/>
                    <a:pt x="37" y="34"/>
                    <a:pt x="4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0" y="34"/>
                    <a:pt x="53" y="32"/>
                    <a:pt x="56" y="30"/>
                  </a:cubicBezTo>
                  <a:cubicBezTo>
                    <a:pt x="68" y="16"/>
                    <a:pt x="87" y="6"/>
                    <a:pt x="87" y="6"/>
                  </a:cubicBezTo>
                  <a:cubicBezTo>
                    <a:pt x="87" y="6"/>
                    <a:pt x="73" y="0"/>
                    <a:pt x="44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645"/>
            <p:cNvSpPr>
              <a:spLocks/>
            </p:cNvSpPr>
            <p:nvPr/>
          </p:nvSpPr>
          <p:spPr bwMode="auto">
            <a:xfrm>
              <a:off x="2487216" y="4314304"/>
              <a:ext cx="242888" cy="67866"/>
            </a:xfrm>
            <a:custGeom>
              <a:avLst/>
              <a:gdLst>
                <a:gd name="T0" fmla="*/ 64 w 133"/>
                <a:gd name="T1" fmla="*/ 15 h 37"/>
                <a:gd name="T2" fmla="*/ 43 w 133"/>
                <a:gd name="T3" fmla="*/ 31 h 37"/>
                <a:gd name="T4" fmla="*/ 5 w 133"/>
                <a:gd name="T5" fmla="*/ 14 h 37"/>
                <a:gd name="T6" fmla="*/ 1 w 133"/>
                <a:gd name="T7" fmla="*/ 14 h 37"/>
                <a:gd name="T8" fmla="*/ 1 w 133"/>
                <a:gd name="T9" fmla="*/ 18 h 37"/>
                <a:gd name="T10" fmla="*/ 40 w 133"/>
                <a:gd name="T11" fmla="*/ 37 h 37"/>
                <a:gd name="T12" fmla="*/ 44 w 133"/>
                <a:gd name="T13" fmla="*/ 36 h 37"/>
                <a:gd name="T14" fmla="*/ 67 w 133"/>
                <a:gd name="T15" fmla="*/ 21 h 37"/>
                <a:gd name="T16" fmla="*/ 89 w 133"/>
                <a:gd name="T17" fmla="*/ 36 h 37"/>
                <a:gd name="T18" fmla="*/ 93 w 133"/>
                <a:gd name="T19" fmla="*/ 37 h 37"/>
                <a:gd name="T20" fmla="*/ 132 w 133"/>
                <a:gd name="T21" fmla="*/ 18 h 37"/>
                <a:gd name="T22" fmla="*/ 132 w 133"/>
                <a:gd name="T23" fmla="*/ 14 h 37"/>
                <a:gd name="T24" fmla="*/ 128 w 133"/>
                <a:gd name="T25" fmla="*/ 14 h 37"/>
                <a:gd name="T26" fmla="*/ 90 w 133"/>
                <a:gd name="T27" fmla="*/ 31 h 37"/>
                <a:gd name="T28" fmla="*/ 69 w 133"/>
                <a:gd name="T29" fmla="*/ 15 h 37"/>
                <a:gd name="T30" fmla="*/ 69 w 133"/>
                <a:gd name="T31" fmla="*/ 0 h 37"/>
                <a:gd name="T32" fmla="*/ 70 w 133"/>
                <a:gd name="T33" fmla="*/ 0 h 37"/>
                <a:gd name="T34" fmla="*/ 63 w 133"/>
                <a:gd name="T35" fmla="*/ 0 h 37"/>
                <a:gd name="T36" fmla="*/ 64 w 133"/>
                <a:gd name="T37" fmla="*/ 0 h 37"/>
                <a:gd name="T38" fmla="*/ 64 w 133"/>
                <a:gd name="T3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7">
                  <a:moveTo>
                    <a:pt x="64" y="15"/>
                  </a:moveTo>
                  <a:cubicBezTo>
                    <a:pt x="58" y="24"/>
                    <a:pt x="51" y="30"/>
                    <a:pt x="43" y="31"/>
                  </a:cubicBezTo>
                  <a:cubicBezTo>
                    <a:pt x="25" y="33"/>
                    <a:pt x="5" y="14"/>
                    <a:pt x="5" y="14"/>
                  </a:cubicBezTo>
                  <a:cubicBezTo>
                    <a:pt x="4" y="13"/>
                    <a:pt x="2" y="13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8"/>
                    <a:pt x="20" y="37"/>
                    <a:pt x="40" y="37"/>
                  </a:cubicBezTo>
                  <a:cubicBezTo>
                    <a:pt x="41" y="37"/>
                    <a:pt x="43" y="37"/>
                    <a:pt x="44" y="36"/>
                  </a:cubicBezTo>
                  <a:cubicBezTo>
                    <a:pt x="53" y="35"/>
                    <a:pt x="60" y="30"/>
                    <a:pt x="67" y="21"/>
                  </a:cubicBezTo>
                  <a:cubicBezTo>
                    <a:pt x="73" y="30"/>
                    <a:pt x="80" y="35"/>
                    <a:pt x="89" y="36"/>
                  </a:cubicBezTo>
                  <a:cubicBezTo>
                    <a:pt x="90" y="37"/>
                    <a:pt x="92" y="37"/>
                    <a:pt x="93" y="37"/>
                  </a:cubicBezTo>
                  <a:cubicBezTo>
                    <a:pt x="113" y="37"/>
                    <a:pt x="131" y="18"/>
                    <a:pt x="132" y="18"/>
                  </a:cubicBezTo>
                  <a:cubicBezTo>
                    <a:pt x="133" y="17"/>
                    <a:pt x="133" y="15"/>
                    <a:pt x="132" y="14"/>
                  </a:cubicBezTo>
                  <a:cubicBezTo>
                    <a:pt x="131" y="13"/>
                    <a:pt x="129" y="13"/>
                    <a:pt x="128" y="14"/>
                  </a:cubicBezTo>
                  <a:cubicBezTo>
                    <a:pt x="128" y="14"/>
                    <a:pt x="108" y="33"/>
                    <a:pt x="90" y="31"/>
                  </a:cubicBezTo>
                  <a:cubicBezTo>
                    <a:pt x="82" y="30"/>
                    <a:pt x="75" y="25"/>
                    <a:pt x="69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5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646"/>
            <p:cNvSpPr>
              <a:spLocks/>
            </p:cNvSpPr>
            <p:nvPr/>
          </p:nvSpPr>
          <p:spPr bwMode="auto">
            <a:xfrm>
              <a:off x="2246710" y="4229769"/>
              <a:ext cx="254794" cy="115491"/>
            </a:xfrm>
            <a:custGeom>
              <a:avLst/>
              <a:gdLst>
                <a:gd name="T0" fmla="*/ 3 w 140"/>
                <a:gd name="T1" fmla="*/ 63 h 63"/>
                <a:gd name="T2" fmla="*/ 1 w 140"/>
                <a:gd name="T3" fmla="*/ 62 h 63"/>
                <a:gd name="T4" fmla="*/ 1 w 140"/>
                <a:gd name="T5" fmla="*/ 58 h 63"/>
                <a:gd name="T6" fmla="*/ 137 w 140"/>
                <a:gd name="T7" fmla="*/ 33 h 63"/>
                <a:gd name="T8" fmla="*/ 139 w 140"/>
                <a:gd name="T9" fmla="*/ 36 h 63"/>
                <a:gd name="T10" fmla="*/ 135 w 140"/>
                <a:gd name="T11" fmla="*/ 38 h 63"/>
                <a:gd name="T12" fmla="*/ 5 w 140"/>
                <a:gd name="T13" fmla="*/ 62 h 63"/>
                <a:gd name="T14" fmla="*/ 3 w 140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3">
                  <a:moveTo>
                    <a:pt x="3" y="63"/>
                  </a:moveTo>
                  <a:cubicBezTo>
                    <a:pt x="2" y="63"/>
                    <a:pt x="2" y="62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54" y="0"/>
                    <a:pt x="137" y="32"/>
                    <a:pt x="137" y="33"/>
                  </a:cubicBezTo>
                  <a:cubicBezTo>
                    <a:pt x="139" y="33"/>
                    <a:pt x="140" y="35"/>
                    <a:pt x="139" y="36"/>
                  </a:cubicBezTo>
                  <a:cubicBezTo>
                    <a:pt x="138" y="38"/>
                    <a:pt x="137" y="38"/>
                    <a:pt x="135" y="38"/>
                  </a:cubicBezTo>
                  <a:cubicBezTo>
                    <a:pt x="135" y="37"/>
                    <a:pt x="55" y="6"/>
                    <a:pt x="5" y="62"/>
                  </a:cubicBezTo>
                  <a:cubicBezTo>
                    <a:pt x="4" y="62"/>
                    <a:pt x="4" y="63"/>
                    <a:pt x="3" y="6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47"/>
            <p:cNvSpPr>
              <a:spLocks/>
            </p:cNvSpPr>
            <p:nvPr/>
          </p:nvSpPr>
          <p:spPr bwMode="auto">
            <a:xfrm>
              <a:off x="2277666" y="4273823"/>
              <a:ext cx="216694" cy="100013"/>
            </a:xfrm>
            <a:custGeom>
              <a:avLst/>
              <a:gdLst>
                <a:gd name="T0" fmla="*/ 3 w 119"/>
                <a:gd name="T1" fmla="*/ 55 h 55"/>
                <a:gd name="T2" fmla="*/ 1 w 119"/>
                <a:gd name="T3" fmla="*/ 55 h 55"/>
                <a:gd name="T4" fmla="*/ 1 w 119"/>
                <a:gd name="T5" fmla="*/ 51 h 55"/>
                <a:gd name="T6" fmla="*/ 117 w 119"/>
                <a:gd name="T7" fmla="*/ 17 h 55"/>
                <a:gd name="T8" fmla="*/ 119 w 119"/>
                <a:gd name="T9" fmla="*/ 20 h 55"/>
                <a:gd name="T10" fmla="*/ 115 w 119"/>
                <a:gd name="T11" fmla="*/ 22 h 55"/>
                <a:gd name="T12" fmla="*/ 5 w 119"/>
                <a:gd name="T13" fmla="*/ 55 h 55"/>
                <a:gd name="T14" fmla="*/ 3 w 11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5">
                  <a:moveTo>
                    <a:pt x="3" y="55"/>
                  </a:moveTo>
                  <a:cubicBezTo>
                    <a:pt x="3" y="55"/>
                    <a:pt x="2" y="55"/>
                    <a:pt x="1" y="55"/>
                  </a:cubicBezTo>
                  <a:cubicBezTo>
                    <a:pt x="0" y="54"/>
                    <a:pt x="0" y="52"/>
                    <a:pt x="1" y="51"/>
                  </a:cubicBezTo>
                  <a:cubicBezTo>
                    <a:pt x="51" y="0"/>
                    <a:pt x="116" y="17"/>
                    <a:pt x="117" y="17"/>
                  </a:cubicBezTo>
                  <a:cubicBezTo>
                    <a:pt x="118" y="17"/>
                    <a:pt x="119" y="19"/>
                    <a:pt x="119" y="20"/>
                  </a:cubicBezTo>
                  <a:cubicBezTo>
                    <a:pt x="118" y="22"/>
                    <a:pt x="117" y="23"/>
                    <a:pt x="115" y="22"/>
                  </a:cubicBezTo>
                  <a:cubicBezTo>
                    <a:pt x="115" y="22"/>
                    <a:pt x="53" y="6"/>
                    <a:pt x="5" y="55"/>
                  </a:cubicBezTo>
                  <a:cubicBezTo>
                    <a:pt x="5" y="55"/>
                    <a:pt x="4" y="55"/>
                    <a:pt x="3" y="55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648"/>
            <p:cNvSpPr>
              <a:spLocks/>
            </p:cNvSpPr>
            <p:nvPr/>
          </p:nvSpPr>
          <p:spPr bwMode="auto">
            <a:xfrm>
              <a:off x="2319338" y="4311923"/>
              <a:ext cx="175022" cy="97631"/>
            </a:xfrm>
            <a:custGeom>
              <a:avLst/>
              <a:gdLst>
                <a:gd name="T0" fmla="*/ 3 w 96"/>
                <a:gd name="T1" fmla="*/ 53 h 53"/>
                <a:gd name="T2" fmla="*/ 1 w 96"/>
                <a:gd name="T3" fmla="*/ 53 h 53"/>
                <a:gd name="T4" fmla="*/ 1 w 96"/>
                <a:gd name="T5" fmla="*/ 49 h 53"/>
                <a:gd name="T6" fmla="*/ 93 w 96"/>
                <a:gd name="T7" fmla="*/ 5 h 53"/>
                <a:gd name="T8" fmla="*/ 96 w 96"/>
                <a:gd name="T9" fmla="*/ 8 h 53"/>
                <a:gd name="T10" fmla="*/ 93 w 96"/>
                <a:gd name="T11" fmla="*/ 10 h 53"/>
                <a:gd name="T12" fmla="*/ 5 w 96"/>
                <a:gd name="T13" fmla="*/ 52 h 53"/>
                <a:gd name="T14" fmla="*/ 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3" y="53"/>
                  </a:moveTo>
                  <a:cubicBezTo>
                    <a:pt x="2" y="53"/>
                    <a:pt x="2" y="53"/>
                    <a:pt x="1" y="53"/>
                  </a:cubicBezTo>
                  <a:cubicBezTo>
                    <a:pt x="0" y="52"/>
                    <a:pt x="0" y="50"/>
                    <a:pt x="1" y="49"/>
                  </a:cubicBezTo>
                  <a:cubicBezTo>
                    <a:pt x="35" y="0"/>
                    <a:pt x="93" y="5"/>
                    <a:pt x="93" y="5"/>
                  </a:cubicBezTo>
                  <a:cubicBezTo>
                    <a:pt x="95" y="5"/>
                    <a:pt x="96" y="6"/>
                    <a:pt x="96" y="8"/>
                  </a:cubicBezTo>
                  <a:cubicBezTo>
                    <a:pt x="96" y="9"/>
                    <a:pt x="94" y="10"/>
                    <a:pt x="93" y="10"/>
                  </a:cubicBezTo>
                  <a:cubicBezTo>
                    <a:pt x="92" y="10"/>
                    <a:pt x="38" y="6"/>
                    <a:pt x="5" y="52"/>
                  </a:cubicBezTo>
                  <a:cubicBezTo>
                    <a:pt x="4" y="53"/>
                    <a:pt x="4" y="53"/>
                    <a:pt x="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649"/>
            <p:cNvSpPr>
              <a:spLocks/>
            </p:cNvSpPr>
            <p:nvPr/>
          </p:nvSpPr>
          <p:spPr bwMode="auto">
            <a:xfrm>
              <a:off x="2709863" y="4229769"/>
              <a:ext cx="253603" cy="115491"/>
            </a:xfrm>
            <a:custGeom>
              <a:avLst/>
              <a:gdLst>
                <a:gd name="T0" fmla="*/ 136 w 139"/>
                <a:gd name="T1" fmla="*/ 63 h 63"/>
                <a:gd name="T2" fmla="*/ 134 w 139"/>
                <a:gd name="T3" fmla="*/ 62 h 63"/>
                <a:gd name="T4" fmla="*/ 4 w 139"/>
                <a:gd name="T5" fmla="*/ 38 h 63"/>
                <a:gd name="T6" fmla="*/ 0 w 139"/>
                <a:gd name="T7" fmla="*/ 36 h 63"/>
                <a:gd name="T8" fmla="*/ 2 w 139"/>
                <a:gd name="T9" fmla="*/ 33 h 63"/>
                <a:gd name="T10" fmla="*/ 138 w 139"/>
                <a:gd name="T11" fmla="*/ 58 h 63"/>
                <a:gd name="T12" fmla="*/ 138 w 139"/>
                <a:gd name="T13" fmla="*/ 62 h 63"/>
                <a:gd name="T14" fmla="*/ 136 w 13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3">
                  <a:moveTo>
                    <a:pt x="136" y="63"/>
                  </a:moveTo>
                  <a:cubicBezTo>
                    <a:pt x="136" y="63"/>
                    <a:pt x="135" y="62"/>
                    <a:pt x="134" y="62"/>
                  </a:cubicBezTo>
                  <a:cubicBezTo>
                    <a:pt x="84" y="6"/>
                    <a:pt x="5" y="37"/>
                    <a:pt x="4" y="38"/>
                  </a:cubicBezTo>
                  <a:cubicBezTo>
                    <a:pt x="2" y="38"/>
                    <a:pt x="1" y="38"/>
                    <a:pt x="0" y="36"/>
                  </a:cubicBezTo>
                  <a:cubicBezTo>
                    <a:pt x="0" y="35"/>
                    <a:pt x="0" y="33"/>
                    <a:pt x="2" y="33"/>
                  </a:cubicBezTo>
                  <a:cubicBezTo>
                    <a:pt x="3" y="32"/>
                    <a:pt x="85" y="0"/>
                    <a:pt x="138" y="58"/>
                  </a:cubicBezTo>
                  <a:cubicBezTo>
                    <a:pt x="139" y="59"/>
                    <a:pt x="139" y="61"/>
                    <a:pt x="138" y="62"/>
                  </a:cubicBezTo>
                  <a:cubicBezTo>
                    <a:pt x="138" y="62"/>
                    <a:pt x="137" y="63"/>
                    <a:pt x="136" y="6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650"/>
            <p:cNvSpPr>
              <a:spLocks/>
            </p:cNvSpPr>
            <p:nvPr/>
          </p:nvSpPr>
          <p:spPr bwMode="auto">
            <a:xfrm>
              <a:off x="2715816" y="4273823"/>
              <a:ext cx="216694" cy="100013"/>
            </a:xfrm>
            <a:custGeom>
              <a:avLst/>
              <a:gdLst>
                <a:gd name="T0" fmla="*/ 116 w 119"/>
                <a:gd name="T1" fmla="*/ 55 h 55"/>
                <a:gd name="T2" fmla="*/ 114 w 119"/>
                <a:gd name="T3" fmla="*/ 55 h 55"/>
                <a:gd name="T4" fmla="*/ 4 w 119"/>
                <a:gd name="T5" fmla="*/ 22 h 55"/>
                <a:gd name="T6" fmla="*/ 0 w 119"/>
                <a:gd name="T7" fmla="*/ 20 h 55"/>
                <a:gd name="T8" fmla="*/ 2 w 119"/>
                <a:gd name="T9" fmla="*/ 17 h 55"/>
                <a:gd name="T10" fmla="*/ 118 w 119"/>
                <a:gd name="T11" fmla="*/ 51 h 55"/>
                <a:gd name="T12" fmla="*/ 118 w 119"/>
                <a:gd name="T13" fmla="*/ 55 h 55"/>
                <a:gd name="T14" fmla="*/ 116 w 11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5">
                  <a:moveTo>
                    <a:pt x="116" y="55"/>
                  </a:moveTo>
                  <a:cubicBezTo>
                    <a:pt x="115" y="55"/>
                    <a:pt x="114" y="55"/>
                    <a:pt x="114" y="55"/>
                  </a:cubicBezTo>
                  <a:cubicBezTo>
                    <a:pt x="66" y="6"/>
                    <a:pt x="4" y="22"/>
                    <a:pt x="4" y="22"/>
                  </a:cubicBezTo>
                  <a:cubicBezTo>
                    <a:pt x="2" y="23"/>
                    <a:pt x="1" y="22"/>
                    <a:pt x="0" y="20"/>
                  </a:cubicBezTo>
                  <a:cubicBezTo>
                    <a:pt x="0" y="19"/>
                    <a:pt x="1" y="17"/>
                    <a:pt x="2" y="17"/>
                  </a:cubicBezTo>
                  <a:cubicBezTo>
                    <a:pt x="3" y="17"/>
                    <a:pt x="68" y="0"/>
                    <a:pt x="118" y="51"/>
                  </a:cubicBezTo>
                  <a:cubicBezTo>
                    <a:pt x="119" y="52"/>
                    <a:pt x="119" y="54"/>
                    <a:pt x="118" y="55"/>
                  </a:cubicBezTo>
                  <a:cubicBezTo>
                    <a:pt x="117" y="55"/>
                    <a:pt x="117" y="55"/>
                    <a:pt x="116" y="55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51"/>
            <p:cNvSpPr>
              <a:spLocks/>
            </p:cNvSpPr>
            <p:nvPr/>
          </p:nvSpPr>
          <p:spPr bwMode="auto">
            <a:xfrm>
              <a:off x="2715816" y="4311923"/>
              <a:ext cx="176213" cy="97631"/>
            </a:xfrm>
            <a:custGeom>
              <a:avLst/>
              <a:gdLst>
                <a:gd name="T0" fmla="*/ 93 w 97"/>
                <a:gd name="T1" fmla="*/ 53 h 53"/>
                <a:gd name="T2" fmla="*/ 91 w 97"/>
                <a:gd name="T3" fmla="*/ 52 h 53"/>
                <a:gd name="T4" fmla="*/ 3 w 97"/>
                <a:gd name="T5" fmla="*/ 10 h 53"/>
                <a:gd name="T6" fmla="*/ 0 w 97"/>
                <a:gd name="T7" fmla="*/ 8 h 53"/>
                <a:gd name="T8" fmla="*/ 3 w 97"/>
                <a:gd name="T9" fmla="*/ 5 h 53"/>
                <a:gd name="T10" fmla="*/ 96 w 97"/>
                <a:gd name="T11" fmla="*/ 49 h 53"/>
                <a:gd name="T12" fmla="*/ 95 w 97"/>
                <a:gd name="T13" fmla="*/ 53 h 53"/>
                <a:gd name="T14" fmla="*/ 93 w 97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53">
                  <a:moveTo>
                    <a:pt x="93" y="53"/>
                  </a:moveTo>
                  <a:cubicBezTo>
                    <a:pt x="93" y="53"/>
                    <a:pt x="92" y="53"/>
                    <a:pt x="91" y="52"/>
                  </a:cubicBezTo>
                  <a:cubicBezTo>
                    <a:pt x="59" y="6"/>
                    <a:pt x="4" y="10"/>
                    <a:pt x="3" y="10"/>
                  </a:cubicBezTo>
                  <a:cubicBezTo>
                    <a:pt x="2" y="10"/>
                    <a:pt x="0" y="9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3" y="5"/>
                    <a:pt x="61" y="0"/>
                    <a:pt x="96" y="49"/>
                  </a:cubicBezTo>
                  <a:cubicBezTo>
                    <a:pt x="97" y="50"/>
                    <a:pt x="96" y="52"/>
                    <a:pt x="95" y="53"/>
                  </a:cubicBezTo>
                  <a:cubicBezTo>
                    <a:pt x="95" y="53"/>
                    <a:pt x="94" y="53"/>
                    <a:pt x="9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652"/>
            <p:cNvSpPr>
              <a:spLocks/>
            </p:cNvSpPr>
            <p:nvPr/>
          </p:nvSpPr>
          <p:spPr bwMode="auto">
            <a:xfrm>
              <a:off x="2661047" y="4003551"/>
              <a:ext cx="51197" cy="51197"/>
            </a:xfrm>
            <a:custGeom>
              <a:avLst/>
              <a:gdLst>
                <a:gd name="T0" fmla="*/ 22 w 28"/>
                <a:gd name="T1" fmla="*/ 3 h 28"/>
                <a:gd name="T2" fmla="*/ 11 w 28"/>
                <a:gd name="T3" fmla="*/ 1 h 28"/>
                <a:gd name="T4" fmla="*/ 13 w 28"/>
                <a:gd name="T5" fmla="*/ 11 h 28"/>
                <a:gd name="T6" fmla="*/ 15 w 28"/>
                <a:gd name="T7" fmla="*/ 12 h 28"/>
                <a:gd name="T8" fmla="*/ 17 w 28"/>
                <a:gd name="T9" fmla="*/ 14 h 28"/>
                <a:gd name="T10" fmla="*/ 14 w 28"/>
                <a:gd name="T11" fmla="*/ 17 h 28"/>
                <a:gd name="T12" fmla="*/ 10 w 28"/>
                <a:gd name="T13" fmla="*/ 15 h 28"/>
                <a:gd name="T14" fmla="*/ 0 w 28"/>
                <a:gd name="T15" fmla="*/ 16 h 28"/>
                <a:gd name="T16" fmla="*/ 13 w 28"/>
                <a:gd name="T17" fmla="*/ 28 h 28"/>
                <a:gd name="T18" fmla="*/ 16 w 28"/>
                <a:gd name="T19" fmla="*/ 28 h 28"/>
                <a:gd name="T20" fmla="*/ 27 w 28"/>
                <a:gd name="T21" fmla="*/ 12 h 28"/>
                <a:gd name="T22" fmla="*/ 22 w 28"/>
                <a:gd name="T2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8">
                  <a:moveTo>
                    <a:pt x="22" y="3"/>
                  </a:moveTo>
                  <a:cubicBezTo>
                    <a:pt x="19" y="1"/>
                    <a:pt x="15" y="0"/>
                    <a:pt x="11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5" y="12"/>
                  </a:cubicBezTo>
                  <a:cubicBezTo>
                    <a:pt x="16" y="12"/>
                    <a:pt x="16" y="13"/>
                    <a:pt x="17" y="14"/>
                  </a:cubicBezTo>
                  <a:cubicBezTo>
                    <a:pt x="17" y="15"/>
                    <a:pt x="16" y="17"/>
                    <a:pt x="14" y="17"/>
                  </a:cubicBezTo>
                  <a:cubicBezTo>
                    <a:pt x="12" y="18"/>
                    <a:pt x="11" y="16"/>
                    <a:pt x="1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3"/>
                    <a:pt x="7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7"/>
                    <a:pt x="28" y="20"/>
                    <a:pt x="27" y="12"/>
                  </a:cubicBezTo>
                  <a:cubicBezTo>
                    <a:pt x="27" y="8"/>
                    <a:pt x="25" y="5"/>
                    <a:pt x="22" y="3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53"/>
            <p:cNvSpPr>
              <a:spLocks/>
            </p:cNvSpPr>
            <p:nvPr/>
          </p:nvSpPr>
          <p:spPr bwMode="auto">
            <a:xfrm>
              <a:off x="2609850" y="4077369"/>
              <a:ext cx="61913" cy="58341"/>
            </a:xfrm>
            <a:custGeom>
              <a:avLst/>
              <a:gdLst>
                <a:gd name="T0" fmla="*/ 25 w 34"/>
                <a:gd name="T1" fmla="*/ 3 h 32"/>
                <a:gd name="T2" fmla="*/ 12 w 34"/>
                <a:gd name="T3" fmla="*/ 0 h 32"/>
                <a:gd name="T4" fmla="*/ 0 w 34"/>
                <a:gd name="T5" fmla="*/ 8 h 32"/>
                <a:gd name="T6" fmla="*/ 0 w 34"/>
                <a:gd name="T7" fmla="*/ 9 h 32"/>
                <a:gd name="T8" fmla="*/ 0 w 34"/>
                <a:gd name="T9" fmla="*/ 26 h 32"/>
                <a:gd name="T10" fmla="*/ 5 w 34"/>
                <a:gd name="T11" fmla="*/ 32 h 32"/>
                <a:gd name="T12" fmla="*/ 11 w 34"/>
                <a:gd name="T13" fmla="*/ 23 h 32"/>
                <a:gd name="T14" fmla="*/ 9 w 34"/>
                <a:gd name="T15" fmla="*/ 14 h 32"/>
                <a:gd name="T16" fmla="*/ 14 w 34"/>
                <a:gd name="T17" fmla="*/ 11 h 32"/>
                <a:gd name="T18" fmla="*/ 18 w 34"/>
                <a:gd name="T19" fmla="*/ 12 h 32"/>
                <a:gd name="T20" fmla="*/ 20 w 34"/>
                <a:gd name="T21" fmla="*/ 21 h 32"/>
                <a:gd name="T22" fmla="*/ 29 w 34"/>
                <a:gd name="T23" fmla="*/ 27 h 32"/>
                <a:gd name="T24" fmla="*/ 25 w 34"/>
                <a:gd name="T2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2">
                  <a:moveTo>
                    <a:pt x="25" y="3"/>
                  </a:moveTo>
                  <a:cubicBezTo>
                    <a:pt x="21" y="1"/>
                    <a:pt x="16" y="0"/>
                    <a:pt x="12" y="0"/>
                  </a:cubicBezTo>
                  <a:cubicBezTo>
                    <a:pt x="7" y="1"/>
                    <a:pt x="3" y="4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9"/>
                    <a:pt x="3" y="30"/>
                    <a:pt x="5" y="3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8" y="21"/>
                    <a:pt x="7" y="17"/>
                    <a:pt x="9" y="14"/>
                  </a:cubicBezTo>
                  <a:cubicBezTo>
                    <a:pt x="10" y="12"/>
                    <a:pt x="12" y="11"/>
                    <a:pt x="14" y="11"/>
                  </a:cubicBezTo>
                  <a:cubicBezTo>
                    <a:pt x="15" y="11"/>
                    <a:pt x="17" y="11"/>
                    <a:pt x="18" y="12"/>
                  </a:cubicBezTo>
                  <a:cubicBezTo>
                    <a:pt x="21" y="14"/>
                    <a:pt x="22" y="18"/>
                    <a:pt x="20" y="2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4" y="20"/>
                    <a:pt x="32" y="9"/>
                    <a:pt x="25" y="3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54"/>
            <p:cNvSpPr>
              <a:spLocks/>
            </p:cNvSpPr>
            <p:nvPr/>
          </p:nvSpPr>
          <p:spPr bwMode="auto">
            <a:xfrm>
              <a:off x="2603897" y="4092848"/>
              <a:ext cx="5953" cy="30956"/>
            </a:xfrm>
            <a:custGeom>
              <a:avLst/>
              <a:gdLst>
                <a:gd name="T0" fmla="*/ 3 w 3"/>
                <a:gd name="T1" fmla="*/ 17 h 17"/>
                <a:gd name="T2" fmla="*/ 3 w 3"/>
                <a:gd name="T3" fmla="*/ 0 h 17"/>
                <a:gd name="T4" fmla="*/ 3 w 3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7">
                  <a:moveTo>
                    <a:pt x="3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2"/>
                    <a:pt x="3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55"/>
            <p:cNvSpPr>
              <a:spLocks/>
            </p:cNvSpPr>
            <p:nvPr/>
          </p:nvSpPr>
          <p:spPr bwMode="auto">
            <a:xfrm>
              <a:off x="2593182" y="3899966"/>
              <a:ext cx="65484" cy="65484"/>
            </a:xfrm>
            <a:custGeom>
              <a:avLst/>
              <a:gdLst>
                <a:gd name="T0" fmla="*/ 9 w 36"/>
                <a:gd name="T1" fmla="*/ 19 h 36"/>
                <a:gd name="T2" fmla="*/ 9 w 36"/>
                <a:gd name="T3" fmla="*/ 19 h 36"/>
                <a:gd name="T4" fmla="*/ 9 w 36"/>
                <a:gd name="T5" fmla="*/ 19 h 36"/>
                <a:gd name="T6" fmla="*/ 9 w 36"/>
                <a:gd name="T7" fmla="*/ 33 h 36"/>
                <a:gd name="T8" fmla="*/ 18 w 36"/>
                <a:gd name="T9" fmla="*/ 36 h 36"/>
                <a:gd name="T10" fmla="*/ 36 w 36"/>
                <a:gd name="T11" fmla="*/ 18 h 36"/>
                <a:gd name="T12" fmla="*/ 25 w 36"/>
                <a:gd name="T13" fmla="*/ 18 h 36"/>
                <a:gd name="T14" fmla="*/ 18 w 36"/>
                <a:gd name="T15" fmla="*/ 25 h 36"/>
                <a:gd name="T16" fmla="*/ 11 w 36"/>
                <a:gd name="T17" fmla="*/ 18 h 36"/>
                <a:gd name="T18" fmla="*/ 18 w 36"/>
                <a:gd name="T19" fmla="*/ 11 h 36"/>
                <a:gd name="T20" fmla="*/ 18 w 36"/>
                <a:gd name="T21" fmla="*/ 0 h 36"/>
                <a:gd name="T22" fmla="*/ 0 w 36"/>
                <a:gd name="T23" fmla="*/ 18 h 36"/>
                <a:gd name="T24" fmla="*/ 9 w 36"/>
                <a:gd name="T25" fmla="*/ 33 h 36"/>
                <a:gd name="T26" fmla="*/ 9 w 36"/>
                <a:gd name="T2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35"/>
                    <a:pt x="15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2"/>
                    <a:pt x="22" y="25"/>
                    <a:pt x="18" y="25"/>
                  </a:cubicBezTo>
                  <a:cubicBezTo>
                    <a:pt x="14" y="25"/>
                    <a:pt x="11" y="22"/>
                    <a:pt x="11" y="18"/>
                  </a:cubicBezTo>
                  <a:cubicBezTo>
                    <a:pt x="11" y="14"/>
                    <a:pt x="14" y="11"/>
                    <a:pt x="18" y="1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4" y="30"/>
                    <a:pt x="9" y="33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56"/>
            <p:cNvSpPr>
              <a:spLocks/>
            </p:cNvSpPr>
            <p:nvPr/>
          </p:nvSpPr>
          <p:spPr bwMode="auto">
            <a:xfrm>
              <a:off x="2609850" y="39344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657"/>
            <p:cNvSpPr>
              <a:spLocks/>
            </p:cNvSpPr>
            <p:nvPr/>
          </p:nvSpPr>
          <p:spPr bwMode="auto">
            <a:xfrm>
              <a:off x="2609850" y="39344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658"/>
            <p:cNvSpPr>
              <a:spLocks/>
            </p:cNvSpPr>
            <p:nvPr/>
          </p:nvSpPr>
          <p:spPr bwMode="auto">
            <a:xfrm>
              <a:off x="2686050" y="3910682"/>
              <a:ext cx="57150" cy="48816"/>
            </a:xfrm>
            <a:custGeom>
              <a:avLst/>
              <a:gdLst>
                <a:gd name="T0" fmla="*/ 7 w 31"/>
                <a:gd name="T1" fmla="*/ 27 h 27"/>
                <a:gd name="T2" fmla="*/ 14 w 31"/>
                <a:gd name="T3" fmla="*/ 18 h 27"/>
                <a:gd name="T4" fmla="*/ 13 w 31"/>
                <a:gd name="T5" fmla="*/ 14 h 27"/>
                <a:gd name="T6" fmla="*/ 18 w 31"/>
                <a:gd name="T7" fmla="*/ 13 h 27"/>
                <a:gd name="T8" fmla="*/ 18 w 31"/>
                <a:gd name="T9" fmla="*/ 18 h 27"/>
                <a:gd name="T10" fmla="*/ 27 w 31"/>
                <a:gd name="T11" fmla="*/ 24 h 27"/>
                <a:gd name="T12" fmla="*/ 24 w 31"/>
                <a:gd name="T13" fmla="*/ 5 h 27"/>
                <a:gd name="T14" fmla="*/ 5 w 31"/>
                <a:gd name="T15" fmla="*/ 7 h 27"/>
                <a:gd name="T16" fmla="*/ 7 w 3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7">
                  <a:moveTo>
                    <a:pt x="7" y="27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17"/>
                    <a:pt x="12" y="15"/>
                    <a:pt x="13" y="14"/>
                  </a:cubicBezTo>
                  <a:cubicBezTo>
                    <a:pt x="14" y="13"/>
                    <a:pt x="16" y="12"/>
                    <a:pt x="18" y="13"/>
                  </a:cubicBezTo>
                  <a:cubicBezTo>
                    <a:pt x="19" y="14"/>
                    <a:pt x="19" y="16"/>
                    <a:pt x="18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1" y="18"/>
                    <a:pt x="30" y="9"/>
                    <a:pt x="24" y="5"/>
                  </a:cubicBezTo>
                  <a:cubicBezTo>
                    <a:pt x="18" y="0"/>
                    <a:pt x="9" y="1"/>
                    <a:pt x="5" y="7"/>
                  </a:cubicBezTo>
                  <a:cubicBezTo>
                    <a:pt x="0" y="14"/>
                    <a:pt x="1" y="22"/>
                    <a:pt x="7" y="2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659"/>
            <p:cNvSpPr>
              <a:spLocks/>
            </p:cNvSpPr>
            <p:nvPr/>
          </p:nvSpPr>
          <p:spPr bwMode="auto">
            <a:xfrm>
              <a:off x="2737247" y="3985691"/>
              <a:ext cx="53578" cy="47625"/>
            </a:xfrm>
            <a:custGeom>
              <a:avLst/>
              <a:gdLst>
                <a:gd name="T0" fmla="*/ 5 w 29"/>
                <a:gd name="T1" fmla="*/ 26 h 26"/>
                <a:gd name="T2" fmla="*/ 13 w 29"/>
                <a:gd name="T3" fmla="*/ 18 h 26"/>
                <a:gd name="T4" fmla="*/ 13 w 29"/>
                <a:gd name="T5" fmla="*/ 14 h 26"/>
                <a:gd name="T6" fmla="*/ 17 w 29"/>
                <a:gd name="T7" fmla="*/ 14 h 26"/>
                <a:gd name="T8" fmla="*/ 18 w 29"/>
                <a:gd name="T9" fmla="*/ 16 h 26"/>
                <a:gd name="T10" fmla="*/ 17 w 29"/>
                <a:gd name="T11" fmla="*/ 18 h 26"/>
                <a:gd name="T12" fmla="*/ 25 w 29"/>
                <a:gd name="T13" fmla="*/ 25 h 26"/>
                <a:gd name="T14" fmla="*/ 29 w 29"/>
                <a:gd name="T15" fmla="*/ 16 h 26"/>
                <a:gd name="T16" fmla="*/ 25 w 29"/>
                <a:gd name="T17" fmla="*/ 6 h 26"/>
                <a:gd name="T18" fmla="*/ 5 w 29"/>
                <a:gd name="T19" fmla="*/ 6 h 26"/>
                <a:gd name="T20" fmla="*/ 5 w 29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6">
                  <a:moveTo>
                    <a:pt x="5" y="26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2" y="17"/>
                    <a:pt x="12" y="15"/>
                    <a:pt x="13" y="14"/>
                  </a:cubicBezTo>
                  <a:cubicBezTo>
                    <a:pt x="14" y="12"/>
                    <a:pt x="16" y="12"/>
                    <a:pt x="17" y="14"/>
                  </a:cubicBezTo>
                  <a:cubicBezTo>
                    <a:pt x="18" y="14"/>
                    <a:pt x="18" y="15"/>
                    <a:pt x="18" y="16"/>
                  </a:cubicBezTo>
                  <a:cubicBezTo>
                    <a:pt x="18" y="17"/>
                    <a:pt x="18" y="17"/>
                    <a:pt x="17" y="18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23"/>
                    <a:pt x="29" y="19"/>
                    <a:pt x="29" y="16"/>
                  </a:cubicBezTo>
                  <a:cubicBezTo>
                    <a:pt x="29" y="12"/>
                    <a:pt x="27" y="8"/>
                    <a:pt x="25" y="6"/>
                  </a:cubicBezTo>
                  <a:cubicBezTo>
                    <a:pt x="19" y="0"/>
                    <a:pt x="10" y="1"/>
                    <a:pt x="5" y="6"/>
                  </a:cubicBezTo>
                  <a:cubicBezTo>
                    <a:pt x="0" y="12"/>
                    <a:pt x="0" y="20"/>
                    <a:pt x="5" y="26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660"/>
            <p:cNvSpPr>
              <a:spLocks/>
            </p:cNvSpPr>
            <p:nvPr/>
          </p:nvSpPr>
          <p:spPr bwMode="auto">
            <a:xfrm>
              <a:off x="2795588" y="4058319"/>
              <a:ext cx="54769" cy="47625"/>
            </a:xfrm>
            <a:custGeom>
              <a:avLst/>
              <a:gdLst>
                <a:gd name="T0" fmla="*/ 14 w 30"/>
                <a:gd name="T1" fmla="*/ 12 h 26"/>
                <a:gd name="T2" fmla="*/ 16 w 30"/>
                <a:gd name="T3" fmla="*/ 11 h 26"/>
                <a:gd name="T4" fmla="*/ 18 w 30"/>
                <a:gd name="T5" fmla="*/ 13 h 26"/>
                <a:gd name="T6" fmla="*/ 18 w 30"/>
                <a:gd name="T7" fmla="*/ 15 h 26"/>
                <a:gd name="T8" fmla="*/ 17 w 30"/>
                <a:gd name="T9" fmla="*/ 17 h 26"/>
                <a:gd name="T10" fmla="*/ 23 w 30"/>
                <a:gd name="T11" fmla="*/ 26 h 26"/>
                <a:gd name="T12" fmla="*/ 29 w 30"/>
                <a:gd name="T13" fmla="*/ 18 h 26"/>
                <a:gd name="T14" fmla="*/ 27 w 30"/>
                <a:gd name="T15" fmla="*/ 7 h 26"/>
                <a:gd name="T16" fmla="*/ 19 w 30"/>
                <a:gd name="T17" fmla="*/ 1 h 26"/>
                <a:gd name="T18" fmla="*/ 8 w 30"/>
                <a:gd name="T19" fmla="*/ 2 h 26"/>
                <a:gd name="T20" fmla="*/ 4 w 30"/>
                <a:gd name="T21" fmla="*/ 21 h 26"/>
                <a:gd name="T22" fmla="*/ 13 w 30"/>
                <a:gd name="T23" fmla="*/ 16 h 26"/>
                <a:gd name="T24" fmla="*/ 14 w 30"/>
                <a:gd name="T25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6">
                  <a:moveTo>
                    <a:pt x="14" y="12"/>
                  </a:moveTo>
                  <a:cubicBezTo>
                    <a:pt x="15" y="11"/>
                    <a:pt x="15" y="11"/>
                    <a:pt x="16" y="11"/>
                  </a:cubicBezTo>
                  <a:cubicBezTo>
                    <a:pt x="17" y="11"/>
                    <a:pt x="18" y="12"/>
                    <a:pt x="18" y="13"/>
                  </a:cubicBezTo>
                  <a:cubicBezTo>
                    <a:pt x="19" y="13"/>
                    <a:pt x="19" y="14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6" y="24"/>
                    <a:pt x="28" y="21"/>
                    <a:pt x="29" y="18"/>
                  </a:cubicBezTo>
                  <a:cubicBezTo>
                    <a:pt x="30" y="14"/>
                    <a:pt x="29" y="10"/>
                    <a:pt x="27" y="7"/>
                  </a:cubicBezTo>
                  <a:cubicBezTo>
                    <a:pt x="25" y="4"/>
                    <a:pt x="22" y="2"/>
                    <a:pt x="19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2" y="6"/>
                    <a:pt x="0" y="15"/>
                    <a:pt x="4" y="2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4"/>
                    <a:pt x="12" y="12"/>
                    <a:pt x="14" y="1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661"/>
            <p:cNvSpPr>
              <a:spLocks/>
            </p:cNvSpPr>
            <p:nvPr/>
          </p:nvSpPr>
          <p:spPr bwMode="auto">
            <a:xfrm>
              <a:off x="2428875" y="4215482"/>
              <a:ext cx="44053" cy="52388"/>
            </a:xfrm>
            <a:custGeom>
              <a:avLst/>
              <a:gdLst>
                <a:gd name="T0" fmla="*/ 8 w 24"/>
                <a:gd name="T1" fmla="*/ 13 h 29"/>
                <a:gd name="T2" fmla="*/ 12 w 24"/>
                <a:gd name="T3" fmla="*/ 14 h 29"/>
                <a:gd name="T4" fmla="*/ 13 w 24"/>
                <a:gd name="T5" fmla="*/ 16 h 29"/>
                <a:gd name="T6" fmla="*/ 12 w 24"/>
                <a:gd name="T7" fmla="*/ 18 h 29"/>
                <a:gd name="T8" fmla="*/ 7 w 24"/>
                <a:gd name="T9" fmla="*/ 18 h 29"/>
                <a:gd name="T10" fmla="*/ 0 w 24"/>
                <a:gd name="T11" fmla="*/ 25 h 29"/>
                <a:gd name="T12" fmla="*/ 10 w 24"/>
                <a:gd name="T13" fmla="*/ 29 h 29"/>
                <a:gd name="T14" fmla="*/ 19 w 24"/>
                <a:gd name="T15" fmla="*/ 26 h 29"/>
                <a:gd name="T16" fmla="*/ 24 w 24"/>
                <a:gd name="T17" fmla="*/ 16 h 29"/>
                <a:gd name="T18" fmla="*/ 20 w 24"/>
                <a:gd name="T19" fmla="*/ 6 h 29"/>
                <a:gd name="T20" fmla="*/ 0 w 24"/>
                <a:gd name="T21" fmla="*/ 5 h 29"/>
                <a:gd name="T22" fmla="*/ 8 w 24"/>
                <a:gd name="T2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9">
                  <a:moveTo>
                    <a:pt x="8" y="13"/>
                  </a:moveTo>
                  <a:cubicBezTo>
                    <a:pt x="9" y="12"/>
                    <a:pt x="11" y="12"/>
                    <a:pt x="12" y="14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7"/>
                    <a:pt x="12" y="17"/>
                    <a:pt x="12" y="18"/>
                  </a:cubicBezTo>
                  <a:cubicBezTo>
                    <a:pt x="11" y="19"/>
                    <a:pt x="9" y="19"/>
                    <a:pt x="7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8"/>
                    <a:pt x="6" y="29"/>
                    <a:pt x="10" y="29"/>
                  </a:cubicBezTo>
                  <a:cubicBezTo>
                    <a:pt x="13" y="29"/>
                    <a:pt x="16" y="28"/>
                    <a:pt x="19" y="26"/>
                  </a:cubicBezTo>
                  <a:cubicBezTo>
                    <a:pt x="22" y="23"/>
                    <a:pt x="23" y="20"/>
                    <a:pt x="24" y="16"/>
                  </a:cubicBezTo>
                  <a:cubicBezTo>
                    <a:pt x="24" y="13"/>
                    <a:pt x="23" y="9"/>
                    <a:pt x="20" y="6"/>
                  </a:cubicBezTo>
                  <a:cubicBezTo>
                    <a:pt x="15" y="1"/>
                    <a:pt x="6" y="0"/>
                    <a:pt x="0" y="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662"/>
            <p:cNvSpPr>
              <a:spLocks/>
            </p:cNvSpPr>
            <p:nvPr/>
          </p:nvSpPr>
          <p:spPr bwMode="auto">
            <a:xfrm>
              <a:off x="2361010" y="4133329"/>
              <a:ext cx="51197" cy="51197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7 w 28"/>
                <a:gd name="T5" fmla="*/ 14 h 28"/>
                <a:gd name="T6" fmla="*/ 14 w 28"/>
                <a:gd name="T7" fmla="*/ 17 h 28"/>
                <a:gd name="T8" fmla="*/ 11 w 28"/>
                <a:gd name="T9" fmla="*/ 14 h 28"/>
                <a:gd name="T10" fmla="*/ 14 w 28"/>
                <a:gd name="T11" fmla="*/ 11 h 28"/>
                <a:gd name="T12" fmla="*/ 14 w 28"/>
                <a:gd name="T13" fmla="*/ 0 h 28"/>
                <a:gd name="T14" fmla="*/ 0 w 28"/>
                <a:gd name="T15" fmla="*/ 14 h 28"/>
                <a:gd name="T16" fmla="*/ 14 w 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1" y="28"/>
                    <a:pt x="28" y="22"/>
                    <a:pt x="2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6"/>
                    <a:pt x="15" y="17"/>
                    <a:pt x="14" y="17"/>
                  </a:cubicBezTo>
                  <a:cubicBezTo>
                    <a:pt x="12" y="17"/>
                    <a:pt x="11" y="16"/>
                    <a:pt x="11" y="14"/>
                  </a:cubicBezTo>
                  <a:cubicBezTo>
                    <a:pt x="11" y="13"/>
                    <a:pt x="12" y="11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663"/>
            <p:cNvSpPr>
              <a:spLocks/>
            </p:cNvSpPr>
            <p:nvPr/>
          </p:nvSpPr>
          <p:spPr bwMode="auto">
            <a:xfrm>
              <a:off x="2463404" y="3928541"/>
              <a:ext cx="50006" cy="51197"/>
            </a:xfrm>
            <a:custGeom>
              <a:avLst/>
              <a:gdLst>
                <a:gd name="T0" fmla="*/ 8 w 27"/>
                <a:gd name="T1" fmla="*/ 27 h 28"/>
                <a:gd name="T2" fmla="*/ 14 w 27"/>
                <a:gd name="T3" fmla="*/ 28 h 28"/>
                <a:gd name="T4" fmla="*/ 19 w 27"/>
                <a:gd name="T5" fmla="*/ 27 h 28"/>
                <a:gd name="T6" fmla="*/ 15 w 27"/>
                <a:gd name="T7" fmla="*/ 17 h 28"/>
                <a:gd name="T8" fmla="*/ 13 w 27"/>
                <a:gd name="T9" fmla="*/ 17 h 28"/>
                <a:gd name="T10" fmla="*/ 11 w 27"/>
                <a:gd name="T11" fmla="*/ 15 h 28"/>
                <a:gd name="T12" fmla="*/ 11 w 27"/>
                <a:gd name="T13" fmla="*/ 13 h 28"/>
                <a:gd name="T14" fmla="*/ 13 w 27"/>
                <a:gd name="T15" fmla="*/ 11 h 28"/>
                <a:gd name="T16" fmla="*/ 16 w 27"/>
                <a:gd name="T17" fmla="*/ 12 h 28"/>
                <a:gd name="T18" fmla="*/ 17 w 27"/>
                <a:gd name="T19" fmla="*/ 13 h 28"/>
                <a:gd name="T20" fmla="*/ 27 w 27"/>
                <a:gd name="T21" fmla="*/ 10 h 28"/>
                <a:gd name="T22" fmla="*/ 20 w 27"/>
                <a:gd name="T23" fmla="*/ 2 h 28"/>
                <a:gd name="T24" fmla="*/ 10 w 27"/>
                <a:gd name="T25" fmla="*/ 1 h 28"/>
                <a:gd name="T26" fmla="*/ 2 w 27"/>
                <a:gd name="T27" fmla="*/ 8 h 28"/>
                <a:gd name="T28" fmla="*/ 1 w 27"/>
                <a:gd name="T29" fmla="*/ 19 h 28"/>
                <a:gd name="T30" fmla="*/ 8 w 27"/>
                <a:gd name="T3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8">
                  <a:moveTo>
                    <a:pt x="8" y="27"/>
                  </a:moveTo>
                  <a:cubicBezTo>
                    <a:pt x="10" y="28"/>
                    <a:pt x="12" y="28"/>
                    <a:pt x="14" y="28"/>
                  </a:cubicBezTo>
                  <a:cubicBezTo>
                    <a:pt x="16" y="28"/>
                    <a:pt x="17" y="28"/>
                    <a:pt x="19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3" y="17"/>
                  </a:cubicBezTo>
                  <a:cubicBezTo>
                    <a:pt x="12" y="17"/>
                    <a:pt x="12" y="16"/>
                    <a:pt x="11" y="15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2" y="12"/>
                    <a:pt x="12" y="12"/>
                    <a:pt x="13" y="11"/>
                  </a:cubicBezTo>
                  <a:cubicBezTo>
                    <a:pt x="14" y="11"/>
                    <a:pt x="15" y="11"/>
                    <a:pt x="16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6"/>
                    <a:pt x="24" y="4"/>
                    <a:pt x="20" y="2"/>
                  </a:cubicBezTo>
                  <a:cubicBezTo>
                    <a:pt x="17" y="0"/>
                    <a:pt x="13" y="0"/>
                    <a:pt x="10" y="1"/>
                  </a:cubicBezTo>
                  <a:cubicBezTo>
                    <a:pt x="6" y="2"/>
                    <a:pt x="3" y="5"/>
                    <a:pt x="2" y="8"/>
                  </a:cubicBezTo>
                  <a:cubicBezTo>
                    <a:pt x="0" y="12"/>
                    <a:pt x="0" y="15"/>
                    <a:pt x="1" y="19"/>
                  </a:cubicBezTo>
                  <a:cubicBezTo>
                    <a:pt x="2" y="22"/>
                    <a:pt x="5" y="25"/>
                    <a:pt x="8" y="2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664"/>
            <p:cNvSpPr>
              <a:spLocks/>
            </p:cNvSpPr>
            <p:nvPr/>
          </p:nvSpPr>
          <p:spPr bwMode="auto">
            <a:xfrm>
              <a:off x="2527697" y="4003551"/>
              <a:ext cx="51197" cy="51197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7 w 28"/>
                <a:gd name="T5" fmla="*/ 14 h 28"/>
                <a:gd name="T6" fmla="*/ 14 w 28"/>
                <a:gd name="T7" fmla="*/ 17 h 28"/>
                <a:gd name="T8" fmla="*/ 11 w 28"/>
                <a:gd name="T9" fmla="*/ 14 h 28"/>
                <a:gd name="T10" fmla="*/ 14 w 28"/>
                <a:gd name="T11" fmla="*/ 11 h 28"/>
                <a:gd name="T12" fmla="*/ 14 w 28"/>
                <a:gd name="T13" fmla="*/ 0 h 28"/>
                <a:gd name="T14" fmla="*/ 0 w 28"/>
                <a:gd name="T15" fmla="*/ 14 h 28"/>
                <a:gd name="T16" fmla="*/ 14 w 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1" y="28"/>
                    <a:pt x="28" y="22"/>
                    <a:pt x="2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6"/>
                    <a:pt x="15" y="17"/>
                    <a:pt x="14" y="17"/>
                  </a:cubicBezTo>
                  <a:cubicBezTo>
                    <a:pt x="12" y="17"/>
                    <a:pt x="11" y="16"/>
                    <a:pt x="11" y="14"/>
                  </a:cubicBezTo>
                  <a:cubicBezTo>
                    <a:pt x="11" y="13"/>
                    <a:pt x="12" y="11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665"/>
            <p:cNvSpPr>
              <a:spLocks/>
            </p:cNvSpPr>
            <p:nvPr/>
          </p:nvSpPr>
          <p:spPr bwMode="auto">
            <a:xfrm>
              <a:off x="2462213" y="4034507"/>
              <a:ext cx="61913" cy="61913"/>
            </a:xfrm>
            <a:custGeom>
              <a:avLst/>
              <a:gdLst>
                <a:gd name="T0" fmla="*/ 10 w 34"/>
                <a:gd name="T1" fmla="*/ 33 h 34"/>
                <a:gd name="T2" fmla="*/ 15 w 34"/>
                <a:gd name="T3" fmla="*/ 34 h 34"/>
                <a:gd name="T4" fmla="*/ 22 w 34"/>
                <a:gd name="T5" fmla="*/ 32 h 34"/>
                <a:gd name="T6" fmla="*/ 30 w 34"/>
                <a:gd name="T7" fmla="*/ 10 h 34"/>
                <a:gd name="T8" fmla="*/ 20 w 34"/>
                <a:gd name="T9" fmla="*/ 2 h 34"/>
                <a:gd name="T10" fmla="*/ 7 w 34"/>
                <a:gd name="T11" fmla="*/ 2 h 34"/>
                <a:gd name="T12" fmla="*/ 12 w 34"/>
                <a:gd name="T13" fmla="*/ 12 h 34"/>
                <a:gd name="T14" fmla="*/ 17 w 34"/>
                <a:gd name="T15" fmla="*/ 12 h 34"/>
                <a:gd name="T16" fmla="*/ 20 w 34"/>
                <a:gd name="T17" fmla="*/ 15 h 34"/>
                <a:gd name="T18" fmla="*/ 17 w 34"/>
                <a:gd name="T19" fmla="*/ 23 h 34"/>
                <a:gd name="T20" fmla="*/ 13 w 34"/>
                <a:gd name="T21" fmla="*/ 23 h 34"/>
                <a:gd name="T22" fmla="*/ 10 w 34"/>
                <a:gd name="T23" fmla="*/ 20 h 34"/>
                <a:gd name="T24" fmla="*/ 0 w 34"/>
                <a:gd name="T25" fmla="*/ 25 h 34"/>
                <a:gd name="T26" fmla="*/ 10 w 34"/>
                <a:gd name="T27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4">
                  <a:moveTo>
                    <a:pt x="10" y="33"/>
                  </a:moveTo>
                  <a:cubicBezTo>
                    <a:pt x="11" y="34"/>
                    <a:pt x="13" y="34"/>
                    <a:pt x="15" y="34"/>
                  </a:cubicBezTo>
                  <a:cubicBezTo>
                    <a:pt x="17" y="34"/>
                    <a:pt x="20" y="34"/>
                    <a:pt x="22" y="32"/>
                  </a:cubicBezTo>
                  <a:cubicBezTo>
                    <a:pt x="30" y="28"/>
                    <a:pt x="34" y="18"/>
                    <a:pt x="30" y="10"/>
                  </a:cubicBezTo>
                  <a:cubicBezTo>
                    <a:pt x="28" y="6"/>
                    <a:pt x="24" y="3"/>
                    <a:pt x="20" y="2"/>
                  </a:cubicBezTo>
                  <a:cubicBezTo>
                    <a:pt x="16" y="0"/>
                    <a:pt x="11" y="0"/>
                    <a:pt x="7" y="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1"/>
                    <a:pt x="15" y="11"/>
                    <a:pt x="17" y="12"/>
                  </a:cubicBezTo>
                  <a:cubicBezTo>
                    <a:pt x="18" y="12"/>
                    <a:pt x="19" y="13"/>
                    <a:pt x="20" y="15"/>
                  </a:cubicBezTo>
                  <a:cubicBezTo>
                    <a:pt x="22" y="18"/>
                    <a:pt x="20" y="21"/>
                    <a:pt x="17" y="23"/>
                  </a:cubicBezTo>
                  <a:cubicBezTo>
                    <a:pt x="16" y="24"/>
                    <a:pt x="14" y="24"/>
                    <a:pt x="13" y="23"/>
                  </a:cubicBezTo>
                  <a:cubicBezTo>
                    <a:pt x="11" y="23"/>
                    <a:pt x="10" y="22"/>
                    <a:pt x="1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9"/>
                    <a:pt x="5" y="32"/>
                    <a:pt x="10" y="33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666"/>
            <p:cNvSpPr>
              <a:spLocks/>
            </p:cNvSpPr>
            <p:nvPr/>
          </p:nvSpPr>
          <p:spPr bwMode="auto">
            <a:xfrm>
              <a:off x="2812257" y="4177382"/>
              <a:ext cx="48816" cy="51197"/>
            </a:xfrm>
            <a:custGeom>
              <a:avLst/>
              <a:gdLst>
                <a:gd name="T0" fmla="*/ 17 w 27"/>
                <a:gd name="T1" fmla="*/ 14 h 28"/>
                <a:gd name="T2" fmla="*/ 14 w 27"/>
                <a:gd name="T3" fmla="*/ 17 h 28"/>
                <a:gd name="T4" fmla="*/ 10 w 27"/>
                <a:gd name="T5" fmla="*/ 14 h 28"/>
                <a:gd name="T6" fmla="*/ 14 w 27"/>
                <a:gd name="T7" fmla="*/ 11 h 28"/>
                <a:gd name="T8" fmla="*/ 14 w 27"/>
                <a:gd name="T9" fmla="*/ 0 h 28"/>
                <a:gd name="T10" fmla="*/ 0 w 27"/>
                <a:gd name="T11" fmla="*/ 14 h 28"/>
                <a:gd name="T12" fmla="*/ 14 w 27"/>
                <a:gd name="T13" fmla="*/ 28 h 28"/>
                <a:gd name="T14" fmla="*/ 27 w 27"/>
                <a:gd name="T15" fmla="*/ 14 h 28"/>
                <a:gd name="T16" fmla="*/ 17 w 27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8">
                  <a:moveTo>
                    <a:pt x="17" y="14"/>
                  </a:moveTo>
                  <a:cubicBezTo>
                    <a:pt x="17" y="16"/>
                    <a:pt x="15" y="17"/>
                    <a:pt x="14" y="17"/>
                  </a:cubicBezTo>
                  <a:cubicBezTo>
                    <a:pt x="12" y="17"/>
                    <a:pt x="10" y="16"/>
                    <a:pt x="10" y="14"/>
                  </a:cubicBezTo>
                  <a:cubicBezTo>
                    <a:pt x="10" y="12"/>
                    <a:pt x="12" y="11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7" y="22"/>
                    <a:pt x="27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667"/>
            <p:cNvSpPr>
              <a:spLocks noChangeArrowheads="1"/>
            </p:cNvSpPr>
            <p:nvPr/>
          </p:nvSpPr>
          <p:spPr bwMode="auto">
            <a:xfrm>
              <a:off x="2764632" y="4221435"/>
              <a:ext cx="26194" cy="2738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Oval 668"/>
            <p:cNvSpPr>
              <a:spLocks noChangeArrowheads="1"/>
            </p:cNvSpPr>
            <p:nvPr/>
          </p:nvSpPr>
          <p:spPr bwMode="auto">
            <a:xfrm>
              <a:off x="2719388" y="4239294"/>
              <a:ext cx="27384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669"/>
            <p:cNvSpPr>
              <a:spLocks noChangeArrowheads="1"/>
            </p:cNvSpPr>
            <p:nvPr/>
          </p:nvSpPr>
          <p:spPr bwMode="auto">
            <a:xfrm>
              <a:off x="2412207" y="4002360"/>
              <a:ext cx="27384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670"/>
            <p:cNvSpPr>
              <a:spLocks noChangeArrowheads="1"/>
            </p:cNvSpPr>
            <p:nvPr/>
          </p:nvSpPr>
          <p:spPr bwMode="auto">
            <a:xfrm>
              <a:off x="2377679" y="4033316"/>
              <a:ext cx="26194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671"/>
            <p:cNvSpPr>
              <a:spLocks noChangeArrowheads="1"/>
            </p:cNvSpPr>
            <p:nvPr/>
          </p:nvSpPr>
          <p:spPr bwMode="auto">
            <a:xfrm>
              <a:off x="2377679" y="4221435"/>
              <a:ext cx="26194" cy="2738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672"/>
            <p:cNvSpPr>
              <a:spLocks noChangeArrowheads="1"/>
            </p:cNvSpPr>
            <p:nvPr/>
          </p:nvSpPr>
          <p:spPr bwMode="auto">
            <a:xfrm>
              <a:off x="2315766" y="4248819"/>
              <a:ext cx="26194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673"/>
            <p:cNvSpPr>
              <a:spLocks/>
            </p:cNvSpPr>
            <p:nvPr/>
          </p:nvSpPr>
          <p:spPr bwMode="auto">
            <a:xfrm>
              <a:off x="2595563" y="3998788"/>
              <a:ext cx="14288" cy="27384"/>
            </a:xfrm>
            <a:custGeom>
              <a:avLst/>
              <a:gdLst>
                <a:gd name="T0" fmla="*/ 7 w 8"/>
                <a:gd name="T1" fmla="*/ 0 h 15"/>
                <a:gd name="T2" fmla="*/ 0 w 8"/>
                <a:gd name="T3" fmla="*/ 8 h 15"/>
                <a:gd name="T4" fmla="*/ 7 w 8"/>
                <a:gd name="T5" fmla="*/ 15 h 15"/>
                <a:gd name="T6" fmla="*/ 8 w 8"/>
                <a:gd name="T7" fmla="*/ 15 h 15"/>
                <a:gd name="T8" fmla="*/ 8 w 8"/>
                <a:gd name="T9" fmla="*/ 0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674"/>
            <p:cNvSpPr>
              <a:spLocks/>
            </p:cNvSpPr>
            <p:nvPr/>
          </p:nvSpPr>
          <p:spPr bwMode="auto">
            <a:xfrm>
              <a:off x="2609850" y="3999979"/>
              <a:ext cx="10716" cy="26194"/>
            </a:xfrm>
            <a:custGeom>
              <a:avLst/>
              <a:gdLst>
                <a:gd name="T0" fmla="*/ 6 w 6"/>
                <a:gd name="T1" fmla="*/ 7 h 14"/>
                <a:gd name="T2" fmla="*/ 0 w 6"/>
                <a:gd name="T3" fmla="*/ 0 h 14"/>
                <a:gd name="T4" fmla="*/ 0 w 6"/>
                <a:gd name="T5" fmla="*/ 14 h 14"/>
                <a:gd name="T6" fmla="*/ 6 w 6"/>
                <a:gd name="T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6" y="7"/>
                  </a:moveTo>
                  <a:cubicBezTo>
                    <a:pt x="6" y="3"/>
                    <a:pt x="4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3"/>
                    <a:pt x="6" y="10"/>
                    <a:pt x="6" y="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675"/>
            <p:cNvSpPr>
              <a:spLocks/>
            </p:cNvSpPr>
            <p:nvPr/>
          </p:nvSpPr>
          <p:spPr bwMode="auto">
            <a:xfrm>
              <a:off x="2609850" y="3998788"/>
              <a:ext cx="0" cy="27384"/>
            </a:xfrm>
            <a:custGeom>
              <a:avLst/>
              <a:gdLst>
                <a:gd name="T0" fmla="*/ 1 h 23"/>
                <a:gd name="T1" fmla="*/ 0 h 23"/>
                <a:gd name="T2" fmla="*/ 23 h 23"/>
                <a:gd name="T3" fmla="*/ 23 h 23"/>
                <a:gd name="T4" fmla="*/ 1 h 2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3">
                  <a:moveTo>
                    <a:pt x="0" y="1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Oval 676"/>
            <p:cNvSpPr>
              <a:spLocks noChangeArrowheads="1"/>
            </p:cNvSpPr>
            <p:nvPr/>
          </p:nvSpPr>
          <p:spPr bwMode="auto">
            <a:xfrm>
              <a:off x="2549129" y="4113088"/>
              <a:ext cx="26194" cy="2738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677"/>
            <p:cNvSpPr>
              <a:spLocks noChangeArrowheads="1"/>
            </p:cNvSpPr>
            <p:nvPr/>
          </p:nvSpPr>
          <p:spPr bwMode="auto">
            <a:xfrm>
              <a:off x="2580085" y="4159523"/>
              <a:ext cx="26194" cy="2738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Oval 678"/>
            <p:cNvSpPr>
              <a:spLocks noChangeArrowheads="1"/>
            </p:cNvSpPr>
            <p:nvPr/>
          </p:nvSpPr>
          <p:spPr bwMode="auto">
            <a:xfrm>
              <a:off x="2712244" y="4071416"/>
              <a:ext cx="25003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Oval 679"/>
            <p:cNvSpPr>
              <a:spLocks noChangeArrowheads="1"/>
            </p:cNvSpPr>
            <p:nvPr/>
          </p:nvSpPr>
          <p:spPr bwMode="auto">
            <a:xfrm>
              <a:off x="2626519" y="4173810"/>
              <a:ext cx="25003" cy="25003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Oval 680"/>
            <p:cNvSpPr>
              <a:spLocks noChangeArrowheads="1"/>
            </p:cNvSpPr>
            <p:nvPr/>
          </p:nvSpPr>
          <p:spPr bwMode="auto">
            <a:xfrm>
              <a:off x="2626519" y="4215482"/>
              <a:ext cx="25003" cy="2619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Oval 681"/>
            <p:cNvSpPr>
              <a:spLocks noChangeArrowheads="1"/>
            </p:cNvSpPr>
            <p:nvPr/>
          </p:nvSpPr>
          <p:spPr bwMode="auto">
            <a:xfrm>
              <a:off x="2511029" y="4215482"/>
              <a:ext cx="26194" cy="2619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Oval 682"/>
            <p:cNvSpPr>
              <a:spLocks noChangeArrowheads="1"/>
            </p:cNvSpPr>
            <p:nvPr/>
          </p:nvSpPr>
          <p:spPr bwMode="auto">
            <a:xfrm>
              <a:off x="2568179" y="4208338"/>
              <a:ext cx="25003" cy="2738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977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组合 471"/>
          <p:cNvGrpSpPr/>
          <p:nvPr/>
        </p:nvGrpSpPr>
        <p:grpSpPr>
          <a:xfrm>
            <a:off x="2651679" y="1572119"/>
            <a:ext cx="2172772" cy="2414593"/>
            <a:chOff x="4894660" y="2514079"/>
            <a:chExt cx="716756" cy="796528"/>
          </a:xfrm>
        </p:grpSpPr>
        <p:sp>
          <p:nvSpPr>
            <p:cNvPr id="66" name="Freeform 428"/>
            <p:cNvSpPr>
              <a:spLocks/>
            </p:cNvSpPr>
            <p:nvPr/>
          </p:nvSpPr>
          <p:spPr bwMode="auto">
            <a:xfrm>
              <a:off x="4900613" y="3180829"/>
              <a:ext cx="77391" cy="82153"/>
            </a:xfrm>
            <a:custGeom>
              <a:avLst/>
              <a:gdLst>
                <a:gd name="T0" fmla="*/ 43 w 43"/>
                <a:gd name="T1" fmla="*/ 32 h 45"/>
                <a:gd name="T2" fmla="*/ 31 w 43"/>
                <a:gd name="T3" fmla="*/ 14 h 45"/>
                <a:gd name="T4" fmla="*/ 16 w 43"/>
                <a:gd name="T5" fmla="*/ 16 h 45"/>
                <a:gd name="T6" fmla="*/ 29 w 43"/>
                <a:gd name="T7" fmla="*/ 9 h 45"/>
                <a:gd name="T8" fmla="*/ 27 w 43"/>
                <a:gd name="T9" fmla="*/ 1 h 45"/>
                <a:gd name="T10" fmla="*/ 0 w 43"/>
                <a:gd name="T11" fmla="*/ 0 h 45"/>
                <a:gd name="T12" fmla="*/ 10 w 43"/>
                <a:gd name="T13" fmla="*/ 32 h 45"/>
                <a:gd name="T14" fmla="*/ 17 w 43"/>
                <a:gd name="T15" fmla="*/ 32 h 45"/>
                <a:gd name="T16" fmla="*/ 34 w 43"/>
                <a:gd name="T17" fmla="*/ 26 h 45"/>
                <a:gd name="T18" fmla="*/ 19 w 43"/>
                <a:gd name="T19" fmla="*/ 37 h 45"/>
                <a:gd name="T20" fmla="*/ 14 w 43"/>
                <a:gd name="T21" fmla="*/ 39 h 45"/>
                <a:gd name="T22" fmla="*/ 19 w 43"/>
                <a:gd name="T23" fmla="*/ 45 h 45"/>
                <a:gd name="T24" fmla="*/ 35 w 43"/>
                <a:gd name="T25" fmla="*/ 39 h 45"/>
                <a:gd name="T26" fmla="*/ 43 w 43"/>
                <a:gd name="T2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5">
                  <a:moveTo>
                    <a:pt x="43" y="32"/>
                  </a:moveTo>
                  <a:cubicBezTo>
                    <a:pt x="38" y="27"/>
                    <a:pt x="33" y="21"/>
                    <a:pt x="31" y="14"/>
                  </a:cubicBezTo>
                  <a:cubicBezTo>
                    <a:pt x="26" y="15"/>
                    <a:pt x="21" y="16"/>
                    <a:pt x="16" y="16"/>
                  </a:cubicBezTo>
                  <a:cubicBezTo>
                    <a:pt x="21" y="14"/>
                    <a:pt x="25" y="12"/>
                    <a:pt x="29" y="9"/>
                  </a:cubicBezTo>
                  <a:cubicBezTo>
                    <a:pt x="28" y="6"/>
                    <a:pt x="27" y="4"/>
                    <a:pt x="27" y="1"/>
                  </a:cubicBezTo>
                  <a:cubicBezTo>
                    <a:pt x="14" y="7"/>
                    <a:pt x="5" y="3"/>
                    <a:pt x="0" y="0"/>
                  </a:cubicBezTo>
                  <a:cubicBezTo>
                    <a:pt x="1" y="11"/>
                    <a:pt x="4" y="22"/>
                    <a:pt x="10" y="32"/>
                  </a:cubicBezTo>
                  <a:cubicBezTo>
                    <a:pt x="12" y="32"/>
                    <a:pt x="15" y="32"/>
                    <a:pt x="17" y="32"/>
                  </a:cubicBezTo>
                  <a:cubicBezTo>
                    <a:pt x="23" y="31"/>
                    <a:pt x="28" y="29"/>
                    <a:pt x="34" y="26"/>
                  </a:cubicBezTo>
                  <a:cubicBezTo>
                    <a:pt x="30" y="30"/>
                    <a:pt x="24" y="34"/>
                    <a:pt x="19" y="37"/>
                  </a:cubicBezTo>
                  <a:cubicBezTo>
                    <a:pt x="17" y="37"/>
                    <a:pt x="16" y="38"/>
                    <a:pt x="14" y="39"/>
                  </a:cubicBezTo>
                  <a:cubicBezTo>
                    <a:pt x="15" y="41"/>
                    <a:pt x="17" y="43"/>
                    <a:pt x="19" y="45"/>
                  </a:cubicBezTo>
                  <a:cubicBezTo>
                    <a:pt x="24" y="45"/>
                    <a:pt x="30" y="42"/>
                    <a:pt x="35" y="39"/>
                  </a:cubicBezTo>
                  <a:cubicBezTo>
                    <a:pt x="38" y="37"/>
                    <a:pt x="41" y="34"/>
                    <a:pt x="43" y="32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29"/>
            <p:cNvSpPr>
              <a:spLocks/>
            </p:cNvSpPr>
            <p:nvPr/>
          </p:nvSpPr>
          <p:spPr bwMode="auto">
            <a:xfrm>
              <a:off x="4947048" y="3146301"/>
              <a:ext cx="230981" cy="164306"/>
            </a:xfrm>
            <a:custGeom>
              <a:avLst/>
              <a:gdLst>
                <a:gd name="T0" fmla="*/ 126 w 126"/>
                <a:gd name="T1" fmla="*/ 14 h 90"/>
                <a:gd name="T2" fmla="*/ 113 w 126"/>
                <a:gd name="T3" fmla="*/ 0 h 90"/>
                <a:gd name="T4" fmla="*/ 99 w 126"/>
                <a:gd name="T5" fmla="*/ 14 h 90"/>
                <a:gd name="T6" fmla="*/ 71 w 126"/>
                <a:gd name="T7" fmla="*/ 58 h 90"/>
                <a:gd name="T8" fmla="*/ 73 w 126"/>
                <a:gd name="T9" fmla="*/ 66 h 90"/>
                <a:gd name="T10" fmla="*/ 71 w 126"/>
                <a:gd name="T11" fmla="*/ 86 h 90"/>
                <a:gd name="T12" fmla="*/ 68 w 126"/>
                <a:gd name="T13" fmla="*/ 68 h 90"/>
                <a:gd name="T14" fmla="*/ 64 w 126"/>
                <a:gd name="T15" fmla="*/ 61 h 90"/>
                <a:gd name="T16" fmla="*/ 50 w 126"/>
                <a:gd name="T17" fmla="*/ 63 h 90"/>
                <a:gd name="T18" fmla="*/ 32 w 126"/>
                <a:gd name="T19" fmla="*/ 60 h 90"/>
                <a:gd name="T20" fmla="*/ 29 w 126"/>
                <a:gd name="T21" fmla="*/ 63 h 90"/>
                <a:gd name="T22" fmla="*/ 17 w 126"/>
                <a:gd name="T23" fmla="*/ 73 h 90"/>
                <a:gd name="T24" fmla="*/ 24 w 126"/>
                <a:gd name="T25" fmla="*/ 60 h 90"/>
                <a:gd name="T26" fmla="*/ 26 w 126"/>
                <a:gd name="T27" fmla="*/ 57 h 90"/>
                <a:gd name="T28" fmla="*/ 19 w 126"/>
                <a:gd name="T29" fmla="*/ 52 h 90"/>
                <a:gd name="T30" fmla="*/ 12 w 126"/>
                <a:gd name="T31" fmla="*/ 62 h 90"/>
                <a:gd name="T32" fmla="*/ 0 w 126"/>
                <a:gd name="T33" fmla="*/ 71 h 90"/>
                <a:gd name="T34" fmla="*/ 30 w 126"/>
                <a:gd name="T35" fmla="*/ 87 h 90"/>
                <a:gd name="T36" fmla="*/ 38 w 126"/>
                <a:gd name="T37" fmla="*/ 71 h 90"/>
                <a:gd name="T38" fmla="*/ 37 w 126"/>
                <a:gd name="T39" fmla="*/ 89 h 90"/>
                <a:gd name="T40" fmla="*/ 46 w 126"/>
                <a:gd name="T41" fmla="*/ 90 h 90"/>
                <a:gd name="T42" fmla="*/ 50 w 126"/>
                <a:gd name="T43" fmla="*/ 68 h 90"/>
                <a:gd name="T44" fmla="*/ 55 w 126"/>
                <a:gd name="T45" fmla="*/ 90 h 90"/>
                <a:gd name="T46" fmla="*/ 126 w 126"/>
                <a:gd name="T47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6" h="90">
                  <a:moveTo>
                    <a:pt x="126" y="14"/>
                  </a:moveTo>
                  <a:cubicBezTo>
                    <a:pt x="126" y="6"/>
                    <a:pt x="120" y="0"/>
                    <a:pt x="113" y="0"/>
                  </a:cubicBezTo>
                  <a:cubicBezTo>
                    <a:pt x="105" y="0"/>
                    <a:pt x="99" y="6"/>
                    <a:pt x="99" y="14"/>
                  </a:cubicBezTo>
                  <a:cubicBezTo>
                    <a:pt x="99" y="33"/>
                    <a:pt x="88" y="50"/>
                    <a:pt x="71" y="58"/>
                  </a:cubicBezTo>
                  <a:cubicBezTo>
                    <a:pt x="72" y="61"/>
                    <a:pt x="73" y="64"/>
                    <a:pt x="73" y="66"/>
                  </a:cubicBezTo>
                  <a:cubicBezTo>
                    <a:pt x="73" y="73"/>
                    <a:pt x="73" y="80"/>
                    <a:pt x="71" y="86"/>
                  </a:cubicBezTo>
                  <a:cubicBezTo>
                    <a:pt x="72" y="79"/>
                    <a:pt x="70" y="73"/>
                    <a:pt x="68" y="68"/>
                  </a:cubicBezTo>
                  <a:cubicBezTo>
                    <a:pt x="67" y="65"/>
                    <a:pt x="65" y="63"/>
                    <a:pt x="64" y="61"/>
                  </a:cubicBezTo>
                  <a:cubicBezTo>
                    <a:pt x="60" y="62"/>
                    <a:pt x="55" y="63"/>
                    <a:pt x="50" y="63"/>
                  </a:cubicBezTo>
                  <a:cubicBezTo>
                    <a:pt x="44" y="63"/>
                    <a:pt x="38" y="62"/>
                    <a:pt x="32" y="60"/>
                  </a:cubicBezTo>
                  <a:cubicBezTo>
                    <a:pt x="31" y="61"/>
                    <a:pt x="30" y="62"/>
                    <a:pt x="29" y="63"/>
                  </a:cubicBezTo>
                  <a:cubicBezTo>
                    <a:pt x="25" y="67"/>
                    <a:pt x="22" y="70"/>
                    <a:pt x="17" y="73"/>
                  </a:cubicBezTo>
                  <a:cubicBezTo>
                    <a:pt x="20" y="69"/>
                    <a:pt x="23" y="65"/>
                    <a:pt x="24" y="60"/>
                  </a:cubicBezTo>
                  <a:cubicBezTo>
                    <a:pt x="25" y="59"/>
                    <a:pt x="25" y="58"/>
                    <a:pt x="26" y="57"/>
                  </a:cubicBezTo>
                  <a:cubicBezTo>
                    <a:pt x="23" y="55"/>
                    <a:pt x="21" y="54"/>
                    <a:pt x="19" y="52"/>
                  </a:cubicBezTo>
                  <a:cubicBezTo>
                    <a:pt x="17" y="56"/>
                    <a:pt x="15" y="59"/>
                    <a:pt x="12" y="62"/>
                  </a:cubicBezTo>
                  <a:cubicBezTo>
                    <a:pt x="9" y="66"/>
                    <a:pt x="5" y="69"/>
                    <a:pt x="0" y="71"/>
                  </a:cubicBezTo>
                  <a:cubicBezTo>
                    <a:pt x="9" y="79"/>
                    <a:pt x="19" y="84"/>
                    <a:pt x="30" y="87"/>
                  </a:cubicBezTo>
                  <a:cubicBezTo>
                    <a:pt x="34" y="83"/>
                    <a:pt x="36" y="77"/>
                    <a:pt x="38" y="71"/>
                  </a:cubicBezTo>
                  <a:cubicBezTo>
                    <a:pt x="39" y="77"/>
                    <a:pt x="39" y="83"/>
                    <a:pt x="37" y="89"/>
                  </a:cubicBezTo>
                  <a:cubicBezTo>
                    <a:pt x="40" y="89"/>
                    <a:pt x="43" y="90"/>
                    <a:pt x="46" y="90"/>
                  </a:cubicBezTo>
                  <a:cubicBezTo>
                    <a:pt x="49" y="83"/>
                    <a:pt x="50" y="75"/>
                    <a:pt x="50" y="68"/>
                  </a:cubicBezTo>
                  <a:cubicBezTo>
                    <a:pt x="53" y="75"/>
                    <a:pt x="54" y="82"/>
                    <a:pt x="55" y="90"/>
                  </a:cubicBezTo>
                  <a:cubicBezTo>
                    <a:pt x="95" y="87"/>
                    <a:pt x="126" y="54"/>
                    <a:pt x="126" y="14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30"/>
            <p:cNvSpPr>
              <a:spLocks/>
            </p:cNvSpPr>
            <p:nvPr/>
          </p:nvSpPr>
          <p:spPr bwMode="auto">
            <a:xfrm>
              <a:off x="4900613" y="3105820"/>
              <a:ext cx="58341" cy="88106"/>
            </a:xfrm>
            <a:custGeom>
              <a:avLst/>
              <a:gdLst>
                <a:gd name="T0" fmla="*/ 27 w 32"/>
                <a:gd name="T1" fmla="*/ 42 h 48"/>
                <a:gd name="T2" fmla="*/ 27 w 32"/>
                <a:gd name="T3" fmla="*/ 36 h 48"/>
                <a:gd name="T4" fmla="*/ 29 w 32"/>
                <a:gd name="T5" fmla="*/ 19 h 48"/>
                <a:gd name="T6" fmla="*/ 21 w 32"/>
                <a:gd name="T7" fmla="*/ 2 h 48"/>
                <a:gd name="T8" fmla="*/ 4 w 32"/>
                <a:gd name="T9" fmla="*/ 10 h 48"/>
                <a:gd name="T10" fmla="*/ 0 w 32"/>
                <a:gd name="T11" fmla="*/ 36 h 48"/>
                <a:gd name="T12" fmla="*/ 0 w 32"/>
                <a:gd name="T13" fmla="*/ 41 h 48"/>
                <a:gd name="T14" fmla="*/ 27 w 32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8">
                  <a:moveTo>
                    <a:pt x="27" y="42"/>
                  </a:moveTo>
                  <a:cubicBezTo>
                    <a:pt x="27" y="40"/>
                    <a:pt x="27" y="38"/>
                    <a:pt x="27" y="36"/>
                  </a:cubicBezTo>
                  <a:cubicBezTo>
                    <a:pt x="27" y="30"/>
                    <a:pt x="28" y="25"/>
                    <a:pt x="29" y="19"/>
                  </a:cubicBezTo>
                  <a:cubicBezTo>
                    <a:pt x="32" y="12"/>
                    <a:pt x="28" y="5"/>
                    <a:pt x="21" y="2"/>
                  </a:cubicBezTo>
                  <a:cubicBezTo>
                    <a:pt x="14" y="0"/>
                    <a:pt x="7" y="3"/>
                    <a:pt x="4" y="10"/>
                  </a:cubicBezTo>
                  <a:cubicBezTo>
                    <a:pt x="1" y="18"/>
                    <a:pt x="0" y="27"/>
                    <a:pt x="0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4"/>
                    <a:pt x="14" y="48"/>
                    <a:pt x="27" y="4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1"/>
            <p:cNvSpPr>
              <a:spLocks/>
            </p:cNvSpPr>
            <p:nvPr/>
          </p:nvSpPr>
          <p:spPr bwMode="auto">
            <a:xfrm>
              <a:off x="4929188" y="3197498"/>
              <a:ext cx="27384" cy="11906"/>
            </a:xfrm>
            <a:custGeom>
              <a:avLst/>
              <a:gdLst>
                <a:gd name="T0" fmla="*/ 15 w 15"/>
                <a:gd name="T1" fmla="*/ 5 h 7"/>
                <a:gd name="T2" fmla="*/ 13 w 15"/>
                <a:gd name="T3" fmla="*/ 0 h 7"/>
                <a:gd name="T4" fmla="*/ 0 w 15"/>
                <a:gd name="T5" fmla="*/ 7 h 7"/>
                <a:gd name="T6" fmla="*/ 15 w 15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7">
                  <a:moveTo>
                    <a:pt x="15" y="5"/>
                  </a:moveTo>
                  <a:cubicBezTo>
                    <a:pt x="14" y="3"/>
                    <a:pt x="13" y="2"/>
                    <a:pt x="13" y="0"/>
                  </a:cubicBezTo>
                  <a:cubicBezTo>
                    <a:pt x="9" y="3"/>
                    <a:pt x="5" y="5"/>
                    <a:pt x="0" y="7"/>
                  </a:cubicBezTo>
                  <a:cubicBezTo>
                    <a:pt x="5" y="7"/>
                    <a:pt x="10" y="6"/>
                    <a:pt x="15" y="5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2"/>
            <p:cNvSpPr>
              <a:spLocks/>
            </p:cNvSpPr>
            <p:nvPr/>
          </p:nvSpPr>
          <p:spPr bwMode="auto">
            <a:xfrm>
              <a:off x="4918473" y="3228454"/>
              <a:ext cx="44053" cy="23813"/>
            </a:xfrm>
            <a:custGeom>
              <a:avLst/>
              <a:gdLst>
                <a:gd name="T0" fmla="*/ 24 w 24"/>
                <a:gd name="T1" fmla="*/ 0 h 13"/>
                <a:gd name="T2" fmla="*/ 7 w 24"/>
                <a:gd name="T3" fmla="*/ 6 h 13"/>
                <a:gd name="T4" fmla="*/ 0 w 24"/>
                <a:gd name="T5" fmla="*/ 6 h 13"/>
                <a:gd name="T6" fmla="*/ 4 w 24"/>
                <a:gd name="T7" fmla="*/ 13 h 13"/>
                <a:gd name="T8" fmla="*/ 9 w 24"/>
                <a:gd name="T9" fmla="*/ 11 h 13"/>
                <a:gd name="T10" fmla="*/ 24 w 2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">
                  <a:moveTo>
                    <a:pt x="24" y="0"/>
                  </a:moveTo>
                  <a:cubicBezTo>
                    <a:pt x="18" y="3"/>
                    <a:pt x="13" y="5"/>
                    <a:pt x="7" y="6"/>
                  </a:cubicBezTo>
                  <a:cubicBezTo>
                    <a:pt x="5" y="6"/>
                    <a:pt x="2" y="6"/>
                    <a:pt x="0" y="6"/>
                  </a:cubicBezTo>
                  <a:cubicBezTo>
                    <a:pt x="1" y="8"/>
                    <a:pt x="2" y="11"/>
                    <a:pt x="4" y="13"/>
                  </a:cubicBezTo>
                  <a:cubicBezTo>
                    <a:pt x="6" y="12"/>
                    <a:pt x="7" y="11"/>
                    <a:pt x="9" y="11"/>
                  </a:cubicBezTo>
                  <a:cubicBezTo>
                    <a:pt x="14" y="8"/>
                    <a:pt x="20" y="4"/>
                    <a:pt x="24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3"/>
            <p:cNvSpPr>
              <a:spLocks/>
            </p:cNvSpPr>
            <p:nvPr/>
          </p:nvSpPr>
          <p:spPr bwMode="auto">
            <a:xfrm>
              <a:off x="4935141" y="3239170"/>
              <a:ext cx="46434" cy="36909"/>
            </a:xfrm>
            <a:custGeom>
              <a:avLst/>
              <a:gdLst>
                <a:gd name="T0" fmla="*/ 26 w 26"/>
                <a:gd name="T1" fmla="*/ 1 h 20"/>
                <a:gd name="T2" fmla="*/ 24 w 26"/>
                <a:gd name="T3" fmla="*/ 0 h 20"/>
                <a:gd name="T4" fmla="*/ 16 w 26"/>
                <a:gd name="T5" fmla="*/ 7 h 20"/>
                <a:gd name="T6" fmla="*/ 0 w 26"/>
                <a:gd name="T7" fmla="*/ 13 h 20"/>
                <a:gd name="T8" fmla="*/ 7 w 26"/>
                <a:gd name="T9" fmla="*/ 20 h 20"/>
                <a:gd name="T10" fmla="*/ 19 w 26"/>
                <a:gd name="T11" fmla="*/ 11 h 20"/>
                <a:gd name="T12" fmla="*/ 26 w 26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6" y="1"/>
                  </a:moveTo>
                  <a:cubicBezTo>
                    <a:pt x="26" y="1"/>
                    <a:pt x="25" y="0"/>
                    <a:pt x="24" y="0"/>
                  </a:cubicBezTo>
                  <a:cubicBezTo>
                    <a:pt x="22" y="2"/>
                    <a:pt x="19" y="5"/>
                    <a:pt x="16" y="7"/>
                  </a:cubicBezTo>
                  <a:cubicBezTo>
                    <a:pt x="11" y="10"/>
                    <a:pt x="5" y="13"/>
                    <a:pt x="0" y="13"/>
                  </a:cubicBezTo>
                  <a:cubicBezTo>
                    <a:pt x="2" y="16"/>
                    <a:pt x="5" y="18"/>
                    <a:pt x="7" y="20"/>
                  </a:cubicBezTo>
                  <a:cubicBezTo>
                    <a:pt x="12" y="18"/>
                    <a:pt x="16" y="15"/>
                    <a:pt x="19" y="11"/>
                  </a:cubicBezTo>
                  <a:cubicBezTo>
                    <a:pt x="22" y="8"/>
                    <a:pt x="24" y="5"/>
                    <a:pt x="26" y="1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4"/>
            <p:cNvSpPr>
              <a:spLocks/>
            </p:cNvSpPr>
            <p:nvPr/>
          </p:nvSpPr>
          <p:spPr bwMode="auto">
            <a:xfrm>
              <a:off x="4978004" y="3249886"/>
              <a:ext cx="27384" cy="29766"/>
            </a:xfrm>
            <a:custGeom>
              <a:avLst/>
              <a:gdLst>
                <a:gd name="T0" fmla="*/ 0 w 15"/>
                <a:gd name="T1" fmla="*/ 16 h 16"/>
                <a:gd name="T2" fmla="*/ 12 w 15"/>
                <a:gd name="T3" fmla="*/ 6 h 16"/>
                <a:gd name="T4" fmla="*/ 15 w 15"/>
                <a:gd name="T5" fmla="*/ 3 h 16"/>
                <a:gd name="T6" fmla="*/ 9 w 15"/>
                <a:gd name="T7" fmla="*/ 0 h 16"/>
                <a:gd name="T8" fmla="*/ 7 w 15"/>
                <a:gd name="T9" fmla="*/ 3 h 16"/>
                <a:gd name="T10" fmla="*/ 0 w 15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0" y="16"/>
                  </a:moveTo>
                  <a:cubicBezTo>
                    <a:pt x="5" y="13"/>
                    <a:pt x="8" y="10"/>
                    <a:pt x="12" y="6"/>
                  </a:cubicBezTo>
                  <a:cubicBezTo>
                    <a:pt x="13" y="5"/>
                    <a:pt x="14" y="4"/>
                    <a:pt x="15" y="3"/>
                  </a:cubicBezTo>
                  <a:cubicBezTo>
                    <a:pt x="13" y="2"/>
                    <a:pt x="11" y="1"/>
                    <a:pt x="9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8"/>
                    <a:pt x="3" y="12"/>
                    <a:pt x="0" y="16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35"/>
            <p:cNvSpPr>
              <a:spLocks/>
            </p:cNvSpPr>
            <p:nvPr/>
          </p:nvSpPr>
          <p:spPr bwMode="auto">
            <a:xfrm>
              <a:off x="5001816" y="3276079"/>
              <a:ext cx="16669" cy="32147"/>
            </a:xfrm>
            <a:custGeom>
              <a:avLst/>
              <a:gdLst>
                <a:gd name="T0" fmla="*/ 8 w 9"/>
                <a:gd name="T1" fmla="*/ 0 h 18"/>
                <a:gd name="T2" fmla="*/ 0 w 9"/>
                <a:gd name="T3" fmla="*/ 16 h 18"/>
                <a:gd name="T4" fmla="*/ 7 w 9"/>
                <a:gd name="T5" fmla="*/ 18 h 18"/>
                <a:gd name="T6" fmla="*/ 8 w 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8">
                  <a:moveTo>
                    <a:pt x="8" y="0"/>
                  </a:moveTo>
                  <a:cubicBezTo>
                    <a:pt x="6" y="6"/>
                    <a:pt x="4" y="12"/>
                    <a:pt x="0" y="16"/>
                  </a:cubicBezTo>
                  <a:cubicBezTo>
                    <a:pt x="2" y="17"/>
                    <a:pt x="5" y="18"/>
                    <a:pt x="7" y="18"/>
                  </a:cubicBezTo>
                  <a:cubicBezTo>
                    <a:pt x="9" y="12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36"/>
            <p:cNvSpPr>
              <a:spLocks/>
            </p:cNvSpPr>
            <p:nvPr/>
          </p:nvSpPr>
          <p:spPr bwMode="auto">
            <a:xfrm>
              <a:off x="5031582" y="3270126"/>
              <a:ext cx="16669" cy="40481"/>
            </a:xfrm>
            <a:custGeom>
              <a:avLst/>
              <a:gdLst>
                <a:gd name="T0" fmla="*/ 0 w 9"/>
                <a:gd name="T1" fmla="*/ 22 h 22"/>
                <a:gd name="T2" fmla="*/ 4 w 9"/>
                <a:gd name="T3" fmla="*/ 22 h 22"/>
                <a:gd name="T4" fmla="*/ 9 w 9"/>
                <a:gd name="T5" fmla="*/ 22 h 22"/>
                <a:gd name="T6" fmla="*/ 4 w 9"/>
                <a:gd name="T7" fmla="*/ 0 h 22"/>
                <a:gd name="T8" fmla="*/ 0 w 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22"/>
                  </a:moveTo>
                  <a:cubicBezTo>
                    <a:pt x="2" y="22"/>
                    <a:pt x="3" y="22"/>
                    <a:pt x="4" y="22"/>
                  </a:cubicBezTo>
                  <a:cubicBezTo>
                    <a:pt x="6" y="22"/>
                    <a:pt x="7" y="22"/>
                    <a:pt x="9" y="22"/>
                  </a:cubicBezTo>
                  <a:cubicBezTo>
                    <a:pt x="8" y="14"/>
                    <a:pt x="7" y="7"/>
                    <a:pt x="4" y="0"/>
                  </a:cubicBezTo>
                  <a:cubicBezTo>
                    <a:pt x="4" y="7"/>
                    <a:pt x="3" y="15"/>
                    <a:pt x="0" y="2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37"/>
            <p:cNvSpPr>
              <a:spLocks/>
            </p:cNvSpPr>
            <p:nvPr/>
          </p:nvSpPr>
          <p:spPr bwMode="auto">
            <a:xfrm>
              <a:off x="5063729" y="3252267"/>
              <a:ext cx="16669" cy="51197"/>
            </a:xfrm>
            <a:custGeom>
              <a:avLst/>
              <a:gdLst>
                <a:gd name="T0" fmla="*/ 7 w 9"/>
                <a:gd name="T1" fmla="*/ 28 h 28"/>
                <a:gd name="T2" fmla="*/ 9 w 9"/>
                <a:gd name="T3" fmla="*/ 8 h 28"/>
                <a:gd name="T4" fmla="*/ 7 w 9"/>
                <a:gd name="T5" fmla="*/ 0 h 28"/>
                <a:gd name="T6" fmla="*/ 0 w 9"/>
                <a:gd name="T7" fmla="*/ 3 h 28"/>
                <a:gd name="T8" fmla="*/ 4 w 9"/>
                <a:gd name="T9" fmla="*/ 10 h 28"/>
                <a:gd name="T10" fmla="*/ 7 w 9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8">
                  <a:moveTo>
                    <a:pt x="7" y="28"/>
                  </a:moveTo>
                  <a:cubicBezTo>
                    <a:pt x="9" y="22"/>
                    <a:pt x="9" y="15"/>
                    <a:pt x="9" y="8"/>
                  </a:cubicBezTo>
                  <a:cubicBezTo>
                    <a:pt x="9" y="6"/>
                    <a:pt x="8" y="3"/>
                    <a:pt x="7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1" y="5"/>
                    <a:pt x="3" y="7"/>
                    <a:pt x="4" y="10"/>
                  </a:cubicBezTo>
                  <a:cubicBezTo>
                    <a:pt x="6" y="15"/>
                    <a:pt x="8" y="21"/>
                    <a:pt x="7" y="2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38"/>
            <p:cNvSpPr>
              <a:spLocks/>
            </p:cNvSpPr>
            <p:nvPr/>
          </p:nvSpPr>
          <p:spPr bwMode="auto">
            <a:xfrm>
              <a:off x="5257801" y="3043908"/>
              <a:ext cx="198834" cy="264319"/>
            </a:xfrm>
            <a:custGeom>
              <a:avLst/>
              <a:gdLst>
                <a:gd name="T0" fmla="*/ 74 w 109"/>
                <a:gd name="T1" fmla="*/ 110 h 145"/>
                <a:gd name="T2" fmla="*/ 74 w 109"/>
                <a:gd name="T3" fmla="*/ 76 h 145"/>
                <a:gd name="T4" fmla="*/ 109 w 109"/>
                <a:gd name="T5" fmla="*/ 0 h 145"/>
                <a:gd name="T6" fmla="*/ 0 w 109"/>
                <a:gd name="T7" fmla="*/ 56 h 145"/>
                <a:gd name="T8" fmla="*/ 0 w 109"/>
                <a:gd name="T9" fmla="*/ 105 h 145"/>
                <a:gd name="T10" fmla="*/ 19 w 109"/>
                <a:gd name="T11" fmla="*/ 103 h 145"/>
                <a:gd name="T12" fmla="*/ 19 w 109"/>
                <a:gd name="T13" fmla="*/ 110 h 145"/>
                <a:gd name="T14" fmla="*/ 2 w 109"/>
                <a:gd name="T15" fmla="*/ 145 h 145"/>
                <a:gd name="T16" fmla="*/ 91 w 109"/>
                <a:gd name="T17" fmla="*/ 145 h 145"/>
                <a:gd name="T18" fmla="*/ 74 w 109"/>
                <a:gd name="T1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45">
                  <a:moveTo>
                    <a:pt x="74" y="110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94" y="57"/>
                    <a:pt x="107" y="30"/>
                    <a:pt x="109" y="0"/>
                  </a:cubicBezTo>
                  <a:cubicBezTo>
                    <a:pt x="86" y="34"/>
                    <a:pt x="46" y="56"/>
                    <a:pt x="0" y="5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6" y="105"/>
                    <a:pt x="13" y="104"/>
                    <a:pt x="19" y="103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9" y="118"/>
                    <a:pt x="2" y="131"/>
                    <a:pt x="2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1" y="131"/>
                    <a:pt x="84" y="118"/>
                    <a:pt x="74" y="110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39"/>
            <p:cNvSpPr>
              <a:spLocks noEditPoints="1"/>
            </p:cNvSpPr>
            <p:nvPr/>
          </p:nvSpPr>
          <p:spPr bwMode="auto">
            <a:xfrm>
              <a:off x="5056585" y="2835548"/>
              <a:ext cx="201216" cy="472678"/>
            </a:xfrm>
            <a:custGeom>
              <a:avLst/>
              <a:gdLst>
                <a:gd name="T0" fmla="*/ 0 w 110"/>
                <a:gd name="T1" fmla="*/ 110 h 259"/>
                <a:gd name="T2" fmla="*/ 0 w 110"/>
                <a:gd name="T3" fmla="*/ 115 h 259"/>
                <a:gd name="T4" fmla="*/ 5 w 110"/>
                <a:gd name="T5" fmla="*/ 122 h 259"/>
                <a:gd name="T6" fmla="*/ 0 w 110"/>
                <a:gd name="T7" fmla="*/ 115 h 259"/>
                <a:gd name="T8" fmla="*/ 35 w 110"/>
                <a:gd name="T9" fmla="*/ 190 h 259"/>
                <a:gd name="T10" fmla="*/ 35 w 110"/>
                <a:gd name="T11" fmla="*/ 224 h 259"/>
                <a:gd name="T12" fmla="*/ 18 w 110"/>
                <a:gd name="T13" fmla="*/ 259 h 259"/>
                <a:gd name="T14" fmla="*/ 107 w 110"/>
                <a:gd name="T15" fmla="*/ 259 h 259"/>
                <a:gd name="T16" fmla="*/ 90 w 110"/>
                <a:gd name="T17" fmla="*/ 224 h 259"/>
                <a:gd name="T18" fmla="*/ 90 w 110"/>
                <a:gd name="T19" fmla="*/ 217 h 259"/>
                <a:gd name="T20" fmla="*/ 110 w 110"/>
                <a:gd name="T21" fmla="*/ 219 h 259"/>
                <a:gd name="T22" fmla="*/ 110 w 110"/>
                <a:gd name="T23" fmla="*/ 170 h 259"/>
                <a:gd name="T24" fmla="*/ 109 w 110"/>
                <a:gd name="T25" fmla="*/ 170 h 259"/>
                <a:gd name="T26" fmla="*/ 15 w 110"/>
                <a:gd name="T27" fmla="*/ 133 h 259"/>
                <a:gd name="T28" fmla="*/ 47 w 110"/>
                <a:gd name="T29" fmla="*/ 156 h 259"/>
                <a:gd name="T30" fmla="*/ 44 w 110"/>
                <a:gd name="T31" fmla="*/ 133 h 259"/>
                <a:gd name="T32" fmla="*/ 71 w 110"/>
                <a:gd name="T33" fmla="*/ 140 h 259"/>
                <a:gd name="T34" fmla="*/ 71 w 110"/>
                <a:gd name="T35" fmla="*/ 140 h 259"/>
                <a:gd name="T36" fmla="*/ 94 w 110"/>
                <a:gd name="T37" fmla="*/ 153 h 259"/>
                <a:gd name="T38" fmla="*/ 110 w 110"/>
                <a:gd name="T39" fmla="*/ 162 h 259"/>
                <a:gd name="T40" fmla="*/ 110 w 110"/>
                <a:gd name="T41" fmla="*/ 115 h 259"/>
                <a:gd name="T42" fmla="*/ 110 w 110"/>
                <a:gd name="T43" fmla="*/ 0 h 259"/>
                <a:gd name="T44" fmla="*/ 0 w 110"/>
                <a:gd name="T45" fmla="*/ 110 h 259"/>
                <a:gd name="T46" fmla="*/ 10 w 110"/>
                <a:gd name="T47" fmla="*/ 128 h 259"/>
                <a:gd name="T48" fmla="*/ 15 w 110"/>
                <a:gd name="T49" fmla="*/ 133 h 259"/>
                <a:gd name="T50" fmla="*/ 10 w 110"/>
                <a:gd name="T51" fmla="*/ 128 h 259"/>
                <a:gd name="T52" fmla="*/ 6 w 110"/>
                <a:gd name="T53" fmla="*/ 122 h 259"/>
                <a:gd name="T54" fmla="*/ 10 w 110"/>
                <a:gd name="T55" fmla="*/ 127 h 259"/>
                <a:gd name="T56" fmla="*/ 6 w 110"/>
                <a:gd name="T57" fmla="*/ 1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259">
                  <a:moveTo>
                    <a:pt x="0" y="110"/>
                  </a:moveTo>
                  <a:cubicBezTo>
                    <a:pt x="0" y="112"/>
                    <a:pt x="0" y="113"/>
                    <a:pt x="0" y="115"/>
                  </a:cubicBezTo>
                  <a:cubicBezTo>
                    <a:pt x="2" y="118"/>
                    <a:pt x="3" y="120"/>
                    <a:pt x="5" y="122"/>
                  </a:cubicBezTo>
                  <a:cubicBezTo>
                    <a:pt x="3" y="120"/>
                    <a:pt x="2" y="118"/>
                    <a:pt x="0" y="115"/>
                  </a:cubicBezTo>
                  <a:cubicBezTo>
                    <a:pt x="2" y="145"/>
                    <a:pt x="15" y="171"/>
                    <a:pt x="35" y="190"/>
                  </a:cubicBezTo>
                  <a:cubicBezTo>
                    <a:pt x="35" y="224"/>
                    <a:pt x="35" y="224"/>
                    <a:pt x="35" y="224"/>
                  </a:cubicBezTo>
                  <a:cubicBezTo>
                    <a:pt x="25" y="232"/>
                    <a:pt x="18" y="245"/>
                    <a:pt x="18" y="259"/>
                  </a:cubicBezTo>
                  <a:cubicBezTo>
                    <a:pt x="107" y="259"/>
                    <a:pt x="107" y="259"/>
                    <a:pt x="107" y="259"/>
                  </a:cubicBezTo>
                  <a:cubicBezTo>
                    <a:pt x="107" y="245"/>
                    <a:pt x="100" y="232"/>
                    <a:pt x="90" y="224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96" y="218"/>
                    <a:pt x="103" y="219"/>
                    <a:pt x="110" y="21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09" y="170"/>
                    <a:pt x="109" y="170"/>
                    <a:pt x="109" y="170"/>
                  </a:cubicBezTo>
                  <a:cubicBezTo>
                    <a:pt x="72" y="170"/>
                    <a:pt x="39" y="156"/>
                    <a:pt x="15" y="133"/>
                  </a:cubicBezTo>
                  <a:cubicBezTo>
                    <a:pt x="25" y="142"/>
                    <a:pt x="35" y="150"/>
                    <a:pt x="47" y="156"/>
                  </a:cubicBezTo>
                  <a:cubicBezTo>
                    <a:pt x="46" y="149"/>
                    <a:pt x="45" y="141"/>
                    <a:pt x="44" y="133"/>
                  </a:cubicBezTo>
                  <a:cubicBezTo>
                    <a:pt x="52" y="136"/>
                    <a:pt x="62" y="138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9" y="144"/>
                    <a:pt x="86" y="148"/>
                    <a:pt x="94" y="153"/>
                  </a:cubicBezTo>
                  <a:cubicBezTo>
                    <a:pt x="99" y="156"/>
                    <a:pt x="104" y="159"/>
                    <a:pt x="110" y="162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lose/>
                  <a:moveTo>
                    <a:pt x="10" y="128"/>
                  </a:moveTo>
                  <a:cubicBezTo>
                    <a:pt x="12" y="130"/>
                    <a:pt x="14" y="131"/>
                    <a:pt x="15" y="133"/>
                  </a:cubicBezTo>
                  <a:cubicBezTo>
                    <a:pt x="14" y="131"/>
                    <a:pt x="12" y="130"/>
                    <a:pt x="10" y="128"/>
                  </a:cubicBezTo>
                  <a:close/>
                  <a:moveTo>
                    <a:pt x="6" y="122"/>
                  </a:moveTo>
                  <a:cubicBezTo>
                    <a:pt x="7" y="124"/>
                    <a:pt x="8" y="126"/>
                    <a:pt x="10" y="127"/>
                  </a:cubicBezTo>
                  <a:cubicBezTo>
                    <a:pt x="8" y="126"/>
                    <a:pt x="7" y="124"/>
                    <a:pt x="6" y="122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0"/>
            <p:cNvSpPr>
              <a:spLocks/>
            </p:cNvSpPr>
            <p:nvPr/>
          </p:nvSpPr>
          <p:spPr bwMode="auto">
            <a:xfrm>
              <a:off x="5257801" y="2835548"/>
              <a:ext cx="198834" cy="296466"/>
            </a:xfrm>
            <a:custGeom>
              <a:avLst/>
              <a:gdLst>
                <a:gd name="T0" fmla="*/ 0 w 109"/>
                <a:gd name="T1" fmla="*/ 0 h 162"/>
                <a:gd name="T2" fmla="*/ 0 w 109"/>
                <a:gd name="T3" fmla="*/ 115 h 162"/>
                <a:gd name="T4" fmla="*/ 0 w 109"/>
                <a:gd name="T5" fmla="*/ 115 h 162"/>
                <a:gd name="T6" fmla="*/ 0 w 109"/>
                <a:gd name="T7" fmla="*/ 162 h 162"/>
                <a:gd name="T8" fmla="*/ 15 w 109"/>
                <a:gd name="T9" fmla="*/ 153 h 162"/>
                <a:gd name="T10" fmla="*/ 38 w 109"/>
                <a:gd name="T11" fmla="*/ 140 h 162"/>
                <a:gd name="T12" fmla="*/ 66 w 109"/>
                <a:gd name="T13" fmla="*/ 133 h 162"/>
                <a:gd name="T14" fmla="*/ 62 w 109"/>
                <a:gd name="T15" fmla="*/ 155 h 162"/>
                <a:gd name="T16" fmla="*/ 109 w 109"/>
                <a:gd name="T17" fmla="*/ 114 h 162"/>
                <a:gd name="T18" fmla="*/ 109 w 109"/>
                <a:gd name="T19" fmla="*/ 110 h 162"/>
                <a:gd name="T20" fmla="*/ 0 w 109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6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5" y="159"/>
                    <a:pt x="10" y="156"/>
                    <a:pt x="15" y="153"/>
                  </a:cubicBezTo>
                  <a:cubicBezTo>
                    <a:pt x="23" y="148"/>
                    <a:pt x="30" y="144"/>
                    <a:pt x="38" y="140"/>
                  </a:cubicBezTo>
                  <a:cubicBezTo>
                    <a:pt x="48" y="138"/>
                    <a:pt x="57" y="136"/>
                    <a:pt x="66" y="133"/>
                  </a:cubicBezTo>
                  <a:cubicBezTo>
                    <a:pt x="65" y="141"/>
                    <a:pt x="64" y="148"/>
                    <a:pt x="62" y="155"/>
                  </a:cubicBezTo>
                  <a:cubicBezTo>
                    <a:pt x="81" y="145"/>
                    <a:pt x="97" y="131"/>
                    <a:pt x="109" y="114"/>
                  </a:cubicBezTo>
                  <a:cubicBezTo>
                    <a:pt x="109" y="113"/>
                    <a:pt x="109" y="111"/>
                    <a:pt x="109" y="110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41"/>
            <p:cNvSpPr>
              <a:spLocks/>
            </p:cNvSpPr>
            <p:nvPr/>
          </p:nvSpPr>
          <p:spPr bwMode="auto">
            <a:xfrm>
              <a:off x="5137548" y="3077245"/>
              <a:ext cx="240506" cy="158353"/>
            </a:xfrm>
            <a:custGeom>
              <a:avLst/>
              <a:gdLst>
                <a:gd name="T0" fmla="*/ 66 w 132"/>
                <a:gd name="T1" fmla="*/ 3 h 87"/>
                <a:gd name="T2" fmla="*/ 66 w 132"/>
                <a:gd name="T3" fmla="*/ 9 h 87"/>
                <a:gd name="T4" fmla="*/ 66 w 132"/>
                <a:gd name="T5" fmla="*/ 3 h 87"/>
                <a:gd name="T6" fmla="*/ 0 w 132"/>
                <a:gd name="T7" fmla="*/ 1 h 87"/>
                <a:gd name="T8" fmla="*/ 3 w 132"/>
                <a:gd name="T9" fmla="*/ 24 h 87"/>
                <a:gd name="T10" fmla="*/ 66 w 132"/>
                <a:gd name="T11" fmla="*/ 87 h 87"/>
                <a:gd name="T12" fmla="*/ 66 w 132"/>
                <a:gd name="T13" fmla="*/ 38 h 87"/>
                <a:gd name="T14" fmla="*/ 128 w 132"/>
                <a:gd name="T15" fmla="*/ 23 h 87"/>
                <a:gd name="T16" fmla="*/ 132 w 132"/>
                <a:gd name="T17" fmla="*/ 1 h 87"/>
                <a:gd name="T18" fmla="*/ 66 w 132"/>
                <a:gd name="T1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87">
                  <a:moveTo>
                    <a:pt x="66" y="3"/>
                  </a:moveTo>
                  <a:cubicBezTo>
                    <a:pt x="66" y="9"/>
                    <a:pt x="66" y="9"/>
                    <a:pt x="66" y="9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0" y="0"/>
                    <a:pt x="8" y="4"/>
                    <a:pt x="0" y="1"/>
                  </a:cubicBezTo>
                  <a:cubicBezTo>
                    <a:pt x="1" y="9"/>
                    <a:pt x="2" y="17"/>
                    <a:pt x="3" y="24"/>
                  </a:cubicBezTo>
                  <a:cubicBezTo>
                    <a:pt x="10" y="61"/>
                    <a:pt x="20" y="87"/>
                    <a:pt x="66" y="87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88" y="38"/>
                    <a:pt x="110" y="33"/>
                    <a:pt x="128" y="23"/>
                  </a:cubicBezTo>
                  <a:cubicBezTo>
                    <a:pt x="130" y="16"/>
                    <a:pt x="131" y="9"/>
                    <a:pt x="132" y="1"/>
                  </a:cubicBezTo>
                  <a:cubicBezTo>
                    <a:pt x="123" y="4"/>
                    <a:pt x="71" y="0"/>
                    <a:pt x="66" y="3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2"/>
            <p:cNvSpPr>
              <a:spLocks/>
            </p:cNvSpPr>
            <p:nvPr/>
          </p:nvSpPr>
          <p:spPr bwMode="auto">
            <a:xfrm>
              <a:off x="5257801" y="3118917"/>
              <a:ext cx="113109" cy="116681"/>
            </a:xfrm>
            <a:custGeom>
              <a:avLst/>
              <a:gdLst>
                <a:gd name="T0" fmla="*/ 62 w 62"/>
                <a:gd name="T1" fmla="*/ 0 h 64"/>
                <a:gd name="T2" fmla="*/ 0 w 62"/>
                <a:gd name="T3" fmla="*/ 15 h 64"/>
                <a:gd name="T4" fmla="*/ 0 w 62"/>
                <a:gd name="T5" fmla="*/ 64 h 64"/>
                <a:gd name="T6" fmla="*/ 62 w 6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4">
                  <a:moveTo>
                    <a:pt x="62" y="0"/>
                  </a:moveTo>
                  <a:cubicBezTo>
                    <a:pt x="44" y="10"/>
                    <a:pt x="22" y="15"/>
                    <a:pt x="0" y="1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7" y="64"/>
                    <a:pt x="56" y="38"/>
                    <a:pt x="62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43"/>
            <p:cNvSpPr>
              <a:spLocks noChangeArrowheads="1"/>
            </p:cNvSpPr>
            <p:nvPr/>
          </p:nvSpPr>
          <p:spPr bwMode="auto">
            <a:xfrm>
              <a:off x="4967288" y="2514079"/>
              <a:ext cx="214312" cy="211931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44"/>
            <p:cNvSpPr>
              <a:spLocks noChangeArrowheads="1"/>
            </p:cNvSpPr>
            <p:nvPr/>
          </p:nvSpPr>
          <p:spPr bwMode="auto">
            <a:xfrm>
              <a:off x="5013723" y="2560514"/>
              <a:ext cx="12144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445"/>
            <p:cNvSpPr>
              <a:spLocks noChangeArrowheads="1"/>
            </p:cNvSpPr>
            <p:nvPr/>
          </p:nvSpPr>
          <p:spPr bwMode="auto">
            <a:xfrm>
              <a:off x="5326857" y="2514079"/>
              <a:ext cx="214312" cy="211931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46"/>
            <p:cNvSpPr>
              <a:spLocks noChangeArrowheads="1"/>
            </p:cNvSpPr>
            <p:nvPr/>
          </p:nvSpPr>
          <p:spPr bwMode="auto">
            <a:xfrm>
              <a:off x="5373291" y="2560514"/>
              <a:ext cx="12144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447"/>
            <p:cNvSpPr>
              <a:spLocks noChangeArrowheads="1"/>
            </p:cNvSpPr>
            <p:nvPr/>
          </p:nvSpPr>
          <p:spPr bwMode="auto">
            <a:xfrm>
              <a:off x="4967288" y="2514079"/>
              <a:ext cx="214312" cy="211931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448"/>
            <p:cNvSpPr>
              <a:spLocks noChangeArrowheads="1"/>
            </p:cNvSpPr>
            <p:nvPr/>
          </p:nvSpPr>
          <p:spPr bwMode="auto">
            <a:xfrm>
              <a:off x="5013723" y="2560514"/>
              <a:ext cx="12144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49"/>
            <p:cNvSpPr>
              <a:spLocks/>
            </p:cNvSpPr>
            <p:nvPr/>
          </p:nvSpPr>
          <p:spPr bwMode="auto">
            <a:xfrm>
              <a:off x="4927998" y="2561704"/>
              <a:ext cx="329803" cy="452438"/>
            </a:xfrm>
            <a:custGeom>
              <a:avLst/>
              <a:gdLst>
                <a:gd name="T0" fmla="*/ 37 w 181"/>
                <a:gd name="T1" fmla="*/ 148 h 248"/>
                <a:gd name="T2" fmla="*/ 24 w 181"/>
                <a:gd name="T3" fmla="*/ 184 h 248"/>
                <a:gd name="T4" fmla="*/ 21 w 181"/>
                <a:gd name="T5" fmla="*/ 185 h 248"/>
                <a:gd name="T6" fmla="*/ 9 w 181"/>
                <a:gd name="T7" fmla="*/ 192 h 248"/>
                <a:gd name="T8" fmla="*/ 0 w 181"/>
                <a:gd name="T9" fmla="*/ 204 h 248"/>
                <a:gd name="T10" fmla="*/ 14 w 181"/>
                <a:gd name="T11" fmla="*/ 203 h 248"/>
                <a:gd name="T12" fmla="*/ 10 w 181"/>
                <a:gd name="T13" fmla="*/ 210 h 248"/>
                <a:gd name="T14" fmla="*/ 80 w 181"/>
                <a:gd name="T15" fmla="*/ 207 h 248"/>
                <a:gd name="T16" fmla="*/ 161 w 181"/>
                <a:gd name="T17" fmla="*/ 248 h 248"/>
                <a:gd name="T18" fmla="*/ 181 w 181"/>
                <a:gd name="T19" fmla="*/ 243 h 248"/>
                <a:gd name="T20" fmla="*/ 181 w 181"/>
                <a:gd name="T21" fmla="*/ 168 h 248"/>
                <a:gd name="T22" fmla="*/ 181 w 181"/>
                <a:gd name="T23" fmla="*/ 0 h 248"/>
                <a:gd name="T24" fmla="*/ 37 w 181"/>
                <a:gd name="T25" fmla="*/ 1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248">
                  <a:moveTo>
                    <a:pt x="37" y="148"/>
                  </a:moveTo>
                  <a:cubicBezTo>
                    <a:pt x="33" y="162"/>
                    <a:pt x="29" y="174"/>
                    <a:pt x="24" y="184"/>
                  </a:cubicBezTo>
                  <a:cubicBezTo>
                    <a:pt x="23" y="184"/>
                    <a:pt x="22" y="185"/>
                    <a:pt x="21" y="185"/>
                  </a:cubicBezTo>
                  <a:cubicBezTo>
                    <a:pt x="16" y="186"/>
                    <a:pt x="12" y="189"/>
                    <a:pt x="9" y="192"/>
                  </a:cubicBezTo>
                  <a:cubicBezTo>
                    <a:pt x="5" y="195"/>
                    <a:pt x="2" y="199"/>
                    <a:pt x="0" y="204"/>
                  </a:cubicBezTo>
                  <a:cubicBezTo>
                    <a:pt x="6" y="204"/>
                    <a:pt x="10" y="204"/>
                    <a:pt x="14" y="203"/>
                  </a:cubicBezTo>
                  <a:cubicBezTo>
                    <a:pt x="11" y="207"/>
                    <a:pt x="10" y="210"/>
                    <a:pt x="10" y="210"/>
                  </a:cubicBezTo>
                  <a:cubicBezTo>
                    <a:pt x="24" y="201"/>
                    <a:pt x="42" y="197"/>
                    <a:pt x="80" y="207"/>
                  </a:cubicBezTo>
                  <a:cubicBezTo>
                    <a:pt x="120" y="217"/>
                    <a:pt x="154" y="234"/>
                    <a:pt x="161" y="248"/>
                  </a:cubicBezTo>
                  <a:cubicBezTo>
                    <a:pt x="167" y="245"/>
                    <a:pt x="173" y="243"/>
                    <a:pt x="181" y="243"/>
                  </a:cubicBezTo>
                  <a:cubicBezTo>
                    <a:pt x="181" y="168"/>
                    <a:pt x="181" y="168"/>
                    <a:pt x="181" y="168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1" y="0"/>
                    <a:pt x="37" y="71"/>
                    <a:pt x="37" y="148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50"/>
            <p:cNvSpPr>
              <a:spLocks/>
            </p:cNvSpPr>
            <p:nvPr/>
          </p:nvSpPr>
          <p:spPr bwMode="auto">
            <a:xfrm>
              <a:off x="4938713" y="2899842"/>
              <a:ext cx="319087" cy="213122"/>
            </a:xfrm>
            <a:custGeom>
              <a:avLst/>
              <a:gdLst>
                <a:gd name="T0" fmla="*/ 175 w 175"/>
                <a:gd name="T1" fmla="*/ 106 h 117"/>
                <a:gd name="T2" fmla="*/ 175 w 175"/>
                <a:gd name="T3" fmla="*/ 22 h 117"/>
                <a:gd name="T4" fmla="*/ 83 w 175"/>
                <a:gd name="T5" fmla="*/ 16 h 117"/>
                <a:gd name="T6" fmla="*/ 0 w 175"/>
                <a:gd name="T7" fmla="*/ 29 h 117"/>
                <a:gd name="T8" fmla="*/ 175 w 175"/>
                <a:gd name="T9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17">
                  <a:moveTo>
                    <a:pt x="175" y="106"/>
                  </a:moveTo>
                  <a:cubicBezTo>
                    <a:pt x="175" y="22"/>
                    <a:pt x="175" y="22"/>
                    <a:pt x="175" y="22"/>
                  </a:cubicBezTo>
                  <a:cubicBezTo>
                    <a:pt x="130" y="0"/>
                    <a:pt x="134" y="33"/>
                    <a:pt x="83" y="16"/>
                  </a:cubicBezTo>
                  <a:cubicBezTo>
                    <a:pt x="45" y="4"/>
                    <a:pt x="11" y="14"/>
                    <a:pt x="0" y="29"/>
                  </a:cubicBezTo>
                  <a:cubicBezTo>
                    <a:pt x="0" y="29"/>
                    <a:pt x="83" y="117"/>
                    <a:pt x="175" y="106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1"/>
            <p:cNvSpPr>
              <a:spLocks/>
            </p:cNvSpPr>
            <p:nvPr/>
          </p:nvSpPr>
          <p:spPr bwMode="auto">
            <a:xfrm>
              <a:off x="5255419" y="2602186"/>
              <a:ext cx="238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452"/>
            <p:cNvSpPr>
              <a:spLocks noChangeArrowheads="1"/>
            </p:cNvSpPr>
            <p:nvPr/>
          </p:nvSpPr>
          <p:spPr bwMode="auto">
            <a:xfrm>
              <a:off x="5220891" y="3054623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453"/>
            <p:cNvSpPr>
              <a:spLocks noChangeArrowheads="1"/>
            </p:cNvSpPr>
            <p:nvPr/>
          </p:nvSpPr>
          <p:spPr bwMode="auto">
            <a:xfrm>
              <a:off x="5257801" y="2602186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54"/>
            <p:cNvSpPr>
              <a:spLocks/>
            </p:cNvSpPr>
            <p:nvPr/>
          </p:nvSpPr>
          <p:spPr bwMode="auto">
            <a:xfrm>
              <a:off x="5255419" y="2602186"/>
              <a:ext cx="2381" cy="222647"/>
            </a:xfrm>
            <a:custGeom>
              <a:avLst/>
              <a:gdLst>
                <a:gd name="T0" fmla="*/ 2 w 2"/>
                <a:gd name="T1" fmla="*/ 187 h 187"/>
                <a:gd name="T2" fmla="*/ 2 w 2"/>
                <a:gd name="T3" fmla="*/ 0 h 187"/>
                <a:gd name="T4" fmla="*/ 2 w 2"/>
                <a:gd name="T5" fmla="*/ 0 h 187"/>
                <a:gd name="T6" fmla="*/ 0 w 2"/>
                <a:gd name="T7" fmla="*/ 0 h 187"/>
                <a:gd name="T8" fmla="*/ 0 w 2"/>
                <a:gd name="T9" fmla="*/ 187 h 187"/>
                <a:gd name="T10" fmla="*/ 2 w 2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87">
                  <a:moveTo>
                    <a:pt x="2" y="187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87"/>
                  </a:lnTo>
                  <a:lnTo>
                    <a:pt x="2" y="187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55"/>
            <p:cNvSpPr>
              <a:spLocks/>
            </p:cNvSpPr>
            <p:nvPr/>
          </p:nvSpPr>
          <p:spPr bwMode="auto">
            <a:xfrm>
              <a:off x="5255419" y="2824832"/>
              <a:ext cx="2381" cy="221456"/>
            </a:xfrm>
            <a:custGeom>
              <a:avLst/>
              <a:gdLst>
                <a:gd name="T0" fmla="*/ 0 w 2"/>
                <a:gd name="T1" fmla="*/ 186 h 186"/>
                <a:gd name="T2" fmla="*/ 2 w 2"/>
                <a:gd name="T3" fmla="*/ 186 h 186"/>
                <a:gd name="T4" fmla="*/ 2 w 2"/>
                <a:gd name="T5" fmla="*/ 186 h 186"/>
                <a:gd name="T6" fmla="*/ 2 w 2"/>
                <a:gd name="T7" fmla="*/ 71 h 186"/>
                <a:gd name="T8" fmla="*/ 2 w 2"/>
                <a:gd name="T9" fmla="*/ 0 h 186"/>
                <a:gd name="T10" fmla="*/ 0 w 2"/>
                <a:gd name="T11" fmla="*/ 0 h 186"/>
                <a:gd name="T12" fmla="*/ 0 w 2"/>
                <a:gd name="T13" fmla="*/ 71 h 186"/>
                <a:gd name="T14" fmla="*/ 0 w 2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86">
                  <a:moveTo>
                    <a:pt x="0" y="186"/>
                  </a:moveTo>
                  <a:lnTo>
                    <a:pt x="2" y="186"/>
                  </a:lnTo>
                  <a:lnTo>
                    <a:pt x="2" y="186"/>
                  </a:lnTo>
                  <a:lnTo>
                    <a:pt x="2" y="7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56"/>
            <p:cNvSpPr>
              <a:spLocks/>
            </p:cNvSpPr>
            <p:nvPr/>
          </p:nvSpPr>
          <p:spPr bwMode="auto">
            <a:xfrm>
              <a:off x="5255419" y="2561704"/>
              <a:ext cx="330994" cy="452438"/>
            </a:xfrm>
            <a:custGeom>
              <a:avLst/>
              <a:gdLst>
                <a:gd name="T0" fmla="*/ 181 w 181"/>
                <a:gd name="T1" fmla="*/ 204 h 248"/>
                <a:gd name="T2" fmla="*/ 172 w 181"/>
                <a:gd name="T3" fmla="*/ 192 h 248"/>
                <a:gd name="T4" fmla="*/ 160 w 181"/>
                <a:gd name="T5" fmla="*/ 185 h 248"/>
                <a:gd name="T6" fmla="*/ 157 w 181"/>
                <a:gd name="T7" fmla="*/ 184 h 248"/>
                <a:gd name="T8" fmla="*/ 144 w 181"/>
                <a:gd name="T9" fmla="*/ 148 h 248"/>
                <a:gd name="T10" fmla="*/ 0 w 181"/>
                <a:gd name="T11" fmla="*/ 0 h 248"/>
                <a:gd name="T12" fmla="*/ 0 w 181"/>
                <a:gd name="T13" fmla="*/ 168 h 248"/>
                <a:gd name="T14" fmla="*/ 0 w 181"/>
                <a:gd name="T15" fmla="*/ 243 h 248"/>
                <a:gd name="T16" fmla="*/ 20 w 181"/>
                <a:gd name="T17" fmla="*/ 248 h 248"/>
                <a:gd name="T18" fmla="*/ 101 w 181"/>
                <a:gd name="T19" fmla="*/ 207 h 248"/>
                <a:gd name="T20" fmla="*/ 171 w 181"/>
                <a:gd name="T21" fmla="*/ 210 h 248"/>
                <a:gd name="T22" fmla="*/ 167 w 181"/>
                <a:gd name="T23" fmla="*/ 203 h 248"/>
                <a:gd name="T24" fmla="*/ 181 w 181"/>
                <a:gd name="T25" fmla="*/ 20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248">
                  <a:moveTo>
                    <a:pt x="181" y="204"/>
                  </a:moveTo>
                  <a:cubicBezTo>
                    <a:pt x="179" y="199"/>
                    <a:pt x="176" y="195"/>
                    <a:pt x="172" y="192"/>
                  </a:cubicBezTo>
                  <a:cubicBezTo>
                    <a:pt x="169" y="189"/>
                    <a:pt x="165" y="186"/>
                    <a:pt x="160" y="185"/>
                  </a:cubicBezTo>
                  <a:cubicBezTo>
                    <a:pt x="159" y="185"/>
                    <a:pt x="158" y="184"/>
                    <a:pt x="157" y="184"/>
                  </a:cubicBezTo>
                  <a:cubicBezTo>
                    <a:pt x="152" y="174"/>
                    <a:pt x="148" y="162"/>
                    <a:pt x="144" y="148"/>
                  </a:cubicBezTo>
                  <a:cubicBezTo>
                    <a:pt x="144" y="71"/>
                    <a:pt x="110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8" y="243"/>
                    <a:pt x="14" y="245"/>
                    <a:pt x="20" y="248"/>
                  </a:cubicBezTo>
                  <a:cubicBezTo>
                    <a:pt x="27" y="234"/>
                    <a:pt x="62" y="217"/>
                    <a:pt x="101" y="207"/>
                  </a:cubicBezTo>
                  <a:cubicBezTo>
                    <a:pt x="139" y="197"/>
                    <a:pt x="157" y="201"/>
                    <a:pt x="171" y="210"/>
                  </a:cubicBezTo>
                  <a:cubicBezTo>
                    <a:pt x="171" y="210"/>
                    <a:pt x="170" y="207"/>
                    <a:pt x="167" y="203"/>
                  </a:cubicBezTo>
                  <a:cubicBezTo>
                    <a:pt x="171" y="204"/>
                    <a:pt x="176" y="204"/>
                    <a:pt x="181" y="204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57"/>
            <p:cNvSpPr>
              <a:spLocks/>
            </p:cNvSpPr>
            <p:nvPr/>
          </p:nvSpPr>
          <p:spPr bwMode="auto">
            <a:xfrm>
              <a:off x="5255419" y="3046289"/>
              <a:ext cx="238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58"/>
            <p:cNvSpPr>
              <a:spLocks/>
            </p:cNvSpPr>
            <p:nvPr/>
          </p:nvSpPr>
          <p:spPr bwMode="auto">
            <a:xfrm>
              <a:off x="5255419" y="2899842"/>
              <a:ext cx="320278" cy="213122"/>
            </a:xfrm>
            <a:custGeom>
              <a:avLst/>
              <a:gdLst>
                <a:gd name="T0" fmla="*/ 1 w 175"/>
                <a:gd name="T1" fmla="*/ 106 h 117"/>
                <a:gd name="T2" fmla="*/ 0 w 175"/>
                <a:gd name="T3" fmla="*/ 22 h 117"/>
                <a:gd name="T4" fmla="*/ 92 w 175"/>
                <a:gd name="T5" fmla="*/ 16 h 117"/>
                <a:gd name="T6" fmla="*/ 175 w 175"/>
                <a:gd name="T7" fmla="*/ 29 h 117"/>
                <a:gd name="T8" fmla="*/ 1 w 175"/>
                <a:gd name="T9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17">
                  <a:moveTo>
                    <a:pt x="1" y="10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5" y="0"/>
                    <a:pt x="41" y="33"/>
                    <a:pt x="92" y="16"/>
                  </a:cubicBezTo>
                  <a:cubicBezTo>
                    <a:pt x="130" y="4"/>
                    <a:pt x="164" y="14"/>
                    <a:pt x="175" y="29"/>
                  </a:cubicBezTo>
                  <a:cubicBezTo>
                    <a:pt x="175" y="29"/>
                    <a:pt x="92" y="117"/>
                    <a:pt x="1" y="106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59"/>
            <p:cNvSpPr>
              <a:spLocks/>
            </p:cNvSpPr>
            <p:nvPr/>
          </p:nvSpPr>
          <p:spPr bwMode="auto">
            <a:xfrm>
              <a:off x="5080398" y="2753395"/>
              <a:ext cx="109537" cy="150019"/>
            </a:xfrm>
            <a:custGeom>
              <a:avLst/>
              <a:gdLst>
                <a:gd name="T0" fmla="*/ 0 w 60"/>
                <a:gd name="T1" fmla="*/ 17 h 82"/>
                <a:gd name="T2" fmla="*/ 58 w 60"/>
                <a:gd name="T3" fmla="*/ 61 h 82"/>
                <a:gd name="T4" fmla="*/ 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7"/>
                  </a:moveTo>
                  <a:cubicBezTo>
                    <a:pt x="0" y="17"/>
                    <a:pt x="60" y="0"/>
                    <a:pt x="58" y="61"/>
                  </a:cubicBezTo>
                  <a:cubicBezTo>
                    <a:pt x="58" y="61"/>
                    <a:pt x="0" y="82"/>
                    <a:pt x="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460"/>
            <p:cNvSpPr>
              <a:spLocks noChangeArrowheads="1"/>
            </p:cNvSpPr>
            <p:nvPr/>
          </p:nvSpPr>
          <p:spPr bwMode="auto">
            <a:xfrm>
              <a:off x="5095876" y="2786732"/>
              <a:ext cx="79772" cy="79772"/>
            </a:xfrm>
            <a:prstGeom prst="ellipse">
              <a:avLst/>
            </a:pr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461"/>
            <p:cNvSpPr>
              <a:spLocks noChangeArrowheads="1"/>
            </p:cNvSpPr>
            <p:nvPr/>
          </p:nvSpPr>
          <p:spPr bwMode="auto">
            <a:xfrm>
              <a:off x="5135166" y="2796257"/>
              <a:ext cx="27384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62"/>
            <p:cNvSpPr>
              <a:spLocks/>
            </p:cNvSpPr>
            <p:nvPr/>
          </p:nvSpPr>
          <p:spPr bwMode="auto">
            <a:xfrm>
              <a:off x="5325666" y="2753395"/>
              <a:ext cx="109537" cy="150019"/>
            </a:xfrm>
            <a:custGeom>
              <a:avLst/>
              <a:gdLst>
                <a:gd name="T0" fmla="*/ 60 w 60"/>
                <a:gd name="T1" fmla="*/ 17 h 82"/>
                <a:gd name="T2" fmla="*/ 1 w 60"/>
                <a:gd name="T3" fmla="*/ 61 h 82"/>
                <a:gd name="T4" fmla="*/ 6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60" y="17"/>
                  </a:moveTo>
                  <a:cubicBezTo>
                    <a:pt x="60" y="17"/>
                    <a:pt x="0" y="0"/>
                    <a:pt x="1" y="61"/>
                  </a:cubicBezTo>
                  <a:cubicBezTo>
                    <a:pt x="1" y="61"/>
                    <a:pt x="60" y="82"/>
                    <a:pt x="6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463"/>
            <p:cNvSpPr>
              <a:spLocks noChangeArrowheads="1"/>
            </p:cNvSpPr>
            <p:nvPr/>
          </p:nvSpPr>
          <p:spPr bwMode="auto">
            <a:xfrm>
              <a:off x="5337573" y="2786732"/>
              <a:ext cx="80962" cy="79772"/>
            </a:xfrm>
            <a:prstGeom prst="ellipse">
              <a:avLst/>
            </a:pr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464"/>
            <p:cNvSpPr>
              <a:spLocks noChangeArrowheads="1"/>
            </p:cNvSpPr>
            <p:nvPr/>
          </p:nvSpPr>
          <p:spPr bwMode="auto">
            <a:xfrm>
              <a:off x="5380435" y="2796257"/>
              <a:ext cx="28575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65"/>
            <p:cNvSpPr>
              <a:spLocks/>
            </p:cNvSpPr>
            <p:nvPr/>
          </p:nvSpPr>
          <p:spPr bwMode="auto">
            <a:xfrm>
              <a:off x="5188744" y="2923654"/>
              <a:ext cx="134541" cy="52388"/>
            </a:xfrm>
            <a:custGeom>
              <a:avLst/>
              <a:gdLst>
                <a:gd name="T0" fmla="*/ 34 w 74"/>
                <a:gd name="T1" fmla="*/ 29 h 29"/>
                <a:gd name="T2" fmla="*/ 26 w 74"/>
                <a:gd name="T3" fmla="*/ 25 h 29"/>
                <a:gd name="T4" fmla="*/ 0 w 74"/>
                <a:gd name="T5" fmla="*/ 5 h 29"/>
                <a:gd name="T6" fmla="*/ 37 w 74"/>
                <a:gd name="T7" fmla="*/ 0 h 29"/>
                <a:gd name="T8" fmla="*/ 74 w 74"/>
                <a:gd name="T9" fmla="*/ 5 h 29"/>
                <a:gd name="T10" fmla="*/ 48 w 74"/>
                <a:gd name="T11" fmla="*/ 26 h 29"/>
                <a:gd name="T12" fmla="*/ 40 w 74"/>
                <a:gd name="T13" fmla="*/ 29 h 29"/>
                <a:gd name="T14" fmla="*/ 34 w 74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9">
                  <a:moveTo>
                    <a:pt x="34" y="29"/>
                  </a:moveTo>
                  <a:cubicBezTo>
                    <a:pt x="31" y="29"/>
                    <a:pt x="28" y="28"/>
                    <a:pt x="26" y="25"/>
                  </a:cubicBezTo>
                  <a:cubicBezTo>
                    <a:pt x="18" y="15"/>
                    <a:pt x="7" y="8"/>
                    <a:pt x="0" y="5"/>
                  </a:cubicBezTo>
                  <a:cubicBezTo>
                    <a:pt x="7" y="3"/>
                    <a:pt x="19" y="0"/>
                    <a:pt x="37" y="0"/>
                  </a:cubicBezTo>
                  <a:cubicBezTo>
                    <a:pt x="56" y="0"/>
                    <a:pt x="68" y="3"/>
                    <a:pt x="74" y="5"/>
                  </a:cubicBezTo>
                  <a:cubicBezTo>
                    <a:pt x="63" y="12"/>
                    <a:pt x="54" y="19"/>
                    <a:pt x="48" y="26"/>
                  </a:cubicBezTo>
                  <a:cubicBezTo>
                    <a:pt x="46" y="28"/>
                    <a:pt x="43" y="29"/>
                    <a:pt x="40" y="29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66"/>
            <p:cNvSpPr>
              <a:spLocks noEditPoints="1"/>
            </p:cNvSpPr>
            <p:nvPr/>
          </p:nvSpPr>
          <p:spPr bwMode="auto">
            <a:xfrm>
              <a:off x="5178029" y="2920082"/>
              <a:ext cx="158353" cy="61913"/>
            </a:xfrm>
            <a:custGeom>
              <a:avLst/>
              <a:gdLst>
                <a:gd name="T0" fmla="*/ 43 w 87"/>
                <a:gd name="T1" fmla="*/ 5 h 34"/>
                <a:gd name="T2" fmla="*/ 74 w 87"/>
                <a:gd name="T3" fmla="*/ 8 h 34"/>
                <a:gd name="T4" fmla="*/ 52 w 87"/>
                <a:gd name="T5" fmla="*/ 26 h 34"/>
                <a:gd name="T6" fmla="*/ 46 w 87"/>
                <a:gd name="T7" fmla="*/ 29 h 34"/>
                <a:gd name="T8" fmla="*/ 40 w 87"/>
                <a:gd name="T9" fmla="*/ 29 h 34"/>
                <a:gd name="T10" fmla="*/ 34 w 87"/>
                <a:gd name="T11" fmla="*/ 26 h 34"/>
                <a:gd name="T12" fmla="*/ 13 w 87"/>
                <a:gd name="T13" fmla="*/ 8 h 34"/>
                <a:gd name="T14" fmla="*/ 43 w 87"/>
                <a:gd name="T15" fmla="*/ 5 h 34"/>
                <a:gd name="T16" fmla="*/ 43 w 87"/>
                <a:gd name="T17" fmla="*/ 0 h 34"/>
                <a:gd name="T18" fmla="*/ 0 w 87"/>
                <a:gd name="T19" fmla="*/ 6 h 34"/>
                <a:gd name="T20" fmla="*/ 0 w 87"/>
                <a:gd name="T21" fmla="*/ 6 h 34"/>
                <a:gd name="T22" fmla="*/ 30 w 87"/>
                <a:gd name="T23" fmla="*/ 29 h 34"/>
                <a:gd name="T24" fmla="*/ 40 w 87"/>
                <a:gd name="T25" fmla="*/ 34 h 34"/>
                <a:gd name="T26" fmla="*/ 47 w 87"/>
                <a:gd name="T27" fmla="*/ 34 h 34"/>
                <a:gd name="T28" fmla="*/ 56 w 87"/>
                <a:gd name="T29" fmla="*/ 30 h 34"/>
                <a:gd name="T30" fmla="*/ 87 w 87"/>
                <a:gd name="T31" fmla="*/ 6 h 34"/>
                <a:gd name="T32" fmla="*/ 43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43" y="5"/>
                  </a:moveTo>
                  <a:cubicBezTo>
                    <a:pt x="57" y="5"/>
                    <a:pt x="67" y="7"/>
                    <a:pt x="74" y="8"/>
                  </a:cubicBezTo>
                  <a:cubicBezTo>
                    <a:pt x="65" y="14"/>
                    <a:pt x="57" y="20"/>
                    <a:pt x="52" y="26"/>
                  </a:cubicBezTo>
                  <a:cubicBezTo>
                    <a:pt x="50" y="27"/>
                    <a:pt x="48" y="28"/>
                    <a:pt x="46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8" y="28"/>
                    <a:pt x="36" y="27"/>
                    <a:pt x="34" y="26"/>
                  </a:cubicBezTo>
                  <a:cubicBezTo>
                    <a:pt x="28" y="18"/>
                    <a:pt x="20" y="12"/>
                    <a:pt x="13" y="8"/>
                  </a:cubicBezTo>
                  <a:cubicBezTo>
                    <a:pt x="20" y="6"/>
                    <a:pt x="30" y="5"/>
                    <a:pt x="43" y="5"/>
                  </a:cubicBezTo>
                  <a:moveTo>
                    <a:pt x="43" y="0"/>
                  </a:moveTo>
                  <a:cubicBezTo>
                    <a:pt x="14" y="0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8" y="15"/>
                    <a:pt x="30" y="29"/>
                  </a:cubicBezTo>
                  <a:cubicBezTo>
                    <a:pt x="33" y="32"/>
                    <a:pt x="36" y="34"/>
                    <a:pt x="4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0" y="34"/>
                    <a:pt x="53" y="32"/>
                    <a:pt x="56" y="30"/>
                  </a:cubicBezTo>
                  <a:cubicBezTo>
                    <a:pt x="68" y="16"/>
                    <a:pt x="87" y="6"/>
                    <a:pt x="87" y="6"/>
                  </a:cubicBezTo>
                  <a:cubicBezTo>
                    <a:pt x="87" y="6"/>
                    <a:pt x="73" y="0"/>
                    <a:pt x="43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67"/>
            <p:cNvSpPr>
              <a:spLocks/>
            </p:cNvSpPr>
            <p:nvPr/>
          </p:nvSpPr>
          <p:spPr bwMode="auto">
            <a:xfrm>
              <a:off x="5135166" y="2981995"/>
              <a:ext cx="242887" cy="67866"/>
            </a:xfrm>
            <a:custGeom>
              <a:avLst/>
              <a:gdLst>
                <a:gd name="T0" fmla="*/ 64 w 133"/>
                <a:gd name="T1" fmla="*/ 15 h 37"/>
                <a:gd name="T2" fmla="*/ 43 w 133"/>
                <a:gd name="T3" fmla="*/ 31 h 37"/>
                <a:gd name="T4" fmla="*/ 5 w 133"/>
                <a:gd name="T5" fmla="*/ 14 h 37"/>
                <a:gd name="T6" fmla="*/ 1 w 133"/>
                <a:gd name="T7" fmla="*/ 14 h 37"/>
                <a:gd name="T8" fmla="*/ 1 w 133"/>
                <a:gd name="T9" fmla="*/ 18 h 37"/>
                <a:gd name="T10" fmla="*/ 40 w 133"/>
                <a:gd name="T11" fmla="*/ 37 h 37"/>
                <a:gd name="T12" fmla="*/ 44 w 133"/>
                <a:gd name="T13" fmla="*/ 36 h 37"/>
                <a:gd name="T14" fmla="*/ 66 w 133"/>
                <a:gd name="T15" fmla="*/ 21 h 37"/>
                <a:gd name="T16" fmla="*/ 89 w 133"/>
                <a:gd name="T17" fmla="*/ 36 h 37"/>
                <a:gd name="T18" fmla="*/ 93 w 133"/>
                <a:gd name="T19" fmla="*/ 37 h 37"/>
                <a:gd name="T20" fmla="*/ 132 w 133"/>
                <a:gd name="T21" fmla="*/ 18 h 37"/>
                <a:gd name="T22" fmla="*/ 132 w 133"/>
                <a:gd name="T23" fmla="*/ 14 h 37"/>
                <a:gd name="T24" fmla="*/ 128 w 133"/>
                <a:gd name="T25" fmla="*/ 14 h 37"/>
                <a:gd name="T26" fmla="*/ 90 w 133"/>
                <a:gd name="T27" fmla="*/ 31 h 37"/>
                <a:gd name="T28" fmla="*/ 69 w 133"/>
                <a:gd name="T29" fmla="*/ 15 h 37"/>
                <a:gd name="T30" fmla="*/ 69 w 133"/>
                <a:gd name="T31" fmla="*/ 0 h 37"/>
                <a:gd name="T32" fmla="*/ 70 w 133"/>
                <a:gd name="T33" fmla="*/ 0 h 37"/>
                <a:gd name="T34" fmla="*/ 63 w 133"/>
                <a:gd name="T35" fmla="*/ 0 h 37"/>
                <a:gd name="T36" fmla="*/ 64 w 133"/>
                <a:gd name="T37" fmla="*/ 0 h 37"/>
                <a:gd name="T38" fmla="*/ 64 w 133"/>
                <a:gd name="T3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7">
                  <a:moveTo>
                    <a:pt x="64" y="15"/>
                  </a:moveTo>
                  <a:cubicBezTo>
                    <a:pt x="58" y="24"/>
                    <a:pt x="51" y="30"/>
                    <a:pt x="43" y="31"/>
                  </a:cubicBezTo>
                  <a:cubicBezTo>
                    <a:pt x="25" y="33"/>
                    <a:pt x="5" y="14"/>
                    <a:pt x="5" y="14"/>
                  </a:cubicBezTo>
                  <a:cubicBezTo>
                    <a:pt x="4" y="13"/>
                    <a:pt x="2" y="13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8"/>
                    <a:pt x="20" y="37"/>
                    <a:pt x="40" y="37"/>
                  </a:cubicBezTo>
                  <a:cubicBezTo>
                    <a:pt x="41" y="37"/>
                    <a:pt x="42" y="36"/>
                    <a:pt x="44" y="36"/>
                  </a:cubicBezTo>
                  <a:cubicBezTo>
                    <a:pt x="53" y="35"/>
                    <a:pt x="60" y="30"/>
                    <a:pt x="66" y="21"/>
                  </a:cubicBezTo>
                  <a:cubicBezTo>
                    <a:pt x="72" y="30"/>
                    <a:pt x="80" y="35"/>
                    <a:pt x="89" y="36"/>
                  </a:cubicBezTo>
                  <a:cubicBezTo>
                    <a:pt x="90" y="36"/>
                    <a:pt x="92" y="37"/>
                    <a:pt x="93" y="37"/>
                  </a:cubicBezTo>
                  <a:cubicBezTo>
                    <a:pt x="113" y="37"/>
                    <a:pt x="131" y="18"/>
                    <a:pt x="132" y="18"/>
                  </a:cubicBezTo>
                  <a:cubicBezTo>
                    <a:pt x="133" y="17"/>
                    <a:pt x="133" y="15"/>
                    <a:pt x="132" y="14"/>
                  </a:cubicBezTo>
                  <a:cubicBezTo>
                    <a:pt x="131" y="13"/>
                    <a:pt x="129" y="13"/>
                    <a:pt x="128" y="14"/>
                  </a:cubicBezTo>
                  <a:cubicBezTo>
                    <a:pt x="128" y="14"/>
                    <a:pt x="108" y="33"/>
                    <a:pt x="90" y="31"/>
                  </a:cubicBezTo>
                  <a:cubicBezTo>
                    <a:pt x="81" y="30"/>
                    <a:pt x="75" y="24"/>
                    <a:pt x="69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5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8"/>
            <p:cNvSpPr>
              <a:spLocks/>
            </p:cNvSpPr>
            <p:nvPr/>
          </p:nvSpPr>
          <p:spPr bwMode="auto">
            <a:xfrm>
              <a:off x="4981576" y="2835548"/>
              <a:ext cx="91678" cy="47625"/>
            </a:xfrm>
            <a:custGeom>
              <a:avLst/>
              <a:gdLst>
                <a:gd name="T0" fmla="*/ 10 w 77"/>
                <a:gd name="T1" fmla="*/ 0 h 40"/>
                <a:gd name="T2" fmla="*/ 77 w 77"/>
                <a:gd name="T3" fmla="*/ 40 h 40"/>
                <a:gd name="T4" fmla="*/ 0 w 77"/>
                <a:gd name="T5" fmla="*/ 29 h 40"/>
                <a:gd name="T6" fmla="*/ 10 w 7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40">
                  <a:moveTo>
                    <a:pt x="10" y="0"/>
                  </a:moveTo>
                  <a:lnTo>
                    <a:pt x="77" y="40"/>
                  </a:lnTo>
                  <a:lnTo>
                    <a:pt x="0" y="2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69"/>
            <p:cNvSpPr>
              <a:spLocks/>
            </p:cNvSpPr>
            <p:nvPr/>
          </p:nvSpPr>
          <p:spPr bwMode="auto">
            <a:xfrm>
              <a:off x="4997054" y="2753395"/>
              <a:ext cx="65484" cy="71438"/>
            </a:xfrm>
            <a:custGeom>
              <a:avLst/>
              <a:gdLst>
                <a:gd name="T0" fmla="*/ 3 w 36"/>
                <a:gd name="T1" fmla="*/ 0 h 39"/>
                <a:gd name="T2" fmla="*/ 12 w 36"/>
                <a:gd name="T3" fmla="*/ 14 h 39"/>
                <a:gd name="T4" fmla="*/ 36 w 36"/>
                <a:gd name="T5" fmla="*/ 39 h 39"/>
                <a:gd name="T6" fmla="*/ 3 w 36"/>
                <a:gd name="T7" fmla="*/ 24 h 39"/>
                <a:gd name="T8" fmla="*/ 0 w 36"/>
                <a:gd name="T9" fmla="*/ 22 h 39"/>
                <a:gd name="T10" fmla="*/ 3 w 36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9">
                  <a:moveTo>
                    <a:pt x="3" y="0"/>
                  </a:moveTo>
                  <a:cubicBezTo>
                    <a:pt x="6" y="5"/>
                    <a:pt x="8" y="10"/>
                    <a:pt x="12" y="14"/>
                  </a:cubicBezTo>
                  <a:cubicBezTo>
                    <a:pt x="19" y="23"/>
                    <a:pt x="27" y="32"/>
                    <a:pt x="36" y="39"/>
                  </a:cubicBezTo>
                  <a:cubicBezTo>
                    <a:pt x="25" y="36"/>
                    <a:pt x="13" y="31"/>
                    <a:pt x="3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70"/>
            <p:cNvSpPr>
              <a:spLocks/>
            </p:cNvSpPr>
            <p:nvPr/>
          </p:nvSpPr>
          <p:spPr bwMode="auto">
            <a:xfrm>
              <a:off x="5172076" y="2577182"/>
              <a:ext cx="83344" cy="48816"/>
            </a:xfrm>
            <a:custGeom>
              <a:avLst/>
              <a:gdLst>
                <a:gd name="T0" fmla="*/ 0 w 46"/>
                <a:gd name="T1" fmla="*/ 24 h 27"/>
                <a:gd name="T2" fmla="*/ 21 w 46"/>
                <a:gd name="T3" fmla="*/ 9 h 27"/>
                <a:gd name="T4" fmla="*/ 46 w 46"/>
                <a:gd name="T5" fmla="*/ 0 h 27"/>
                <a:gd name="T6" fmla="*/ 46 w 46"/>
                <a:gd name="T7" fmla="*/ 27 h 27"/>
                <a:gd name="T8" fmla="*/ 24 w 46"/>
                <a:gd name="T9" fmla="*/ 22 h 27"/>
                <a:gd name="T10" fmla="*/ 0 w 46"/>
                <a:gd name="T1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7">
                  <a:moveTo>
                    <a:pt x="0" y="24"/>
                  </a:moveTo>
                  <a:cubicBezTo>
                    <a:pt x="5" y="18"/>
                    <a:pt x="13" y="13"/>
                    <a:pt x="21" y="9"/>
                  </a:cubicBezTo>
                  <a:cubicBezTo>
                    <a:pt x="29" y="5"/>
                    <a:pt x="37" y="2"/>
                    <a:pt x="46" y="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39" y="25"/>
                    <a:pt x="31" y="23"/>
                    <a:pt x="24" y="22"/>
                  </a:cubicBezTo>
                  <a:cubicBezTo>
                    <a:pt x="16" y="22"/>
                    <a:pt x="8" y="22"/>
                    <a:pt x="0" y="24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1"/>
            <p:cNvSpPr>
              <a:spLocks/>
            </p:cNvSpPr>
            <p:nvPr/>
          </p:nvSpPr>
          <p:spPr bwMode="auto">
            <a:xfrm>
              <a:off x="5157788" y="2631951"/>
              <a:ext cx="97631" cy="50006"/>
            </a:xfrm>
            <a:custGeom>
              <a:avLst/>
              <a:gdLst>
                <a:gd name="T0" fmla="*/ 0 w 54"/>
                <a:gd name="T1" fmla="*/ 28 h 28"/>
                <a:gd name="T2" fmla="*/ 25 w 54"/>
                <a:gd name="T3" fmla="*/ 11 h 28"/>
                <a:gd name="T4" fmla="*/ 54 w 54"/>
                <a:gd name="T5" fmla="*/ 0 h 28"/>
                <a:gd name="T6" fmla="*/ 54 w 54"/>
                <a:gd name="T7" fmla="*/ 27 h 28"/>
                <a:gd name="T8" fmla="*/ 28 w 54"/>
                <a:gd name="T9" fmla="*/ 25 h 28"/>
                <a:gd name="T10" fmla="*/ 0 w 54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8">
                  <a:moveTo>
                    <a:pt x="0" y="28"/>
                  </a:moveTo>
                  <a:cubicBezTo>
                    <a:pt x="7" y="21"/>
                    <a:pt x="16" y="16"/>
                    <a:pt x="25" y="11"/>
                  </a:cubicBezTo>
                  <a:cubicBezTo>
                    <a:pt x="34" y="7"/>
                    <a:pt x="45" y="3"/>
                    <a:pt x="54" y="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37" y="25"/>
                    <a:pt x="28" y="25"/>
                  </a:cubicBezTo>
                  <a:cubicBezTo>
                    <a:pt x="19" y="25"/>
                    <a:pt x="9" y="25"/>
                    <a:pt x="0" y="2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72"/>
            <p:cNvSpPr>
              <a:spLocks/>
            </p:cNvSpPr>
            <p:nvPr/>
          </p:nvSpPr>
          <p:spPr bwMode="auto">
            <a:xfrm>
              <a:off x="5186363" y="2690292"/>
              <a:ext cx="69056" cy="46434"/>
            </a:xfrm>
            <a:custGeom>
              <a:avLst/>
              <a:gdLst>
                <a:gd name="T0" fmla="*/ 0 w 38"/>
                <a:gd name="T1" fmla="*/ 20 h 26"/>
                <a:gd name="T2" fmla="*/ 17 w 38"/>
                <a:gd name="T3" fmla="*/ 8 h 26"/>
                <a:gd name="T4" fmla="*/ 38 w 38"/>
                <a:gd name="T5" fmla="*/ 0 h 26"/>
                <a:gd name="T6" fmla="*/ 38 w 38"/>
                <a:gd name="T7" fmla="*/ 26 h 26"/>
                <a:gd name="T8" fmla="*/ 21 w 38"/>
                <a:gd name="T9" fmla="*/ 21 h 26"/>
                <a:gd name="T10" fmla="*/ 0 w 38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6">
                  <a:moveTo>
                    <a:pt x="0" y="20"/>
                  </a:moveTo>
                  <a:cubicBezTo>
                    <a:pt x="6" y="16"/>
                    <a:pt x="11" y="12"/>
                    <a:pt x="17" y="8"/>
                  </a:cubicBezTo>
                  <a:cubicBezTo>
                    <a:pt x="24" y="4"/>
                    <a:pt x="29" y="1"/>
                    <a:pt x="38" y="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5" y="23"/>
                    <a:pt x="27" y="22"/>
                    <a:pt x="21" y="21"/>
                  </a:cubicBezTo>
                  <a:cubicBezTo>
                    <a:pt x="14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73"/>
            <p:cNvSpPr>
              <a:spLocks/>
            </p:cNvSpPr>
            <p:nvPr/>
          </p:nvSpPr>
          <p:spPr bwMode="auto">
            <a:xfrm>
              <a:off x="5058966" y="3061767"/>
              <a:ext cx="64294" cy="47625"/>
            </a:xfrm>
            <a:custGeom>
              <a:avLst/>
              <a:gdLst>
                <a:gd name="T0" fmla="*/ 0 w 35"/>
                <a:gd name="T1" fmla="*/ 0 h 26"/>
                <a:gd name="T2" fmla="*/ 11 w 35"/>
                <a:gd name="T3" fmla="*/ 10 h 26"/>
                <a:gd name="T4" fmla="*/ 22 w 35"/>
                <a:gd name="T5" fmla="*/ 18 h 26"/>
                <a:gd name="T6" fmla="*/ 35 w 35"/>
                <a:gd name="T7" fmla="*/ 25 h 26"/>
                <a:gd name="T8" fmla="*/ 20 w 35"/>
                <a:gd name="T9" fmla="*/ 25 h 26"/>
                <a:gd name="T10" fmla="*/ 5 w 35"/>
                <a:gd name="T11" fmla="*/ 22 h 26"/>
                <a:gd name="T12" fmla="*/ 0 w 35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cubicBezTo>
                    <a:pt x="4" y="3"/>
                    <a:pt x="8" y="7"/>
                    <a:pt x="11" y="10"/>
                  </a:cubicBezTo>
                  <a:cubicBezTo>
                    <a:pt x="15" y="13"/>
                    <a:pt x="18" y="16"/>
                    <a:pt x="22" y="18"/>
                  </a:cubicBezTo>
                  <a:cubicBezTo>
                    <a:pt x="26" y="21"/>
                    <a:pt x="30" y="24"/>
                    <a:pt x="35" y="25"/>
                  </a:cubicBezTo>
                  <a:cubicBezTo>
                    <a:pt x="30" y="26"/>
                    <a:pt x="25" y="25"/>
                    <a:pt x="20" y="25"/>
                  </a:cubicBezTo>
                  <a:cubicBezTo>
                    <a:pt x="15" y="24"/>
                    <a:pt x="10" y="23"/>
                    <a:pt x="5" y="22"/>
                  </a:cubicBezTo>
                  <a:cubicBezTo>
                    <a:pt x="1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74"/>
            <p:cNvSpPr>
              <a:spLocks/>
            </p:cNvSpPr>
            <p:nvPr/>
          </p:nvSpPr>
          <p:spPr bwMode="auto">
            <a:xfrm>
              <a:off x="5076826" y="3120108"/>
              <a:ext cx="57150" cy="34528"/>
            </a:xfrm>
            <a:custGeom>
              <a:avLst/>
              <a:gdLst>
                <a:gd name="T0" fmla="*/ 0 w 31"/>
                <a:gd name="T1" fmla="*/ 0 h 19"/>
                <a:gd name="T2" fmla="*/ 7 w 31"/>
                <a:gd name="T3" fmla="*/ 4 h 19"/>
                <a:gd name="T4" fmla="*/ 31 w 31"/>
                <a:gd name="T5" fmla="*/ 17 h 19"/>
                <a:gd name="T6" fmla="*/ 10 w 31"/>
                <a:gd name="T7" fmla="*/ 18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0" y="0"/>
                    <a:pt x="3" y="2"/>
                    <a:pt x="7" y="4"/>
                  </a:cubicBezTo>
                  <a:cubicBezTo>
                    <a:pt x="14" y="9"/>
                    <a:pt x="22" y="14"/>
                    <a:pt x="31" y="17"/>
                  </a:cubicBezTo>
                  <a:cubicBezTo>
                    <a:pt x="22" y="19"/>
                    <a:pt x="20" y="19"/>
                    <a:pt x="10" y="18"/>
                  </a:cubicBezTo>
                  <a:cubicBezTo>
                    <a:pt x="10" y="18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75"/>
            <p:cNvSpPr>
              <a:spLocks/>
            </p:cNvSpPr>
            <p:nvPr/>
          </p:nvSpPr>
          <p:spPr bwMode="auto">
            <a:xfrm>
              <a:off x="5438776" y="2835548"/>
              <a:ext cx="90487" cy="47625"/>
            </a:xfrm>
            <a:custGeom>
              <a:avLst/>
              <a:gdLst>
                <a:gd name="T0" fmla="*/ 69 w 76"/>
                <a:gd name="T1" fmla="*/ 0 h 40"/>
                <a:gd name="T2" fmla="*/ 0 w 76"/>
                <a:gd name="T3" fmla="*/ 40 h 40"/>
                <a:gd name="T4" fmla="*/ 76 w 76"/>
                <a:gd name="T5" fmla="*/ 29 h 40"/>
                <a:gd name="T6" fmla="*/ 69 w 7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40">
                  <a:moveTo>
                    <a:pt x="69" y="0"/>
                  </a:moveTo>
                  <a:lnTo>
                    <a:pt x="0" y="40"/>
                  </a:lnTo>
                  <a:lnTo>
                    <a:pt x="76" y="2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76"/>
            <p:cNvSpPr>
              <a:spLocks/>
            </p:cNvSpPr>
            <p:nvPr/>
          </p:nvSpPr>
          <p:spPr bwMode="auto">
            <a:xfrm>
              <a:off x="5449491" y="2753395"/>
              <a:ext cx="67866" cy="71438"/>
            </a:xfrm>
            <a:custGeom>
              <a:avLst/>
              <a:gdLst>
                <a:gd name="T0" fmla="*/ 34 w 37"/>
                <a:gd name="T1" fmla="*/ 0 h 39"/>
                <a:gd name="T2" fmla="*/ 25 w 37"/>
                <a:gd name="T3" fmla="*/ 14 h 39"/>
                <a:gd name="T4" fmla="*/ 0 w 37"/>
                <a:gd name="T5" fmla="*/ 39 h 39"/>
                <a:gd name="T6" fmla="*/ 34 w 37"/>
                <a:gd name="T7" fmla="*/ 24 h 39"/>
                <a:gd name="T8" fmla="*/ 37 w 37"/>
                <a:gd name="T9" fmla="*/ 22 h 39"/>
                <a:gd name="T10" fmla="*/ 34 w 37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31" y="5"/>
                    <a:pt x="28" y="10"/>
                    <a:pt x="25" y="14"/>
                  </a:cubicBezTo>
                  <a:cubicBezTo>
                    <a:pt x="18" y="23"/>
                    <a:pt x="10" y="32"/>
                    <a:pt x="0" y="39"/>
                  </a:cubicBezTo>
                  <a:cubicBezTo>
                    <a:pt x="12" y="36"/>
                    <a:pt x="23" y="31"/>
                    <a:pt x="34" y="2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1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77"/>
            <p:cNvSpPr>
              <a:spLocks/>
            </p:cNvSpPr>
            <p:nvPr/>
          </p:nvSpPr>
          <p:spPr bwMode="auto">
            <a:xfrm>
              <a:off x="5255419" y="2577182"/>
              <a:ext cx="85725" cy="48816"/>
            </a:xfrm>
            <a:custGeom>
              <a:avLst/>
              <a:gdLst>
                <a:gd name="T0" fmla="*/ 47 w 47"/>
                <a:gd name="T1" fmla="*/ 24 h 27"/>
                <a:gd name="T2" fmla="*/ 26 w 47"/>
                <a:gd name="T3" fmla="*/ 9 h 27"/>
                <a:gd name="T4" fmla="*/ 0 w 47"/>
                <a:gd name="T5" fmla="*/ 0 h 27"/>
                <a:gd name="T6" fmla="*/ 0 w 47"/>
                <a:gd name="T7" fmla="*/ 27 h 27"/>
                <a:gd name="T8" fmla="*/ 23 w 47"/>
                <a:gd name="T9" fmla="*/ 22 h 27"/>
                <a:gd name="T10" fmla="*/ 47 w 47"/>
                <a:gd name="T1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7">
                  <a:moveTo>
                    <a:pt x="47" y="24"/>
                  </a:moveTo>
                  <a:cubicBezTo>
                    <a:pt x="41" y="18"/>
                    <a:pt x="34" y="13"/>
                    <a:pt x="26" y="9"/>
                  </a:cubicBezTo>
                  <a:cubicBezTo>
                    <a:pt x="18" y="5"/>
                    <a:pt x="9" y="2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5"/>
                    <a:pt x="15" y="23"/>
                    <a:pt x="23" y="22"/>
                  </a:cubicBezTo>
                  <a:cubicBezTo>
                    <a:pt x="31" y="22"/>
                    <a:pt x="39" y="22"/>
                    <a:pt x="47" y="24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78"/>
            <p:cNvSpPr>
              <a:spLocks/>
            </p:cNvSpPr>
            <p:nvPr/>
          </p:nvSpPr>
          <p:spPr bwMode="auto">
            <a:xfrm>
              <a:off x="5255419" y="2631951"/>
              <a:ext cx="101203" cy="50006"/>
            </a:xfrm>
            <a:custGeom>
              <a:avLst/>
              <a:gdLst>
                <a:gd name="T0" fmla="*/ 55 w 55"/>
                <a:gd name="T1" fmla="*/ 28 h 28"/>
                <a:gd name="T2" fmla="*/ 30 w 55"/>
                <a:gd name="T3" fmla="*/ 11 h 28"/>
                <a:gd name="T4" fmla="*/ 0 w 55"/>
                <a:gd name="T5" fmla="*/ 0 h 28"/>
                <a:gd name="T6" fmla="*/ 0 w 55"/>
                <a:gd name="T7" fmla="*/ 27 h 28"/>
                <a:gd name="T8" fmla="*/ 27 w 55"/>
                <a:gd name="T9" fmla="*/ 25 h 28"/>
                <a:gd name="T10" fmla="*/ 55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5" y="28"/>
                  </a:moveTo>
                  <a:cubicBezTo>
                    <a:pt x="48" y="21"/>
                    <a:pt x="39" y="16"/>
                    <a:pt x="30" y="11"/>
                  </a:cubicBezTo>
                  <a:cubicBezTo>
                    <a:pt x="21" y="7"/>
                    <a:pt x="10" y="3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5"/>
                    <a:pt x="17" y="25"/>
                    <a:pt x="27" y="25"/>
                  </a:cubicBezTo>
                  <a:cubicBezTo>
                    <a:pt x="36" y="25"/>
                    <a:pt x="46" y="25"/>
                    <a:pt x="55" y="2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79"/>
            <p:cNvSpPr>
              <a:spLocks/>
            </p:cNvSpPr>
            <p:nvPr/>
          </p:nvSpPr>
          <p:spPr bwMode="auto">
            <a:xfrm>
              <a:off x="5255419" y="2690292"/>
              <a:ext cx="70247" cy="46434"/>
            </a:xfrm>
            <a:custGeom>
              <a:avLst/>
              <a:gdLst>
                <a:gd name="T0" fmla="*/ 38 w 38"/>
                <a:gd name="T1" fmla="*/ 20 h 26"/>
                <a:gd name="T2" fmla="*/ 21 w 38"/>
                <a:gd name="T3" fmla="*/ 8 h 26"/>
                <a:gd name="T4" fmla="*/ 0 w 38"/>
                <a:gd name="T5" fmla="*/ 0 h 26"/>
                <a:gd name="T6" fmla="*/ 0 w 38"/>
                <a:gd name="T7" fmla="*/ 26 h 26"/>
                <a:gd name="T8" fmla="*/ 18 w 38"/>
                <a:gd name="T9" fmla="*/ 21 h 26"/>
                <a:gd name="T10" fmla="*/ 38 w 38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6">
                  <a:moveTo>
                    <a:pt x="38" y="20"/>
                  </a:moveTo>
                  <a:cubicBezTo>
                    <a:pt x="33" y="16"/>
                    <a:pt x="27" y="12"/>
                    <a:pt x="21" y="8"/>
                  </a:cubicBezTo>
                  <a:cubicBezTo>
                    <a:pt x="15" y="4"/>
                    <a:pt x="10" y="1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3"/>
                    <a:pt x="12" y="22"/>
                    <a:pt x="18" y="21"/>
                  </a:cubicBezTo>
                  <a:cubicBezTo>
                    <a:pt x="25" y="20"/>
                    <a:pt x="31" y="20"/>
                    <a:pt x="38" y="2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80"/>
            <p:cNvSpPr>
              <a:spLocks/>
            </p:cNvSpPr>
            <p:nvPr/>
          </p:nvSpPr>
          <p:spPr bwMode="auto">
            <a:xfrm>
              <a:off x="5391151" y="3061767"/>
              <a:ext cx="61912" cy="47625"/>
            </a:xfrm>
            <a:custGeom>
              <a:avLst/>
              <a:gdLst>
                <a:gd name="T0" fmla="*/ 34 w 34"/>
                <a:gd name="T1" fmla="*/ 0 h 26"/>
                <a:gd name="T2" fmla="*/ 24 w 34"/>
                <a:gd name="T3" fmla="*/ 10 h 26"/>
                <a:gd name="T4" fmla="*/ 13 w 34"/>
                <a:gd name="T5" fmla="*/ 18 h 26"/>
                <a:gd name="T6" fmla="*/ 0 w 34"/>
                <a:gd name="T7" fmla="*/ 25 h 26"/>
                <a:gd name="T8" fmla="*/ 15 w 34"/>
                <a:gd name="T9" fmla="*/ 25 h 26"/>
                <a:gd name="T10" fmla="*/ 29 w 34"/>
                <a:gd name="T11" fmla="*/ 22 h 26"/>
                <a:gd name="T12" fmla="*/ 34 w 3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0"/>
                  </a:moveTo>
                  <a:cubicBezTo>
                    <a:pt x="31" y="3"/>
                    <a:pt x="27" y="7"/>
                    <a:pt x="24" y="10"/>
                  </a:cubicBezTo>
                  <a:cubicBezTo>
                    <a:pt x="20" y="13"/>
                    <a:pt x="16" y="16"/>
                    <a:pt x="13" y="18"/>
                  </a:cubicBezTo>
                  <a:cubicBezTo>
                    <a:pt x="9" y="21"/>
                    <a:pt x="5" y="24"/>
                    <a:pt x="0" y="25"/>
                  </a:cubicBezTo>
                  <a:cubicBezTo>
                    <a:pt x="5" y="26"/>
                    <a:pt x="10" y="25"/>
                    <a:pt x="15" y="25"/>
                  </a:cubicBezTo>
                  <a:cubicBezTo>
                    <a:pt x="20" y="24"/>
                    <a:pt x="24" y="23"/>
                    <a:pt x="29" y="22"/>
                  </a:cubicBezTo>
                  <a:cubicBezTo>
                    <a:pt x="34" y="1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81"/>
            <p:cNvSpPr>
              <a:spLocks/>
            </p:cNvSpPr>
            <p:nvPr/>
          </p:nvSpPr>
          <p:spPr bwMode="auto">
            <a:xfrm>
              <a:off x="5380435" y="3120108"/>
              <a:ext cx="55959" cy="34528"/>
            </a:xfrm>
            <a:custGeom>
              <a:avLst/>
              <a:gdLst>
                <a:gd name="T0" fmla="*/ 31 w 31"/>
                <a:gd name="T1" fmla="*/ 0 h 19"/>
                <a:gd name="T2" fmla="*/ 24 w 31"/>
                <a:gd name="T3" fmla="*/ 4 h 19"/>
                <a:gd name="T4" fmla="*/ 0 w 31"/>
                <a:gd name="T5" fmla="*/ 17 h 19"/>
                <a:gd name="T6" fmla="*/ 21 w 31"/>
                <a:gd name="T7" fmla="*/ 18 h 19"/>
                <a:gd name="T8" fmla="*/ 31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31" y="0"/>
                    <a:pt x="28" y="2"/>
                    <a:pt x="24" y="4"/>
                  </a:cubicBezTo>
                  <a:cubicBezTo>
                    <a:pt x="16" y="9"/>
                    <a:pt x="8" y="14"/>
                    <a:pt x="0" y="17"/>
                  </a:cubicBezTo>
                  <a:cubicBezTo>
                    <a:pt x="9" y="19"/>
                    <a:pt x="11" y="19"/>
                    <a:pt x="21" y="18"/>
                  </a:cubicBezTo>
                  <a:cubicBezTo>
                    <a:pt x="21" y="18"/>
                    <a:pt x="25" y="13"/>
                    <a:pt x="31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82"/>
            <p:cNvSpPr>
              <a:spLocks/>
            </p:cNvSpPr>
            <p:nvPr/>
          </p:nvSpPr>
          <p:spPr bwMode="auto">
            <a:xfrm>
              <a:off x="4894660" y="2897461"/>
              <a:ext cx="253603" cy="113109"/>
            </a:xfrm>
            <a:custGeom>
              <a:avLst/>
              <a:gdLst>
                <a:gd name="T0" fmla="*/ 3 w 139"/>
                <a:gd name="T1" fmla="*/ 62 h 62"/>
                <a:gd name="T2" fmla="*/ 1 w 139"/>
                <a:gd name="T3" fmla="*/ 62 h 62"/>
                <a:gd name="T4" fmla="*/ 1 w 139"/>
                <a:gd name="T5" fmla="*/ 58 h 62"/>
                <a:gd name="T6" fmla="*/ 137 w 139"/>
                <a:gd name="T7" fmla="*/ 33 h 62"/>
                <a:gd name="T8" fmla="*/ 139 w 139"/>
                <a:gd name="T9" fmla="*/ 36 h 62"/>
                <a:gd name="T10" fmla="*/ 135 w 139"/>
                <a:gd name="T11" fmla="*/ 38 h 62"/>
                <a:gd name="T12" fmla="*/ 5 w 139"/>
                <a:gd name="T13" fmla="*/ 62 h 62"/>
                <a:gd name="T14" fmla="*/ 3 w 13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2">
                  <a:moveTo>
                    <a:pt x="3" y="62"/>
                  </a:moveTo>
                  <a:cubicBezTo>
                    <a:pt x="2" y="62"/>
                    <a:pt x="1" y="62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54" y="0"/>
                    <a:pt x="136" y="32"/>
                    <a:pt x="137" y="33"/>
                  </a:cubicBezTo>
                  <a:cubicBezTo>
                    <a:pt x="139" y="33"/>
                    <a:pt x="139" y="35"/>
                    <a:pt x="139" y="36"/>
                  </a:cubicBezTo>
                  <a:cubicBezTo>
                    <a:pt x="138" y="38"/>
                    <a:pt x="137" y="38"/>
                    <a:pt x="135" y="38"/>
                  </a:cubicBezTo>
                  <a:cubicBezTo>
                    <a:pt x="135" y="37"/>
                    <a:pt x="55" y="6"/>
                    <a:pt x="5" y="62"/>
                  </a:cubicBezTo>
                  <a:cubicBezTo>
                    <a:pt x="4" y="62"/>
                    <a:pt x="3" y="62"/>
                    <a:pt x="3" y="62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3"/>
            <p:cNvSpPr>
              <a:spLocks/>
            </p:cNvSpPr>
            <p:nvPr/>
          </p:nvSpPr>
          <p:spPr bwMode="auto">
            <a:xfrm>
              <a:off x="4925616" y="2940323"/>
              <a:ext cx="216694" cy="101203"/>
            </a:xfrm>
            <a:custGeom>
              <a:avLst/>
              <a:gdLst>
                <a:gd name="T0" fmla="*/ 3 w 119"/>
                <a:gd name="T1" fmla="*/ 56 h 56"/>
                <a:gd name="T2" fmla="*/ 1 w 119"/>
                <a:gd name="T3" fmla="*/ 56 h 56"/>
                <a:gd name="T4" fmla="*/ 1 w 119"/>
                <a:gd name="T5" fmla="*/ 52 h 56"/>
                <a:gd name="T6" fmla="*/ 117 w 119"/>
                <a:gd name="T7" fmla="*/ 18 h 56"/>
                <a:gd name="T8" fmla="*/ 119 w 119"/>
                <a:gd name="T9" fmla="*/ 21 h 56"/>
                <a:gd name="T10" fmla="*/ 115 w 119"/>
                <a:gd name="T11" fmla="*/ 23 h 56"/>
                <a:gd name="T12" fmla="*/ 5 w 119"/>
                <a:gd name="T13" fmla="*/ 56 h 56"/>
                <a:gd name="T14" fmla="*/ 3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3" y="56"/>
                  </a:moveTo>
                  <a:cubicBezTo>
                    <a:pt x="3" y="56"/>
                    <a:pt x="2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1" y="0"/>
                    <a:pt x="116" y="18"/>
                    <a:pt x="117" y="18"/>
                  </a:cubicBezTo>
                  <a:cubicBezTo>
                    <a:pt x="118" y="18"/>
                    <a:pt x="119" y="20"/>
                    <a:pt x="119" y="21"/>
                  </a:cubicBezTo>
                  <a:cubicBezTo>
                    <a:pt x="118" y="23"/>
                    <a:pt x="117" y="24"/>
                    <a:pt x="115" y="23"/>
                  </a:cubicBezTo>
                  <a:cubicBezTo>
                    <a:pt x="115" y="23"/>
                    <a:pt x="53" y="7"/>
                    <a:pt x="5" y="56"/>
                  </a:cubicBezTo>
                  <a:cubicBezTo>
                    <a:pt x="5" y="56"/>
                    <a:pt x="4" y="56"/>
                    <a:pt x="3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4"/>
            <p:cNvSpPr>
              <a:spLocks/>
            </p:cNvSpPr>
            <p:nvPr/>
          </p:nvSpPr>
          <p:spPr bwMode="auto">
            <a:xfrm>
              <a:off x="4967288" y="2979614"/>
              <a:ext cx="175022" cy="97631"/>
            </a:xfrm>
            <a:custGeom>
              <a:avLst/>
              <a:gdLst>
                <a:gd name="T0" fmla="*/ 3 w 96"/>
                <a:gd name="T1" fmla="*/ 53 h 53"/>
                <a:gd name="T2" fmla="*/ 1 w 96"/>
                <a:gd name="T3" fmla="*/ 53 h 53"/>
                <a:gd name="T4" fmla="*/ 0 w 96"/>
                <a:gd name="T5" fmla="*/ 49 h 53"/>
                <a:gd name="T6" fmla="*/ 93 w 96"/>
                <a:gd name="T7" fmla="*/ 5 h 53"/>
                <a:gd name="T8" fmla="*/ 96 w 96"/>
                <a:gd name="T9" fmla="*/ 8 h 53"/>
                <a:gd name="T10" fmla="*/ 93 w 96"/>
                <a:gd name="T11" fmla="*/ 10 h 53"/>
                <a:gd name="T12" fmla="*/ 5 w 96"/>
                <a:gd name="T13" fmla="*/ 52 h 53"/>
                <a:gd name="T14" fmla="*/ 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3" y="53"/>
                  </a:moveTo>
                  <a:cubicBezTo>
                    <a:pt x="2" y="53"/>
                    <a:pt x="2" y="53"/>
                    <a:pt x="1" y="53"/>
                  </a:cubicBezTo>
                  <a:cubicBezTo>
                    <a:pt x="0" y="52"/>
                    <a:pt x="0" y="50"/>
                    <a:pt x="0" y="49"/>
                  </a:cubicBezTo>
                  <a:cubicBezTo>
                    <a:pt x="35" y="0"/>
                    <a:pt x="93" y="5"/>
                    <a:pt x="93" y="5"/>
                  </a:cubicBezTo>
                  <a:cubicBezTo>
                    <a:pt x="95" y="5"/>
                    <a:pt x="96" y="6"/>
                    <a:pt x="96" y="8"/>
                  </a:cubicBezTo>
                  <a:cubicBezTo>
                    <a:pt x="96" y="9"/>
                    <a:pt x="94" y="10"/>
                    <a:pt x="93" y="10"/>
                  </a:cubicBezTo>
                  <a:cubicBezTo>
                    <a:pt x="92" y="10"/>
                    <a:pt x="37" y="6"/>
                    <a:pt x="5" y="52"/>
                  </a:cubicBezTo>
                  <a:cubicBezTo>
                    <a:pt x="4" y="53"/>
                    <a:pt x="3" y="53"/>
                    <a:pt x="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5"/>
            <p:cNvSpPr>
              <a:spLocks/>
            </p:cNvSpPr>
            <p:nvPr/>
          </p:nvSpPr>
          <p:spPr bwMode="auto">
            <a:xfrm>
              <a:off x="5357813" y="2897461"/>
              <a:ext cx="253603" cy="113109"/>
            </a:xfrm>
            <a:custGeom>
              <a:avLst/>
              <a:gdLst>
                <a:gd name="T0" fmla="*/ 136 w 139"/>
                <a:gd name="T1" fmla="*/ 62 h 62"/>
                <a:gd name="T2" fmla="*/ 134 w 139"/>
                <a:gd name="T3" fmla="*/ 62 h 62"/>
                <a:gd name="T4" fmla="*/ 4 w 139"/>
                <a:gd name="T5" fmla="*/ 38 h 62"/>
                <a:gd name="T6" fmla="*/ 0 w 139"/>
                <a:gd name="T7" fmla="*/ 36 h 62"/>
                <a:gd name="T8" fmla="*/ 2 w 139"/>
                <a:gd name="T9" fmla="*/ 33 h 62"/>
                <a:gd name="T10" fmla="*/ 138 w 139"/>
                <a:gd name="T11" fmla="*/ 58 h 62"/>
                <a:gd name="T12" fmla="*/ 138 w 139"/>
                <a:gd name="T13" fmla="*/ 62 h 62"/>
                <a:gd name="T14" fmla="*/ 136 w 13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2">
                  <a:moveTo>
                    <a:pt x="136" y="62"/>
                  </a:moveTo>
                  <a:cubicBezTo>
                    <a:pt x="135" y="62"/>
                    <a:pt x="135" y="62"/>
                    <a:pt x="134" y="62"/>
                  </a:cubicBezTo>
                  <a:cubicBezTo>
                    <a:pt x="84" y="6"/>
                    <a:pt x="4" y="37"/>
                    <a:pt x="4" y="38"/>
                  </a:cubicBezTo>
                  <a:cubicBezTo>
                    <a:pt x="2" y="38"/>
                    <a:pt x="1" y="38"/>
                    <a:pt x="0" y="36"/>
                  </a:cubicBezTo>
                  <a:cubicBezTo>
                    <a:pt x="0" y="35"/>
                    <a:pt x="0" y="33"/>
                    <a:pt x="2" y="33"/>
                  </a:cubicBezTo>
                  <a:cubicBezTo>
                    <a:pt x="2" y="32"/>
                    <a:pt x="85" y="0"/>
                    <a:pt x="138" y="58"/>
                  </a:cubicBezTo>
                  <a:cubicBezTo>
                    <a:pt x="139" y="59"/>
                    <a:pt x="139" y="61"/>
                    <a:pt x="138" y="62"/>
                  </a:cubicBezTo>
                  <a:cubicBezTo>
                    <a:pt x="138" y="62"/>
                    <a:pt x="137" y="62"/>
                    <a:pt x="136" y="62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86"/>
            <p:cNvSpPr>
              <a:spLocks/>
            </p:cNvSpPr>
            <p:nvPr/>
          </p:nvSpPr>
          <p:spPr bwMode="auto">
            <a:xfrm>
              <a:off x="5363766" y="2940323"/>
              <a:ext cx="216694" cy="101203"/>
            </a:xfrm>
            <a:custGeom>
              <a:avLst/>
              <a:gdLst>
                <a:gd name="T0" fmla="*/ 116 w 119"/>
                <a:gd name="T1" fmla="*/ 56 h 56"/>
                <a:gd name="T2" fmla="*/ 114 w 119"/>
                <a:gd name="T3" fmla="*/ 56 h 56"/>
                <a:gd name="T4" fmla="*/ 4 w 119"/>
                <a:gd name="T5" fmla="*/ 23 h 56"/>
                <a:gd name="T6" fmla="*/ 0 w 119"/>
                <a:gd name="T7" fmla="*/ 21 h 56"/>
                <a:gd name="T8" fmla="*/ 2 w 119"/>
                <a:gd name="T9" fmla="*/ 18 h 56"/>
                <a:gd name="T10" fmla="*/ 118 w 119"/>
                <a:gd name="T11" fmla="*/ 52 h 56"/>
                <a:gd name="T12" fmla="*/ 118 w 119"/>
                <a:gd name="T13" fmla="*/ 56 h 56"/>
                <a:gd name="T14" fmla="*/ 116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116" y="56"/>
                  </a:moveTo>
                  <a:cubicBezTo>
                    <a:pt x="115" y="56"/>
                    <a:pt x="114" y="56"/>
                    <a:pt x="114" y="56"/>
                  </a:cubicBezTo>
                  <a:cubicBezTo>
                    <a:pt x="66" y="6"/>
                    <a:pt x="4" y="23"/>
                    <a:pt x="4" y="23"/>
                  </a:cubicBezTo>
                  <a:cubicBezTo>
                    <a:pt x="2" y="24"/>
                    <a:pt x="1" y="23"/>
                    <a:pt x="0" y="21"/>
                  </a:cubicBezTo>
                  <a:cubicBezTo>
                    <a:pt x="0" y="20"/>
                    <a:pt x="1" y="18"/>
                    <a:pt x="2" y="18"/>
                  </a:cubicBezTo>
                  <a:cubicBezTo>
                    <a:pt x="3" y="18"/>
                    <a:pt x="68" y="0"/>
                    <a:pt x="118" y="52"/>
                  </a:cubicBezTo>
                  <a:cubicBezTo>
                    <a:pt x="119" y="53"/>
                    <a:pt x="119" y="55"/>
                    <a:pt x="118" y="56"/>
                  </a:cubicBezTo>
                  <a:cubicBezTo>
                    <a:pt x="117" y="56"/>
                    <a:pt x="116" y="56"/>
                    <a:pt x="116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87"/>
            <p:cNvSpPr>
              <a:spLocks/>
            </p:cNvSpPr>
            <p:nvPr/>
          </p:nvSpPr>
          <p:spPr bwMode="auto">
            <a:xfrm>
              <a:off x="5363766" y="2979614"/>
              <a:ext cx="175022" cy="97631"/>
            </a:xfrm>
            <a:custGeom>
              <a:avLst/>
              <a:gdLst>
                <a:gd name="T0" fmla="*/ 93 w 96"/>
                <a:gd name="T1" fmla="*/ 53 h 53"/>
                <a:gd name="T2" fmla="*/ 91 w 96"/>
                <a:gd name="T3" fmla="*/ 52 h 53"/>
                <a:gd name="T4" fmla="*/ 3 w 96"/>
                <a:gd name="T5" fmla="*/ 10 h 53"/>
                <a:gd name="T6" fmla="*/ 0 w 96"/>
                <a:gd name="T7" fmla="*/ 8 h 53"/>
                <a:gd name="T8" fmla="*/ 3 w 96"/>
                <a:gd name="T9" fmla="*/ 5 h 53"/>
                <a:gd name="T10" fmla="*/ 96 w 96"/>
                <a:gd name="T11" fmla="*/ 49 h 53"/>
                <a:gd name="T12" fmla="*/ 95 w 96"/>
                <a:gd name="T13" fmla="*/ 53 h 53"/>
                <a:gd name="T14" fmla="*/ 9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93" y="53"/>
                  </a:moveTo>
                  <a:cubicBezTo>
                    <a:pt x="92" y="53"/>
                    <a:pt x="92" y="53"/>
                    <a:pt x="91" y="52"/>
                  </a:cubicBezTo>
                  <a:cubicBezTo>
                    <a:pt x="58" y="6"/>
                    <a:pt x="4" y="10"/>
                    <a:pt x="3" y="10"/>
                  </a:cubicBezTo>
                  <a:cubicBezTo>
                    <a:pt x="2" y="10"/>
                    <a:pt x="0" y="9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3" y="5"/>
                    <a:pt x="61" y="0"/>
                    <a:pt x="96" y="49"/>
                  </a:cubicBezTo>
                  <a:cubicBezTo>
                    <a:pt x="96" y="50"/>
                    <a:pt x="96" y="52"/>
                    <a:pt x="95" y="53"/>
                  </a:cubicBezTo>
                  <a:cubicBezTo>
                    <a:pt x="94" y="53"/>
                    <a:pt x="94" y="53"/>
                    <a:pt x="9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1" name="组合 470"/>
          <p:cNvGrpSpPr/>
          <p:nvPr/>
        </p:nvGrpSpPr>
        <p:grpSpPr>
          <a:xfrm>
            <a:off x="107504" y="1521590"/>
            <a:ext cx="2782738" cy="2439860"/>
            <a:chOff x="3900488" y="2506935"/>
            <a:chExt cx="917972" cy="804863"/>
          </a:xfrm>
        </p:grpSpPr>
        <p:sp>
          <p:nvSpPr>
            <p:cNvPr id="241" name="Freeform 322"/>
            <p:cNvSpPr>
              <a:spLocks/>
            </p:cNvSpPr>
            <p:nvPr/>
          </p:nvSpPr>
          <p:spPr bwMode="auto">
            <a:xfrm>
              <a:off x="4060032" y="2506935"/>
              <a:ext cx="300038" cy="551259"/>
            </a:xfrm>
            <a:custGeom>
              <a:avLst/>
              <a:gdLst>
                <a:gd name="T0" fmla="*/ 121 w 164"/>
                <a:gd name="T1" fmla="*/ 214 h 302"/>
                <a:gd name="T2" fmla="*/ 164 w 164"/>
                <a:gd name="T3" fmla="*/ 197 h 302"/>
                <a:gd name="T4" fmla="*/ 164 w 164"/>
                <a:gd name="T5" fmla="*/ 0 h 302"/>
                <a:gd name="T6" fmla="*/ 164 w 164"/>
                <a:gd name="T7" fmla="*/ 0 h 302"/>
                <a:gd name="T8" fmla="*/ 12 w 164"/>
                <a:gd name="T9" fmla="*/ 151 h 302"/>
                <a:gd name="T10" fmla="*/ 13 w 164"/>
                <a:gd name="T11" fmla="*/ 173 h 302"/>
                <a:gd name="T12" fmla="*/ 0 w 164"/>
                <a:gd name="T13" fmla="*/ 211 h 302"/>
                <a:gd name="T14" fmla="*/ 50 w 164"/>
                <a:gd name="T15" fmla="*/ 280 h 302"/>
                <a:gd name="T16" fmla="*/ 50 w 164"/>
                <a:gd name="T17" fmla="*/ 280 h 302"/>
                <a:gd name="T18" fmla="*/ 87 w 164"/>
                <a:gd name="T19" fmla="*/ 296 h 302"/>
                <a:gd name="T20" fmla="*/ 88 w 164"/>
                <a:gd name="T21" fmla="*/ 296 h 302"/>
                <a:gd name="T22" fmla="*/ 104 w 164"/>
                <a:gd name="T23" fmla="*/ 300 h 302"/>
                <a:gd name="T24" fmla="*/ 106 w 164"/>
                <a:gd name="T25" fmla="*/ 300 h 302"/>
                <a:gd name="T26" fmla="*/ 114 w 164"/>
                <a:gd name="T27" fmla="*/ 302 h 302"/>
                <a:gd name="T28" fmla="*/ 121 w 164"/>
                <a:gd name="T29" fmla="*/ 21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02">
                  <a:moveTo>
                    <a:pt x="121" y="214"/>
                  </a:moveTo>
                  <a:cubicBezTo>
                    <a:pt x="132" y="199"/>
                    <a:pt x="152" y="197"/>
                    <a:pt x="164" y="19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80" y="0"/>
                    <a:pt x="12" y="68"/>
                    <a:pt x="12" y="151"/>
                  </a:cubicBezTo>
                  <a:cubicBezTo>
                    <a:pt x="12" y="159"/>
                    <a:pt x="12" y="166"/>
                    <a:pt x="13" y="173"/>
                  </a:cubicBezTo>
                  <a:cubicBezTo>
                    <a:pt x="5" y="185"/>
                    <a:pt x="0" y="197"/>
                    <a:pt x="0" y="211"/>
                  </a:cubicBezTo>
                  <a:cubicBezTo>
                    <a:pt x="0" y="238"/>
                    <a:pt x="19" y="262"/>
                    <a:pt x="50" y="280"/>
                  </a:cubicBezTo>
                  <a:cubicBezTo>
                    <a:pt x="50" y="280"/>
                    <a:pt x="50" y="280"/>
                    <a:pt x="50" y="280"/>
                  </a:cubicBezTo>
                  <a:cubicBezTo>
                    <a:pt x="61" y="286"/>
                    <a:pt x="73" y="291"/>
                    <a:pt x="87" y="296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93" y="297"/>
                    <a:pt x="98" y="299"/>
                    <a:pt x="104" y="300"/>
                  </a:cubicBezTo>
                  <a:cubicBezTo>
                    <a:pt x="105" y="300"/>
                    <a:pt x="105" y="300"/>
                    <a:pt x="106" y="300"/>
                  </a:cubicBezTo>
                  <a:cubicBezTo>
                    <a:pt x="108" y="301"/>
                    <a:pt x="111" y="302"/>
                    <a:pt x="114" y="302"/>
                  </a:cubicBezTo>
                  <a:cubicBezTo>
                    <a:pt x="97" y="251"/>
                    <a:pt x="105" y="235"/>
                    <a:pt x="121" y="214"/>
                  </a:cubicBezTo>
                  <a:close/>
                </a:path>
              </a:pathLst>
            </a:custGeom>
            <a:solidFill>
              <a:srgbClr val="AEA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3"/>
            <p:cNvSpPr>
              <a:spLocks noEditPoints="1"/>
            </p:cNvSpPr>
            <p:nvPr/>
          </p:nvSpPr>
          <p:spPr bwMode="auto">
            <a:xfrm>
              <a:off x="4243388" y="2506935"/>
              <a:ext cx="414338" cy="691753"/>
            </a:xfrm>
            <a:custGeom>
              <a:avLst/>
              <a:gdLst>
                <a:gd name="T0" fmla="*/ 187 w 227"/>
                <a:gd name="T1" fmla="*/ 313 h 379"/>
                <a:gd name="T2" fmla="*/ 186 w 227"/>
                <a:gd name="T3" fmla="*/ 315 h 379"/>
                <a:gd name="T4" fmla="*/ 170 w 227"/>
                <a:gd name="T5" fmla="*/ 325 h 379"/>
                <a:gd name="T6" fmla="*/ 169 w 227"/>
                <a:gd name="T7" fmla="*/ 325 h 379"/>
                <a:gd name="T8" fmla="*/ 166 w 227"/>
                <a:gd name="T9" fmla="*/ 327 h 379"/>
                <a:gd name="T10" fmla="*/ 165 w 227"/>
                <a:gd name="T11" fmla="*/ 327 h 379"/>
                <a:gd name="T12" fmla="*/ 162 w 227"/>
                <a:gd name="T13" fmla="*/ 328 h 379"/>
                <a:gd name="T14" fmla="*/ 161 w 227"/>
                <a:gd name="T15" fmla="*/ 328 h 379"/>
                <a:gd name="T16" fmla="*/ 158 w 227"/>
                <a:gd name="T17" fmla="*/ 328 h 379"/>
                <a:gd name="T18" fmla="*/ 156 w 227"/>
                <a:gd name="T19" fmla="*/ 329 h 379"/>
                <a:gd name="T20" fmla="*/ 153 w 227"/>
                <a:gd name="T21" fmla="*/ 329 h 379"/>
                <a:gd name="T22" fmla="*/ 151 w 227"/>
                <a:gd name="T23" fmla="*/ 329 h 379"/>
                <a:gd name="T24" fmla="*/ 147 w 227"/>
                <a:gd name="T25" fmla="*/ 329 h 379"/>
                <a:gd name="T26" fmla="*/ 145 w 227"/>
                <a:gd name="T27" fmla="*/ 329 h 379"/>
                <a:gd name="T28" fmla="*/ 141 w 227"/>
                <a:gd name="T29" fmla="*/ 329 h 379"/>
                <a:gd name="T30" fmla="*/ 139 w 227"/>
                <a:gd name="T31" fmla="*/ 329 h 379"/>
                <a:gd name="T32" fmla="*/ 133 w 227"/>
                <a:gd name="T33" fmla="*/ 329 h 379"/>
                <a:gd name="T34" fmla="*/ 107 w 227"/>
                <a:gd name="T35" fmla="*/ 303 h 379"/>
                <a:gd name="T36" fmla="*/ 116 w 227"/>
                <a:gd name="T37" fmla="*/ 302 h 379"/>
                <a:gd name="T38" fmla="*/ 117 w 227"/>
                <a:gd name="T39" fmla="*/ 301 h 379"/>
                <a:gd name="T40" fmla="*/ 177 w 227"/>
                <a:gd name="T41" fmla="*/ 279 h 379"/>
                <a:gd name="T42" fmla="*/ 177 w 227"/>
                <a:gd name="T43" fmla="*/ 280 h 379"/>
                <a:gd name="T44" fmla="*/ 227 w 227"/>
                <a:gd name="T45" fmla="*/ 211 h 379"/>
                <a:gd name="T46" fmla="*/ 214 w 227"/>
                <a:gd name="T47" fmla="*/ 173 h 379"/>
                <a:gd name="T48" fmla="*/ 215 w 227"/>
                <a:gd name="T49" fmla="*/ 151 h 379"/>
                <a:gd name="T50" fmla="*/ 64 w 227"/>
                <a:gd name="T51" fmla="*/ 0 h 379"/>
                <a:gd name="T52" fmla="*/ 64 w 227"/>
                <a:gd name="T53" fmla="*/ 194 h 379"/>
                <a:gd name="T54" fmla="*/ 18 w 227"/>
                <a:gd name="T55" fmla="*/ 212 h 379"/>
                <a:gd name="T56" fmla="*/ 14 w 227"/>
                <a:gd name="T57" fmla="*/ 302 h 379"/>
                <a:gd name="T58" fmla="*/ 64 w 227"/>
                <a:gd name="T59" fmla="*/ 370 h 379"/>
                <a:gd name="T60" fmla="*/ 101 w 227"/>
                <a:gd name="T61" fmla="*/ 379 h 379"/>
                <a:gd name="T62" fmla="*/ 108 w 227"/>
                <a:gd name="T63" fmla="*/ 379 h 379"/>
                <a:gd name="T64" fmla="*/ 115 w 227"/>
                <a:gd name="T65" fmla="*/ 379 h 379"/>
                <a:gd name="T66" fmla="*/ 115 w 227"/>
                <a:gd name="T67" fmla="*/ 379 h 379"/>
                <a:gd name="T68" fmla="*/ 129 w 227"/>
                <a:gd name="T69" fmla="*/ 378 h 379"/>
                <a:gd name="T70" fmla="*/ 129 w 227"/>
                <a:gd name="T71" fmla="*/ 378 h 379"/>
                <a:gd name="T72" fmla="*/ 204 w 227"/>
                <a:gd name="T73" fmla="*/ 333 h 379"/>
                <a:gd name="T74" fmla="*/ 203 w 227"/>
                <a:gd name="T75" fmla="*/ 317 h 379"/>
                <a:gd name="T76" fmla="*/ 187 w 227"/>
                <a:gd name="T77" fmla="*/ 313 h 379"/>
                <a:gd name="T78" fmla="*/ 64 w 227"/>
                <a:gd name="T79" fmla="*/ 311 h 379"/>
                <a:gd name="T80" fmla="*/ 53 w 227"/>
                <a:gd name="T81" fmla="*/ 316 h 379"/>
                <a:gd name="T82" fmla="*/ 39 w 227"/>
                <a:gd name="T83" fmla="*/ 323 h 379"/>
                <a:gd name="T84" fmla="*/ 47 w 227"/>
                <a:gd name="T85" fmla="*/ 308 h 379"/>
                <a:gd name="T86" fmla="*/ 60 w 227"/>
                <a:gd name="T87" fmla="*/ 298 h 379"/>
                <a:gd name="T88" fmla="*/ 64 w 227"/>
                <a:gd name="T89" fmla="*/ 296 h 379"/>
                <a:gd name="T90" fmla="*/ 64 w 227"/>
                <a:gd name="T91" fmla="*/ 311 h 379"/>
                <a:gd name="T92" fmla="*/ 64 w 227"/>
                <a:gd name="T93" fmla="*/ 279 h 379"/>
                <a:gd name="T94" fmla="*/ 60 w 227"/>
                <a:gd name="T95" fmla="*/ 280 h 379"/>
                <a:gd name="T96" fmla="*/ 45 w 227"/>
                <a:gd name="T97" fmla="*/ 286 h 379"/>
                <a:gd name="T98" fmla="*/ 29 w 227"/>
                <a:gd name="T99" fmla="*/ 293 h 379"/>
                <a:gd name="T100" fmla="*/ 39 w 227"/>
                <a:gd name="T101" fmla="*/ 277 h 379"/>
                <a:gd name="T102" fmla="*/ 56 w 227"/>
                <a:gd name="T103" fmla="*/ 267 h 379"/>
                <a:gd name="T104" fmla="*/ 64 w 227"/>
                <a:gd name="T105" fmla="*/ 266 h 379"/>
                <a:gd name="T106" fmla="*/ 64 w 227"/>
                <a:gd name="T107" fmla="*/ 279 h 379"/>
                <a:gd name="T108" fmla="*/ 64 w 227"/>
                <a:gd name="T109" fmla="*/ 243 h 379"/>
                <a:gd name="T110" fmla="*/ 53 w 227"/>
                <a:gd name="T111" fmla="*/ 245 h 379"/>
                <a:gd name="T112" fmla="*/ 36 w 227"/>
                <a:gd name="T113" fmla="*/ 250 h 379"/>
                <a:gd name="T114" fmla="*/ 18 w 227"/>
                <a:gd name="T115" fmla="*/ 260 h 379"/>
                <a:gd name="T116" fmla="*/ 30 w 227"/>
                <a:gd name="T117" fmla="*/ 241 h 379"/>
                <a:gd name="T118" fmla="*/ 51 w 227"/>
                <a:gd name="T119" fmla="*/ 231 h 379"/>
                <a:gd name="T120" fmla="*/ 64 w 227"/>
                <a:gd name="T121" fmla="*/ 231 h 379"/>
                <a:gd name="T122" fmla="*/ 64 w 227"/>
                <a:gd name="T123" fmla="*/ 243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7" h="379">
                  <a:moveTo>
                    <a:pt x="187" y="313"/>
                  </a:moveTo>
                  <a:cubicBezTo>
                    <a:pt x="187" y="314"/>
                    <a:pt x="186" y="315"/>
                    <a:pt x="186" y="315"/>
                  </a:cubicBezTo>
                  <a:cubicBezTo>
                    <a:pt x="184" y="318"/>
                    <a:pt x="179" y="322"/>
                    <a:pt x="170" y="325"/>
                  </a:cubicBezTo>
                  <a:cubicBezTo>
                    <a:pt x="169" y="325"/>
                    <a:pt x="169" y="325"/>
                    <a:pt x="169" y="325"/>
                  </a:cubicBezTo>
                  <a:cubicBezTo>
                    <a:pt x="168" y="326"/>
                    <a:pt x="167" y="326"/>
                    <a:pt x="166" y="327"/>
                  </a:cubicBezTo>
                  <a:cubicBezTo>
                    <a:pt x="165" y="327"/>
                    <a:pt x="165" y="327"/>
                    <a:pt x="165" y="327"/>
                  </a:cubicBezTo>
                  <a:cubicBezTo>
                    <a:pt x="164" y="327"/>
                    <a:pt x="163" y="327"/>
                    <a:pt x="162" y="328"/>
                  </a:cubicBezTo>
                  <a:cubicBezTo>
                    <a:pt x="162" y="328"/>
                    <a:pt x="161" y="328"/>
                    <a:pt x="161" y="328"/>
                  </a:cubicBezTo>
                  <a:cubicBezTo>
                    <a:pt x="160" y="328"/>
                    <a:pt x="159" y="328"/>
                    <a:pt x="158" y="328"/>
                  </a:cubicBezTo>
                  <a:cubicBezTo>
                    <a:pt x="157" y="328"/>
                    <a:pt x="156" y="329"/>
                    <a:pt x="156" y="329"/>
                  </a:cubicBezTo>
                  <a:cubicBezTo>
                    <a:pt x="155" y="329"/>
                    <a:pt x="154" y="329"/>
                    <a:pt x="153" y="329"/>
                  </a:cubicBezTo>
                  <a:cubicBezTo>
                    <a:pt x="152" y="329"/>
                    <a:pt x="151" y="329"/>
                    <a:pt x="151" y="329"/>
                  </a:cubicBezTo>
                  <a:cubicBezTo>
                    <a:pt x="150" y="329"/>
                    <a:pt x="148" y="329"/>
                    <a:pt x="147" y="329"/>
                  </a:cubicBezTo>
                  <a:cubicBezTo>
                    <a:pt x="147" y="329"/>
                    <a:pt x="146" y="329"/>
                    <a:pt x="145" y="329"/>
                  </a:cubicBezTo>
                  <a:cubicBezTo>
                    <a:pt x="144" y="329"/>
                    <a:pt x="142" y="329"/>
                    <a:pt x="141" y="329"/>
                  </a:cubicBezTo>
                  <a:cubicBezTo>
                    <a:pt x="140" y="329"/>
                    <a:pt x="140" y="329"/>
                    <a:pt x="139" y="329"/>
                  </a:cubicBezTo>
                  <a:cubicBezTo>
                    <a:pt x="137" y="329"/>
                    <a:pt x="135" y="329"/>
                    <a:pt x="133" y="329"/>
                  </a:cubicBezTo>
                  <a:cubicBezTo>
                    <a:pt x="116" y="327"/>
                    <a:pt x="109" y="316"/>
                    <a:pt x="107" y="303"/>
                  </a:cubicBezTo>
                  <a:cubicBezTo>
                    <a:pt x="110" y="303"/>
                    <a:pt x="113" y="302"/>
                    <a:pt x="116" y="302"/>
                  </a:cubicBezTo>
                  <a:cubicBezTo>
                    <a:pt x="116" y="302"/>
                    <a:pt x="117" y="301"/>
                    <a:pt x="117" y="301"/>
                  </a:cubicBezTo>
                  <a:cubicBezTo>
                    <a:pt x="140" y="297"/>
                    <a:pt x="160" y="289"/>
                    <a:pt x="177" y="279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208" y="262"/>
                    <a:pt x="227" y="238"/>
                    <a:pt x="227" y="211"/>
                  </a:cubicBezTo>
                  <a:cubicBezTo>
                    <a:pt x="227" y="197"/>
                    <a:pt x="222" y="185"/>
                    <a:pt x="214" y="173"/>
                  </a:cubicBezTo>
                  <a:cubicBezTo>
                    <a:pt x="215" y="166"/>
                    <a:pt x="215" y="159"/>
                    <a:pt x="215" y="151"/>
                  </a:cubicBezTo>
                  <a:cubicBezTo>
                    <a:pt x="215" y="68"/>
                    <a:pt x="148" y="0"/>
                    <a:pt x="64" y="0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52" y="194"/>
                    <a:pt x="29" y="197"/>
                    <a:pt x="18" y="212"/>
                  </a:cubicBezTo>
                  <a:cubicBezTo>
                    <a:pt x="2" y="233"/>
                    <a:pt x="0" y="255"/>
                    <a:pt x="14" y="302"/>
                  </a:cubicBezTo>
                  <a:cubicBezTo>
                    <a:pt x="20" y="328"/>
                    <a:pt x="34" y="356"/>
                    <a:pt x="64" y="370"/>
                  </a:cubicBezTo>
                  <a:cubicBezTo>
                    <a:pt x="74" y="375"/>
                    <a:pt x="86" y="378"/>
                    <a:pt x="101" y="379"/>
                  </a:cubicBezTo>
                  <a:cubicBezTo>
                    <a:pt x="103" y="379"/>
                    <a:pt x="106" y="379"/>
                    <a:pt x="108" y="379"/>
                  </a:cubicBezTo>
                  <a:cubicBezTo>
                    <a:pt x="110" y="379"/>
                    <a:pt x="112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20" y="378"/>
                    <a:pt x="124" y="378"/>
                    <a:pt x="129" y="378"/>
                  </a:cubicBezTo>
                  <a:cubicBezTo>
                    <a:pt x="129" y="378"/>
                    <a:pt x="129" y="378"/>
                    <a:pt x="129" y="378"/>
                  </a:cubicBezTo>
                  <a:cubicBezTo>
                    <a:pt x="190" y="370"/>
                    <a:pt x="204" y="333"/>
                    <a:pt x="204" y="333"/>
                  </a:cubicBezTo>
                  <a:cubicBezTo>
                    <a:pt x="208" y="329"/>
                    <a:pt x="207" y="322"/>
                    <a:pt x="203" y="317"/>
                  </a:cubicBezTo>
                  <a:cubicBezTo>
                    <a:pt x="198" y="312"/>
                    <a:pt x="191" y="310"/>
                    <a:pt x="187" y="313"/>
                  </a:cubicBezTo>
                  <a:close/>
                  <a:moveTo>
                    <a:pt x="64" y="311"/>
                  </a:moveTo>
                  <a:cubicBezTo>
                    <a:pt x="61" y="312"/>
                    <a:pt x="57" y="314"/>
                    <a:pt x="53" y="316"/>
                  </a:cubicBezTo>
                  <a:cubicBezTo>
                    <a:pt x="49" y="318"/>
                    <a:pt x="44" y="321"/>
                    <a:pt x="39" y="323"/>
                  </a:cubicBezTo>
                  <a:cubicBezTo>
                    <a:pt x="40" y="317"/>
                    <a:pt x="43" y="312"/>
                    <a:pt x="47" y="308"/>
                  </a:cubicBezTo>
                  <a:cubicBezTo>
                    <a:pt x="50" y="304"/>
                    <a:pt x="55" y="300"/>
                    <a:pt x="60" y="298"/>
                  </a:cubicBezTo>
                  <a:cubicBezTo>
                    <a:pt x="61" y="297"/>
                    <a:pt x="63" y="297"/>
                    <a:pt x="64" y="296"/>
                  </a:cubicBezTo>
                  <a:lnTo>
                    <a:pt x="64" y="311"/>
                  </a:lnTo>
                  <a:close/>
                  <a:moveTo>
                    <a:pt x="64" y="279"/>
                  </a:moveTo>
                  <a:cubicBezTo>
                    <a:pt x="63" y="280"/>
                    <a:pt x="61" y="280"/>
                    <a:pt x="60" y="280"/>
                  </a:cubicBezTo>
                  <a:cubicBezTo>
                    <a:pt x="55" y="282"/>
                    <a:pt x="50" y="283"/>
                    <a:pt x="45" y="286"/>
                  </a:cubicBezTo>
                  <a:cubicBezTo>
                    <a:pt x="40" y="288"/>
                    <a:pt x="35" y="290"/>
                    <a:pt x="29" y="293"/>
                  </a:cubicBezTo>
                  <a:cubicBezTo>
                    <a:pt x="30" y="287"/>
                    <a:pt x="34" y="281"/>
                    <a:pt x="39" y="277"/>
                  </a:cubicBezTo>
                  <a:cubicBezTo>
                    <a:pt x="44" y="272"/>
                    <a:pt x="50" y="269"/>
                    <a:pt x="56" y="267"/>
                  </a:cubicBezTo>
                  <a:cubicBezTo>
                    <a:pt x="59" y="267"/>
                    <a:pt x="61" y="266"/>
                    <a:pt x="64" y="266"/>
                  </a:cubicBezTo>
                  <a:lnTo>
                    <a:pt x="64" y="279"/>
                  </a:lnTo>
                  <a:close/>
                  <a:moveTo>
                    <a:pt x="64" y="243"/>
                  </a:moveTo>
                  <a:cubicBezTo>
                    <a:pt x="61" y="244"/>
                    <a:pt x="57" y="244"/>
                    <a:pt x="53" y="245"/>
                  </a:cubicBezTo>
                  <a:cubicBezTo>
                    <a:pt x="47" y="246"/>
                    <a:pt x="42" y="248"/>
                    <a:pt x="36" y="250"/>
                  </a:cubicBezTo>
                  <a:cubicBezTo>
                    <a:pt x="30" y="253"/>
                    <a:pt x="24" y="256"/>
                    <a:pt x="18" y="260"/>
                  </a:cubicBezTo>
                  <a:cubicBezTo>
                    <a:pt x="20" y="253"/>
                    <a:pt x="24" y="246"/>
                    <a:pt x="30" y="241"/>
                  </a:cubicBezTo>
                  <a:cubicBezTo>
                    <a:pt x="36" y="236"/>
                    <a:pt x="43" y="233"/>
                    <a:pt x="51" y="231"/>
                  </a:cubicBezTo>
                  <a:cubicBezTo>
                    <a:pt x="55" y="231"/>
                    <a:pt x="60" y="231"/>
                    <a:pt x="64" y="231"/>
                  </a:cubicBezTo>
                  <a:lnTo>
                    <a:pt x="64" y="243"/>
                  </a:ln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24"/>
            <p:cNvSpPr>
              <a:spLocks/>
            </p:cNvSpPr>
            <p:nvPr/>
          </p:nvSpPr>
          <p:spPr bwMode="auto">
            <a:xfrm>
              <a:off x="4452938" y="3197498"/>
              <a:ext cx="25003" cy="1191"/>
            </a:xfrm>
            <a:custGeom>
              <a:avLst/>
              <a:gdLst>
                <a:gd name="T0" fmla="*/ 0 w 14"/>
                <a:gd name="T1" fmla="*/ 1 h 1"/>
                <a:gd name="T2" fmla="*/ 14 w 14"/>
                <a:gd name="T3" fmla="*/ 0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5" y="0"/>
                    <a:pt x="9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25"/>
            <p:cNvSpPr>
              <a:spLocks/>
            </p:cNvSpPr>
            <p:nvPr/>
          </p:nvSpPr>
          <p:spPr bwMode="auto">
            <a:xfrm>
              <a:off x="4439842" y="3198688"/>
              <a:ext cx="13097" cy="0"/>
            </a:xfrm>
            <a:custGeom>
              <a:avLst/>
              <a:gdLst>
                <a:gd name="T0" fmla="*/ 7 w 7"/>
                <a:gd name="T1" fmla="*/ 0 w 7"/>
                <a:gd name="T2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26"/>
            <p:cNvSpPr>
              <a:spLocks/>
            </p:cNvSpPr>
            <p:nvPr/>
          </p:nvSpPr>
          <p:spPr bwMode="auto">
            <a:xfrm>
              <a:off x="4544617" y="3104629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27"/>
            <p:cNvSpPr>
              <a:spLocks/>
            </p:cNvSpPr>
            <p:nvPr/>
          </p:nvSpPr>
          <p:spPr bwMode="auto">
            <a:xfrm>
              <a:off x="4536282" y="3105820"/>
              <a:ext cx="238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28"/>
            <p:cNvSpPr>
              <a:spLocks/>
            </p:cNvSpPr>
            <p:nvPr/>
          </p:nvSpPr>
          <p:spPr bwMode="auto">
            <a:xfrm>
              <a:off x="4507707" y="3108201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29"/>
            <p:cNvSpPr>
              <a:spLocks/>
            </p:cNvSpPr>
            <p:nvPr/>
          </p:nvSpPr>
          <p:spPr bwMode="auto">
            <a:xfrm>
              <a:off x="4518423" y="3108201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30"/>
            <p:cNvSpPr>
              <a:spLocks/>
            </p:cNvSpPr>
            <p:nvPr/>
          </p:nvSpPr>
          <p:spPr bwMode="auto">
            <a:xfrm>
              <a:off x="4438651" y="3058195"/>
              <a:ext cx="15478" cy="2381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0"/>
                    <a:pt x="9" y="0"/>
                  </a:cubicBezTo>
                  <a:cubicBezTo>
                    <a:pt x="6" y="0"/>
                    <a:pt x="3" y="1"/>
                    <a:pt x="0" y="1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31"/>
            <p:cNvSpPr>
              <a:spLocks/>
            </p:cNvSpPr>
            <p:nvPr/>
          </p:nvSpPr>
          <p:spPr bwMode="auto">
            <a:xfrm>
              <a:off x="4551760" y="3099866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32"/>
            <p:cNvSpPr>
              <a:spLocks/>
            </p:cNvSpPr>
            <p:nvPr/>
          </p:nvSpPr>
          <p:spPr bwMode="auto">
            <a:xfrm>
              <a:off x="4496992" y="3108201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33"/>
            <p:cNvSpPr>
              <a:spLocks/>
            </p:cNvSpPr>
            <p:nvPr/>
          </p:nvSpPr>
          <p:spPr bwMode="auto">
            <a:xfrm>
              <a:off x="4456510" y="3016523"/>
              <a:ext cx="109538" cy="40481"/>
            </a:xfrm>
            <a:custGeom>
              <a:avLst/>
              <a:gdLst>
                <a:gd name="T0" fmla="*/ 0 w 60"/>
                <a:gd name="T1" fmla="*/ 22 h 22"/>
                <a:gd name="T2" fmla="*/ 60 w 60"/>
                <a:gd name="T3" fmla="*/ 1 h 22"/>
                <a:gd name="T4" fmla="*/ 60 w 60"/>
                <a:gd name="T5" fmla="*/ 0 h 22"/>
                <a:gd name="T6" fmla="*/ 0 w 6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2">
                  <a:moveTo>
                    <a:pt x="0" y="22"/>
                  </a:moveTo>
                  <a:cubicBezTo>
                    <a:pt x="23" y="18"/>
                    <a:pt x="43" y="10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3" y="10"/>
                    <a:pt x="23" y="18"/>
                    <a:pt x="0" y="22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334"/>
            <p:cNvSpPr>
              <a:spLocks/>
            </p:cNvSpPr>
            <p:nvPr/>
          </p:nvSpPr>
          <p:spPr bwMode="auto">
            <a:xfrm>
              <a:off x="4527948" y="3105820"/>
              <a:ext cx="3572" cy="238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35"/>
            <p:cNvSpPr>
              <a:spLocks/>
            </p:cNvSpPr>
            <p:nvPr/>
          </p:nvSpPr>
          <p:spPr bwMode="auto">
            <a:xfrm>
              <a:off x="4219576" y="3047479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36"/>
            <p:cNvSpPr>
              <a:spLocks/>
            </p:cNvSpPr>
            <p:nvPr/>
          </p:nvSpPr>
          <p:spPr bwMode="auto">
            <a:xfrm>
              <a:off x="4250532" y="3054623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37"/>
            <p:cNvSpPr>
              <a:spLocks/>
            </p:cNvSpPr>
            <p:nvPr/>
          </p:nvSpPr>
          <p:spPr bwMode="auto">
            <a:xfrm>
              <a:off x="4151710" y="3018904"/>
              <a:ext cx="67866" cy="28575"/>
            </a:xfrm>
            <a:custGeom>
              <a:avLst/>
              <a:gdLst>
                <a:gd name="T0" fmla="*/ 0 w 37"/>
                <a:gd name="T1" fmla="*/ 0 h 16"/>
                <a:gd name="T2" fmla="*/ 37 w 37"/>
                <a:gd name="T3" fmla="*/ 16 h 16"/>
                <a:gd name="T4" fmla="*/ 0 w 3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6">
                  <a:moveTo>
                    <a:pt x="0" y="0"/>
                  </a:moveTo>
                  <a:cubicBezTo>
                    <a:pt x="11" y="6"/>
                    <a:pt x="23" y="11"/>
                    <a:pt x="37" y="16"/>
                  </a:cubicBezTo>
                  <a:cubicBezTo>
                    <a:pt x="23" y="11"/>
                    <a:pt x="11" y="6"/>
                    <a:pt x="0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38"/>
            <p:cNvSpPr>
              <a:spLocks/>
            </p:cNvSpPr>
            <p:nvPr/>
          </p:nvSpPr>
          <p:spPr bwMode="auto">
            <a:xfrm>
              <a:off x="4220767" y="3047479"/>
              <a:ext cx="29766" cy="7144"/>
            </a:xfrm>
            <a:custGeom>
              <a:avLst/>
              <a:gdLst>
                <a:gd name="T0" fmla="*/ 16 w 16"/>
                <a:gd name="T1" fmla="*/ 4 h 4"/>
                <a:gd name="T2" fmla="*/ 0 w 16"/>
                <a:gd name="T3" fmla="*/ 0 h 4"/>
                <a:gd name="T4" fmla="*/ 16 w 1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">
                  <a:moveTo>
                    <a:pt x="16" y="4"/>
                  </a:moveTo>
                  <a:cubicBezTo>
                    <a:pt x="10" y="3"/>
                    <a:pt x="5" y="1"/>
                    <a:pt x="0" y="0"/>
                  </a:cubicBezTo>
                  <a:cubicBezTo>
                    <a:pt x="5" y="1"/>
                    <a:pt x="10" y="3"/>
                    <a:pt x="16" y="4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39"/>
            <p:cNvSpPr>
              <a:spLocks/>
            </p:cNvSpPr>
            <p:nvPr/>
          </p:nvSpPr>
          <p:spPr bwMode="auto">
            <a:xfrm>
              <a:off x="4254104" y="3054623"/>
              <a:ext cx="14288" cy="3572"/>
            </a:xfrm>
            <a:custGeom>
              <a:avLst/>
              <a:gdLst>
                <a:gd name="T0" fmla="*/ 8 w 8"/>
                <a:gd name="T1" fmla="*/ 2 h 2"/>
                <a:gd name="T2" fmla="*/ 0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2" y="1"/>
                    <a:pt x="5" y="2"/>
                    <a:pt x="8" y="2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40"/>
            <p:cNvSpPr>
              <a:spLocks/>
            </p:cNvSpPr>
            <p:nvPr/>
          </p:nvSpPr>
          <p:spPr bwMode="auto">
            <a:xfrm>
              <a:off x="3900488" y="2540273"/>
              <a:ext cx="280988" cy="441722"/>
            </a:xfrm>
            <a:custGeom>
              <a:avLst/>
              <a:gdLst>
                <a:gd name="T0" fmla="*/ 12 w 154"/>
                <a:gd name="T1" fmla="*/ 106 h 242"/>
                <a:gd name="T2" fmla="*/ 91 w 154"/>
                <a:gd name="T3" fmla="*/ 240 h 242"/>
                <a:gd name="T4" fmla="*/ 111 w 154"/>
                <a:gd name="T5" fmla="*/ 242 h 242"/>
                <a:gd name="T6" fmla="*/ 89 w 154"/>
                <a:gd name="T7" fmla="*/ 202 h 242"/>
                <a:gd name="T8" fmla="*/ 88 w 154"/>
                <a:gd name="T9" fmla="*/ 193 h 242"/>
                <a:gd name="T10" fmla="*/ 101 w 154"/>
                <a:gd name="T11" fmla="*/ 155 h 242"/>
                <a:gd name="T12" fmla="*/ 99 w 154"/>
                <a:gd name="T13" fmla="*/ 133 h 242"/>
                <a:gd name="T14" fmla="*/ 127 w 154"/>
                <a:gd name="T15" fmla="*/ 46 h 242"/>
                <a:gd name="T16" fmla="*/ 154 w 154"/>
                <a:gd name="T17" fmla="*/ 16 h 242"/>
                <a:gd name="T18" fmla="*/ 136 w 154"/>
                <a:gd name="T19" fmla="*/ 10 h 242"/>
                <a:gd name="T20" fmla="*/ 12 w 154"/>
                <a:gd name="T21" fmla="*/ 10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42">
                  <a:moveTo>
                    <a:pt x="12" y="106"/>
                  </a:moveTo>
                  <a:cubicBezTo>
                    <a:pt x="0" y="169"/>
                    <a:pt x="35" y="230"/>
                    <a:pt x="91" y="240"/>
                  </a:cubicBezTo>
                  <a:cubicBezTo>
                    <a:pt x="98" y="242"/>
                    <a:pt x="105" y="242"/>
                    <a:pt x="111" y="242"/>
                  </a:cubicBezTo>
                  <a:cubicBezTo>
                    <a:pt x="99" y="230"/>
                    <a:pt x="91" y="216"/>
                    <a:pt x="89" y="202"/>
                  </a:cubicBezTo>
                  <a:cubicBezTo>
                    <a:pt x="88" y="199"/>
                    <a:pt x="88" y="196"/>
                    <a:pt x="88" y="193"/>
                  </a:cubicBezTo>
                  <a:cubicBezTo>
                    <a:pt x="88" y="179"/>
                    <a:pt x="93" y="167"/>
                    <a:pt x="101" y="155"/>
                  </a:cubicBezTo>
                  <a:cubicBezTo>
                    <a:pt x="100" y="148"/>
                    <a:pt x="99" y="141"/>
                    <a:pt x="99" y="133"/>
                  </a:cubicBezTo>
                  <a:cubicBezTo>
                    <a:pt x="99" y="101"/>
                    <a:pt x="110" y="71"/>
                    <a:pt x="127" y="46"/>
                  </a:cubicBezTo>
                  <a:cubicBezTo>
                    <a:pt x="135" y="35"/>
                    <a:pt x="144" y="25"/>
                    <a:pt x="154" y="16"/>
                  </a:cubicBezTo>
                  <a:cubicBezTo>
                    <a:pt x="149" y="14"/>
                    <a:pt x="142" y="12"/>
                    <a:pt x="136" y="10"/>
                  </a:cubicBezTo>
                  <a:cubicBezTo>
                    <a:pt x="80" y="0"/>
                    <a:pt x="24" y="42"/>
                    <a:pt x="12" y="106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41"/>
            <p:cNvSpPr>
              <a:spLocks/>
            </p:cNvSpPr>
            <p:nvPr/>
          </p:nvSpPr>
          <p:spPr bwMode="auto">
            <a:xfrm>
              <a:off x="4536282" y="2540273"/>
              <a:ext cx="282178" cy="441722"/>
            </a:xfrm>
            <a:custGeom>
              <a:avLst/>
              <a:gdLst>
                <a:gd name="T0" fmla="*/ 142 w 154"/>
                <a:gd name="T1" fmla="*/ 106 h 242"/>
                <a:gd name="T2" fmla="*/ 18 w 154"/>
                <a:gd name="T3" fmla="*/ 10 h 242"/>
                <a:gd name="T4" fmla="*/ 0 w 154"/>
                <a:gd name="T5" fmla="*/ 16 h 242"/>
                <a:gd name="T6" fmla="*/ 27 w 154"/>
                <a:gd name="T7" fmla="*/ 46 h 242"/>
                <a:gd name="T8" fmla="*/ 55 w 154"/>
                <a:gd name="T9" fmla="*/ 133 h 242"/>
                <a:gd name="T10" fmla="*/ 53 w 154"/>
                <a:gd name="T11" fmla="*/ 155 h 242"/>
                <a:gd name="T12" fmla="*/ 66 w 154"/>
                <a:gd name="T13" fmla="*/ 193 h 242"/>
                <a:gd name="T14" fmla="*/ 65 w 154"/>
                <a:gd name="T15" fmla="*/ 202 h 242"/>
                <a:gd name="T16" fmla="*/ 43 w 154"/>
                <a:gd name="T17" fmla="*/ 242 h 242"/>
                <a:gd name="T18" fmla="*/ 63 w 154"/>
                <a:gd name="T19" fmla="*/ 240 h 242"/>
                <a:gd name="T20" fmla="*/ 142 w 154"/>
                <a:gd name="T21" fmla="*/ 10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42">
                  <a:moveTo>
                    <a:pt x="142" y="106"/>
                  </a:moveTo>
                  <a:cubicBezTo>
                    <a:pt x="130" y="42"/>
                    <a:pt x="74" y="0"/>
                    <a:pt x="18" y="10"/>
                  </a:cubicBezTo>
                  <a:cubicBezTo>
                    <a:pt x="12" y="12"/>
                    <a:pt x="6" y="14"/>
                    <a:pt x="0" y="16"/>
                  </a:cubicBezTo>
                  <a:cubicBezTo>
                    <a:pt x="10" y="25"/>
                    <a:pt x="19" y="35"/>
                    <a:pt x="27" y="46"/>
                  </a:cubicBezTo>
                  <a:cubicBezTo>
                    <a:pt x="44" y="71"/>
                    <a:pt x="55" y="101"/>
                    <a:pt x="55" y="133"/>
                  </a:cubicBezTo>
                  <a:cubicBezTo>
                    <a:pt x="55" y="141"/>
                    <a:pt x="54" y="148"/>
                    <a:pt x="53" y="155"/>
                  </a:cubicBezTo>
                  <a:cubicBezTo>
                    <a:pt x="62" y="167"/>
                    <a:pt x="66" y="179"/>
                    <a:pt x="66" y="193"/>
                  </a:cubicBezTo>
                  <a:cubicBezTo>
                    <a:pt x="66" y="196"/>
                    <a:pt x="66" y="199"/>
                    <a:pt x="65" y="202"/>
                  </a:cubicBezTo>
                  <a:cubicBezTo>
                    <a:pt x="63" y="216"/>
                    <a:pt x="55" y="230"/>
                    <a:pt x="43" y="242"/>
                  </a:cubicBezTo>
                  <a:cubicBezTo>
                    <a:pt x="50" y="242"/>
                    <a:pt x="56" y="242"/>
                    <a:pt x="63" y="240"/>
                  </a:cubicBezTo>
                  <a:cubicBezTo>
                    <a:pt x="119" y="230"/>
                    <a:pt x="154" y="169"/>
                    <a:pt x="142" y="106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42"/>
            <p:cNvSpPr>
              <a:spLocks/>
            </p:cNvSpPr>
            <p:nvPr/>
          </p:nvSpPr>
          <p:spPr bwMode="auto">
            <a:xfrm>
              <a:off x="4275535" y="2928416"/>
              <a:ext cx="136922" cy="53578"/>
            </a:xfrm>
            <a:custGeom>
              <a:avLst/>
              <a:gdLst>
                <a:gd name="T0" fmla="*/ 56 w 75"/>
                <a:gd name="T1" fmla="*/ 2 h 29"/>
                <a:gd name="T2" fmla="*/ 46 w 75"/>
                <a:gd name="T3" fmla="*/ 0 h 29"/>
                <a:gd name="T4" fmla="*/ 33 w 75"/>
                <a:gd name="T5" fmla="*/ 0 h 29"/>
                <a:gd name="T6" fmla="*/ 12 w 75"/>
                <a:gd name="T7" fmla="*/ 10 h 29"/>
                <a:gd name="T8" fmla="*/ 0 w 75"/>
                <a:gd name="T9" fmla="*/ 29 h 29"/>
                <a:gd name="T10" fmla="*/ 18 w 75"/>
                <a:gd name="T11" fmla="*/ 19 h 29"/>
                <a:gd name="T12" fmla="*/ 35 w 75"/>
                <a:gd name="T13" fmla="*/ 14 h 29"/>
                <a:gd name="T14" fmla="*/ 46 w 75"/>
                <a:gd name="T15" fmla="*/ 12 h 29"/>
                <a:gd name="T16" fmla="*/ 54 w 75"/>
                <a:gd name="T17" fmla="*/ 12 h 29"/>
                <a:gd name="T18" fmla="*/ 75 w 75"/>
                <a:gd name="T19" fmla="*/ 14 h 29"/>
                <a:gd name="T20" fmla="*/ 56 w 75"/>
                <a:gd name="T2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29">
                  <a:moveTo>
                    <a:pt x="56" y="2"/>
                  </a:moveTo>
                  <a:cubicBezTo>
                    <a:pt x="53" y="1"/>
                    <a:pt x="49" y="0"/>
                    <a:pt x="46" y="0"/>
                  </a:cubicBezTo>
                  <a:cubicBezTo>
                    <a:pt x="42" y="0"/>
                    <a:pt x="37" y="0"/>
                    <a:pt x="33" y="0"/>
                  </a:cubicBezTo>
                  <a:cubicBezTo>
                    <a:pt x="25" y="2"/>
                    <a:pt x="18" y="5"/>
                    <a:pt x="12" y="10"/>
                  </a:cubicBezTo>
                  <a:cubicBezTo>
                    <a:pt x="6" y="15"/>
                    <a:pt x="2" y="22"/>
                    <a:pt x="0" y="29"/>
                  </a:cubicBezTo>
                  <a:cubicBezTo>
                    <a:pt x="6" y="25"/>
                    <a:pt x="12" y="22"/>
                    <a:pt x="18" y="19"/>
                  </a:cubicBezTo>
                  <a:cubicBezTo>
                    <a:pt x="24" y="17"/>
                    <a:pt x="29" y="15"/>
                    <a:pt x="35" y="14"/>
                  </a:cubicBezTo>
                  <a:cubicBezTo>
                    <a:pt x="39" y="13"/>
                    <a:pt x="43" y="13"/>
                    <a:pt x="46" y="12"/>
                  </a:cubicBezTo>
                  <a:cubicBezTo>
                    <a:pt x="49" y="12"/>
                    <a:pt x="51" y="12"/>
                    <a:pt x="54" y="12"/>
                  </a:cubicBezTo>
                  <a:cubicBezTo>
                    <a:pt x="60" y="12"/>
                    <a:pt x="67" y="13"/>
                    <a:pt x="75" y="14"/>
                  </a:cubicBezTo>
                  <a:cubicBezTo>
                    <a:pt x="70" y="8"/>
                    <a:pt x="63" y="4"/>
                    <a:pt x="56" y="2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43"/>
            <p:cNvSpPr>
              <a:spLocks/>
            </p:cNvSpPr>
            <p:nvPr/>
          </p:nvSpPr>
          <p:spPr bwMode="auto">
            <a:xfrm>
              <a:off x="4295776" y="2992710"/>
              <a:ext cx="116681" cy="48816"/>
            </a:xfrm>
            <a:custGeom>
              <a:avLst/>
              <a:gdLst>
                <a:gd name="T0" fmla="*/ 35 w 64"/>
                <a:gd name="T1" fmla="*/ 0 h 27"/>
                <a:gd name="T2" fmla="*/ 27 w 64"/>
                <a:gd name="T3" fmla="*/ 1 h 27"/>
                <a:gd name="T4" fmla="*/ 10 w 64"/>
                <a:gd name="T5" fmla="*/ 11 h 27"/>
                <a:gd name="T6" fmla="*/ 0 w 64"/>
                <a:gd name="T7" fmla="*/ 27 h 27"/>
                <a:gd name="T8" fmla="*/ 16 w 64"/>
                <a:gd name="T9" fmla="*/ 20 h 27"/>
                <a:gd name="T10" fmla="*/ 31 w 64"/>
                <a:gd name="T11" fmla="*/ 14 h 27"/>
                <a:gd name="T12" fmla="*/ 35 w 64"/>
                <a:gd name="T13" fmla="*/ 13 h 27"/>
                <a:gd name="T14" fmla="*/ 46 w 64"/>
                <a:gd name="T15" fmla="*/ 12 h 27"/>
                <a:gd name="T16" fmla="*/ 64 w 64"/>
                <a:gd name="T17" fmla="*/ 11 h 27"/>
                <a:gd name="T18" fmla="*/ 35 w 6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7">
                  <a:moveTo>
                    <a:pt x="35" y="0"/>
                  </a:moveTo>
                  <a:cubicBezTo>
                    <a:pt x="32" y="0"/>
                    <a:pt x="30" y="1"/>
                    <a:pt x="27" y="1"/>
                  </a:cubicBezTo>
                  <a:cubicBezTo>
                    <a:pt x="21" y="3"/>
                    <a:pt x="15" y="6"/>
                    <a:pt x="10" y="11"/>
                  </a:cubicBezTo>
                  <a:cubicBezTo>
                    <a:pt x="5" y="15"/>
                    <a:pt x="1" y="21"/>
                    <a:pt x="0" y="27"/>
                  </a:cubicBezTo>
                  <a:cubicBezTo>
                    <a:pt x="6" y="24"/>
                    <a:pt x="11" y="22"/>
                    <a:pt x="16" y="20"/>
                  </a:cubicBezTo>
                  <a:cubicBezTo>
                    <a:pt x="21" y="17"/>
                    <a:pt x="26" y="16"/>
                    <a:pt x="31" y="14"/>
                  </a:cubicBezTo>
                  <a:cubicBezTo>
                    <a:pt x="32" y="14"/>
                    <a:pt x="34" y="14"/>
                    <a:pt x="35" y="13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51" y="11"/>
                    <a:pt x="57" y="11"/>
                    <a:pt x="64" y="11"/>
                  </a:cubicBezTo>
                  <a:cubicBezTo>
                    <a:pt x="57" y="3"/>
                    <a:pt x="46" y="0"/>
                    <a:pt x="35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44"/>
            <p:cNvSpPr>
              <a:spLocks/>
            </p:cNvSpPr>
            <p:nvPr/>
          </p:nvSpPr>
          <p:spPr bwMode="auto">
            <a:xfrm>
              <a:off x="4313635" y="3043907"/>
              <a:ext cx="98822" cy="52388"/>
            </a:xfrm>
            <a:custGeom>
              <a:avLst/>
              <a:gdLst>
                <a:gd name="T0" fmla="*/ 38 w 54"/>
                <a:gd name="T1" fmla="*/ 0 h 29"/>
                <a:gd name="T2" fmla="*/ 25 w 54"/>
                <a:gd name="T3" fmla="*/ 2 h 29"/>
                <a:gd name="T4" fmla="*/ 21 w 54"/>
                <a:gd name="T5" fmla="*/ 4 h 29"/>
                <a:gd name="T6" fmla="*/ 8 w 54"/>
                <a:gd name="T7" fmla="*/ 14 h 29"/>
                <a:gd name="T8" fmla="*/ 0 w 54"/>
                <a:gd name="T9" fmla="*/ 29 h 29"/>
                <a:gd name="T10" fmla="*/ 14 w 54"/>
                <a:gd name="T11" fmla="*/ 22 h 29"/>
                <a:gd name="T12" fmla="*/ 25 w 54"/>
                <a:gd name="T13" fmla="*/ 17 h 29"/>
                <a:gd name="T14" fmla="*/ 27 w 54"/>
                <a:gd name="T15" fmla="*/ 16 h 29"/>
                <a:gd name="T16" fmla="*/ 39 w 54"/>
                <a:gd name="T17" fmla="*/ 11 h 29"/>
                <a:gd name="T18" fmla="*/ 54 w 54"/>
                <a:gd name="T19" fmla="*/ 8 h 29"/>
                <a:gd name="T20" fmla="*/ 38 w 54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29">
                  <a:moveTo>
                    <a:pt x="38" y="0"/>
                  </a:moveTo>
                  <a:cubicBezTo>
                    <a:pt x="34" y="0"/>
                    <a:pt x="29" y="1"/>
                    <a:pt x="25" y="2"/>
                  </a:cubicBezTo>
                  <a:cubicBezTo>
                    <a:pt x="24" y="3"/>
                    <a:pt x="22" y="3"/>
                    <a:pt x="21" y="4"/>
                  </a:cubicBezTo>
                  <a:cubicBezTo>
                    <a:pt x="16" y="6"/>
                    <a:pt x="11" y="10"/>
                    <a:pt x="8" y="14"/>
                  </a:cubicBezTo>
                  <a:cubicBezTo>
                    <a:pt x="4" y="18"/>
                    <a:pt x="1" y="23"/>
                    <a:pt x="0" y="29"/>
                  </a:cubicBezTo>
                  <a:cubicBezTo>
                    <a:pt x="5" y="27"/>
                    <a:pt x="10" y="24"/>
                    <a:pt x="14" y="22"/>
                  </a:cubicBezTo>
                  <a:cubicBezTo>
                    <a:pt x="18" y="20"/>
                    <a:pt x="22" y="18"/>
                    <a:pt x="25" y="17"/>
                  </a:cubicBezTo>
                  <a:cubicBezTo>
                    <a:pt x="26" y="16"/>
                    <a:pt x="26" y="16"/>
                    <a:pt x="27" y="16"/>
                  </a:cubicBezTo>
                  <a:cubicBezTo>
                    <a:pt x="31" y="14"/>
                    <a:pt x="35" y="12"/>
                    <a:pt x="39" y="11"/>
                  </a:cubicBezTo>
                  <a:cubicBezTo>
                    <a:pt x="43" y="10"/>
                    <a:pt x="48" y="9"/>
                    <a:pt x="54" y="8"/>
                  </a:cubicBezTo>
                  <a:cubicBezTo>
                    <a:pt x="50" y="4"/>
                    <a:pt x="44" y="1"/>
                    <a:pt x="38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45"/>
            <p:cNvSpPr>
              <a:spLocks/>
            </p:cNvSpPr>
            <p:nvPr/>
          </p:nvSpPr>
          <p:spPr bwMode="auto">
            <a:xfrm>
              <a:off x="4360070" y="3091532"/>
              <a:ext cx="63103" cy="55959"/>
            </a:xfrm>
            <a:custGeom>
              <a:avLst/>
              <a:gdLst>
                <a:gd name="T0" fmla="*/ 22 w 35"/>
                <a:gd name="T1" fmla="*/ 0 h 31"/>
                <a:gd name="T2" fmla="*/ 9 w 35"/>
                <a:gd name="T3" fmla="*/ 6 h 31"/>
                <a:gd name="T4" fmla="*/ 1 w 35"/>
                <a:gd name="T5" fmla="*/ 17 h 31"/>
                <a:gd name="T6" fmla="*/ 2 w 35"/>
                <a:gd name="T7" fmla="*/ 31 h 31"/>
                <a:gd name="T8" fmla="*/ 10 w 35"/>
                <a:gd name="T9" fmla="*/ 22 h 31"/>
                <a:gd name="T10" fmla="*/ 17 w 35"/>
                <a:gd name="T11" fmla="*/ 16 h 31"/>
                <a:gd name="T12" fmla="*/ 25 w 35"/>
                <a:gd name="T13" fmla="*/ 10 h 31"/>
                <a:gd name="T14" fmla="*/ 35 w 35"/>
                <a:gd name="T15" fmla="*/ 3 h 31"/>
                <a:gd name="T16" fmla="*/ 22 w 35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1">
                  <a:moveTo>
                    <a:pt x="22" y="0"/>
                  </a:moveTo>
                  <a:cubicBezTo>
                    <a:pt x="17" y="1"/>
                    <a:pt x="13" y="3"/>
                    <a:pt x="9" y="6"/>
                  </a:cubicBezTo>
                  <a:cubicBezTo>
                    <a:pt x="5" y="9"/>
                    <a:pt x="2" y="13"/>
                    <a:pt x="1" y="17"/>
                  </a:cubicBezTo>
                  <a:cubicBezTo>
                    <a:pt x="0" y="22"/>
                    <a:pt x="0" y="26"/>
                    <a:pt x="2" y="3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0"/>
                    <a:pt x="15" y="18"/>
                    <a:pt x="17" y="16"/>
                  </a:cubicBezTo>
                  <a:cubicBezTo>
                    <a:pt x="20" y="14"/>
                    <a:pt x="22" y="12"/>
                    <a:pt x="25" y="10"/>
                  </a:cubicBezTo>
                  <a:cubicBezTo>
                    <a:pt x="28" y="8"/>
                    <a:pt x="31" y="6"/>
                    <a:pt x="35" y="3"/>
                  </a:cubicBezTo>
                  <a:cubicBezTo>
                    <a:pt x="31" y="0"/>
                    <a:pt x="26" y="0"/>
                    <a:pt x="22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46"/>
            <p:cNvSpPr>
              <a:spLocks/>
            </p:cNvSpPr>
            <p:nvPr/>
          </p:nvSpPr>
          <p:spPr bwMode="auto">
            <a:xfrm>
              <a:off x="4414838" y="3118916"/>
              <a:ext cx="41672" cy="48816"/>
            </a:xfrm>
            <a:custGeom>
              <a:avLst/>
              <a:gdLst>
                <a:gd name="T0" fmla="*/ 13 w 23"/>
                <a:gd name="T1" fmla="*/ 1 h 27"/>
                <a:gd name="T2" fmla="*/ 4 w 23"/>
                <a:gd name="T3" fmla="*/ 7 h 27"/>
                <a:gd name="T4" fmla="*/ 0 w 23"/>
                <a:gd name="T5" fmla="*/ 17 h 27"/>
                <a:gd name="T6" fmla="*/ 5 w 23"/>
                <a:gd name="T7" fmla="*/ 27 h 27"/>
                <a:gd name="T8" fmla="*/ 11 w 23"/>
                <a:gd name="T9" fmla="*/ 20 h 27"/>
                <a:gd name="T10" fmla="*/ 14 w 23"/>
                <a:gd name="T11" fmla="*/ 15 h 27"/>
                <a:gd name="T12" fmla="*/ 18 w 23"/>
                <a:gd name="T13" fmla="*/ 10 h 27"/>
                <a:gd name="T14" fmla="*/ 23 w 23"/>
                <a:gd name="T15" fmla="*/ 2 h 27"/>
                <a:gd name="T16" fmla="*/ 13 w 23"/>
                <a:gd name="T1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7">
                  <a:moveTo>
                    <a:pt x="13" y="1"/>
                  </a:moveTo>
                  <a:cubicBezTo>
                    <a:pt x="9" y="2"/>
                    <a:pt x="6" y="4"/>
                    <a:pt x="4" y="7"/>
                  </a:cubicBezTo>
                  <a:cubicBezTo>
                    <a:pt x="1" y="10"/>
                    <a:pt x="0" y="14"/>
                    <a:pt x="0" y="17"/>
                  </a:cubicBezTo>
                  <a:cubicBezTo>
                    <a:pt x="1" y="21"/>
                    <a:pt x="2" y="24"/>
                    <a:pt x="5" y="27"/>
                  </a:cubicBezTo>
                  <a:cubicBezTo>
                    <a:pt x="8" y="24"/>
                    <a:pt x="9" y="21"/>
                    <a:pt x="11" y="20"/>
                  </a:cubicBezTo>
                  <a:cubicBezTo>
                    <a:pt x="12" y="18"/>
                    <a:pt x="13" y="16"/>
                    <a:pt x="14" y="15"/>
                  </a:cubicBezTo>
                  <a:cubicBezTo>
                    <a:pt x="15" y="13"/>
                    <a:pt x="17" y="12"/>
                    <a:pt x="18" y="10"/>
                  </a:cubicBezTo>
                  <a:cubicBezTo>
                    <a:pt x="19" y="8"/>
                    <a:pt x="21" y="5"/>
                    <a:pt x="23" y="2"/>
                  </a:cubicBezTo>
                  <a:cubicBezTo>
                    <a:pt x="20" y="0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47"/>
            <p:cNvSpPr>
              <a:spLocks/>
            </p:cNvSpPr>
            <p:nvPr/>
          </p:nvSpPr>
          <p:spPr bwMode="auto">
            <a:xfrm>
              <a:off x="4469607" y="3133204"/>
              <a:ext cx="23813" cy="41672"/>
            </a:xfrm>
            <a:custGeom>
              <a:avLst/>
              <a:gdLst>
                <a:gd name="T0" fmla="*/ 8 w 13"/>
                <a:gd name="T1" fmla="*/ 0 h 23"/>
                <a:gd name="T2" fmla="*/ 2 w 13"/>
                <a:gd name="T3" fmla="*/ 5 h 23"/>
                <a:gd name="T4" fmla="*/ 0 w 13"/>
                <a:gd name="T5" fmla="*/ 11 h 23"/>
                <a:gd name="T6" fmla="*/ 1 w 13"/>
                <a:gd name="T7" fmla="*/ 17 h 23"/>
                <a:gd name="T8" fmla="*/ 7 w 13"/>
                <a:gd name="T9" fmla="*/ 23 h 23"/>
                <a:gd name="T10" fmla="*/ 11 w 13"/>
                <a:gd name="T11" fmla="*/ 17 h 23"/>
                <a:gd name="T12" fmla="*/ 13 w 13"/>
                <a:gd name="T13" fmla="*/ 12 h 23"/>
                <a:gd name="T14" fmla="*/ 12 w 13"/>
                <a:gd name="T15" fmla="*/ 6 h 23"/>
                <a:gd name="T16" fmla="*/ 8 w 1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3">
                  <a:moveTo>
                    <a:pt x="8" y="0"/>
                  </a:moveTo>
                  <a:cubicBezTo>
                    <a:pt x="5" y="1"/>
                    <a:pt x="3" y="3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9"/>
                    <a:pt x="3" y="22"/>
                    <a:pt x="7" y="23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2" y="16"/>
                    <a:pt x="13" y="14"/>
                    <a:pt x="13" y="12"/>
                  </a:cubicBezTo>
                  <a:cubicBezTo>
                    <a:pt x="13" y="10"/>
                    <a:pt x="13" y="8"/>
                    <a:pt x="12" y="6"/>
                  </a:cubicBezTo>
                  <a:cubicBezTo>
                    <a:pt x="12" y="4"/>
                    <a:pt x="11" y="2"/>
                    <a:pt x="8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48"/>
            <p:cNvSpPr>
              <a:spLocks/>
            </p:cNvSpPr>
            <p:nvPr/>
          </p:nvSpPr>
          <p:spPr bwMode="auto">
            <a:xfrm>
              <a:off x="4513660" y="3126060"/>
              <a:ext cx="17859" cy="41672"/>
            </a:xfrm>
            <a:custGeom>
              <a:avLst/>
              <a:gdLst>
                <a:gd name="T0" fmla="*/ 9 w 10"/>
                <a:gd name="T1" fmla="*/ 16 h 23"/>
                <a:gd name="T2" fmla="*/ 9 w 10"/>
                <a:gd name="T3" fmla="*/ 11 h 23"/>
                <a:gd name="T4" fmla="*/ 7 w 10"/>
                <a:gd name="T5" fmla="*/ 6 h 23"/>
                <a:gd name="T6" fmla="*/ 4 w 10"/>
                <a:gd name="T7" fmla="*/ 0 h 23"/>
                <a:gd name="T8" fmla="*/ 0 w 10"/>
                <a:gd name="T9" fmla="*/ 6 h 23"/>
                <a:gd name="T10" fmla="*/ 0 w 10"/>
                <a:gd name="T11" fmla="*/ 13 h 23"/>
                <a:gd name="T12" fmla="*/ 3 w 10"/>
                <a:gd name="T13" fmla="*/ 19 h 23"/>
                <a:gd name="T14" fmla="*/ 10 w 10"/>
                <a:gd name="T15" fmla="*/ 23 h 23"/>
                <a:gd name="T16" fmla="*/ 9 w 10"/>
                <a:gd name="T1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9" y="16"/>
                  </a:moveTo>
                  <a:cubicBezTo>
                    <a:pt x="9" y="15"/>
                    <a:pt x="9" y="13"/>
                    <a:pt x="9" y="11"/>
                  </a:cubicBezTo>
                  <a:cubicBezTo>
                    <a:pt x="8" y="10"/>
                    <a:pt x="8" y="8"/>
                    <a:pt x="7" y="6"/>
                  </a:cubicBezTo>
                  <a:cubicBezTo>
                    <a:pt x="6" y="4"/>
                    <a:pt x="5" y="2"/>
                    <a:pt x="4" y="0"/>
                  </a:cubicBezTo>
                  <a:cubicBezTo>
                    <a:pt x="2" y="2"/>
                    <a:pt x="1" y="4"/>
                    <a:pt x="0" y="6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5" y="21"/>
                    <a:pt x="7" y="23"/>
                    <a:pt x="10" y="23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349"/>
            <p:cNvSpPr>
              <a:spLocks noChangeArrowheads="1"/>
            </p:cNvSpPr>
            <p:nvPr/>
          </p:nvSpPr>
          <p:spPr bwMode="auto">
            <a:xfrm>
              <a:off x="4165998" y="2808163"/>
              <a:ext cx="65484" cy="67866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350"/>
            <p:cNvSpPr>
              <a:spLocks noChangeArrowheads="1"/>
            </p:cNvSpPr>
            <p:nvPr/>
          </p:nvSpPr>
          <p:spPr bwMode="auto">
            <a:xfrm>
              <a:off x="4486276" y="2808163"/>
              <a:ext cx="65484" cy="67866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351"/>
            <p:cNvSpPr>
              <a:spLocks noChangeArrowheads="1"/>
            </p:cNvSpPr>
            <p:nvPr/>
          </p:nvSpPr>
          <p:spPr bwMode="auto">
            <a:xfrm>
              <a:off x="4195763" y="2817688"/>
              <a:ext cx="28575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352"/>
            <p:cNvSpPr>
              <a:spLocks noChangeArrowheads="1"/>
            </p:cNvSpPr>
            <p:nvPr/>
          </p:nvSpPr>
          <p:spPr bwMode="auto">
            <a:xfrm>
              <a:off x="4517232" y="2817688"/>
              <a:ext cx="27384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53"/>
            <p:cNvSpPr>
              <a:spLocks/>
            </p:cNvSpPr>
            <p:nvPr/>
          </p:nvSpPr>
          <p:spPr bwMode="auto">
            <a:xfrm>
              <a:off x="4438651" y="3018904"/>
              <a:ext cx="129778" cy="89297"/>
            </a:xfrm>
            <a:custGeom>
              <a:avLst/>
              <a:gdLst>
                <a:gd name="T0" fmla="*/ 71 w 71"/>
                <a:gd name="T1" fmla="*/ 3 h 49"/>
                <a:gd name="T2" fmla="*/ 70 w 71"/>
                <a:gd name="T3" fmla="*/ 0 h 49"/>
                <a:gd name="T4" fmla="*/ 10 w 71"/>
                <a:gd name="T5" fmla="*/ 21 h 49"/>
                <a:gd name="T6" fmla="*/ 9 w 71"/>
                <a:gd name="T7" fmla="*/ 22 h 49"/>
                <a:gd name="T8" fmla="*/ 0 w 71"/>
                <a:gd name="T9" fmla="*/ 23 h 49"/>
                <a:gd name="T10" fmla="*/ 8 w 71"/>
                <a:gd name="T11" fmla="*/ 41 h 49"/>
                <a:gd name="T12" fmla="*/ 26 w 71"/>
                <a:gd name="T13" fmla="*/ 49 h 49"/>
                <a:gd name="T14" fmla="*/ 32 w 71"/>
                <a:gd name="T15" fmla="*/ 49 h 49"/>
                <a:gd name="T16" fmla="*/ 34 w 71"/>
                <a:gd name="T17" fmla="*/ 49 h 49"/>
                <a:gd name="T18" fmla="*/ 38 w 71"/>
                <a:gd name="T19" fmla="*/ 49 h 49"/>
                <a:gd name="T20" fmla="*/ 40 w 71"/>
                <a:gd name="T21" fmla="*/ 49 h 49"/>
                <a:gd name="T22" fmla="*/ 44 w 71"/>
                <a:gd name="T23" fmla="*/ 49 h 49"/>
                <a:gd name="T24" fmla="*/ 46 w 71"/>
                <a:gd name="T25" fmla="*/ 49 h 49"/>
                <a:gd name="T26" fmla="*/ 49 w 71"/>
                <a:gd name="T27" fmla="*/ 49 h 49"/>
                <a:gd name="T28" fmla="*/ 51 w 71"/>
                <a:gd name="T29" fmla="*/ 48 h 49"/>
                <a:gd name="T30" fmla="*/ 54 w 71"/>
                <a:gd name="T31" fmla="*/ 48 h 49"/>
                <a:gd name="T32" fmla="*/ 55 w 71"/>
                <a:gd name="T33" fmla="*/ 48 h 49"/>
                <a:gd name="T34" fmla="*/ 58 w 71"/>
                <a:gd name="T35" fmla="*/ 47 h 49"/>
                <a:gd name="T36" fmla="*/ 59 w 71"/>
                <a:gd name="T37" fmla="*/ 47 h 49"/>
                <a:gd name="T38" fmla="*/ 62 w 71"/>
                <a:gd name="T39" fmla="*/ 45 h 49"/>
                <a:gd name="T40" fmla="*/ 63 w 71"/>
                <a:gd name="T41" fmla="*/ 45 h 49"/>
                <a:gd name="T42" fmla="*/ 66 w 71"/>
                <a:gd name="T43" fmla="*/ 44 h 49"/>
                <a:gd name="T44" fmla="*/ 71 w 71"/>
                <a:gd name="T45" fmla="*/ 12 h 49"/>
                <a:gd name="T46" fmla="*/ 71 w 71"/>
                <a:gd name="T4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49">
                  <a:moveTo>
                    <a:pt x="71" y="3"/>
                  </a:moveTo>
                  <a:cubicBezTo>
                    <a:pt x="71" y="2"/>
                    <a:pt x="70" y="1"/>
                    <a:pt x="70" y="0"/>
                  </a:cubicBezTo>
                  <a:cubicBezTo>
                    <a:pt x="53" y="9"/>
                    <a:pt x="33" y="17"/>
                    <a:pt x="10" y="21"/>
                  </a:cubicBezTo>
                  <a:cubicBezTo>
                    <a:pt x="10" y="21"/>
                    <a:pt x="9" y="22"/>
                    <a:pt x="9" y="22"/>
                  </a:cubicBezTo>
                  <a:cubicBezTo>
                    <a:pt x="6" y="22"/>
                    <a:pt x="3" y="23"/>
                    <a:pt x="0" y="23"/>
                  </a:cubicBezTo>
                  <a:cubicBezTo>
                    <a:pt x="1" y="30"/>
                    <a:pt x="4" y="36"/>
                    <a:pt x="8" y="41"/>
                  </a:cubicBezTo>
                  <a:cubicBezTo>
                    <a:pt x="12" y="45"/>
                    <a:pt x="18" y="48"/>
                    <a:pt x="26" y="49"/>
                  </a:cubicBezTo>
                  <a:cubicBezTo>
                    <a:pt x="28" y="49"/>
                    <a:pt x="30" y="49"/>
                    <a:pt x="32" y="49"/>
                  </a:cubicBezTo>
                  <a:cubicBezTo>
                    <a:pt x="33" y="49"/>
                    <a:pt x="33" y="49"/>
                    <a:pt x="34" y="49"/>
                  </a:cubicBezTo>
                  <a:cubicBezTo>
                    <a:pt x="35" y="49"/>
                    <a:pt x="37" y="49"/>
                    <a:pt x="38" y="49"/>
                  </a:cubicBezTo>
                  <a:cubicBezTo>
                    <a:pt x="39" y="49"/>
                    <a:pt x="40" y="49"/>
                    <a:pt x="40" y="49"/>
                  </a:cubicBezTo>
                  <a:cubicBezTo>
                    <a:pt x="41" y="49"/>
                    <a:pt x="43" y="49"/>
                    <a:pt x="44" y="49"/>
                  </a:cubicBezTo>
                  <a:cubicBezTo>
                    <a:pt x="44" y="49"/>
                    <a:pt x="45" y="49"/>
                    <a:pt x="46" y="49"/>
                  </a:cubicBezTo>
                  <a:cubicBezTo>
                    <a:pt x="47" y="49"/>
                    <a:pt x="48" y="49"/>
                    <a:pt x="49" y="49"/>
                  </a:cubicBezTo>
                  <a:cubicBezTo>
                    <a:pt x="49" y="49"/>
                    <a:pt x="50" y="48"/>
                    <a:pt x="51" y="48"/>
                  </a:cubicBezTo>
                  <a:cubicBezTo>
                    <a:pt x="52" y="48"/>
                    <a:pt x="53" y="48"/>
                    <a:pt x="54" y="48"/>
                  </a:cubicBezTo>
                  <a:cubicBezTo>
                    <a:pt x="54" y="48"/>
                    <a:pt x="55" y="48"/>
                    <a:pt x="55" y="48"/>
                  </a:cubicBezTo>
                  <a:cubicBezTo>
                    <a:pt x="56" y="47"/>
                    <a:pt x="57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6"/>
                    <a:pt x="61" y="46"/>
                    <a:pt x="62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5"/>
                    <a:pt x="65" y="44"/>
                    <a:pt x="66" y="44"/>
                  </a:cubicBezTo>
                  <a:cubicBezTo>
                    <a:pt x="69" y="34"/>
                    <a:pt x="71" y="23"/>
                    <a:pt x="71" y="12"/>
                  </a:cubicBezTo>
                  <a:cubicBezTo>
                    <a:pt x="71" y="9"/>
                    <a:pt x="71" y="6"/>
                    <a:pt x="71" y="3"/>
                  </a:cubicBezTo>
                  <a:close/>
                </a:path>
              </a:pathLst>
            </a:custGeom>
            <a:solidFill>
              <a:srgbClr val="AEA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54"/>
            <p:cNvSpPr>
              <a:spLocks/>
            </p:cNvSpPr>
            <p:nvPr/>
          </p:nvSpPr>
          <p:spPr bwMode="auto">
            <a:xfrm>
              <a:off x="4150520" y="3018904"/>
              <a:ext cx="354806" cy="292894"/>
            </a:xfrm>
            <a:custGeom>
              <a:avLst/>
              <a:gdLst>
                <a:gd name="T0" fmla="*/ 179 w 195"/>
                <a:gd name="T1" fmla="*/ 130 h 161"/>
                <a:gd name="T2" fmla="*/ 179 w 195"/>
                <a:gd name="T3" fmla="*/ 103 h 161"/>
                <a:gd name="T4" fmla="*/ 179 w 195"/>
                <a:gd name="T5" fmla="*/ 98 h 161"/>
                <a:gd name="T6" fmla="*/ 180 w 195"/>
                <a:gd name="T7" fmla="*/ 98 h 161"/>
                <a:gd name="T8" fmla="*/ 166 w 195"/>
                <a:gd name="T9" fmla="*/ 99 h 161"/>
                <a:gd name="T10" fmla="*/ 166 w 195"/>
                <a:gd name="T11" fmla="*/ 99 h 161"/>
                <a:gd name="T12" fmla="*/ 159 w 195"/>
                <a:gd name="T13" fmla="*/ 99 h 161"/>
                <a:gd name="T14" fmla="*/ 152 w 195"/>
                <a:gd name="T15" fmla="*/ 99 h 161"/>
                <a:gd name="T16" fmla="*/ 115 w 195"/>
                <a:gd name="T17" fmla="*/ 90 h 161"/>
                <a:gd name="T18" fmla="*/ 65 w 195"/>
                <a:gd name="T19" fmla="*/ 22 h 161"/>
                <a:gd name="T20" fmla="*/ 57 w 195"/>
                <a:gd name="T21" fmla="*/ 20 h 161"/>
                <a:gd name="T22" fmla="*/ 55 w 195"/>
                <a:gd name="T23" fmla="*/ 20 h 161"/>
                <a:gd name="T24" fmla="*/ 39 w 195"/>
                <a:gd name="T25" fmla="*/ 16 h 161"/>
                <a:gd name="T26" fmla="*/ 38 w 195"/>
                <a:gd name="T27" fmla="*/ 16 h 161"/>
                <a:gd name="T28" fmla="*/ 1 w 195"/>
                <a:gd name="T29" fmla="*/ 0 h 161"/>
                <a:gd name="T30" fmla="*/ 0 w 195"/>
                <a:gd name="T31" fmla="*/ 12 h 161"/>
                <a:gd name="T32" fmla="*/ 50 w 195"/>
                <a:gd name="T33" fmla="*/ 98 h 161"/>
                <a:gd name="T34" fmla="*/ 50 w 195"/>
                <a:gd name="T35" fmla="*/ 130 h 161"/>
                <a:gd name="T36" fmla="*/ 34 w 195"/>
                <a:gd name="T37" fmla="*/ 161 h 161"/>
                <a:gd name="T38" fmla="*/ 69 w 195"/>
                <a:gd name="T39" fmla="*/ 161 h 161"/>
                <a:gd name="T40" fmla="*/ 75 w 195"/>
                <a:gd name="T41" fmla="*/ 161 h 161"/>
                <a:gd name="T42" fmla="*/ 111 w 195"/>
                <a:gd name="T43" fmla="*/ 161 h 161"/>
                <a:gd name="T44" fmla="*/ 94 w 195"/>
                <a:gd name="T45" fmla="*/ 130 h 161"/>
                <a:gd name="T46" fmla="*/ 94 w 195"/>
                <a:gd name="T47" fmla="*/ 114 h 161"/>
                <a:gd name="T48" fmla="*/ 115 w 195"/>
                <a:gd name="T49" fmla="*/ 116 h 161"/>
                <a:gd name="T50" fmla="*/ 115 w 195"/>
                <a:gd name="T51" fmla="*/ 116 h 161"/>
                <a:gd name="T52" fmla="*/ 123 w 195"/>
                <a:gd name="T53" fmla="*/ 115 h 161"/>
                <a:gd name="T54" fmla="*/ 127 w 195"/>
                <a:gd name="T55" fmla="*/ 115 h 161"/>
                <a:gd name="T56" fmla="*/ 135 w 195"/>
                <a:gd name="T57" fmla="*/ 114 h 161"/>
                <a:gd name="T58" fmla="*/ 135 w 195"/>
                <a:gd name="T59" fmla="*/ 130 h 161"/>
                <a:gd name="T60" fmla="*/ 118 w 195"/>
                <a:gd name="T61" fmla="*/ 161 h 161"/>
                <a:gd name="T62" fmla="*/ 153 w 195"/>
                <a:gd name="T63" fmla="*/ 161 h 161"/>
                <a:gd name="T64" fmla="*/ 160 w 195"/>
                <a:gd name="T65" fmla="*/ 161 h 161"/>
                <a:gd name="T66" fmla="*/ 195 w 195"/>
                <a:gd name="T67" fmla="*/ 161 h 161"/>
                <a:gd name="T68" fmla="*/ 179 w 195"/>
                <a:gd name="T69" fmla="*/ 13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5" h="161">
                  <a:moveTo>
                    <a:pt x="179" y="130"/>
                  </a:moveTo>
                  <a:cubicBezTo>
                    <a:pt x="179" y="103"/>
                    <a:pt x="179" y="103"/>
                    <a:pt x="179" y="103"/>
                  </a:cubicBezTo>
                  <a:cubicBezTo>
                    <a:pt x="179" y="98"/>
                    <a:pt x="179" y="98"/>
                    <a:pt x="179" y="98"/>
                  </a:cubicBezTo>
                  <a:cubicBezTo>
                    <a:pt x="180" y="98"/>
                    <a:pt x="180" y="98"/>
                    <a:pt x="180" y="98"/>
                  </a:cubicBezTo>
                  <a:cubicBezTo>
                    <a:pt x="175" y="98"/>
                    <a:pt x="171" y="98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3" y="99"/>
                    <a:pt x="161" y="99"/>
                    <a:pt x="159" y="99"/>
                  </a:cubicBezTo>
                  <a:cubicBezTo>
                    <a:pt x="157" y="99"/>
                    <a:pt x="154" y="99"/>
                    <a:pt x="152" y="99"/>
                  </a:cubicBezTo>
                  <a:cubicBezTo>
                    <a:pt x="137" y="98"/>
                    <a:pt x="125" y="95"/>
                    <a:pt x="115" y="90"/>
                  </a:cubicBezTo>
                  <a:cubicBezTo>
                    <a:pt x="85" y="76"/>
                    <a:pt x="71" y="48"/>
                    <a:pt x="65" y="22"/>
                  </a:cubicBezTo>
                  <a:cubicBezTo>
                    <a:pt x="62" y="22"/>
                    <a:pt x="59" y="21"/>
                    <a:pt x="57" y="20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49" y="19"/>
                    <a:pt x="44" y="17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4" y="11"/>
                    <a:pt x="12" y="6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48"/>
                    <a:pt x="20" y="80"/>
                    <a:pt x="50" y="98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41" y="137"/>
                    <a:pt x="34" y="148"/>
                    <a:pt x="34" y="161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111" y="161"/>
                    <a:pt x="111" y="161"/>
                    <a:pt x="111" y="161"/>
                  </a:cubicBezTo>
                  <a:cubicBezTo>
                    <a:pt x="111" y="148"/>
                    <a:pt x="104" y="137"/>
                    <a:pt x="94" y="130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101" y="115"/>
                    <a:pt x="108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8" y="116"/>
                    <a:pt x="120" y="116"/>
                    <a:pt x="123" y="115"/>
                  </a:cubicBezTo>
                  <a:cubicBezTo>
                    <a:pt x="124" y="115"/>
                    <a:pt x="125" y="115"/>
                    <a:pt x="127" y="115"/>
                  </a:cubicBezTo>
                  <a:cubicBezTo>
                    <a:pt x="129" y="115"/>
                    <a:pt x="132" y="115"/>
                    <a:pt x="135" y="114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25" y="137"/>
                    <a:pt x="118" y="148"/>
                    <a:pt x="118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95" y="161"/>
                    <a:pt x="195" y="161"/>
                    <a:pt x="195" y="161"/>
                  </a:cubicBezTo>
                  <a:cubicBezTo>
                    <a:pt x="195" y="148"/>
                    <a:pt x="189" y="137"/>
                    <a:pt x="179" y="130"/>
                  </a:cubicBezTo>
                  <a:close/>
                </a:path>
              </a:pathLst>
            </a:custGeom>
            <a:solidFill>
              <a:srgbClr val="AEA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55"/>
            <p:cNvSpPr>
              <a:spLocks/>
            </p:cNvSpPr>
            <p:nvPr/>
          </p:nvSpPr>
          <p:spPr bwMode="auto">
            <a:xfrm>
              <a:off x="4142185" y="2991520"/>
              <a:ext cx="111919" cy="101203"/>
            </a:xfrm>
            <a:custGeom>
              <a:avLst/>
              <a:gdLst>
                <a:gd name="T0" fmla="*/ 57 w 61"/>
                <a:gd name="T1" fmla="*/ 25 h 56"/>
                <a:gd name="T2" fmla="*/ 53 w 61"/>
                <a:gd name="T3" fmla="*/ 31 h 56"/>
                <a:gd name="T4" fmla="*/ 48 w 61"/>
                <a:gd name="T5" fmla="*/ 37 h 56"/>
                <a:gd name="T6" fmla="*/ 37 w 61"/>
                <a:gd name="T7" fmla="*/ 46 h 56"/>
                <a:gd name="T8" fmla="*/ 24 w 61"/>
                <a:gd name="T9" fmla="*/ 53 h 56"/>
                <a:gd name="T10" fmla="*/ 8 w 61"/>
                <a:gd name="T11" fmla="*/ 55 h 56"/>
                <a:gd name="T12" fmla="*/ 1 w 61"/>
                <a:gd name="T13" fmla="*/ 47 h 56"/>
                <a:gd name="T14" fmla="*/ 7 w 61"/>
                <a:gd name="T15" fmla="*/ 39 h 56"/>
                <a:gd name="T16" fmla="*/ 8 w 61"/>
                <a:gd name="T17" fmla="*/ 39 h 56"/>
                <a:gd name="T18" fmla="*/ 23 w 61"/>
                <a:gd name="T19" fmla="*/ 30 h 56"/>
                <a:gd name="T20" fmla="*/ 28 w 61"/>
                <a:gd name="T21" fmla="*/ 22 h 56"/>
                <a:gd name="T22" fmla="*/ 31 w 61"/>
                <a:gd name="T23" fmla="*/ 17 h 56"/>
                <a:gd name="T24" fmla="*/ 32 w 61"/>
                <a:gd name="T25" fmla="*/ 13 h 56"/>
                <a:gd name="T26" fmla="*/ 49 w 61"/>
                <a:gd name="T27" fmla="*/ 2 h 56"/>
                <a:gd name="T28" fmla="*/ 60 w 61"/>
                <a:gd name="T29" fmla="*/ 19 h 56"/>
                <a:gd name="T30" fmla="*/ 58 w 61"/>
                <a:gd name="T31" fmla="*/ 23 h 56"/>
                <a:gd name="T32" fmla="*/ 57 w 61"/>
                <a:gd name="T33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56">
                  <a:moveTo>
                    <a:pt x="57" y="25"/>
                  </a:moveTo>
                  <a:cubicBezTo>
                    <a:pt x="56" y="27"/>
                    <a:pt x="54" y="29"/>
                    <a:pt x="53" y="31"/>
                  </a:cubicBezTo>
                  <a:cubicBezTo>
                    <a:pt x="51" y="33"/>
                    <a:pt x="50" y="35"/>
                    <a:pt x="48" y="37"/>
                  </a:cubicBezTo>
                  <a:cubicBezTo>
                    <a:pt x="45" y="40"/>
                    <a:pt x="41" y="43"/>
                    <a:pt x="37" y="46"/>
                  </a:cubicBezTo>
                  <a:cubicBezTo>
                    <a:pt x="33" y="49"/>
                    <a:pt x="29" y="52"/>
                    <a:pt x="24" y="53"/>
                  </a:cubicBezTo>
                  <a:cubicBezTo>
                    <a:pt x="19" y="55"/>
                    <a:pt x="14" y="56"/>
                    <a:pt x="8" y="55"/>
                  </a:cubicBezTo>
                  <a:cubicBezTo>
                    <a:pt x="4" y="55"/>
                    <a:pt x="0" y="51"/>
                    <a:pt x="1" y="47"/>
                  </a:cubicBezTo>
                  <a:cubicBezTo>
                    <a:pt x="1" y="43"/>
                    <a:pt x="4" y="40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4" y="38"/>
                    <a:pt x="19" y="34"/>
                    <a:pt x="23" y="30"/>
                  </a:cubicBezTo>
                  <a:cubicBezTo>
                    <a:pt x="25" y="27"/>
                    <a:pt x="27" y="24"/>
                    <a:pt x="28" y="22"/>
                  </a:cubicBezTo>
                  <a:cubicBezTo>
                    <a:pt x="29" y="20"/>
                    <a:pt x="30" y="19"/>
                    <a:pt x="31" y="17"/>
                  </a:cubicBezTo>
                  <a:cubicBezTo>
                    <a:pt x="31" y="16"/>
                    <a:pt x="32" y="14"/>
                    <a:pt x="32" y="13"/>
                  </a:cubicBezTo>
                  <a:cubicBezTo>
                    <a:pt x="34" y="5"/>
                    <a:pt x="41" y="0"/>
                    <a:pt x="49" y="2"/>
                  </a:cubicBezTo>
                  <a:cubicBezTo>
                    <a:pt x="56" y="3"/>
                    <a:pt x="61" y="11"/>
                    <a:pt x="60" y="19"/>
                  </a:cubicBezTo>
                  <a:cubicBezTo>
                    <a:pt x="60" y="20"/>
                    <a:pt x="59" y="21"/>
                    <a:pt x="58" y="23"/>
                  </a:cubicBezTo>
                  <a:lnTo>
                    <a:pt x="57" y="25"/>
                  </a:ln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56"/>
            <p:cNvSpPr>
              <a:spLocks/>
            </p:cNvSpPr>
            <p:nvPr/>
          </p:nvSpPr>
          <p:spPr bwMode="auto">
            <a:xfrm>
              <a:off x="4432698" y="2991520"/>
              <a:ext cx="115491" cy="101203"/>
            </a:xfrm>
            <a:custGeom>
              <a:avLst/>
              <a:gdLst>
                <a:gd name="T0" fmla="*/ 31 w 63"/>
                <a:gd name="T1" fmla="*/ 13 h 56"/>
                <a:gd name="T2" fmla="*/ 32 w 63"/>
                <a:gd name="T3" fmla="*/ 17 h 56"/>
                <a:gd name="T4" fmla="*/ 34 w 63"/>
                <a:gd name="T5" fmla="*/ 22 h 56"/>
                <a:gd name="T6" fmla="*/ 40 w 63"/>
                <a:gd name="T7" fmla="*/ 30 h 56"/>
                <a:gd name="T8" fmla="*/ 55 w 63"/>
                <a:gd name="T9" fmla="*/ 39 h 56"/>
                <a:gd name="T10" fmla="*/ 55 w 63"/>
                <a:gd name="T11" fmla="*/ 39 h 56"/>
                <a:gd name="T12" fmla="*/ 62 w 63"/>
                <a:gd name="T13" fmla="*/ 49 h 56"/>
                <a:gd name="T14" fmla="*/ 54 w 63"/>
                <a:gd name="T15" fmla="*/ 55 h 56"/>
                <a:gd name="T16" fmla="*/ 39 w 63"/>
                <a:gd name="T17" fmla="*/ 53 h 56"/>
                <a:gd name="T18" fmla="*/ 25 w 63"/>
                <a:gd name="T19" fmla="*/ 46 h 56"/>
                <a:gd name="T20" fmla="*/ 14 w 63"/>
                <a:gd name="T21" fmla="*/ 37 h 56"/>
                <a:gd name="T22" fmla="*/ 10 w 63"/>
                <a:gd name="T23" fmla="*/ 31 h 56"/>
                <a:gd name="T24" fmla="*/ 5 w 63"/>
                <a:gd name="T25" fmla="*/ 25 h 56"/>
                <a:gd name="T26" fmla="*/ 4 w 63"/>
                <a:gd name="T27" fmla="*/ 23 h 56"/>
                <a:gd name="T28" fmla="*/ 10 w 63"/>
                <a:gd name="T29" fmla="*/ 3 h 56"/>
                <a:gd name="T30" fmla="*/ 29 w 63"/>
                <a:gd name="T31" fmla="*/ 9 h 56"/>
                <a:gd name="T32" fmla="*/ 31 w 63"/>
                <a:gd name="T33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56">
                  <a:moveTo>
                    <a:pt x="31" y="13"/>
                  </a:moveTo>
                  <a:cubicBezTo>
                    <a:pt x="31" y="14"/>
                    <a:pt x="31" y="16"/>
                    <a:pt x="32" y="17"/>
                  </a:cubicBezTo>
                  <a:cubicBezTo>
                    <a:pt x="33" y="19"/>
                    <a:pt x="33" y="20"/>
                    <a:pt x="34" y="22"/>
                  </a:cubicBezTo>
                  <a:cubicBezTo>
                    <a:pt x="36" y="24"/>
                    <a:pt x="38" y="27"/>
                    <a:pt x="40" y="30"/>
                  </a:cubicBezTo>
                  <a:cubicBezTo>
                    <a:pt x="44" y="34"/>
                    <a:pt x="49" y="38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60" y="40"/>
                    <a:pt x="63" y="44"/>
                    <a:pt x="62" y="49"/>
                  </a:cubicBezTo>
                  <a:cubicBezTo>
                    <a:pt x="61" y="53"/>
                    <a:pt x="58" y="55"/>
                    <a:pt x="54" y="55"/>
                  </a:cubicBezTo>
                  <a:cubicBezTo>
                    <a:pt x="49" y="56"/>
                    <a:pt x="44" y="55"/>
                    <a:pt x="39" y="53"/>
                  </a:cubicBezTo>
                  <a:cubicBezTo>
                    <a:pt x="34" y="52"/>
                    <a:pt x="29" y="49"/>
                    <a:pt x="25" y="46"/>
                  </a:cubicBezTo>
                  <a:cubicBezTo>
                    <a:pt x="21" y="43"/>
                    <a:pt x="18" y="40"/>
                    <a:pt x="14" y="37"/>
                  </a:cubicBezTo>
                  <a:cubicBezTo>
                    <a:pt x="13" y="35"/>
                    <a:pt x="11" y="33"/>
                    <a:pt x="10" y="31"/>
                  </a:cubicBezTo>
                  <a:cubicBezTo>
                    <a:pt x="8" y="29"/>
                    <a:pt x="7" y="27"/>
                    <a:pt x="5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16"/>
                    <a:pt x="3" y="7"/>
                    <a:pt x="10" y="3"/>
                  </a:cubicBezTo>
                  <a:cubicBezTo>
                    <a:pt x="16" y="0"/>
                    <a:pt x="25" y="2"/>
                    <a:pt x="29" y="9"/>
                  </a:cubicBezTo>
                  <a:cubicBezTo>
                    <a:pt x="30" y="10"/>
                    <a:pt x="30" y="11"/>
                    <a:pt x="31" y="13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4627869" y="1600928"/>
            <a:ext cx="2176379" cy="2410982"/>
            <a:chOff x="3994548" y="3854723"/>
            <a:chExt cx="717946" cy="795337"/>
          </a:xfrm>
        </p:grpSpPr>
        <p:sp>
          <p:nvSpPr>
            <p:cNvPr id="45" name="Rectangle 407"/>
            <p:cNvSpPr>
              <a:spLocks noChangeArrowheads="1"/>
            </p:cNvSpPr>
            <p:nvPr/>
          </p:nvSpPr>
          <p:spPr bwMode="auto">
            <a:xfrm>
              <a:off x="4357688" y="3940448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8"/>
            <p:cNvSpPr>
              <a:spLocks/>
            </p:cNvSpPr>
            <p:nvPr/>
          </p:nvSpPr>
          <p:spPr bwMode="auto">
            <a:xfrm>
              <a:off x="4357688" y="3940448"/>
              <a:ext cx="0" cy="223838"/>
            </a:xfrm>
            <a:custGeom>
              <a:avLst/>
              <a:gdLst>
                <a:gd name="T0" fmla="*/ 188 h 188"/>
                <a:gd name="T1" fmla="*/ 0 h 188"/>
                <a:gd name="T2" fmla="*/ 0 h 188"/>
                <a:gd name="T3" fmla="*/ 0 h 188"/>
                <a:gd name="T4" fmla="*/ 188 h 188"/>
                <a:gd name="T5" fmla="*/ 188 h 18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8">
                  <a:moveTo>
                    <a:pt x="0" y="18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8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9"/>
            <p:cNvSpPr>
              <a:spLocks/>
            </p:cNvSpPr>
            <p:nvPr/>
          </p:nvSpPr>
          <p:spPr bwMode="auto">
            <a:xfrm>
              <a:off x="4357688" y="4164286"/>
              <a:ext cx="0" cy="219075"/>
            </a:xfrm>
            <a:custGeom>
              <a:avLst/>
              <a:gdLst>
                <a:gd name="T0" fmla="*/ 184 h 184"/>
                <a:gd name="T1" fmla="*/ 184 h 184"/>
                <a:gd name="T2" fmla="*/ 184 h 184"/>
                <a:gd name="T3" fmla="*/ 71 h 184"/>
                <a:gd name="T4" fmla="*/ 0 h 184"/>
                <a:gd name="T5" fmla="*/ 0 h 184"/>
                <a:gd name="T6" fmla="*/ 71 h 184"/>
                <a:gd name="T7" fmla="*/ 184 h 18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84">
                  <a:moveTo>
                    <a:pt x="0" y="184"/>
                  </a:moveTo>
                  <a:lnTo>
                    <a:pt x="0" y="184"/>
                  </a:lnTo>
                  <a:lnTo>
                    <a:pt x="0" y="18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10"/>
            <p:cNvSpPr>
              <a:spLocks noChangeArrowheads="1"/>
            </p:cNvSpPr>
            <p:nvPr/>
          </p:nvSpPr>
          <p:spPr bwMode="auto">
            <a:xfrm>
              <a:off x="4357688" y="4383361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1"/>
            <p:cNvSpPr>
              <a:spLocks noEditPoints="1"/>
            </p:cNvSpPr>
            <p:nvPr/>
          </p:nvSpPr>
          <p:spPr bwMode="auto">
            <a:xfrm>
              <a:off x="4095751" y="3901158"/>
              <a:ext cx="261937" cy="540544"/>
            </a:xfrm>
            <a:custGeom>
              <a:avLst/>
              <a:gdLst>
                <a:gd name="T0" fmla="*/ 144 w 144"/>
                <a:gd name="T1" fmla="*/ 238 h 296"/>
                <a:gd name="T2" fmla="*/ 144 w 144"/>
                <a:gd name="T3" fmla="*/ 206 h 296"/>
                <a:gd name="T4" fmla="*/ 144 w 144"/>
                <a:gd name="T5" fmla="*/ 206 h 296"/>
                <a:gd name="T6" fmla="*/ 144 w 144"/>
                <a:gd name="T7" fmla="*/ 168 h 296"/>
                <a:gd name="T8" fmla="*/ 144 w 144"/>
                <a:gd name="T9" fmla="*/ 0 h 296"/>
                <a:gd name="T10" fmla="*/ 0 w 144"/>
                <a:gd name="T11" fmla="*/ 148 h 296"/>
                <a:gd name="T12" fmla="*/ 10 w 144"/>
                <a:gd name="T13" fmla="*/ 248 h 296"/>
                <a:gd name="T14" fmla="*/ 72 w 144"/>
                <a:gd name="T15" fmla="*/ 282 h 296"/>
                <a:gd name="T16" fmla="*/ 144 w 144"/>
                <a:gd name="T17" fmla="*/ 296 h 296"/>
                <a:gd name="T18" fmla="*/ 144 w 144"/>
                <a:gd name="T19" fmla="*/ 243 h 296"/>
                <a:gd name="T20" fmla="*/ 144 w 144"/>
                <a:gd name="T21" fmla="*/ 243 h 296"/>
                <a:gd name="T22" fmla="*/ 144 w 144"/>
                <a:gd name="T23" fmla="*/ 238 h 296"/>
                <a:gd name="T24" fmla="*/ 77 w 144"/>
                <a:gd name="T25" fmla="*/ 217 h 296"/>
                <a:gd name="T26" fmla="*/ 77 w 144"/>
                <a:gd name="T27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296">
                  <a:moveTo>
                    <a:pt x="144" y="238"/>
                  </a:moveTo>
                  <a:cubicBezTo>
                    <a:pt x="144" y="206"/>
                    <a:pt x="144" y="206"/>
                    <a:pt x="144" y="206"/>
                  </a:cubicBezTo>
                  <a:cubicBezTo>
                    <a:pt x="144" y="206"/>
                    <a:pt x="144" y="206"/>
                    <a:pt x="144" y="206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35" y="0"/>
                    <a:pt x="0" y="71"/>
                    <a:pt x="0" y="148"/>
                  </a:cubicBezTo>
                  <a:cubicBezTo>
                    <a:pt x="0" y="185"/>
                    <a:pt x="10" y="248"/>
                    <a:pt x="10" y="248"/>
                  </a:cubicBezTo>
                  <a:cubicBezTo>
                    <a:pt x="10" y="248"/>
                    <a:pt x="13" y="260"/>
                    <a:pt x="72" y="282"/>
                  </a:cubicBezTo>
                  <a:cubicBezTo>
                    <a:pt x="94" y="289"/>
                    <a:pt x="117" y="296"/>
                    <a:pt x="144" y="296"/>
                  </a:cubicBez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lnTo>
                    <a:pt x="144" y="238"/>
                  </a:lnTo>
                  <a:close/>
                  <a:moveTo>
                    <a:pt x="77" y="217"/>
                  </a:moveTo>
                  <a:cubicBezTo>
                    <a:pt x="77" y="217"/>
                    <a:pt x="77" y="217"/>
                    <a:pt x="77" y="21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2"/>
            <p:cNvSpPr>
              <a:spLocks/>
            </p:cNvSpPr>
            <p:nvPr/>
          </p:nvSpPr>
          <p:spPr bwMode="auto">
            <a:xfrm>
              <a:off x="4357688" y="3901158"/>
              <a:ext cx="263128" cy="540544"/>
            </a:xfrm>
            <a:custGeom>
              <a:avLst/>
              <a:gdLst>
                <a:gd name="T0" fmla="*/ 0 w 144"/>
                <a:gd name="T1" fmla="*/ 0 h 296"/>
                <a:gd name="T2" fmla="*/ 0 w 144"/>
                <a:gd name="T3" fmla="*/ 168 h 296"/>
                <a:gd name="T4" fmla="*/ 0 w 144"/>
                <a:gd name="T5" fmla="*/ 206 h 296"/>
                <a:gd name="T6" fmla="*/ 0 w 144"/>
                <a:gd name="T7" fmla="*/ 206 h 296"/>
                <a:gd name="T8" fmla="*/ 0 w 144"/>
                <a:gd name="T9" fmla="*/ 296 h 296"/>
                <a:gd name="T10" fmla="*/ 65 w 144"/>
                <a:gd name="T11" fmla="*/ 284 h 296"/>
                <a:gd name="T12" fmla="*/ 71 w 144"/>
                <a:gd name="T13" fmla="*/ 281 h 296"/>
                <a:gd name="T14" fmla="*/ 134 w 144"/>
                <a:gd name="T15" fmla="*/ 248 h 296"/>
                <a:gd name="T16" fmla="*/ 144 w 144"/>
                <a:gd name="T17" fmla="*/ 148 h 296"/>
                <a:gd name="T18" fmla="*/ 0 w 144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96">
                  <a:moveTo>
                    <a:pt x="0" y="0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22" y="296"/>
                    <a:pt x="44" y="291"/>
                    <a:pt x="65" y="284"/>
                  </a:cubicBezTo>
                  <a:cubicBezTo>
                    <a:pt x="67" y="283"/>
                    <a:pt x="69" y="282"/>
                    <a:pt x="71" y="281"/>
                  </a:cubicBezTo>
                  <a:cubicBezTo>
                    <a:pt x="130" y="260"/>
                    <a:pt x="134" y="248"/>
                    <a:pt x="134" y="248"/>
                  </a:cubicBezTo>
                  <a:cubicBezTo>
                    <a:pt x="134" y="248"/>
                    <a:pt x="143" y="184"/>
                    <a:pt x="144" y="148"/>
                  </a:cubicBezTo>
                  <a:cubicBezTo>
                    <a:pt x="144" y="71"/>
                    <a:pt x="109" y="0"/>
                    <a:pt x="0" y="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3"/>
            <p:cNvSpPr>
              <a:spLocks/>
            </p:cNvSpPr>
            <p:nvPr/>
          </p:nvSpPr>
          <p:spPr bwMode="auto">
            <a:xfrm>
              <a:off x="4476751" y="4414317"/>
              <a:ext cx="10716" cy="5953"/>
            </a:xfrm>
            <a:custGeom>
              <a:avLst/>
              <a:gdLst>
                <a:gd name="T0" fmla="*/ 6 w 6"/>
                <a:gd name="T1" fmla="*/ 1 h 3"/>
                <a:gd name="T2" fmla="*/ 6 w 6"/>
                <a:gd name="T3" fmla="*/ 0 h 3"/>
                <a:gd name="T4" fmla="*/ 0 w 6"/>
                <a:gd name="T5" fmla="*/ 3 h 3"/>
                <a:gd name="T6" fmla="*/ 6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2" y="2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4"/>
            <p:cNvSpPr>
              <a:spLocks/>
            </p:cNvSpPr>
            <p:nvPr/>
          </p:nvSpPr>
          <p:spPr bwMode="auto">
            <a:xfrm>
              <a:off x="4181476" y="4092848"/>
              <a:ext cx="109537" cy="150019"/>
            </a:xfrm>
            <a:custGeom>
              <a:avLst/>
              <a:gdLst>
                <a:gd name="T0" fmla="*/ 0 w 60"/>
                <a:gd name="T1" fmla="*/ 17 h 82"/>
                <a:gd name="T2" fmla="*/ 59 w 60"/>
                <a:gd name="T3" fmla="*/ 61 h 82"/>
                <a:gd name="T4" fmla="*/ 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7"/>
                  </a:moveTo>
                  <a:cubicBezTo>
                    <a:pt x="0" y="17"/>
                    <a:pt x="60" y="0"/>
                    <a:pt x="59" y="61"/>
                  </a:cubicBezTo>
                  <a:cubicBezTo>
                    <a:pt x="59" y="61"/>
                    <a:pt x="0" y="82"/>
                    <a:pt x="0" y="17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15"/>
            <p:cNvSpPr>
              <a:spLocks noChangeArrowheads="1"/>
            </p:cNvSpPr>
            <p:nvPr/>
          </p:nvSpPr>
          <p:spPr bwMode="auto">
            <a:xfrm>
              <a:off x="4195763" y="4126186"/>
              <a:ext cx="79772" cy="79772"/>
            </a:xfrm>
            <a:prstGeom prst="ellipse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16"/>
            <p:cNvSpPr>
              <a:spLocks noChangeArrowheads="1"/>
            </p:cNvSpPr>
            <p:nvPr/>
          </p:nvSpPr>
          <p:spPr bwMode="auto">
            <a:xfrm>
              <a:off x="4236245" y="4135711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17"/>
            <p:cNvSpPr>
              <a:spLocks/>
            </p:cNvSpPr>
            <p:nvPr/>
          </p:nvSpPr>
          <p:spPr bwMode="auto">
            <a:xfrm>
              <a:off x="4425554" y="4092848"/>
              <a:ext cx="109537" cy="150019"/>
            </a:xfrm>
            <a:custGeom>
              <a:avLst/>
              <a:gdLst>
                <a:gd name="T0" fmla="*/ 60 w 60"/>
                <a:gd name="T1" fmla="*/ 17 h 82"/>
                <a:gd name="T2" fmla="*/ 1 w 60"/>
                <a:gd name="T3" fmla="*/ 61 h 82"/>
                <a:gd name="T4" fmla="*/ 6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60" y="17"/>
                  </a:moveTo>
                  <a:cubicBezTo>
                    <a:pt x="60" y="17"/>
                    <a:pt x="0" y="0"/>
                    <a:pt x="1" y="61"/>
                  </a:cubicBezTo>
                  <a:cubicBezTo>
                    <a:pt x="1" y="61"/>
                    <a:pt x="60" y="82"/>
                    <a:pt x="60" y="17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18"/>
            <p:cNvSpPr>
              <a:spLocks noChangeArrowheads="1"/>
            </p:cNvSpPr>
            <p:nvPr/>
          </p:nvSpPr>
          <p:spPr bwMode="auto">
            <a:xfrm>
              <a:off x="4438651" y="4126186"/>
              <a:ext cx="82153" cy="79772"/>
            </a:xfrm>
            <a:prstGeom prst="ellipse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19"/>
            <p:cNvSpPr>
              <a:spLocks noChangeArrowheads="1"/>
            </p:cNvSpPr>
            <p:nvPr/>
          </p:nvSpPr>
          <p:spPr bwMode="auto">
            <a:xfrm>
              <a:off x="4481513" y="4135711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0"/>
            <p:cNvSpPr>
              <a:spLocks/>
            </p:cNvSpPr>
            <p:nvPr/>
          </p:nvSpPr>
          <p:spPr bwMode="auto">
            <a:xfrm>
              <a:off x="4277916" y="4259536"/>
              <a:ext cx="158353" cy="61913"/>
            </a:xfrm>
            <a:custGeom>
              <a:avLst/>
              <a:gdLst>
                <a:gd name="T0" fmla="*/ 56 w 87"/>
                <a:gd name="T1" fmla="*/ 29 h 34"/>
                <a:gd name="T2" fmla="*/ 87 w 87"/>
                <a:gd name="T3" fmla="*/ 6 h 34"/>
                <a:gd name="T4" fmla="*/ 44 w 87"/>
                <a:gd name="T5" fmla="*/ 0 h 34"/>
                <a:gd name="T6" fmla="*/ 0 w 87"/>
                <a:gd name="T7" fmla="*/ 6 h 34"/>
                <a:gd name="T8" fmla="*/ 30 w 87"/>
                <a:gd name="T9" fmla="*/ 29 h 34"/>
                <a:gd name="T10" fmla="*/ 40 w 87"/>
                <a:gd name="T11" fmla="*/ 34 h 34"/>
                <a:gd name="T12" fmla="*/ 47 w 87"/>
                <a:gd name="T13" fmla="*/ 34 h 34"/>
                <a:gd name="T14" fmla="*/ 56 w 87"/>
                <a:gd name="T15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4">
                  <a:moveTo>
                    <a:pt x="56" y="29"/>
                  </a:moveTo>
                  <a:cubicBezTo>
                    <a:pt x="69" y="16"/>
                    <a:pt x="87" y="6"/>
                    <a:pt x="87" y="6"/>
                  </a:cubicBezTo>
                  <a:cubicBezTo>
                    <a:pt x="87" y="6"/>
                    <a:pt x="73" y="0"/>
                    <a:pt x="44" y="0"/>
                  </a:cubicBezTo>
                  <a:cubicBezTo>
                    <a:pt x="14" y="0"/>
                    <a:pt x="0" y="6"/>
                    <a:pt x="0" y="6"/>
                  </a:cubicBezTo>
                  <a:cubicBezTo>
                    <a:pt x="0" y="7"/>
                    <a:pt x="18" y="15"/>
                    <a:pt x="30" y="29"/>
                  </a:cubicBezTo>
                  <a:cubicBezTo>
                    <a:pt x="33" y="32"/>
                    <a:pt x="37" y="33"/>
                    <a:pt x="4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0" y="33"/>
                    <a:pt x="53" y="32"/>
                    <a:pt x="56" y="29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1"/>
            <p:cNvSpPr>
              <a:spLocks/>
            </p:cNvSpPr>
            <p:nvPr/>
          </p:nvSpPr>
          <p:spPr bwMode="auto">
            <a:xfrm>
              <a:off x="4236245" y="4321448"/>
              <a:ext cx="241697" cy="65484"/>
            </a:xfrm>
            <a:custGeom>
              <a:avLst/>
              <a:gdLst>
                <a:gd name="T0" fmla="*/ 64 w 133"/>
                <a:gd name="T1" fmla="*/ 15 h 36"/>
                <a:gd name="T2" fmla="*/ 43 w 133"/>
                <a:gd name="T3" fmla="*/ 31 h 36"/>
                <a:gd name="T4" fmla="*/ 5 w 133"/>
                <a:gd name="T5" fmla="*/ 14 h 36"/>
                <a:gd name="T6" fmla="*/ 1 w 133"/>
                <a:gd name="T7" fmla="*/ 14 h 36"/>
                <a:gd name="T8" fmla="*/ 1 w 133"/>
                <a:gd name="T9" fmla="*/ 17 h 36"/>
                <a:gd name="T10" fmla="*/ 40 w 133"/>
                <a:gd name="T11" fmla="*/ 36 h 36"/>
                <a:gd name="T12" fmla="*/ 44 w 133"/>
                <a:gd name="T13" fmla="*/ 36 h 36"/>
                <a:gd name="T14" fmla="*/ 67 w 133"/>
                <a:gd name="T15" fmla="*/ 21 h 36"/>
                <a:gd name="T16" fmla="*/ 89 w 133"/>
                <a:gd name="T17" fmla="*/ 36 h 36"/>
                <a:gd name="T18" fmla="*/ 93 w 133"/>
                <a:gd name="T19" fmla="*/ 36 h 36"/>
                <a:gd name="T20" fmla="*/ 132 w 133"/>
                <a:gd name="T21" fmla="*/ 17 h 36"/>
                <a:gd name="T22" fmla="*/ 132 w 133"/>
                <a:gd name="T23" fmla="*/ 14 h 36"/>
                <a:gd name="T24" fmla="*/ 128 w 133"/>
                <a:gd name="T25" fmla="*/ 14 h 36"/>
                <a:gd name="T26" fmla="*/ 90 w 133"/>
                <a:gd name="T27" fmla="*/ 31 h 36"/>
                <a:gd name="T28" fmla="*/ 69 w 133"/>
                <a:gd name="T29" fmla="*/ 15 h 36"/>
                <a:gd name="T30" fmla="*/ 69 w 133"/>
                <a:gd name="T31" fmla="*/ 0 h 36"/>
                <a:gd name="T32" fmla="*/ 70 w 133"/>
                <a:gd name="T33" fmla="*/ 0 h 36"/>
                <a:gd name="T34" fmla="*/ 63 w 133"/>
                <a:gd name="T35" fmla="*/ 0 h 36"/>
                <a:gd name="T36" fmla="*/ 64 w 133"/>
                <a:gd name="T37" fmla="*/ 0 h 36"/>
                <a:gd name="T38" fmla="*/ 64 w 133"/>
                <a:gd name="T3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6">
                  <a:moveTo>
                    <a:pt x="64" y="15"/>
                  </a:moveTo>
                  <a:cubicBezTo>
                    <a:pt x="58" y="24"/>
                    <a:pt x="52" y="30"/>
                    <a:pt x="43" y="31"/>
                  </a:cubicBezTo>
                  <a:cubicBezTo>
                    <a:pt x="25" y="33"/>
                    <a:pt x="5" y="14"/>
                    <a:pt x="5" y="14"/>
                  </a:cubicBezTo>
                  <a:cubicBezTo>
                    <a:pt x="4" y="13"/>
                    <a:pt x="2" y="13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20" y="36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53" y="35"/>
                    <a:pt x="61" y="30"/>
                    <a:pt x="67" y="21"/>
                  </a:cubicBezTo>
                  <a:cubicBezTo>
                    <a:pt x="73" y="30"/>
                    <a:pt x="80" y="35"/>
                    <a:pt x="89" y="36"/>
                  </a:cubicBezTo>
                  <a:cubicBezTo>
                    <a:pt x="91" y="36"/>
                    <a:pt x="92" y="36"/>
                    <a:pt x="93" y="36"/>
                  </a:cubicBezTo>
                  <a:cubicBezTo>
                    <a:pt x="113" y="36"/>
                    <a:pt x="131" y="18"/>
                    <a:pt x="132" y="17"/>
                  </a:cubicBezTo>
                  <a:cubicBezTo>
                    <a:pt x="133" y="16"/>
                    <a:pt x="133" y="15"/>
                    <a:pt x="132" y="14"/>
                  </a:cubicBezTo>
                  <a:cubicBezTo>
                    <a:pt x="131" y="13"/>
                    <a:pt x="129" y="13"/>
                    <a:pt x="128" y="14"/>
                  </a:cubicBezTo>
                  <a:cubicBezTo>
                    <a:pt x="128" y="14"/>
                    <a:pt x="109" y="33"/>
                    <a:pt x="90" y="31"/>
                  </a:cubicBezTo>
                  <a:cubicBezTo>
                    <a:pt x="82" y="30"/>
                    <a:pt x="75" y="24"/>
                    <a:pt x="69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5"/>
                  </a:ln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2"/>
            <p:cNvSpPr>
              <a:spLocks/>
            </p:cNvSpPr>
            <p:nvPr/>
          </p:nvSpPr>
          <p:spPr bwMode="auto">
            <a:xfrm>
              <a:off x="3994548" y="4236914"/>
              <a:ext cx="255984" cy="113109"/>
            </a:xfrm>
            <a:custGeom>
              <a:avLst/>
              <a:gdLst>
                <a:gd name="T0" fmla="*/ 3 w 140"/>
                <a:gd name="T1" fmla="*/ 62 h 62"/>
                <a:gd name="T2" fmla="*/ 1 w 140"/>
                <a:gd name="T3" fmla="*/ 62 h 62"/>
                <a:gd name="T4" fmla="*/ 1 w 140"/>
                <a:gd name="T5" fmla="*/ 58 h 62"/>
                <a:gd name="T6" fmla="*/ 138 w 140"/>
                <a:gd name="T7" fmla="*/ 33 h 62"/>
                <a:gd name="T8" fmla="*/ 139 w 140"/>
                <a:gd name="T9" fmla="*/ 36 h 62"/>
                <a:gd name="T10" fmla="*/ 136 w 140"/>
                <a:gd name="T11" fmla="*/ 38 h 62"/>
                <a:gd name="T12" fmla="*/ 5 w 140"/>
                <a:gd name="T13" fmla="*/ 61 h 62"/>
                <a:gd name="T14" fmla="*/ 3 w 140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2">
                  <a:moveTo>
                    <a:pt x="3" y="62"/>
                  </a:moveTo>
                  <a:cubicBezTo>
                    <a:pt x="2" y="62"/>
                    <a:pt x="2" y="62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54" y="0"/>
                    <a:pt x="137" y="32"/>
                    <a:pt x="138" y="33"/>
                  </a:cubicBezTo>
                  <a:cubicBezTo>
                    <a:pt x="139" y="33"/>
                    <a:pt x="140" y="35"/>
                    <a:pt x="139" y="36"/>
                  </a:cubicBezTo>
                  <a:cubicBezTo>
                    <a:pt x="138" y="37"/>
                    <a:pt x="137" y="38"/>
                    <a:pt x="136" y="38"/>
                  </a:cubicBezTo>
                  <a:cubicBezTo>
                    <a:pt x="135" y="37"/>
                    <a:pt x="56" y="6"/>
                    <a:pt x="5" y="61"/>
                  </a:cubicBezTo>
                  <a:cubicBezTo>
                    <a:pt x="4" y="62"/>
                    <a:pt x="4" y="62"/>
                    <a:pt x="3" y="62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3"/>
            <p:cNvSpPr>
              <a:spLocks/>
            </p:cNvSpPr>
            <p:nvPr/>
          </p:nvSpPr>
          <p:spPr bwMode="auto">
            <a:xfrm>
              <a:off x="4025504" y="4279776"/>
              <a:ext cx="217884" cy="102394"/>
            </a:xfrm>
            <a:custGeom>
              <a:avLst/>
              <a:gdLst>
                <a:gd name="T0" fmla="*/ 3 w 119"/>
                <a:gd name="T1" fmla="*/ 56 h 56"/>
                <a:gd name="T2" fmla="*/ 2 w 119"/>
                <a:gd name="T3" fmla="*/ 55 h 56"/>
                <a:gd name="T4" fmla="*/ 2 w 119"/>
                <a:gd name="T5" fmla="*/ 52 h 56"/>
                <a:gd name="T6" fmla="*/ 117 w 119"/>
                <a:gd name="T7" fmla="*/ 18 h 56"/>
                <a:gd name="T8" fmla="*/ 119 w 119"/>
                <a:gd name="T9" fmla="*/ 21 h 56"/>
                <a:gd name="T10" fmla="*/ 116 w 119"/>
                <a:gd name="T11" fmla="*/ 23 h 56"/>
                <a:gd name="T12" fmla="*/ 5 w 119"/>
                <a:gd name="T13" fmla="*/ 55 h 56"/>
                <a:gd name="T14" fmla="*/ 3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3" y="56"/>
                  </a:moveTo>
                  <a:cubicBezTo>
                    <a:pt x="3" y="56"/>
                    <a:pt x="2" y="56"/>
                    <a:pt x="2" y="55"/>
                  </a:cubicBezTo>
                  <a:cubicBezTo>
                    <a:pt x="1" y="54"/>
                    <a:pt x="0" y="53"/>
                    <a:pt x="2" y="52"/>
                  </a:cubicBezTo>
                  <a:cubicBezTo>
                    <a:pt x="51" y="0"/>
                    <a:pt x="116" y="18"/>
                    <a:pt x="117" y="18"/>
                  </a:cubicBezTo>
                  <a:cubicBezTo>
                    <a:pt x="118" y="18"/>
                    <a:pt x="119" y="20"/>
                    <a:pt x="119" y="21"/>
                  </a:cubicBezTo>
                  <a:cubicBezTo>
                    <a:pt x="118" y="23"/>
                    <a:pt x="117" y="23"/>
                    <a:pt x="116" y="23"/>
                  </a:cubicBezTo>
                  <a:cubicBezTo>
                    <a:pt x="115" y="23"/>
                    <a:pt x="53" y="6"/>
                    <a:pt x="5" y="55"/>
                  </a:cubicBezTo>
                  <a:cubicBezTo>
                    <a:pt x="5" y="56"/>
                    <a:pt x="4" y="56"/>
                    <a:pt x="3" y="56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24"/>
            <p:cNvSpPr>
              <a:spLocks/>
            </p:cNvSpPr>
            <p:nvPr/>
          </p:nvSpPr>
          <p:spPr bwMode="auto">
            <a:xfrm>
              <a:off x="4068366" y="4319067"/>
              <a:ext cx="175022" cy="97631"/>
            </a:xfrm>
            <a:custGeom>
              <a:avLst/>
              <a:gdLst>
                <a:gd name="T0" fmla="*/ 3 w 96"/>
                <a:gd name="T1" fmla="*/ 53 h 53"/>
                <a:gd name="T2" fmla="*/ 1 w 96"/>
                <a:gd name="T3" fmla="*/ 53 h 53"/>
                <a:gd name="T4" fmla="*/ 1 w 96"/>
                <a:gd name="T5" fmla="*/ 49 h 53"/>
                <a:gd name="T6" fmla="*/ 94 w 96"/>
                <a:gd name="T7" fmla="*/ 5 h 53"/>
                <a:gd name="T8" fmla="*/ 96 w 96"/>
                <a:gd name="T9" fmla="*/ 8 h 53"/>
                <a:gd name="T10" fmla="*/ 93 w 96"/>
                <a:gd name="T11" fmla="*/ 10 h 53"/>
                <a:gd name="T12" fmla="*/ 5 w 96"/>
                <a:gd name="T13" fmla="*/ 52 h 53"/>
                <a:gd name="T14" fmla="*/ 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3" y="53"/>
                  </a:moveTo>
                  <a:cubicBezTo>
                    <a:pt x="2" y="53"/>
                    <a:pt x="2" y="53"/>
                    <a:pt x="1" y="53"/>
                  </a:cubicBezTo>
                  <a:cubicBezTo>
                    <a:pt x="0" y="52"/>
                    <a:pt x="0" y="50"/>
                    <a:pt x="1" y="49"/>
                  </a:cubicBezTo>
                  <a:cubicBezTo>
                    <a:pt x="35" y="0"/>
                    <a:pt x="93" y="5"/>
                    <a:pt x="94" y="5"/>
                  </a:cubicBezTo>
                  <a:cubicBezTo>
                    <a:pt x="95" y="5"/>
                    <a:pt x="96" y="6"/>
                    <a:pt x="96" y="8"/>
                  </a:cubicBezTo>
                  <a:cubicBezTo>
                    <a:pt x="96" y="9"/>
                    <a:pt x="95" y="10"/>
                    <a:pt x="93" y="10"/>
                  </a:cubicBezTo>
                  <a:cubicBezTo>
                    <a:pt x="92" y="10"/>
                    <a:pt x="38" y="5"/>
                    <a:pt x="5" y="52"/>
                  </a:cubicBezTo>
                  <a:cubicBezTo>
                    <a:pt x="5" y="53"/>
                    <a:pt x="4" y="53"/>
                    <a:pt x="3" y="53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25"/>
            <p:cNvSpPr>
              <a:spLocks/>
            </p:cNvSpPr>
            <p:nvPr/>
          </p:nvSpPr>
          <p:spPr bwMode="auto">
            <a:xfrm>
              <a:off x="4458891" y="4236914"/>
              <a:ext cx="253603" cy="113109"/>
            </a:xfrm>
            <a:custGeom>
              <a:avLst/>
              <a:gdLst>
                <a:gd name="T0" fmla="*/ 136 w 139"/>
                <a:gd name="T1" fmla="*/ 62 h 62"/>
                <a:gd name="T2" fmla="*/ 134 w 139"/>
                <a:gd name="T3" fmla="*/ 61 h 62"/>
                <a:gd name="T4" fmla="*/ 4 w 139"/>
                <a:gd name="T5" fmla="*/ 38 h 62"/>
                <a:gd name="T6" fmla="*/ 0 w 139"/>
                <a:gd name="T7" fmla="*/ 36 h 62"/>
                <a:gd name="T8" fmla="*/ 2 w 139"/>
                <a:gd name="T9" fmla="*/ 33 h 62"/>
                <a:gd name="T10" fmla="*/ 138 w 139"/>
                <a:gd name="T11" fmla="*/ 58 h 62"/>
                <a:gd name="T12" fmla="*/ 138 w 139"/>
                <a:gd name="T13" fmla="*/ 62 h 62"/>
                <a:gd name="T14" fmla="*/ 136 w 13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2">
                  <a:moveTo>
                    <a:pt x="136" y="62"/>
                  </a:moveTo>
                  <a:cubicBezTo>
                    <a:pt x="136" y="62"/>
                    <a:pt x="135" y="62"/>
                    <a:pt x="134" y="61"/>
                  </a:cubicBezTo>
                  <a:cubicBezTo>
                    <a:pt x="84" y="6"/>
                    <a:pt x="5" y="37"/>
                    <a:pt x="4" y="38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3"/>
                    <a:pt x="2" y="33"/>
                  </a:cubicBezTo>
                  <a:cubicBezTo>
                    <a:pt x="3" y="32"/>
                    <a:pt x="85" y="0"/>
                    <a:pt x="138" y="58"/>
                  </a:cubicBezTo>
                  <a:cubicBezTo>
                    <a:pt x="139" y="59"/>
                    <a:pt x="139" y="61"/>
                    <a:pt x="138" y="62"/>
                  </a:cubicBezTo>
                  <a:cubicBezTo>
                    <a:pt x="138" y="62"/>
                    <a:pt x="137" y="62"/>
                    <a:pt x="136" y="62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26"/>
            <p:cNvSpPr>
              <a:spLocks/>
            </p:cNvSpPr>
            <p:nvPr/>
          </p:nvSpPr>
          <p:spPr bwMode="auto">
            <a:xfrm>
              <a:off x="4463654" y="4279776"/>
              <a:ext cx="217884" cy="102394"/>
            </a:xfrm>
            <a:custGeom>
              <a:avLst/>
              <a:gdLst>
                <a:gd name="T0" fmla="*/ 116 w 119"/>
                <a:gd name="T1" fmla="*/ 56 h 56"/>
                <a:gd name="T2" fmla="*/ 114 w 119"/>
                <a:gd name="T3" fmla="*/ 55 h 56"/>
                <a:gd name="T4" fmla="*/ 4 w 119"/>
                <a:gd name="T5" fmla="*/ 23 h 56"/>
                <a:gd name="T6" fmla="*/ 1 w 119"/>
                <a:gd name="T7" fmla="*/ 21 h 56"/>
                <a:gd name="T8" fmla="*/ 2 w 119"/>
                <a:gd name="T9" fmla="*/ 18 h 56"/>
                <a:gd name="T10" fmla="*/ 118 w 119"/>
                <a:gd name="T11" fmla="*/ 52 h 56"/>
                <a:gd name="T12" fmla="*/ 118 w 119"/>
                <a:gd name="T13" fmla="*/ 55 h 56"/>
                <a:gd name="T14" fmla="*/ 116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116" y="56"/>
                  </a:moveTo>
                  <a:cubicBezTo>
                    <a:pt x="115" y="56"/>
                    <a:pt x="115" y="56"/>
                    <a:pt x="114" y="55"/>
                  </a:cubicBezTo>
                  <a:cubicBezTo>
                    <a:pt x="66" y="6"/>
                    <a:pt x="4" y="23"/>
                    <a:pt x="4" y="23"/>
                  </a:cubicBezTo>
                  <a:cubicBezTo>
                    <a:pt x="2" y="23"/>
                    <a:pt x="1" y="23"/>
                    <a:pt x="1" y="21"/>
                  </a:cubicBezTo>
                  <a:cubicBezTo>
                    <a:pt x="0" y="20"/>
                    <a:pt x="1" y="18"/>
                    <a:pt x="2" y="18"/>
                  </a:cubicBezTo>
                  <a:cubicBezTo>
                    <a:pt x="3" y="18"/>
                    <a:pt x="68" y="0"/>
                    <a:pt x="118" y="52"/>
                  </a:cubicBezTo>
                  <a:cubicBezTo>
                    <a:pt x="119" y="53"/>
                    <a:pt x="119" y="54"/>
                    <a:pt x="118" y="55"/>
                  </a:cubicBezTo>
                  <a:cubicBezTo>
                    <a:pt x="117" y="56"/>
                    <a:pt x="117" y="56"/>
                    <a:pt x="116" y="56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27"/>
            <p:cNvSpPr>
              <a:spLocks/>
            </p:cNvSpPr>
            <p:nvPr/>
          </p:nvSpPr>
          <p:spPr bwMode="auto">
            <a:xfrm>
              <a:off x="4463654" y="4319067"/>
              <a:ext cx="177403" cy="97631"/>
            </a:xfrm>
            <a:custGeom>
              <a:avLst/>
              <a:gdLst>
                <a:gd name="T0" fmla="*/ 94 w 97"/>
                <a:gd name="T1" fmla="*/ 53 h 53"/>
                <a:gd name="T2" fmla="*/ 91 w 97"/>
                <a:gd name="T3" fmla="*/ 52 h 53"/>
                <a:gd name="T4" fmla="*/ 3 w 97"/>
                <a:gd name="T5" fmla="*/ 10 h 53"/>
                <a:gd name="T6" fmla="*/ 0 w 97"/>
                <a:gd name="T7" fmla="*/ 8 h 53"/>
                <a:gd name="T8" fmla="*/ 3 w 97"/>
                <a:gd name="T9" fmla="*/ 5 h 53"/>
                <a:gd name="T10" fmla="*/ 96 w 97"/>
                <a:gd name="T11" fmla="*/ 49 h 53"/>
                <a:gd name="T12" fmla="*/ 95 w 97"/>
                <a:gd name="T13" fmla="*/ 53 h 53"/>
                <a:gd name="T14" fmla="*/ 94 w 97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53">
                  <a:moveTo>
                    <a:pt x="94" y="53"/>
                  </a:moveTo>
                  <a:cubicBezTo>
                    <a:pt x="93" y="53"/>
                    <a:pt x="92" y="53"/>
                    <a:pt x="91" y="52"/>
                  </a:cubicBezTo>
                  <a:cubicBezTo>
                    <a:pt x="59" y="5"/>
                    <a:pt x="4" y="10"/>
                    <a:pt x="3" y="10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3" y="5"/>
                    <a:pt x="61" y="0"/>
                    <a:pt x="96" y="49"/>
                  </a:cubicBezTo>
                  <a:cubicBezTo>
                    <a:pt x="97" y="50"/>
                    <a:pt x="96" y="52"/>
                    <a:pt x="95" y="53"/>
                  </a:cubicBezTo>
                  <a:cubicBezTo>
                    <a:pt x="95" y="53"/>
                    <a:pt x="94" y="53"/>
                    <a:pt x="94" y="53"/>
                  </a:cubicBezTo>
                  <a:close/>
                </a:path>
              </a:pathLst>
            </a:cu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96"/>
            <p:cNvSpPr>
              <a:spLocks/>
            </p:cNvSpPr>
            <p:nvPr/>
          </p:nvSpPr>
          <p:spPr bwMode="auto">
            <a:xfrm>
              <a:off x="4357688" y="4383360"/>
              <a:ext cx="198834" cy="264319"/>
            </a:xfrm>
            <a:custGeom>
              <a:avLst/>
              <a:gdLst>
                <a:gd name="T0" fmla="*/ 74 w 109"/>
                <a:gd name="T1" fmla="*/ 110 h 145"/>
                <a:gd name="T2" fmla="*/ 74 w 109"/>
                <a:gd name="T3" fmla="*/ 75 h 145"/>
                <a:gd name="T4" fmla="*/ 109 w 109"/>
                <a:gd name="T5" fmla="*/ 0 h 145"/>
                <a:gd name="T6" fmla="*/ 0 w 109"/>
                <a:gd name="T7" fmla="*/ 56 h 145"/>
                <a:gd name="T8" fmla="*/ 0 w 109"/>
                <a:gd name="T9" fmla="*/ 105 h 145"/>
                <a:gd name="T10" fmla="*/ 19 w 109"/>
                <a:gd name="T11" fmla="*/ 103 h 145"/>
                <a:gd name="T12" fmla="*/ 19 w 109"/>
                <a:gd name="T13" fmla="*/ 110 h 145"/>
                <a:gd name="T14" fmla="*/ 2 w 109"/>
                <a:gd name="T15" fmla="*/ 145 h 145"/>
                <a:gd name="T16" fmla="*/ 92 w 109"/>
                <a:gd name="T17" fmla="*/ 145 h 145"/>
                <a:gd name="T18" fmla="*/ 74 w 109"/>
                <a:gd name="T1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45">
                  <a:moveTo>
                    <a:pt x="74" y="110"/>
                  </a:moveTo>
                  <a:cubicBezTo>
                    <a:pt x="74" y="75"/>
                    <a:pt x="74" y="75"/>
                    <a:pt x="74" y="75"/>
                  </a:cubicBezTo>
                  <a:cubicBezTo>
                    <a:pt x="95" y="56"/>
                    <a:pt x="108" y="30"/>
                    <a:pt x="109" y="0"/>
                  </a:cubicBezTo>
                  <a:cubicBezTo>
                    <a:pt x="87" y="34"/>
                    <a:pt x="46" y="56"/>
                    <a:pt x="0" y="5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6" y="105"/>
                    <a:pt x="13" y="104"/>
                    <a:pt x="19" y="103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9" y="118"/>
                    <a:pt x="2" y="131"/>
                    <a:pt x="2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31"/>
                    <a:pt x="85" y="118"/>
                    <a:pt x="74" y="110"/>
                  </a:cubicBezTo>
                  <a:close/>
                </a:path>
              </a:pathLst>
            </a:cu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97"/>
            <p:cNvSpPr>
              <a:spLocks/>
            </p:cNvSpPr>
            <p:nvPr/>
          </p:nvSpPr>
          <p:spPr bwMode="auto">
            <a:xfrm>
              <a:off x="4000501" y="4175001"/>
              <a:ext cx="556022" cy="475059"/>
            </a:xfrm>
            <a:custGeom>
              <a:avLst/>
              <a:gdLst>
                <a:gd name="T0" fmla="*/ 196 w 305"/>
                <a:gd name="T1" fmla="*/ 0 h 260"/>
                <a:gd name="T2" fmla="*/ 86 w 305"/>
                <a:gd name="T3" fmla="*/ 109 h 260"/>
                <a:gd name="T4" fmla="*/ 87 w 305"/>
                <a:gd name="T5" fmla="*/ 115 h 260"/>
                <a:gd name="T6" fmla="*/ 121 w 305"/>
                <a:gd name="T7" fmla="*/ 189 h 260"/>
                <a:gd name="T8" fmla="*/ 121 w 305"/>
                <a:gd name="T9" fmla="*/ 204 h 260"/>
                <a:gd name="T10" fmla="*/ 76 w 305"/>
                <a:gd name="T11" fmla="*/ 233 h 260"/>
                <a:gd name="T12" fmla="*/ 27 w 305"/>
                <a:gd name="T13" fmla="*/ 189 h 260"/>
                <a:gd name="T14" fmla="*/ 27 w 305"/>
                <a:gd name="T15" fmla="*/ 184 h 260"/>
                <a:gd name="T16" fmla="*/ 30 w 305"/>
                <a:gd name="T17" fmla="*/ 167 h 260"/>
                <a:gd name="T18" fmla="*/ 22 w 305"/>
                <a:gd name="T19" fmla="*/ 150 h 260"/>
                <a:gd name="T20" fmla="*/ 4 w 305"/>
                <a:gd name="T21" fmla="*/ 158 h 260"/>
                <a:gd name="T22" fmla="*/ 0 w 305"/>
                <a:gd name="T23" fmla="*/ 184 h 260"/>
                <a:gd name="T24" fmla="*/ 0 w 305"/>
                <a:gd name="T25" fmla="*/ 189 h 260"/>
                <a:gd name="T26" fmla="*/ 76 w 305"/>
                <a:gd name="T27" fmla="*/ 260 h 260"/>
                <a:gd name="T28" fmla="*/ 104 w 305"/>
                <a:gd name="T29" fmla="*/ 254 h 260"/>
                <a:gd name="T30" fmla="*/ 104 w 305"/>
                <a:gd name="T31" fmla="*/ 259 h 260"/>
                <a:gd name="T32" fmla="*/ 193 w 305"/>
                <a:gd name="T33" fmla="*/ 259 h 260"/>
                <a:gd name="T34" fmla="*/ 176 w 305"/>
                <a:gd name="T35" fmla="*/ 224 h 260"/>
                <a:gd name="T36" fmla="*/ 176 w 305"/>
                <a:gd name="T37" fmla="*/ 217 h 260"/>
                <a:gd name="T38" fmla="*/ 179 w 305"/>
                <a:gd name="T39" fmla="*/ 217 h 260"/>
                <a:gd name="T40" fmla="*/ 185 w 305"/>
                <a:gd name="T41" fmla="*/ 218 h 260"/>
                <a:gd name="T42" fmla="*/ 186 w 305"/>
                <a:gd name="T43" fmla="*/ 218 h 260"/>
                <a:gd name="T44" fmla="*/ 196 w 305"/>
                <a:gd name="T45" fmla="*/ 219 h 260"/>
                <a:gd name="T46" fmla="*/ 196 w 305"/>
                <a:gd name="T47" fmla="*/ 170 h 260"/>
                <a:gd name="T48" fmla="*/ 259 w 305"/>
                <a:gd name="T49" fmla="*/ 155 h 260"/>
                <a:gd name="T50" fmla="*/ 305 w 305"/>
                <a:gd name="T51" fmla="*/ 114 h 260"/>
                <a:gd name="T52" fmla="*/ 305 w 305"/>
                <a:gd name="T53" fmla="*/ 109 h 260"/>
                <a:gd name="T54" fmla="*/ 196 w 305"/>
                <a:gd name="T5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5" h="260">
                  <a:moveTo>
                    <a:pt x="196" y="0"/>
                  </a:moveTo>
                  <a:cubicBezTo>
                    <a:pt x="135" y="0"/>
                    <a:pt x="86" y="49"/>
                    <a:pt x="86" y="109"/>
                  </a:cubicBezTo>
                  <a:cubicBezTo>
                    <a:pt x="86" y="111"/>
                    <a:pt x="87" y="113"/>
                    <a:pt x="87" y="115"/>
                  </a:cubicBezTo>
                  <a:cubicBezTo>
                    <a:pt x="88" y="145"/>
                    <a:pt x="101" y="171"/>
                    <a:pt x="121" y="189"/>
                  </a:cubicBezTo>
                  <a:cubicBezTo>
                    <a:pt x="121" y="204"/>
                    <a:pt x="121" y="204"/>
                    <a:pt x="121" y="204"/>
                  </a:cubicBezTo>
                  <a:cubicBezTo>
                    <a:pt x="114" y="221"/>
                    <a:pt x="96" y="233"/>
                    <a:pt x="76" y="233"/>
                  </a:cubicBezTo>
                  <a:cubicBezTo>
                    <a:pt x="51" y="233"/>
                    <a:pt x="30" y="214"/>
                    <a:pt x="27" y="189"/>
                  </a:cubicBezTo>
                  <a:cubicBezTo>
                    <a:pt x="27" y="187"/>
                    <a:pt x="27" y="186"/>
                    <a:pt x="27" y="184"/>
                  </a:cubicBezTo>
                  <a:cubicBezTo>
                    <a:pt x="27" y="178"/>
                    <a:pt x="28" y="172"/>
                    <a:pt x="30" y="167"/>
                  </a:cubicBezTo>
                  <a:cubicBezTo>
                    <a:pt x="32" y="160"/>
                    <a:pt x="29" y="152"/>
                    <a:pt x="22" y="150"/>
                  </a:cubicBezTo>
                  <a:cubicBezTo>
                    <a:pt x="15" y="147"/>
                    <a:pt x="7" y="151"/>
                    <a:pt x="4" y="158"/>
                  </a:cubicBezTo>
                  <a:cubicBezTo>
                    <a:pt x="1" y="166"/>
                    <a:pt x="0" y="175"/>
                    <a:pt x="0" y="184"/>
                  </a:cubicBezTo>
                  <a:cubicBezTo>
                    <a:pt x="0" y="185"/>
                    <a:pt x="0" y="187"/>
                    <a:pt x="0" y="189"/>
                  </a:cubicBezTo>
                  <a:cubicBezTo>
                    <a:pt x="3" y="228"/>
                    <a:pt x="36" y="260"/>
                    <a:pt x="76" y="260"/>
                  </a:cubicBezTo>
                  <a:cubicBezTo>
                    <a:pt x="86" y="260"/>
                    <a:pt x="96" y="258"/>
                    <a:pt x="104" y="254"/>
                  </a:cubicBezTo>
                  <a:cubicBezTo>
                    <a:pt x="104" y="256"/>
                    <a:pt x="104" y="258"/>
                    <a:pt x="104" y="259"/>
                  </a:cubicBezTo>
                  <a:cubicBezTo>
                    <a:pt x="193" y="259"/>
                    <a:pt x="193" y="259"/>
                    <a:pt x="193" y="259"/>
                  </a:cubicBezTo>
                  <a:cubicBezTo>
                    <a:pt x="193" y="245"/>
                    <a:pt x="187" y="232"/>
                    <a:pt x="176" y="224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177" y="217"/>
                    <a:pt x="178" y="217"/>
                    <a:pt x="179" y="217"/>
                  </a:cubicBezTo>
                  <a:cubicBezTo>
                    <a:pt x="181" y="218"/>
                    <a:pt x="183" y="218"/>
                    <a:pt x="185" y="218"/>
                  </a:cubicBezTo>
                  <a:cubicBezTo>
                    <a:pt x="186" y="218"/>
                    <a:pt x="186" y="218"/>
                    <a:pt x="186" y="218"/>
                  </a:cubicBezTo>
                  <a:cubicBezTo>
                    <a:pt x="189" y="219"/>
                    <a:pt x="192" y="219"/>
                    <a:pt x="196" y="219"/>
                  </a:cubicBezTo>
                  <a:cubicBezTo>
                    <a:pt x="196" y="170"/>
                    <a:pt x="196" y="170"/>
                    <a:pt x="196" y="170"/>
                  </a:cubicBezTo>
                  <a:cubicBezTo>
                    <a:pt x="219" y="170"/>
                    <a:pt x="240" y="165"/>
                    <a:pt x="259" y="155"/>
                  </a:cubicBezTo>
                  <a:cubicBezTo>
                    <a:pt x="278" y="145"/>
                    <a:pt x="294" y="131"/>
                    <a:pt x="305" y="114"/>
                  </a:cubicBezTo>
                  <a:cubicBezTo>
                    <a:pt x="305" y="113"/>
                    <a:pt x="305" y="111"/>
                    <a:pt x="305" y="109"/>
                  </a:cubicBezTo>
                  <a:cubicBezTo>
                    <a:pt x="305" y="49"/>
                    <a:pt x="256" y="0"/>
                    <a:pt x="19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98"/>
            <p:cNvSpPr>
              <a:spLocks noChangeArrowheads="1"/>
            </p:cNvSpPr>
            <p:nvPr/>
          </p:nvSpPr>
          <p:spPr bwMode="auto">
            <a:xfrm>
              <a:off x="4068367" y="3854723"/>
              <a:ext cx="213122" cy="210741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99"/>
            <p:cNvSpPr>
              <a:spLocks noChangeArrowheads="1"/>
            </p:cNvSpPr>
            <p:nvPr/>
          </p:nvSpPr>
          <p:spPr bwMode="auto">
            <a:xfrm>
              <a:off x="4113610" y="3897585"/>
              <a:ext cx="122634" cy="125016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400"/>
            <p:cNvSpPr>
              <a:spLocks noChangeArrowheads="1"/>
            </p:cNvSpPr>
            <p:nvPr/>
          </p:nvSpPr>
          <p:spPr bwMode="auto">
            <a:xfrm>
              <a:off x="4429126" y="3854723"/>
              <a:ext cx="211931" cy="210741"/>
            </a:xfrm>
            <a:prstGeom prst="ellipse">
              <a:avLst/>
            </a:pr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401"/>
            <p:cNvSpPr>
              <a:spLocks noChangeArrowheads="1"/>
            </p:cNvSpPr>
            <p:nvPr/>
          </p:nvSpPr>
          <p:spPr bwMode="auto">
            <a:xfrm>
              <a:off x="4473179" y="3897585"/>
              <a:ext cx="122634" cy="125016"/>
            </a:xfrm>
            <a:prstGeom prst="ellipse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402"/>
            <p:cNvSpPr>
              <a:spLocks noChangeArrowheads="1"/>
            </p:cNvSpPr>
            <p:nvPr/>
          </p:nvSpPr>
          <p:spPr bwMode="auto">
            <a:xfrm>
              <a:off x="4068367" y="3854723"/>
              <a:ext cx="213122" cy="210741"/>
            </a:xfrm>
            <a:prstGeom prst="ellipse">
              <a:avLst/>
            </a:prstGeom>
            <a:solidFill>
              <a:srgbClr val="6F6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403"/>
            <p:cNvSpPr>
              <a:spLocks noChangeArrowheads="1"/>
            </p:cNvSpPr>
            <p:nvPr/>
          </p:nvSpPr>
          <p:spPr bwMode="auto">
            <a:xfrm>
              <a:off x="4113610" y="3897585"/>
              <a:ext cx="122634" cy="125016"/>
            </a:xfrm>
            <a:prstGeom prst="ellipse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404"/>
            <p:cNvSpPr>
              <a:spLocks noChangeArrowheads="1"/>
            </p:cNvSpPr>
            <p:nvPr/>
          </p:nvSpPr>
          <p:spPr bwMode="auto">
            <a:xfrm>
              <a:off x="4357688" y="3940448"/>
              <a:ext cx="1191" cy="1191"/>
            </a:xfrm>
            <a:prstGeom prst="rect">
              <a:avLst/>
            </a:pr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405"/>
            <p:cNvSpPr>
              <a:spLocks noChangeArrowheads="1"/>
            </p:cNvSpPr>
            <p:nvPr/>
          </p:nvSpPr>
          <p:spPr bwMode="auto">
            <a:xfrm>
              <a:off x="4321970" y="4394076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6672964" y="1364587"/>
            <a:ext cx="2147508" cy="2533699"/>
            <a:chOff x="4891088" y="3821385"/>
            <a:chExt cx="708422" cy="835819"/>
          </a:xfrm>
        </p:grpSpPr>
        <p:sp>
          <p:nvSpPr>
            <p:cNvPr id="438" name="Rectangle 738"/>
            <p:cNvSpPr>
              <a:spLocks noChangeArrowheads="1"/>
            </p:cNvSpPr>
            <p:nvPr/>
          </p:nvSpPr>
          <p:spPr bwMode="auto">
            <a:xfrm>
              <a:off x="5120879" y="4505994"/>
              <a:ext cx="100013" cy="109538"/>
            </a:xfrm>
            <a:prstGeom prst="rect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739"/>
            <p:cNvSpPr>
              <a:spLocks noChangeArrowheads="1"/>
            </p:cNvSpPr>
            <p:nvPr/>
          </p:nvSpPr>
          <p:spPr bwMode="auto">
            <a:xfrm>
              <a:off x="5268516" y="4505994"/>
              <a:ext cx="102394" cy="109538"/>
            </a:xfrm>
            <a:prstGeom prst="rect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740"/>
            <p:cNvSpPr>
              <a:spLocks/>
            </p:cNvSpPr>
            <p:nvPr/>
          </p:nvSpPr>
          <p:spPr bwMode="auto">
            <a:xfrm>
              <a:off x="5099447" y="4577432"/>
              <a:ext cx="141684" cy="70247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741"/>
            <p:cNvSpPr>
              <a:spLocks/>
            </p:cNvSpPr>
            <p:nvPr/>
          </p:nvSpPr>
          <p:spPr bwMode="auto">
            <a:xfrm>
              <a:off x="5248276" y="4577432"/>
              <a:ext cx="142875" cy="70247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742"/>
            <p:cNvSpPr>
              <a:spLocks/>
            </p:cNvSpPr>
            <p:nvPr/>
          </p:nvSpPr>
          <p:spPr bwMode="auto">
            <a:xfrm>
              <a:off x="5051822" y="4304779"/>
              <a:ext cx="192881" cy="270272"/>
            </a:xfrm>
            <a:custGeom>
              <a:avLst/>
              <a:gdLst>
                <a:gd name="T0" fmla="*/ 5 w 106"/>
                <a:gd name="T1" fmla="*/ 0 h 148"/>
                <a:gd name="T2" fmla="*/ 0 w 106"/>
                <a:gd name="T3" fmla="*/ 33 h 148"/>
                <a:gd name="T4" fmla="*/ 106 w 106"/>
                <a:gd name="T5" fmla="*/ 148 h 148"/>
                <a:gd name="T6" fmla="*/ 106 w 106"/>
                <a:gd name="T7" fmla="*/ 50 h 148"/>
                <a:gd name="T8" fmla="*/ 5 w 106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5" y="0"/>
                  </a:moveTo>
                  <a:cubicBezTo>
                    <a:pt x="2" y="10"/>
                    <a:pt x="0" y="21"/>
                    <a:pt x="0" y="33"/>
                  </a:cubicBezTo>
                  <a:cubicBezTo>
                    <a:pt x="0" y="91"/>
                    <a:pt x="48" y="148"/>
                    <a:pt x="106" y="148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64" y="50"/>
                    <a:pt x="26" y="30"/>
                    <a:pt x="5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43"/>
            <p:cNvSpPr>
              <a:spLocks/>
            </p:cNvSpPr>
            <p:nvPr/>
          </p:nvSpPr>
          <p:spPr bwMode="auto">
            <a:xfrm>
              <a:off x="5244704" y="4304779"/>
              <a:ext cx="194072" cy="270272"/>
            </a:xfrm>
            <a:custGeom>
              <a:avLst/>
              <a:gdLst>
                <a:gd name="T0" fmla="*/ 0 w 106"/>
                <a:gd name="T1" fmla="*/ 50 h 148"/>
                <a:gd name="T2" fmla="*/ 0 w 106"/>
                <a:gd name="T3" fmla="*/ 148 h 148"/>
                <a:gd name="T4" fmla="*/ 106 w 106"/>
                <a:gd name="T5" fmla="*/ 33 h 148"/>
                <a:gd name="T6" fmla="*/ 101 w 106"/>
                <a:gd name="T7" fmla="*/ 0 h 148"/>
                <a:gd name="T8" fmla="*/ 0 w 106"/>
                <a:gd name="T9" fmla="*/ 5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0" y="5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59" y="148"/>
                    <a:pt x="106" y="91"/>
                    <a:pt x="106" y="33"/>
                  </a:cubicBezTo>
                  <a:cubicBezTo>
                    <a:pt x="106" y="21"/>
                    <a:pt x="104" y="10"/>
                    <a:pt x="101" y="0"/>
                  </a:cubicBezTo>
                  <a:cubicBezTo>
                    <a:pt x="80" y="30"/>
                    <a:pt x="43" y="50"/>
                    <a:pt x="0" y="50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44"/>
            <p:cNvSpPr>
              <a:spLocks/>
            </p:cNvSpPr>
            <p:nvPr/>
          </p:nvSpPr>
          <p:spPr bwMode="auto">
            <a:xfrm>
              <a:off x="5060157" y="4171429"/>
              <a:ext cx="369094" cy="241697"/>
            </a:xfrm>
            <a:custGeom>
              <a:avLst/>
              <a:gdLst>
                <a:gd name="T0" fmla="*/ 101 w 202"/>
                <a:gd name="T1" fmla="*/ 0 h 132"/>
                <a:gd name="T2" fmla="*/ 0 w 202"/>
                <a:gd name="T3" fmla="*/ 73 h 132"/>
                <a:gd name="T4" fmla="*/ 101 w 202"/>
                <a:gd name="T5" fmla="*/ 132 h 132"/>
                <a:gd name="T6" fmla="*/ 202 w 202"/>
                <a:gd name="T7" fmla="*/ 73 h 132"/>
                <a:gd name="T8" fmla="*/ 101 w 202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32">
                  <a:moveTo>
                    <a:pt x="101" y="0"/>
                  </a:moveTo>
                  <a:cubicBezTo>
                    <a:pt x="54" y="0"/>
                    <a:pt x="14" y="31"/>
                    <a:pt x="0" y="73"/>
                  </a:cubicBezTo>
                  <a:cubicBezTo>
                    <a:pt x="21" y="103"/>
                    <a:pt x="59" y="132"/>
                    <a:pt x="101" y="132"/>
                  </a:cubicBezTo>
                  <a:cubicBezTo>
                    <a:pt x="154" y="132"/>
                    <a:pt x="181" y="103"/>
                    <a:pt x="202" y="73"/>
                  </a:cubicBezTo>
                  <a:cubicBezTo>
                    <a:pt x="188" y="31"/>
                    <a:pt x="148" y="0"/>
                    <a:pt x="101" y="0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745"/>
            <p:cNvSpPr>
              <a:spLocks noChangeArrowheads="1"/>
            </p:cNvSpPr>
            <p:nvPr/>
          </p:nvSpPr>
          <p:spPr bwMode="auto">
            <a:xfrm>
              <a:off x="5045869" y="4002360"/>
              <a:ext cx="164306" cy="165497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746"/>
            <p:cNvSpPr>
              <a:spLocks noChangeArrowheads="1"/>
            </p:cNvSpPr>
            <p:nvPr/>
          </p:nvSpPr>
          <p:spPr bwMode="auto">
            <a:xfrm>
              <a:off x="4891088" y="4016648"/>
              <a:ext cx="177403" cy="175022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747"/>
            <p:cNvSpPr>
              <a:spLocks noChangeArrowheads="1"/>
            </p:cNvSpPr>
            <p:nvPr/>
          </p:nvSpPr>
          <p:spPr bwMode="auto">
            <a:xfrm>
              <a:off x="4922044" y="4047604"/>
              <a:ext cx="114300" cy="115491"/>
            </a:xfrm>
            <a:prstGeom prst="ellipse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748"/>
            <p:cNvSpPr>
              <a:spLocks noChangeArrowheads="1"/>
            </p:cNvSpPr>
            <p:nvPr/>
          </p:nvSpPr>
          <p:spPr bwMode="auto">
            <a:xfrm>
              <a:off x="5423297" y="4016648"/>
              <a:ext cx="176213" cy="175022"/>
            </a:xfrm>
            <a:prstGeom prst="ellipse">
              <a:avLst/>
            </a:pr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749"/>
            <p:cNvSpPr>
              <a:spLocks noChangeArrowheads="1"/>
            </p:cNvSpPr>
            <p:nvPr/>
          </p:nvSpPr>
          <p:spPr bwMode="auto">
            <a:xfrm>
              <a:off x="5454254" y="4047604"/>
              <a:ext cx="114300" cy="115491"/>
            </a:xfrm>
            <a:prstGeom prst="ellipse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750"/>
            <p:cNvSpPr>
              <a:spLocks/>
            </p:cNvSpPr>
            <p:nvPr/>
          </p:nvSpPr>
          <p:spPr bwMode="auto">
            <a:xfrm>
              <a:off x="4976813" y="3821385"/>
              <a:ext cx="273844" cy="544116"/>
            </a:xfrm>
            <a:custGeom>
              <a:avLst/>
              <a:gdLst>
                <a:gd name="T0" fmla="*/ 0 w 150"/>
                <a:gd name="T1" fmla="*/ 149 h 298"/>
                <a:gd name="T2" fmla="*/ 150 w 150"/>
                <a:gd name="T3" fmla="*/ 298 h 298"/>
                <a:gd name="T4" fmla="*/ 150 w 150"/>
                <a:gd name="T5" fmla="*/ 0 h 298"/>
                <a:gd name="T6" fmla="*/ 0 w 150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98">
                  <a:moveTo>
                    <a:pt x="0" y="149"/>
                  </a:moveTo>
                  <a:cubicBezTo>
                    <a:pt x="0" y="232"/>
                    <a:pt x="67" y="298"/>
                    <a:pt x="150" y="29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67" y="0"/>
                    <a:pt x="0" y="67"/>
                    <a:pt x="0" y="149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751"/>
            <p:cNvSpPr>
              <a:spLocks/>
            </p:cNvSpPr>
            <p:nvPr/>
          </p:nvSpPr>
          <p:spPr bwMode="auto">
            <a:xfrm>
              <a:off x="5250657" y="3821385"/>
              <a:ext cx="271463" cy="544116"/>
            </a:xfrm>
            <a:custGeom>
              <a:avLst/>
              <a:gdLst>
                <a:gd name="T0" fmla="*/ 149 w 149"/>
                <a:gd name="T1" fmla="*/ 149 h 298"/>
                <a:gd name="T2" fmla="*/ 0 w 149"/>
                <a:gd name="T3" fmla="*/ 0 h 298"/>
                <a:gd name="T4" fmla="*/ 0 w 149"/>
                <a:gd name="T5" fmla="*/ 298 h 298"/>
                <a:gd name="T6" fmla="*/ 149 w 149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298">
                  <a:moveTo>
                    <a:pt x="149" y="149"/>
                  </a:moveTo>
                  <a:cubicBezTo>
                    <a:pt x="149" y="67"/>
                    <a:pt x="82" y="0"/>
                    <a:pt x="0" y="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82" y="298"/>
                    <a:pt x="149" y="232"/>
                    <a:pt x="149" y="149"/>
                  </a:cubicBez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752"/>
            <p:cNvSpPr>
              <a:spLocks/>
            </p:cNvSpPr>
            <p:nvPr/>
          </p:nvSpPr>
          <p:spPr bwMode="auto">
            <a:xfrm>
              <a:off x="5008960" y="3951163"/>
              <a:ext cx="481013" cy="336947"/>
            </a:xfrm>
            <a:custGeom>
              <a:avLst/>
              <a:gdLst>
                <a:gd name="T0" fmla="*/ 201 w 263"/>
                <a:gd name="T1" fmla="*/ 134 h 185"/>
                <a:gd name="T2" fmla="*/ 263 w 263"/>
                <a:gd name="T3" fmla="*/ 67 h 185"/>
                <a:gd name="T4" fmla="*/ 196 w 263"/>
                <a:gd name="T5" fmla="*/ 0 h 185"/>
                <a:gd name="T6" fmla="*/ 132 w 263"/>
                <a:gd name="T7" fmla="*/ 51 h 185"/>
                <a:gd name="T8" fmla="*/ 67 w 263"/>
                <a:gd name="T9" fmla="*/ 0 h 185"/>
                <a:gd name="T10" fmla="*/ 0 w 263"/>
                <a:gd name="T11" fmla="*/ 67 h 185"/>
                <a:gd name="T12" fmla="*/ 67 w 263"/>
                <a:gd name="T13" fmla="*/ 134 h 185"/>
                <a:gd name="T14" fmla="*/ 67 w 263"/>
                <a:gd name="T15" fmla="*/ 169 h 185"/>
                <a:gd name="T16" fmla="*/ 69 w 263"/>
                <a:gd name="T17" fmla="*/ 185 h 185"/>
                <a:gd name="T18" fmla="*/ 134 w 263"/>
                <a:gd name="T19" fmla="*/ 153 h 185"/>
                <a:gd name="T20" fmla="*/ 199 w 263"/>
                <a:gd name="T21" fmla="*/ 185 h 185"/>
                <a:gd name="T22" fmla="*/ 201 w 263"/>
                <a:gd name="T23" fmla="*/ 169 h 185"/>
                <a:gd name="T24" fmla="*/ 201 w 263"/>
                <a:gd name="T25" fmla="*/ 13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3" h="185">
                  <a:moveTo>
                    <a:pt x="201" y="134"/>
                  </a:moveTo>
                  <a:cubicBezTo>
                    <a:pt x="236" y="132"/>
                    <a:pt x="263" y="103"/>
                    <a:pt x="263" y="67"/>
                  </a:cubicBezTo>
                  <a:cubicBezTo>
                    <a:pt x="263" y="30"/>
                    <a:pt x="233" y="0"/>
                    <a:pt x="196" y="0"/>
                  </a:cubicBezTo>
                  <a:cubicBezTo>
                    <a:pt x="165" y="0"/>
                    <a:pt x="139" y="22"/>
                    <a:pt x="132" y="51"/>
                  </a:cubicBezTo>
                  <a:cubicBezTo>
                    <a:pt x="124" y="22"/>
                    <a:pt x="98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7" y="174"/>
                    <a:pt x="68" y="180"/>
                    <a:pt x="69" y="185"/>
                  </a:cubicBezTo>
                  <a:cubicBezTo>
                    <a:pt x="84" y="165"/>
                    <a:pt x="107" y="153"/>
                    <a:pt x="134" y="153"/>
                  </a:cubicBezTo>
                  <a:cubicBezTo>
                    <a:pt x="160" y="153"/>
                    <a:pt x="183" y="165"/>
                    <a:pt x="199" y="185"/>
                  </a:cubicBezTo>
                  <a:cubicBezTo>
                    <a:pt x="200" y="180"/>
                    <a:pt x="201" y="174"/>
                    <a:pt x="201" y="169"/>
                  </a:cubicBezTo>
                  <a:lnTo>
                    <a:pt x="201" y="134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753"/>
            <p:cNvSpPr>
              <a:spLocks/>
            </p:cNvSpPr>
            <p:nvPr/>
          </p:nvSpPr>
          <p:spPr bwMode="auto">
            <a:xfrm>
              <a:off x="5135166" y="4229769"/>
              <a:ext cx="238125" cy="150019"/>
            </a:xfrm>
            <a:custGeom>
              <a:avLst/>
              <a:gdLst>
                <a:gd name="T0" fmla="*/ 65 w 130"/>
                <a:gd name="T1" fmla="*/ 0 h 82"/>
                <a:gd name="T2" fmla="*/ 0 w 130"/>
                <a:gd name="T3" fmla="*/ 32 h 82"/>
                <a:gd name="T4" fmla="*/ 65 w 130"/>
                <a:gd name="T5" fmla="*/ 82 h 82"/>
                <a:gd name="T6" fmla="*/ 130 w 130"/>
                <a:gd name="T7" fmla="*/ 32 h 82"/>
                <a:gd name="T8" fmla="*/ 65 w 1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2">
                  <a:moveTo>
                    <a:pt x="65" y="0"/>
                  </a:moveTo>
                  <a:cubicBezTo>
                    <a:pt x="38" y="0"/>
                    <a:pt x="15" y="12"/>
                    <a:pt x="0" y="32"/>
                  </a:cubicBezTo>
                  <a:cubicBezTo>
                    <a:pt x="7" y="61"/>
                    <a:pt x="33" y="82"/>
                    <a:pt x="65" y="82"/>
                  </a:cubicBezTo>
                  <a:cubicBezTo>
                    <a:pt x="96" y="82"/>
                    <a:pt x="122" y="61"/>
                    <a:pt x="130" y="32"/>
                  </a:cubicBezTo>
                  <a:cubicBezTo>
                    <a:pt x="114" y="12"/>
                    <a:pt x="91" y="0"/>
                    <a:pt x="65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754"/>
            <p:cNvSpPr>
              <a:spLocks noChangeArrowheads="1"/>
            </p:cNvSpPr>
            <p:nvPr/>
          </p:nvSpPr>
          <p:spPr bwMode="auto">
            <a:xfrm>
              <a:off x="5200651" y="4175001"/>
              <a:ext cx="35719" cy="36909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755"/>
            <p:cNvSpPr>
              <a:spLocks noChangeArrowheads="1"/>
            </p:cNvSpPr>
            <p:nvPr/>
          </p:nvSpPr>
          <p:spPr bwMode="auto">
            <a:xfrm>
              <a:off x="5263754" y="4175001"/>
              <a:ext cx="35719" cy="36909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756"/>
            <p:cNvSpPr>
              <a:spLocks noChangeArrowheads="1"/>
            </p:cNvSpPr>
            <p:nvPr/>
          </p:nvSpPr>
          <p:spPr bwMode="auto">
            <a:xfrm>
              <a:off x="5048251" y="3996407"/>
              <a:ext cx="160734" cy="160734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757"/>
            <p:cNvSpPr>
              <a:spLocks noChangeArrowheads="1"/>
            </p:cNvSpPr>
            <p:nvPr/>
          </p:nvSpPr>
          <p:spPr bwMode="auto">
            <a:xfrm>
              <a:off x="5291138" y="3996407"/>
              <a:ext cx="159544" cy="160734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758"/>
            <p:cNvSpPr>
              <a:spLocks noChangeArrowheads="1"/>
            </p:cNvSpPr>
            <p:nvPr/>
          </p:nvSpPr>
          <p:spPr bwMode="auto">
            <a:xfrm>
              <a:off x="5083969" y="4033316"/>
              <a:ext cx="88106" cy="86916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59"/>
            <p:cNvSpPr>
              <a:spLocks noChangeArrowheads="1"/>
            </p:cNvSpPr>
            <p:nvPr/>
          </p:nvSpPr>
          <p:spPr bwMode="auto">
            <a:xfrm>
              <a:off x="5326857" y="4033316"/>
              <a:ext cx="88106" cy="86916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60"/>
            <p:cNvSpPr>
              <a:spLocks noChangeArrowheads="1"/>
            </p:cNvSpPr>
            <p:nvPr/>
          </p:nvSpPr>
          <p:spPr bwMode="auto">
            <a:xfrm>
              <a:off x="5128022" y="4047604"/>
              <a:ext cx="29766" cy="297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61"/>
            <p:cNvSpPr>
              <a:spLocks noChangeArrowheads="1"/>
            </p:cNvSpPr>
            <p:nvPr/>
          </p:nvSpPr>
          <p:spPr bwMode="auto">
            <a:xfrm>
              <a:off x="5370910" y="4047604"/>
              <a:ext cx="29766" cy="297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762"/>
            <p:cNvSpPr>
              <a:spLocks/>
            </p:cNvSpPr>
            <p:nvPr/>
          </p:nvSpPr>
          <p:spPr bwMode="auto">
            <a:xfrm>
              <a:off x="5185172" y="4308351"/>
              <a:ext cx="128588" cy="33338"/>
            </a:xfrm>
            <a:custGeom>
              <a:avLst/>
              <a:gdLst>
                <a:gd name="T0" fmla="*/ 36 w 71"/>
                <a:gd name="T1" fmla="*/ 18 h 18"/>
                <a:gd name="T2" fmla="*/ 1 w 71"/>
                <a:gd name="T3" fmla="*/ 4 h 18"/>
                <a:gd name="T4" fmla="*/ 2 w 71"/>
                <a:gd name="T5" fmla="*/ 1 h 18"/>
                <a:gd name="T6" fmla="*/ 5 w 71"/>
                <a:gd name="T7" fmla="*/ 1 h 18"/>
                <a:gd name="T8" fmla="*/ 36 w 71"/>
                <a:gd name="T9" fmla="*/ 14 h 18"/>
                <a:gd name="T10" fmla="*/ 67 w 71"/>
                <a:gd name="T11" fmla="*/ 1 h 18"/>
                <a:gd name="T12" fmla="*/ 70 w 71"/>
                <a:gd name="T13" fmla="*/ 1 h 18"/>
                <a:gd name="T14" fmla="*/ 70 w 71"/>
                <a:gd name="T15" fmla="*/ 4 h 18"/>
                <a:gd name="T16" fmla="*/ 36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36" y="18"/>
                  </a:moveTo>
                  <a:cubicBezTo>
                    <a:pt x="11" y="18"/>
                    <a:pt x="1" y="4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2"/>
                    <a:pt x="14" y="14"/>
                    <a:pt x="36" y="14"/>
                  </a:cubicBezTo>
                  <a:cubicBezTo>
                    <a:pt x="56" y="14"/>
                    <a:pt x="66" y="1"/>
                    <a:pt x="67" y="1"/>
                  </a:cubicBezTo>
                  <a:cubicBezTo>
                    <a:pt x="67" y="0"/>
                    <a:pt x="69" y="0"/>
                    <a:pt x="70" y="1"/>
                  </a:cubicBezTo>
                  <a:cubicBezTo>
                    <a:pt x="71" y="2"/>
                    <a:pt x="71" y="3"/>
                    <a:pt x="70" y="4"/>
                  </a:cubicBezTo>
                  <a:cubicBezTo>
                    <a:pt x="69" y="5"/>
                    <a:pt x="58" y="18"/>
                    <a:pt x="36" y="18"/>
                  </a:cubicBezTo>
                  <a:close/>
                </a:path>
              </a:pathLst>
            </a:cu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763"/>
            <p:cNvSpPr>
              <a:spLocks/>
            </p:cNvSpPr>
            <p:nvPr/>
          </p:nvSpPr>
          <p:spPr bwMode="auto">
            <a:xfrm>
              <a:off x="5173266" y="3913063"/>
              <a:ext cx="95250" cy="165497"/>
            </a:xfrm>
            <a:custGeom>
              <a:avLst/>
              <a:gdLst>
                <a:gd name="T0" fmla="*/ 47 w 52"/>
                <a:gd name="T1" fmla="*/ 91 h 91"/>
                <a:gd name="T2" fmla="*/ 38 w 52"/>
                <a:gd name="T3" fmla="*/ 40 h 91"/>
                <a:gd name="T4" fmla="*/ 30 w 52"/>
                <a:gd name="T5" fmla="*/ 25 h 91"/>
                <a:gd name="T6" fmla="*/ 22 w 52"/>
                <a:gd name="T7" fmla="*/ 11 h 91"/>
                <a:gd name="T8" fmla="*/ 9 w 52"/>
                <a:gd name="T9" fmla="*/ 0 h 91"/>
                <a:gd name="T10" fmla="*/ 2 w 52"/>
                <a:gd name="T11" fmla="*/ 18 h 91"/>
                <a:gd name="T12" fmla="*/ 2 w 52"/>
                <a:gd name="T13" fmla="*/ 38 h 91"/>
                <a:gd name="T14" fmla="*/ 13 w 52"/>
                <a:gd name="T15" fmla="*/ 55 h 91"/>
                <a:gd name="T16" fmla="*/ 47 w 52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91">
                  <a:moveTo>
                    <a:pt x="47" y="91"/>
                  </a:moveTo>
                  <a:cubicBezTo>
                    <a:pt x="50" y="84"/>
                    <a:pt x="52" y="64"/>
                    <a:pt x="38" y="40"/>
                  </a:cubicBezTo>
                  <a:cubicBezTo>
                    <a:pt x="32" y="29"/>
                    <a:pt x="32" y="31"/>
                    <a:pt x="30" y="25"/>
                  </a:cubicBezTo>
                  <a:cubicBezTo>
                    <a:pt x="28" y="20"/>
                    <a:pt x="25" y="15"/>
                    <a:pt x="22" y="11"/>
                  </a:cubicBezTo>
                  <a:cubicBezTo>
                    <a:pt x="18" y="6"/>
                    <a:pt x="17" y="4"/>
                    <a:pt x="9" y="0"/>
                  </a:cubicBezTo>
                  <a:cubicBezTo>
                    <a:pt x="6" y="8"/>
                    <a:pt x="5" y="9"/>
                    <a:pt x="2" y="18"/>
                  </a:cubicBezTo>
                  <a:cubicBezTo>
                    <a:pt x="1" y="24"/>
                    <a:pt x="0" y="32"/>
                    <a:pt x="2" y="38"/>
                  </a:cubicBezTo>
                  <a:cubicBezTo>
                    <a:pt x="5" y="43"/>
                    <a:pt x="7" y="49"/>
                    <a:pt x="13" y="55"/>
                  </a:cubicBezTo>
                  <a:cubicBezTo>
                    <a:pt x="17" y="60"/>
                    <a:pt x="43" y="77"/>
                    <a:pt x="47" y="91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764"/>
            <p:cNvSpPr>
              <a:spLocks/>
            </p:cNvSpPr>
            <p:nvPr/>
          </p:nvSpPr>
          <p:spPr bwMode="auto">
            <a:xfrm>
              <a:off x="5206604" y="3870201"/>
              <a:ext cx="105966" cy="163116"/>
            </a:xfrm>
            <a:custGeom>
              <a:avLst/>
              <a:gdLst>
                <a:gd name="T0" fmla="*/ 48 w 58"/>
                <a:gd name="T1" fmla="*/ 89 h 89"/>
                <a:gd name="T2" fmla="*/ 20 w 58"/>
                <a:gd name="T3" fmla="*/ 12 h 89"/>
                <a:gd name="T4" fmla="*/ 4 w 58"/>
                <a:gd name="T5" fmla="*/ 0 h 89"/>
                <a:gd name="T6" fmla="*/ 1 w 58"/>
                <a:gd name="T7" fmla="*/ 19 h 89"/>
                <a:gd name="T8" fmla="*/ 13 w 58"/>
                <a:gd name="T9" fmla="*/ 51 h 89"/>
                <a:gd name="T10" fmla="*/ 48 w 58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89">
                  <a:moveTo>
                    <a:pt x="48" y="89"/>
                  </a:moveTo>
                  <a:cubicBezTo>
                    <a:pt x="58" y="52"/>
                    <a:pt x="24" y="17"/>
                    <a:pt x="20" y="12"/>
                  </a:cubicBezTo>
                  <a:cubicBezTo>
                    <a:pt x="16" y="7"/>
                    <a:pt x="11" y="3"/>
                    <a:pt x="4" y="0"/>
                  </a:cubicBezTo>
                  <a:cubicBezTo>
                    <a:pt x="1" y="7"/>
                    <a:pt x="1" y="13"/>
                    <a:pt x="1" y="19"/>
                  </a:cubicBezTo>
                  <a:cubicBezTo>
                    <a:pt x="1" y="25"/>
                    <a:pt x="0" y="41"/>
                    <a:pt x="13" y="51"/>
                  </a:cubicBezTo>
                  <a:cubicBezTo>
                    <a:pt x="33" y="66"/>
                    <a:pt x="41" y="74"/>
                    <a:pt x="48" y="89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765"/>
            <p:cNvSpPr>
              <a:spLocks/>
            </p:cNvSpPr>
            <p:nvPr/>
          </p:nvSpPr>
          <p:spPr bwMode="auto">
            <a:xfrm>
              <a:off x="5373291" y="4588148"/>
              <a:ext cx="104775" cy="69056"/>
            </a:xfrm>
            <a:custGeom>
              <a:avLst/>
              <a:gdLst>
                <a:gd name="T0" fmla="*/ 58 w 58"/>
                <a:gd name="T1" fmla="*/ 22 h 38"/>
                <a:gd name="T2" fmla="*/ 22 w 58"/>
                <a:gd name="T3" fmla="*/ 32 h 38"/>
                <a:gd name="T4" fmla="*/ 5 w 58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8">
                  <a:moveTo>
                    <a:pt x="58" y="22"/>
                  </a:moveTo>
                  <a:cubicBezTo>
                    <a:pt x="53" y="34"/>
                    <a:pt x="37" y="38"/>
                    <a:pt x="22" y="32"/>
                  </a:cubicBezTo>
                  <a:cubicBezTo>
                    <a:pt x="8" y="26"/>
                    <a:pt x="0" y="11"/>
                    <a:pt x="5" y="0"/>
                  </a:cubicBezTo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766"/>
            <p:cNvSpPr>
              <a:spLocks/>
            </p:cNvSpPr>
            <p:nvPr/>
          </p:nvSpPr>
          <p:spPr bwMode="auto">
            <a:xfrm>
              <a:off x="5378054" y="4197623"/>
              <a:ext cx="182166" cy="435769"/>
            </a:xfrm>
            <a:custGeom>
              <a:avLst/>
              <a:gdLst>
                <a:gd name="T0" fmla="*/ 54 w 100"/>
                <a:gd name="T1" fmla="*/ 239 h 239"/>
                <a:gd name="T2" fmla="*/ 79 w 100"/>
                <a:gd name="T3" fmla="*/ 35 h 239"/>
                <a:gd name="T4" fmla="*/ 41 w 100"/>
                <a:gd name="T5" fmla="*/ 0 h 239"/>
                <a:gd name="T6" fmla="*/ 26 w 100"/>
                <a:gd name="T7" fmla="*/ 56 h 239"/>
                <a:gd name="T8" fmla="*/ 23 w 100"/>
                <a:gd name="T9" fmla="*/ 55 h 239"/>
                <a:gd name="T10" fmla="*/ 0 w 100"/>
                <a:gd name="T11" fmla="*/ 218 h 239"/>
                <a:gd name="T12" fmla="*/ 54 w 100"/>
                <a:gd name="T1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39">
                  <a:moveTo>
                    <a:pt x="54" y="239"/>
                  </a:moveTo>
                  <a:cubicBezTo>
                    <a:pt x="92" y="146"/>
                    <a:pt x="100" y="77"/>
                    <a:pt x="79" y="35"/>
                  </a:cubicBezTo>
                  <a:cubicBezTo>
                    <a:pt x="68" y="14"/>
                    <a:pt x="52" y="3"/>
                    <a:pt x="41" y="0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5"/>
                    <a:pt x="23" y="55"/>
                    <a:pt x="23" y="55"/>
                  </a:cubicBezTo>
                  <a:cubicBezTo>
                    <a:pt x="32" y="60"/>
                    <a:pt x="47" y="102"/>
                    <a:pt x="0" y="218"/>
                  </a:cubicBezTo>
                  <a:lnTo>
                    <a:pt x="54" y="239"/>
                  </a:lnTo>
                  <a:close/>
                </a:path>
              </a:pathLst>
            </a:custGeom>
            <a:solidFill>
              <a:srgbClr val="EA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767"/>
            <p:cNvSpPr>
              <a:spLocks/>
            </p:cNvSpPr>
            <p:nvPr/>
          </p:nvSpPr>
          <p:spPr bwMode="auto">
            <a:xfrm>
              <a:off x="5013722" y="4588148"/>
              <a:ext cx="103584" cy="69056"/>
            </a:xfrm>
            <a:custGeom>
              <a:avLst/>
              <a:gdLst>
                <a:gd name="T0" fmla="*/ 0 w 57"/>
                <a:gd name="T1" fmla="*/ 22 h 38"/>
                <a:gd name="T2" fmla="*/ 35 w 57"/>
                <a:gd name="T3" fmla="*/ 32 h 38"/>
                <a:gd name="T4" fmla="*/ 52 w 57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8">
                  <a:moveTo>
                    <a:pt x="0" y="22"/>
                  </a:moveTo>
                  <a:cubicBezTo>
                    <a:pt x="5" y="34"/>
                    <a:pt x="21" y="38"/>
                    <a:pt x="35" y="32"/>
                  </a:cubicBezTo>
                  <a:cubicBezTo>
                    <a:pt x="50" y="26"/>
                    <a:pt x="57" y="11"/>
                    <a:pt x="52" y="0"/>
                  </a:cubicBezTo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768"/>
            <p:cNvSpPr>
              <a:spLocks/>
            </p:cNvSpPr>
            <p:nvPr/>
          </p:nvSpPr>
          <p:spPr bwMode="auto">
            <a:xfrm>
              <a:off x="4931569" y="4197623"/>
              <a:ext cx="179784" cy="435769"/>
            </a:xfrm>
            <a:custGeom>
              <a:avLst/>
              <a:gdLst>
                <a:gd name="T0" fmla="*/ 45 w 99"/>
                <a:gd name="T1" fmla="*/ 239 h 239"/>
                <a:gd name="T2" fmla="*/ 21 w 99"/>
                <a:gd name="T3" fmla="*/ 35 h 239"/>
                <a:gd name="T4" fmla="*/ 59 w 99"/>
                <a:gd name="T5" fmla="*/ 0 h 239"/>
                <a:gd name="T6" fmla="*/ 74 w 99"/>
                <a:gd name="T7" fmla="*/ 56 h 239"/>
                <a:gd name="T8" fmla="*/ 77 w 99"/>
                <a:gd name="T9" fmla="*/ 55 h 239"/>
                <a:gd name="T10" fmla="*/ 99 w 99"/>
                <a:gd name="T11" fmla="*/ 218 h 239"/>
                <a:gd name="T12" fmla="*/ 45 w 99"/>
                <a:gd name="T1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39">
                  <a:moveTo>
                    <a:pt x="45" y="239"/>
                  </a:moveTo>
                  <a:cubicBezTo>
                    <a:pt x="8" y="146"/>
                    <a:pt x="0" y="77"/>
                    <a:pt x="21" y="35"/>
                  </a:cubicBezTo>
                  <a:cubicBezTo>
                    <a:pt x="31" y="14"/>
                    <a:pt x="47" y="3"/>
                    <a:pt x="59" y="0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6" y="55"/>
                    <a:pt x="77" y="55"/>
                    <a:pt x="77" y="55"/>
                  </a:cubicBezTo>
                  <a:cubicBezTo>
                    <a:pt x="68" y="60"/>
                    <a:pt x="53" y="102"/>
                    <a:pt x="99" y="218"/>
                  </a:cubicBezTo>
                  <a:lnTo>
                    <a:pt x="45" y="239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47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组合 478"/>
          <p:cNvGrpSpPr/>
          <p:nvPr/>
        </p:nvGrpSpPr>
        <p:grpSpPr>
          <a:xfrm>
            <a:off x="2431236" y="1468614"/>
            <a:ext cx="2068756" cy="2658332"/>
            <a:chOff x="5803106" y="3733279"/>
            <a:chExt cx="706041" cy="907256"/>
          </a:xfrm>
        </p:grpSpPr>
        <p:sp>
          <p:nvSpPr>
            <p:cNvPr id="18" name="Rectangle 111"/>
            <p:cNvSpPr>
              <a:spLocks noChangeArrowheads="1"/>
            </p:cNvSpPr>
            <p:nvPr/>
          </p:nvSpPr>
          <p:spPr bwMode="auto">
            <a:xfrm>
              <a:off x="6038850" y="4498851"/>
              <a:ext cx="100013" cy="109538"/>
            </a:xfrm>
            <a:prstGeom prst="rect">
              <a:avLst/>
            </a:pr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12"/>
            <p:cNvSpPr>
              <a:spLocks noChangeArrowheads="1"/>
            </p:cNvSpPr>
            <p:nvPr/>
          </p:nvSpPr>
          <p:spPr bwMode="auto">
            <a:xfrm>
              <a:off x="6188869" y="4498851"/>
              <a:ext cx="100013" cy="109538"/>
            </a:xfrm>
            <a:prstGeom prst="rect">
              <a:avLst/>
            </a:pr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6018610" y="4569097"/>
              <a:ext cx="142875" cy="71438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4"/>
            <p:cNvSpPr>
              <a:spLocks/>
            </p:cNvSpPr>
            <p:nvPr/>
          </p:nvSpPr>
          <p:spPr bwMode="auto">
            <a:xfrm>
              <a:off x="6166247" y="4569097"/>
              <a:ext cx="142875" cy="71438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5"/>
            <p:cNvSpPr>
              <a:spLocks/>
            </p:cNvSpPr>
            <p:nvPr/>
          </p:nvSpPr>
          <p:spPr bwMode="auto">
            <a:xfrm>
              <a:off x="5994797" y="4339307"/>
              <a:ext cx="166688" cy="215503"/>
            </a:xfrm>
            <a:custGeom>
              <a:avLst/>
              <a:gdLst>
                <a:gd name="T0" fmla="*/ 4 w 91"/>
                <a:gd name="T1" fmla="*/ 0 h 118"/>
                <a:gd name="T2" fmla="*/ 0 w 91"/>
                <a:gd name="T3" fmla="*/ 28 h 118"/>
                <a:gd name="T4" fmla="*/ 91 w 91"/>
                <a:gd name="T5" fmla="*/ 118 h 118"/>
                <a:gd name="T6" fmla="*/ 91 w 91"/>
                <a:gd name="T7" fmla="*/ 42 h 118"/>
                <a:gd name="T8" fmla="*/ 4 w 9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8">
                  <a:moveTo>
                    <a:pt x="4" y="0"/>
                  </a:moveTo>
                  <a:cubicBezTo>
                    <a:pt x="2" y="8"/>
                    <a:pt x="0" y="18"/>
                    <a:pt x="0" y="28"/>
                  </a:cubicBezTo>
                  <a:cubicBezTo>
                    <a:pt x="0" y="78"/>
                    <a:pt x="41" y="118"/>
                    <a:pt x="91" y="118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54" y="42"/>
                    <a:pt x="22" y="25"/>
                    <a:pt x="4" y="0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6"/>
            <p:cNvSpPr>
              <a:spLocks/>
            </p:cNvSpPr>
            <p:nvPr/>
          </p:nvSpPr>
          <p:spPr bwMode="auto">
            <a:xfrm>
              <a:off x="6161485" y="4339307"/>
              <a:ext cx="164306" cy="215503"/>
            </a:xfrm>
            <a:custGeom>
              <a:avLst/>
              <a:gdLst>
                <a:gd name="T0" fmla="*/ 0 w 90"/>
                <a:gd name="T1" fmla="*/ 42 h 118"/>
                <a:gd name="T2" fmla="*/ 0 w 90"/>
                <a:gd name="T3" fmla="*/ 118 h 118"/>
                <a:gd name="T4" fmla="*/ 90 w 90"/>
                <a:gd name="T5" fmla="*/ 28 h 118"/>
                <a:gd name="T6" fmla="*/ 86 w 90"/>
                <a:gd name="T7" fmla="*/ 0 h 118"/>
                <a:gd name="T8" fmla="*/ 0 w 90"/>
                <a:gd name="T9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8">
                  <a:moveTo>
                    <a:pt x="0" y="42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50" y="118"/>
                    <a:pt x="90" y="78"/>
                    <a:pt x="90" y="28"/>
                  </a:cubicBezTo>
                  <a:cubicBezTo>
                    <a:pt x="90" y="18"/>
                    <a:pt x="89" y="8"/>
                    <a:pt x="86" y="0"/>
                  </a:cubicBezTo>
                  <a:cubicBezTo>
                    <a:pt x="68" y="25"/>
                    <a:pt x="36" y="42"/>
                    <a:pt x="0" y="42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7"/>
            <p:cNvSpPr>
              <a:spLocks/>
            </p:cNvSpPr>
            <p:nvPr/>
          </p:nvSpPr>
          <p:spPr bwMode="auto">
            <a:xfrm>
              <a:off x="6001941" y="4225007"/>
              <a:ext cx="316706" cy="191691"/>
            </a:xfrm>
            <a:custGeom>
              <a:avLst/>
              <a:gdLst>
                <a:gd name="T0" fmla="*/ 87 w 173"/>
                <a:gd name="T1" fmla="*/ 0 h 105"/>
                <a:gd name="T2" fmla="*/ 0 w 173"/>
                <a:gd name="T3" fmla="*/ 63 h 105"/>
                <a:gd name="T4" fmla="*/ 87 w 173"/>
                <a:gd name="T5" fmla="*/ 105 h 105"/>
                <a:gd name="T6" fmla="*/ 173 w 173"/>
                <a:gd name="T7" fmla="*/ 63 h 105"/>
                <a:gd name="T8" fmla="*/ 87 w 173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5">
                  <a:moveTo>
                    <a:pt x="87" y="0"/>
                  </a:moveTo>
                  <a:cubicBezTo>
                    <a:pt x="46" y="0"/>
                    <a:pt x="12" y="26"/>
                    <a:pt x="0" y="63"/>
                  </a:cubicBezTo>
                  <a:cubicBezTo>
                    <a:pt x="18" y="88"/>
                    <a:pt x="50" y="105"/>
                    <a:pt x="87" y="105"/>
                  </a:cubicBezTo>
                  <a:cubicBezTo>
                    <a:pt x="123" y="105"/>
                    <a:pt x="155" y="88"/>
                    <a:pt x="173" y="63"/>
                  </a:cubicBezTo>
                  <a:cubicBezTo>
                    <a:pt x="161" y="26"/>
                    <a:pt x="127" y="0"/>
                    <a:pt x="87" y="0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8"/>
            <p:cNvSpPr>
              <a:spLocks noChangeArrowheads="1"/>
            </p:cNvSpPr>
            <p:nvPr/>
          </p:nvSpPr>
          <p:spPr bwMode="auto">
            <a:xfrm>
              <a:off x="5803106" y="4009504"/>
              <a:ext cx="175022" cy="175022"/>
            </a:xfrm>
            <a:prstGeom prst="ellipse">
              <a:avLst/>
            </a:pr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9"/>
            <p:cNvSpPr>
              <a:spLocks noChangeArrowheads="1"/>
            </p:cNvSpPr>
            <p:nvPr/>
          </p:nvSpPr>
          <p:spPr bwMode="auto">
            <a:xfrm>
              <a:off x="5832872" y="4040460"/>
              <a:ext cx="114300" cy="114300"/>
            </a:xfrm>
            <a:prstGeom prst="ellipse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20"/>
            <p:cNvSpPr>
              <a:spLocks noChangeArrowheads="1"/>
            </p:cNvSpPr>
            <p:nvPr/>
          </p:nvSpPr>
          <p:spPr bwMode="auto">
            <a:xfrm>
              <a:off x="6334125" y="4009504"/>
              <a:ext cx="175022" cy="175022"/>
            </a:xfrm>
            <a:prstGeom prst="ellipse">
              <a:avLst/>
            </a:pr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21"/>
            <p:cNvSpPr>
              <a:spLocks noChangeArrowheads="1"/>
            </p:cNvSpPr>
            <p:nvPr/>
          </p:nvSpPr>
          <p:spPr bwMode="auto">
            <a:xfrm>
              <a:off x="6365081" y="4040460"/>
              <a:ext cx="113109" cy="114300"/>
            </a:xfrm>
            <a:prstGeom prst="ellipse">
              <a:avLst/>
            </a:pr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2"/>
            <p:cNvSpPr>
              <a:spLocks/>
            </p:cNvSpPr>
            <p:nvPr/>
          </p:nvSpPr>
          <p:spPr bwMode="auto">
            <a:xfrm>
              <a:off x="6115050" y="3733279"/>
              <a:ext cx="84534" cy="109538"/>
            </a:xfrm>
            <a:custGeom>
              <a:avLst/>
              <a:gdLst>
                <a:gd name="T0" fmla="*/ 45 w 46"/>
                <a:gd name="T1" fmla="*/ 0 h 60"/>
                <a:gd name="T2" fmla="*/ 30 w 46"/>
                <a:gd name="T3" fmla="*/ 36 h 60"/>
                <a:gd name="T4" fmla="*/ 22 w 46"/>
                <a:gd name="T5" fmla="*/ 45 h 60"/>
                <a:gd name="T6" fmla="*/ 13 w 46"/>
                <a:gd name="T7" fmla="*/ 54 h 60"/>
                <a:gd name="T8" fmla="*/ 3 w 46"/>
                <a:gd name="T9" fmla="*/ 60 h 60"/>
                <a:gd name="T10" fmla="*/ 1 w 46"/>
                <a:gd name="T11" fmla="*/ 46 h 60"/>
                <a:gd name="T12" fmla="*/ 4 w 46"/>
                <a:gd name="T13" fmla="*/ 31 h 60"/>
                <a:gd name="T14" fmla="*/ 14 w 46"/>
                <a:gd name="T15" fmla="*/ 20 h 60"/>
                <a:gd name="T16" fmla="*/ 45 w 46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0">
                  <a:moveTo>
                    <a:pt x="45" y="0"/>
                  </a:moveTo>
                  <a:cubicBezTo>
                    <a:pt x="46" y="5"/>
                    <a:pt x="44" y="20"/>
                    <a:pt x="30" y="36"/>
                  </a:cubicBezTo>
                  <a:cubicBezTo>
                    <a:pt x="24" y="43"/>
                    <a:pt x="24" y="41"/>
                    <a:pt x="22" y="45"/>
                  </a:cubicBezTo>
                  <a:cubicBezTo>
                    <a:pt x="20" y="48"/>
                    <a:pt x="17" y="51"/>
                    <a:pt x="13" y="54"/>
                  </a:cubicBezTo>
                  <a:cubicBezTo>
                    <a:pt x="10" y="57"/>
                    <a:pt x="8" y="58"/>
                    <a:pt x="3" y="60"/>
                  </a:cubicBezTo>
                  <a:cubicBezTo>
                    <a:pt x="2" y="54"/>
                    <a:pt x="1" y="53"/>
                    <a:pt x="1" y="46"/>
                  </a:cubicBezTo>
                  <a:cubicBezTo>
                    <a:pt x="0" y="41"/>
                    <a:pt x="1" y="35"/>
                    <a:pt x="4" y="31"/>
                  </a:cubicBezTo>
                  <a:cubicBezTo>
                    <a:pt x="6" y="28"/>
                    <a:pt x="9" y="24"/>
                    <a:pt x="14" y="20"/>
                  </a:cubicBezTo>
                  <a:cubicBezTo>
                    <a:pt x="18" y="18"/>
                    <a:pt x="40" y="9"/>
                    <a:pt x="45" y="0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3"/>
            <p:cNvSpPr>
              <a:spLocks/>
            </p:cNvSpPr>
            <p:nvPr/>
          </p:nvSpPr>
          <p:spPr bwMode="auto">
            <a:xfrm>
              <a:off x="6142435" y="3760663"/>
              <a:ext cx="89297" cy="105966"/>
            </a:xfrm>
            <a:custGeom>
              <a:avLst/>
              <a:gdLst>
                <a:gd name="T0" fmla="*/ 48 w 49"/>
                <a:gd name="T1" fmla="*/ 0 h 58"/>
                <a:gd name="T2" fmla="*/ 34 w 49"/>
                <a:gd name="T3" fmla="*/ 36 h 58"/>
                <a:gd name="T4" fmla="*/ 23 w 49"/>
                <a:gd name="T5" fmla="*/ 42 h 58"/>
                <a:gd name="T6" fmla="*/ 15 w 49"/>
                <a:gd name="T7" fmla="*/ 51 h 58"/>
                <a:gd name="T8" fmla="*/ 1 w 49"/>
                <a:gd name="T9" fmla="*/ 58 h 58"/>
                <a:gd name="T10" fmla="*/ 2 w 49"/>
                <a:gd name="T11" fmla="*/ 43 h 58"/>
                <a:gd name="T12" fmla="*/ 16 w 49"/>
                <a:gd name="T13" fmla="*/ 22 h 58"/>
                <a:gd name="T14" fmla="*/ 48 w 49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8">
                  <a:moveTo>
                    <a:pt x="48" y="0"/>
                  </a:moveTo>
                  <a:cubicBezTo>
                    <a:pt x="49" y="6"/>
                    <a:pt x="44" y="32"/>
                    <a:pt x="34" y="36"/>
                  </a:cubicBezTo>
                  <a:cubicBezTo>
                    <a:pt x="33" y="40"/>
                    <a:pt x="26" y="38"/>
                    <a:pt x="23" y="42"/>
                  </a:cubicBezTo>
                  <a:cubicBezTo>
                    <a:pt x="21" y="45"/>
                    <a:pt x="18" y="49"/>
                    <a:pt x="15" y="51"/>
                  </a:cubicBezTo>
                  <a:cubicBezTo>
                    <a:pt x="11" y="54"/>
                    <a:pt x="7" y="56"/>
                    <a:pt x="1" y="58"/>
                  </a:cubicBezTo>
                  <a:cubicBezTo>
                    <a:pt x="0" y="52"/>
                    <a:pt x="1" y="47"/>
                    <a:pt x="2" y="43"/>
                  </a:cubicBezTo>
                  <a:cubicBezTo>
                    <a:pt x="3" y="38"/>
                    <a:pt x="5" y="27"/>
                    <a:pt x="16" y="22"/>
                  </a:cubicBezTo>
                  <a:cubicBezTo>
                    <a:pt x="33" y="14"/>
                    <a:pt x="40" y="10"/>
                    <a:pt x="48" y="0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4"/>
            <p:cNvSpPr>
              <a:spLocks/>
            </p:cNvSpPr>
            <p:nvPr/>
          </p:nvSpPr>
          <p:spPr bwMode="auto">
            <a:xfrm>
              <a:off x="5887641" y="3814241"/>
              <a:ext cx="273844" cy="544116"/>
            </a:xfrm>
            <a:custGeom>
              <a:avLst/>
              <a:gdLst>
                <a:gd name="T0" fmla="*/ 0 w 150"/>
                <a:gd name="T1" fmla="*/ 149 h 298"/>
                <a:gd name="T2" fmla="*/ 150 w 150"/>
                <a:gd name="T3" fmla="*/ 298 h 298"/>
                <a:gd name="T4" fmla="*/ 150 w 150"/>
                <a:gd name="T5" fmla="*/ 0 h 298"/>
                <a:gd name="T6" fmla="*/ 0 w 150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98">
                  <a:moveTo>
                    <a:pt x="0" y="149"/>
                  </a:moveTo>
                  <a:cubicBezTo>
                    <a:pt x="0" y="232"/>
                    <a:pt x="67" y="298"/>
                    <a:pt x="150" y="29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67" y="0"/>
                    <a:pt x="0" y="67"/>
                    <a:pt x="0" y="149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5"/>
            <p:cNvSpPr>
              <a:spLocks/>
            </p:cNvSpPr>
            <p:nvPr/>
          </p:nvSpPr>
          <p:spPr bwMode="auto">
            <a:xfrm>
              <a:off x="6161485" y="3814241"/>
              <a:ext cx="271463" cy="544116"/>
            </a:xfrm>
            <a:custGeom>
              <a:avLst/>
              <a:gdLst>
                <a:gd name="T0" fmla="*/ 149 w 149"/>
                <a:gd name="T1" fmla="*/ 149 h 298"/>
                <a:gd name="T2" fmla="*/ 0 w 149"/>
                <a:gd name="T3" fmla="*/ 0 h 298"/>
                <a:gd name="T4" fmla="*/ 0 w 149"/>
                <a:gd name="T5" fmla="*/ 298 h 298"/>
                <a:gd name="T6" fmla="*/ 149 w 149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298">
                  <a:moveTo>
                    <a:pt x="149" y="149"/>
                  </a:moveTo>
                  <a:cubicBezTo>
                    <a:pt x="149" y="67"/>
                    <a:pt x="82" y="0"/>
                    <a:pt x="0" y="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82" y="298"/>
                    <a:pt x="149" y="232"/>
                    <a:pt x="149" y="149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6"/>
            <p:cNvSpPr>
              <a:spLocks/>
            </p:cNvSpPr>
            <p:nvPr/>
          </p:nvSpPr>
          <p:spPr bwMode="auto">
            <a:xfrm>
              <a:off x="5919788" y="3944019"/>
              <a:ext cx="481013" cy="428625"/>
            </a:xfrm>
            <a:custGeom>
              <a:avLst/>
              <a:gdLst>
                <a:gd name="T0" fmla="*/ 263 w 263"/>
                <a:gd name="T1" fmla="*/ 67 h 235"/>
                <a:gd name="T2" fmla="*/ 196 w 263"/>
                <a:gd name="T3" fmla="*/ 0 h 235"/>
                <a:gd name="T4" fmla="*/ 132 w 263"/>
                <a:gd name="T5" fmla="*/ 50 h 235"/>
                <a:gd name="T6" fmla="*/ 67 w 263"/>
                <a:gd name="T7" fmla="*/ 0 h 235"/>
                <a:gd name="T8" fmla="*/ 0 w 263"/>
                <a:gd name="T9" fmla="*/ 67 h 235"/>
                <a:gd name="T10" fmla="*/ 67 w 263"/>
                <a:gd name="T11" fmla="*/ 134 h 235"/>
                <a:gd name="T12" fmla="*/ 67 w 263"/>
                <a:gd name="T13" fmla="*/ 169 h 235"/>
                <a:gd name="T14" fmla="*/ 134 w 263"/>
                <a:gd name="T15" fmla="*/ 235 h 235"/>
                <a:gd name="T16" fmla="*/ 201 w 263"/>
                <a:gd name="T17" fmla="*/ 169 h 235"/>
                <a:gd name="T18" fmla="*/ 201 w 263"/>
                <a:gd name="T19" fmla="*/ 134 h 235"/>
                <a:gd name="T20" fmla="*/ 263 w 263"/>
                <a:gd name="T21" fmla="*/ 6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35">
                  <a:moveTo>
                    <a:pt x="263" y="67"/>
                  </a:moveTo>
                  <a:cubicBezTo>
                    <a:pt x="263" y="30"/>
                    <a:pt x="233" y="0"/>
                    <a:pt x="196" y="0"/>
                  </a:cubicBezTo>
                  <a:cubicBezTo>
                    <a:pt x="165" y="0"/>
                    <a:pt x="139" y="22"/>
                    <a:pt x="132" y="50"/>
                  </a:cubicBezTo>
                  <a:cubicBezTo>
                    <a:pt x="124" y="22"/>
                    <a:pt x="98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7" y="205"/>
                    <a:pt x="97" y="235"/>
                    <a:pt x="134" y="235"/>
                  </a:cubicBezTo>
                  <a:cubicBezTo>
                    <a:pt x="171" y="235"/>
                    <a:pt x="201" y="205"/>
                    <a:pt x="201" y="169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36" y="132"/>
                    <a:pt x="263" y="103"/>
                    <a:pt x="263" y="67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27"/>
            <p:cNvSpPr>
              <a:spLocks noChangeArrowheads="1"/>
            </p:cNvSpPr>
            <p:nvPr/>
          </p:nvSpPr>
          <p:spPr bwMode="auto">
            <a:xfrm>
              <a:off x="6111478" y="4167857"/>
              <a:ext cx="34528" cy="36909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28"/>
            <p:cNvSpPr>
              <a:spLocks noChangeArrowheads="1"/>
            </p:cNvSpPr>
            <p:nvPr/>
          </p:nvSpPr>
          <p:spPr bwMode="auto">
            <a:xfrm>
              <a:off x="6173391" y="4167857"/>
              <a:ext cx="36909" cy="36909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29"/>
            <p:cNvSpPr>
              <a:spLocks noChangeArrowheads="1"/>
            </p:cNvSpPr>
            <p:nvPr/>
          </p:nvSpPr>
          <p:spPr bwMode="auto">
            <a:xfrm>
              <a:off x="5994797" y="4034507"/>
              <a:ext cx="88106" cy="88106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30"/>
            <p:cNvSpPr>
              <a:spLocks noChangeArrowheads="1"/>
            </p:cNvSpPr>
            <p:nvPr/>
          </p:nvSpPr>
          <p:spPr bwMode="auto">
            <a:xfrm>
              <a:off x="6237685" y="4034507"/>
              <a:ext cx="88106" cy="88106"/>
            </a:xfrm>
            <a:prstGeom prst="ellipse">
              <a:avLst/>
            </a:pr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31"/>
            <p:cNvSpPr>
              <a:spLocks noChangeArrowheads="1"/>
            </p:cNvSpPr>
            <p:nvPr/>
          </p:nvSpPr>
          <p:spPr bwMode="auto">
            <a:xfrm>
              <a:off x="6038850" y="4049985"/>
              <a:ext cx="29766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32"/>
            <p:cNvSpPr>
              <a:spLocks noChangeArrowheads="1"/>
            </p:cNvSpPr>
            <p:nvPr/>
          </p:nvSpPr>
          <p:spPr bwMode="auto">
            <a:xfrm>
              <a:off x="6281738" y="4049985"/>
              <a:ext cx="28575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3"/>
            <p:cNvSpPr>
              <a:spLocks/>
            </p:cNvSpPr>
            <p:nvPr/>
          </p:nvSpPr>
          <p:spPr bwMode="auto">
            <a:xfrm>
              <a:off x="6096000" y="4301207"/>
              <a:ext cx="128588" cy="33338"/>
            </a:xfrm>
            <a:custGeom>
              <a:avLst/>
              <a:gdLst>
                <a:gd name="T0" fmla="*/ 36 w 71"/>
                <a:gd name="T1" fmla="*/ 18 h 18"/>
                <a:gd name="T2" fmla="*/ 1 w 71"/>
                <a:gd name="T3" fmla="*/ 4 h 18"/>
                <a:gd name="T4" fmla="*/ 2 w 71"/>
                <a:gd name="T5" fmla="*/ 1 h 18"/>
                <a:gd name="T6" fmla="*/ 5 w 71"/>
                <a:gd name="T7" fmla="*/ 1 h 18"/>
                <a:gd name="T8" fmla="*/ 36 w 71"/>
                <a:gd name="T9" fmla="*/ 14 h 18"/>
                <a:gd name="T10" fmla="*/ 67 w 71"/>
                <a:gd name="T11" fmla="*/ 1 h 18"/>
                <a:gd name="T12" fmla="*/ 70 w 71"/>
                <a:gd name="T13" fmla="*/ 1 h 18"/>
                <a:gd name="T14" fmla="*/ 70 w 71"/>
                <a:gd name="T15" fmla="*/ 4 h 18"/>
                <a:gd name="T16" fmla="*/ 36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36" y="18"/>
                  </a:moveTo>
                  <a:cubicBezTo>
                    <a:pt x="11" y="18"/>
                    <a:pt x="2" y="4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2"/>
                    <a:pt x="14" y="14"/>
                    <a:pt x="36" y="14"/>
                  </a:cubicBezTo>
                  <a:cubicBezTo>
                    <a:pt x="56" y="14"/>
                    <a:pt x="66" y="1"/>
                    <a:pt x="67" y="1"/>
                  </a:cubicBezTo>
                  <a:cubicBezTo>
                    <a:pt x="67" y="0"/>
                    <a:pt x="69" y="0"/>
                    <a:pt x="70" y="1"/>
                  </a:cubicBezTo>
                  <a:cubicBezTo>
                    <a:pt x="71" y="2"/>
                    <a:pt x="71" y="3"/>
                    <a:pt x="70" y="4"/>
                  </a:cubicBezTo>
                  <a:cubicBezTo>
                    <a:pt x="69" y="5"/>
                    <a:pt x="58" y="18"/>
                    <a:pt x="36" y="18"/>
                  </a:cubicBezTo>
                  <a:close/>
                </a:path>
              </a:pathLst>
            </a:custGeom>
            <a:solidFill>
              <a:srgbClr val="411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4"/>
            <p:cNvSpPr>
              <a:spLocks/>
            </p:cNvSpPr>
            <p:nvPr/>
          </p:nvSpPr>
          <p:spPr bwMode="auto">
            <a:xfrm>
              <a:off x="6199585" y="4404791"/>
              <a:ext cx="41672" cy="82153"/>
            </a:xfrm>
            <a:custGeom>
              <a:avLst/>
              <a:gdLst>
                <a:gd name="T0" fmla="*/ 23 w 23"/>
                <a:gd name="T1" fmla="*/ 45 h 45"/>
                <a:gd name="T2" fmla="*/ 0 w 23"/>
                <a:gd name="T3" fmla="*/ 22 h 45"/>
                <a:gd name="T4" fmla="*/ 23 w 2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5">
                  <a:moveTo>
                    <a:pt x="23" y="45"/>
                  </a:move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5"/>
            <p:cNvSpPr>
              <a:spLocks/>
            </p:cNvSpPr>
            <p:nvPr/>
          </p:nvSpPr>
          <p:spPr bwMode="auto">
            <a:xfrm>
              <a:off x="6080522" y="4404791"/>
              <a:ext cx="40481" cy="82153"/>
            </a:xfrm>
            <a:custGeom>
              <a:avLst/>
              <a:gdLst>
                <a:gd name="T0" fmla="*/ 0 w 22"/>
                <a:gd name="T1" fmla="*/ 45 h 45"/>
                <a:gd name="T2" fmla="*/ 22 w 22"/>
                <a:gd name="T3" fmla="*/ 22 h 45"/>
                <a:gd name="T4" fmla="*/ 0 w 22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5">
                  <a:moveTo>
                    <a:pt x="0" y="45"/>
                  </a:moveTo>
                  <a:cubicBezTo>
                    <a:pt x="12" y="45"/>
                    <a:pt x="22" y="35"/>
                    <a:pt x="22" y="22"/>
                  </a:cubicBezTo>
                  <a:cubicBezTo>
                    <a:pt x="22" y="10"/>
                    <a:pt x="12" y="0"/>
                    <a:pt x="0" y="0"/>
                  </a:cubicBezTo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6"/>
            <p:cNvSpPr>
              <a:spLocks/>
            </p:cNvSpPr>
            <p:nvPr/>
          </p:nvSpPr>
          <p:spPr bwMode="auto">
            <a:xfrm>
              <a:off x="5825728" y="4315494"/>
              <a:ext cx="238125" cy="228600"/>
            </a:xfrm>
            <a:custGeom>
              <a:avLst/>
              <a:gdLst>
                <a:gd name="T0" fmla="*/ 118 w 131"/>
                <a:gd name="T1" fmla="*/ 47 h 125"/>
                <a:gd name="T2" fmla="*/ 106 w 131"/>
                <a:gd name="T3" fmla="*/ 60 h 125"/>
                <a:gd name="T4" fmla="*/ 66 w 131"/>
                <a:gd name="T5" fmla="*/ 99 h 125"/>
                <a:gd name="T6" fmla="*/ 26 w 131"/>
                <a:gd name="T7" fmla="*/ 60 h 125"/>
                <a:gd name="T8" fmla="*/ 46 w 131"/>
                <a:gd name="T9" fmla="*/ 25 h 125"/>
                <a:gd name="T10" fmla="*/ 39 w 131"/>
                <a:gd name="T11" fmla="*/ 0 h 125"/>
                <a:gd name="T12" fmla="*/ 0 w 131"/>
                <a:gd name="T13" fmla="*/ 60 h 125"/>
                <a:gd name="T14" fmla="*/ 66 w 131"/>
                <a:gd name="T15" fmla="*/ 125 h 125"/>
                <a:gd name="T16" fmla="*/ 131 w 131"/>
                <a:gd name="T17" fmla="*/ 60 h 125"/>
                <a:gd name="T18" fmla="*/ 118 w 131"/>
                <a:gd name="T19" fmla="*/ 4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25">
                  <a:moveTo>
                    <a:pt x="118" y="47"/>
                  </a:moveTo>
                  <a:cubicBezTo>
                    <a:pt x="111" y="47"/>
                    <a:pt x="106" y="53"/>
                    <a:pt x="106" y="60"/>
                  </a:cubicBezTo>
                  <a:cubicBezTo>
                    <a:pt x="106" y="82"/>
                    <a:pt x="88" y="99"/>
                    <a:pt x="66" y="99"/>
                  </a:cubicBezTo>
                  <a:cubicBezTo>
                    <a:pt x="44" y="99"/>
                    <a:pt x="26" y="82"/>
                    <a:pt x="26" y="60"/>
                  </a:cubicBezTo>
                  <a:cubicBezTo>
                    <a:pt x="26" y="45"/>
                    <a:pt x="34" y="32"/>
                    <a:pt x="46" y="25"/>
                  </a:cubicBezTo>
                  <a:cubicBezTo>
                    <a:pt x="36" y="17"/>
                    <a:pt x="37" y="5"/>
                    <a:pt x="39" y="0"/>
                  </a:cubicBezTo>
                  <a:cubicBezTo>
                    <a:pt x="16" y="11"/>
                    <a:pt x="0" y="33"/>
                    <a:pt x="0" y="60"/>
                  </a:cubicBezTo>
                  <a:cubicBezTo>
                    <a:pt x="0" y="96"/>
                    <a:pt x="30" y="125"/>
                    <a:pt x="66" y="125"/>
                  </a:cubicBezTo>
                  <a:cubicBezTo>
                    <a:pt x="102" y="125"/>
                    <a:pt x="131" y="96"/>
                    <a:pt x="131" y="60"/>
                  </a:cubicBezTo>
                  <a:cubicBezTo>
                    <a:pt x="131" y="53"/>
                    <a:pt x="126" y="47"/>
                    <a:pt x="118" y="47"/>
                  </a:cubicBezTo>
                  <a:close/>
                </a:path>
              </a:pathLst>
            </a:custGeom>
            <a:solidFill>
              <a:srgbClr val="723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7"/>
            <p:cNvSpPr>
              <a:spLocks/>
            </p:cNvSpPr>
            <p:nvPr/>
          </p:nvSpPr>
          <p:spPr bwMode="auto">
            <a:xfrm>
              <a:off x="5891213" y="4304779"/>
              <a:ext cx="78581" cy="57150"/>
            </a:xfrm>
            <a:custGeom>
              <a:avLst/>
              <a:gdLst>
                <a:gd name="T0" fmla="*/ 10 w 43"/>
                <a:gd name="T1" fmla="*/ 31 h 31"/>
                <a:gd name="T2" fmla="*/ 30 w 43"/>
                <a:gd name="T3" fmla="*/ 26 h 31"/>
                <a:gd name="T4" fmla="*/ 43 w 43"/>
                <a:gd name="T5" fmla="*/ 13 h 31"/>
                <a:gd name="T6" fmla="*/ 30 w 43"/>
                <a:gd name="T7" fmla="*/ 0 h 31"/>
                <a:gd name="T8" fmla="*/ 3 w 43"/>
                <a:gd name="T9" fmla="*/ 6 h 31"/>
                <a:gd name="T10" fmla="*/ 10 w 43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1">
                  <a:moveTo>
                    <a:pt x="10" y="31"/>
                  </a:moveTo>
                  <a:cubicBezTo>
                    <a:pt x="16" y="28"/>
                    <a:pt x="23" y="26"/>
                    <a:pt x="30" y="26"/>
                  </a:cubicBezTo>
                  <a:cubicBezTo>
                    <a:pt x="37" y="26"/>
                    <a:pt x="43" y="20"/>
                    <a:pt x="43" y="13"/>
                  </a:cubicBezTo>
                  <a:cubicBezTo>
                    <a:pt x="43" y="6"/>
                    <a:pt x="37" y="0"/>
                    <a:pt x="30" y="0"/>
                  </a:cubicBezTo>
                  <a:cubicBezTo>
                    <a:pt x="20" y="0"/>
                    <a:pt x="11" y="2"/>
                    <a:pt x="3" y="6"/>
                  </a:cubicBezTo>
                  <a:cubicBezTo>
                    <a:pt x="1" y="11"/>
                    <a:pt x="0" y="23"/>
                    <a:pt x="10" y="31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04629" y="1792264"/>
            <a:ext cx="2107131" cy="2330403"/>
            <a:chOff x="5806679" y="2520032"/>
            <a:chExt cx="719138" cy="795338"/>
          </a:xfrm>
        </p:grpSpPr>
        <p:sp>
          <p:nvSpPr>
            <p:cNvPr id="126" name="Freeform 488"/>
            <p:cNvSpPr>
              <a:spLocks/>
            </p:cNvSpPr>
            <p:nvPr/>
          </p:nvSpPr>
          <p:spPr bwMode="auto">
            <a:xfrm>
              <a:off x="5812632" y="3151064"/>
              <a:ext cx="278606" cy="164306"/>
            </a:xfrm>
            <a:custGeom>
              <a:avLst/>
              <a:gdLst>
                <a:gd name="T0" fmla="*/ 139 w 153"/>
                <a:gd name="T1" fmla="*/ 0 h 90"/>
                <a:gd name="T2" fmla="*/ 126 w 153"/>
                <a:gd name="T3" fmla="*/ 14 h 90"/>
                <a:gd name="T4" fmla="*/ 76 w 153"/>
                <a:gd name="T5" fmla="*/ 63 h 90"/>
                <a:gd name="T6" fmla="*/ 27 w 153"/>
                <a:gd name="T7" fmla="*/ 19 h 90"/>
                <a:gd name="T8" fmla="*/ 0 w 153"/>
                <a:gd name="T9" fmla="*/ 19 h 90"/>
                <a:gd name="T10" fmla="*/ 76 w 153"/>
                <a:gd name="T11" fmla="*/ 90 h 90"/>
                <a:gd name="T12" fmla="*/ 153 w 153"/>
                <a:gd name="T13" fmla="*/ 14 h 90"/>
                <a:gd name="T14" fmla="*/ 139 w 153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90">
                  <a:moveTo>
                    <a:pt x="139" y="0"/>
                  </a:moveTo>
                  <a:cubicBezTo>
                    <a:pt x="132" y="0"/>
                    <a:pt x="126" y="6"/>
                    <a:pt x="126" y="14"/>
                  </a:cubicBezTo>
                  <a:cubicBezTo>
                    <a:pt x="126" y="41"/>
                    <a:pt x="104" y="63"/>
                    <a:pt x="76" y="63"/>
                  </a:cubicBezTo>
                  <a:cubicBezTo>
                    <a:pt x="51" y="63"/>
                    <a:pt x="30" y="44"/>
                    <a:pt x="27" y="19"/>
                  </a:cubicBezTo>
                  <a:cubicBezTo>
                    <a:pt x="14" y="25"/>
                    <a:pt x="5" y="22"/>
                    <a:pt x="0" y="19"/>
                  </a:cubicBezTo>
                  <a:cubicBezTo>
                    <a:pt x="3" y="58"/>
                    <a:pt x="36" y="90"/>
                    <a:pt x="76" y="90"/>
                  </a:cubicBezTo>
                  <a:cubicBezTo>
                    <a:pt x="118" y="90"/>
                    <a:pt x="153" y="56"/>
                    <a:pt x="153" y="14"/>
                  </a:cubicBezTo>
                  <a:cubicBezTo>
                    <a:pt x="153" y="6"/>
                    <a:pt x="147" y="0"/>
                    <a:pt x="139" y="0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9"/>
            <p:cNvSpPr>
              <a:spLocks/>
            </p:cNvSpPr>
            <p:nvPr/>
          </p:nvSpPr>
          <p:spPr bwMode="auto">
            <a:xfrm>
              <a:off x="5812632" y="3109392"/>
              <a:ext cx="58341" cy="88106"/>
            </a:xfrm>
            <a:custGeom>
              <a:avLst/>
              <a:gdLst>
                <a:gd name="T0" fmla="*/ 27 w 32"/>
                <a:gd name="T1" fmla="*/ 42 h 48"/>
                <a:gd name="T2" fmla="*/ 27 w 32"/>
                <a:gd name="T3" fmla="*/ 37 h 48"/>
                <a:gd name="T4" fmla="*/ 30 w 32"/>
                <a:gd name="T5" fmla="*/ 20 h 48"/>
                <a:gd name="T6" fmla="*/ 22 w 32"/>
                <a:gd name="T7" fmla="*/ 3 h 48"/>
                <a:gd name="T8" fmla="*/ 5 w 32"/>
                <a:gd name="T9" fmla="*/ 11 h 48"/>
                <a:gd name="T10" fmla="*/ 0 w 32"/>
                <a:gd name="T11" fmla="*/ 37 h 48"/>
                <a:gd name="T12" fmla="*/ 0 w 32"/>
                <a:gd name="T13" fmla="*/ 42 h 48"/>
                <a:gd name="T14" fmla="*/ 27 w 32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8">
                  <a:moveTo>
                    <a:pt x="27" y="42"/>
                  </a:moveTo>
                  <a:cubicBezTo>
                    <a:pt x="27" y="40"/>
                    <a:pt x="27" y="39"/>
                    <a:pt x="27" y="37"/>
                  </a:cubicBezTo>
                  <a:cubicBezTo>
                    <a:pt x="27" y="31"/>
                    <a:pt x="28" y="25"/>
                    <a:pt x="30" y="20"/>
                  </a:cubicBezTo>
                  <a:cubicBezTo>
                    <a:pt x="32" y="13"/>
                    <a:pt x="29" y="5"/>
                    <a:pt x="22" y="3"/>
                  </a:cubicBezTo>
                  <a:cubicBezTo>
                    <a:pt x="15" y="0"/>
                    <a:pt x="7" y="4"/>
                    <a:pt x="5" y="11"/>
                  </a:cubicBezTo>
                  <a:cubicBezTo>
                    <a:pt x="2" y="19"/>
                    <a:pt x="0" y="28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5" y="45"/>
                    <a:pt x="14" y="48"/>
                    <a:pt x="27" y="4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490"/>
            <p:cNvSpPr>
              <a:spLocks noChangeArrowheads="1"/>
            </p:cNvSpPr>
            <p:nvPr/>
          </p:nvSpPr>
          <p:spPr bwMode="auto">
            <a:xfrm>
              <a:off x="5880498" y="2520032"/>
              <a:ext cx="213122" cy="211931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491"/>
            <p:cNvSpPr>
              <a:spLocks noChangeArrowheads="1"/>
            </p:cNvSpPr>
            <p:nvPr/>
          </p:nvSpPr>
          <p:spPr bwMode="auto">
            <a:xfrm>
              <a:off x="5925741" y="2564086"/>
              <a:ext cx="122634" cy="123825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492"/>
            <p:cNvSpPr>
              <a:spLocks noChangeArrowheads="1"/>
            </p:cNvSpPr>
            <p:nvPr/>
          </p:nvSpPr>
          <p:spPr bwMode="auto">
            <a:xfrm>
              <a:off x="6241257" y="2520032"/>
              <a:ext cx="211931" cy="211931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493"/>
            <p:cNvSpPr>
              <a:spLocks noChangeArrowheads="1"/>
            </p:cNvSpPr>
            <p:nvPr/>
          </p:nvSpPr>
          <p:spPr bwMode="auto">
            <a:xfrm>
              <a:off x="6285310" y="2564086"/>
              <a:ext cx="123825" cy="123825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494"/>
            <p:cNvSpPr>
              <a:spLocks noChangeArrowheads="1"/>
            </p:cNvSpPr>
            <p:nvPr/>
          </p:nvSpPr>
          <p:spPr bwMode="auto">
            <a:xfrm>
              <a:off x="5880498" y="2520032"/>
              <a:ext cx="213122" cy="211931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495"/>
            <p:cNvSpPr>
              <a:spLocks noChangeArrowheads="1"/>
            </p:cNvSpPr>
            <p:nvPr/>
          </p:nvSpPr>
          <p:spPr bwMode="auto">
            <a:xfrm>
              <a:off x="5925741" y="2564086"/>
              <a:ext cx="122634" cy="123825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96"/>
            <p:cNvSpPr>
              <a:spLocks/>
            </p:cNvSpPr>
            <p:nvPr/>
          </p:nvSpPr>
          <p:spPr bwMode="auto">
            <a:xfrm>
              <a:off x="6169819" y="3049861"/>
              <a:ext cx="198834" cy="264319"/>
            </a:xfrm>
            <a:custGeom>
              <a:avLst/>
              <a:gdLst>
                <a:gd name="T0" fmla="*/ 74 w 109"/>
                <a:gd name="T1" fmla="*/ 110 h 145"/>
                <a:gd name="T2" fmla="*/ 74 w 109"/>
                <a:gd name="T3" fmla="*/ 75 h 145"/>
                <a:gd name="T4" fmla="*/ 109 w 109"/>
                <a:gd name="T5" fmla="*/ 0 h 145"/>
                <a:gd name="T6" fmla="*/ 0 w 109"/>
                <a:gd name="T7" fmla="*/ 56 h 145"/>
                <a:gd name="T8" fmla="*/ 0 w 109"/>
                <a:gd name="T9" fmla="*/ 105 h 145"/>
                <a:gd name="T10" fmla="*/ 20 w 109"/>
                <a:gd name="T11" fmla="*/ 103 h 145"/>
                <a:gd name="T12" fmla="*/ 20 w 109"/>
                <a:gd name="T13" fmla="*/ 110 h 145"/>
                <a:gd name="T14" fmla="*/ 2 w 109"/>
                <a:gd name="T15" fmla="*/ 145 h 145"/>
                <a:gd name="T16" fmla="*/ 92 w 109"/>
                <a:gd name="T17" fmla="*/ 145 h 145"/>
                <a:gd name="T18" fmla="*/ 74 w 109"/>
                <a:gd name="T1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45">
                  <a:moveTo>
                    <a:pt x="74" y="110"/>
                  </a:moveTo>
                  <a:cubicBezTo>
                    <a:pt x="74" y="75"/>
                    <a:pt x="74" y="75"/>
                    <a:pt x="74" y="75"/>
                  </a:cubicBezTo>
                  <a:cubicBezTo>
                    <a:pt x="95" y="56"/>
                    <a:pt x="108" y="30"/>
                    <a:pt x="109" y="0"/>
                  </a:cubicBezTo>
                  <a:cubicBezTo>
                    <a:pt x="87" y="34"/>
                    <a:pt x="46" y="56"/>
                    <a:pt x="0" y="5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105"/>
                    <a:pt x="13" y="104"/>
                    <a:pt x="20" y="103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9" y="118"/>
                    <a:pt x="2" y="131"/>
                    <a:pt x="2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31"/>
                    <a:pt x="85" y="118"/>
                    <a:pt x="74" y="11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97"/>
            <p:cNvSpPr>
              <a:spLocks noEditPoints="1"/>
            </p:cNvSpPr>
            <p:nvPr/>
          </p:nvSpPr>
          <p:spPr bwMode="auto">
            <a:xfrm>
              <a:off x="5970985" y="2841501"/>
              <a:ext cx="397669" cy="472678"/>
            </a:xfrm>
            <a:custGeom>
              <a:avLst/>
              <a:gdLst>
                <a:gd name="T0" fmla="*/ 109 w 218"/>
                <a:gd name="T1" fmla="*/ 0 h 259"/>
                <a:gd name="T2" fmla="*/ 0 w 218"/>
                <a:gd name="T3" fmla="*/ 109 h 259"/>
                <a:gd name="T4" fmla="*/ 0 w 218"/>
                <a:gd name="T5" fmla="*/ 115 h 259"/>
                <a:gd name="T6" fmla="*/ 4 w 218"/>
                <a:gd name="T7" fmla="*/ 121 h 259"/>
                <a:gd name="T8" fmla="*/ 0 w 218"/>
                <a:gd name="T9" fmla="*/ 115 h 259"/>
                <a:gd name="T10" fmla="*/ 34 w 218"/>
                <a:gd name="T11" fmla="*/ 189 h 259"/>
                <a:gd name="T12" fmla="*/ 34 w 218"/>
                <a:gd name="T13" fmla="*/ 224 h 259"/>
                <a:gd name="T14" fmla="*/ 17 w 218"/>
                <a:gd name="T15" fmla="*/ 259 h 259"/>
                <a:gd name="T16" fmla="*/ 107 w 218"/>
                <a:gd name="T17" fmla="*/ 259 h 259"/>
                <a:gd name="T18" fmla="*/ 89 w 218"/>
                <a:gd name="T19" fmla="*/ 224 h 259"/>
                <a:gd name="T20" fmla="*/ 89 w 218"/>
                <a:gd name="T21" fmla="*/ 217 h 259"/>
                <a:gd name="T22" fmla="*/ 92 w 218"/>
                <a:gd name="T23" fmla="*/ 217 h 259"/>
                <a:gd name="T24" fmla="*/ 98 w 218"/>
                <a:gd name="T25" fmla="*/ 218 h 259"/>
                <a:gd name="T26" fmla="*/ 99 w 218"/>
                <a:gd name="T27" fmla="*/ 218 h 259"/>
                <a:gd name="T28" fmla="*/ 109 w 218"/>
                <a:gd name="T29" fmla="*/ 219 h 259"/>
                <a:gd name="T30" fmla="*/ 109 w 218"/>
                <a:gd name="T31" fmla="*/ 170 h 259"/>
                <a:gd name="T32" fmla="*/ 172 w 218"/>
                <a:gd name="T33" fmla="*/ 155 h 259"/>
                <a:gd name="T34" fmla="*/ 218 w 218"/>
                <a:gd name="T35" fmla="*/ 114 h 259"/>
                <a:gd name="T36" fmla="*/ 218 w 218"/>
                <a:gd name="T37" fmla="*/ 109 h 259"/>
                <a:gd name="T38" fmla="*/ 109 w 218"/>
                <a:gd name="T39" fmla="*/ 0 h 259"/>
                <a:gd name="T40" fmla="*/ 10 w 218"/>
                <a:gd name="T41" fmla="*/ 128 h 259"/>
                <a:gd name="T42" fmla="*/ 15 w 218"/>
                <a:gd name="T43" fmla="*/ 133 h 259"/>
                <a:gd name="T44" fmla="*/ 10 w 218"/>
                <a:gd name="T45" fmla="*/ 128 h 259"/>
                <a:gd name="T46" fmla="*/ 5 w 218"/>
                <a:gd name="T47" fmla="*/ 122 h 259"/>
                <a:gd name="T48" fmla="*/ 9 w 218"/>
                <a:gd name="T49" fmla="*/ 127 h 259"/>
                <a:gd name="T50" fmla="*/ 5 w 218"/>
                <a:gd name="T51" fmla="*/ 122 h 259"/>
                <a:gd name="T52" fmla="*/ 15 w 218"/>
                <a:gd name="T53" fmla="*/ 133 h 259"/>
                <a:gd name="T54" fmla="*/ 47 w 218"/>
                <a:gd name="T55" fmla="*/ 156 h 259"/>
                <a:gd name="T56" fmla="*/ 15 w 218"/>
                <a:gd name="T57" fmla="*/ 133 h 259"/>
                <a:gd name="T58" fmla="*/ 109 w 218"/>
                <a:gd name="T59" fmla="*/ 135 h 259"/>
                <a:gd name="T60" fmla="*/ 109 w 218"/>
                <a:gd name="T61" fmla="*/ 114 h 259"/>
                <a:gd name="T62" fmla="*/ 109 w 218"/>
                <a:gd name="T63" fmla="*/ 114 h 259"/>
                <a:gd name="T64" fmla="*/ 109 w 218"/>
                <a:gd name="T65" fmla="*/ 162 h 259"/>
                <a:gd name="T66" fmla="*/ 109 w 218"/>
                <a:gd name="T67" fmla="*/ 13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8" h="259">
                  <a:moveTo>
                    <a:pt x="109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11"/>
                    <a:pt x="0" y="113"/>
                    <a:pt x="0" y="115"/>
                  </a:cubicBezTo>
                  <a:cubicBezTo>
                    <a:pt x="1" y="117"/>
                    <a:pt x="3" y="119"/>
                    <a:pt x="4" y="121"/>
                  </a:cubicBezTo>
                  <a:cubicBezTo>
                    <a:pt x="3" y="119"/>
                    <a:pt x="1" y="117"/>
                    <a:pt x="0" y="115"/>
                  </a:cubicBezTo>
                  <a:cubicBezTo>
                    <a:pt x="1" y="144"/>
                    <a:pt x="14" y="171"/>
                    <a:pt x="34" y="189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24" y="232"/>
                    <a:pt x="17" y="245"/>
                    <a:pt x="17" y="259"/>
                  </a:cubicBezTo>
                  <a:cubicBezTo>
                    <a:pt x="107" y="259"/>
                    <a:pt x="107" y="259"/>
                    <a:pt x="107" y="259"/>
                  </a:cubicBezTo>
                  <a:cubicBezTo>
                    <a:pt x="107" y="245"/>
                    <a:pt x="100" y="232"/>
                    <a:pt x="89" y="224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90" y="217"/>
                    <a:pt x="91" y="217"/>
                    <a:pt x="92" y="217"/>
                  </a:cubicBezTo>
                  <a:cubicBezTo>
                    <a:pt x="94" y="218"/>
                    <a:pt x="96" y="218"/>
                    <a:pt x="98" y="218"/>
                  </a:cubicBezTo>
                  <a:cubicBezTo>
                    <a:pt x="99" y="218"/>
                    <a:pt x="99" y="218"/>
                    <a:pt x="99" y="218"/>
                  </a:cubicBezTo>
                  <a:cubicBezTo>
                    <a:pt x="102" y="219"/>
                    <a:pt x="105" y="219"/>
                    <a:pt x="109" y="219"/>
                  </a:cubicBezTo>
                  <a:cubicBezTo>
                    <a:pt x="109" y="170"/>
                    <a:pt x="109" y="170"/>
                    <a:pt x="109" y="170"/>
                  </a:cubicBezTo>
                  <a:cubicBezTo>
                    <a:pt x="132" y="170"/>
                    <a:pt x="153" y="165"/>
                    <a:pt x="172" y="155"/>
                  </a:cubicBezTo>
                  <a:cubicBezTo>
                    <a:pt x="191" y="145"/>
                    <a:pt x="207" y="131"/>
                    <a:pt x="218" y="114"/>
                  </a:cubicBezTo>
                  <a:cubicBezTo>
                    <a:pt x="218" y="113"/>
                    <a:pt x="218" y="111"/>
                    <a:pt x="218" y="109"/>
                  </a:cubicBezTo>
                  <a:cubicBezTo>
                    <a:pt x="218" y="49"/>
                    <a:pt x="169" y="0"/>
                    <a:pt x="109" y="0"/>
                  </a:cubicBezTo>
                  <a:close/>
                  <a:moveTo>
                    <a:pt x="10" y="128"/>
                  </a:moveTo>
                  <a:cubicBezTo>
                    <a:pt x="11" y="130"/>
                    <a:pt x="13" y="131"/>
                    <a:pt x="15" y="133"/>
                  </a:cubicBezTo>
                  <a:cubicBezTo>
                    <a:pt x="13" y="131"/>
                    <a:pt x="11" y="130"/>
                    <a:pt x="10" y="128"/>
                  </a:cubicBezTo>
                  <a:close/>
                  <a:moveTo>
                    <a:pt x="5" y="122"/>
                  </a:moveTo>
                  <a:cubicBezTo>
                    <a:pt x="6" y="124"/>
                    <a:pt x="8" y="126"/>
                    <a:pt x="9" y="127"/>
                  </a:cubicBezTo>
                  <a:cubicBezTo>
                    <a:pt x="8" y="126"/>
                    <a:pt x="6" y="124"/>
                    <a:pt x="5" y="122"/>
                  </a:cubicBezTo>
                  <a:close/>
                  <a:moveTo>
                    <a:pt x="15" y="133"/>
                  </a:moveTo>
                  <a:cubicBezTo>
                    <a:pt x="24" y="142"/>
                    <a:pt x="35" y="150"/>
                    <a:pt x="47" y="156"/>
                  </a:cubicBezTo>
                  <a:cubicBezTo>
                    <a:pt x="35" y="150"/>
                    <a:pt x="24" y="142"/>
                    <a:pt x="15" y="133"/>
                  </a:cubicBezTo>
                  <a:close/>
                  <a:moveTo>
                    <a:pt x="109" y="135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62"/>
                    <a:pt x="109" y="162"/>
                    <a:pt x="109" y="162"/>
                  </a:cubicBezTo>
                  <a:lnTo>
                    <a:pt x="109" y="135"/>
                  </a:ln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98"/>
            <p:cNvSpPr>
              <a:spLocks/>
            </p:cNvSpPr>
            <p:nvPr/>
          </p:nvSpPr>
          <p:spPr bwMode="auto">
            <a:xfrm>
              <a:off x="6169819" y="3123679"/>
              <a:ext cx="115491" cy="117872"/>
            </a:xfrm>
            <a:custGeom>
              <a:avLst/>
              <a:gdLst>
                <a:gd name="T0" fmla="*/ 63 w 63"/>
                <a:gd name="T1" fmla="*/ 0 h 64"/>
                <a:gd name="T2" fmla="*/ 0 w 63"/>
                <a:gd name="T3" fmla="*/ 15 h 64"/>
                <a:gd name="T4" fmla="*/ 0 w 63"/>
                <a:gd name="T5" fmla="*/ 64 h 64"/>
                <a:gd name="T6" fmla="*/ 63 w 6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4">
                  <a:moveTo>
                    <a:pt x="63" y="0"/>
                  </a:moveTo>
                  <a:cubicBezTo>
                    <a:pt x="44" y="10"/>
                    <a:pt x="23" y="15"/>
                    <a:pt x="0" y="1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7" y="64"/>
                    <a:pt x="57" y="38"/>
                    <a:pt x="63" y="0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499"/>
            <p:cNvSpPr>
              <a:spLocks noChangeArrowheads="1"/>
            </p:cNvSpPr>
            <p:nvPr/>
          </p:nvSpPr>
          <p:spPr bwMode="auto">
            <a:xfrm>
              <a:off x="6169819" y="2605757"/>
              <a:ext cx="1191" cy="1191"/>
            </a:xfrm>
            <a:prstGeom prst="rect">
              <a:avLst/>
            </a:pr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500"/>
            <p:cNvSpPr>
              <a:spLocks noChangeArrowheads="1"/>
            </p:cNvSpPr>
            <p:nvPr/>
          </p:nvSpPr>
          <p:spPr bwMode="auto">
            <a:xfrm>
              <a:off x="6134101" y="3060576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501"/>
            <p:cNvSpPr>
              <a:spLocks noChangeArrowheads="1"/>
            </p:cNvSpPr>
            <p:nvPr/>
          </p:nvSpPr>
          <p:spPr bwMode="auto">
            <a:xfrm>
              <a:off x="6169819" y="2605757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2"/>
            <p:cNvSpPr>
              <a:spLocks/>
            </p:cNvSpPr>
            <p:nvPr/>
          </p:nvSpPr>
          <p:spPr bwMode="auto">
            <a:xfrm>
              <a:off x="6169819" y="2605757"/>
              <a:ext cx="0" cy="225028"/>
            </a:xfrm>
            <a:custGeom>
              <a:avLst/>
              <a:gdLst>
                <a:gd name="T0" fmla="*/ 189 h 189"/>
                <a:gd name="T1" fmla="*/ 0 h 189"/>
                <a:gd name="T2" fmla="*/ 0 h 189"/>
                <a:gd name="T3" fmla="*/ 0 h 189"/>
                <a:gd name="T4" fmla="*/ 189 h 189"/>
                <a:gd name="T5" fmla="*/ 189 h 18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3"/>
            <p:cNvSpPr>
              <a:spLocks/>
            </p:cNvSpPr>
            <p:nvPr/>
          </p:nvSpPr>
          <p:spPr bwMode="auto">
            <a:xfrm>
              <a:off x="6169819" y="2830786"/>
              <a:ext cx="0" cy="219075"/>
            </a:xfrm>
            <a:custGeom>
              <a:avLst/>
              <a:gdLst>
                <a:gd name="T0" fmla="*/ 184 h 184"/>
                <a:gd name="T1" fmla="*/ 184 h 184"/>
                <a:gd name="T2" fmla="*/ 184 h 184"/>
                <a:gd name="T3" fmla="*/ 70 h 184"/>
                <a:gd name="T4" fmla="*/ 0 h 184"/>
                <a:gd name="T5" fmla="*/ 0 h 184"/>
                <a:gd name="T6" fmla="*/ 70 h 184"/>
                <a:gd name="T7" fmla="*/ 184 h 18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84">
                  <a:moveTo>
                    <a:pt x="0" y="184"/>
                  </a:moveTo>
                  <a:lnTo>
                    <a:pt x="0" y="184"/>
                  </a:lnTo>
                  <a:lnTo>
                    <a:pt x="0" y="184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504"/>
            <p:cNvSpPr>
              <a:spLocks noChangeArrowheads="1"/>
            </p:cNvSpPr>
            <p:nvPr/>
          </p:nvSpPr>
          <p:spPr bwMode="auto">
            <a:xfrm>
              <a:off x="6169819" y="3049861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05"/>
            <p:cNvSpPr>
              <a:spLocks/>
            </p:cNvSpPr>
            <p:nvPr/>
          </p:nvSpPr>
          <p:spPr bwMode="auto">
            <a:xfrm>
              <a:off x="6169819" y="2567657"/>
              <a:ext cx="317897" cy="551259"/>
            </a:xfrm>
            <a:custGeom>
              <a:avLst/>
              <a:gdLst>
                <a:gd name="T0" fmla="*/ 170 w 174"/>
                <a:gd name="T1" fmla="*/ 209 h 302"/>
                <a:gd name="T2" fmla="*/ 171 w 174"/>
                <a:gd name="T3" fmla="*/ 209 h 302"/>
                <a:gd name="T4" fmla="*/ 144 w 174"/>
                <a:gd name="T5" fmla="*/ 148 h 302"/>
                <a:gd name="T6" fmla="*/ 0 w 174"/>
                <a:gd name="T7" fmla="*/ 0 h 302"/>
                <a:gd name="T8" fmla="*/ 0 w 174"/>
                <a:gd name="T9" fmla="*/ 168 h 302"/>
                <a:gd name="T10" fmla="*/ 0 w 174"/>
                <a:gd name="T11" fmla="*/ 206 h 302"/>
                <a:gd name="T12" fmla="*/ 0 w 174"/>
                <a:gd name="T13" fmla="*/ 206 h 302"/>
                <a:gd name="T14" fmla="*/ 0 w 174"/>
                <a:gd name="T15" fmla="*/ 236 h 302"/>
                <a:gd name="T16" fmla="*/ 0 w 174"/>
                <a:gd name="T17" fmla="*/ 243 h 302"/>
                <a:gd name="T18" fmla="*/ 0 w 174"/>
                <a:gd name="T19" fmla="*/ 243 h 302"/>
                <a:gd name="T20" fmla="*/ 0 w 174"/>
                <a:gd name="T21" fmla="*/ 291 h 302"/>
                <a:gd name="T22" fmla="*/ 174 w 174"/>
                <a:gd name="T23" fmla="*/ 214 h 302"/>
                <a:gd name="T24" fmla="*/ 170 w 174"/>
                <a:gd name="T25" fmla="*/ 20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302">
                  <a:moveTo>
                    <a:pt x="170" y="209"/>
                  </a:moveTo>
                  <a:cubicBezTo>
                    <a:pt x="170" y="209"/>
                    <a:pt x="170" y="209"/>
                    <a:pt x="171" y="209"/>
                  </a:cubicBezTo>
                  <a:cubicBezTo>
                    <a:pt x="171" y="209"/>
                    <a:pt x="153" y="184"/>
                    <a:pt x="144" y="148"/>
                  </a:cubicBezTo>
                  <a:cubicBezTo>
                    <a:pt x="144" y="71"/>
                    <a:pt x="109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92" y="302"/>
                    <a:pt x="174" y="214"/>
                    <a:pt x="174" y="214"/>
                  </a:cubicBezTo>
                  <a:cubicBezTo>
                    <a:pt x="173" y="212"/>
                    <a:pt x="171" y="210"/>
                    <a:pt x="170" y="209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6"/>
            <p:cNvSpPr>
              <a:spLocks/>
            </p:cNvSpPr>
            <p:nvPr/>
          </p:nvSpPr>
          <p:spPr bwMode="auto">
            <a:xfrm>
              <a:off x="5853113" y="2567657"/>
              <a:ext cx="316706" cy="514350"/>
            </a:xfrm>
            <a:custGeom>
              <a:avLst/>
              <a:gdLst>
                <a:gd name="T0" fmla="*/ 30 w 174"/>
                <a:gd name="T1" fmla="*/ 148 h 282"/>
                <a:gd name="T2" fmla="*/ 3 w 174"/>
                <a:gd name="T3" fmla="*/ 209 h 282"/>
                <a:gd name="T4" fmla="*/ 4 w 174"/>
                <a:gd name="T5" fmla="*/ 209 h 282"/>
                <a:gd name="T6" fmla="*/ 0 w 174"/>
                <a:gd name="T7" fmla="*/ 214 h 282"/>
                <a:gd name="T8" fmla="*/ 102 w 174"/>
                <a:gd name="T9" fmla="*/ 282 h 282"/>
                <a:gd name="T10" fmla="*/ 102 w 174"/>
                <a:gd name="T11" fmla="*/ 253 h 282"/>
                <a:gd name="T12" fmla="*/ 107 w 174"/>
                <a:gd name="T13" fmla="*/ 217 h 282"/>
                <a:gd name="T14" fmla="*/ 154 w 174"/>
                <a:gd name="T15" fmla="*/ 248 h 282"/>
                <a:gd name="T16" fmla="*/ 174 w 174"/>
                <a:gd name="T17" fmla="*/ 243 h 282"/>
                <a:gd name="T18" fmla="*/ 174 w 174"/>
                <a:gd name="T19" fmla="*/ 168 h 282"/>
                <a:gd name="T20" fmla="*/ 174 w 174"/>
                <a:gd name="T21" fmla="*/ 0 h 282"/>
                <a:gd name="T22" fmla="*/ 30 w 174"/>
                <a:gd name="T23" fmla="*/ 14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282">
                  <a:moveTo>
                    <a:pt x="30" y="148"/>
                  </a:moveTo>
                  <a:cubicBezTo>
                    <a:pt x="21" y="184"/>
                    <a:pt x="3" y="209"/>
                    <a:pt x="3" y="209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3" y="210"/>
                    <a:pt x="1" y="212"/>
                    <a:pt x="0" y="214"/>
                  </a:cubicBezTo>
                  <a:cubicBezTo>
                    <a:pt x="0" y="214"/>
                    <a:pt x="43" y="260"/>
                    <a:pt x="102" y="282"/>
                  </a:cubicBezTo>
                  <a:cubicBezTo>
                    <a:pt x="102" y="279"/>
                    <a:pt x="102" y="272"/>
                    <a:pt x="102" y="253"/>
                  </a:cubicBezTo>
                  <a:cubicBezTo>
                    <a:pt x="102" y="232"/>
                    <a:pt x="105" y="222"/>
                    <a:pt x="107" y="217"/>
                  </a:cubicBezTo>
                  <a:cubicBezTo>
                    <a:pt x="131" y="227"/>
                    <a:pt x="149" y="238"/>
                    <a:pt x="154" y="248"/>
                  </a:cubicBezTo>
                  <a:cubicBezTo>
                    <a:pt x="160" y="245"/>
                    <a:pt x="167" y="243"/>
                    <a:pt x="174" y="243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65" y="0"/>
                    <a:pt x="30" y="71"/>
                    <a:pt x="30" y="148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07"/>
            <p:cNvSpPr>
              <a:spLocks/>
            </p:cNvSpPr>
            <p:nvPr/>
          </p:nvSpPr>
          <p:spPr bwMode="auto">
            <a:xfrm>
              <a:off x="6038851" y="2921273"/>
              <a:ext cx="130969" cy="186928"/>
            </a:xfrm>
            <a:custGeom>
              <a:avLst/>
              <a:gdLst>
                <a:gd name="T0" fmla="*/ 25 w 72"/>
                <a:gd name="T1" fmla="*/ 9 h 102"/>
                <a:gd name="T2" fmla="*/ 9 w 72"/>
                <a:gd name="T3" fmla="*/ 18 h 102"/>
                <a:gd name="T4" fmla="*/ 0 w 72"/>
                <a:gd name="T5" fmla="*/ 59 h 102"/>
                <a:gd name="T6" fmla="*/ 0 w 72"/>
                <a:gd name="T7" fmla="*/ 88 h 102"/>
                <a:gd name="T8" fmla="*/ 72 w 72"/>
                <a:gd name="T9" fmla="*/ 102 h 102"/>
                <a:gd name="T10" fmla="*/ 72 w 72"/>
                <a:gd name="T11" fmla="*/ 12 h 102"/>
                <a:gd name="T12" fmla="*/ 25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25" y="9"/>
                  </a:moveTo>
                  <a:cubicBezTo>
                    <a:pt x="19" y="12"/>
                    <a:pt x="13" y="15"/>
                    <a:pt x="9" y="18"/>
                  </a:cubicBezTo>
                  <a:cubicBezTo>
                    <a:pt x="9" y="18"/>
                    <a:pt x="0" y="21"/>
                    <a:pt x="0" y="59"/>
                  </a:cubicBezTo>
                  <a:cubicBezTo>
                    <a:pt x="0" y="78"/>
                    <a:pt x="0" y="85"/>
                    <a:pt x="0" y="88"/>
                  </a:cubicBezTo>
                  <a:cubicBezTo>
                    <a:pt x="22" y="95"/>
                    <a:pt x="45" y="102"/>
                    <a:pt x="72" y="10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47" y="0"/>
                    <a:pt x="37" y="5"/>
                    <a:pt x="25" y="9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08"/>
            <p:cNvSpPr>
              <a:spLocks/>
            </p:cNvSpPr>
            <p:nvPr/>
          </p:nvSpPr>
          <p:spPr bwMode="auto">
            <a:xfrm>
              <a:off x="6169819" y="2921273"/>
              <a:ext cx="132159" cy="186928"/>
            </a:xfrm>
            <a:custGeom>
              <a:avLst/>
              <a:gdLst>
                <a:gd name="T0" fmla="*/ 47 w 72"/>
                <a:gd name="T1" fmla="*/ 9 h 102"/>
                <a:gd name="T2" fmla="*/ 63 w 72"/>
                <a:gd name="T3" fmla="*/ 18 h 102"/>
                <a:gd name="T4" fmla="*/ 72 w 72"/>
                <a:gd name="T5" fmla="*/ 59 h 102"/>
                <a:gd name="T6" fmla="*/ 72 w 72"/>
                <a:gd name="T7" fmla="*/ 88 h 102"/>
                <a:gd name="T8" fmla="*/ 0 w 72"/>
                <a:gd name="T9" fmla="*/ 102 h 102"/>
                <a:gd name="T10" fmla="*/ 0 w 72"/>
                <a:gd name="T11" fmla="*/ 12 h 102"/>
                <a:gd name="T12" fmla="*/ 47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47" y="9"/>
                  </a:moveTo>
                  <a:cubicBezTo>
                    <a:pt x="53" y="12"/>
                    <a:pt x="58" y="15"/>
                    <a:pt x="63" y="18"/>
                  </a:cubicBezTo>
                  <a:cubicBezTo>
                    <a:pt x="63" y="18"/>
                    <a:pt x="72" y="21"/>
                    <a:pt x="72" y="59"/>
                  </a:cubicBezTo>
                  <a:cubicBezTo>
                    <a:pt x="72" y="78"/>
                    <a:pt x="72" y="85"/>
                    <a:pt x="72" y="88"/>
                  </a:cubicBezTo>
                  <a:cubicBezTo>
                    <a:pt x="49" y="95"/>
                    <a:pt x="25" y="102"/>
                    <a:pt x="0" y="10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4" y="0"/>
                    <a:pt x="34" y="5"/>
                    <a:pt x="47" y="9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09"/>
            <p:cNvSpPr>
              <a:spLocks/>
            </p:cNvSpPr>
            <p:nvPr/>
          </p:nvSpPr>
          <p:spPr bwMode="auto">
            <a:xfrm>
              <a:off x="5993607" y="2759348"/>
              <a:ext cx="109537" cy="150019"/>
            </a:xfrm>
            <a:custGeom>
              <a:avLst/>
              <a:gdLst>
                <a:gd name="T0" fmla="*/ 0 w 60"/>
                <a:gd name="T1" fmla="*/ 17 h 82"/>
                <a:gd name="T2" fmla="*/ 59 w 60"/>
                <a:gd name="T3" fmla="*/ 61 h 82"/>
                <a:gd name="T4" fmla="*/ 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7"/>
                  </a:moveTo>
                  <a:cubicBezTo>
                    <a:pt x="0" y="17"/>
                    <a:pt x="60" y="0"/>
                    <a:pt x="59" y="61"/>
                  </a:cubicBezTo>
                  <a:cubicBezTo>
                    <a:pt x="59" y="61"/>
                    <a:pt x="0" y="82"/>
                    <a:pt x="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510"/>
            <p:cNvSpPr>
              <a:spLocks noChangeArrowheads="1"/>
            </p:cNvSpPr>
            <p:nvPr/>
          </p:nvSpPr>
          <p:spPr bwMode="auto">
            <a:xfrm>
              <a:off x="6007894" y="2791495"/>
              <a:ext cx="79772" cy="80963"/>
            </a:xfrm>
            <a:prstGeom prst="ellipse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511"/>
            <p:cNvSpPr>
              <a:spLocks noChangeArrowheads="1"/>
            </p:cNvSpPr>
            <p:nvPr/>
          </p:nvSpPr>
          <p:spPr bwMode="auto">
            <a:xfrm>
              <a:off x="6048376" y="2801020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6237685" y="2759348"/>
              <a:ext cx="109537" cy="150019"/>
            </a:xfrm>
            <a:custGeom>
              <a:avLst/>
              <a:gdLst>
                <a:gd name="T0" fmla="*/ 60 w 60"/>
                <a:gd name="T1" fmla="*/ 17 h 82"/>
                <a:gd name="T2" fmla="*/ 2 w 60"/>
                <a:gd name="T3" fmla="*/ 61 h 82"/>
                <a:gd name="T4" fmla="*/ 60 w 60"/>
                <a:gd name="T5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60" y="17"/>
                  </a:moveTo>
                  <a:cubicBezTo>
                    <a:pt x="60" y="17"/>
                    <a:pt x="0" y="0"/>
                    <a:pt x="2" y="61"/>
                  </a:cubicBezTo>
                  <a:cubicBezTo>
                    <a:pt x="2" y="61"/>
                    <a:pt x="60" y="82"/>
                    <a:pt x="60" y="17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513"/>
            <p:cNvSpPr>
              <a:spLocks noChangeArrowheads="1"/>
            </p:cNvSpPr>
            <p:nvPr/>
          </p:nvSpPr>
          <p:spPr bwMode="auto">
            <a:xfrm>
              <a:off x="6250782" y="2791495"/>
              <a:ext cx="82153" cy="80963"/>
            </a:xfrm>
            <a:prstGeom prst="ellipse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514"/>
            <p:cNvSpPr>
              <a:spLocks noChangeArrowheads="1"/>
            </p:cNvSpPr>
            <p:nvPr/>
          </p:nvSpPr>
          <p:spPr bwMode="auto">
            <a:xfrm>
              <a:off x="6294835" y="2801020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15"/>
            <p:cNvSpPr>
              <a:spLocks/>
            </p:cNvSpPr>
            <p:nvPr/>
          </p:nvSpPr>
          <p:spPr bwMode="auto">
            <a:xfrm>
              <a:off x="6100763" y="2928417"/>
              <a:ext cx="139303" cy="54769"/>
            </a:xfrm>
            <a:custGeom>
              <a:avLst/>
              <a:gdLst>
                <a:gd name="T0" fmla="*/ 34 w 76"/>
                <a:gd name="T1" fmla="*/ 30 h 30"/>
                <a:gd name="T2" fmla="*/ 26 w 76"/>
                <a:gd name="T3" fmla="*/ 26 h 30"/>
                <a:gd name="T4" fmla="*/ 0 w 76"/>
                <a:gd name="T5" fmla="*/ 4 h 30"/>
                <a:gd name="T6" fmla="*/ 38 w 76"/>
                <a:gd name="T7" fmla="*/ 0 h 30"/>
                <a:gd name="T8" fmla="*/ 76 w 76"/>
                <a:gd name="T9" fmla="*/ 4 h 30"/>
                <a:gd name="T10" fmla="*/ 48 w 76"/>
                <a:gd name="T11" fmla="*/ 26 h 30"/>
                <a:gd name="T12" fmla="*/ 41 w 76"/>
                <a:gd name="T13" fmla="*/ 30 h 30"/>
                <a:gd name="T14" fmla="*/ 34 w 7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0">
                  <a:moveTo>
                    <a:pt x="34" y="30"/>
                  </a:moveTo>
                  <a:cubicBezTo>
                    <a:pt x="31" y="29"/>
                    <a:pt x="28" y="28"/>
                    <a:pt x="26" y="26"/>
                  </a:cubicBezTo>
                  <a:cubicBezTo>
                    <a:pt x="18" y="15"/>
                    <a:pt x="6" y="8"/>
                    <a:pt x="0" y="4"/>
                  </a:cubicBezTo>
                  <a:cubicBezTo>
                    <a:pt x="6" y="3"/>
                    <a:pt x="18" y="0"/>
                    <a:pt x="38" y="0"/>
                  </a:cubicBezTo>
                  <a:cubicBezTo>
                    <a:pt x="57" y="0"/>
                    <a:pt x="70" y="3"/>
                    <a:pt x="76" y="4"/>
                  </a:cubicBezTo>
                  <a:cubicBezTo>
                    <a:pt x="65" y="11"/>
                    <a:pt x="55" y="19"/>
                    <a:pt x="48" y="26"/>
                  </a:cubicBezTo>
                  <a:cubicBezTo>
                    <a:pt x="47" y="28"/>
                    <a:pt x="44" y="29"/>
                    <a:pt x="41" y="30"/>
                  </a:cubicBezTo>
                  <a:lnTo>
                    <a:pt x="34" y="30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16"/>
            <p:cNvSpPr>
              <a:spLocks noEditPoints="1"/>
            </p:cNvSpPr>
            <p:nvPr/>
          </p:nvSpPr>
          <p:spPr bwMode="auto">
            <a:xfrm>
              <a:off x="6090048" y="2924845"/>
              <a:ext cx="158353" cy="61913"/>
            </a:xfrm>
            <a:custGeom>
              <a:avLst/>
              <a:gdLst>
                <a:gd name="T0" fmla="*/ 44 w 87"/>
                <a:gd name="T1" fmla="*/ 4 h 34"/>
                <a:gd name="T2" fmla="*/ 76 w 87"/>
                <a:gd name="T3" fmla="*/ 7 h 34"/>
                <a:gd name="T4" fmla="*/ 53 w 87"/>
                <a:gd name="T5" fmla="*/ 26 h 34"/>
                <a:gd name="T6" fmla="*/ 47 w 87"/>
                <a:gd name="T7" fmla="*/ 30 h 34"/>
                <a:gd name="T8" fmla="*/ 41 w 87"/>
                <a:gd name="T9" fmla="*/ 30 h 34"/>
                <a:gd name="T10" fmla="*/ 34 w 87"/>
                <a:gd name="T11" fmla="*/ 26 h 34"/>
                <a:gd name="T12" fmla="*/ 11 w 87"/>
                <a:gd name="T13" fmla="*/ 7 h 34"/>
                <a:gd name="T14" fmla="*/ 44 w 87"/>
                <a:gd name="T15" fmla="*/ 4 h 34"/>
                <a:gd name="T16" fmla="*/ 44 w 87"/>
                <a:gd name="T17" fmla="*/ 0 h 34"/>
                <a:gd name="T18" fmla="*/ 0 w 87"/>
                <a:gd name="T19" fmla="*/ 6 h 34"/>
                <a:gd name="T20" fmla="*/ 0 w 87"/>
                <a:gd name="T21" fmla="*/ 6 h 34"/>
                <a:gd name="T22" fmla="*/ 31 w 87"/>
                <a:gd name="T23" fmla="*/ 29 h 34"/>
                <a:gd name="T24" fmla="*/ 40 w 87"/>
                <a:gd name="T25" fmla="*/ 34 h 34"/>
                <a:gd name="T26" fmla="*/ 47 w 87"/>
                <a:gd name="T27" fmla="*/ 34 h 34"/>
                <a:gd name="T28" fmla="*/ 56 w 87"/>
                <a:gd name="T29" fmla="*/ 29 h 34"/>
                <a:gd name="T30" fmla="*/ 87 w 87"/>
                <a:gd name="T31" fmla="*/ 6 h 34"/>
                <a:gd name="T32" fmla="*/ 4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44" y="4"/>
                  </a:moveTo>
                  <a:cubicBezTo>
                    <a:pt x="59" y="4"/>
                    <a:pt x="70" y="6"/>
                    <a:pt x="76" y="7"/>
                  </a:cubicBezTo>
                  <a:cubicBezTo>
                    <a:pt x="67" y="13"/>
                    <a:pt x="59" y="20"/>
                    <a:pt x="53" y="26"/>
                  </a:cubicBezTo>
                  <a:cubicBezTo>
                    <a:pt x="51" y="28"/>
                    <a:pt x="49" y="29"/>
                    <a:pt x="47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38" y="29"/>
                    <a:pt x="36" y="28"/>
                    <a:pt x="34" y="26"/>
                  </a:cubicBezTo>
                  <a:cubicBezTo>
                    <a:pt x="27" y="18"/>
                    <a:pt x="18" y="11"/>
                    <a:pt x="11" y="7"/>
                  </a:cubicBezTo>
                  <a:cubicBezTo>
                    <a:pt x="18" y="6"/>
                    <a:pt x="29" y="4"/>
                    <a:pt x="44" y="4"/>
                  </a:cubicBezTo>
                  <a:moveTo>
                    <a:pt x="44" y="0"/>
                  </a:moveTo>
                  <a:cubicBezTo>
                    <a:pt x="14" y="0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8" y="15"/>
                    <a:pt x="31" y="29"/>
                  </a:cubicBezTo>
                  <a:cubicBezTo>
                    <a:pt x="33" y="32"/>
                    <a:pt x="37" y="33"/>
                    <a:pt x="4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0" y="33"/>
                    <a:pt x="54" y="32"/>
                    <a:pt x="56" y="29"/>
                  </a:cubicBezTo>
                  <a:cubicBezTo>
                    <a:pt x="69" y="16"/>
                    <a:pt x="87" y="6"/>
                    <a:pt x="87" y="6"/>
                  </a:cubicBezTo>
                  <a:cubicBezTo>
                    <a:pt x="87" y="6"/>
                    <a:pt x="73" y="0"/>
                    <a:pt x="44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17"/>
            <p:cNvSpPr>
              <a:spLocks/>
            </p:cNvSpPr>
            <p:nvPr/>
          </p:nvSpPr>
          <p:spPr bwMode="auto">
            <a:xfrm>
              <a:off x="6048376" y="2986757"/>
              <a:ext cx="242887" cy="66675"/>
            </a:xfrm>
            <a:custGeom>
              <a:avLst/>
              <a:gdLst>
                <a:gd name="T0" fmla="*/ 64 w 133"/>
                <a:gd name="T1" fmla="*/ 15 h 36"/>
                <a:gd name="T2" fmla="*/ 44 w 133"/>
                <a:gd name="T3" fmla="*/ 31 h 36"/>
                <a:gd name="T4" fmla="*/ 5 w 133"/>
                <a:gd name="T5" fmla="*/ 14 h 36"/>
                <a:gd name="T6" fmla="*/ 1 w 133"/>
                <a:gd name="T7" fmla="*/ 14 h 36"/>
                <a:gd name="T8" fmla="*/ 1 w 133"/>
                <a:gd name="T9" fmla="*/ 17 h 36"/>
                <a:gd name="T10" fmla="*/ 40 w 133"/>
                <a:gd name="T11" fmla="*/ 36 h 36"/>
                <a:gd name="T12" fmla="*/ 44 w 133"/>
                <a:gd name="T13" fmla="*/ 36 h 36"/>
                <a:gd name="T14" fmla="*/ 67 w 133"/>
                <a:gd name="T15" fmla="*/ 21 h 36"/>
                <a:gd name="T16" fmla="*/ 89 w 133"/>
                <a:gd name="T17" fmla="*/ 36 h 36"/>
                <a:gd name="T18" fmla="*/ 94 w 133"/>
                <a:gd name="T19" fmla="*/ 36 h 36"/>
                <a:gd name="T20" fmla="*/ 132 w 133"/>
                <a:gd name="T21" fmla="*/ 17 h 36"/>
                <a:gd name="T22" fmla="*/ 132 w 133"/>
                <a:gd name="T23" fmla="*/ 14 h 36"/>
                <a:gd name="T24" fmla="*/ 129 w 133"/>
                <a:gd name="T25" fmla="*/ 14 h 36"/>
                <a:gd name="T26" fmla="*/ 90 w 133"/>
                <a:gd name="T27" fmla="*/ 31 h 36"/>
                <a:gd name="T28" fmla="*/ 70 w 133"/>
                <a:gd name="T29" fmla="*/ 15 h 36"/>
                <a:gd name="T30" fmla="*/ 70 w 133"/>
                <a:gd name="T31" fmla="*/ 0 h 36"/>
                <a:gd name="T32" fmla="*/ 70 w 133"/>
                <a:gd name="T33" fmla="*/ 0 h 36"/>
                <a:gd name="T34" fmla="*/ 63 w 133"/>
                <a:gd name="T35" fmla="*/ 0 h 36"/>
                <a:gd name="T36" fmla="*/ 64 w 133"/>
                <a:gd name="T37" fmla="*/ 0 h 36"/>
                <a:gd name="T38" fmla="*/ 64 w 133"/>
                <a:gd name="T3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6">
                  <a:moveTo>
                    <a:pt x="64" y="15"/>
                  </a:moveTo>
                  <a:cubicBezTo>
                    <a:pt x="59" y="24"/>
                    <a:pt x="52" y="30"/>
                    <a:pt x="44" y="31"/>
                  </a:cubicBezTo>
                  <a:cubicBezTo>
                    <a:pt x="25" y="33"/>
                    <a:pt x="5" y="14"/>
                    <a:pt x="5" y="14"/>
                  </a:cubicBezTo>
                  <a:cubicBezTo>
                    <a:pt x="4" y="13"/>
                    <a:pt x="2" y="13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20" y="36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53" y="35"/>
                    <a:pt x="61" y="30"/>
                    <a:pt x="67" y="21"/>
                  </a:cubicBezTo>
                  <a:cubicBezTo>
                    <a:pt x="73" y="30"/>
                    <a:pt x="80" y="35"/>
                    <a:pt x="89" y="36"/>
                  </a:cubicBezTo>
                  <a:cubicBezTo>
                    <a:pt x="91" y="36"/>
                    <a:pt x="92" y="36"/>
                    <a:pt x="94" y="36"/>
                  </a:cubicBezTo>
                  <a:cubicBezTo>
                    <a:pt x="113" y="36"/>
                    <a:pt x="132" y="18"/>
                    <a:pt x="132" y="17"/>
                  </a:cubicBezTo>
                  <a:cubicBezTo>
                    <a:pt x="133" y="16"/>
                    <a:pt x="133" y="15"/>
                    <a:pt x="132" y="14"/>
                  </a:cubicBezTo>
                  <a:cubicBezTo>
                    <a:pt x="131" y="13"/>
                    <a:pt x="130" y="13"/>
                    <a:pt x="129" y="14"/>
                  </a:cubicBezTo>
                  <a:cubicBezTo>
                    <a:pt x="128" y="14"/>
                    <a:pt x="109" y="33"/>
                    <a:pt x="90" y="31"/>
                  </a:cubicBezTo>
                  <a:cubicBezTo>
                    <a:pt x="82" y="30"/>
                    <a:pt x="75" y="24"/>
                    <a:pt x="70" y="1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5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18"/>
            <p:cNvSpPr>
              <a:spLocks/>
            </p:cNvSpPr>
            <p:nvPr/>
          </p:nvSpPr>
          <p:spPr bwMode="auto">
            <a:xfrm>
              <a:off x="5806679" y="2903414"/>
              <a:ext cx="255984" cy="113109"/>
            </a:xfrm>
            <a:custGeom>
              <a:avLst/>
              <a:gdLst>
                <a:gd name="T0" fmla="*/ 3 w 140"/>
                <a:gd name="T1" fmla="*/ 62 h 62"/>
                <a:gd name="T2" fmla="*/ 1 w 140"/>
                <a:gd name="T3" fmla="*/ 62 h 62"/>
                <a:gd name="T4" fmla="*/ 1 w 140"/>
                <a:gd name="T5" fmla="*/ 58 h 62"/>
                <a:gd name="T6" fmla="*/ 138 w 140"/>
                <a:gd name="T7" fmla="*/ 33 h 62"/>
                <a:gd name="T8" fmla="*/ 139 w 140"/>
                <a:gd name="T9" fmla="*/ 36 h 62"/>
                <a:gd name="T10" fmla="*/ 136 w 140"/>
                <a:gd name="T11" fmla="*/ 38 h 62"/>
                <a:gd name="T12" fmla="*/ 5 w 140"/>
                <a:gd name="T13" fmla="*/ 61 h 62"/>
                <a:gd name="T14" fmla="*/ 3 w 140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2">
                  <a:moveTo>
                    <a:pt x="3" y="62"/>
                  </a:moveTo>
                  <a:cubicBezTo>
                    <a:pt x="2" y="62"/>
                    <a:pt x="2" y="62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54" y="0"/>
                    <a:pt x="137" y="32"/>
                    <a:pt x="138" y="33"/>
                  </a:cubicBezTo>
                  <a:cubicBezTo>
                    <a:pt x="139" y="33"/>
                    <a:pt x="140" y="35"/>
                    <a:pt x="139" y="36"/>
                  </a:cubicBezTo>
                  <a:cubicBezTo>
                    <a:pt x="139" y="37"/>
                    <a:pt x="137" y="38"/>
                    <a:pt x="136" y="38"/>
                  </a:cubicBezTo>
                  <a:cubicBezTo>
                    <a:pt x="135" y="37"/>
                    <a:pt x="56" y="6"/>
                    <a:pt x="5" y="61"/>
                  </a:cubicBezTo>
                  <a:cubicBezTo>
                    <a:pt x="5" y="62"/>
                    <a:pt x="4" y="62"/>
                    <a:pt x="3" y="62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19"/>
            <p:cNvSpPr>
              <a:spLocks/>
            </p:cNvSpPr>
            <p:nvPr/>
          </p:nvSpPr>
          <p:spPr bwMode="auto">
            <a:xfrm>
              <a:off x="5840016" y="2945086"/>
              <a:ext cx="215503" cy="102394"/>
            </a:xfrm>
            <a:custGeom>
              <a:avLst/>
              <a:gdLst>
                <a:gd name="T0" fmla="*/ 3 w 118"/>
                <a:gd name="T1" fmla="*/ 56 h 56"/>
                <a:gd name="T2" fmla="*/ 1 w 118"/>
                <a:gd name="T3" fmla="*/ 55 h 56"/>
                <a:gd name="T4" fmla="*/ 1 w 118"/>
                <a:gd name="T5" fmla="*/ 52 h 56"/>
                <a:gd name="T6" fmla="*/ 116 w 118"/>
                <a:gd name="T7" fmla="*/ 18 h 56"/>
                <a:gd name="T8" fmla="*/ 118 w 118"/>
                <a:gd name="T9" fmla="*/ 21 h 56"/>
                <a:gd name="T10" fmla="*/ 115 w 118"/>
                <a:gd name="T11" fmla="*/ 23 h 56"/>
                <a:gd name="T12" fmla="*/ 5 w 118"/>
                <a:gd name="T13" fmla="*/ 55 h 56"/>
                <a:gd name="T14" fmla="*/ 3 w 118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56">
                  <a:moveTo>
                    <a:pt x="3" y="56"/>
                  </a:moveTo>
                  <a:cubicBezTo>
                    <a:pt x="2" y="56"/>
                    <a:pt x="1" y="56"/>
                    <a:pt x="1" y="55"/>
                  </a:cubicBezTo>
                  <a:cubicBezTo>
                    <a:pt x="0" y="54"/>
                    <a:pt x="0" y="53"/>
                    <a:pt x="1" y="52"/>
                  </a:cubicBezTo>
                  <a:cubicBezTo>
                    <a:pt x="51" y="0"/>
                    <a:pt x="116" y="18"/>
                    <a:pt x="116" y="18"/>
                  </a:cubicBezTo>
                  <a:cubicBezTo>
                    <a:pt x="118" y="18"/>
                    <a:pt x="118" y="20"/>
                    <a:pt x="118" y="21"/>
                  </a:cubicBezTo>
                  <a:cubicBezTo>
                    <a:pt x="118" y="22"/>
                    <a:pt x="116" y="23"/>
                    <a:pt x="115" y="23"/>
                  </a:cubicBezTo>
                  <a:cubicBezTo>
                    <a:pt x="114" y="23"/>
                    <a:pt x="52" y="6"/>
                    <a:pt x="5" y="55"/>
                  </a:cubicBezTo>
                  <a:cubicBezTo>
                    <a:pt x="4" y="56"/>
                    <a:pt x="3" y="56"/>
                    <a:pt x="3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20"/>
            <p:cNvSpPr>
              <a:spLocks/>
            </p:cNvSpPr>
            <p:nvPr/>
          </p:nvSpPr>
          <p:spPr bwMode="auto">
            <a:xfrm>
              <a:off x="5880498" y="2985567"/>
              <a:ext cx="175022" cy="96441"/>
            </a:xfrm>
            <a:custGeom>
              <a:avLst/>
              <a:gdLst>
                <a:gd name="T0" fmla="*/ 3 w 96"/>
                <a:gd name="T1" fmla="*/ 53 h 53"/>
                <a:gd name="T2" fmla="*/ 1 w 96"/>
                <a:gd name="T3" fmla="*/ 53 h 53"/>
                <a:gd name="T4" fmla="*/ 1 w 96"/>
                <a:gd name="T5" fmla="*/ 49 h 53"/>
                <a:gd name="T6" fmla="*/ 94 w 96"/>
                <a:gd name="T7" fmla="*/ 5 h 53"/>
                <a:gd name="T8" fmla="*/ 96 w 96"/>
                <a:gd name="T9" fmla="*/ 8 h 53"/>
                <a:gd name="T10" fmla="*/ 93 w 96"/>
                <a:gd name="T11" fmla="*/ 10 h 53"/>
                <a:gd name="T12" fmla="*/ 5 w 96"/>
                <a:gd name="T13" fmla="*/ 52 h 53"/>
                <a:gd name="T14" fmla="*/ 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3" y="53"/>
                  </a:moveTo>
                  <a:cubicBezTo>
                    <a:pt x="3" y="53"/>
                    <a:pt x="2" y="53"/>
                    <a:pt x="1" y="53"/>
                  </a:cubicBezTo>
                  <a:cubicBezTo>
                    <a:pt x="0" y="52"/>
                    <a:pt x="0" y="50"/>
                    <a:pt x="1" y="49"/>
                  </a:cubicBezTo>
                  <a:cubicBezTo>
                    <a:pt x="35" y="0"/>
                    <a:pt x="93" y="5"/>
                    <a:pt x="94" y="5"/>
                  </a:cubicBezTo>
                  <a:cubicBezTo>
                    <a:pt x="95" y="5"/>
                    <a:pt x="96" y="6"/>
                    <a:pt x="96" y="8"/>
                  </a:cubicBezTo>
                  <a:cubicBezTo>
                    <a:pt x="96" y="9"/>
                    <a:pt x="95" y="10"/>
                    <a:pt x="93" y="10"/>
                  </a:cubicBezTo>
                  <a:cubicBezTo>
                    <a:pt x="93" y="10"/>
                    <a:pt x="38" y="5"/>
                    <a:pt x="5" y="52"/>
                  </a:cubicBezTo>
                  <a:cubicBezTo>
                    <a:pt x="5" y="53"/>
                    <a:pt x="4" y="53"/>
                    <a:pt x="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21"/>
            <p:cNvSpPr>
              <a:spLocks/>
            </p:cNvSpPr>
            <p:nvPr/>
          </p:nvSpPr>
          <p:spPr bwMode="auto">
            <a:xfrm>
              <a:off x="6271023" y="2903414"/>
              <a:ext cx="254794" cy="113109"/>
            </a:xfrm>
            <a:custGeom>
              <a:avLst/>
              <a:gdLst>
                <a:gd name="T0" fmla="*/ 137 w 140"/>
                <a:gd name="T1" fmla="*/ 62 h 62"/>
                <a:gd name="T2" fmla="*/ 135 w 140"/>
                <a:gd name="T3" fmla="*/ 61 h 62"/>
                <a:gd name="T4" fmla="*/ 4 w 140"/>
                <a:gd name="T5" fmla="*/ 38 h 62"/>
                <a:gd name="T6" fmla="*/ 1 w 140"/>
                <a:gd name="T7" fmla="*/ 36 h 62"/>
                <a:gd name="T8" fmla="*/ 2 w 140"/>
                <a:gd name="T9" fmla="*/ 33 h 62"/>
                <a:gd name="T10" fmla="*/ 139 w 140"/>
                <a:gd name="T11" fmla="*/ 58 h 62"/>
                <a:gd name="T12" fmla="*/ 138 w 140"/>
                <a:gd name="T13" fmla="*/ 62 h 62"/>
                <a:gd name="T14" fmla="*/ 137 w 140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2">
                  <a:moveTo>
                    <a:pt x="137" y="62"/>
                  </a:moveTo>
                  <a:cubicBezTo>
                    <a:pt x="136" y="62"/>
                    <a:pt x="135" y="62"/>
                    <a:pt x="135" y="61"/>
                  </a:cubicBezTo>
                  <a:cubicBezTo>
                    <a:pt x="84" y="6"/>
                    <a:pt x="5" y="37"/>
                    <a:pt x="4" y="38"/>
                  </a:cubicBezTo>
                  <a:cubicBezTo>
                    <a:pt x="3" y="38"/>
                    <a:pt x="1" y="37"/>
                    <a:pt x="1" y="36"/>
                  </a:cubicBezTo>
                  <a:cubicBezTo>
                    <a:pt x="0" y="35"/>
                    <a:pt x="1" y="33"/>
                    <a:pt x="2" y="33"/>
                  </a:cubicBezTo>
                  <a:cubicBezTo>
                    <a:pt x="3" y="32"/>
                    <a:pt x="85" y="0"/>
                    <a:pt x="139" y="58"/>
                  </a:cubicBezTo>
                  <a:cubicBezTo>
                    <a:pt x="140" y="59"/>
                    <a:pt x="140" y="61"/>
                    <a:pt x="138" y="62"/>
                  </a:cubicBezTo>
                  <a:cubicBezTo>
                    <a:pt x="138" y="62"/>
                    <a:pt x="137" y="62"/>
                    <a:pt x="137" y="62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22"/>
            <p:cNvSpPr>
              <a:spLocks/>
            </p:cNvSpPr>
            <p:nvPr/>
          </p:nvSpPr>
          <p:spPr bwMode="auto">
            <a:xfrm>
              <a:off x="6275785" y="2945086"/>
              <a:ext cx="217884" cy="102394"/>
            </a:xfrm>
            <a:custGeom>
              <a:avLst/>
              <a:gdLst>
                <a:gd name="T0" fmla="*/ 116 w 119"/>
                <a:gd name="T1" fmla="*/ 56 h 56"/>
                <a:gd name="T2" fmla="*/ 114 w 119"/>
                <a:gd name="T3" fmla="*/ 55 h 56"/>
                <a:gd name="T4" fmla="*/ 4 w 119"/>
                <a:gd name="T5" fmla="*/ 23 h 56"/>
                <a:gd name="T6" fmla="*/ 1 w 119"/>
                <a:gd name="T7" fmla="*/ 21 h 56"/>
                <a:gd name="T8" fmla="*/ 3 w 119"/>
                <a:gd name="T9" fmla="*/ 18 h 56"/>
                <a:gd name="T10" fmla="*/ 118 w 119"/>
                <a:gd name="T11" fmla="*/ 52 h 56"/>
                <a:gd name="T12" fmla="*/ 118 w 119"/>
                <a:gd name="T13" fmla="*/ 55 h 56"/>
                <a:gd name="T14" fmla="*/ 116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116" y="56"/>
                  </a:moveTo>
                  <a:cubicBezTo>
                    <a:pt x="115" y="56"/>
                    <a:pt x="115" y="56"/>
                    <a:pt x="114" y="55"/>
                  </a:cubicBezTo>
                  <a:cubicBezTo>
                    <a:pt x="67" y="6"/>
                    <a:pt x="5" y="23"/>
                    <a:pt x="4" y="23"/>
                  </a:cubicBezTo>
                  <a:cubicBezTo>
                    <a:pt x="3" y="23"/>
                    <a:pt x="1" y="22"/>
                    <a:pt x="1" y="21"/>
                  </a:cubicBezTo>
                  <a:cubicBezTo>
                    <a:pt x="0" y="20"/>
                    <a:pt x="1" y="18"/>
                    <a:pt x="3" y="18"/>
                  </a:cubicBezTo>
                  <a:cubicBezTo>
                    <a:pt x="3" y="18"/>
                    <a:pt x="68" y="0"/>
                    <a:pt x="118" y="52"/>
                  </a:cubicBezTo>
                  <a:cubicBezTo>
                    <a:pt x="119" y="53"/>
                    <a:pt x="119" y="54"/>
                    <a:pt x="118" y="55"/>
                  </a:cubicBezTo>
                  <a:cubicBezTo>
                    <a:pt x="117" y="56"/>
                    <a:pt x="117" y="56"/>
                    <a:pt x="116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23"/>
            <p:cNvSpPr>
              <a:spLocks/>
            </p:cNvSpPr>
            <p:nvPr/>
          </p:nvSpPr>
          <p:spPr bwMode="auto">
            <a:xfrm>
              <a:off x="6278166" y="2985567"/>
              <a:ext cx="175022" cy="96441"/>
            </a:xfrm>
            <a:custGeom>
              <a:avLst/>
              <a:gdLst>
                <a:gd name="T0" fmla="*/ 93 w 96"/>
                <a:gd name="T1" fmla="*/ 53 h 53"/>
                <a:gd name="T2" fmla="*/ 91 w 96"/>
                <a:gd name="T3" fmla="*/ 52 h 53"/>
                <a:gd name="T4" fmla="*/ 3 w 96"/>
                <a:gd name="T5" fmla="*/ 10 h 53"/>
                <a:gd name="T6" fmla="*/ 0 w 96"/>
                <a:gd name="T7" fmla="*/ 8 h 53"/>
                <a:gd name="T8" fmla="*/ 2 w 96"/>
                <a:gd name="T9" fmla="*/ 5 h 53"/>
                <a:gd name="T10" fmla="*/ 95 w 96"/>
                <a:gd name="T11" fmla="*/ 49 h 53"/>
                <a:gd name="T12" fmla="*/ 94 w 96"/>
                <a:gd name="T13" fmla="*/ 53 h 53"/>
                <a:gd name="T14" fmla="*/ 93 w 96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93" y="53"/>
                  </a:moveTo>
                  <a:cubicBezTo>
                    <a:pt x="92" y="53"/>
                    <a:pt x="91" y="53"/>
                    <a:pt x="91" y="52"/>
                  </a:cubicBezTo>
                  <a:cubicBezTo>
                    <a:pt x="58" y="5"/>
                    <a:pt x="3" y="10"/>
                    <a:pt x="3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3" y="5"/>
                    <a:pt x="60" y="0"/>
                    <a:pt x="95" y="49"/>
                  </a:cubicBezTo>
                  <a:cubicBezTo>
                    <a:pt x="96" y="50"/>
                    <a:pt x="96" y="52"/>
                    <a:pt x="94" y="53"/>
                  </a:cubicBezTo>
                  <a:cubicBezTo>
                    <a:pt x="94" y="53"/>
                    <a:pt x="93" y="53"/>
                    <a:pt x="93" y="5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6561096" y="1539616"/>
            <a:ext cx="2187368" cy="2574607"/>
            <a:chOff x="6710363" y="2431926"/>
            <a:chExt cx="746522" cy="878682"/>
          </a:xfrm>
        </p:grpSpPr>
        <p:sp>
          <p:nvSpPr>
            <p:cNvPr id="162" name="Freeform 524"/>
            <p:cNvSpPr>
              <a:spLocks/>
            </p:cNvSpPr>
            <p:nvPr/>
          </p:nvSpPr>
          <p:spPr bwMode="auto">
            <a:xfrm>
              <a:off x="6884194" y="2837929"/>
              <a:ext cx="198834" cy="295275"/>
            </a:xfrm>
            <a:custGeom>
              <a:avLst/>
              <a:gdLst>
                <a:gd name="T0" fmla="*/ 71 w 109"/>
                <a:gd name="T1" fmla="*/ 140 h 162"/>
                <a:gd name="T2" fmla="*/ 71 w 109"/>
                <a:gd name="T3" fmla="*/ 140 h 162"/>
                <a:gd name="T4" fmla="*/ 94 w 109"/>
                <a:gd name="T5" fmla="*/ 152 h 162"/>
                <a:gd name="T6" fmla="*/ 109 w 109"/>
                <a:gd name="T7" fmla="*/ 162 h 162"/>
                <a:gd name="T8" fmla="*/ 109 w 109"/>
                <a:gd name="T9" fmla="*/ 114 h 162"/>
                <a:gd name="T10" fmla="*/ 109 w 109"/>
                <a:gd name="T11" fmla="*/ 0 h 162"/>
                <a:gd name="T12" fmla="*/ 0 w 109"/>
                <a:gd name="T13" fmla="*/ 109 h 162"/>
                <a:gd name="T14" fmla="*/ 0 w 109"/>
                <a:gd name="T15" fmla="*/ 115 h 162"/>
                <a:gd name="T16" fmla="*/ 47 w 109"/>
                <a:gd name="T17" fmla="*/ 155 h 162"/>
                <a:gd name="T18" fmla="*/ 44 w 109"/>
                <a:gd name="T19" fmla="*/ 132 h 162"/>
                <a:gd name="T20" fmla="*/ 71 w 109"/>
                <a:gd name="T21" fmla="*/ 14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62">
                  <a:moveTo>
                    <a:pt x="71" y="140"/>
                  </a:moveTo>
                  <a:cubicBezTo>
                    <a:pt x="71" y="140"/>
                    <a:pt x="71" y="140"/>
                    <a:pt x="71" y="140"/>
                  </a:cubicBezTo>
                  <a:cubicBezTo>
                    <a:pt x="78" y="143"/>
                    <a:pt x="86" y="148"/>
                    <a:pt x="94" y="152"/>
                  </a:cubicBezTo>
                  <a:cubicBezTo>
                    <a:pt x="99" y="155"/>
                    <a:pt x="104" y="158"/>
                    <a:pt x="109" y="162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11"/>
                    <a:pt x="0" y="113"/>
                    <a:pt x="0" y="115"/>
                  </a:cubicBezTo>
                  <a:cubicBezTo>
                    <a:pt x="12" y="132"/>
                    <a:pt x="28" y="146"/>
                    <a:pt x="47" y="155"/>
                  </a:cubicBezTo>
                  <a:cubicBezTo>
                    <a:pt x="46" y="148"/>
                    <a:pt x="45" y="140"/>
                    <a:pt x="44" y="132"/>
                  </a:cubicBezTo>
                  <a:cubicBezTo>
                    <a:pt x="52" y="135"/>
                    <a:pt x="61" y="137"/>
                    <a:pt x="71" y="140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25"/>
            <p:cNvSpPr>
              <a:spLocks/>
            </p:cNvSpPr>
            <p:nvPr/>
          </p:nvSpPr>
          <p:spPr bwMode="auto">
            <a:xfrm>
              <a:off x="7083029" y="2837929"/>
              <a:ext cx="200025" cy="295275"/>
            </a:xfrm>
            <a:custGeom>
              <a:avLst/>
              <a:gdLst>
                <a:gd name="T0" fmla="*/ 0 w 110"/>
                <a:gd name="T1" fmla="*/ 0 h 162"/>
                <a:gd name="T2" fmla="*/ 0 w 110"/>
                <a:gd name="T3" fmla="*/ 114 h 162"/>
                <a:gd name="T4" fmla="*/ 0 w 110"/>
                <a:gd name="T5" fmla="*/ 114 h 162"/>
                <a:gd name="T6" fmla="*/ 0 w 110"/>
                <a:gd name="T7" fmla="*/ 162 h 162"/>
                <a:gd name="T8" fmla="*/ 16 w 110"/>
                <a:gd name="T9" fmla="*/ 152 h 162"/>
                <a:gd name="T10" fmla="*/ 39 w 110"/>
                <a:gd name="T11" fmla="*/ 140 h 162"/>
                <a:gd name="T12" fmla="*/ 67 w 110"/>
                <a:gd name="T13" fmla="*/ 132 h 162"/>
                <a:gd name="T14" fmla="*/ 63 w 110"/>
                <a:gd name="T15" fmla="*/ 155 h 162"/>
                <a:gd name="T16" fmla="*/ 110 w 110"/>
                <a:gd name="T17" fmla="*/ 114 h 162"/>
                <a:gd name="T18" fmla="*/ 110 w 110"/>
                <a:gd name="T19" fmla="*/ 109 h 162"/>
                <a:gd name="T20" fmla="*/ 0 w 110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62">
                  <a:moveTo>
                    <a:pt x="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6" y="158"/>
                    <a:pt x="11" y="155"/>
                    <a:pt x="16" y="152"/>
                  </a:cubicBezTo>
                  <a:cubicBezTo>
                    <a:pt x="24" y="148"/>
                    <a:pt x="31" y="143"/>
                    <a:pt x="39" y="140"/>
                  </a:cubicBezTo>
                  <a:cubicBezTo>
                    <a:pt x="49" y="137"/>
                    <a:pt x="58" y="135"/>
                    <a:pt x="67" y="132"/>
                  </a:cubicBezTo>
                  <a:cubicBezTo>
                    <a:pt x="65" y="140"/>
                    <a:pt x="64" y="148"/>
                    <a:pt x="63" y="155"/>
                  </a:cubicBezTo>
                  <a:cubicBezTo>
                    <a:pt x="82" y="145"/>
                    <a:pt x="98" y="131"/>
                    <a:pt x="110" y="114"/>
                  </a:cubicBezTo>
                  <a:cubicBezTo>
                    <a:pt x="110" y="112"/>
                    <a:pt x="110" y="111"/>
                    <a:pt x="110" y="109"/>
                  </a:cubicBezTo>
                  <a:cubicBezTo>
                    <a:pt x="110" y="49"/>
                    <a:pt x="61" y="0"/>
                    <a:pt x="0" y="0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26"/>
            <p:cNvSpPr>
              <a:spLocks/>
            </p:cNvSpPr>
            <p:nvPr/>
          </p:nvSpPr>
          <p:spPr bwMode="auto">
            <a:xfrm>
              <a:off x="6963966" y="3058195"/>
              <a:ext cx="119062" cy="89297"/>
            </a:xfrm>
            <a:custGeom>
              <a:avLst/>
              <a:gdLst>
                <a:gd name="T0" fmla="*/ 65 w 65"/>
                <a:gd name="T1" fmla="*/ 49 h 49"/>
                <a:gd name="T2" fmla="*/ 65 w 65"/>
                <a:gd name="T3" fmla="*/ 14 h 49"/>
                <a:gd name="T4" fmla="*/ 50 w 65"/>
                <a:gd name="T5" fmla="*/ 4 h 49"/>
                <a:gd name="T6" fmla="*/ 27 w 65"/>
                <a:gd name="T7" fmla="*/ 13 h 49"/>
                <a:gd name="T8" fmla="*/ 0 w 65"/>
                <a:gd name="T9" fmla="*/ 11 h 49"/>
                <a:gd name="T10" fmla="*/ 3 w 65"/>
                <a:gd name="T11" fmla="*/ 34 h 49"/>
                <a:gd name="T12" fmla="*/ 65 w 65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9">
                  <a:moveTo>
                    <a:pt x="65" y="49"/>
                  </a:moveTo>
                  <a:cubicBezTo>
                    <a:pt x="65" y="14"/>
                    <a:pt x="65" y="14"/>
                    <a:pt x="65" y="14"/>
                  </a:cubicBezTo>
                  <a:cubicBezTo>
                    <a:pt x="60" y="10"/>
                    <a:pt x="55" y="7"/>
                    <a:pt x="50" y="4"/>
                  </a:cubicBezTo>
                  <a:cubicBezTo>
                    <a:pt x="42" y="0"/>
                    <a:pt x="27" y="13"/>
                    <a:pt x="27" y="13"/>
                  </a:cubicBezTo>
                  <a:cubicBezTo>
                    <a:pt x="27" y="13"/>
                    <a:pt x="8" y="14"/>
                    <a:pt x="0" y="11"/>
                  </a:cubicBezTo>
                  <a:cubicBezTo>
                    <a:pt x="1" y="19"/>
                    <a:pt x="2" y="27"/>
                    <a:pt x="3" y="34"/>
                  </a:cubicBezTo>
                  <a:cubicBezTo>
                    <a:pt x="21" y="44"/>
                    <a:pt x="43" y="49"/>
                    <a:pt x="65" y="49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27"/>
            <p:cNvSpPr>
              <a:spLocks/>
            </p:cNvSpPr>
            <p:nvPr/>
          </p:nvSpPr>
          <p:spPr bwMode="auto">
            <a:xfrm>
              <a:off x="7083029" y="3046289"/>
              <a:ext cx="121444" cy="101203"/>
            </a:xfrm>
            <a:custGeom>
              <a:avLst/>
              <a:gdLst>
                <a:gd name="T0" fmla="*/ 38 w 67"/>
                <a:gd name="T1" fmla="*/ 21 h 56"/>
                <a:gd name="T2" fmla="*/ 16 w 67"/>
                <a:gd name="T3" fmla="*/ 11 h 56"/>
                <a:gd name="T4" fmla="*/ 0 w 67"/>
                <a:gd name="T5" fmla="*/ 21 h 56"/>
                <a:gd name="T6" fmla="*/ 0 w 67"/>
                <a:gd name="T7" fmla="*/ 0 h 56"/>
                <a:gd name="T8" fmla="*/ 0 w 67"/>
                <a:gd name="T9" fmla="*/ 48 h 56"/>
                <a:gd name="T10" fmla="*/ 0 w 67"/>
                <a:gd name="T11" fmla="*/ 56 h 56"/>
                <a:gd name="T12" fmla="*/ 63 w 67"/>
                <a:gd name="T13" fmla="*/ 41 h 56"/>
                <a:gd name="T14" fmla="*/ 67 w 67"/>
                <a:gd name="T15" fmla="*/ 18 h 56"/>
                <a:gd name="T16" fmla="*/ 38 w 67"/>
                <a:gd name="T17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6">
                  <a:moveTo>
                    <a:pt x="38" y="21"/>
                  </a:moveTo>
                  <a:cubicBezTo>
                    <a:pt x="30" y="25"/>
                    <a:pt x="24" y="7"/>
                    <a:pt x="16" y="11"/>
                  </a:cubicBezTo>
                  <a:cubicBezTo>
                    <a:pt x="11" y="14"/>
                    <a:pt x="6" y="1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3" y="56"/>
                    <a:pt x="45" y="50"/>
                    <a:pt x="63" y="41"/>
                  </a:cubicBezTo>
                  <a:cubicBezTo>
                    <a:pt x="64" y="34"/>
                    <a:pt x="65" y="26"/>
                    <a:pt x="67" y="18"/>
                  </a:cubicBezTo>
                  <a:cubicBezTo>
                    <a:pt x="58" y="21"/>
                    <a:pt x="48" y="19"/>
                    <a:pt x="38" y="21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28"/>
            <p:cNvSpPr>
              <a:spLocks/>
            </p:cNvSpPr>
            <p:nvPr/>
          </p:nvSpPr>
          <p:spPr bwMode="auto">
            <a:xfrm>
              <a:off x="6884194" y="3047479"/>
              <a:ext cx="198834" cy="263128"/>
            </a:xfrm>
            <a:custGeom>
              <a:avLst/>
              <a:gdLst>
                <a:gd name="T0" fmla="*/ 92 w 109"/>
                <a:gd name="T1" fmla="*/ 102 h 144"/>
                <a:gd name="T2" fmla="*/ 99 w 109"/>
                <a:gd name="T3" fmla="*/ 103 h 144"/>
                <a:gd name="T4" fmla="*/ 100 w 109"/>
                <a:gd name="T5" fmla="*/ 103 h 144"/>
                <a:gd name="T6" fmla="*/ 109 w 109"/>
                <a:gd name="T7" fmla="*/ 103 h 144"/>
                <a:gd name="T8" fmla="*/ 109 w 109"/>
                <a:gd name="T9" fmla="*/ 55 h 144"/>
                <a:gd name="T10" fmla="*/ 109 w 109"/>
                <a:gd name="T11" fmla="*/ 55 h 144"/>
                <a:gd name="T12" fmla="*/ 101 w 109"/>
                <a:gd name="T13" fmla="*/ 55 h 144"/>
                <a:gd name="T14" fmla="*/ 96 w 109"/>
                <a:gd name="T15" fmla="*/ 54 h 144"/>
                <a:gd name="T16" fmla="*/ 92 w 109"/>
                <a:gd name="T17" fmla="*/ 54 h 144"/>
                <a:gd name="T18" fmla="*/ 86 w 109"/>
                <a:gd name="T19" fmla="*/ 53 h 144"/>
                <a:gd name="T20" fmla="*/ 84 w 109"/>
                <a:gd name="T21" fmla="*/ 53 h 144"/>
                <a:gd name="T22" fmla="*/ 77 w 109"/>
                <a:gd name="T23" fmla="*/ 51 h 144"/>
                <a:gd name="T24" fmla="*/ 76 w 109"/>
                <a:gd name="T25" fmla="*/ 51 h 144"/>
                <a:gd name="T26" fmla="*/ 69 w 109"/>
                <a:gd name="T27" fmla="*/ 49 h 144"/>
                <a:gd name="T28" fmla="*/ 69 w 109"/>
                <a:gd name="T29" fmla="*/ 49 h 144"/>
                <a:gd name="T30" fmla="*/ 47 w 109"/>
                <a:gd name="T31" fmla="*/ 40 h 144"/>
                <a:gd name="T32" fmla="*/ 0 w 109"/>
                <a:gd name="T33" fmla="*/ 0 h 144"/>
                <a:gd name="T34" fmla="*/ 35 w 109"/>
                <a:gd name="T35" fmla="*/ 74 h 144"/>
                <a:gd name="T36" fmla="*/ 35 w 109"/>
                <a:gd name="T37" fmla="*/ 108 h 144"/>
                <a:gd name="T38" fmla="*/ 18 w 109"/>
                <a:gd name="T39" fmla="*/ 144 h 144"/>
                <a:gd name="T40" fmla="*/ 107 w 109"/>
                <a:gd name="T41" fmla="*/ 144 h 144"/>
                <a:gd name="T42" fmla="*/ 90 w 109"/>
                <a:gd name="T43" fmla="*/ 108 h 144"/>
                <a:gd name="T44" fmla="*/ 90 w 109"/>
                <a:gd name="T45" fmla="*/ 102 h 144"/>
                <a:gd name="T46" fmla="*/ 92 w 109"/>
                <a:gd name="T47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44">
                  <a:moveTo>
                    <a:pt x="92" y="102"/>
                  </a:moveTo>
                  <a:cubicBezTo>
                    <a:pt x="94" y="102"/>
                    <a:pt x="97" y="103"/>
                    <a:pt x="99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3" y="103"/>
                    <a:pt x="106" y="103"/>
                    <a:pt x="109" y="103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06" y="55"/>
                    <a:pt x="103" y="55"/>
                    <a:pt x="101" y="55"/>
                  </a:cubicBezTo>
                  <a:cubicBezTo>
                    <a:pt x="99" y="54"/>
                    <a:pt x="98" y="54"/>
                    <a:pt x="96" y="54"/>
                  </a:cubicBezTo>
                  <a:cubicBezTo>
                    <a:pt x="95" y="54"/>
                    <a:pt x="94" y="54"/>
                    <a:pt x="92" y="54"/>
                  </a:cubicBezTo>
                  <a:cubicBezTo>
                    <a:pt x="90" y="54"/>
                    <a:pt x="88" y="53"/>
                    <a:pt x="86" y="53"/>
                  </a:cubicBezTo>
                  <a:cubicBezTo>
                    <a:pt x="86" y="53"/>
                    <a:pt x="85" y="53"/>
                    <a:pt x="84" y="53"/>
                  </a:cubicBezTo>
                  <a:cubicBezTo>
                    <a:pt x="82" y="52"/>
                    <a:pt x="80" y="52"/>
                    <a:pt x="77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4" y="50"/>
                    <a:pt x="71" y="50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1" y="47"/>
                    <a:pt x="54" y="44"/>
                    <a:pt x="47" y="40"/>
                  </a:cubicBezTo>
                  <a:cubicBezTo>
                    <a:pt x="28" y="31"/>
                    <a:pt x="12" y="17"/>
                    <a:pt x="0" y="0"/>
                  </a:cubicBezTo>
                  <a:cubicBezTo>
                    <a:pt x="2" y="29"/>
                    <a:pt x="15" y="55"/>
                    <a:pt x="35" y="7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24" y="117"/>
                    <a:pt x="18" y="129"/>
                    <a:pt x="18" y="144"/>
                  </a:cubicBezTo>
                  <a:cubicBezTo>
                    <a:pt x="107" y="144"/>
                    <a:pt x="107" y="144"/>
                    <a:pt x="107" y="144"/>
                  </a:cubicBezTo>
                  <a:cubicBezTo>
                    <a:pt x="107" y="129"/>
                    <a:pt x="100" y="117"/>
                    <a:pt x="90" y="108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1" y="102"/>
                    <a:pt x="91" y="102"/>
                    <a:pt x="92" y="102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29"/>
            <p:cNvSpPr>
              <a:spLocks/>
            </p:cNvSpPr>
            <p:nvPr/>
          </p:nvSpPr>
          <p:spPr bwMode="auto">
            <a:xfrm>
              <a:off x="7083029" y="3046289"/>
              <a:ext cx="200025" cy="264319"/>
            </a:xfrm>
            <a:custGeom>
              <a:avLst/>
              <a:gdLst>
                <a:gd name="T0" fmla="*/ 75 w 110"/>
                <a:gd name="T1" fmla="*/ 109 h 145"/>
                <a:gd name="T2" fmla="*/ 75 w 110"/>
                <a:gd name="T3" fmla="*/ 75 h 145"/>
                <a:gd name="T4" fmla="*/ 110 w 110"/>
                <a:gd name="T5" fmla="*/ 0 h 145"/>
                <a:gd name="T6" fmla="*/ 63 w 110"/>
                <a:gd name="T7" fmla="*/ 41 h 145"/>
                <a:gd name="T8" fmla="*/ 33 w 110"/>
                <a:gd name="T9" fmla="*/ 52 h 145"/>
                <a:gd name="T10" fmla="*/ 33 w 110"/>
                <a:gd name="T11" fmla="*/ 52 h 145"/>
                <a:gd name="T12" fmla="*/ 25 w 110"/>
                <a:gd name="T13" fmla="*/ 53 h 145"/>
                <a:gd name="T14" fmla="*/ 24 w 110"/>
                <a:gd name="T15" fmla="*/ 54 h 145"/>
                <a:gd name="T16" fmla="*/ 17 w 110"/>
                <a:gd name="T17" fmla="*/ 55 h 145"/>
                <a:gd name="T18" fmla="*/ 14 w 110"/>
                <a:gd name="T19" fmla="*/ 55 h 145"/>
                <a:gd name="T20" fmla="*/ 9 w 110"/>
                <a:gd name="T21" fmla="*/ 56 h 145"/>
                <a:gd name="T22" fmla="*/ 0 w 110"/>
                <a:gd name="T23" fmla="*/ 56 h 145"/>
                <a:gd name="T24" fmla="*/ 0 w 110"/>
                <a:gd name="T25" fmla="*/ 104 h 145"/>
                <a:gd name="T26" fmla="*/ 18 w 110"/>
                <a:gd name="T27" fmla="*/ 103 h 145"/>
                <a:gd name="T28" fmla="*/ 20 w 110"/>
                <a:gd name="T29" fmla="*/ 103 h 145"/>
                <a:gd name="T30" fmla="*/ 20 w 110"/>
                <a:gd name="T31" fmla="*/ 109 h 145"/>
                <a:gd name="T32" fmla="*/ 3 w 110"/>
                <a:gd name="T33" fmla="*/ 145 h 145"/>
                <a:gd name="T34" fmla="*/ 92 w 110"/>
                <a:gd name="T35" fmla="*/ 145 h 145"/>
                <a:gd name="T36" fmla="*/ 75 w 110"/>
                <a:gd name="T37" fmla="*/ 10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45">
                  <a:moveTo>
                    <a:pt x="75" y="109"/>
                  </a:moveTo>
                  <a:cubicBezTo>
                    <a:pt x="75" y="75"/>
                    <a:pt x="75" y="75"/>
                    <a:pt x="75" y="75"/>
                  </a:cubicBezTo>
                  <a:cubicBezTo>
                    <a:pt x="95" y="56"/>
                    <a:pt x="108" y="29"/>
                    <a:pt x="110" y="0"/>
                  </a:cubicBezTo>
                  <a:cubicBezTo>
                    <a:pt x="98" y="17"/>
                    <a:pt x="82" y="31"/>
                    <a:pt x="63" y="41"/>
                  </a:cubicBezTo>
                  <a:cubicBezTo>
                    <a:pt x="54" y="45"/>
                    <a:pt x="44" y="49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1" y="52"/>
                    <a:pt x="28" y="53"/>
                    <a:pt x="25" y="53"/>
                  </a:cubicBezTo>
                  <a:cubicBezTo>
                    <a:pt x="25" y="54"/>
                    <a:pt x="25" y="54"/>
                    <a:pt x="24" y="54"/>
                  </a:cubicBezTo>
                  <a:cubicBezTo>
                    <a:pt x="22" y="54"/>
                    <a:pt x="20" y="54"/>
                    <a:pt x="17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2" y="55"/>
                    <a:pt x="11" y="55"/>
                    <a:pt x="9" y="56"/>
                  </a:cubicBezTo>
                  <a:cubicBezTo>
                    <a:pt x="6" y="56"/>
                    <a:pt x="3" y="56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7" y="104"/>
                    <a:pt x="13" y="104"/>
                    <a:pt x="18" y="103"/>
                  </a:cubicBezTo>
                  <a:cubicBezTo>
                    <a:pt x="19" y="103"/>
                    <a:pt x="19" y="103"/>
                    <a:pt x="20" y="103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9" y="118"/>
                    <a:pt x="3" y="130"/>
                    <a:pt x="3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30"/>
                    <a:pt x="85" y="118"/>
                    <a:pt x="75" y="109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30"/>
            <p:cNvSpPr>
              <a:spLocks/>
            </p:cNvSpPr>
            <p:nvPr/>
          </p:nvSpPr>
          <p:spPr bwMode="auto">
            <a:xfrm>
              <a:off x="6727032" y="3147492"/>
              <a:ext cx="277416" cy="163116"/>
            </a:xfrm>
            <a:custGeom>
              <a:avLst/>
              <a:gdLst>
                <a:gd name="T0" fmla="*/ 139 w 152"/>
                <a:gd name="T1" fmla="*/ 0 h 89"/>
                <a:gd name="T2" fmla="*/ 125 w 152"/>
                <a:gd name="T3" fmla="*/ 13 h 89"/>
                <a:gd name="T4" fmla="*/ 76 w 152"/>
                <a:gd name="T5" fmla="*/ 63 h 89"/>
                <a:gd name="T6" fmla="*/ 27 w 152"/>
                <a:gd name="T7" fmla="*/ 19 h 89"/>
                <a:gd name="T8" fmla="*/ 0 w 152"/>
                <a:gd name="T9" fmla="*/ 18 h 89"/>
                <a:gd name="T10" fmla="*/ 76 w 152"/>
                <a:gd name="T11" fmla="*/ 89 h 89"/>
                <a:gd name="T12" fmla="*/ 152 w 152"/>
                <a:gd name="T13" fmla="*/ 13 h 89"/>
                <a:gd name="T14" fmla="*/ 139 w 152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89">
                  <a:moveTo>
                    <a:pt x="139" y="0"/>
                  </a:moveTo>
                  <a:cubicBezTo>
                    <a:pt x="131" y="0"/>
                    <a:pt x="125" y="6"/>
                    <a:pt x="125" y="13"/>
                  </a:cubicBezTo>
                  <a:cubicBezTo>
                    <a:pt x="125" y="40"/>
                    <a:pt x="103" y="63"/>
                    <a:pt x="76" y="63"/>
                  </a:cubicBezTo>
                  <a:cubicBezTo>
                    <a:pt x="51" y="63"/>
                    <a:pt x="30" y="43"/>
                    <a:pt x="27" y="19"/>
                  </a:cubicBezTo>
                  <a:cubicBezTo>
                    <a:pt x="13" y="25"/>
                    <a:pt x="5" y="22"/>
                    <a:pt x="0" y="18"/>
                  </a:cubicBezTo>
                  <a:cubicBezTo>
                    <a:pt x="2" y="58"/>
                    <a:pt x="35" y="89"/>
                    <a:pt x="76" y="89"/>
                  </a:cubicBezTo>
                  <a:cubicBezTo>
                    <a:pt x="118" y="89"/>
                    <a:pt x="152" y="55"/>
                    <a:pt x="152" y="13"/>
                  </a:cubicBezTo>
                  <a:cubicBezTo>
                    <a:pt x="152" y="6"/>
                    <a:pt x="146" y="0"/>
                    <a:pt x="139" y="0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31"/>
            <p:cNvSpPr>
              <a:spLocks/>
            </p:cNvSpPr>
            <p:nvPr/>
          </p:nvSpPr>
          <p:spPr bwMode="auto">
            <a:xfrm>
              <a:off x="6727032" y="3105820"/>
              <a:ext cx="58341" cy="88106"/>
            </a:xfrm>
            <a:custGeom>
              <a:avLst/>
              <a:gdLst>
                <a:gd name="T0" fmla="*/ 27 w 32"/>
                <a:gd name="T1" fmla="*/ 42 h 48"/>
                <a:gd name="T2" fmla="*/ 26 w 32"/>
                <a:gd name="T3" fmla="*/ 36 h 48"/>
                <a:gd name="T4" fmla="*/ 29 w 32"/>
                <a:gd name="T5" fmla="*/ 20 h 48"/>
                <a:gd name="T6" fmla="*/ 21 w 32"/>
                <a:gd name="T7" fmla="*/ 3 h 48"/>
                <a:gd name="T8" fmla="*/ 4 w 32"/>
                <a:gd name="T9" fmla="*/ 11 h 48"/>
                <a:gd name="T10" fmla="*/ 0 w 32"/>
                <a:gd name="T11" fmla="*/ 36 h 48"/>
                <a:gd name="T12" fmla="*/ 0 w 32"/>
                <a:gd name="T13" fmla="*/ 41 h 48"/>
                <a:gd name="T14" fmla="*/ 27 w 32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8">
                  <a:moveTo>
                    <a:pt x="27" y="42"/>
                  </a:moveTo>
                  <a:cubicBezTo>
                    <a:pt x="27" y="40"/>
                    <a:pt x="26" y="38"/>
                    <a:pt x="26" y="36"/>
                  </a:cubicBezTo>
                  <a:cubicBezTo>
                    <a:pt x="26" y="31"/>
                    <a:pt x="27" y="25"/>
                    <a:pt x="29" y="20"/>
                  </a:cubicBezTo>
                  <a:cubicBezTo>
                    <a:pt x="32" y="13"/>
                    <a:pt x="28" y="5"/>
                    <a:pt x="21" y="3"/>
                  </a:cubicBezTo>
                  <a:cubicBezTo>
                    <a:pt x="14" y="0"/>
                    <a:pt x="6" y="4"/>
                    <a:pt x="4" y="11"/>
                  </a:cubicBezTo>
                  <a:cubicBezTo>
                    <a:pt x="1" y="19"/>
                    <a:pt x="0" y="27"/>
                    <a:pt x="0" y="36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5" y="45"/>
                    <a:pt x="13" y="48"/>
                    <a:pt x="27" y="42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32"/>
            <p:cNvSpPr>
              <a:spLocks/>
            </p:cNvSpPr>
            <p:nvPr/>
          </p:nvSpPr>
          <p:spPr bwMode="auto">
            <a:xfrm>
              <a:off x="6710363" y="2431926"/>
              <a:ext cx="746522" cy="785813"/>
            </a:xfrm>
            <a:custGeom>
              <a:avLst/>
              <a:gdLst>
                <a:gd name="T0" fmla="*/ 409 w 409"/>
                <a:gd name="T1" fmla="*/ 215 h 430"/>
                <a:gd name="T2" fmla="*/ 204 w 409"/>
                <a:gd name="T3" fmla="*/ 430 h 430"/>
                <a:gd name="T4" fmla="*/ 0 w 409"/>
                <a:gd name="T5" fmla="*/ 215 h 430"/>
                <a:gd name="T6" fmla="*/ 204 w 409"/>
                <a:gd name="T7" fmla="*/ 0 h 430"/>
                <a:gd name="T8" fmla="*/ 409 w 409"/>
                <a:gd name="T9" fmla="*/ 2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430">
                  <a:moveTo>
                    <a:pt x="409" y="215"/>
                  </a:moveTo>
                  <a:cubicBezTo>
                    <a:pt x="409" y="430"/>
                    <a:pt x="219" y="403"/>
                    <a:pt x="204" y="430"/>
                  </a:cubicBezTo>
                  <a:cubicBezTo>
                    <a:pt x="171" y="398"/>
                    <a:pt x="0" y="430"/>
                    <a:pt x="0" y="215"/>
                  </a:cubicBezTo>
                  <a:cubicBezTo>
                    <a:pt x="0" y="96"/>
                    <a:pt x="26" y="0"/>
                    <a:pt x="204" y="0"/>
                  </a:cubicBezTo>
                  <a:cubicBezTo>
                    <a:pt x="396" y="0"/>
                    <a:pt x="409" y="96"/>
                    <a:pt x="409" y="215"/>
                  </a:cubicBez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533"/>
            <p:cNvSpPr>
              <a:spLocks noChangeArrowheads="1"/>
            </p:cNvSpPr>
            <p:nvPr/>
          </p:nvSpPr>
          <p:spPr bwMode="auto">
            <a:xfrm>
              <a:off x="6794898" y="2514079"/>
              <a:ext cx="210741" cy="214313"/>
            </a:xfrm>
            <a:prstGeom prst="ellipse">
              <a:avLst/>
            </a:pr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534"/>
            <p:cNvSpPr>
              <a:spLocks noChangeArrowheads="1"/>
            </p:cNvSpPr>
            <p:nvPr/>
          </p:nvSpPr>
          <p:spPr bwMode="auto">
            <a:xfrm>
              <a:off x="6840141" y="2560514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535"/>
            <p:cNvSpPr>
              <a:spLocks noChangeArrowheads="1"/>
            </p:cNvSpPr>
            <p:nvPr/>
          </p:nvSpPr>
          <p:spPr bwMode="auto">
            <a:xfrm>
              <a:off x="7154466" y="2514079"/>
              <a:ext cx="213122" cy="21431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536"/>
            <p:cNvSpPr>
              <a:spLocks noChangeArrowheads="1"/>
            </p:cNvSpPr>
            <p:nvPr/>
          </p:nvSpPr>
          <p:spPr bwMode="auto">
            <a:xfrm>
              <a:off x="7199710" y="2560514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37"/>
            <p:cNvSpPr>
              <a:spLocks noChangeArrowheads="1"/>
            </p:cNvSpPr>
            <p:nvPr/>
          </p:nvSpPr>
          <p:spPr bwMode="auto">
            <a:xfrm>
              <a:off x="6794898" y="2514079"/>
              <a:ext cx="210741" cy="21431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538"/>
            <p:cNvSpPr>
              <a:spLocks noChangeArrowheads="1"/>
            </p:cNvSpPr>
            <p:nvPr/>
          </p:nvSpPr>
          <p:spPr bwMode="auto">
            <a:xfrm>
              <a:off x="6840141" y="2560514"/>
              <a:ext cx="122634" cy="121444"/>
            </a:xfrm>
            <a:prstGeom prst="ellipse">
              <a:avLst/>
            </a:pr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539"/>
            <p:cNvSpPr>
              <a:spLocks noChangeArrowheads="1"/>
            </p:cNvSpPr>
            <p:nvPr/>
          </p:nvSpPr>
          <p:spPr bwMode="auto">
            <a:xfrm>
              <a:off x="7083029" y="2602186"/>
              <a:ext cx="1191" cy="1191"/>
            </a:xfrm>
            <a:prstGeom prst="rect">
              <a:avLst/>
            </a:prstGeom>
            <a:solidFill>
              <a:srgbClr val="E96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540"/>
            <p:cNvSpPr>
              <a:spLocks noChangeArrowheads="1"/>
            </p:cNvSpPr>
            <p:nvPr/>
          </p:nvSpPr>
          <p:spPr bwMode="auto">
            <a:xfrm>
              <a:off x="7048501" y="3054623"/>
              <a:ext cx="1191" cy="1191"/>
            </a:xfrm>
            <a:prstGeom prst="rect">
              <a:avLst/>
            </a:prstGeom>
            <a:solidFill>
              <a:srgbClr val="07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41"/>
            <p:cNvSpPr>
              <a:spLocks/>
            </p:cNvSpPr>
            <p:nvPr/>
          </p:nvSpPr>
          <p:spPr bwMode="auto">
            <a:xfrm>
              <a:off x="7083029" y="2602186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42"/>
            <p:cNvSpPr>
              <a:spLocks/>
            </p:cNvSpPr>
            <p:nvPr/>
          </p:nvSpPr>
          <p:spPr bwMode="auto">
            <a:xfrm>
              <a:off x="7083029" y="2602186"/>
              <a:ext cx="1191" cy="222647"/>
            </a:xfrm>
            <a:custGeom>
              <a:avLst/>
              <a:gdLst>
                <a:gd name="T0" fmla="*/ 1 w 1"/>
                <a:gd name="T1" fmla="*/ 187 h 187"/>
                <a:gd name="T2" fmla="*/ 1 w 1"/>
                <a:gd name="T3" fmla="*/ 0 h 187"/>
                <a:gd name="T4" fmla="*/ 0 w 1"/>
                <a:gd name="T5" fmla="*/ 0 h 187"/>
                <a:gd name="T6" fmla="*/ 0 w 1"/>
                <a:gd name="T7" fmla="*/ 0 h 187"/>
                <a:gd name="T8" fmla="*/ 0 w 1"/>
                <a:gd name="T9" fmla="*/ 187 h 187"/>
                <a:gd name="T10" fmla="*/ 1 w 1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87">
                  <a:moveTo>
                    <a:pt x="1" y="187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7"/>
                  </a:lnTo>
                  <a:lnTo>
                    <a:pt x="1" y="187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43"/>
            <p:cNvSpPr>
              <a:spLocks/>
            </p:cNvSpPr>
            <p:nvPr/>
          </p:nvSpPr>
          <p:spPr bwMode="auto">
            <a:xfrm>
              <a:off x="7083029" y="2824832"/>
              <a:ext cx="1191" cy="221456"/>
            </a:xfrm>
            <a:custGeom>
              <a:avLst/>
              <a:gdLst>
                <a:gd name="T0" fmla="*/ 0 w 1"/>
                <a:gd name="T1" fmla="*/ 186 h 186"/>
                <a:gd name="T2" fmla="*/ 0 w 1"/>
                <a:gd name="T3" fmla="*/ 186 h 186"/>
                <a:gd name="T4" fmla="*/ 1 w 1"/>
                <a:gd name="T5" fmla="*/ 186 h 186"/>
                <a:gd name="T6" fmla="*/ 1 w 1"/>
                <a:gd name="T7" fmla="*/ 71 h 186"/>
                <a:gd name="T8" fmla="*/ 1 w 1"/>
                <a:gd name="T9" fmla="*/ 0 h 186"/>
                <a:gd name="T10" fmla="*/ 0 w 1"/>
                <a:gd name="T11" fmla="*/ 0 h 186"/>
                <a:gd name="T12" fmla="*/ 0 w 1"/>
                <a:gd name="T13" fmla="*/ 71 h 186"/>
                <a:gd name="T14" fmla="*/ 0 w 1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86">
                  <a:moveTo>
                    <a:pt x="0" y="186"/>
                  </a:moveTo>
                  <a:lnTo>
                    <a:pt x="0" y="186"/>
                  </a:lnTo>
                  <a:lnTo>
                    <a:pt x="1" y="186"/>
                  </a:lnTo>
                  <a:lnTo>
                    <a:pt x="1" y="7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544"/>
            <p:cNvSpPr>
              <a:spLocks noChangeArrowheads="1"/>
            </p:cNvSpPr>
            <p:nvPr/>
          </p:nvSpPr>
          <p:spPr bwMode="auto">
            <a:xfrm>
              <a:off x="7083029" y="3046289"/>
              <a:ext cx="1191" cy="1191"/>
            </a:xfrm>
            <a:prstGeom prst="rect">
              <a:avLst/>
            </a:prstGeom>
            <a:solidFill>
              <a:srgbClr val="A8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45"/>
            <p:cNvSpPr>
              <a:spLocks/>
            </p:cNvSpPr>
            <p:nvPr/>
          </p:nvSpPr>
          <p:spPr bwMode="auto">
            <a:xfrm>
              <a:off x="6819901" y="2561704"/>
              <a:ext cx="263128" cy="515541"/>
            </a:xfrm>
            <a:custGeom>
              <a:avLst/>
              <a:gdLst>
                <a:gd name="T0" fmla="*/ 1 w 144"/>
                <a:gd name="T1" fmla="*/ 149 h 282"/>
                <a:gd name="T2" fmla="*/ 11 w 144"/>
                <a:gd name="T3" fmla="*/ 249 h 282"/>
                <a:gd name="T4" fmla="*/ 73 w 144"/>
                <a:gd name="T5" fmla="*/ 282 h 282"/>
                <a:gd name="T6" fmla="*/ 73 w 144"/>
                <a:gd name="T7" fmla="*/ 254 h 282"/>
                <a:gd name="T8" fmla="*/ 77 w 144"/>
                <a:gd name="T9" fmla="*/ 218 h 282"/>
                <a:gd name="T10" fmla="*/ 125 w 144"/>
                <a:gd name="T11" fmla="*/ 249 h 282"/>
                <a:gd name="T12" fmla="*/ 144 w 144"/>
                <a:gd name="T13" fmla="*/ 243 h 282"/>
                <a:gd name="T14" fmla="*/ 144 w 144"/>
                <a:gd name="T15" fmla="*/ 169 h 282"/>
                <a:gd name="T16" fmla="*/ 144 w 144"/>
                <a:gd name="T17" fmla="*/ 0 h 282"/>
                <a:gd name="T18" fmla="*/ 1 w 144"/>
                <a:gd name="T19" fmla="*/ 1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82">
                  <a:moveTo>
                    <a:pt x="1" y="149"/>
                  </a:moveTo>
                  <a:cubicBezTo>
                    <a:pt x="1" y="186"/>
                    <a:pt x="11" y="249"/>
                    <a:pt x="11" y="249"/>
                  </a:cubicBezTo>
                  <a:cubicBezTo>
                    <a:pt x="11" y="249"/>
                    <a:pt x="14" y="261"/>
                    <a:pt x="73" y="282"/>
                  </a:cubicBezTo>
                  <a:cubicBezTo>
                    <a:pt x="73" y="280"/>
                    <a:pt x="73" y="273"/>
                    <a:pt x="73" y="254"/>
                  </a:cubicBezTo>
                  <a:cubicBezTo>
                    <a:pt x="73" y="233"/>
                    <a:pt x="75" y="223"/>
                    <a:pt x="77" y="218"/>
                  </a:cubicBezTo>
                  <a:cubicBezTo>
                    <a:pt x="101" y="227"/>
                    <a:pt x="120" y="239"/>
                    <a:pt x="125" y="249"/>
                  </a:cubicBezTo>
                  <a:cubicBezTo>
                    <a:pt x="130" y="245"/>
                    <a:pt x="137" y="243"/>
                    <a:pt x="144" y="24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35" y="0"/>
                    <a:pt x="0" y="71"/>
                    <a:pt x="1" y="149"/>
                  </a:cubicBezTo>
                  <a:close/>
                </a:path>
              </a:pathLst>
            </a:custGeom>
            <a:solidFill>
              <a:srgbClr val="D19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46"/>
            <p:cNvSpPr>
              <a:spLocks/>
            </p:cNvSpPr>
            <p:nvPr/>
          </p:nvSpPr>
          <p:spPr bwMode="auto">
            <a:xfrm>
              <a:off x="6953251" y="2917701"/>
              <a:ext cx="130969" cy="186928"/>
            </a:xfrm>
            <a:custGeom>
              <a:avLst/>
              <a:gdLst>
                <a:gd name="T0" fmla="*/ 24 w 72"/>
                <a:gd name="T1" fmla="*/ 9 h 102"/>
                <a:gd name="T2" fmla="*/ 8 w 72"/>
                <a:gd name="T3" fmla="*/ 18 h 102"/>
                <a:gd name="T4" fmla="*/ 0 w 72"/>
                <a:gd name="T5" fmla="*/ 59 h 102"/>
                <a:gd name="T6" fmla="*/ 0 w 72"/>
                <a:gd name="T7" fmla="*/ 87 h 102"/>
                <a:gd name="T8" fmla="*/ 71 w 72"/>
                <a:gd name="T9" fmla="*/ 102 h 102"/>
                <a:gd name="T10" fmla="*/ 72 w 72"/>
                <a:gd name="T11" fmla="*/ 12 h 102"/>
                <a:gd name="T12" fmla="*/ 24 w 72"/>
                <a:gd name="T13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2">
                  <a:moveTo>
                    <a:pt x="24" y="9"/>
                  </a:moveTo>
                  <a:cubicBezTo>
                    <a:pt x="18" y="11"/>
                    <a:pt x="13" y="14"/>
                    <a:pt x="8" y="18"/>
                  </a:cubicBezTo>
                  <a:cubicBezTo>
                    <a:pt x="8" y="18"/>
                    <a:pt x="0" y="21"/>
                    <a:pt x="0" y="59"/>
                  </a:cubicBezTo>
                  <a:cubicBezTo>
                    <a:pt x="0" y="78"/>
                    <a:pt x="0" y="85"/>
                    <a:pt x="0" y="87"/>
                  </a:cubicBezTo>
                  <a:cubicBezTo>
                    <a:pt x="22" y="95"/>
                    <a:pt x="45" y="102"/>
                    <a:pt x="71" y="10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47" y="0"/>
                    <a:pt x="37" y="5"/>
                    <a:pt x="24" y="9"/>
                  </a:cubicBezTo>
                  <a:close/>
                </a:path>
              </a:pathLst>
            </a:custGeom>
            <a:solidFill>
              <a:srgbClr val="D5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47"/>
            <p:cNvSpPr>
              <a:spLocks/>
            </p:cNvSpPr>
            <p:nvPr/>
          </p:nvSpPr>
          <p:spPr bwMode="auto">
            <a:xfrm>
              <a:off x="7083029" y="2561704"/>
              <a:ext cx="264319" cy="515541"/>
            </a:xfrm>
            <a:custGeom>
              <a:avLst/>
              <a:gdLst>
                <a:gd name="T0" fmla="*/ 134 w 145"/>
                <a:gd name="T1" fmla="*/ 249 h 282"/>
                <a:gd name="T2" fmla="*/ 144 w 145"/>
                <a:gd name="T3" fmla="*/ 149 h 282"/>
                <a:gd name="T4" fmla="*/ 0 w 145"/>
                <a:gd name="T5" fmla="*/ 0 h 282"/>
                <a:gd name="T6" fmla="*/ 0 w 145"/>
                <a:gd name="T7" fmla="*/ 169 h 282"/>
                <a:gd name="T8" fmla="*/ 0 w 145"/>
                <a:gd name="T9" fmla="*/ 207 h 282"/>
                <a:gd name="T10" fmla="*/ 47 w 145"/>
                <a:gd name="T11" fmla="*/ 204 h 282"/>
                <a:gd name="T12" fmla="*/ 64 w 145"/>
                <a:gd name="T13" fmla="*/ 213 h 282"/>
                <a:gd name="T14" fmla="*/ 72 w 145"/>
                <a:gd name="T15" fmla="*/ 254 h 282"/>
                <a:gd name="T16" fmla="*/ 72 w 145"/>
                <a:gd name="T17" fmla="*/ 282 h 282"/>
                <a:gd name="T18" fmla="*/ 134 w 145"/>
                <a:gd name="T19" fmla="*/ 2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282">
                  <a:moveTo>
                    <a:pt x="134" y="249"/>
                  </a:moveTo>
                  <a:cubicBezTo>
                    <a:pt x="134" y="249"/>
                    <a:pt x="144" y="184"/>
                    <a:pt x="144" y="149"/>
                  </a:cubicBezTo>
                  <a:cubicBezTo>
                    <a:pt x="145" y="71"/>
                    <a:pt x="110" y="0"/>
                    <a:pt x="0" y="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5" y="195"/>
                    <a:pt x="35" y="200"/>
                    <a:pt x="47" y="204"/>
                  </a:cubicBezTo>
                  <a:cubicBezTo>
                    <a:pt x="53" y="206"/>
                    <a:pt x="59" y="209"/>
                    <a:pt x="64" y="213"/>
                  </a:cubicBezTo>
                  <a:cubicBezTo>
                    <a:pt x="64" y="213"/>
                    <a:pt x="72" y="216"/>
                    <a:pt x="72" y="254"/>
                  </a:cubicBezTo>
                  <a:cubicBezTo>
                    <a:pt x="72" y="272"/>
                    <a:pt x="72" y="280"/>
                    <a:pt x="72" y="282"/>
                  </a:cubicBezTo>
                  <a:cubicBezTo>
                    <a:pt x="131" y="261"/>
                    <a:pt x="134" y="249"/>
                    <a:pt x="134" y="249"/>
                  </a:cubicBezTo>
                  <a:close/>
                </a:path>
              </a:pathLst>
            </a:cu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48"/>
            <p:cNvSpPr>
              <a:spLocks/>
            </p:cNvSpPr>
            <p:nvPr/>
          </p:nvSpPr>
          <p:spPr bwMode="auto">
            <a:xfrm>
              <a:off x="7083029" y="2940323"/>
              <a:ext cx="117872" cy="164306"/>
            </a:xfrm>
            <a:custGeom>
              <a:avLst/>
              <a:gdLst>
                <a:gd name="T0" fmla="*/ 0 w 65"/>
                <a:gd name="T1" fmla="*/ 84 h 90"/>
                <a:gd name="T2" fmla="*/ 0 w 65"/>
                <a:gd name="T3" fmla="*/ 36 h 90"/>
                <a:gd name="T4" fmla="*/ 0 w 65"/>
                <a:gd name="T5" fmla="*/ 36 h 90"/>
                <a:gd name="T6" fmla="*/ 0 w 65"/>
                <a:gd name="T7" fmla="*/ 29 h 90"/>
                <a:gd name="T8" fmla="*/ 0 w 65"/>
                <a:gd name="T9" fmla="*/ 0 h 90"/>
                <a:gd name="T10" fmla="*/ 0 w 65"/>
                <a:gd name="T11" fmla="*/ 0 h 90"/>
                <a:gd name="T12" fmla="*/ 0 w 65"/>
                <a:gd name="T13" fmla="*/ 0 h 90"/>
                <a:gd name="T14" fmla="*/ 0 w 65"/>
                <a:gd name="T15" fmla="*/ 0 h 90"/>
                <a:gd name="T16" fmla="*/ 0 w 65"/>
                <a:gd name="T17" fmla="*/ 90 h 90"/>
                <a:gd name="T18" fmla="*/ 65 w 65"/>
                <a:gd name="T19" fmla="*/ 77 h 90"/>
                <a:gd name="T20" fmla="*/ 0 w 65"/>
                <a:gd name="T21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90">
                  <a:moveTo>
                    <a:pt x="0" y="8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90"/>
                    <a:pt x="45" y="84"/>
                    <a:pt x="65" y="77"/>
                  </a:cubicBezTo>
                  <a:cubicBezTo>
                    <a:pt x="45" y="84"/>
                    <a:pt x="23" y="87"/>
                    <a:pt x="0" y="84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49"/>
            <p:cNvSpPr>
              <a:spLocks/>
            </p:cNvSpPr>
            <p:nvPr/>
          </p:nvSpPr>
          <p:spPr bwMode="auto">
            <a:xfrm>
              <a:off x="7083029" y="2917701"/>
              <a:ext cx="130969" cy="180975"/>
            </a:xfrm>
            <a:custGeom>
              <a:avLst/>
              <a:gdLst>
                <a:gd name="T0" fmla="*/ 64 w 72"/>
                <a:gd name="T1" fmla="*/ 18 h 99"/>
                <a:gd name="T2" fmla="*/ 47 w 72"/>
                <a:gd name="T3" fmla="*/ 9 h 99"/>
                <a:gd name="T4" fmla="*/ 0 w 72"/>
                <a:gd name="T5" fmla="*/ 12 h 99"/>
                <a:gd name="T6" fmla="*/ 0 w 72"/>
                <a:gd name="T7" fmla="*/ 12 h 99"/>
                <a:gd name="T8" fmla="*/ 0 w 72"/>
                <a:gd name="T9" fmla="*/ 12 h 99"/>
                <a:gd name="T10" fmla="*/ 0 w 72"/>
                <a:gd name="T11" fmla="*/ 41 h 99"/>
                <a:gd name="T12" fmla="*/ 0 w 72"/>
                <a:gd name="T13" fmla="*/ 48 h 99"/>
                <a:gd name="T14" fmla="*/ 0 w 72"/>
                <a:gd name="T15" fmla="*/ 48 h 99"/>
                <a:gd name="T16" fmla="*/ 0 w 72"/>
                <a:gd name="T17" fmla="*/ 96 h 99"/>
                <a:gd name="T18" fmla="*/ 65 w 72"/>
                <a:gd name="T19" fmla="*/ 89 h 99"/>
                <a:gd name="T20" fmla="*/ 72 w 72"/>
                <a:gd name="T21" fmla="*/ 87 h 99"/>
                <a:gd name="T22" fmla="*/ 72 w 72"/>
                <a:gd name="T23" fmla="*/ 59 h 99"/>
                <a:gd name="T24" fmla="*/ 64 w 72"/>
                <a:gd name="T25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99">
                  <a:moveTo>
                    <a:pt x="64" y="18"/>
                  </a:moveTo>
                  <a:cubicBezTo>
                    <a:pt x="59" y="14"/>
                    <a:pt x="53" y="11"/>
                    <a:pt x="47" y="9"/>
                  </a:cubicBezTo>
                  <a:cubicBezTo>
                    <a:pt x="35" y="5"/>
                    <a:pt x="25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3" y="99"/>
                    <a:pt x="45" y="96"/>
                    <a:pt x="65" y="89"/>
                  </a:cubicBezTo>
                  <a:cubicBezTo>
                    <a:pt x="68" y="89"/>
                    <a:pt x="70" y="88"/>
                    <a:pt x="72" y="87"/>
                  </a:cubicBezTo>
                  <a:cubicBezTo>
                    <a:pt x="72" y="85"/>
                    <a:pt x="72" y="77"/>
                    <a:pt x="72" y="59"/>
                  </a:cubicBezTo>
                  <a:cubicBezTo>
                    <a:pt x="72" y="21"/>
                    <a:pt x="64" y="18"/>
                    <a:pt x="64" y="18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50"/>
            <p:cNvSpPr>
              <a:spLocks/>
            </p:cNvSpPr>
            <p:nvPr/>
          </p:nvSpPr>
          <p:spPr bwMode="auto">
            <a:xfrm>
              <a:off x="7200901" y="3077245"/>
              <a:ext cx="13097" cy="3572"/>
            </a:xfrm>
            <a:custGeom>
              <a:avLst/>
              <a:gdLst>
                <a:gd name="T0" fmla="*/ 7 w 7"/>
                <a:gd name="T1" fmla="*/ 0 h 2"/>
                <a:gd name="T2" fmla="*/ 7 w 7"/>
                <a:gd name="T3" fmla="*/ 0 h 2"/>
                <a:gd name="T4" fmla="*/ 0 w 7"/>
                <a:gd name="T5" fmla="*/ 2 h 2"/>
                <a:gd name="T6" fmla="*/ 7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2"/>
                    <a:pt x="0" y="2"/>
                  </a:cubicBezTo>
                  <a:cubicBezTo>
                    <a:pt x="3" y="2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F6F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51"/>
            <p:cNvSpPr>
              <a:spLocks/>
            </p:cNvSpPr>
            <p:nvPr/>
          </p:nvSpPr>
          <p:spPr bwMode="auto">
            <a:xfrm>
              <a:off x="6908007" y="2753395"/>
              <a:ext cx="109537" cy="150019"/>
            </a:xfrm>
            <a:custGeom>
              <a:avLst/>
              <a:gdLst>
                <a:gd name="T0" fmla="*/ 0 w 60"/>
                <a:gd name="T1" fmla="*/ 18 h 82"/>
                <a:gd name="T2" fmla="*/ 58 w 60"/>
                <a:gd name="T3" fmla="*/ 61 h 82"/>
                <a:gd name="T4" fmla="*/ 0 w 60"/>
                <a:gd name="T5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82">
                  <a:moveTo>
                    <a:pt x="0" y="18"/>
                  </a:moveTo>
                  <a:cubicBezTo>
                    <a:pt x="0" y="18"/>
                    <a:pt x="60" y="0"/>
                    <a:pt x="58" y="61"/>
                  </a:cubicBezTo>
                  <a:cubicBezTo>
                    <a:pt x="58" y="61"/>
                    <a:pt x="0" y="82"/>
                    <a:pt x="0" y="1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552"/>
            <p:cNvSpPr>
              <a:spLocks noChangeArrowheads="1"/>
            </p:cNvSpPr>
            <p:nvPr/>
          </p:nvSpPr>
          <p:spPr bwMode="auto">
            <a:xfrm>
              <a:off x="6919913" y="2786732"/>
              <a:ext cx="82153" cy="82153"/>
            </a:xfrm>
            <a:prstGeom prst="ellipse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553"/>
            <p:cNvSpPr>
              <a:spLocks noChangeArrowheads="1"/>
            </p:cNvSpPr>
            <p:nvPr/>
          </p:nvSpPr>
          <p:spPr bwMode="auto">
            <a:xfrm>
              <a:off x="6960394" y="2797448"/>
              <a:ext cx="29766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54"/>
            <p:cNvSpPr>
              <a:spLocks/>
            </p:cNvSpPr>
            <p:nvPr/>
          </p:nvSpPr>
          <p:spPr bwMode="auto">
            <a:xfrm>
              <a:off x="7152085" y="2753395"/>
              <a:ext cx="107156" cy="150019"/>
            </a:xfrm>
            <a:custGeom>
              <a:avLst/>
              <a:gdLst>
                <a:gd name="T0" fmla="*/ 59 w 59"/>
                <a:gd name="T1" fmla="*/ 18 h 82"/>
                <a:gd name="T2" fmla="*/ 1 w 59"/>
                <a:gd name="T3" fmla="*/ 61 h 82"/>
                <a:gd name="T4" fmla="*/ 59 w 59"/>
                <a:gd name="T5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82">
                  <a:moveTo>
                    <a:pt x="59" y="18"/>
                  </a:moveTo>
                  <a:cubicBezTo>
                    <a:pt x="59" y="18"/>
                    <a:pt x="0" y="0"/>
                    <a:pt x="1" y="61"/>
                  </a:cubicBezTo>
                  <a:cubicBezTo>
                    <a:pt x="1" y="61"/>
                    <a:pt x="59" y="82"/>
                    <a:pt x="59" y="18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55"/>
            <p:cNvSpPr>
              <a:spLocks noChangeArrowheads="1"/>
            </p:cNvSpPr>
            <p:nvPr/>
          </p:nvSpPr>
          <p:spPr bwMode="auto">
            <a:xfrm>
              <a:off x="7165182" y="2786732"/>
              <a:ext cx="79772" cy="82153"/>
            </a:xfrm>
            <a:prstGeom prst="ellipse">
              <a:avLst/>
            </a:prstGeom>
            <a:solidFill>
              <a:srgbClr val="B66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556"/>
            <p:cNvSpPr>
              <a:spLocks noChangeArrowheads="1"/>
            </p:cNvSpPr>
            <p:nvPr/>
          </p:nvSpPr>
          <p:spPr bwMode="auto">
            <a:xfrm>
              <a:off x="7206854" y="2797448"/>
              <a:ext cx="27384" cy="273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57"/>
            <p:cNvSpPr>
              <a:spLocks/>
            </p:cNvSpPr>
            <p:nvPr/>
          </p:nvSpPr>
          <p:spPr bwMode="auto">
            <a:xfrm>
              <a:off x="7013973" y="2923654"/>
              <a:ext cx="138112" cy="54769"/>
            </a:xfrm>
            <a:custGeom>
              <a:avLst/>
              <a:gdLst>
                <a:gd name="T0" fmla="*/ 35 w 76"/>
                <a:gd name="T1" fmla="*/ 30 h 30"/>
                <a:gd name="T2" fmla="*/ 27 w 76"/>
                <a:gd name="T3" fmla="*/ 26 h 30"/>
                <a:gd name="T4" fmla="*/ 0 w 76"/>
                <a:gd name="T5" fmla="*/ 5 h 30"/>
                <a:gd name="T6" fmla="*/ 38 w 76"/>
                <a:gd name="T7" fmla="*/ 0 h 30"/>
                <a:gd name="T8" fmla="*/ 76 w 76"/>
                <a:gd name="T9" fmla="*/ 5 h 30"/>
                <a:gd name="T10" fmla="*/ 49 w 76"/>
                <a:gd name="T11" fmla="*/ 26 h 30"/>
                <a:gd name="T12" fmla="*/ 41 w 76"/>
                <a:gd name="T13" fmla="*/ 30 h 30"/>
                <a:gd name="T14" fmla="*/ 35 w 7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0">
                  <a:moveTo>
                    <a:pt x="35" y="30"/>
                  </a:moveTo>
                  <a:cubicBezTo>
                    <a:pt x="31" y="30"/>
                    <a:pt x="29" y="28"/>
                    <a:pt x="27" y="26"/>
                  </a:cubicBezTo>
                  <a:cubicBezTo>
                    <a:pt x="18" y="16"/>
                    <a:pt x="6" y="9"/>
                    <a:pt x="0" y="5"/>
                  </a:cubicBezTo>
                  <a:cubicBezTo>
                    <a:pt x="6" y="3"/>
                    <a:pt x="19" y="0"/>
                    <a:pt x="38" y="0"/>
                  </a:cubicBezTo>
                  <a:cubicBezTo>
                    <a:pt x="58" y="0"/>
                    <a:pt x="70" y="3"/>
                    <a:pt x="76" y="5"/>
                  </a:cubicBezTo>
                  <a:cubicBezTo>
                    <a:pt x="65" y="12"/>
                    <a:pt x="56" y="19"/>
                    <a:pt x="49" y="26"/>
                  </a:cubicBezTo>
                  <a:cubicBezTo>
                    <a:pt x="47" y="28"/>
                    <a:pt x="44" y="30"/>
                    <a:pt x="41" y="3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58"/>
            <p:cNvSpPr>
              <a:spLocks noEditPoints="1"/>
            </p:cNvSpPr>
            <p:nvPr/>
          </p:nvSpPr>
          <p:spPr bwMode="auto">
            <a:xfrm>
              <a:off x="7004448" y="2920082"/>
              <a:ext cx="158353" cy="63103"/>
            </a:xfrm>
            <a:custGeom>
              <a:avLst/>
              <a:gdLst>
                <a:gd name="T0" fmla="*/ 43 w 87"/>
                <a:gd name="T1" fmla="*/ 5 h 35"/>
                <a:gd name="T2" fmla="*/ 76 w 87"/>
                <a:gd name="T3" fmla="*/ 8 h 35"/>
                <a:gd name="T4" fmla="*/ 52 w 87"/>
                <a:gd name="T5" fmla="*/ 27 h 35"/>
                <a:gd name="T6" fmla="*/ 46 w 87"/>
                <a:gd name="T7" fmla="*/ 30 h 35"/>
                <a:gd name="T8" fmla="*/ 40 w 87"/>
                <a:gd name="T9" fmla="*/ 30 h 35"/>
                <a:gd name="T10" fmla="*/ 33 w 87"/>
                <a:gd name="T11" fmla="*/ 27 h 35"/>
                <a:gd name="T12" fmla="*/ 11 w 87"/>
                <a:gd name="T13" fmla="*/ 8 h 35"/>
                <a:gd name="T14" fmla="*/ 43 w 87"/>
                <a:gd name="T15" fmla="*/ 5 h 35"/>
                <a:gd name="T16" fmla="*/ 43 w 87"/>
                <a:gd name="T17" fmla="*/ 0 h 35"/>
                <a:gd name="T18" fmla="*/ 0 w 87"/>
                <a:gd name="T19" fmla="*/ 7 h 35"/>
                <a:gd name="T20" fmla="*/ 0 w 87"/>
                <a:gd name="T21" fmla="*/ 7 h 35"/>
                <a:gd name="T22" fmla="*/ 30 w 87"/>
                <a:gd name="T23" fmla="*/ 30 h 35"/>
                <a:gd name="T24" fmla="*/ 40 w 87"/>
                <a:gd name="T25" fmla="*/ 35 h 35"/>
                <a:gd name="T26" fmla="*/ 47 w 87"/>
                <a:gd name="T27" fmla="*/ 35 h 35"/>
                <a:gd name="T28" fmla="*/ 55 w 87"/>
                <a:gd name="T29" fmla="*/ 30 h 35"/>
                <a:gd name="T30" fmla="*/ 87 w 87"/>
                <a:gd name="T31" fmla="*/ 7 h 35"/>
                <a:gd name="T32" fmla="*/ 43 w 8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5">
                  <a:moveTo>
                    <a:pt x="43" y="5"/>
                  </a:moveTo>
                  <a:cubicBezTo>
                    <a:pt x="58" y="5"/>
                    <a:pt x="69" y="6"/>
                    <a:pt x="76" y="8"/>
                  </a:cubicBezTo>
                  <a:cubicBezTo>
                    <a:pt x="66" y="14"/>
                    <a:pt x="58" y="21"/>
                    <a:pt x="52" y="27"/>
                  </a:cubicBezTo>
                  <a:cubicBezTo>
                    <a:pt x="51" y="29"/>
                    <a:pt x="49" y="30"/>
                    <a:pt x="46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7" y="30"/>
                    <a:pt x="35" y="28"/>
                    <a:pt x="33" y="27"/>
                  </a:cubicBezTo>
                  <a:cubicBezTo>
                    <a:pt x="26" y="18"/>
                    <a:pt x="17" y="12"/>
                    <a:pt x="11" y="8"/>
                  </a:cubicBezTo>
                  <a:cubicBezTo>
                    <a:pt x="18" y="6"/>
                    <a:pt x="28" y="5"/>
                    <a:pt x="43" y="5"/>
                  </a:cubicBezTo>
                  <a:moveTo>
                    <a:pt x="43" y="0"/>
                  </a:moveTo>
                  <a:cubicBezTo>
                    <a:pt x="14" y="0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8" y="15"/>
                    <a:pt x="30" y="30"/>
                  </a:cubicBezTo>
                  <a:cubicBezTo>
                    <a:pt x="33" y="33"/>
                    <a:pt x="36" y="34"/>
                    <a:pt x="40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0" y="34"/>
                    <a:pt x="53" y="33"/>
                    <a:pt x="55" y="30"/>
                  </a:cubicBezTo>
                  <a:cubicBezTo>
                    <a:pt x="68" y="17"/>
                    <a:pt x="86" y="7"/>
                    <a:pt x="87" y="7"/>
                  </a:cubicBezTo>
                  <a:cubicBezTo>
                    <a:pt x="87" y="7"/>
                    <a:pt x="72" y="0"/>
                    <a:pt x="43" y="0"/>
                  </a:cubicBez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9"/>
            <p:cNvSpPr>
              <a:spLocks/>
            </p:cNvSpPr>
            <p:nvPr/>
          </p:nvSpPr>
          <p:spPr bwMode="auto">
            <a:xfrm>
              <a:off x="6962776" y="2983186"/>
              <a:ext cx="241697" cy="66675"/>
            </a:xfrm>
            <a:custGeom>
              <a:avLst/>
              <a:gdLst>
                <a:gd name="T0" fmla="*/ 64 w 133"/>
                <a:gd name="T1" fmla="*/ 14 h 36"/>
                <a:gd name="T2" fmla="*/ 43 w 133"/>
                <a:gd name="T3" fmla="*/ 30 h 36"/>
                <a:gd name="T4" fmla="*/ 4 w 133"/>
                <a:gd name="T5" fmla="*/ 13 h 36"/>
                <a:gd name="T6" fmla="*/ 1 w 133"/>
                <a:gd name="T7" fmla="*/ 13 h 36"/>
                <a:gd name="T8" fmla="*/ 1 w 133"/>
                <a:gd name="T9" fmla="*/ 17 h 36"/>
                <a:gd name="T10" fmla="*/ 39 w 133"/>
                <a:gd name="T11" fmla="*/ 36 h 36"/>
                <a:gd name="T12" fmla="*/ 44 w 133"/>
                <a:gd name="T13" fmla="*/ 36 h 36"/>
                <a:gd name="T14" fmla="*/ 66 w 133"/>
                <a:gd name="T15" fmla="*/ 20 h 36"/>
                <a:gd name="T16" fmla="*/ 89 w 133"/>
                <a:gd name="T17" fmla="*/ 36 h 36"/>
                <a:gd name="T18" fmla="*/ 93 w 133"/>
                <a:gd name="T19" fmla="*/ 36 h 36"/>
                <a:gd name="T20" fmla="*/ 132 w 133"/>
                <a:gd name="T21" fmla="*/ 17 h 36"/>
                <a:gd name="T22" fmla="*/ 132 w 133"/>
                <a:gd name="T23" fmla="*/ 13 h 36"/>
                <a:gd name="T24" fmla="*/ 128 w 133"/>
                <a:gd name="T25" fmla="*/ 13 h 36"/>
                <a:gd name="T26" fmla="*/ 90 w 133"/>
                <a:gd name="T27" fmla="*/ 30 h 36"/>
                <a:gd name="T28" fmla="*/ 69 w 133"/>
                <a:gd name="T29" fmla="*/ 14 h 36"/>
                <a:gd name="T30" fmla="*/ 69 w 133"/>
                <a:gd name="T31" fmla="*/ 0 h 36"/>
                <a:gd name="T32" fmla="*/ 70 w 133"/>
                <a:gd name="T33" fmla="*/ 0 h 36"/>
                <a:gd name="T34" fmla="*/ 63 w 133"/>
                <a:gd name="T35" fmla="*/ 0 h 36"/>
                <a:gd name="T36" fmla="*/ 64 w 133"/>
                <a:gd name="T37" fmla="*/ 0 h 36"/>
                <a:gd name="T38" fmla="*/ 64 w 133"/>
                <a:gd name="T39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36">
                  <a:moveTo>
                    <a:pt x="64" y="14"/>
                  </a:moveTo>
                  <a:cubicBezTo>
                    <a:pt x="58" y="24"/>
                    <a:pt x="51" y="29"/>
                    <a:pt x="43" y="30"/>
                  </a:cubicBezTo>
                  <a:cubicBezTo>
                    <a:pt x="24" y="33"/>
                    <a:pt x="5" y="13"/>
                    <a:pt x="4" y="13"/>
                  </a:cubicBezTo>
                  <a:cubicBezTo>
                    <a:pt x="3" y="12"/>
                    <a:pt x="2" y="12"/>
                    <a:pt x="1" y="13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" y="18"/>
                    <a:pt x="20" y="36"/>
                    <a:pt x="39" y="36"/>
                  </a:cubicBezTo>
                  <a:cubicBezTo>
                    <a:pt x="41" y="36"/>
                    <a:pt x="42" y="36"/>
                    <a:pt x="44" y="36"/>
                  </a:cubicBezTo>
                  <a:cubicBezTo>
                    <a:pt x="53" y="34"/>
                    <a:pt x="60" y="29"/>
                    <a:pt x="66" y="20"/>
                  </a:cubicBezTo>
                  <a:cubicBezTo>
                    <a:pt x="72" y="29"/>
                    <a:pt x="80" y="34"/>
                    <a:pt x="89" y="36"/>
                  </a:cubicBezTo>
                  <a:cubicBezTo>
                    <a:pt x="90" y="36"/>
                    <a:pt x="92" y="36"/>
                    <a:pt x="93" y="36"/>
                  </a:cubicBezTo>
                  <a:cubicBezTo>
                    <a:pt x="113" y="36"/>
                    <a:pt x="131" y="18"/>
                    <a:pt x="132" y="17"/>
                  </a:cubicBezTo>
                  <a:cubicBezTo>
                    <a:pt x="133" y="16"/>
                    <a:pt x="133" y="14"/>
                    <a:pt x="132" y="13"/>
                  </a:cubicBezTo>
                  <a:cubicBezTo>
                    <a:pt x="131" y="12"/>
                    <a:pt x="129" y="12"/>
                    <a:pt x="128" y="13"/>
                  </a:cubicBezTo>
                  <a:cubicBezTo>
                    <a:pt x="128" y="13"/>
                    <a:pt x="108" y="33"/>
                    <a:pt x="90" y="30"/>
                  </a:cubicBezTo>
                  <a:cubicBezTo>
                    <a:pt x="81" y="29"/>
                    <a:pt x="74" y="24"/>
                    <a:pt x="69" y="14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4"/>
                  </a:lnTo>
                  <a:close/>
                </a:path>
              </a:pathLst>
            </a:custGeom>
            <a:solidFill>
              <a:srgbClr val="4B1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0"/>
            <p:cNvSpPr>
              <a:spLocks/>
            </p:cNvSpPr>
            <p:nvPr/>
          </p:nvSpPr>
          <p:spPr bwMode="auto">
            <a:xfrm>
              <a:off x="6721079" y="2897461"/>
              <a:ext cx="253603" cy="115491"/>
            </a:xfrm>
            <a:custGeom>
              <a:avLst/>
              <a:gdLst>
                <a:gd name="T0" fmla="*/ 3 w 139"/>
                <a:gd name="T1" fmla="*/ 63 h 63"/>
                <a:gd name="T2" fmla="*/ 1 w 139"/>
                <a:gd name="T3" fmla="*/ 62 h 63"/>
                <a:gd name="T4" fmla="*/ 1 w 139"/>
                <a:gd name="T5" fmla="*/ 58 h 63"/>
                <a:gd name="T6" fmla="*/ 137 w 139"/>
                <a:gd name="T7" fmla="*/ 33 h 63"/>
                <a:gd name="T8" fmla="*/ 139 w 139"/>
                <a:gd name="T9" fmla="*/ 37 h 63"/>
                <a:gd name="T10" fmla="*/ 135 w 139"/>
                <a:gd name="T11" fmla="*/ 38 h 63"/>
                <a:gd name="T12" fmla="*/ 5 w 139"/>
                <a:gd name="T13" fmla="*/ 62 h 63"/>
                <a:gd name="T14" fmla="*/ 3 w 13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63">
                  <a:moveTo>
                    <a:pt x="3" y="63"/>
                  </a:moveTo>
                  <a:cubicBezTo>
                    <a:pt x="2" y="63"/>
                    <a:pt x="1" y="63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54" y="0"/>
                    <a:pt x="136" y="33"/>
                    <a:pt x="137" y="33"/>
                  </a:cubicBezTo>
                  <a:cubicBezTo>
                    <a:pt x="139" y="34"/>
                    <a:pt x="139" y="35"/>
                    <a:pt x="139" y="37"/>
                  </a:cubicBezTo>
                  <a:cubicBezTo>
                    <a:pt x="138" y="38"/>
                    <a:pt x="137" y="39"/>
                    <a:pt x="135" y="38"/>
                  </a:cubicBezTo>
                  <a:cubicBezTo>
                    <a:pt x="134" y="38"/>
                    <a:pt x="55" y="7"/>
                    <a:pt x="5" y="62"/>
                  </a:cubicBezTo>
                  <a:cubicBezTo>
                    <a:pt x="4" y="63"/>
                    <a:pt x="3" y="63"/>
                    <a:pt x="3" y="6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61"/>
            <p:cNvSpPr>
              <a:spLocks/>
            </p:cNvSpPr>
            <p:nvPr/>
          </p:nvSpPr>
          <p:spPr bwMode="auto">
            <a:xfrm>
              <a:off x="6752035" y="2941514"/>
              <a:ext cx="217884" cy="102394"/>
            </a:xfrm>
            <a:custGeom>
              <a:avLst/>
              <a:gdLst>
                <a:gd name="T0" fmla="*/ 3 w 119"/>
                <a:gd name="T1" fmla="*/ 56 h 56"/>
                <a:gd name="T2" fmla="*/ 1 w 119"/>
                <a:gd name="T3" fmla="*/ 55 h 56"/>
                <a:gd name="T4" fmla="*/ 1 w 119"/>
                <a:gd name="T5" fmla="*/ 51 h 56"/>
                <a:gd name="T6" fmla="*/ 117 w 119"/>
                <a:gd name="T7" fmla="*/ 17 h 56"/>
                <a:gd name="T8" fmla="*/ 118 w 119"/>
                <a:gd name="T9" fmla="*/ 21 h 56"/>
                <a:gd name="T10" fmla="*/ 115 w 119"/>
                <a:gd name="T11" fmla="*/ 23 h 56"/>
                <a:gd name="T12" fmla="*/ 5 w 119"/>
                <a:gd name="T13" fmla="*/ 55 h 56"/>
                <a:gd name="T14" fmla="*/ 3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3" y="56"/>
                  </a:moveTo>
                  <a:cubicBezTo>
                    <a:pt x="2" y="56"/>
                    <a:pt x="2" y="56"/>
                    <a:pt x="1" y="55"/>
                  </a:cubicBezTo>
                  <a:cubicBezTo>
                    <a:pt x="0" y="54"/>
                    <a:pt x="0" y="52"/>
                    <a:pt x="1" y="51"/>
                  </a:cubicBezTo>
                  <a:cubicBezTo>
                    <a:pt x="51" y="0"/>
                    <a:pt x="116" y="17"/>
                    <a:pt x="117" y="17"/>
                  </a:cubicBezTo>
                  <a:cubicBezTo>
                    <a:pt x="118" y="18"/>
                    <a:pt x="119" y="19"/>
                    <a:pt x="118" y="21"/>
                  </a:cubicBezTo>
                  <a:cubicBezTo>
                    <a:pt x="118" y="22"/>
                    <a:pt x="117" y="23"/>
                    <a:pt x="115" y="23"/>
                  </a:cubicBezTo>
                  <a:cubicBezTo>
                    <a:pt x="115" y="22"/>
                    <a:pt x="53" y="6"/>
                    <a:pt x="5" y="55"/>
                  </a:cubicBezTo>
                  <a:cubicBezTo>
                    <a:pt x="4" y="56"/>
                    <a:pt x="4" y="56"/>
                    <a:pt x="3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62"/>
            <p:cNvSpPr>
              <a:spLocks/>
            </p:cNvSpPr>
            <p:nvPr/>
          </p:nvSpPr>
          <p:spPr bwMode="auto">
            <a:xfrm>
              <a:off x="6792516" y="2979614"/>
              <a:ext cx="177403" cy="98822"/>
            </a:xfrm>
            <a:custGeom>
              <a:avLst/>
              <a:gdLst>
                <a:gd name="T0" fmla="*/ 3 w 97"/>
                <a:gd name="T1" fmla="*/ 54 h 54"/>
                <a:gd name="T2" fmla="*/ 2 w 97"/>
                <a:gd name="T3" fmla="*/ 53 h 54"/>
                <a:gd name="T4" fmla="*/ 1 w 97"/>
                <a:gd name="T5" fmla="*/ 49 h 54"/>
                <a:gd name="T6" fmla="*/ 94 w 97"/>
                <a:gd name="T7" fmla="*/ 5 h 54"/>
                <a:gd name="T8" fmla="*/ 97 w 97"/>
                <a:gd name="T9" fmla="*/ 8 h 54"/>
                <a:gd name="T10" fmla="*/ 94 w 97"/>
                <a:gd name="T11" fmla="*/ 11 h 54"/>
                <a:gd name="T12" fmla="*/ 6 w 97"/>
                <a:gd name="T13" fmla="*/ 53 h 54"/>
                <a:gd name="T14" fmla="*/ 3 w 97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54">
                  <a:moveTo>
                    <a:pt x="3" y="54"/>
                  </a:moveTo>
                  <a:cubicBezTo>
                    <a:pt x="3" y="54"/>
                    <a:pt x="2" y="54"/>
                    <a:pt x="2" y="53"/>
                  </a:cubicBezTo>
                  <a:cubicBezTo>
                    <a:pt x="1" y="52"/>
                    <a:pt x="0" y="51"/>
                    <a:pt x="1" y="49"/>
                  </a:cubicBezTo>
                  <a:cubicBezTo>
                    <a:pt x="36" y="0"/>
                    <a:pt x="94" y="5"/>
                    <a:pt x="94" y="5"/>
                  </a:cubicBezTo>
                  <a:cubicBezTo>
                    <a:pt x="96" y="5"/>
                    <a:pt x="97" y="7"/>
                    <a:pt x="97" y="8"/>
                  </a:cubicBezTo>
                  <a:cubicBezTo>
                    <a:pt x="96" y="10"/>
                    <a:pt x="95" y="11"/>
                    <a:pt x="94" y="11"/>
                  </a:cubicBezTo>
                  <a:cubicBezTo>
                    <a:pt x="93" y="11"/>
                    <a:pt x="38" y="6"/>
                    <a:pt x="6" y="53"/>
                  </a:cubicBezTo>
                  <a:cubicBezTo>
                    <a:pt x="5" y="53"/>
                    <a:pt x="4" y="54"/>
                    <a:pt x="3" y="54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63"/>
            <p:cNvSpPr>
              <a:spLocks/>
            </p:cNvSpPr>
            <p:nvPr/>
          </p:nvSpPr>
          <p:spPr bwMode="auto">
            <a:xfrm>
              <a:off x="7183041" y="2897461"/>
              <a:ext cx="255984" cy="115491"/>
            </a:xfrm>
            <a:custGeom>
              <a:avLst/>
              <a:gdLst>
                <a:gd name="T0" fmla="*/ 137 w 140"/>
                <a:gd name="T1" fmla="*/ 63 h 63"/>
                <a:gd name="T2" fmla="*/ 135 w 140"/>
                <a:gd name="T3" fmla="*/ 62 h 63"/>
                <a:gd name="T4" fmla="*/ 4 w 140"/>
                <a:gd name="T5" fmla="*/ 38 h 63"/>
                <a:gd name="T6" fmla="*/ 1 w 140"/>
                <a:gd name="T7" fmla="*/ 37 h 63"/>
                <a:gd name="T8" fmla="*/ 2 w 140"/>
                <a:gd name="T9" fmla="*/ 33 h 63"/>
                <a:gd name="T10" fmla="*/ 139 w 140"/>
                <a:gd name="T11" fmla="*/ 58 h 63"/>
                <a:gd name="T12" fmla="*/ 139 w 140"/>
                <a:gd name="T13" fmla="*/ 62 h 63"/>
                <a:gd name="T14" fmla="*/ 137 w 140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63">
                  <a:moveTo>
                    <a:pt x="137" y="63"/>
                  </a:moveTo>
                  <a:cubicBezTo>
                    <a:pt x="136" y="63"/>
                    <a:pt x="136" y="63"/>
                    <a:pt x="135" y="62"/>
                  </a:cubicBezTo>
                  <a:cubicBezTo>
                    <a:pt x="84" y="7"/>
                    <a:pt x="5" y="38"/>
                    <a:pt x="4" y="38"/>
                  </a:cubicBezTo>
                  <a:cubicBezTo>
                    <a:pt x="3" y="39"/>
                    <a:pt x="2" y="38"/>
                    <a:pt x="1" y="37"/>
                  </a:cubicBezTo>
                  <a:cubicBezTo>
                    <a:pt x="0" y="35"/>
                    <a:pt x="1" y="34"/>
                    <a:pt x="2" y="33"/>
                  </a:cubicBezTo>
                  <a:cubicBezTo>
                    <a:pt x="3" y="33"/>
                    <a:pt x="86" y="0"/>
                    <a:pt x="139" y="58"/>
                  </a:cubicBezTo>
                  <a:cubicBezTo>
                    <a:pt x="140" y="59"/>
                    <a:pt x="140" y="61"/>
                    <a:pt x="139" y="62"/>
                  </a:cubicBezTo>
                  <a:cubicBezTo>
                    <a:pt x="138" y="63"/>
                    <a:pt x="138" y="63"/>
                    <a:pt x="137" y="63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64"/>
            <p:cNvSpPr>
              <a:spLocks/>
            </p:cNvSpPr>
            <p:nvPr/>
          </p:nvSpPr>
          <p:spPr bwMode="auto">
            <a:xfrm>
              <a:off x="7190185" y="2941514"/>
              <a:ext cx="217884" cy="102394"/>
            </a:xfrm>
            <a:custGeom>
              <a:avLst/>
              <a:gdLst>
                <a:gd name="T0" fmla="*/ 116 w 119"/>
                <a:gd name="T1" fmla="*/ 56 h 56"/>
                <a:gd name="T2" fmla="*/ 114 w 119"/>
                <a:gd name="T3" fmla="*/ 55 h 56"/>
                <a:gd name="T4" fmla="*/ 3 w 119"/>
                <a:gd name="T5" fmla="*/ 23 h 56"/>
                <a:gd name="T6" fmla="*/ 0 w 119"/>
                <a:gd name="T7" fmla="*/ 21 h 56"/>
                <a:gd name="T8" fmla="*/ 2 w 119"/>
                <a:gd name="T9" fmla="*/ 17 h 56"/>
                <a:gd name="T10" fmla="*/ 117 w 119"/>
                <a:gd name="T11" fmla="*/ 51 h 56"/>
                <a:gd name="T12" fmla="*/ 117 w 119"/>
                <a:gd name="T13" fmla="*/ 55 h 56"/>
                <a:gd name="T14" fmla="*/ 116 w 119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56">
                  <a:moveTo>
                    <a:pt x="116" y="56"/>
                  </a:moveTo>
                  <a:cubicBezTo>
                    <a:pt x="115" y="56"/>
                    <a:pt x="114" y="56"/>
                    <a:pt x="114" y="55"/>
                  </a:cubicBezTo>
                  <a:cubicBezTo>
                    <a:pt x="66" y="6"/>
                    <a:pt x="4" y="22"/>
                    <a:pt x="3" y="23"/>
                  </a:cubicBezTo>
                  <a:cubicBezTo>
                    <a:pt x="2" y="23"/>
                    <a:pt x="1" y="22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7"/>
                    <a:pt x="68" y="0"/>
                    <a:pt x="117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7" y="56"/>
                    <a:pt x="116" y="56"/>
                    <a:pt x="116" y="56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65"/>
            <p:cNvSpPr>
              <a:spLocks/>
            </p:cNvSpPr>
            <p:nvPr/>
          </p:nvSpPr>
          <p:spPr bwMode="auto">
            <a:xfrm>
              <a:off x="7190185" y="2979614"/>
              <a:ext cx="175022" cy="98822"/>
            </a:xfrm>
            <a:custGeom>
              <a:avLst/>
              <a:gdLst>
                <a:gd name="T0" fmla="*/ 93 w 96"/>
                <a:gd name="T1" fmla="*/ 54 h 54"/>
                <a:gd name="T2" fmla="*/ 91 w 96"/>
                <a:gd name="T3" fmla="*/ 53 h 54"/>
                <a:gd name="T4" fmla="*/ 3 w 96"/>
                <a:gd name="T5" fmla="*/ 11 h 54"/>
                <a:gd name="T6" fmla="*/ 0 w 96"/>
                <a:gd name="T7" fmla="*/ 8 h 54"/>
                <a:gd name="T8" fmla="*/ 3 w 96"/>
                <a:gd name="T9" fmla="*/ 5 h 54"/>
                <a:gd name="T10" fmla="*/ 95 w 96"/>
                <a:gd name="T11" fmla="*/ 49 h 54"/>
                <a:gd name="T12" fmla="*/ 95 w 96"/>
                <a:gd name="T13" fmla="*/ 53 h 54"/>
                <a:gd name="T14" fmla="*/ 93 w 9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4">
                  <a:moveTo>
                    <a:pt x="93" y="54"/>
                  </a:moveTo>
                  <a:cubicBezTo>
                    <a:pt x="92" y="54"/>
                    <a:pt x="91" y="53"/>
                    <a:pt x="91" y="53"/>
                  </a:cubicBezTo>
                  <a:cubicBezTo>
                    <a:pt x="58" y="6"/>
                    <a:pt x="4" y="11"/>
                    <a:pt x="3" y="11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7"/>
                    <a:pt x="1" y="5"/>
                    <a:pt x="3" y="5"/>
                  </a:cubicBezTo>
                  <a:cubicBezTo>
                    <a:pt x="3" y="5"/>
                    <a:pt x="61" y="0"/>
                    <a:pt x="95" y="49"/>
                  </a:cubicBezTo>
                  <a:cubicBezTo>
                    <a:pt x="96" y="51"/>
                    <a:pt x="96" y="52"/>
                    <a:pt x="95" y="53"/>
                  </a:cubicBezTo>
                  <a:cubicBezTo>
                    <a:pt x="94" y="54"/>
                    <a:pt x="94" y="54"/>
                    <a:pt x="93" y="54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66"/>
            <p:cNvSpPr>
              <a:spLocks/>
            </p:cNvSpPr>
            <p:nvPr/>
          </p:nvSpPr>
          <p:spPr bwMode="auto">
            <a:xfrm>
              <a:off x="6994923" y="2522414"/>
              <a:ext cx="171450" cy="154781"/>
            </a:xfrm>
            <a:custGeom>
              <a:avLst/>
              <a:gdLst>
                <a:gd name="T0" fmla="*/ 74 w 144"/>
                <a:gd name="T1" fmla="*/ 130 h 130"/>
                <a:gd name="T2" fmla="*/ 0 w 144"/>
                <a:gd name="T3" fmla="*/ 43 h 130"/>
                <a:gd name="T4" fmla="*/ 74 w 144"/>
                <a:gd name="T5" fmla="*/ 0 h 130"/>
                <a:gd name="T6" fmla="*/ 144 w 144"/>
                <a:gd name="T7" fmla="*/ 41 h 130"/>
                <a:gd name="T8" fmla="*/ 74 w 144"/>
                <a:gd name="T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0">
                  <a:moveTo>
                    <a:pt x="74" y="130"/>
                  </a:moveTo>
                  <a:lnTo>
                    <a:pt x="0" y="43"/>
                  </a:lnTo>
                  <a:lnTo>
                    <a:pt x="74" y="0"/>
                  </a:lnTo>
                  <a:lnTo>
                    <a:pt x="144" y="41"/>
                  </a:lnTo>
                  <a:lnTo>
                    <a:pt x="74" y="130"/>
                  </a:lnTo>
                  <a:close/>
                </a:path>
              </a:pathLst>
            </a:custGeom>
            <a:solidFill>
              <a:srgbClr val="AF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4572000" y="1565502"/>
            <a:ext cx="1744311" cy="2553675"/>
            <a:chOff x="6744891" y="3779713"/>
            <a:chExt cx="595312" cy="871538"/>
          </a:xfrm>
        </p:grpSpPr>
        <p:sp>
          <p:nvSpPr>
            <p:cNvPr id="400" name="Freeform 700"/>
            <p:cNvSpPr>
              <a:spLocks/>
            </p:cNvSpPr>
            <p:nvPr/>
          </p:nvSpPr>
          <p:spPr bwMode="auto">
            <a:xfrm>
              <a:off x="7135416" y="4530998"/>
              <a:ext cx="26194" cy="2381"/>
            </a:xfrm>
            <a:custGeom>
              <a:avLst/>
              <a:gdLst>
                <a:gd name="T0" fmla="*/ 0 w 14"/>
                <a:gd name="T1" fmla="*/ 1 h 1"/>
                <a:gd name="T2" fmla="*/ 14 w 14"/>
                <a:gd name="T3" fmla="*/ 0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5" y="1"/>
                    <a:pt x="10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701"/>
            <p:cNvSpPr>
              <a:spLocks/>
            </p:cNvSpPr>
            <p:nvPr/>
          </p:nvSpPr>
          <p:spPr bwMode="auto">
            <a:xfrm>
              <a:off x="7123510" y="4533379"/>
              <a:ext cx="11906" cy="0"/>
            </a:xfrm>
            <a:custGeom>
              <a:avLst/>
              <a:gdLst>
                <a:gd name="T0" fmla="*/ 7 w 7"/>
                <a:gd name="T1" fmla="*/ 0 w 7"/>
                <a:gd name="T2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702"/>
            <p:cNvSpPr>
              <a:spLocks/>
            </p:cNvSpPr>
            <p:nvPr/>
          </p:nvSpPr>
          <p:spPr bwMode="auto">
            <a:xfrm>
              <a:off x="7227094" y="4438129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703"/>
            <p:cNvSpPr>
              <a:spLocks/>
            </p:cNvSpPr>
            <p:nvPr/>
          </p:nvSpPr>
          <p:spPr bwMode="auto">
            <a:xfrm>
              <a:off x="7219951" y="4440510"/>
              <a:ext cx="119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704"/>
            <p:cNvSpPr>
              <a:spLocks/>
            </p:cNvSpPr>
            <p:nvPr/>
          </p:nvSpPr>
          <p:spPr bwMode="auto">
            <a:xfrm>
              <a:off x="7190185" y="4444082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705"/>
            <p:cNvSpPr>
              <a:spLocks/>
            </p:cNvSpPr>
            <p:nvPr/>
          </p:nvSpPr>
          <p:spPr bwMode="auto">
            <a:xfrm>
              <a:off x="7200901" y="4444082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706"/>
            <p:cNvSpPr>
              <a:spLocks/>
            </p:cNvSpPr>
            <p:nvPr/>
          </p:nvSpPr>
          <p:spPr bwMode="auto">
            <a:xfrm>
              <a:off x="7121129" y="4392885"/>
              <a:ext cx="16669" cy="3572"/>
            </a:xfrm>
            <a:custGeom>
              <a:avLst/>
              <a:gdLst>
                <a:gd name="T0" fmla="*/ 0 w 9"/>
                <a:gd name="T1" fmla="*/ 2 h 2"/>
                <a:gd name="T2" fmla="*/ 9 w 9"/>
                <a:gd name="T3" fmla="*/ 0 h 2"/>
                <a:gd name="T4" fmla="*/ 0 w 9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6" y="1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707"/>
            <p:cNvSpPr>
              <a:spLocks/>
            </p:cNvSpPr>
            <p:nvPr/>
          </p:nvSpPr>
          <p:spPr bwMode="auto">
            <a:xfrm>
              <a:off x="7234238" y="4436938"/>
              <a:ext cx="238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708"/>
            <p:cNvSpPr>
              <a:spLocks/>
            </p:cNvSpPr>
            <p:nvPr/>
          </p:nvSpPr>
          <p:spPr bwMode="auto">
            <a:xfrm>
              <a:off x="7179469" y="4444082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709"/>
            <p:cNvSpPr>
              <a:spLocks/>
            </p:cNvSpPr>
            <p:nvPr/>
          </p:nvSpPr>
          <p:spPr bwMode="auto">
            <a:xfrm>
              <a:off x="7141369" y="4352404"/>
              <a:ext cx="107156" cy="40481"/>
            </a:xfrm>
            <a:custGeom>
              <a:avLst/>
              <a:gdLst>
                <a:gd name="T0" fmla="*/ 0 w 59"/>
                <a:gd name="T1" fmla="*/ 22 h 22"/>
                <a:gd name="T2" fmla="*/ 59 w 59"/>
                <a:gd name="T3" fmla="*/ 0 h 22"/>
                <a:gd name="T4" fmla="*/ 59 w 59"/>
                <a:gd name="T5" fmla="*/ 0 h 22"/>
                <a:gd name="T6" fmla="*/ 0 w 59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22">
                  <a:moveTo>
                    <a:pt x="0" y="22"/>
                  </a:moveTo>
                  <a:cubicBezTo>
                    <a:pt x="22" y="17"/>
                    <a:pt x="43" y="1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3" y="10"/>
                    <a:pt x="22" y="17"/>
                    <a:pt x="0" y="22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710"/>
            <p:cNvSpPr>
              <a:spLocks/>
            </p:cNvSpPr>
            <p:nvPr/>
          </p:nvSpPr>
          <p:spPr bwMode="auto">
            <a:xfrm>
              <a:off x="7210426" y="4441701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6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711"/>
            <p:cNvSpPr>
              <a:spLocks/>
            </p:cNvSpPr>
            <p:nvPr/>
          </p:nvSpPr>
          <p:spPr bwMode="auto">
            <a:xfrm>
              <a:off x="6902054" y="4382169"/>
              <a:ext cx="238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712"/>
            <p:cNvSpPr>
              <a:spLocks/>
            </p:cNvSpPr>
            <p:nvPr/>
          </p:nvSpPr>
          <p:spPr bwMode="auto">
            <a:xfrm>
              <a:off x="6933010" y="4390504"/>
              <a:ext cx="357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713"/>
            <p:cNvSpPr>
              <a:spLocks/>
            </p:cNvSpPr>
            <p:nvPr/>
          </p:nvSpPr>
          <p:spPr bwMode="auto">
            <a:xfrm>
              <a:off x="6834188" y="4352404"/>
              <a:ext cx="67866" cy="29766"/>
            </a:xfrm>
            <a:custGeom>
              <a:avLst/>
              <a:gdLst>
                <a:gd name="T0" fmla="*/ 0 w 37"/>
                <a:gd name="T1" fmla="*/ 0 h 16"/>
                <a:gd name="T2" fmla="*/ 37 w 37"/>
                <a:gd name="T3" fmla="*/ 16 h 16"/>
                <a:gd name="T4" fmla="*/ 0 w 3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6">
                  <a:moveTo>
                    <a:pt x="0" y="0"/>
                  </a:moveTo>
                  <a:cubicBezTo>
                    <a:pt x="11" y="6"/>
                    <a:pt x="23" y="12"/>
                    <a:pt x="37" y="16"/>
                  </a:cubicBezTo>
                  <a:cubicBezTo>
                    <a:pt x="23" y="12"/>
                    <a:pt x="11" y="6"/>
                    <a:pt x="0" y="0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714"/>
            <p:cNvSpPr>
              <a:spLocks/>
            </p:cNvSpPr>
            <p:nvPr/>
          </p:nvSpPr>
          <p:spPr bwMode="auto">
            <a:xfrm>
              <a:off x="6904435" y="4382169"/>
              <a:ext cx="28575" cy="8334"/>
            </a:xfrm>
            <a:custGeom>
              <a:avLst/>
              <a:gdLst>
                <a:gd name="T0" fmla="*/ 16 w 16"/>
                <a:gd name="T1" fmla="*/ 5 h 5"/>
                <a:gd name="T2" fmla="*/ 0 w 16"/>
                <a:gd name="T3" fmla="*/ 0 h 5"/>
                <a:gd name="T4" fmla="*/ 16 w 1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">
                  <a:moveTo>
                    <a:pt x="16" y="5"/>
                  </a:moveTo>
                  <a:cubicBezTo>
                    <a:pt x="11" y="3"/>
                    <a:pt x="5" y="2"/>
                    <a:pt x="0" y="0"/>
                  </a:cubicBezTo>
                  <a:cubicBezTo>
                    <a:pt x="5" y="2"/>
                    <a:pt x="11" y="3"/>
                    <a:pt x="16" y="5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715"/>
            <p:cNvSpPr>
              <a:spLocks/>
            </p:cNvSpPr>
            <p:nvPr/>
          </p:nvSpPr>
          <p:spPr bwMode="auto">
            <a:xfrm>
              <a:off x="6936582" y="4390504"/>
              <a:ext cx="14288" cy="3572"/>
            </a:xfrm>
            <a:custGeom>
              <a:avLst/>
              <a:gdLst>
                <a:gd name="T0" fmla="*/ 8 w 8"/>
                <a:gd name="T1" fmla="*/ 2 h 2"/>
                <a:gd name="T2" fmla="*/ 0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cubicBezTo>
                    <a:pt x="5" y="1"/>
                    <a:pt x="3" y="1"/>
                    <a:pt x="0" y="0"/>
                  </a:cubicBezTo>
                  <a:cubicBezTo>
                    <a:pt x="3" y="1"/>
                    <a:pt x="5" y="1"/>
                    <a:pt x="8" y="2"/>
                  </a:cubicBezTo>
                  <a:close/>
                </a:path>
              </a:pathLst>
            </a:custGeom>
            <a:solidFill>
              <a:srgbClr val="9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716"/>
            <p:cNvSpPr>
              <a:spLocks noChangeArrowheads="1"/>
            </p:cNvSpPr>
            <p:nvPr/>
          </p:nvSpPr>
          <p:spPr bwMode="auto">
            <a:xfrm>
              <a:off x="6919913" y="4509566"/>
              <a:ext cx="102394" cy="109538"/>
            </a:xfrm>
            <a:prstGeom prst="rect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717"/>
            <p:cNvSpPr>
              <a:spLocks noChangeArrowheads="1"/>
            </p:cNvSpPr>
            <p:nvPr/>
          </p:nvSpPr>
          <p:spPr bwMode="auto">
            <a:xfrm>
              <a:off x="7069932" y="4509566"/>
              <a:ext cx="100013" cy="109538"/>
            </a:xfrm>
            <a:prstGeom prst="rect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718"/>
            <p:cNvSpPr>
              <a:spLocks/>
            </p:cNvSpPr>
            <p:nvPr/>
          </p:nvSpPr>
          <p:spPr bwMode="auto">
            <a:xfrm>
              <a:off x="6900863" y="4581004"/>
              <a:ext cx="141684" cy="70247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719"/>
            <p:cNvSpPr>
              <a:spLocks/>
            </p:cNvSpPr>
            <p:nvPr/>
          </p:nvSpPr>
          <p:spPr bwMode="auto">
            <a:xfrm>
              <a:off x="7049691" y="4581004"/>
              <a:ext cx="142875" cy="70247"/>
            </a:xfrm>
            <a:custGeom>
              <a:avLst/>
              <a:gdLst>
                <a:gd name="T0" fmla="*/ 39 w 78"/>
                <a:gd name="T1" fmla="*/ 0 h 39"/>
                <a:gd name="T2" fmla="*/ 0 w 78"/>
                <a:gd name="T3" fmla="*/ 39 h 39"/>
                <a:gd name="T4" fmla="*/ 78 w 78"/>
                <a:gd name="T5" fmla="*/ 39 h 39"/>
                <a:gd name="T6" fmla="*/ 39 w 7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9">
                  <a:moveTo>
                    <a:pt x="39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720"/>
            <p:cNvSpPr>
              <a:spLocks/>
            </p:cNvSpPr>
            <p:nvPr/>
          </p:nvSpPr>
          <p:spPr bwMode="auto">
            <a:xfrm>
              <a:off x="6877051" y="4350023"/>
              <a:ext cx="165497" cy="217884"/>
            </a:xfrm>
            <a:custGeom>
              <a:avLst/>
              <a:gdLst>
                <a:gd name="T0" fmla="*/ 5 w 91"/>
                <a:gd name="T1" fmla="*/ 0 h 119"/>
                <a:gd name="T2" fmla="*/ 0 w 91"/>
                <a:gd name="T3" fmla="*/ 28 h 119"/>
                <a:gd name="T4" fmla="*/ 91 w 91"/>
                <a:gd name="T5" fmla="*/ 119 h 119"/>
                <a:gd name="T6" fmla="*/ 91 w 91"/>
                <a:gd name="T7" fmla="*/ 43 h 119"/>
                <a:gd name="T8" fmla="*/ 5 w 9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9">
                  <a:moveTo>
                    <a:pt x="5" y="0"/>
                  </a:moveTo>
                  <a:cubicBezTo>
                    <a:pt x="2" y="9"/>
                    <a:pt x="0" y="18"/>
                    <a:pt x="0" y="28"/>
                  </a:cubicBezTo>
                  <a:cubicBezTo>
                    <a:pt x="0" y="78"/>
                    <a:pt x="41" y="119"/>
                    <a:pt x="91" y="11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43"/>
                    <a:pt x="23" y="26"/>
                    <a:pt x="5" y="0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721"/>
            <p:cNvSpPr>
              <a:spLocks/>
            </p:cNvSpPr>
            <p:nvPr/>
          </p:nvSpPr>
          <p:spPr bwMode="auto">
            <a:xfrm>
              <a:off x="7042547" y="4350023"/>
              <a:ext cx="166688" cy="217884"/>
            </a:xfrm>
            <a:custGeom>
              <a:avLst/>
              <a:gdLst>
                <a:gd name="T0" fmla="*/ 0 w 91"/>
                <a:gd name="T1" fmla="*/ 43 h 119"/>
                <a:gd name="T2" fmla="*/ 0 w 91"/>
                <a:gd name="T3" fmla="*/ 119 h 119"/>
                <a:gd name="T4" fmla="*/ 91 w 91"/>
                <a:gd name="T5" fmla="*/ 28 h 119"/>
                <a:gd name="T6" fmla="*/ 86 w 91"/>
                <a:gd name="T7" fmla="*/ 0 h 119"/>
                <a:gd name="T8" fmla="*/ 0 w 91"/>
                <a:gd name="T9" fmla="*/ 4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9">
                  <a:moveTo>
                    <a:pt x="0" y="43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50" y="119"/>
                    <a:pt x="91" y="78"/>
                    <a:pt x="91" y="28"/>
                  </a:cubicBezTo>
                  <a:cubicBezTo>
                    <a:pt x="91" y="18"/>
                    <a:pt x="89" y="9"/>
                    <a:pt x="86" y="0"/>
                  </a:cubicBezTo>
                  <a:cubicBezTo>
                    <a:pt x="68" y="26"/>
                    <a:pt x="36" y="43"/>
                    <a:pt x="0" y="43"/>
                  </a:cubicBezTo>
                  <a:close/>
                </a:path>
              </a:pathLst>
            </a:custGeom>
            <a:solidFill>
              <a:srgbClr val="F5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722"/>
            <p:cNvSpPr>
              <a:spLocks/>
            </p:cNvSpPr>
            <p:nvPr/>
          </p:nvSpPr>
          <p:spPr bwMode="auto">
            <a:xfrm>
              <a:off x="6885385" y="4235723"/>
              <a:ext cx="314325" cy="192881"/>
            </a:xfrm>
            <a:custGeom>
              <a:avLst/>
              <a:gdLst>
                <a:gd name="T0" fmla="*/ 86 w 172"/>
                <a:gd name="T1" fmla="*/ 0 h 106"/>
                <a:gd name="T2" fmla="*/ 0 w 172"/>
                <a:gd name="T3" fmla="*/ 63 h 106"/>
                <a:gd name="T4" fmla="*/ 86 w 172"/>
                <a:gd name="T5" fmla="*/ 106 h 106"/>
                <a:gd name="T6" fmla="*/ 172 w 172"/>
                <a:gd name="T7" fmla="*/ 63 h 106"/>
                <a:gd name="T8" fmla="*/ 86 w 172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6">
                  <a:moveTo>
                    <a:pt x="86" y="0"/>
                  </a:moveTo>
                  <a:cubicBezTo>
                    <a:pt x="46" y="0"/>
                    <a:pt x="12" y="27"/>
                    <a:pt x="0" y="63"/>
                  </a:cubicBezTo>
                  <a:cubicBezTo>
                    <a:pt x="18" y="89"/>
                    <a:pt x="50" y="106"/>
                    <a:pt x="86" y="106"/>
                  </a:cubicBezTo>
                  <a:cubicBezTo>
                    <a:pt x="122" y="106"/>
                    <a:pt x="154" y="89"/>
                    <a:pt x="172" y="63"/>
                  </a:cubicBezTo>
                  <a:cubicBezTo>
                    <a:pt x="160" y="27"/>
                    <a:pt x="126" y="0"/>
                    <a:pt x="86" y="0"/>
                  </a:cubicBez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723"/>
            <p:cNvSpPr>
              <a:spLocks/>
            </p:cNvSpPr>
            <p:nvPr/>
          </p:nvSpPr>
          <p:spPr bwMode="auto">
            <a:xfrm>
              <a:off x="7080647" y="4416698"/>
              <a:ext cx="42863" cy="82153"/>
            </a:xfrm>
            <a:custGeom>
              <a:avLst/>
              <a:gdLst>
                <a:gd name="T0" fmla="*/ 23 w 23"/>
                <a:gd name="T1" fmla="*/ 45 h 45"/>
                <a:gd name="T2" fmla="*/ 0 w 23"/>
                <a:gd name="T3" fmla="*/ 23 h 45"/>
                <a:gd name="T4" fmla="*/ 23 w 2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5">
                  <a:moveTo>
                    <a:pt x="23" y="45"/>
                  </a:move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724"/>
            <p:cNvSpPr>
              <a:spLocks/>
            </p:cNvSpPr>
            <p:nvPr/>
          </p:nvSpPr>
          <p:spPr bwMode="auto">
            <a:xfrm>
              <a:off x="6962776" y="4416698"/>
              <a:ext cx="41672" cy="82153"/>
            </a:xfrm>
            <a:custGeom>
              <a:avLst/>
              <a:gdLst>
                <a:gd name="T0" fmla="*/ 0 w 23"/>
                <a:gd name="T1" fmla="*/ 45 h 45"/>
                <a:gd name="T2" fmla="*/ 23 w 23"/>
                <a:gd name="T3" fmla="*/ 23 h 45"/>
                <a:gd name="T4" fmla="*/ 0 w 2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5">
                  <a:moveTo>
                    <a:pt x="0" y="45"/>
                  </a:moveTo>
                  <a:cubicBezTo>
                    <a:pt x="13" y="45"/>
                    <a:pt x="23" y="35"/>
                    <a:pt x="23" y="23"/>
                  </a:cubicBezTo>
                  <a:cubicBezTo>
                    <a:pt x="23" y="10"/>
                    <a:pt x="13" y="0"/>
                    <a:pt x="0" y="0"/>
                  </a:cubicBezTo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725"/>
            <p:cNvSpPr>
              <a:spLocks noChangeArrowheads="1"/>
            </p:cNvSpPr>
            <p:nvPr/>
          </p:nvSpPr>
          <p:spPr bwMode="auto">
            <a:xfrm>
              <a:off x="7117557" y="3779713"/>
              <a:ext cx="169069" cy="17859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726"/>
            <p:cNvSpPr>
              <a:spLocks noChangeArrowheads="1"/>
            </p:cNvSpPr>
            <p:nvPr/>
          </p:nvSpPr>
          <p:spPr bwMode="auto">
            <a:xfrm>
              <a:off x="6798469" y="3779713"/>
              <a:ext cx="169069" cy="17859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727"/>
            <p:cNvSpPr>
              <a:spLocks/>
            </p:cNvSpPr>
            <p:nvPr/>
          </p:nvSpPr>
          <p:spPr bwMode="auto">
            <a:xfrm>
              <a:off x="7042547" y="3841626"/>
              <a:ext cx="297656" cy="561975"/>
            </a:xfrm>
            <a:custGeom>
              <a:avLst/>
              <a:gdLst>
                <a:gd name="T0" fmla="*/ 150 w 163"/>
                <a:gd name="T1" fmla="*/ 174 h 308"/>
                <a:gd name="T2" fmla="*/ 152 w 163"/>
                <a:gd name="T3" fmla="*/ 152 h 308"/>
                <a:gd name="T4" fmla="*/ 1 w 163"/>
                <a:gd name="T5" fmla="*/ 0 h 308"/>
                <a:gd name="T6" fmla="*/ 0 w 163"/>
                <a:gd name="T7" fmla="*/ 0 h 308"/>
                <a:gd name="T8" fmla="*/ 0 w 163"/>
                <a:gd name="T9" fmla="*/ 308 h 308"/>
                <a:gd name="T10" fmla="*/ 2 w 163"/>
                <a:gd name="T11" fmla="*/ 308 h 308"/>
                <a:gd name="T12" fmla="*/ 52 w 163"/>
                <a:gd name="T13" fmla="*/ 302 h 308"/>
                <a:gd name="T14" fmla="*/ 54 w 163"/>
                <a:gd name="T15" fmla="*/ 302 h 308"/>
                <a:gd name="T16" fmla="*/ 114 w 163"/>
                <a:gd name="T17" fmla="*/ 280 h 308"/>
                <a:gd name="T18" fmla="*/ 114 w 163"/>
                <a:gd name="T19" fmla="*/ 280 h 308"/>
                <a:gd name="T20" fmla="*/ 163 w 163"/>
                <a:gd name="T21" fmla="*/ 211 h 308"/>
                <a:gd name="T22" fmla="*/ 150 w 163"/>
                <a:gd name="T23" fmla="*/ 1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308">
                  <a:moveTo>
                    <a:pt x="150" y="174"/>
                  </a:moveTo>
                  <a:cubicBezTo>
                    <a:pt x="151" y="167"/>
                    <a:pt x="152" y="159"/>
                    <a:pt x="152" y="152"/>
                  </a:cubicBezTo>
                  <a:cubicBezTo>
                    <a:pt x="152" y="68"/>
                    <a:pt x="84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" y="308"/>
                    <a:pt x="1" y="308"/>
                    <a:pt x="2" y="308"/>
                  </a:cubicBezTo>
                  <a:cubicBezTo>
                    <a:pt x="23" y="308"/>
                    <a:pt x="52" y="302"/>
                    <a:pt x="52" y="302"/>
                  </a:cubicBezTo>
                  <a:cubicBezTo>
                    <a:pt x="53" y="302"/>
                    <a:pt x="53" y="302"/>
                    <a:pt x="54" y="302"/>
                  </a:cubicBezTo>
                  <a:cubicBezTo>
                    <a:pt x="77" y="297"/>
                    <a:pt x="97" y="290"/>
                    <a:pt x="114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144" y="263"/>
                    <a:pt x="163" y="238"/>
                    <a:pt x="163" y="211"/>
                  </a:cubicBezTo>
                  <a:cubicBezTo>
                    <a:pt x="163" y="198"/>
                    <a:pt x="159" y="185"/>
                    <a:pt x="150" y="174"/>
                  </a:cubicBezTo>
                  <a:close/>
                </a:path>
              </a:pathLst>
            </a:custGeom>
            <a:solidFill>
              <a:srgbClr val="F5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728"/>
            <p:cNvSpPr>
              <a:spLocks/>
            </p:cNvSpPr>
            <p:nvPr/>
          </p:nvSpPr>
          <p:spPr bwMode="auto">
            <a:xfrm>
              <a:off x="6744891" y="3841626"/>
              <a:ext cx="297656" cy="561975"/>
            </a:xfrm>
            <a:custGeom>
              <a:avLst/>
              <a:gdLst>
                <a:gd name="T0" fmla="*/ 163 w 163"/>
                <a:gd name="T1" fmla="*/ 0 h 308"/>
                <a:gd name="T2" fmla="*/ 11 w 163"/>
                <a:gd name="T3" fmla="*/ 152 h 308"/>
                <a:gd name="T4" fmla="*/ 13 w 163"/>
                <a:gd name="T5" fmla="*/ 174 h 308"/>
                <a:gd name="T6" fmla="*/ 0 w 163"/>
                <a:gd name="T7" fmla="*/ 211 h 308"/>
                <a:gd name="T8" fmla="*/ 49 w 163"/>
                <a:gd name="T9" fmla="*/ 280 h 308"/>
                <a:gd name="T10" fmla="*/ 49 w 163"/>
                <a:gd name="T11" fmla="*/ 280 h 308"/>
                <a:gd name="T12" fmla="*/ 87 w 163"/>
                <a:gd name="T13" fmla="*/ 296 h 308"/>
                <a:gd name="T14" fmla="*/ 88 w 163"/>
                <a:gd name="T15" fmla="*/ 296 h 308"/>
                <a:gd name="T16" fmla="*/ 103 w 163"/>
                <a:gd name="T17" fmla="*/ 301 h 308"/>
                <a:gd name="T18" fmla="*/ 105 w 163"/>
                <a:gd name="T19" fmla="*/ 301 h 308"/>
                <a:gd name="T20" fmla="*/ 113 w 163"/>
                <a:gd name="T21" fmla="*/ 303 h 308"/>
                <a:gd name="T22" fmla="*/ 163 w 163"/>
                <a:gd name="T23" fmla="*/ 308 h 308"/>
                <a:gd name="T24" fmla="*/ 163 w 163"/>
                <a:gd name="T2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308">
                  <a:moveTo>
                    <a:pt x="163" y="0"/>
                  </a:moveTo>
                  <a:cubicBezTo>
                    <a:pt x="79" y="0"/>
                    <a:pt x="11" y="68"/>
                    <a:pt x="11" y="152"/>
                  </a:cubicBezTo>
                  <a:cubicBezTo>
                    <a:pt x="11" y="159"/>
                    <a:pt x="12" y="167"/>
                    <a:pt x="13" y="174"/>
                  </a:cubicBezTo>
                  <a:cubicBezTo>
                    <a:pt x="4" y="185"/>
                    <a:pt x="0" y="198"/>
                    <a:pt x="0" y="211"/>
                  </a:cubicBezTo>
                  <a:cubicBezTo>
                    <a:pt x="0" y="238"/>
                    <a:pt x="19" y="263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60" y="286"/>
                    <a:pt x="73" y="292"/>
                    <a:pt x="87" y="296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93" y="298"/>
                    <a:pt x="98" y="299"/>
                    <a:pt x="103" y="301"/>
                  </a:cubicBezTo>
                  <a:cubicBezTo>
                    <a:pt x="104" y="301"/>
                    <a:pt x="105" y="301"/>
                    <a:pt x="105" y="301"/>
                  </a:cubicBezTo>
                  <a:cubicBezTo>
                    <a:pt x="108" y="302"/>
                    <a:pt x="113" y="303"/>
                    <a:pt x="113" y="303"/>
                  </a:cubicBezTo>
                  <a:cubicBezTo>
                    <a:pt x="113" y="303"/>
                    <a:pt x="146" y="308"/>
                    <a:pt x="163" y="308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729"/>
            <p:cNvSpPr>
              <a:spLocks/>
            </p:cNvSpPr>
            <p:nvPr/>
          </p:nvSpPr>
          <p:spPr bwMode="auto">
            <a:xfrm>
              <a:off x="6798469" y="4034507"/>
              <a:ext cx="236934" cy="260747"/>
            </a:xfrm>
            <a:custGeom>
              <a:avLst/>
              <a:gdLst>
                <a:gd name="T0" fmla="*/ 22 w 130"/>
                <a:gd name="T1" fmla="*/ 39 h 143"/>
                <a:gd name="T2" fmla="*/ 27 w 130"/>
                <a:gd name="T3" fmla="*/ 125 h 143"/>
                <a:gd name="T4" fmla="*/ 96 w 130"/>
                <a:gd name="T5" fmla="*/ 98 h 143"/>
                <a:gd name="T6" fmla="*/ 106 w 130"/>
                <a:gd name="T7" fmla="*/ 18 h 143"/>
                <a:gd name="T8" fmla="*/ 22 w 130"/>
                <a:gd name="T9" fmla="*/ 3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3">
                  <a:moveTo>
                    <a:pt x="22" y="39"/>
                  </a:moveTo>
                  <a:cubicBezTo>
                    <a:pt x="0" y="68"/>
                    <a:pt x="3" y="107"/>
                    <a:pt x="27" y="125"/>
                  </a:cubicBezTo>
                  <a:cubicBezTo>
                    <a:pt x="51" y="143"/>
                    <a:pt x="74" y="127"/>
                    <a:pt x="96" y="98"/>
                  </a:cubicBezTo>
                  <a:cubicBezTo>
                    <a:pt x="118" y="68"/>
                    <a:pt x="130" y="36"/>
                    <a:pt x="106" y="18"/>
                  </a:cubicBezTo>
                  <a:cubicBezTo>
                    <a:pt x="81" y="0"/>
                    <a:pt x="44" y="9"/>
                    <a:pt x="22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730"/>
            <p:cNvSpPr>
              <a:spLocks/>
            </p:cNvSpPr>
            <p:nvPr/>
          </p:nvSpPr>
          <p:spPr bwMode="auto">
            <a:xfrm>
              <a:off x="7049691" y="4034507"/>
              <a:ext cx="236934" cy="260747"/>
            </a:xfrm>
            <a:custGeom>
              <a:avLst/>
              <a:gdLst>
                <a:gd name="T0" fmla="*/ 108 w 130"/>
                <a:gd name="T1" fmla="*/ 39 h 143"/>
                <a:gd name="T2" fmla="*/ 103 w 130"/>
                <a:gd name="T3" fmla="*/ 125 h 143"/>
                <a:gd name="T4" fmla="*/ 34 w 130"/>
                <a:gd name="T5" fmla="*/ 98 h 143"/>
                <a:gd name="T6" fmla="*/ 25 w 130"/>
                <a:gd name="T7" fmla="*/ 18 h 143"/>
                <a:gd name="T8" fmla="*/ 108 w 130"/>
                <a:gd name="T9" fmla="*/ 3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3">
                  <a:moveTo>
                    <a:pt x="108" y="39"/>
                  </a:moveTo>
                  <a:cubicBezTo>
                    <a:pt x="130" y="68"/>
                    <a:pt x="128" y="107"/>
                    <a:pt x="103" y="125"/>
                  </a:cubicBezTo>
                  <a:cubicBezTo>
                    <a:pt x="79" y="143"/>
                    <a:pt x="56" y="127"/>
                    <a:pt x="34" y="98"/>
                  </a:cubicBezTo>
                  <a:cubicBezTo>
                    <a:pt x="13" y="68"/>
                    <a:pt x="0" y="36"/>
                    <a:pt x="25" y="18"/>
                  </a:cubicBezTo>
                  <a:cubicBezTo>
                    <a:pt x="49" y="0"/>
                    <a:pt x="86" y="9"/>
                    <a:pt x="108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731"/>
            <p:cNvSpPr>
              <a:spLocks noChangeArrowheads="1"/>
            </p:cNvSpPr>
            <p:nvPr/>
          </p:nvSpPr>
          <p:spPr bwMode="auto">
            <a:xfrm>
              <a:off x="7115176" y="4102373"/>
              <a:ext cx="94059" cy="95250"/>
            </a:xfrm>
            <a:prstGeom prst="ellipse">
              <a:avLst/>
            </a:prstGeom>
            <a:solidFill>
              <a:srgbClr val="F5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732"/>
            <p:cNvSpPr>
              <a:spLocks noChangeArrowheads="1"/>
            </p:cNvSpPr>
            <p:nvPr/>
          </p:nvSpPr>
          <p:spPr bwMode="auto">
            <a:xfrm>
              <a:off x="7130654" y="4116660"/>
              <a:ext cx="65484" cy="6548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733"/>
            <p:cNvSpPr>
              <a:spLocks noChangeArrowheads="1"/>
            </p:cNvSpPr>
            <p:nvPr/>
          </p:nvSpPr>
          <p:spPr bwMode="auto">
            <a:xfrm>
              <a:off x="6877051" y="4102373"/>
              <a:ext cx="92869" cy="95250"/>
            </a:xfrm>
            <a:prstGeom prst="ellipse">
              <a:avLst/>
            </a:prstGeom>
            <a:solidFill>
              <a:srgbClr val="D3C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734"/>
            <p:cNvSpPr>
              <a:spLocks noChangeArrowheads="1"/>
            </p:cNvSpPr>
            <p:nvPr/>
          </p:nvSpPr>
          <p:spPr bwMode="auto">
            <a:xfrm>
              <a:off x="6888957" y="4116660"/>
              <a:ext cx="65484" cy="65484"/>
            </a:xfrm>
            <a:prstGeom prst="ellipse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735"/>
            <p:cNvSpPr>
              <a:spLocks noChangeArrowheads="1"/>
            </p:cNvSpPr>
            <p:nvPr/>
          </p:nvSpPr>
          <p:spPr bwMode="auto">
            <a:xfrm>
              <a:off x="6922294" y="4127376"/>
              <a:ext cx="2500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736"/>
            <p:cNvSpPr>
              <a:spLocks noChangeArrowheads="1"/>
            </p:cNvSpPr>
            <p:nvPr/>
          </p:nvSpPr>
          <p:spPr bwMode="auto">
            <a:xfrm>
              <a:off x="7161610" y="4127376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737"/>
            <p:cNvSpPr>
              <a:spLocks/>
            </p:cNvSpPr>
            <p:nvPr/>
          </p:nvSpPr>
          <p:spPr bwMode="auto">
            <a:xfrm>
              <a:off x="6986588" y="4263107"/>
              <a:ext cx="113109" cy="120253"/>
            </a:xfrm>
            <a:custGeom>
              <a:avLst/>
              <a:gdLst>
                <a:gd name="T0" fmla="*/ 62 w 62"/>
                <a:gd name="T1" fmla="*/ 14 h 66"/>
                <a:gd name="T2" fmla="*/ 62 w 62"/>
                <a:gd name="T3" fmla="*/ 14 h 66"/>
                <a:gd name="T4" fmla="*/ 62 w 62"/>
                <a:gd name="T5" fmla="*/ 14 h 66"/>
                <a:gd name="T6" fmla="*/ 62 w 62"/>
                <a:gd name="T7" fmla="*/ 14 h 66"/>
                <a:gd name="T8" fmla="*/ 31 w 62"/>
                <a:gd name="T9" fmla="*/ 0 h 66"/>
                <a:gd name="T10" fmla="*/ 0 w 62"/>
                <a:gd name="T11" fmla="*/ 14 h 66"/>
                <a:gd name="T12" fmla="*/ 0 w 62"/>
                <a:gd name="T13" fmla="*/ 14 h 66"/>
                <a:gd name="T14" fmla="*/ 0 w 62"/>
                <a:gd name="T15" fmla="*/ 14 h 66"/>
                <a:gd name="T16" fmla="*/ 0 w 62"/>
                <a:gd name="T17" fmla="*/ 14 h 66"/>
                <a:gd name="T18" fmla="*/ 26 w 62"/>
                <a:gd name="T19" fmla="*/ 32 h 66"/>
                <a:gd name="T20" fmla="*/ 26 w 62"/>
                <a:gd name="T21" fmla="*/ 54 h 66"/>
                <a:gd name="T22" fmla="*/ 18 w 62"/>
                <a:gd name="T23" fmla="*/ 57 h 66"/>
                <a:gd name="T24" fmla="*/ 12 w 62"/>
                <a:gd name="T25" fmla="*/ 58 h 66"/>
                <a:gd name="T26" fmla="*/ 14 w 62"/>
                <a:gd name="T27" fmla="*/ 64 h 66"/>
                <a:gd name="T28" fmla="*/ 20 w 62"/>
                <a:gd name="T29" fmla="*/ 66 h 66"/>
                <a:gd name="T30" fmla="*/ 31 w 62"/>
                <a:gd name="T31" fmla="*/ 61 h 66"/>
                <a:gd name="T32" fmla="*/ 42 w 62"/>
                <a:gd name="T33" fmla="*/ 66 h 66"/>
                <a:gd name="T34" fmla="*/ 48 w 62"/>
                <a:gd name="T35" fmla="*/ 65 h 66"/>
                <a:gd name="T36" fmla="*/ 50 w 62"/>
                <a:gd name="T37" fmla="*/ 59 h 66"/>
                <a:gd name="T38" fmla="*/ 44 w 62"/>
                <a:gd name="T39" fmla="*/ 57 h 66"/>
                <a:gd name="T40" fmla="*/ 36 w 62"/>
                <a:gd name="T41" fmla="*/ 54 h 66"/>
                <a:gd name="T42" fmla="*/ 36 w 62"/>
                <a:gd name="T43" fmla="*/ 32 h 66"/>
                <a:gd name="T44" fmla="*/ 62 w 62"/>
                <a:gd name="T4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66">
                  <a:moveTo>
                    <a:pt x="62" y="14"/>
                  </a:move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6"/>
                    <a:pt x="48" y="0"/>
                    <a:pt x="31" y="0"/>
                  </a:cubicBezTo>
                  <a:cubicBezTo>
                    <a:pt x="14" y="0"/>
                    <a:pt x="1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12" y="31"/>
                    <a:pt x="26" y="32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5"/>
                    <a:pt x="22" y="58"/>
                    <a:pt x="18" y="57"/>
                  </a:cubicBezTo>
                  <a:cubicBezTo>
                    <a:pt x="16" y="55"/>
                    <a:pt x="13" y="56"/>
                    <a:pt x="12" y="58"/>
                  </a:cubicBezTo>
                  <a:cubicBezTo>
                    <a:pt x="11" y="61"/>
                    <a:pt x="12" y="63"/>
                    <a:pt x="14" y="64"/>
                  </a:cubicBezTo>
                  <a:cubicBezTo>
                    <a:pt x="16" y="66"/>
                    <a:pt x="18" y="66"/>
                    <a:pt x="20" y="66"/>
                  </a:cubicBezTo>
                  <a:cubicBezTo>
                    <a:pt x="24" y="66"/>
                    <a:pt x="28" y="64"/>
                    <a:pt x="31" y="61"/>
                  </a:cubicBezTo>
                  <a:cubicBezTo>
                    <a:pt x="34" y="64"/>
                    <a:pt x="37" y="66"/>
                    <a:pt x="42" y="66"/>
                  </a:cubicBezTo>
                  <a:cubicBezTo>
                    <a:pt x="44" y="66"/>
                    <a:pt x="46" y="66"/>
                    <a:pt x="48" y="65"/>
                  </a:cubicBezTo>
                  <a:cubicBezTo>
                    <a:pt x="50" y="63"/>
                    <a:pt x="51" y="61"/>
                    <a:pt x="50" y="59"/>
                  </a:cubicBezTo>
                  <a:cubicBezTo>
                    <a:pt x="49" y="56"/>
                    <a:pt x="46" y="55"/>
                    <a:pt x="44" y="57"/>
                  </a:cubicBezTo>
                  <a:cubicBezTo>
                    <a:pt x="40" y="59"/>
                    <a:pt x="37" y="55"/>
                    <a:pt x="36" y="54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50" y="31"/>
                    <a:pt x="62" y="21"/>
                    <a:pt x="62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351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971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73</Words>
  <Application>Microsoft Office PowerPoint</Application>
  <PresentationFormat>全屏显示(16:9)</PresentationFormat>
  <Paragraphs>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9</cp:revision>
  <dcterms:created xsi:type="dcterms:W3CDTF">2015-04-27T13:02:29Z</dcterms:created>
  <dcterms:modified xsi:type="dcterms:W3CDTF">2015-06-30T11:54:08Z</dcterms:modified>
</cp:coreProperties>
</file>