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5518C-B1C0-4AE8-A498-04D5C0B5628E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57CA2C-9D04-403B-A653-2F51FA0998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386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4034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303ABE2-09C0-4B5C-8069-886D146DCB04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42474CA-E47C-46FF-8501-77DDE195A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79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88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115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598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651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456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948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115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260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00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135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136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4254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861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4"/>
          <p:cNvSpPr>
            <a:spLocks noChangeArrowheads="1"/>
          </p:cNvSpPr>
          <p:nvPr/>
        </p:nvSpPr>
        <p:spPr bwMode="auto">
          <a:xfrm>
            <a:off x="1511300" y="1844675"/>
            <a:ext cx="73025" cy="5013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0" y="614367"/>
            <a:ext cx="9144000" cy="1230313"/>
            <a:chOff x="0" y="387"/>
            <a:chExt cx="5760" cy="775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0" y="1049"/>
              <a:ext cx="5760" cy="1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2540" y="387"/>
              <a:ext cx="69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600" dirty="0"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目录</a:t>
              </a:r>
            </a:p>
          </p:txBody>
        </p:sp>
      </p:grpSp>
      <p:sp>
        <p:nvSpPr>
          <p:cNvPr id="6" name="Rectangle 71"/>
          <p:cNvSpPr>
            <a:spLocks noChangeArrowheads="1"/>
          </p:cNvSpPr>
          <p:nvPr/>
        </p:nvSpPr>
        <p:spPr bwMode="auto">
          <a:xfrm>
            <a:off x="0" y="1844675"/>
            <a:ext cx="9144000" cy="155575"/>
          </a:xfrm>
          <a:prstGeom prst="rect">
            <a:avLst/>
          </a:prstGeom>
          <a:gradFill rotWithShape="1">
            <a:gsLst>
              <a:gs pos="0">
                <a:srgbClr val="4D4D4D">
                  <a:alpha val="39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7" name="Group 85"/>
          <p:cNvGrpSpPr>
            <a:grpSpLocks/>
          </p:cNvGrpSpPr>
          <p:nvPr/>
        </p:nvGrpSpPr>
        <p:grpSpPr bwMode="auto">
          <a:xfrm>
            <a:off x="1439863" y="3284538"/>
            <a:ext cx="6119812" cy="576262"/>
            <a:chOff x="907" y="1502"/>
            <a:chExt cx="3855" cy="363"/>
          </a:xfrm>
        </p:grpSpPr>
        <p:sp>
          <p:nvSpPr>
            <p:cNvPr id="8" name="Oval 86"/>
            <p:cNvSpPr>
              <a:spLocks noChangeArrowheads="1"/>
            </p:cNvSpPr>
            <p:nvPr/>
          </p:nvSpPr>
          <p:spPr bwMode="auto">
            <a:xfrm>
              <a:off x="907" y="1616"/>
              <a:ext cx="137" cy="137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rgbClr val="5F5F5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" name="Line 87"/>
            <p:cNvSpPr>
              <a:spLocks noChangeShapeType="1"/>
            </p:cNvSpPr>
            <p:nvPr/>
          </p:nvSpPr>
          <p:spPr bwMode="auto">
            <a:xfrm>
              <a:off x="1043" y="1684"/>
              <a:ext cx="408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Rectangle 88"/>
            <p:cNvSpPr>
              <a:spLocks noChangeArrowheads="1"/>
            </p:cNvSpPr>
            <p:nvPr/>
          </p:nvSpPr>
          <p:spPr bwMode="auto">
            <a:xfrm>
              <a:off x="1429" y="1548"/>
              <a:ext cx="703" cy="272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" name="AutoShape 89"/>
            <p:cNvSpPr>
              <a:spLocks noChangeArrowheads="1"/>
            </p:cNvSpPr>
            <p:nvPr/>
          </p:nvSpPr>
          <p:spPr bwMode="auto">
            <a:xfrm>
              <a:off x="2132" y="1502"/>
              <a:ext cx="2630" cy="363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" name="Rectangle 90"/>
            <p:cNvSpPr>
              <a:spLocks noChangeArrowheads="1"/>
            </p:cNvSpPr>
            <p:nvPr/>
          </p:nvSpPr>
          <p:spPr bwMode="auto">
            <a:xfrm>
              <a:off x="1474" y="1548"/>
              <a:ext cx="599" cy="250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5F5F5F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第二章</a:t>
              </a:r>
            </a:p>
          </p:txBody>
        </p:sp>
        <p:sp>
          <p:nvSpPr>
            <p:cNvPr id="13" name="Rectangle 91"/>
            <p:cNvSpPr>
              <a:spLocks noChangeArrowheads="1"/>
            </p:cNvSpPr>
            <p:nvPr/>
          </p:nvSpPr>
          <p:spPr bwMode="auto">
            <a:xfrm>
              <a:off x="2177" y="1548"/>
              <a:ext cx="253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000">
                  <a:ea typeface="黑体" pitchFamily="49" charset="-122"/>
                </a:rPr>
                <a:t>点击修改文字内容为目标文本内容</a:t>
              </a:r>
            </a:p>
          </p:txBody>
        </p:sp>
      </p:grpSp>
      <p:grpSp>
        <p:nvGrpSpPr>
          <p:cNvPr id="14" name="Group 106"/>
          <p:cNvGrpSpPr>
            <a:grpSpLocks/>
          </p:cNvGrpSpPr>
          <p:nvPr/>
        </p:nvGrpSpPr>
        <p:grpSpPr bwMode="auto">
          <a:xfrm>
            <a:off x="1439863" y="2384425"/>
            <a:ext cx="6119812" cy="3240088"/>
            <a:chOff x="907" y="1502"/>
            <a:chExt cx="3855" cy="2041"/>
          </a:xfrm>
        </p:grpSpPr>
        <p:grpSp>
          <p:nvGrpSpPr>
            <p:cNvPr id="15" name="Group 84"/>
            <p:cNvGrpSpPr>
              <a:grpSpLocks/>
            </p:cNvGrpSpPr>
            <p:nvPr/>
          </p:nvGrpSpPr>
          <p:grpSpPr bwMode="auto">
            <a:xfrm>
              <a:off x="907" y="1502"/>
              <a:ext cx="3855" cy="363"/>
              <a:chOff x="907" y="1502"/>
              <a:chExt cx="3855" cy="363"/>
            </a:xfrm>
          </p:grpSpPr>
          <p:sp>
            <p:nvSpPr>
              <p:cNvPr id="30" name="Oval 75"/>
              <p:cNvSpPr>
                <a:spLocks noChangeArrowheads="1"/>
              </p:cNvSpPr>
              <p:nvPr/>
            </p:nvSpPr>
            <p:spPr bwMode="auto">
              <a:xfrm>
                <a:off x="907" y="1616"/>
                <a:ext cx="137" cy="137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1" name="Line 76"/>
              <p:cNvSpPr>
                <a:spLocks noChangeShapeType="1"/>
              </p:cNvSpPr>
              <p:nvPr/>
            </p:nvSpPr>
            <p:spPr bwMode="auto">
              <a:xfrm>
                <a:off x="1043" y="1684"/>
                <a:ext cx="408" cy="0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Rectangle 77"/>
              <p:cNvSpPr>
                <a:spLocks noChangeArrowheads="1"/>
              </p:cNvSpPr>
              <p:nvPr/>
            </p:nvSpPr>
            <p:spPr bwMode="auto">
              <a:xfrm>
                <a:off x="1429" y="1548"/>
                <a:ext cx="703" cy="27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3" name="AutoShape 78"/>
              <p:cNvSpPr>
                <a:spLocks noChangeArrowheads="1"/>
              </p:cNvSpPr>
              <p:nvPr/>
            </p:nvSpPr>
            <p:spPr bwMode="auto">
              <a:xfrm>
                <a:off x="2132" y="1502"/>
                <a:ext cx="2630" cy="363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accent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4" name="Rectangle 82"/>
              <p:cNvSpPr>
                <a:spLocks noChangeArrowheads="1"/>
              </p:cNvSpPr>
              <p:nvPr/>
            </p:nvSpPr>
            <p:spPr bwMode="auto">
              <a:xfrm>
                <a:off x="1474" y="1548"/>
                <a:ext cx="599" cy="25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rgbClr val="5F5F5F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黑体" pitchFamily="2" charset="-122"/>
                  </a:rPr>
                  <a:t>第一章</a:t>
                </a:r>
              </a:p>
            </p:txBody>
          </p:sp>
          <p:sp>
            <p:nvSpPr>
              <p:cNvPr id="35" name="Rectangle 83"/>
              <p:cNvSpPr>
                <a:spLocks noChangeArrowheads="1"/>
              </p:cNvSpPr>
              <p:nvPr/>
            </p:nvSpPr>
            <p:spPr bwMode="auto">
              <a:xfrm>
                <a:off x="2177" y="1548"/>
                <a:ext cx="2531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zh-CN" altLang="en-US" sz="2000">
                    <a:ea typeface="黑体" pitchFamily="49" charset="-122"/>
                  </a:rPr>
                  <a:t>点击修改文字内容为目标文本内容</a:t>
                </a:r>
              </a:p>
            </p:txBody>
          </p:sp>
        </p:grpSp>
        <p:grpSp>
          <p:nvGrpSpPr>
            <p:cNvPr id="16" name="Group 92"/>
            <p:cNvGrpSpPr>
              <a:grpSpLocks/>
            </p:cNvGrpSpPr>
            <p:nvPr/>
          </p:nvGrpSpPr>
          <p:grpSpPr bwMode="auto">
            <a:xfrm>
              <a:off x="907" y="2636"/>
              <a:ext cx="3855" cy="363"/>
              <a:chOff x="907" y="1502"/>
              <a:chExt cx="3855" cy="363"/>
            </a:xfrm>
          </p:grpSpPr>
          <p:sp>
            <p:nvSpPr>
              <p:cNvPr id="24" name="Oval 93"/>
              <p:cNvSpPr>
                <a:spLocks noChangeArrowheads="1"/>
              </p:cNvSpPr>
              <p:nvPr/>
            </p:nvSpPr>
            <p:spPr bwMode="auto">
              <a:xfrm>
                <a:off x="907" y="1616"/>
                <a:ext cx="137" cy="137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5" name="Line 94"/>
              <p:cNvSpPr>
                <a:spLocks noChangeShapeType="1"/>
              </p:cNvSpPr>
              <p:nvPr/>
            </p:nvSpPr>
            <p:spPr bwMode="auto">
              <a:xfrm>
                <a:off x="1043" y="1684"/>
                <a:ext cx="408" cy="0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Rectangle 95"/>
              <p:cNvSpPr>
                <a:spLocks noChangeArrowheads="1"/>
              </p:cNvSpPr>
              <p:nvPr/>
            </p:nvSpPr>
            <p:spPr bwMode="auto">
              <a:xfrm>
                <a:off x="1429" y="1548"/>
                <a:ext cx="703" cy="27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7" name="AutoShape 96"/>
              <p:cNvSpPr>
                <a:spLocks noChangeArrowheads="1"/>
              </p:cNvSpPr>
              <p:nvPr/>
            </p:nvSpPr>
            <p:spPr bwMode="auto">
              <a:xfrm>
                <a:off x="2132" y="1502"/>
                <a:ext cx="2630" cy="363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accent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8" name="Rectangle 97"/>
              <p:cNvSpPr>
                <a:spLocks noChangeArrowheads="1"/>
              </p:cNvSpPr>
              <p:nvPr/>
            </p:nvSpPr>
            <p:spPr bwMode="auto">
              <a:xfrm>
                <a:off x="1474" y="1548"/>
                <a:ext cx="599" cy="25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rgbClr val="5F5F5F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黑体" pitchFamily="2" charset="-122"/>
                  </a:rPr>
                  <a:t>第三章</a:t>
                </a:r>
              </a:p>
            </p:txBody>
          </p:sp>
          <p:sp>
            <p:nvSpPr>
              <p:cNvPr id="29" name="Rectangle 98"/>
              <p:cNvSpPr>
                <a:spLocks noChangeArrowheads="1"/>
              </p:cNvSpPr>
              <p:nvPr/>
            </p:nvSpPr>
            <p:spPr bwMode="auto">
              <a:xfrm>
                <a:off x="2177" y="1548"/>
                <a:ext cx="2531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zh-CN" altLang="en-US" sz="2000">
                    <a:ea typeface="黑体" pitchFamily="49" charset="-122"/>
                  </a:rPr>
                  <a:t>点击修改文字内容为目标文本内容</a:t>
                </a:r>
              </a:p>
            </p:txBody>
          </p:sp>
        </p:grpSp>
        <p:grpSp>
          <p:nvGrpSpPr>
            <p:cNvPr id="17" name="Group 99"/>
            <p:cNvGrpSpPr>
              <a:grpSpLocks/>
            </p:cNvGrpSpPr>
            <p:nvPr/>
          </p:nvGrpSpPr>
          <p:grpSpPr bwMode="auto">
            <a:xfrm>
              <a:off x="907" y="3180"/>
              <a:ext cx="3855" cy="363"/>
              <a:chOff x="907" y="1502"/>
              <a:chExt cx="3855" cy="363"/>
            </a:xfrm>
          </p:grpSpPr>
          <p:sp>
            <p:nvSpPr>
              <p:cNvPr id="18" name="Oval 100"/>
              <p:cNvSpPr>
                <a:spLocks noChangeArrowheads="1"/>
              </p:cNvSpPr>
              <p:nvPr/>
            </p:nvSpPr>
            <p:spPr bwMode="auto">
              <a:xfrm>
                <a:off x="907" y="1616"/>
                <a:ext cx="137" cy="137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9" name="Line 101"/>
              <p:cNvSpPr>
                <a:spLocks noChangeShapeType="1"/>
              </p:cNvSpPr>
              <p:nvPr/>
            </p:nvSpPr>
            <p:spPr bwMode="auto">
              <a:xfrm>
                <a:off x="1043" y="1684"/>
                <a:ext cx="408" cy="0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Rectangle 102"/>
              <p:cNvSpPr>
                <a:spLocks noChangeArrowheads="1"/>
              </p:cNvSpPr>
              <p:nvPr/>
            </p:nvSpPr>
            <p:spPr bwMode="auto">
              <a:xfrm>
                <a:off x="1429" y="1548"/>
                <a:ext cx="703" cy="27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" name="AutoShape 103"/>
              <p:cNvSpPr>
                <a:spLocks noChangeArrowheads="1"/>
              </p:cNvSpPr>
              <p:nvPr/>
            </p:nvSpPr>
            <p:spPr bwMode="auto">
              <a:xfrm>
                <a:off x="2132" y="1502"/>
                <a:ext cx="2630" cy="363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accent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2" name="Rectangle 104"/>
              <p:cNvSpPr>
                <a:spLocks noChangeArrowheads="1"/>
              </p:cNvSpPr>
              <p:nvPr/>
            </p:nvSpPr>
            <p:spPr bwMode="auto">
              <a:xfrm>
                <a:off x="1474" y="1548"/>
                <a:ext cx="599" cy="25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rgbClr val="5F5F5F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黑体" pitchFamily="2" charset="-122"/>
                  </a:rPr>
                  <a:t>第四章</a:t>
                </a:r>
              </a:p>
            </p:txBody>
          </p:sp>
          <p:sp>
            <p:nvSpPr>
              <p:cNvPr id="23" name="Rectangle 105"/>
              <p:cNvSpPr>
                <a:spLocks noChangeArrowheads="1"/>
              </p:cNvSpPr>
              <p:nvPr/>
            </p:nvSpPr>
            <p:spPr bwMode="auto">
              <a:xfrm>
                <a:off x="2177" y="1548"/>
                <a:ext cx="2531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zh-CN" altLang="en-US" sz="2000">
                    <a:ea typeface="黑体" pitchFamily="49" charset="-122"/>
                  </a:rPr>
                  <a:t>点击修改文字内容为目标文本内容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9796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01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PT Template">
  <a:themeElements>
    <a:clrScheme name="www.eppt.com.c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B9B1A"/>
      </a:accent1>
      <a:accent2>
        <a:srgbClr val="537A14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84C220"/>
      </a:hlink>
      <a:folHlink>
        <a:srgbClr val="B1E45E"/>
      </a:folHlink>
    </a:clrScheme>
    <a:fontScheme name="www.eppt.com.cn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B9B1A"/>
        </a:accent1>
        <a:accent2>
          <a:srgbClr val="537A14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4A6E11"/>
        </a:accent6>
        <a:hlink>
          <a:srgbClr val="84C220"/>
        </a:hlink>
        <a:folHlink>
          <a:srgbClr val="B1E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20120329111217076</Template>
  <TotalTime>31</TotalTime>
  <Words>139</Words>
  <Application>Microsoft Office PowerPoint</Application>
  <PresentationFormat>全屏显示(4:3)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EPPT Template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description/>
  <cp:lastModifiedBy>Administrator</cp:lastModifiedBy>
  <cp:revision>33</cp:revision>
  <dcterms:created xsi:type="dcterms:W3CDTF">2014-05-14T08:21:05Z</dcterms:created>
  <dcterms:modified xsi:type="dcterms:W3CDTF">2015-06-30T10:18:03Z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pptfans网</vt:lpwstr>
  </property>
  <property fmtid="{D5CDD505-2E9C-101B-9397-08002B2CF9AE}" pid="3" name="SlideDescription">
    <vt:lpwstr/>
  </property>
</Properties>
</file>