
<file path=[Content_Types].xml><?xml version="1.0" encoding="utf-8"?>
<Types xmlns="http://schemas.openxmlformats.org/package/2006/content-types"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19"/>
  </p:notesMasterIdLst>
  <p:sldIdLst>
    <p:sldId id="256" r:id="rId6"/>
    <p:sldId id="257" r:id="rId7"/>
    <p:sldId id="258" r:id="rId8"/>
    <p:sldId id="263" r:id="rId9"/>
    <p:sldId id="265" r:id="rId10"/>
    <p:sldId id="260" r:id="rId11"/>
    <p:sldId id="264" r:id="rId12"/>
    <p:sldId id="261" r:id="rId13"/>
    <p:sldId id="267" r:id="rId14"/>
    <p:sldId id="262" r:id="rId15"/>
    <p:sldId id="259" r:id="rId16"/>
    <p:sldId id="266" r:id="rId17"/>
    <p:sldId id="268" r:id="rId1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29"/>
  </p:normalViewPr>
  <p:slideViewPr>
    <p:cSldViewPr snapToGrid="0" snapToObjects="1">
      <p:cViewPr varScale="1">
        <p:scale>
          <a:sx n="111" d="100"/>
          <a:sy n="111" d="100"/>
        </p:scale>
        <p:origin x="108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3.9936526314347201E-2"/>
          <c:y val="0.121270507500629"/>
          <c:w val="0.92012694737130596"/>
          <c:h val="0.76444344476144299"/>
        </c:manualLayout>
      </c:layout>
      <c:area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</c:spPr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cat>
            <c:numRef>
              <c:f>工作表1!$A$2:$A$6</c:f>
              <c:numCache>
                <c:formatCode>m/d/yy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3</c:v>
                </c:pt>
                <c:pt idx="1">
                  <c:v>15</c:v>
                </c:pt>
                <c:pt idx="2">
                  <c:v>7</c:v>
                </c:pt>
                <c:pt idx="3">
                  <c:v>13</c:v>
                </c:pt>
                <c:pt idx="4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86168"/>
        <c:axId val="353867920"/>
      </c:areaChart>
      <c:dateAx>
        <c:axId val="4986168"/>
        <c:scaling>
          <c:orientation val="minMax"/>
        </c:scaling>
        <c:delete val="0"/>
        <c:axPos val="b"/>
        <c:numFmt formatCode="m/d/yy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rgbClr val="FFFFFF"/>
                </a:solidFill>
              </a:defRPr>
            </a:pPr>
            <a:endParaRPr lang="zh-CN"/>
          </a:p>
        </c:txPr>
        <c:crossAx val="353867920"/>
        <c:crosses val="autoZero"/>
        <c:auto val="1"/>
        <c:lblOffset val="100"/>
        <c:baseTimeUnit val="days"/>
      </c:dateAx>
      <c:valAx>
        <c:axId val="353867920"/>
        <c:scaling>
          <c:orientation val="minMax"/>
        </c:scaling>
        <c:delete val="0"/>
        <c:axPos val="l"/>
        <c:majorGridlines>
          <c:spPr>
            <a:ln>
              <a:solidFill>
                <a:srgbClr val="FFFFFF"/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>
                <a:solidFill>
                  <a:srgbClr val="FFFFFF"/>
                </a:solidFill>
              </a:defRPr>
            </a:pPr>
            <a:endParaRPr lang="zh-CN"/>
          </a:p>
        </c:txPr>
        <c:crossAx val="4986168"/>
        <c:crosses val="autoZero"/>
        <c:crossBetween val="midCat"/>
      </c:valAx>
      <c:spPr>
        <a:ln>
          <a:prstDash val="sysDash"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A087DF-39DB-CA42-A6CA-ADBCD981B0FD}" type="doc">
      <dgm:prSet loTypeId="urn:microsoft.com/office/officeart/2005/8/layout/hProcess6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4D185FC-72DA-B347-84BA-4DCB15744AC6}">
      <dgm:prSet phldrT="[文本]" custT="1"/>
      <dgm:spPr/>
      <dgm:t>
        <a:bodyPr/>
        <a:lstStyle/>
        <a:p>
          <a:r>
            <a:rPr lang="en-US" altLang="zh-CN" sz="1000" dirty="0" smtClean="0">
              <a:solidFill>
                <a:srgbClr val="FFFFFF"/>
              </a:solidFill>
            </a:rPr>
            <a:t>TITLE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9D18EE2F-758C-4E43-9390-CE3D2CC20C5F}" type="parTrans" cxnId="{21A3C1E1-7FAB-8641-ABB9-8687465DDEB4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0E69FFCA-6465-164E-AC76-344C7FB134E5}" type="sibTrans" cxnId="{21A3C1E1-7FAB-8641-ABB9-8687465DDEB4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12F3B0D1-128B-E044-AA34-4299FC21D1F7}">
      <dgm:prSet phldrT="[文本]" custT="1"/>
      <dgm:spPr>
        <a:solidFill>
          <a:srgbClr val="000000">
            <a:alpha val="46000"/>
          </a:srgbClr>
        </a:solidFill>
        <a:ln>
          <a:noFill/>
        </a:ln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FFFFFF"/>
              </a:solidFill>
            </a:rPr>
            <a:t>点击此处添加文本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FF2942A8-E198-0347-B116-454FA73EA68F}" type="parTrans" cxnId="{B7EC9B51-5D4B-C240-9FE8-5B81307CF2A7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E738BA38-EEA4-E948-82D5-373188619BCE}" type="sibTrans" cxnId="{B7EC9B51-5D4B-C240-9FE8-5B81307CF2A7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A3090F62-176E-B24A-9598-26AE9BD0F4CD}">
      <dgm:prSet phldrT="[文本]" custT="1"/>
      <dgm:spPr>
        <a:solidFill>
          <a:schemeClr val="accent1"/>
        </a:solidFill>
        <a:ln>
          <a:solidFill>
            <a:srgbClr val="FFFFFF"/>
          </a:solidFill>
        </a:ln>
      </dgm:spPr>
      <dgm:t>
        <a:bodyPr/>
        <a:lstStyle/>
        <a:p>
          <a:r>
            <a:rPr lang="en-US" altLang="zh-CN" sz="1000" dirty="0" smtClean="0">
              <a:ln>
                <a:noFill/>
              </a:ln>
              <a:solidFill>
                <a:srgbClr val="FFFFFF"/>
              </a:solidFill>
            </a:rPr>
            <a:t>TITLE</a:t>
          </a:r>
          <a:endParaRPr lang="zh-CN" altLang="en-US" sz="1000" dirty="0">
            <a:ln>
              <a:noFill/>
            </a:ln>
            <a:solidFill>
              <a:srgbClr val="FFFFFF"/>
            </a:solidFill>
          </a:endParaRPr>
        </a:p>
      </dgm:t>
    </dgm:pt>
    <dgm:pt modelId="{8EC14341-DD11-D346-ADDF-8B40C4458F5E}" type="parTrans" cxnId="{7CDC26CD-BCDB-DC4F-9549-E4FE62D094D2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3A862859-6EA1-864E-B228-1B32BCB46D5B}" type="sibTrans" cxnId="{7CDC26CD-BCDB-DC4F-9549-E4FE62D094D2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DFAA7FF2-2C81-E244-B593-30F6D9917FE8}">
      <dgm:prSet phldrT="[文本]" custT="1"/>
      <dgm:spPr>
        <a:solidFill>
          <a:srgbClr val="000000">
            <a:alpha val="46000"/>
          </a:srgbClr>
        </a:solidFill>
        <a:ln>
          <a:noFill/>
        </a:ln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FFFFFF"/>
              </a:solidFill>
            </a:rPr>
            <a:t>点击此处添加文本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963F41B1-F112-FE4D-AC7D-4AF2DC7E6AC3}" type="parTrans" cxnId="{CAFE2AD8-9BB2-C747-A830-02E253F1E615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CE19CDCB-C34E-9746-B209-924B1DB50829}" type="sibTrans" cxnId="{CAFE2AD8-9BB2-C747-A830-02E253F1E615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A5EE08C2-0F7B-B141-841D-79985CCB4483}">
      <dgm:prSet phldrT="[文本]" custT="1"/>
      <dgm:spPr/>
      <dgm:t>
        <a:bodyPr/>
        <a:lstStyle/>
        <a:p>
          <a:r>
            <a:rPr lang="en-US" altLang="zh-CN" sz="1000" dirty="0" smtClean="0">
              <a:solidFill>
                <a:srgbClr val="FFFFFF"/>
              </a:solidFill>
            </a:rPr>
            <a:t>TITLE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5F5184CC-C0D7-8147-B5E3-DFF49A8F9C97}" type="parTrans" cxnId="{302DBB55-3FE7-4E43-9F04-E244291897B2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2046795D-0ADE-014F-8200-22B09810B043}" type="sibTrans" cxnId="{302DBB55-3FE7-4E43-9F04-E244291897B2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C999F315-21EE-C54C-8663-36FDAADB46F0}">
      <dgm:prSet phldrT="[文本]" custT="1"/>
      <dgm:spPr>
        <a:solidFill>
          <a:srgbClr val="000000">
            <a:alpha val="46000"/>
          </a:srgbClr>
        </a:solidFill>
        <a:ln>
          <a:noFill/>
        </a:ln>
      </dgm:spPr>
      <dgm:t>
        <a:bodyPr/>
        <a:lstStyle/>
        <a:p>
          <a:pPr>
            <a:lnSpc>
              <a:spcPct val="130000"/>
            </a:lnSpc>
          </a:pPr>
          <a:r>
            <a:rPr lang="zh-CN" altLang="en-US" sz="1000" dirty="0" smtClean="0">
              <a:solidFill>
                <a:srgbClr val="FFFFFF"/>
              </a:solidFill>
            </a:rPr>
            <a:t>点击此处添加文本</a:t>
          </a:r>
          <a:endParaRPr lang="zh-CN" altLang="en-US" sz="1000" dirty="0">
            <a:solidFill>
              <a:srgbClr val="FFFFFF"/>
            </a:solidFill>
          </a:endParaRPr>
        </a:p>
      </dgm:t>
    </dgm:pt>
    <dgm:pt modelId="{8F299BF9-4AE7-BA4A-BAD4-B34567BB2D8A}" type="parTrans" cxnId="{EB778D7F-F338-FD40-99E9-E7124DDCFF38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A6ECF089-A911-DC43-8912-9E285C75C397}" type="sibTrans" cxnId="{EB778D7F-F338-FD40-99E9-E7124DDCFF38}">
      <dgm:prSet/>
      <dgm:spPr/>
      <dgm:t>
        <a:bodyPr/>
        <a:lstStyle/>
        <a:p>
          <a:endParaRPr lang="zh-CN" altLang="en-US" sz="1000">
            <a:solidFill>
              <a:srgbClr val="FFFFFF"/>
            </a:solidFill>
          </a:endParaRPr>
        </a:p>
      </dgm:t>
    </dgm:pt>
    <dgm:pt modelId="{2C8705A1-91DA-0E40-8D07-0F4591DD7AE7}" type="pres">
      <dgm:prSet presAssocID="{04A087DF-39DB-CA42-A6CA-ADBCD981B0F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28CD3DE-C446-7346-ADB1-C1818DA62493}" type="pres">
      <dgm:prSet presAssocID="{B4D185FC-72DA-B347-84BA-4DCB15744AC6}" presName="compNode" presStyleCnt="0"/>
      <dgm:spPr/>
    </dgm:pt>
    <dgm:pt modelId="{7454357F-7D53-3242-8708-ED15CACFF104}" type="pres">
      <dgm:prSet presAssocID="{B4D185FC-72DA-B347-84BA-4DCB15744AC6}" presName="noGeometry" presStyleCnt="0"/>
      <dgm:spPr/>
    </dgm:pt>
    <dgm:pt modelId="{3EF1CE17-59B0-1044-9CA2-237030FF11E8}" type="pres">
      <dgm:prSet presAssocID="{B4D185FC-72DA-B347-84BA-4DCB15744AC6}" presName="childTextVisible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BE88D-50E1-7E44-8947-5692789F6F57}" type="pres">
      <dgm:prSet presAssocID="{B4D185FC-72DA-B347-84BA-4DCB15744AC6}" presName="childTextHidden" presStyleLbl="bgAccFollowNode1" presStyleIdx="0" presStyleCnt="3"/>
      <dgm:spPr/>
      <dgm:t>
        <a:bodyPr/>
        <a:lstStyle/>
        <a:p>
          <a:endParaRPr lang="zh-CN" altLang="en-US"/>
        </a:p>
      </dgm:t>
    </dgm:pt>
    <dgm:pt modelId="{F6E5B446-3E69-C741-AB6A-C3FD46B16E99}" type="pres">
      <dgm:prSet presAssocID="{B4D185FC-72DA-B347-84BA-4DCB15744AC6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96B319-14D5-D942-9680-D3F85CA9ADBD}" type="pres">
      <dgm:prSet presAssocID="{B4D185FC-72DA-B347-84BA-4DCB15744AC6}" presName="aSpace" presStyleCnt="0"/>
      <dgm:spPr/>
    </dgm:pt>
    <dgm:pt modelId="{CCE2BDAC-B496-0041-870B-317F87889071}" type="pres">
      <dgm:prSet presAssocID="{A3090F62-176E-B24A-9598-26AE9BD0F4CD}" presName="compNode" presStyleCnt="0"/>
      <dgm:spPr/>
    </dgm:pt>
    <dgm:pt modelId="{90B70A01-9D77-0B4D-98CF-05734DD2E1E1}" type="pres">
      <dgm:prSet presAssocID="{A3090F62-176E-B24A-9598-26AE9BD0F4CD}" presName="noGeometry" presStyleCnt="0"/>
      <dgm:spPr/>
    </dgm:pt>
    <dgm:pt modelId="{A097124B-769D-6140-8357-C8FC4EC98F4D}" type="pres">
      <dgm:prSet presAssocID="{A3090F62-176E-B24A-9598-26AE9BD0F4CD}" presName="childTextVisible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BB5CAE-5BB9-1C43-A7CC-73FDC0591C24}" type="pres">
      <dgm:prSet presAssocID="{A3090F62-176E-B24A-9598-26AE9BD0F4CD}" presName="childTextHidden" presStyleLbl="bgAccFollowNode1" presStyleIdx="1" presStyleCnt="3"/>
      <dgm:spPr/>
      <dgm:t>
        <a:bodyPr/>
        <a:lstStyle/>
        <a:p>
          <a:endParaRPr lang="zh-CN" altLang="en-US"/>
        </a:p>
      </dgm:t>
    </dgm:pt>
    <dgm:pt modelId="{BC1AACAC-5C0F-5646-992B-B9209419D028}" type="pres">
      <dgm:prSet presAssocID="{A3090F62-176E-B24A-9598-26AE9BD0F4C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F3A24F8-DA3C-F040-A890-FBB79C8AD1C3}" type="pres">
      <dgm:prSet presAssocID="{A3090F62-176E-B24A-9598-26AE9BD0F4CD}" presName="aSpace" presStyleCnt="0"/>
      <dgm:spPr/>
    </dgm:pt>
    <dgm:pt modelId="{6C960179-5687-CB4E-B7BD-46F52DDCC14C}" type="pres">
      <dgm:prSet presAssocID="{A5EE08C2-0F7B-B141-841D-79985CCB4483}" presName="compNode" presStyleCnt="0"/>
      <dgm:spPr/>
    </dgm:pt>
    <dgm:pt modelId="{E820D8A6-6578-7E47-B623-0C9078E7877F}" type="pres">
      <dgm:prSet presAssocID="{A5EE08C2-0F7B-B141-841D-79985CCB4483}" presName="noGeometry" presStyleCnt="0"/>
      <dgm:spPr/>
    </dgm:pt>
    <dgm:pt modelId="{99C96FE5-829E-E84C-BDB7-B8D4F78CD7CE}" type="pres">
      <dgm:prSet presAssocID="{A5EE08C2-0F7B-B141-841D-79985CCB4483}" presName="childTextVisible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236B3D-974B-5A43-B4D8-4EC6982A1B6B}" type="pres">
      <dgm:prSet presAssocID="{A5EE08C2-0F7B-B141-841D-79985CCB4483}" presName="childTextHidden" presStyleLbl="bgAccFollowNode1" presStyleIdx="2" presStyleCnt="3"/>
      <dgm:spPr/>
      <dgm:t>
        <a:bodyPr/>
        <a:lstStyle/>
        <a:p>
          <a:endParaRPr lang="zh-CN" altLang="en-US"/>
        </a:p>
      </dgm:t>
    </dgm:pt>
    <dgm:pt modelId="{EB3A0DBD-E962-E445-8EAC-A2C82367F28F}" type="pres">
      <dgm:prSet presAssocID="{A5EE08C2-0F7B-B141-841D-79985CCB448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086198-2DFC-044B-AFC0-EC6A1C17EE83}" type="presOf" srcId="{C999F315-21EE-C54C-8663-36FDAADB46F0}" destId="{99C96FE5-829E-E84C-BDB7-B8D4F78CD7CE}" srcOrd="0" destOrd="0" presId="urn:microsoft.com/office/officeart/2005/8/layout/hProcess6"/>
    <dgm:cxn modelId="{CAFE2AD8-9BB2-C747-A830-02E253F1E615}" srcId="{A3090F62-176E-B24A-9598-26AE9BD0F4CD}" destId="{DFAA7FF2-2C81-E244-B593-30F6D9917FE8}" srcOrd="0" destOrd="0" parTransId="{963F41B1-F112-FE4D-AC7D-4AF2DC7E6AC3}" sibTransId="{CE19CDCB-C34E-9746-B209-924B1DB50829}"/>
    <dgm:cxn modelId="{10F8D65C-8D56-CA4C-97A2-509A26DAC6D1}" type="presOf" srcId="{DFAA7FF2-2C81-E244-B593-30F6D9917FE8}" destId="{B6BB5CAE-5BB9-1C43-A7CC-73FDC0591C24}" srcOrd="1" destOrd="0" presId="urn:microsoft.com/office/officeart/2005/8/layout/hProcess6"/>
    <dgm:cxn modelId="{21A3C1E1-7FAB-8641-ABB9-8687465DDEB4}" srcId="{04A087DF-39DB-CA42-A6CA-ADBCD981B0FD}" destId="{B4D185FC-72DA-B347-84BA-4DCB15744AC6}" srcOrd="0" destOrd="0" parTransId="{9D18EE2F-758C-4E43-9390-CE3D2CC20C5F}" sibTransId="{0E69FFCA-6465-164E-AC76-344C7FB134E5}"/>
    <dgm:cxn modelId="{868AACBE-7BA0-1C46-958C-CB12C3499941}" type="presOf" srcId="{A5EE08C2-0F7B-B141-841D-79985CCB4483}" destId="{EB3A0DBD-E962-E445-8EAC-A2C82367F28F}" srcOrd="0" destOrd="0" presId="urn:microsoft.com/office/officeart/2005/8/layout/hProcess6"/>
    <dgm:cxn modelId="{18C7EF3D-659C-0544-B5D3-2BFF844DBBE9}" type="presOf" srcId="{12F3B0D1-128B-E044-AA34-4299FC21D1F7}" destId="{4BEBE88D-50E1-7E44-8947-5692789F6F57}" srcOrd="1" destOrd="0" presId="urn:microsoft.com/office/officeart/2005/8/layout/hProcess6"/>
    <dgm:cxn modelId="{F560C762-8868-594C-82B3-BBFC4A3711C0}" type="presOf" srcId="{C999F315-21EE-C54C-8663-36FDAADB46F0}" destId="{7D236B3D-974B-5A43-B4D8-4EC6982A1B6B}" srcOrd="1" destOrd="0" presId="urn:microsoft.com/office/officeart/2005/8/layout/hProcess6"/>
    <dgm:cxn modelId="{DD58ACE5-9924-F541-8105-9C37BF643D7B}" type="presOf" srcId="{A3090F62-176E-B24A-9598-26AE9BD0F4CD}" destId="{BC1AACAC-5C0F-5646-992B-B9209419D028}" srcOrd="0" destOrd="0" presId="urn:microsoft.com/office/officeart/2005/8/layout/hProcess6"/>
    <dgm:cxn modelId="{7CDC26CD-BCDB-DC4F-9549-E4FE62D094D2}" srcId="{04A087DF-39DB-CA42-A6CA-ADBCD981B0FD}" destId="{A3090F62-176E-B24A-9598-26AE9BD0F4CD}" srcOrd="1" destOrd="0" parTransId="{8EC14341-DD11-D346-ADDF-8B40C4458F5E}" sibTransId="{3A862859-6EA1-864E-B228-1B32BCB46D5B}"/>
    <dgm:cxn modelId="{302DBB55-3FE7-4E43-9F04-E244291897B2}" srcId="{04A087DF-39DB-CA42-A6CA-ADBCD981B0FD}" destId="{A5EE08C2-0F7B-B141-841D-79985CCB4483}" srcOrd="2" destOrd="0" parTransId="{5F5184CC-C0D7-8147-B5E3-DFF49A8F9C97}" sibTransId="{2046795D-0ADE-014F-8200-22B09810B043}"/>
    <dgm:cxn modelId="{F86B8858-C2F2-F746-8512-FE82E02A3FF4}" type="presOf" srcId="{DFAA7FF2-2C81-E244-B593-30F6D9917FE8}" destId="{A097124B-769D-6140-8357-C8FC4EC98F4D}" srcOrd="0" destOrd="0" presId="urn:microsoft.com/office/officeart/2005/8/layout/hProcess6"/>
    <dgm:cxn modelId="{B7EC9B51-5D4B-C240-9FE8-5B81307CF2A7}" srcId="{B4D185FC-72DA-B347-84BA-4DCB15744AC6}" destId="{12F3B0D1-128B-E044-AA34-4299FC21D1F7}" srcOrd="0" destOrd="0" parTransId="{FF2942A8-E198-0347-B116-454FA73EA68F}" sibTransId="{E738BA38-EEA4-E948-82D5-373188619BCE}"/>
    <dgm:cxn modelId="{841E31A0-2E41-9243-937D-8551B9895996}" type="presOf" srcId="{B4D185FC-72DA-B347-84BA-4DCB15744AC6}" destId="{F6E5B446-3E69-C741-AB6A-C3FD46B16E99}" srcOrd="0" destOrd="0" presId="urn:microsoft.com/office/officeart/2005/8/layout/hProcess6"/>
    <dgm:cxn modelId="{AF03AA51-448B-8041-8E13-CEE27C77E2C5}" type="presOf" srcId="{12F3B0D1-128B-E044-AA34-4299FC21D1F7}" destId="{3EF1CE17-59B0-1044-9CA2-237030FF11E8}" srcOrd="0" destOrd="0" presId="urn:microsoft.com/office/officeart/2005/8/layout/hProcess6"/>
    <dgm:cxn modelId="{EB778D7F-F338-FD40-99E9-E7124DDCFF38}" srcId="{A5EE08C2-0F7B-B141-841D-79985CCB4483}" destId="{C999F315-21EE-C54C-8663-36FDAADB46F0}" srcOrd="0" destOrd="0" parTransId="{8F299BF9-4AE7-BA4A-BAD4-B34567BB2D8A}" sibTransId="{A6ECF089-A911-DC43-8912-9E285C75C397}"/>
    <dgm:cxn modelId="{90040065-1678-1345-B65C-A93047EDDD71}" type="presOf" srcId="{04A087DF-39DB-CA42-A6CA-ADBCD981B0FD}" destId="{2C8705A1-91DA-0E40-8D07-0F4591DD7AE7}" srcOrd="0" destOrd="0" presId="urn:microsoft.com/office/officeart/2005/8/layout/hProcess6"/>
    <dgm:cxn modelId="{68410DE8-457E-5240-AC66-8F5FDFCA4B34}" type="presParOf" srcId="{2C8705A1-91DA-0E40-8D07-0F4591DD7AE7}" destId="{428CD3DE-C446-7346-ADB1-C1818DA62493}" srcOrd="0" destOrd="0" presId="urn:microsoft.com/office/officeart/2005/8/layout/hProcess6"/>
    <dgm:cxn modelId="{1EC337FF-ED53-8645-A687-F97120783C75}" type="presParOf" srcId="{428CD3DE-C446-7346-ADB1-C1818DA62493}" destId="{7454357F-7D53-3242-8708-ED15CACFF104}" srcOrd="0" destOrd="0" presId="urn:microsoft.com/office/officeart/2005/8/layout/hProcess6"/>
    <dgm:cxn modelId="{90B8A9FE-B65D-C645-96C4-E948138EA4C2}" type="presParOf" srcId="{428CD3DE-C446-7346-ADB1-C1818DA62493}" destId="{3EF1CE17-59B0-1044-9CA2-237030FF11E8}" srcOrd="1" destOrd="0" presId="urn:microsoft.com/office/officeart/2005/8/layout/hProcess6"/>
    <dgm:cxn modelId="{54EF0FBC-D0E5-3043-8A46-C3BE2DC67F94}" type="presParOf" srcId="{428CD3DE-C446-7346-ADB1-C1818DA62493}" destId="{4BEBE88D-50E1-7E44-8947-5692789F6F57}" srcOrd="2" destOrd="0" presId="urn:microsoft.com/office/officeart/2005/8/layout/hProcess6"/>
    <dgm:cxn modelId="{182F8DAA-4575-9446-9D9A-D8E53EF024F0}" type="presParOf" srcId="{428CD3DE-C446-7346-ADB1-C1818DA62493}" destId="{F6E5B446-3E69-C741-AB6A-C3FD46B16E99}" srcOrd="3" destOrd="0" presId="urn:microsoft.com/office/officeart/2005/8/layout/hProcess6"/>
    <dgm:cxn modelId="{E344DEBF-D62E-A54D-9A13-9C78B44114DB}" type="presParOf" srcId="{2C8705A1-91DA-0E40-8D07-0F4591DD7AE7}" destId="{4796B319-14D5-D942-9680-D3F85CA9ADBD}" srcOrd="1" destOrd="0" presId="urn:microsoft.com/office/officeart/2005/8/layout/hProcess6"/>
    <dgm:cxn modelId="{F68BE674-61AC-6143-8D29-B122F8356358}" type="presParOf" srcId="{2C8705A1-91DA-0E40-8D07-0F4591DD7AE7}" destId="{CCE2BDAC-B496-0041-870B-317F87889071}" srcOrd="2" destOrd="0" presId="urn:microsoft.com/office/officeart/2005/8/layout/hProcess6"/>
    <dgm:cxn modelId="{D83185BD-AD11-B14B-9081-5609E18DC142}" type="presParOf" srcId="{CCE2BDAC-B496-0041-870B-317F87889071}" destId="{90B70A01-9D77-0B4D-98CF-05734DD2E1E1}" srcOrd="0" destOrd="0" presId="urn:microsoft.com/office/officeart/2005/8/layout/hProcess6"/>
    <dgm:cxn modelId="{583C3D62-26E4-ED4F-B9C3-4374857DFF32}" type="presParOf" srcId="{CCE2BDAC-B496-0041-870B-317F87889071}" destId="{A097124B-769D-6140-8357-C8FC4EC98F4D}" srcOrd="1" destOrd="0" presId="urn:microsoft.com/office/officeart/2005/8/layout/hProcess6"/>
    <dgm:cxn modelId="{E607413A-306A-184A-9A73-B2291380FB80}" type="presParOf" srcId="{CCE2BDAC-B496-0041-870B-317F87889071}" destId="{B6BB5CAE-5BB9-1C43-A7CC-73FDC0591C24}" srcOrd="2" destOrd="0" presId="urn:microsoft.com/office/officeart/2005/8/layout/hProcess6"/>
    <dgm:cxn modelId="{FBEAF3A6-3A0C-B346-B285-06F7D8F8D335}" type="presParOf" srcId="{CCE2BDAC-B496-0041-870B-317F87889071}" destId="{BC1AACAC-5C0F-5646-992B-B9209419D028}" srcOrd="3" destOrd="0" presId="urn:microsoft.com/office/officeart/2005/8/layout/hProcess6"/>
    <dgm:cxn modelId="{80E43702-6934-D448-8F11-4F5A5233AD10}" type="presParOf" srcId="{2C8705A1-91DA-0E40-8D07-0F4591DD7AE7}" destId="{5F3A24F8-DA3C-F040-A890-FBB79C8AD1C3}" srcOrd="3" destOrd="0" presId="urn:microsoft.com/office/officeart/2005/8/layout/hProcess6"/>
    <dgm:cxn modelId="{98548EA9-040D-1A42-9AE7-8CC075787EDA}" type="presParOf" srcId="{2C8705A1-91DA-0E40-8D07-0F4591DD7AE7}" destId="{6C960179-5687-CB4E-B7BD-46F52DDCC14C}" srcOrd="4" destOrd="0" presId="urn:microsoft.com/office/officeart/2005/8/layout/hProcess6"/>
    <dgm:cxn modelId="{56160C6E-25CE-FD4D-BEB4-5A052F739CB3}" type="presParOf" srcId="{6C960179-5687-CB4E-B7BD-46F52DDCC14C}" destId="{E820D8A6-6578-7E47-B623-0C9078E7877F}" srcOrd="0" destOrd="0" presId="urn:microsoft.com/office/officeart/2005/8/layout/hProcess6"/>
    <dgm:cxn modelId="{26BA8772-C815-DE46-A082-DEBBF55B7F78}" type="presParOf" srcId="{6C960179-5687-CB4E-B7BD-46F52DDCC14C}" destId="{99C96FE5-829E-E84C-BDB7-B8D4F78CD7CE}" srcOrd="1" destOrd="0" presId="urn:microsoft.com/office/officeart/2005/8/layout/hProcess6"/>
    <dgm:cxn modelId="{CDDECCBC-5F7C-2943-AD4C-96A0DBABC500}" type="presParOf" srcId="{6C960179-5687-CB4E-B7BD-46F52DDCC14C}" destId="{7D236B3D-974B-5A43-B4D8-4EC6982A1B6B}" srcOrd="2" destOrd="0" presId="urn:microsoft.com/office/officeart/2005/8/layout/hProcess6"/>
    <dgm:cxn modelId="{C540A701-ABF4-434B-AED2-77A52EF01BF0}" type="presParOf" srcId="{6C960179-5687-CB4E-B7BD-46F52DDCC14C}" destId="{EB3A0DBD-E962-E445-8EAC-A2C82367F28F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F1CE17-59B0-1044-9CA2-237030FF11E8}">
      <dsp:nvSpPr>
        <dsp:cNvPr id="0" name=""/>
        <dsp:cNvSpPr/>
      </dsp:nvSpPr>
      <dsp:spPr>
        <a:xfrm>
          <a:off x="457193" y="89691"/>
          <a:ext cx="1815024" cy="1586559"/>
        </a:xfrm>
        <a:prstGeom prst="rightArrow">
          <a:avLst>
            <a:gd name="adj1" fmla="val 70000"/>
            <a:gd name="adj2" fmla="val 50000"/>
          </a:avLst>
        </a:prstGeom>
        <a:solidFill>
          <a:srgbClr val="000000">
            <a:alpha val="46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ctr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FFFFFF"/>
              </a:solidFill>
            </a:rPr>
            <a:t>点击此处添加文本</a:t>
          </a:r>
          <a:endParaRPr lang="zh-CN" altLang="en-US" sz="1000" kern="1200" dirty="0">
            <a:solidFill>
              <a:srgbClr val="FFFFFF"/>
            </a:solidFill>
          </a:endParaRPr>
        </a:p>
      </dsp:txBody>
      <dsp:txXfrm>
        <a:off x="910949" y="327675"/>
        <a:ext cx="884824" cy="1110591"/>
      </dsp:txXfrm>
    </dsp:sp>
    <dsp:sp modelId="{F6E5B446-3E69-C741-AB6A-C3FD46B16E99}">
      <dsp:nvSpPr>
        <dsp:cNvPr id="0" name=""/>
        <dsp:cNvSpPr/>
      </dsp:nvSpPr>
      <dsp:spPr>
        <a:xfrm>
          <a:off x="3437" y="429214"/>
          <a:ext cx="907512" cy="9075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solidFill>
                <a:srgbClr val="FFFFFF"/>
              </a:solidFill>
            </a:rPr>
            <a:t>TITLE</a:t>
          </a:r>
          <a:endParaRPr lang="zh-CN" altLang="en-US" sz="1000" kern="1200" dirty="0">
            <a:solidFill>
              <a:srgbClr val="FFFFFF"/>
            </a:solidFill>
          </a:endParaRPr>
        </a:p>
      </dsp:txBody>
      <dsp:txXfrm>
        <a:off x="136339" y="562116"/>
        <a:ext cx="641708" cy="641708"/>
      </dsp:txXfrm>
    </dsp:sp>
    <dsp:sp modelId="{A097124B-769D-6140-8357-C8FC4EC98F4D}">
      <dsp:nvSpPr>
        <dsp:cNvPr id="0" name=""/>
        <dsp:cNvSpPr/>
      </dsp:nvSpPr>
      <dsp:spPr>
        <a:xfrm>
          <a:off x="2839412" y="89691"/>
          <a:ext cx="1815024" cy="1586559"/>
        </a:xfrm>
        <a:prstGeom prst="rightArrow">
          <a:avLst>
            <a:gd name="adj1" fmla="val 70000"/>
            <a:gd name="adj2" fmla="val 50000"/>
          </a:avLst>
        </a:prstGeom>
        <a:solidFill>
          <a:srgbClr val="000000">
            <a:alpha val="46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ctr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FFFFFF"/>
              </a:solidFill>
            </a:rPr>
            <a:t>点击此处添加文本</a:t>
          </a:r>
          <a:endParaRPr lang="zh-CN" altLang="en-US" sz="1000" kern="1200" dirty="0">
            <a:solidFill>
              <a:srgbClr val="FFFFFF"/>
            </a:solidFill>
          </a:endParaRPr>
        </a:p>
      </dsp:txBody>
      <dsp:txXfrm>
        <a:off x="3293168" y="327675"/>
        <a:ext cx="884824" cy="1110591"/>
      </dsp:txXfrm>
    </dsp:sp>
    <dsp:sp modelId="{BC1AACAC-5C0F-5646-992B-B9209419D028}">
      <dsp:nvSpPr>
        <dsp:cNvPr id="0" name=""/>
        <dsp:cNvSpPr/>
      </dsp:nvSpPr>
      <dsp:spPr>
        <a:xfrm>
          <a:off x="2385656" y="429214"/>
          <a:ext cx="907512" cy="907512"/>
        </a:xfrm>
        <a:prstGeom prst="ellipse">
          <a:avLst/>
        </a:prstGeom>
        <a:solidFill>
          <a:schemeClr val="accent1"/>
        </a:solidFill>
        <a:ln w="25400" cap="flat" cmpd="sng" algn="ctr">
          <a:solidFill>
            <a:srgbClr val="FFFF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ln>
                <a:noFill/>
              </a:ln>
              <a:solidFill>
                <a:srgbClr val="FFFFFF"/>
              </a:solidFill>
            </a:rPr>
            <a:t>TITLE</a:t>
          </a:r>
          <a:endParaRPr lang="zh-CN" altLang="en-US" sz="1000" kern="1200" dirty="0">
            <a:ln>
              <a:noFill/>
            </a:ln>
            <a:solidFill>
              <a:srgbClr val="FFFFFF"/>
            </a:solidFill>
          </a:endParaRPr>
        </a:p>
      </dsp:txBody>
      <dsp:txXfrm>
        <a:off x="2518558" y="562116"/>
        <a:ext cx="641708" cy="641708"/>
      </dsp:txXfrm>
    </dsp:sp>
    <dsp:sp modelId="{99C96FE5-829E-E84C-BDB7-B8D4F78CD7CE}">
      <dsp:nvSpPr>
        <dsp:cNvPr id="0" name=""/>
        <dsp:cNvSpPr/>
      </dsp:nvSpPr>
      <dsp:spPr>
        <a:xfrm>
          <a:off x="5221632" y="89691"/>
          <a:ext cx="1815024" cy="1586559"/>
        </a:xfrm>
        <a:prstGeom prst="rightArrow">
          <a:avLst>
            <a:gd name="adj1" fmla="val 70000"/>
            <a:gd name="adj2" fmla="val 50000"/>
          </a:avLst>
        </a:prstGeom>
        <a:solidFill>
          <a:srgbClr val="000000">
            <a:alpha val="46000"/>
          </a:srgb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6350" rIns="12700" bIns="6350" numCol="1" spcCol="1270" anchor="ctr" anchorCtr="0">
          <a:noAutofit/>
        </a:bodyPr>
        <a:lstStyle/>
        <a:p>
          <a:pPr lvl="0" algn="ctr" defTabSz="444500">
            <a:lnSpc>
              <a:spcPct val="13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rgbClr val="FFFFFF"/>
              </a:solidFill>
            </a:rPr>
            <a:t>点击此处添加文本</a:t>
          </a:r>
          <a:endParaRPr lang="zh-CN" altLang="en-US" sz="1000" kern="1200" dirty="0">
            <a:solidFill>
              <a:srgbClr val="FFFFFF"/>
            </a:solidFill>
          </a:endParaRPr>
        </a:p>
      </dsp:txBody>
      <dsp:txXfrm>
        <a:off x="5675388" y="327675"/>
        <a:ext cx="884824" cy="1110591"/>
      </dsp:txXfrm>
    </dsp:sp>
    <dsp:sp modelId="{EB3A0DBD-E962-E445-8EAC-A2C82367F28F}">
      <dsp:nvSpPr>
        <dsp:cNvPr id="0" name=""/>
        <dsp:cNvSpPr/>
      </dsp:nvSpPr>
      <dsp:spPr>
        <a:xfrm>
          <a:off x="4767876" y="429214"/>
          <a:ext cx="907512" cy="90751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000" kern="1200" dirty="0" smtClean="0">
              <a:solidFill>
                <a:srgbClr val="FFFFFF"/>
              </a:solidFill>
            </a:rPr>
            <a:t>TITLE</a:t>
          </a:r>
          <a:endParaRPr lang="zh-CN" altLang="en-US" sz="1000" kern="1200" dirty="0">
            <a:solidFill>
              <a:srgbClr val="FFFFFF"/>
            </a:solidFill>
          </a:endParaRPr>
        </a:p>
      </dsp:txBody>
      <dsp:txXfrm>
        <a:off x="4900778" y="562116"/>
        <a:ext cx="641708" cy="6417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52A8B0-3826-4F9B-8717-98B96EA91DA7}" type="datetimeFigureOut">
              <a:rPr lang="zh-CN" altLang="en-US" smtClean="0"/>
              <a:t>2015/9/10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F02183-442A-4B82-A00D-BE985B7C05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7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1880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9/10/2015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016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424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457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463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053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5379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54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785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7939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39854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895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9/10/2015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02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899506"/>
            <a:ext cx="5408579" cy="2142941"/>
          </a:xfrm>
          <a:prstGeom prst="rect">
            <a:avLst/>
          </a:prstGeom>
          <a:solidFill>
            <a:srgbClr val="0000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818" y="1040857"/>
            <a:ext cx="46206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3600" b="1" dirty="0" smtClean="0">
                <a:solidFill>
                  <a:srgbClr val="FFFFFF"/>
                </a:solidFill>
                <a:latin typeface="+mj-lt"/>
                <a:cs typeface="Calibri"/>
              </a:rPr>
              <a:t>苹果</a:t>
            </a:r>
            <a:r>
              <a:rPr kumimoji="1" lang="en-US" altLang="zh-CN" sz="3600" b="1" dirty="0" smtClean="0">
                <a:solidFill>
                  <a:srgbClr val="FFFFFF"/>
                </a:solidFill>
                <a:latin typeface="+mj-lt"/>
                <a:cs typeface="Calibri"/>
              </a:rPr>
              <a:t>Style</a:t>
            </a:r>
            <a:r>
              <a:rPr kumimoji="1" lang="zh-CN" altLang="en-US" sz="3600" b="1" dirty="0" smtClean="0">
                <a:solidFill>
                  <a:srgbClr val="FFFFFF"/>
                </a:solidFill>
                <a:latin typeface="+mj-lt"/>
                <a:cs typeface="Calibri"/>
              </a:rPr>
              <a:t>幻灯片模板</a:t>
            </a:r>
            <a:endParaRPr kumimoji="1" lang="en-US" altLang="zh-CN" sz="3600" b="1" dirty="0">
              <a:solidFill>
                <a:srgbClr val="FFFFFF"/>
              </a:solidFill>
              <a:latin typeface="+mj-lt"/>
              <a:cs typeface="Calibri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491024" y="1816650"/>
            <a:ext cx="2019520" cy="79020"/>
            <a:chOff x="220399" y="1737519"/>
            <a:chExt cx="4408016" cy="52703"/>
          </a:xfrm>
        </p:grpSpPr>
        <p:sp>
          <p:nvSpPr>
            <p:cNvPr id="7" name="矩形 6"/>
            <p:cNvSpPr/>
            <p:nvPr/>
          </p:nvSpPr>
          <p:spPr>
            <a:xfrm flipV="1">
              <a:off x="220399" y="1737525"/>
              <a:ext cx="1102004" cy="5269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1322403" y="1737522"/>
              <a:ext cx="1102004" cy="5269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flipV="1">
              <a:off x="2424407" y="1737519"/>
              <a:ext cx="1102004" cy="526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flipV="1">
              <a:off x="3526411" y="1737522"/>
              <a:ext cx="1102004" cy="526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1010" y="3902621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+mj-lt"/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+mj-lt"/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3943" y="2020917"/>
            <a:ext cx="2241386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55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4785" y="1469571"/>
            <a:ext cx="6076758" cy="2183363"/>
          </a:xfrm>
          <a:prstGeom prst="parallelogram">
            <a:avLst/>
          </a:prstGeom>
          <a:solidFill>
            <a:srgbClr val="000000">
              <a:alpha val="4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1121293" y="1147469"/>
            <a:ext cx="2576369" cy="925683"/>
          </a:xfrm>
          <a:prstGeom prst="parallelogram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/>
              <a:t>0</a:t>
            </a:r>
            <a:r>
              <a:rPr kumimoji="1" lang="en-US" altLang="zh-CN" sz="4800" b="1" dirty="0" smtClean="0">
                <a:solidFill>
                  <a:schemeClr val="accent3"/>
                </a:solidFill>
              </a:rPr>
              <a:t>4</a:t>
            </a:r>
            <a:endParaRPr kumimoji="1"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9192" y="161031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</a:rPr>
              <a:t>风险管理</a:t>
            </a:r>
          </a:p>
        </p:txBody>
      </p:sp>
      <p:sp>
        <p:nvSpPr>
          <p:cNvPr id="5" name="矩形 4"/>
          <p:cNvSpPr/>
          <p:nvPr/>
        </p:nvSpPr>
        <p:spPr>
          <a:xfrm>
            <a:off x="2286000" y="2178986"/>
            <a:ext cx="457200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06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742733" y="1321698"/>
            <a:ext cx="1763144" cy="1519950"/>
            <a:chOff x="775419" y="1454667"/>
            <a:chExt cx="2041252" cy="1759698"/>
          </a:xfrm>
        </p:grpSpPr>
        <p:sp>
          <p:nvSpPr>
            <p:cNvPr id="11" name="六边形 10"/>
            <p:cNvSpPr/>
            <p:nvPr/>
          </p:nvSpPr>
          <p:spPr>
            <a:xfrm rot="19751947">
              <a:off x="775419" y="1454667"/>
              <a:ext cx="2041252" cy="1759698"/>
            </a:xfrm>
            <a:prstGeom prst="hexagon">
              <a:avLst>
                <a:gd name="adj" fmla="val 28496"/>
                <a:gd name="vf" fmla="val 115470"/>
              </a:avLst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六边形 11"/>
            <p:cNvSpPr/>
            <p:nvPr/>
          </p:nvSpPr>
          <p:spPr>
            <a:xfrm rot="19751947">
              <a:off x="925429" y="1583985"/>
              <a:ext cx="1741233" cy="1501063"/>
            </a:xfrm>
            <a:prstGeom prst="hexagon">
              <a:avLst>
                <a:gd name="adj" fmla="val 28496"/>
                <a:gd name="vf" fmla="val 115470"/>
              </a:avLst>
            </a:prstGeom>
            <a:solidFill>
              <a:srgbClr val="000000">
                <a:alpha val="59000"/>
              </a:srgbClr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300165" y="1609394"/>
            <a:ext cx="658691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6600" b="1" dirty="0">
                <a:solidFill>
                  <a:srgbClr val="FFFFFF"/>
                </a:solidFill>
                <a:latin typeface="Century Gothic"/>
                <a:ea typeface="微软雅黑"/>
              </a:rPr>
              <a:t>1</a:t>
            </a:r>
            <a:endParaRPr kumimoji="1" lang="zh-CN" altLang="en-US" sz="66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257" y="3457991"/>
            <a:ext cx="1658821" cy="127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 smtClean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 smtClean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 smtClean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 smtClean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 smtClean="0">
                <a:solidFill>
                  <a:srgbClr val="FFFFFF"/>
                </a:solidFill>
                <a:latin typeface="微软雅黑"/>
              </a:rPr>
              <a:t>面板中可以对字体、字号、颜色、行距等进行修改。建议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8" name="矩形 7"/>
          <p:cNvSpPr/>
          <p:nvPr/>
        </p:nvSpPr>
        <p:spPr>
          <a:xfrm>
            <a:off x="793257" y="302357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sz="12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2775644" y="1321698"/>
            <a:ext cx="1763144" cy="1519950"/>
            <a:chOff x="775419" y="1454667"/>
            <a:chExt cx="2041252" cy="1759698"/>
          </a:xfrm>
        </p:grpSpPr>
        <p:sp>
          <p:nvSpPr>
            <p:cNvPr id="20" name="六边形 19"/>
            <p:cNvSpPr/>
            <p:nvPr/>
          </p:nvSpPr>
          <p:spPr>
            <a:xfrm rot="19751947">
              <a:off x="775419" y="1454667"/>
              <a:ext cx="2041252" cy="1759698"/>
            </a:xfrm>
            <a:prstGeom prst="hexagon">
              <a:avLst>
                <a:gd name="adj" fmla="val 28496"/>
                <a:gd name="vf" fmla="val 115470"/>
              </a:avLst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六边形 20"/>
            <p:cNvSpPr/>
            <p:nvPr/>
          </p:nvSpPr>
          <p:spPr>
            <a:xfrm rot="19751947">
              <a:off x="925429" y="1583985"/>
              <a:ext cx="1741233" cy="1501063"/>
            </a:xfrm>
            <a:prstGeom prst="hexagon">
              <a:avLst>
                <a:gd name="adj" fmla="val 28496"/>
                <a:gd name="vf" fmla="val 115470"/>
              </a:avLst>
            </a:prstGeom>
            <a:solidFill>
              <a:srgbClr val="000000">
                <a:alpha val="59000"/>
              </a:srgbClr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333076" y="1609394"/>
            <a:ext cx="658691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6600" b="1" dirty="0">
                <a:solidFill>
                  <a:srgbClr val="FFFFFF"/>
                </a:solidFill>
                <a:latin typeface="Century Gothic"/>
                <a:ea typeface="微软雅黑"/>
              </a:rPr>
              <a:t>2</a:t>
            </a:r>
            <a:endParaRPr kumimoji="1" lang="zh-CN" altLang="en-US" sz="66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830861" y="3457991"/>
            <a:ext cx="16588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830861" y="302357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sz="12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27" name="组 26"/>
          <p:cNvGrpSpPr/>
          <p:nvPr/>
        </p:nvGrpSpPr>
        <p:grpSpPr>
          <a:xfrm>
            <a:off x="4808555" y="1321698"/>
            <a:ext cx="1763144" cy="1519950"/>
            <a:chOff x="775419" y="1454667"/>
            <a:chExt cx="2041252" cy="1759698"/>
          </a:xfrm>
        </p:grpSpPr>
        <p:sp>
          <p:nvSpPr>
            <p:cNvPr id="29" name="六边形 28"/>
            <p:cNvSpPr/>
            <p:nvPr/>
          </p:nvSpPr>
          <p:spPr>
            <a:xfrm rot="19751947">
              <a:off x="775419" y="1454667"/>
              <a:ext cx="2041252" cy="1759698"/>
            </a:xfrm>
            <a:prstGeom prst="hexagon">
              <a:avLst>
                <a:gd name="adj" fmla="val 28496"/>
                <a:gd name="vf" fmla="val 115470"/>
              </a:avLst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 rot="19751947">
              <a:off x="925429" y="1583985"/>
              <a:ext cx="1741233" cy="1501063"/>
            </a:xfrm>
            <a:prstGeom prst="hexagon">
              <a:avLst>
                <a:gd name="adj" fmla="val 28496"/>
                <a:gd name="vf" fmla="val 115470"/>
              </a:avLst>
            </a:prstGeom>
            <a:solidFill>
              <a:srgbClr val="000000">
                <a:alpha val="59000"/>
              </a:srgbClr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365987" y="1609394"/>
            <a:ext cx="658691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6600" b="1" dirty="0">
                <a:solidFill>
                  <a:srgbClr val="FFFFFF"/>
                </a:solidFill>
                <a:latin typeface="Century Gothic"/>
                <a:ea typeface="微软雅黑"/>
              </a:rPr>
              <a:t>3</a:t>
            </a:r>
            <a:endParaRPr kumimoji="1" lang="zh-CN" altLang="en-US" sz="66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868465" y="3457991"/>
            <a:ext cx="16588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868465" y="302357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sz="12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6841467" y="1321698"/>
            <a:ext cx="1763144" cy="1519950"/>
            <a:chOff x="775419" y="1454667"/>
            <a:chExt cx="2041252" cy="1759698"/>
          </a:xfrm>
        </p:grpSpPr>
        <p:sp>
          <p:nvSpPr>
            <p:cNvPr id="38" name="六边形 37"/>
            <p:cNvSpPr/>
            <p:nvPr/>
          </p:nvSpPr>
          <p:spPr>
            <a:xfrm rot="19751947">
              <a:off x="775419" y="1454667"/>
              <a:ext cx="2041252" cy="1759698"/>
            </a:xfrm>
            <a:prstGeom prst="hexagon">
              <a:avLst>
                <a:gd name="adj" fmla="val 28496"/>
                <a:gd name="vf" fmla="val 115470"/>
              </a:avLst>
            </a:prstGeom>
            <a:noFill/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9" name="六边形 38"/>
            <p:cNvSpPr/>
            <p:nvPr/>
          </p:nvSpPr>
          <p:spPr>
            <a:xfrm rot="19751947">
              <a:off x="925429" y="1583985"/>
              <a:ext cx="1741233" cy="1501063"/>
            </a:xfrm>
            <a:prstGeom prst="hexagon">
              <a:avLst>
                <a:gd name="adj" fmla="val 28496"/>
                <a:gd name="vf" fmla="val 115470"/>
              </a:avLst>
            </a:prstGeom>
            <a:solidFill>
              <a:srgbClr val="000000">
                <a:alpha val="59000"/>
              </a:srgbClr>
            </a:solidFill>
            <a:ln>
              <a:solidFill>
                <a:srgbClr val="00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7398899" y="1609394"/>
            <a:ext cx="658691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altLang="zh-CN" sz="6600" b="1" dirty="0">
                <a:solidFill>
                  <a:srgbClr val="FFFFFF"/>
                </a:solidFill>
                <a:latin typeface="Century Gothic"/>
                <a:ea typeface="微软雅黑"/>
              </a:rPr>
              <a:t>4</a:t>
            </a:r>
            <a:endParaRPr kumimoji="1" lang="zh-CN" altLang="en-US" sz="66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906069" y="3457991"/>
            <a:ext cx="1658821" cy="1273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906069" y="302357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1200" b="1" dirty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sz="1200" b="1" dirty="0">
                <a:solidFill>
                  <a:srgbClr val="FFFFFF"/>
                </a:solidFill>
                <a:latin typeface="Century Gothic"/>
                <a:ea typeface="微软雅黑"/>
              </a:rPr>
              <a:t>点击此处添加标题</a:t>
            </a:r>
            <a:endParaRPr kumimoji="1" lang="en-US" altLang="zh-CN" sz="12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932" y="247354"/>
            <a:ext cx="270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FFFFFF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FFFFFF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66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899506"/>
            <a:ext cx="6165089" cy="2142941"/>
          </a:xfrm>
          <a:prstGeom prst="rect">
            <a:avLst/>
          </a:prstGeom>
          <a:solidFill>
            <a:srgbClr val="000000">
              <a:alpha val="39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819" y="1040857"/>
            <a:ext cx="32070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000" b="1" dirty="0" smtClean="0">
                <a:solidFill>
                  <a:srgbClr val="FFFFFF"/>
                </a:solidFill>
                <a:latin typeface="+mj-lt"/>
                <a:cs typeface="Calibri"/>
              </a:rPr>
              <a:t>THANK</a:t>
            </a:r>
            <a:r>
              <a:rPr kumimoji="1" lang="zh-CN" altLang="en-US" sz="4000" b="1" dirty="0" smtClean="0">
                <a:solidFill>
                  <a:srgbClr val="FFFFFF"/>
                </a:solidFill>
                <a:latin typeface="+mj-lt"/>
                <a:cs typeface="Calibri"/>
              </a:rPr>
              <a:t> </a:t>
            </a:r>
            <a:r>
              <a:rPr kumimoji="1" lang="en-US" altLang="zh-CN" sz="4000" b="1" dirty="0" smtClean="0">
                <a:solidFill>
                  <a:srgbClr val="FFFFFF"/>
                </a:solidFill>
                <a:latin typeface="+mj-lt"/>
                <a:cs typeface="Calibri"/>
              </a:rPr>
              <a:t>YOU</a:t>
            </a:r>
            <a:r>
              <a:rPr kumimoji="1" lang="zh-CN" altLang="en-US" sz="4000" b="1" dirty="0">
                <a:solidFill>
                  <a:srgbClr val="FFFFFF"/>
                </a:solidFill>
                <a:latin typeface="+mj-lt"/>
                <a:cs typeface="Calibri"/>
              </a:rPr>
              <a:t>!</a:t>
            </a:r>
            <a:endParaRPr kumimoji="1" lang="en-US" altLang="zh-CN" sz="4000" b="1" dirty="0">
              <a:solidFill>
                <a:srgbClr val="FFFFFF"/>
              </a:solidFill>
              <a:latin typeface="+mj-lt"/>
              <a:cs typeface="Calibri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491024" y="1742059"/>
            <a:ext cx="5206611" cy="59381"/>
            <a:chOff x="220399" y="1734180"/>
            <a:chExt cx="4408016" cy="59381"/>
          </a:xfrm>
        </p:grpSpPr>
        <p:sp>
          <p:nvSpPr>
            <p:cNvPr id="7" name="矩形 6"/>
            <p:cNvSpPr/>
            <p:nvPr/>
          </p:nvSpPr>
          <p:spPr>
            <a:xfrm flipV="1">
              <a:off x="220399" y="1740863"/>
              <a:ext cx="1102004" cy="5269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1322403" y="1740864"/>
              <a:ext cx="1102004" cy="5269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 flipV="1">
              <a:off x="2424407" y="1740864"/>
              <a:ext cx="1102004" cy="5269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flipV="1">
              <a:off x="3526411" y="1734180"/>
              <a:ext cx="1102004" cy="5269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FFFF"/>
                </a:solidFill>
                <a:latin typeface="+mj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501010" y="3902621"/>
            <a:ext cx="195598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  <a:latin typeface="+mj-lt"/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  <a:latin typeface="+mj-lt"/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  <a:latin typeface="+mj-lt"/>
              </a:rPr>
              <a:t> </a:t>
            </a:r>
            <a:r>
              <a:rPr kumimoji="1" lang="en-US" altLang="zh-CN" sz="1200" dirty="0">
                <a:solidFill>
                  <a:srgbClr val="FFFFFF"/>
                </a:solidFill>
                <a:latin typeface="Segoe UI Light"/>
                <a:cs typeface="Segoe UI Light"/>
              </a:rPr>
              <a:t>OfficePLUS</a:t>
            </a:r>
            <a:endParaRPr kumimoji="1" lang="zh-CN" altLang="en-US" sz="1200" dirty="0">
              <a:solidFill>
                <a:srgbClr val="FFFFFF"/>
              </a:solidFill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3943" y="2020917"/>
            <a:ext cx="530369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8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863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0" y="0"/>
            <a:ext cx="9144000" cy="5143500"/>
          </a:xfrm>
          <a:prstGeom prst="snip2DiagRect">
            <a:avLst>
              <a:gd name="adj1" fmla="val 0"/>
              <a:gd name="adj2" fmla="val 50000"/>
            </a:avLst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8883" y="425862"/>
            <a:ext cx="2227894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FFFFFF"/>
                </a:solidFill>
              </a:rPr>
              <a:t>CONTENTS</a:t>
            </a:r>
            <a:endParaRPr kumimoji="1" lang="zh-CN" altLang="en-US" sz="3200" b="1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969" y="4653568"/>
            <a:ext cx="1506208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 smtClean="0">
                <a:solidFill>
                  <a:srgbClr val="FFFFFF"/>
                </a:solidFill>
              </a:rPr>
              <a:t>COMPANY</a:t>
            </a:r>
            <a:r>
              <a:rPr lang="zh-CN" altLang="en-US" sz="1000" dirty="0" smtClean="0">
                <a:solidFill>
                  <a:srgbClr val="FFFFFF"/>
                </a:solidFill>
              </a:rPr>
              <a:t>  </a:t>
            </a:r>
            <a:r>
              <a:rPr lang="zh-CN" altLang="zh-CN" sz="1000" dirty="0" smtClean="0">
                <a:solidFill>
                  <a:srgbClr val="FFFFFF"/>
                </a:solidFill>
              </a:rPr>
              <a:t>|</a:t>
            </a:r>
            <a:r>
              <a:rPr lang="zh-CN" altLang="en-US" sz="1000" dirty="0" smtClean="0">
                <a:solidFill>
                  <a:srgbClr val="FFFFFF"/>
                </a:solidFill>
              </a:rPr>
              <a:t>  </a:t>
            </a:r>
            <a:r>
              <a:rPr lang="en-US" altLang="zh-CN" sz="1000" dirty="0" smtClean="0">
                <a:solidFill>
                  <a:srgbClr val="FFFFFF"/>
                </a:solidFill>
              </a:rPr>
              <a:t>LOGO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10612" y="875966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01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86710" y="1091409"/>
            <a:ext cx="1341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ONE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cxnSp>
        <p:nvCxnSpPr>
          <p:cNvPr id="23" name="直线连接符 22"/>
          <p:cNvCxnSpPr/>
          <p:nvPr/>
        </p:nvCxnSpPr>
        <p:spPr>
          <a:xfrm>
            <a:off x="4296059" y="1091409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486710" y="1981964"/>
            <a:ext cx="13416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TWO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10612" y="1766521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02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26" name="直线连接符 25"/>
          <p:cNvCxnSpPr/>
          <p:nvPr/>
        </p:nvCxnSpPr>
        <p:spPr>
          <a:xfrm>
            <a:off x="4296059" y="1941578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4486710" y="2872519"/>
            <a:ext cx="14525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THREE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10612" y="2657076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03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29" name="直线连接符 28"/>
          <p:cNvCxnSpPr/>
          <p:nvPr/>
        </p:nvCxnSpPr>
        <p:spPr>
          <a:xfrm>
            <a:off x="4296059" y="2832133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486711" y="3763074"/>
            <a:ext cx="1416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dirty="0" smtClean="0">
                <a:solidFill>
                  <a:srgbClr val="FFFFFF"/>
                </a:solidFill>
              </a:rPr>
              <a:t>PART</a:t>
            </a:r>
            <a:r>
              <a:rPr lang="zh-CN" altLang="en-US" sz="1600" dirty="0" smtClean="0">
                <a:solidFill>
                  <a:srgbClr val="FFFFFF"/>
                </a:solidFill>
              </a:rPr>
              <a:t> </a:t>
            </a:r>
            <a:r>
              <a:rPr lang="en-US" altLang="zh-CN" sz="1600" dirty="0" smtClean="0">
                <a:solidFill>
                  <a:srgbClr val="FFFFFF"/>
                </a:solidFill>
              </a:rPr>
              <a:t>FOUR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410612" y="3547631"/>
            <a:ext cx="8669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dirty="0" smtClean="0">
                <a:solidFill>
                  <a:srgbClr val="FFFFFF"/>
                </a:solidFill>
              </a:rPr>
              <a:t>04</a:t>
            </a:r>
            <a:endParaRPr kumimoji="1" lang="zh-CN" altLang="en-US" sz="4800" dirty="0">
              <a:solidFill>
                <a:srgbClr val="FFFFFF"/>
              </a:solidFill>
            </a:endParaRPr>
          </a:p>
        </p:txBody>
      </p:sp>
      <p:cxnSp>
        <p:nvCxnSpPr>
          <p:cNvPr id="32" name="直线连接符 31"/>
          <p:cNvCxnSpPr/>
          <p:nvPr/>
        </p:nvCxnSpPr>
        <p:spPr>
          <a:xfrm>
            <a:off x="4296059" y="3722688"/>
            <a:ext cx="0" cy="480882"/>
          </a:xfrm>
          <a:prstGeom prst="line">
            <a:avLst/>
          </a:prstGeom>
          <a:ln w="12700" cmpd="sng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5675949" y="109140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市场分析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75949" y="198196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预期目标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75949" y="2872519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进度安排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75949" y="3763074"/>
            <a:ext cx="10054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kumimoji="1" lang="zh-CN" altLang="en-US" sz="1600" dirty="0" smtClean="0">
                <a:solidFill>
                  <a:srgbClr val="FFFFFF"/>
                </a:solidFill>
              </a:rPr>
              <a:t>风险管理</a:t>
            </a:r>
            <a:endParaRPr kumimoji="1" lang="zh-CN" altLang="en-US" sz="16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56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4785" y="1469571"/>
            <a:ext cx="6076758" cy="2183363"/>
          </a:xfrm>
          <a:prstGeom prst="parallelogram">
            <a:avLst/>
          </a:prstGeom>
          <a:solidFill>
            <a:srgbClr val="000000">
              <a:alpha val="4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1121293" y="1147469"/>
            <a:ext cx="2576369" cy="925683"/>
          </a:xfrm>
          <a:prstGeom prst="parallelogram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/>
              <a:t>0</a:t>
            </a:r>
            <a:r>
              <a:rPr kumimoji="1" lang="en-US" altLang="zh-CN" sz="4800" b="1" dirty="0" smtClean="0">
                <a:solidFill>
                  <a:schemeClr val="bg2"/>
                </a:solidFill>
              </a:rPr>
              <a:t>1</a:t>
            </a:r>
            <a:endParaRPr kumimoji="1" lang="zh-CN" altLang="en-US" sz="4800" b="1" dirty="0">
              <a:solidFill>
                <a:schemeClr val="bg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9192" y="161031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</a:rPr>
              <a:t>市场分析</a:t>
            </a:r>
          </a:p>
        </p:txBody>
      </p:sp>
      <p:sp>
        <p:nvSpPr>
          <p:cNvPr id="5" name="矩形 4"/>
          <p:cNvSpPr/>
          <p:nvPr/>
        </p:nvSpPr>
        <p:spPr>
          <a:xfrm>
            <a:off x="2286000" y="2178986"/>
            <a:ext cx="457200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16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058243"/>
            <a:ext cx="9144000" cy="34922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545523507"/>
              </p:ext>
            </p:extLst>
          </p:nvPr>
        </p:nvGraphicFramePr>
        <p:xfrm>
          <a:off x="520373" y="1228141"/>
          <a:ext cx="8174096" cy="1885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6932" y="247354"/>
            <a:ext cx="270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FFFFFF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FFFFFF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4732" y="3234739"/>
            <a:ext cx="2680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400" b="1" dirty="0" smtClean="0">
                <a:solidFill>
                  <a:schemeClr val="bg1"/>
                </a:solidFill>
              </a:rPr>
              <a:t>点击此处添加标题</a:t>
            </a:r>
            <a:endParaRPr kumimoji="1" lang="en-US" altLang="zh-CN" sz="1400" b="1" dirty="0" smtClean="0">
              <a:solidFill>
                <a:schemeClr val="bg1"/>
              </a:solidFill>
            </a:endParaRPr>
          </a:p>
          <a:p>
            <a:r>
              <a:rPr kumimoji="1" lang="en-US" altLang="zh-CN" sz="1400" b="1" dirty="0" smtClean="0">
                <a:solidFill>
                  <a:schemeClr val="bg1"/>
                </a:solidFill>
              </a:rPr>
              <a:t>ADD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4732" y="3691056"/>
            <a:ext cx="7838416" cy="673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rgbClr val="FFFFF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/>
              </a:rPr>
              <a:t>倍字间距。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18507" y="0"/>
            <a:ext cx="4725493" cy="5143500"/>
          </a:xfrm>
          <a:prstGeom prst="rect">
            <a:avLst/>
          </a:prstGeom>
          <a:solidFill>
            <a:srgbClr val="000000">
              <a:alpha val="5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65708" y="178481"/>
            <a:ext cx="43812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TITLE</a:t>
            </a:r>
            <a:r>
              <a:rPr kumimoji="1" lang="zh-CN" altLang="en-US" sz="32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 </a:t>
            </a:r>
            <a:r>
              <a:rPr kumimoji="1" lang="en-US" altLang="zh-CN" sz="32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HERE</a:t>
            </a:r>
          </a:p>
          <a:p>
            <a:r>
              <a:rPr kumimoji="1" lang="zh-CN" altLang="en-US" sz="3200" b="1" dirty="0" smtClean="0">
                <a:solidFill>
                  <a:srgbClr val="FFFFFF"/>
                </a:solidFill>
                <a:latin typeface="Century Gothic"/>
                <a:ea typeface="微软雅黑"/>
              </a:rPr>
              <a:t> 点击此处添加标题</a:t>
            </a:r>
            <a:endParaRPr kumimoji="1" lang="zh-CN" altLang="en-US" sz="32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65708" y="1667140"/>
            <a:ext cx="4307744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。</a:t>
            </a:r>
            <a:endParaRPr lang="en-US" altLang="zh-CN" sz="1000" dirty="0" smtClean="0">
              <a:solidFill>
                <a:schemeClr val="bg1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标题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。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lang="en-US" altLang="zh-CN" sz="1000" dirty="0" smtClean="0">
              <a:solidFill>
                <a:schemeClr val="bg1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</a:t>
            </a:r>
          </a:p>
          <a:p>
            <a:pPr lvl="0">
              <a:lnSpc>
                <a:spcPct val="130000"/>
              </a:lnSpc>
            </a:pPr>
            <a:endParaRPr lang="zh-CN" altLang="zh-CN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928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000" dirty="0" smtClean="0">
                <a:solidFill>
                  <a:srgbClr val="FFFFFF"/>
                </a:solidFill>
                <a:latin typeface="Century Gothic"/>
                <a:ea typeface="微软雅黑"/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932" y="247354"/>
            <a:ext cx="270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FFFFFF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FFFFFF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81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4785" y="1469571"/>
            <a:ext cx="6076758" cy="2183363"/>
          </a:xfrm>
          <a:prstGeom prst="parallelogram">
            <a:avLst/>
          </a:prstGeom>
          <a:solidFill>
            <a:srgbClr val="000000">
              <a:alpha val="4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1121293" y="1147469"/>
            <a:ext cx="2576369" cy="925683"/>
          </a:xfrm>
          <a:prstGeom prst="parallelogram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/>
              <a:t>0</a:t>
            </a:r>
            <a:r>
              <a:rPr kumimoji="1" lang="en-US" altLang="zh-CN" sz="4800" b="1" dirty="0" smtClean="0">
                <a:solidFill>
                  <a:schemeClr val="tx2"/>
                </a:solidFill>
              </a:rPr>
              <a:t>2</a:t>
            </a:r>
            <a:endParaRPr kumimoji="1" lang="zh-CN" altLang="en-US" sz="4800" b="1" dirty="0">
              <a:solidFill>
                <a:schemeClr val="tx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9192" y="161031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</a:rPr>
              <a:t>预期目标</a:t>
            </a:r>
          </a:p>
        </p:txBody>
      </p:sp>
      <p:sp>
        <p:nvSpPr>
          <p:cNvPr id="5" name="矩形 4"/>
          <p:cNvSpPr/>
          <p:nvPr/>
        </p:nvSpPr>
        <p:spPr>
          <a:xfrm>
            <a:off x="2286000" y="2178986"/>
            <a:ext cx="457200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23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031945"/>
            <a:ext cx="9144000" cy="3571556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667" y="1204620"/>
            <a:ext cx="2912584" cy="15342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5708" y="1204620"/>
            <a:ext cx="2912584" cy="15342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6749" y="1204620"/>
            <a:ext cx="2912584" cy="153422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67" y="2914886"/>
            <a:ext cx="2912584" cy="153422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5708" y="2914886"/>
            <a:ext cx="2912584" cy="1534226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6749" y="2914886"/>
            <a:ext cx="2912584" cy="1534226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6932" y="247354"/>
            <a:ext cx="270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FFFFFF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FFFFFF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24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584785" y="1469571"/>
            <a:ext cx="6076758" cy="2183363"/>
          </a:xfrm>
          <a:prstGeom prst="parallelogram">
            <a:avLst/>
          </a:prstGeom>
          <a:solidFill>
            <a:srgbClr val="000000">
              <a:alpha val="4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1121293" y="1147469"/>
            <a:ext cx="2576369" cy="925683"/>
          </a:xfrm>
          <a:prstGeom prst="parallelogram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/>
              <a:t>0</a:t>
            </a:r>
            <a:r>
              <a:rPr kumimoji="1" lang="en-US" altLang="zh-CN" sz="4800" b="1" dirty="0" smtClean="0">
                <a:solidFill>
                  <a:schemeClr val="accent1"/>
                </a:solidFill>
              </a:rPr>
              <a:t>3</a:t>
            </a:r>
            <a:endParaRPr kumimoji="1"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09192" y="161031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dirty="0">
                <a:solidFill>
                  <a:schemeClr val="bg1"/>
                </a:solidFill>
              </a:rPr>
              <a:t>进度安排</a:t>
            </a:r>
          </a:p>
        </p:txBody>
      </p:sp>
      <p:sp>
        <p:nvSpPr>
          <p:cNvPr id="5" name="矩形 4"/>
          <p:cNvSpPr/>
          <p:nvPr/>
        </p:nvSpPr>
        <p:spPr>
          <a:xfrm>
            <a:off x="2286000" y="2178986"/>
            <a:ext cx="4572000" cy="6730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71309" y="4666345"/>
            <a:ext cx="14013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000" dirty="0" smtClean="0">
                <a:solidFill>
                  <a:srgbClr val="FFFFFF"/>
                </a:solidFill>
              </a:rPr>
              <a:t>LOGO | COMPANY</a:t>
            </a:r>
            <a:endParaRPr kumimoji="1" lang="zh-CN" alt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44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" y="3178472"/>
            <a:ext cx="9144000" cy="1965028"/>
          </a:xfrm>
          <a:prstGeom prst="rect">
            <a:avLst/>
          </a:prstGeom>
          <a:solidFill>
            <a:srgbClr val="000000">
              <a:alpha val="5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966476020"/>
              </p:ext>
            </p:extLst>
          </p:nvPr>
        </p:nvGraphicFramePr>
        <p:xfrm>
          <a:off x="1051953" y="1225798"/>
          <a:ext cx="7040094" cy="1765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46932" y="247354"/>
            <a:ext cx="2707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solidFill>
                  <a:srgbClr val="FFFFFF"/>
                </a:solidFill>
              </a:rPr>
              <a:t>ADD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YOUR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TITLE</a:t>
            </a:r>
            <a:r>
              <a:rPr kumimoji="1" lang="zh-CN" altLang="en-US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b="1" dirty="0" smtClean="0">
                <a:solidFill>
                  <a:srgbClr val="FFFFFF"/>
                </a:solidFill>
              </a:rPr>
              <a:t>HERE</a:t>
            </a:r>
          </a:p>
          <a:p>
            <a:r>
              <a:rPr kumimoji="1" lang="zh-CN" altLang="en-US" b="1" dirty="0" smtClean="0">
                <a:solidFill>
                  <a:srgbClr val="FFFFFF"/>
                </a:solidFill>
              </a:rPr>
              <a:t>点击此处添加标题</a:t>
            </a:r>
            <a:endParaRPr kumimoji="1" lang="en-US" altLang="zh-CN" b="1" dirty="0" smtClean="0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5816" y="3400479"/>
            <a:ext cx="1903438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43743" y="3413320"/>
            <a:ext cx="1903438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5108" y="3413320"/>
            <a:ext cx="1903438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点击此处添加文本信息。</a:t>
            </a:r>
            <a:endParaRPr lang="en-US" altLang="zh-CN" sz="1000" dirty="0">
              <a:solidFill>
                <a:schemeClr val="bg1"/>
              </a:solidFill>
              <a:latin typeface="微软雅黑"/>
            </a:endParaRPr>
          </a:p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10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微软雅黑"/>
              </a:rPr>
              <a:t>1.3</a:t>
            </a:r>
            <a:r>
              <a:rPr lang="zh-CN" altLang="zh-CN" sz="1000" dirty="0">
                <a:solidFill>
                  <a:schemeClr val="bg1"/>
                </a:solidFill>
                <a:latin typeface="微软雅黑"/>
              </a:rPr>
              <a:t>倍字间距</a:t>
            </a:r>
            <a:r>
              <a:rPr lang="zh-CN" altLang="zh-CN" sz="1000" dirty="0" smtClean="0">
                <a:solidFill>
                  <a:schemeClr val="bg1"/>
                </a:solidFill>
                <a:latin typeface="微软雅黑"/>
              </a:rPr>
              <a:t>。</a:t>
            </a:r>
            <a:endParaRPr lang="zh-CN" altLang="zh-CN" sz="1000" dirty="0">
              <a:solidFill>
                <a:schemeClr val="bg1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50085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319</TotalTime>
  <Words>1595</Words>
  <Application>Microsoft Office PowerPoint</Application>
  <PresentationFormat>全屏显示(16:9)</PresentationFormat>
  <Paragraphs>103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81</cp:revision>
  <dcterms:created xsi:type="dcterms:W3CDTF">2010-04-12T23:12:02Z</dcterms:created>
  <dcterms:modified xsi:type="dcterms:W3CDTF">2015-09-09T16:59:59Z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