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ackage" ContentType="application/vnd.openxmlformats-officedocument.packag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19"/>
  </p:notesMasterIdLst>
  <p:sldIdLst>
    <p:sldId id="256" r:id="rId3"/>
    <p:sldId id="257" r:id="rId4"/>
    <p:sldId id="258" r:id="rId5"/>
    <p:sldId id="260" r:id="rId6"/>
    <p:sldId id="259" r:id="rId7"/>
    <p:sldId id="264" r:id="rId8"/>
    <p:sldId id="261" r:id="rId9"/>
    <p:sldId id="265" r:id="rId10"/>
    <p:sldId id="263" r:id="rId11"/>
    <p:sldId id="266" r:id="rId12"/>
    <p:sldId id="267" r:id="rId13"/>
    <p:sldId id="262" r:id="rId14"/>
    <p:sldId id="268" r:id="rId15"/>
    <p:sldId id="269" r:id="rId16"/>
    <p:sldId id="270" r:id="rId17"/>
    <p:sldId id="271"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82" userDrawn="1">
          <p15:clr>
            <a:srgbClr val="A4A3A4"/>
          </p15:clr>
        </p15:guide>
        <p15:guide id="2" pos="2880" userDrawn="1">
          <p15:clr>
            <a:srgbClr val="A4A3A4"/>
          </p15:clr>
        </p15:guide>
        <p15:guide id="3" pos="1111" userDrawn="1">
          <p15:clr>
            <a:srgbClr val="A4A3A4"/>
          </p15:clr>
        </p15:guide>
        <p15:guide id="4" pos="4649" userDrawn="1">
          <p15:clr>
            <a:srgbClr val="A4A3A4"/>
          </p15:clr>
        </p15:guide>
        <p15:guide id="5"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573E"/>
    <a:srgbClr val="48CFAE"/>
    <a:srgbClr val="FFCE55"/>
    <a:srgbClr val="FB6E52"/>
    <a:srgbClr val="F6BB43"/>
    <a:srgbClr val="F38577"/>
    <a:srgbClr val="FF66FF"/>
    <a:srgbClr val="FF5050"/>
    <a:srgbClr val="FF7C80"/>
    <a:srgbClr val="36BC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92" d="100"/>
          <a:sy n="92" d="100"/>
        </p:scale>
        <p:origin x="966" y="84"/>
      </p:cViewPr>
      <p:guideLst>
        <p:guide orient="horz" pos="2682"/>
        <p:guide pos="2880"/>
        <p:guide pos="1111"/>
        <p:guide pos="4649"/>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1.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Office_Excel_2007___1.package"/><Relationship Id="rId4" Type="http://schemas.openxmlformats.org/officeDocument/2006/relationships/image" Target="../media/image2.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2.package"/><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743533162702801E-2"/>
          <c:y val="3.9687184306488474E-2"/>
          <c:w val="0.9428804751158576"/>
          <c:h val="0.62120720843714794"/>
        </c:manualLayout>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A</c:v>
                </c:pt>
                <c:pt idx="1">
                  <c:v>B</c:v>
                </c:pt>
                <c:pt idx="2">
                  <c:v>C</c:v>
                </c:pt>
                <c:pt idx="3">
                  <c:v>D</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cat>
            <c:strRef>
              <c:f>Sheet1!$A$2:$A$5</c:f>
              <c:strCache>
                <c:ptCount val="4"/>
                <c:pt idx="0">
                  <c:v>A</c:v>
                </c:pt>
                <c:pt idx="1">
                  <c:v>B</c:v>
                </c:pt>
                <c:pt idx="2">
                  <c:v>C</c:v>
                </c:pt>
                <c:pt idx="3">
                  <c:v>D</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91"/>
        <c:overlap val="39"/>
        <c:axId val="388860784"/>
        <c:axId val="388862744"/>
      </c:barChart>
      <c:catAx>
        <c:axId val="388860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bg1"/>
                </a:solidFill>
                <a:latin typeface="+mn-lt"/>
                <a:ea typeface="+mn-ea"/>
                <a:cs typeface="+mn-cs"/>
              </a:defRPr>
            </a:pPr>
            <a:endParaRPr lang="zh-CN"/>
          </a:p>
        </c:txPr>
        <c:crossAx val="388862744"/>
        <c:crosses val="autoZero"/>
        <c:auto val="1"/>
        <c:lblAlgn val="ctr"/>
        <c:lblOffset val="100"/>
        <c:noMultiLvlLbl val="0"/>
      </c:catAx>
      <c:valAx>
        <c:axId val="388862744"/>
        <c:scaling>
          <c:orientation val="minMax"/>
        </c:scaling>
        <c:delete val="1"/>
        <c:axPos val="l"/>
        <c:numFmt formatCode="General" sourceLinked="1"/>
        <c:majorTickMark val="none"/>
        <c:minorTickMark val="none"/>
        <c:tickLblPos val="nextTo"/>
        <c:crossAx val="388860784"/>
        <c:crosses val="autoZero"/>
        <c:crossBetween val="between"/>
      </c:valAx>
      <c:spPr>
        <a:noFill/>
        <a:ln>
          <a:noFill/>
        </a:ln>
        <a:effectLst/>
      </c:spPr>
    </c:plotArea>
    <c:legend>
      <c:legendPos val="r"/>
      <c:layout>
        <c:manualLayout>
          <c:xMode val="edge"/>
          <c:yMode val="edge"/>
          <c:x val="0.31925335595385118"/>
          <c:y val="0.82296210485475374"/>
          <c:w val="0.31763917181035689"/>
          <c:h val="0.17531053730254417"/>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FB6E52"/>
              </a:solidFill>
              <a:ln w="19050">
                <a:noFill/>
              </a:ln>
              <a:effectLst/>
            </c:spPr>
          </c:dPt>
          <c:dPt>
            <c:idx val="1"/>
            <c:bubble3D val="0"/>
            <c:spPr>
              <a:solidFill>
                <a:srgbClr val="FFCE55"/>
              </a:solidFill>
              <a:ln w="19050">
                <a:noFill/>
              </a:ln>
              <a:effectLst/>
            </c:spPr>
          </c:dPt>
          <c:dPt>
            <c:idx val="2"/>
            <c:bubble3D val="0"/>
            <c:spPr>
              <a:solidFill>
                <a:schemeClr val="accent3"/>
              </a:solidFill>
              <a:ln w="19050">
                <a:noFill/>
              </a:ln>
              <a:effectLst/>
            </c:spPr>
          </c:dPt>
          <c:dPt>
            <c:idx val="3"/>
            <c:bubble3D val="0"/>
            <c:spPr>
              <a:solidFill>
                <a:srgbClr val="5D9CEC"/>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8B9A1C-4028-4C6B-AC90-C2454E5E257A}" type="datetimeFigureOut">
              <a:rPr lang="zh-CN" altLang="en-US" smtClean="0"/>
              <a:t>2015/9/11</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7B59D5-A430-4840-9C4D-750516A22AD3}" type="slidenum">
              <a:rPr lang="zh-CN" altLang="en-US" smtClean="0"/>
              <a:t>‹#›</a:t>
            </a:fld>
            <a:endParaRPr lang="zh-CN" altLang="en-US"/>
          </a:p>
        </p:txBody>
      </p:sp>
    </p:spTree>
    <p:extLst>
      <p:ext uri="{BB962C8B-B14F-4D97-AF65-F5344CB8AC3E}">
        <p14:creationId xmlns:p14="http://schemas.microsoft.com/office/powerpoint/2010/main" val="8364544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36813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3A65B11A-142B-4854-AC5C-A91EC7C1D9DB}" type="datetimeFigureOut">
              <a:rPr lang="zh-CN" altLang="en-US" smtClean="0"/>
              <a:t>2015/9/11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FF5A478-F122-4BFF-968C-262E18E9B902}" type="slidenum">
              <a:rPr lang="zh-CN" altLang="en-US" smtClean="0"/>
              <a:t>‹#›</a:t>
            </a:fld>
            <a:endParaRPr lang="zh-CN" altLang="en-US"/>
          </a:p>
        </p:txBody>
      </p:sp>
    </p:spTree>
    <p:extLst>
      <p:ext uri="{BB962C8B-B14F-4D97-AF65-F5344CB8AC3E}">
        <p14:creationId xmlns:p14="http://schemas.microsoft.com/office/powerpoint/2010/main" val="39793021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A65B11A-142B-4854-AC5C-A91EC7C1D9DB}" type="datetimeFigureOut">
              <a:rPr lang="zh-CN" altLang="en-US" smtClean="0"/>
              <a:t>2015/9/11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FF5A478-F122-4BFF-968C-262E18E9B902}" type="slidenum">
              <a:rPr lang="zh-CN" altLang="en-US" smtClean="0"/>
              <a:t>‹#›</a:t>
            </a:fld>
            <a:endParaRPr lang="zh-CN" altLang="en-US"/>
          </a:p>
        </p:txBody>
      </p:sp>
    </p:spTree>
    <p:extLst>
      <p:ext uri="{BB962C8B-B14F-4D97-AF65-F5344CB8AC3E}">
        <p14:creationId xmlns:p14="http://schemas.microsoft.com/office/powerpoint/2010/main" val="22199812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A65B11A-142B-4854-AC5C-A91EC7C1D9DB}" type="datetimeFigureOut">
              <a:rPr lang="zh-CN" altLang="en-US" smtClean="0"/>
              <a:t>2015/9/11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FF5A478-F122-4BFF-968C-262E18E9B902}" type="slidenum">
              <a:rPr lang="zh-CN" altLang="en-US" smtClean="0"/>
              <a:t>‹#›</a:t>
            </a:fld>
            <a:endParaRPr lang="zh-CN" altLang="en-US"/>
          </a:p>
        </p:txBody>
      </p:sp>
    </p:spTree>
    <p:extLst>
      <p:ext uri="{BB962C8B-B14F-4D97-AF65-F5344CB8AC3E}">
        <p14:creationId xmlns:p14="http://schemas.microsoft.com/office/powerpoint/2010/main" val="6223951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51149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13105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01202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15211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45948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41917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63725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42877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A65B11A-142B-4854-AC5C-A91EC7C1D9DB}" type="datetimeFigureOut">
              <a:rPr lang="zh-CN" altLang="en-US" smtClean="0"/>
              <a:t>2015/9/11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FF5A478-F122-4BFF-968C-262E18E9B902}" type="slidenum">
              <a:rPr lang="zh-CN" altLang="en-US" smtClean="0"/>
              <a:t>‹#›</a:t>
            </a:fld>
            <a:endParaRPr lang="zh-CN" altLang="en-US"/>
          </a:p>
        </p:txBody>
      </p:sp>
    </p:spTree>
    <p:extLst>
      <p:ext uri="{BB962C8B-B14F-4D97-AF65-F5344CB8AC3E}">
        <p14:creationId xmlns:p14="http://schemas.microsoft.com/office/powerpoint/2010/main" val="132276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36604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90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9437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3A65B11A-142B-4854-AC5C-A91EC7C1D9DB}" type="datetimeFigureOut">
              <a:rPr lang="zh-CN" altLang="en-US" smtClean="0"/>
              <a:t>2015/9/11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FF5A478-F122-4BFF-968C-262E18E9B902}" type="slidenum">
              <a:rPr lang="zh-CN" altLang="en-US" smtClean="0"/>
              <a:t>‹#›</a:t>
            </a:fld>
            <a:endParaRPr lang="zh-CN" altLang="en-US"/>
          </a:p>
        </p:txBody>
      </p:sp>
    </p:spTree>
    <p:extLst>
      <p:ext uri="{BB962C8B-B14F-4D97-AF65-F5344CB8AC3E}">
        <p14:creationId xmlns:p14="http://schemas.microsoft.com/office/powerpoint/2010/main" val="1232369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A65B11A-142B-4854-AC5C-A91EC7C1D9DB}" type="datetimeFigureOut">
              <a:rPr lang="zh-CN" altLang="en-US" smtClean="0"/>
              <a:t>2015/9/11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FF5A478-F122-4BFF-968C-262E18E9B902}" type="slidenum">
              <a:rPr lang="zh-CN" altLang="en-US" smtClean="0"/>
              <a:t>‹#›</a:t>
            </a:fld>
            <a:endParaRPr lang="zh-CN" altLang="en-US"/>
          </a:p>
        </p:txBody>
      </p:sp>
    </p:spTree>
    <p:extLst>
      <p:ext uri="{BB962C8B-B14F-4D97-AF65-F5344CB8AC3E}">
        <p14:creationId xmlns:p14="http://schemas.microsoft.com/office/powerpoint/2010/main" val="1202725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A65B11A-142B-4854-AC5C-A91EC7C1D9DB}" type="datetimeFigureOut">
              <a:rPr lang="zh-CN" altLang="en-US" smtClean="0"/>
              <a:t>2015/9/11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FF5A478-F122-4BFF-968C-262E18E9B902}" type="slidenum">
              <a:rPr lang="zh-CN" altLang="en-US" smtClean="0"/>
              <a:t>‹#›</a:t>
            </a:fld>
            <a:endParaRPr lang="zh-CN" altLang="en-US"/>
          </a:p>
        </p:txBody>
      </p:sp>
    </p:spTree>
    <p:extLst>
      <p:ext uri="{BB962C8B-B14F-4D97-AF65-F5344CB8AC3E}">
        <p14:creationId xmlns:p14="http://schemas.microsoft.com/office/powerpoint/2010/main" val="3500812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A65B11A-142B-4854-AC5C-A91EC7C1D9DB}" type="datetimeFigureOut">
              <a:rPr lang="zh-CN" altLang="en-US" smtClean="0"/>
              <a:t>2015/9/11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FF5A478-F122-4BFF-968C-262E18E9B902}" type="slidenum">
              <a:rPr lang="zh-CN" altLang="en-US" smtClean="0"/>
              <a:t>‹#›</a:t>
            </a:fld>
            <a:endParaRPr lang="zh-CN" altLang="en-US"/>
          </a:p>
        </p:txBody>
      </p:sp>
    </p:spTree>
    <p:extLst>
      <p:ext uri="{BB962C8B-B14F-4D97-AF65-F5344CB8AC3E}">
        <p14:creationId xmlns:p14="http://schemas.microsoft.com/office/powerpoint/2010/main" val="1996774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65B11A-142B-4854-AC5C-A91EC7C1D9DB}" type="datetimeFigureOut">
              <a:rPr lang="zh-CN" altLang="en-US" smtClean="0"/>
              <a:t>2015/9/11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FF5A478-F122-4BFF-968C-262E18E9B902}" type="slidenum">
              <a:rPr lang="zh-CN" altLang="en-US" smtClean="0"/>
              <a:t>‹#›</a:t>
            </a:fld>
            <a:endParaRPr lang="zh-CN" altLang="en-US"/>
          </a:p>
        </p:txBody>
      </p:sp>
    </p:spTree>
    <p:extLst>
      <p:ext uri="{BB962C8B-B14F-4D97-AF65-F5344CB8AC3E}">
        <p14:creationId xmlns:p14="http://schemas.microsoft.com/office/powerpoint/2010/main" val="66104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A65B11A-142B-4854-AC5C-A91EC7C1D9DB}" type="datetimeFigureOut">
              <a:rPr lang="zh-CN" altLang="en-US" smtClean="0"/>
              <a:t>2015/9/11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FF5A478-F122-4BFF-968C-262E18E9B902}" type="slidenum">
              <a:rPr lang="zh-CN" altLang="en-US" smtClean="0"/>
              <a:t>‹#›</a:t>
            </a:fld>
            <a:endParaRPr lang="zh-CN" altLang="en-US"/>
          </a:p>
        </p:txBody>
      </p:sp>
    </p:spTree>
    <p:extLst>
      <p:ext uri="{BB962C8B-B14F-4D97-AF65-F5344CB8AC3E}">
        <p14:creationId xmlns:p14="http://schemas.microsoft.com/office/powerpoint/2010/main" val="11837092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A65B11A-142B-4854-AC5C-A91EC7C1D9DB}" type="datetimeFigureOut">
              <a:rPr lang="zh-CN" altLang="en-US" smtClean="0"/>
              <a:t>2015/9/11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FF5A478-F122-4BFF-968C-262E18E9B902}" type="slidenum">
              <a:rPr lang="zh-CN" altLang="en-US" smtClean="0"/>
              <a:t>‹#›</a:t>
            </a:fld>
            <a:endParaRPr lang="zh-CN" altLang="en-US"/>
          </a:p>
        </p:txBody>
      </p:sp>
    </p:spTree>
    <p:extLst>
      <p:ext uri="{BB962C8B-B14F-4D97-AF65-F5344CB8AC3E}">
        <p14:creationId xmlns:p14="http://schemas.microsoft.com/office/powerpoint/2010/main" val="27695223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65B11A-142B-4854-AC5C-A91EC7C1D9DB}" type="datetimeFigureOut">
              <a:rPr lang="zh-CN" altLang="en-US" smtClean="0"/>
              <a:t>2015/9/11</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F5A478-F122-4BFF-968C-262E18E9B902}" type="slidenum">
              <a:rPr lang="zh-CN" altLang="en-US" smtClean="0"/>
              <a:t>‹#›</a:t>
            </a:fld>
            <a:endParaRPr lang="zh-CN" altLang="en-US"/>
          </a:p>
        </p:txBody>
      </p:sp>
    </p:spTree>
    <p:extLst>
      <p:ext uri="{BB962C8B-B14F-4D97-AF65-F5344CB8AC3E}">
        <p14:creationId xmlns:p14="http://schemas.microsoft.com/office/powerpoint/2010/main" val="3252804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2015/9/11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815332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矩形 46"/>
          <p:cNvSpPr/>
          <p:nvPr/>
        </p:nvSpPr>
        <p:spPr>
          <a:xfrm>
            <a:off x="0" y="1878997"/>
            <a:ext cx="9144000" cy="2991126"/>
          </a:xfrm>
          <a:prstGeom prst="rect">
            <a:avLst/>
          </a:prstGeom>
          <a:solidFill>
            <a:srgbClr val="F3857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8" name="Freeform 203"/>
          <p:cNvSpPr>
            <a:spLocks noEditPoints="1"/>
          </p:cNvSpPr>
          <p:nvPr/>
        </p:nvSpPr>
        <p:spPr bwMode="auto">
          <a:xfrm>
            <a:off x="647700" y="4128947"/>
            <a:ext cx="477350" cy="439932"/>
          </a:xfrm>
          <a:custGeom>
            <a:avLst/>
            <a:gdLst>
              <a:gd name="T0" fmla="*/ 18 w 71"/>
              <a:gd name="T1" fmla="*/ 33 h 87"/>
              <a:gd name="T2" fmla="*/ 11 w 71"/>
              <a:gd name="T3" fmla="*/ 25 h 87"/>
              <a:gd name="T4" fmla="*/ 16 w 71"/>
              <a:gd name="T5" fmla="*/ 12 h 87"/>
              <a:gd name="T6" fmla="*/ 31 w 71"/>
              <a:gd name="T7" fmla="*/ 14 h 87"/>
              <a:gd name="T8" fmla="*/ 38 w 71"/>
              <a:gd name="T9" fmla="*/ 0 h 87"/>
              <a:gd name="T10" fmla="*/ 40 w 71"/>
              <a:gd name="T11" fmla="*/ 21 h 87"/>
              <a:gd name="T12" fmla="*/ 53 w 71"/>
              <a:gd name="T13" fmla="*/ 10 h 87"/>
              <a:gd name="T14" fmla="*/ 64 w 71"/>
              <a:gd name="T15" fmla="*/ 17 h 87"/>
              <a:gd name="T16" fmla="*/ 59 w 71"/>
              <a:gd name="T17" fmla="*/ 32 h 87"/>
              <a:gd name="T18" fmla="*/ 61 w 71"/>
              <a:gd name="T19" fmla="*/ 33 h 87"/>
              <a:gd name="T20" fmla="*/ 71 w 71"/>
              <a:gd name="T21" fmla="*/ 43 h 87"/>
              <a:gd name="T22" fmla="*/ 68 w 71"/>
              <a:gd name="T23" fmla="*/ 84 h 87"/>
              <a:gd name="T24" fmla="*/ 10 w 71"/>
              <a:gd name="T25" fmla="*/ 87 h 87"/>
              <a:gd name="T26" fmla="*/ 0 w 71"/>
              <a:gd name="T27" fmla="*/ 77 h 87"/>
              <a:gd name="T28" fmla="*/ 3 w 71"/>
              <a:gd name="T29" fmla="*/ 36 h 87"/>
              <a:gd name="T30" fmla="*/ 43 w 71"/>
              <a:gd name="T31" fmla="*/ 33 h 87"/>
              <a:gd name="T32" fmla="*/ 55 w 71"/>
              <a:gd name="T33" fmla="*/ 28 h 87"/>
              <a:gd name="T34" fmla="*/ 59 w 71"/>
              <a:gd name="T35" fmla="*/ 19 h 87"/>
              <a:gd name="T36" fmla="*/ 53 w 71"/>
              <a:gd name="T37" fmla="*/ 15 h 87"/>
              <a:gd name="T38" fmla="*/ 45 w 71"/>
              <a:gd name="T39" fmla="*/ 24 h 87"/>
              <a:gd name="T40" fmla="*/ 30 w 71"/>
              <a:gd name="T41" fmla="*/ 33 h 87"/>
              <a:gd name="T42" fmla="*/ 30 w 71"/>
              <a:gd name="T43" fmla="*/ 24 h 87"/>
              <a:gd name="T44" fmla="*/ 22 w 71"/>
              <a:gd name="T45" fmla="*/ 15 h 87"/>
              <a:gd name="T46" fmla="*/ 16 w 71"/>
              <a:gd name="T47" fmla="*/ 19 h 87"/>
              <a:gd name="T48" fmla="*/ 20 w 71"/>
              <a:gd name="T49" fmla="*/ 28 h 87"/>
              <a:gd name="T50" fmla="*/ 46 w 71"/>
              <a:gd name="T51" fmla="*/ 39 h 87"/>
              <a:gd name="T52" fmla="*/ 61 w 71"/>
              <a:gd name="T53" fmla="*/ 82 h 87"/>
              <a:gd name="T54" fmla="*/ 66 w 71"/>
              <a:gd name="T55" fmla="*/ 77 h 87"/>
              <a:gd name="T56" fmla="*/ 64 w 71"/>
              <a:gd name="T57" fmla="*/ 40 h 87"/>
              <a:gd name="T58" fmla="*/ 46 w 71"/>
              <a:gd name="T59" fmla="*/ 39 h 87"/>
              <a:gd name="T60" fmla="*/ 26 w 71"/>
              <a:gd name="T61" fmla="*/ 39 h 87"/>
              <a:gd name="T62" fmla="*/ 7 w 71"/>
              <a:gd name="T63" fmla="*/ 40 h 87"/>
              <a:gd name="T64" fmla="*/ 5 w 71"/>
              <a:gd name="T65" fmla="*/ 77 h 87"/>
              <a:gd name="T66" fmla="*/ 10 w 71"/>
              <a:gd name="T67" fmla="*/ 8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 h="87">
                <a:moveTo>
                  <a:pt x="10" y="33"/>
                </a:moveTo>
                <a:cubicBezTo>
                  <a:pt x="18" y="33"/>
                  <a:pt x="18" y="33"/>
                  <a:pt x="18" y="33"/>
                </a:cubicBezTo>
                <a:cubicBezTo>
                  <a:pt x="17" y="33"/>
                  <a:pt x="17" y="32"/>
                  <a:pt x="16" y="32"/>
                </a:cubicBezTo>
                <a:cubicBezTo>
                  <a:pt x="14" y="30"/>
                  <a:pt x="12" y="28"/>
                  <a:pt x="11" y="25"/>
                </a:cubicBezTo>
                <a:cubicBezTo>
                  <a:pt x="10" y="22"/>
                  <a:pt x="10" y="20"/>
                  <a:pt x="11" y="17"/>
                </a:cubicBezTo>
                <a:cubicBezTo>
                  <a:pt x="12" y="15"/>
                  <a:pt x="14" y="13"/>
                  <a:pt x="16" y="12"/>
                </a:cubicBezTo>
                <a:cubicBezTo>
                  <a:pt x="18" y="10"/>
                  <a:pt x="20" y="10"/>
                  <a:pt x="22" y="10"/>
                </a:cubicBezTo>
                <a:cubicBezTo>
                  <a:pt x="26" y="10"/>
                  <a:pt x="28" y="11"/>
                  <a:pt x="31" y="14"/>
                </a:cubicBezTo>
                <a:cubicBezTo>
                  <a:pt x="32" y="15"/>
                  <a:pt x="33" y="17"/>
                  <a:pt x="34" y="18"/>
                </a:cubicBezTo>
                <a:cubicBezTo>
                  <a:pt x="34" y="11"/>
                  <a:pt x="35" y="4"/>
                  <a:pt x="38" y="0"/>
                </a:cubicBezTo>
                <a:cubicBezTo>
                  <a:pt x="46" y="2"/>
                  <a:pt x="46" y="2"/>
                  <a:pt x="46" y="2"/>
                </a:cubicBezTo>
                <a:cubicBezTo>
                  <a:pt x="43" y="8"/>
                  <a:pt x="41" y="14"/>
                  <a:pt x="40" y="21"/>
                </a:cubicBezTo>
                <a:cubicBezTo>
                  <a:pt x="41" y="18"/>
                  <a:pt x="43" y="16"/>
                  <a:pt x="44" y="14"/>
                </a:cubicBezTo>
                <a:cubicBezTo>
                  <a:pt x="47" y="11"/>
                  <a:pt x="50" y="10"/>
                  <a:pt x="53" y="10"/>
                </a:cubicBezTo>
                <a:cubicBezTo>
                  <a:pt x="55" y="10"/>
                  <a:pt x="57" y="10"/>
                  <a:pt x="59" y="12"/>
                </a:cubicBezTo>
                <a:cubicBezTo>
                  <a:pt x="61" y="13"/>
                  <a:pt x="63" y="15"/>
                  <a:pt x="64" y="17"/>
                </a:cubicBezTo>
                <a:cubicBezTo>
                  <a:pt x="65" y="20"/>
                  <a:pt x="65" y="22"/>
                  <a:pt x="64" y="25"/>
                </a:cubicBezTo>
                <a:cubicBezTo>
                  <a:pt x="63" y="28"/>
                  <a:pt x="61" y="30"/>
                  <a:pt x="59" y="32"/>
                </a:cubicBezTo>
                <a:cubicBezTo>
                  <a:pt x="58" y="32"/>
                  <a:pt x="58" y="33"/>
                  <a:pt x="57" y="33"/>
                </a:cubicBezTo>
                <a:cubicBezTo>
                  <a:pt x="61" y="33"/>
                  <a:pt x="61" y="33"/>
                  <a:pt x="61" y="33"/>
                </a:cubicBezTo>
                <a:cubicBezTo>
                  <a:pt x="64" y="33"/>
                  <a:pt x="67" y="34"/>
                  <a:pt x="68" y="36"/>
                </a:cubicBezTo>
                <a:cubicBezTo>
                  <a:pt x="70" y="38"/>
                  <a:pt x="71" y="40"/>
                  <a:pt x="71" y="43"/>
                </a:cubicBezTo>
                <a:cubicBezTo>
                  <a:pt x="71" y="77"/>
                  <a:pt x="71" y="77"/>
                  <a:pt x="71" y="77"/>
                </a:cubicBezTo>
                <a:cubicBezTo>
                  <a:pt x="71" y="80"/>
                  <a:pt x="70" y="83"/>
                  <a:pt x="68" y="84"/>
                </a:cubicBezTo>
                <a:cubicBezTo>
                  <a:pt x="67" y="86"/>
                  <a:pt x="64" y="87"/>
                  <a:pt x="61" y="87"/>
                </a:cubicBezTo>
                <a:cubicBezTo>
                  <a:pt x="10" y="87"/>
                  <a:pt x="10" y="87"/>
                  <a:pt x="10" y="87"/>
                </a:cubicBezTo>
                <a:cubicBezTo>
                  <a:pt x="7" y="87"/>
                  <a:pt x="5" y="86"/>
                  <a:pt x="3" y="84"/>
                </a:cubicBezTo>
                <a:cubicBezTo>
                  <a:pt x="1" y="83"/>
                  <a:pt x="0" y="80"/>
                  <a:pt x="0" y="77"/>
                </a:cubicBezTo>
                <a:cubicBezTo>
                  <a:pt x="0" y="43"/>
                  <a:pt x="0" y="43"/>
                  <a:pt x="0" y="43"/>
                </a:cubicBezTo>
                <a:cubicBezTo>
                  <a:pt x="0" y="40"/>
                  <a:pt x="1" y="38"/>
                  <a:pt x="3" y="36"/>
                </a:cubicBezTo>
                <a:cubicBezTo>
                  <a:pt x="5" y="34"/>
                  <a:pt x="7" y="33"/>
                  <a:pt x="10" y="33"/>
                </a:cubicBezTo>
                <a:close/>
                <a:moveTo>
                  <a:pt x="43" y="33"/>
                </a:moveTo>
                <a:cubicBezTo>
                  <a:pt x="45" y="33"/>
                  <a:pt x="45" y="33"/>
                  <a:pt x="45" y="33"/>
                </a:cubicBezTo>
                <a:cubicBezTo>
                  <a:pt x="48" y="32"/>
                  <a:pt x="52" y="30"/>
                  <a:pt x="55" y="28"/>
                </a:cubicBezTo>
                <a:cubicBezTo>
                  <a:pt x="57" y="26"/>
                  <a:pt x="58" y="25"/>
                  <a:pt x="59" y="23"/>
                </a:cubicBezTo>
                <a:cubicBezTo>
                  <a:pt x="59" y="22"/>
                  <a:pt x="59" y="20"/>
                  <a:pt x="59" y="19"/>
                </a:cubicBezTo>
                <a:cubicBezTo>
                  <a:pt x="58" y="18"/>
                  <a:pt x="57" y="17"/>
                  <a:pt x="56" y="16"/>
                </a:cubicBezTo>
                <a:cubicBezTo>
                  <a:pt x="55" y="16"/>
                  <a:pt x="54" y="15"/>
                  <a:pt x="53" y="15"/>
                </a:cubicBezTo>
                <a:cubicBezTo>
                  <a:pt x="51" y="15"/>
                  <a:pt x="50" y="16"/>
                  <a:pt x="48" y="18"/>
                </a:cubicBezTo>
                <a:cubicBezTo>
                  <a:pt x="47" y="19"/>
                  <a:pt x="46" y="21"/>
                  <a:pt x="45" y="24"/>
                </a:cubicBezTo>
                <a:cubicBezTo>
                  <a:pt x="43" y="27"/>
                  <a:pt x="43" y="30"/>
                  <a:pt x="43" y="33"/>
                </a:cubicBezTo>
                <a:close/>
                <a:moveTo>
                  <a:pt x="30" y="33"/>
                </a:moveTo>
                <a:cubicBezTo>
                  <a:pt x="32" y="33"/>
                  <a:pt x="32" y="33"/>
                  <a:pt x="32" y="33"/>
                </a:cubicBezTo>
                <a:cubicBezTo>
                  <a:pt x="32" y="30"/>
                  <a:pt x="32" y="27"/>
                  <a:pt x="30" y="24"/>
                </a:cubicBezTo>
                <a:cubicBezTo>
                  <a:pt x="30" y="21"/>
                  <a:pt x="28" y="19"/>
                  <a:pt x="27" y="18"/>
                </a:cubicBezTo>
                <a:cubicBezTo>
                  <a:pt x="25" y="16"/>
                  <a:pt x="24" y="15"/>
                  <a:pt x="22" y="15"/>
                </a:cubicBezTo>
                <a:cubicBezTo>
                  <a:pt x="21" y="15"/>
                  <a:pt x="20" y="16"/>
                  <a:pt x="19" y="16"/>
                </a:cubicBezTo>
                <a:cubicBezTo>
                  <a:pt x="18" y="17"/>
                  <a:pt x="17" y="18"/>
                  <a:pt x="16" y="19"/>
                </a:cubicBezTo>
                <a:cubicBezTo>
                  <a:pt x="16" y="20"/>
                  <a:pt x="16" y="22"/>
                  <a:pt x="16" y="23"/>
                </a:cubicBezTo>
                <a:cubicBezTo>
                  <a:pt x="17" y="25"/>
                  <a:pt x="18" y="26"/>
                  <a:pt x="20" y="28"/>
                </a:cubicBezTo>
                <a:cubicBezTo>
                  <a:pt x="23" y="30"/>
                  <a:pt x="27" y="32"/>
                  <a:pt x="30" y="33"/>
                </a:cubicBezTo>
                <a:close/>
                <a:moveTo>
                  <a:pt x="46" y="39"/>
                </a:moveTo>
                <a:cubicBezTo>
                  <a:pt x="46" y="82"/>
                  <a:pt x="46" y="82"/>
                  <a:pt x="46" y="82"/>
                </a:cubicBezTo>
                <a:cubicBezTo>
                  <a:pt x="61" y="82"/>
                  <a:pt x="61" y="82"/>
                  <a:pt x="61" y="82"/>
                </a:cubicBezTo>
                <a:cubicBezTo>
                  <a:pt x="62" y="82"/>
                  <a:pt x="64" y="81"/>
                  <a:pt x="64" y="80"/>
                </a:cubicBezTo>
                <a:cubicBezTo>
                  <a:pt x="65" y="80"/>
                  <a:pt x="66" y="78"/>
                  <a:pt x="66" y="77"/>
                </a:cubicBezTo>
                <a:cubicBezTo>
                  <a:pt x="66" y="43"/>
                  <a:pt x="66" y="43"/>
                  <a:pt x="66" y="43"/>
                </a:cubicBezTo>
                <a:cubicBezTo>
                  <a:pt x="66" y="42"/>
                  <a:pt x="65" y="41"/>
                  <a:pt x="64" y="40"/>
                </a:cubicBezTo>
                <a:cubicBezTo>
                  <a:pt x="64" y="39"/>
                  <a:pt x="62" y="39"/>
                  <a:pt x="61" y="39"/>
                </a:cubicBezTo>
                <a:cubicBezTo>
                  <a:pt x="46" y="39"/>
                  <a:pt x="46" y="39"/>
                  <a:pt x="46" y="39"/>
                </a:cubicBezTo>
                <a:close/>
                <a:moveTo>
                  <a:pt x="26" y="82"/>
                </a:moveTo>
                <a:cubicBezTo>
                  <a:pt x="26" y="39"/>
                  <a:pt x="26" y="39"/>
                  <a:pt x="26" y="39"/>
                </a:cubicBezTo>
                <a:cubicBezTo>
                  <a:pt x="10" y="39"/>
                  <a:pt x="10" y="39"/>
                  <a:pt x="10" y="39"/>
                </a:cubicBezTo>
                <a:cubicBezTo>
                  <a:pt x="9" y="39"/>
                  <a:pt x="8" y="39"/>
                  <a:pt x="7" y="40"/>
                </a:cubicBezTo>
                <a:cubicBezTo>
                  <a:pt x="6" y="41"/>
                  <a:pt x="5" y="42"/>
                  <a:pt x="5" y="43"/>
                </a:cubicBezTo>
                <a:cubicBezTo>
                  <a:pt x="5" y="77"/>
                  <a:pt x="5" y="77"/>
                  <a:pt x="5" y="77"/>
                </a:cubicBezTo>
                <a:cubicBezTo>
                  <a:pt x="5" y="78"/>
                  <a:pt x="6" y="80"/>
                  <a:pt x="7" y="80"/>
                </a:cubicBezTo>
                <a:cubicBezTo>
                  <a:pt x="8" y="81"/>
                  <a:pt x="9" y="82"/>
                  <a:pt x="10" y="82"/>
                </a:cubicBezTo>
                <a:lnTo>
                  <a:pt x="26" y="8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46" name="组合 45"/>
          <p:cNvGrpSpPr/>
          <p:nvPr/>
        </p:nvGrpSpPr>
        <p:grpSpPr>
          <a:xfrm>
            <a:off x="934352" y="2261069"/>
            <a:ext cx="1845208" cy="2321891"/>
            <a:chOff x="2259568" y="2344809"/>
            <a:chExt cx="1750453" cy="2202657"/>
          </a:xfrm>
        </p:grpSpPr>
        <p:sp>
          <p:nvSpPr>
            <p:cNvPr id="45" name="任意多边形 44"/>
            <p:cNvSpPr/>
            <p:nvPr/>
          </p:nvSpPr>
          <p:spPr>
            <a:xfrm flipH="1">
              <a:off x="3128265" y="4252169"/>
              <a:ext cx="201763" cy="295297"/>
            </a:xfrm>
            <a:custGeom>
              <a:avLst/>
              <a:gdLst>
                <a:gd name="connsiteX0" fmla="*/ 70836 w 201763"/>
                <a:gd name="connsiteY0" fmla="*/ 0 h 295297"/>
                <a:gd name="connsiteX1" fmla="*/ 201763 w 201763"/>
                <a:gd name="connsiteY1" fmla="*/ 0 h 295297"/>
                <a:gd name="connsiteX2" fmla="*/ 201763 w 201763"/>
                <a:gd name="connsiteY2" fmla="*/ 295297 h 295297"/>
                <a:gd name="connsiteX3" fmla="*/ 0 w 201763"/>
                <a:gd name="connsiteY3" fmla="*/ 295297 h 295297"/>
              </a:gdLst>
              <a:ahLst/>
              <a:cxnLst>
                <a:cxn ang="0">
                  <a:pos x="connsiteX0" y="connsiteY0"/>
                </a:cxn>
                <a:cxn ang="0">
                  <a:pos x="connsiteX1" y="connsiteY1"/>
                </a:cxn>
                <a:cxn ang="0">
                  <a:pos x="connsiteX2" y="connsiteY2"/>
                </a:cxn>
                <a:cxn ang="0">
                  <a:pos x="connsiteX3" y="connsiteY3"/>
                </a:cxn>
              </a:cxnLst>
              <a:rect l="l" t="t" r="r" b="b"/>
              <a:pathLst>
                <a:path w="201763" h="295297">
                  <a:moveTo>
                    <a:pt x="70836" y="0"/>
                  </a:moveTo>
                  <a:lnTo>
                    <a:pt x="201763" y="0"/>
                  </a:lnTo>
                  <a:lnTo>
                    <a:pt x="201763" y="295297"/>
                  </a:lnTo>
                  <a:lnTo>
                    <a:pt x="0" y="295297"/>
                  </a:lnTo>
                  <a:close/>
                </a:path>
              </a:pathLst>
            </a:custGeom>
            <a:solidFill>
              <a:srgbClr val="8F5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flipH="1">
              <a:off x="3134795" y="2344809"/>
              <a:ext cx="477081" cy="1093714"/>
            </a:xfrm>
            <a:custGeom>
              <a:avLst/>
              <a:gdLst>
                <a:gd name="connsiteX0" fmla="*/ 477081 w 477081"/>
                <a:gd name="connsiteY0" fmla="*/ 0 h 1093714"/>
                <a:gd name="connsiteX1" fmla="*/ 477081 w 477081"/>
                <a:gd name="connsiteY1" fmla="*/ 1093714 h 1093714"/>
                <a:gd name="connsiteX2" fmla="*/ 0 w 477081"/>
                <a:gd name="connsiteY2" fmla="*/ 546857 h 1093714"/>
              </a:gdLst>
              <a:ahLst/>
              <a:cxnLst>
                <a:cxn ang="0">
                  <a:pos x="connsiteX0" y="connsiteY0"/>
                </a:cxn>
                <a:cxn ang="0">
                  <a:pos x="connsiteX1" y="connsiteY1"/>
                </a:cxn>
                <a:cxn ang="0">
                  <a:pos x="connsiteX2" y="connsiteY2"/>
                </a:cxn>
              </a:cxnLst>
              <a:rect l="l" t="t" r="r" b="b"/>
              <a:pathLst>
                <a:path w="477081" h="1093714">
                  <a:moveTo>
                    <a:pt x="477081" y="0"/>
                  </a:moveTo>
                  <a:lnTo>
                    <a:pt x="477081" y="1093714"/>
                  </a:lnTo>
                  <a:lnTo>
                    <a:pt x="0" y="546857"/>
                  </a:lnTo>
                  <a:close/>
                </a:path>
              </a:pathLst>
            </a:custGeom>
            <a:solidFill>
              <a:srgbClr val="8CC05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任意多边形 43"/>
            <p:cNvSpPr/>
            <p:nvPr/>
          </p:nvSpPr>
          <p:spPr>
            <a:xfrm>
              <a:off x="2933030" y="4252169"/>
              <a:ext cx="201763" cy="295297"/>
            </a:xfrm>
            <a:custGeom>
              <a:avLst/>
              <a:gdLst>
                <a:gd name="connsiteX0" fmla="*/ 70836 w 201763"/>
                <a:gd name="connsiteY0" fmla="*/ 0 h 295297"/>
                <a:gd name="connsiteX1" fmla="*/ 201763 w 201763"/>
                <a:gd name="connsiteY1" fmla="*/ 0 h 295297"/>
                <a:gd name="connsiteX2" fmla="*/ 201763 w 201763"/>
                <a:gd name="connsiteY2" fmla="*/ 295297 h 295297"/>
                <a:gd name="connsiteX3" fmla="*/ 0 w 201763"/>
                <a:gd name="connsiteY3" fmla="*/ 295297 h 295297"/>
              </a:gdLst>
              <a:ahLst/>
              <a:cxnLst>
                <a:cxn ang="0">
                  <a:pos x="connsiteX0" y="connsiteY0"/>
                </a:cxn>
                <a:cxn ang="0">
                  <a:pos x="connsiteX1" y="connsiteY1"/>
                </a:cxn>
                <a:cxn ang="0">
                  <a:pos x="connsiteX2" y="connsiteY2"/>
                </a:cxn>
                <a:cxn ang="0">
                  <a:pos x="connsiteX3" y="connsiteY3"/>
                </a:cxn>
              </a:cxnLst>
              <a:rect l="l" t="t" r="r" b="b"/>
              <a:pathLst>
                <a:path w="201763" h="295297">
                  <a:moveTo>
                    <a:pt x="70836" y="0"/>
                  </a:moveTo>
                  <a:lnTo>
                    <a:pt x="201763" y="0"/>
                  </a:lnTo>
                  <a:lnTo>
                    <a:pt x="201763" y="295297"/>
                  </a:lnTo>
                  <a:lnTo>
                    <a:pt x="0" y="295297"/>
                  </a:lnTo>
                  <a:close/>
                </a:path>
              </a:pathLst>
            </a:custGeom>
            <a:solidFill>
              <a:srgbClr val="AD73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2657715" y="2344809"/>
              <a:ext cx="477081" cy="1093714"/>
            </a:xfrm>
            <a:custGeom>
              <a:avLst/>
              <a:gdLst>
                <a:gd name="connsiteX0" fmla="*/ 477081 w 477081"/>
                <a:gd name="connsiteY0" fmla="*/ 0 h 1093714"/>
                <a:gd name="connsiteX1" fmla="*/ 477081 w 477081"/>
                <a:gd name="connsiteY1" fmla="*/ 1093714 h 1093714"/>
                <a:gd name="connsiteX2" fmla="*/ 0 w 477081"/>
                <a:gd name="connsiteY2" fmla="*/ 546857 h 1093714"/>
              </a:gdLst>
              <a:ahLst/>
              <a:cxnLst>
                <a:cxn ang="0">
                  <a:pos x="connsiteX0" y="connsiteY0"/>
                </a:cxn>
                <a:cxn ang="0">
                  <a:pos x="connsiteX1" y="connsiteY1"/>
                </a:cxn>
                <a:cxn ang="0">
                  <a:pos x="connsiteX2" y="connsiteY2"/>
                </a:cxn>
              </a:cxnLst>
              <a:rect l="l" t="t" r="r" b="b"/>
              <a:pathLst>
                <a:path w="477081" h="1093714">
                  <a:moveTo>
                    <a:pt x="477081" y="0"/>
                  </a:moveTo>
                  <a:lnTo>
                    <a:pt x="477081" y="1093714"/>
                  </a:lnTo>
                  <a:lnTo>
                    <a:pt x="0" y="546857"/>
                  </a:lnTo>
                  <a:close/>
                </a:path>
              </a:pathLst>
            </a:custGeom>
            <a:solidFill>
              <a:srgbClr val="A0D46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任意多边形 37"/>
            <p:cNvSpPr/>
            <p:nvPr/>
          </p:nvSpPr>
          <p:spPr>
            <a:xfrm>
              <a:off x="2392671" y="2674663"/>
              <a:ext cx="742124" cy="1306704"/>
            </a:xfrm>
            <a:custGeom>
              <a:avLst/>
              <a:gdLst>
                <a:gd name="connsiteX0" fmla="*/ 742124 w 742124"/>
                <a:gd name="connsiteY0" fmla="*/ 0 h 1306704"/>
                <a:gd name="connsiteX1" fmla="*/ 742124 w 742124"/>
                <a:gd name="connsiteY1" fmla="*/ 1306704 h 1306704"/>
                <a:gd name="connsiteX2" fmla="*/ 0 w 742124"/>
                <a:gd name="connsiteY2" fmla="*/ 943883 h 1306704"/>
              </a:gdLst>
              <a:ahLst/>
              <a:cxnLst>
                <a:cxn ang="0">
                  <a:pos x="connsiteX0" y="connsiteY0"/>
                </a:cxn>
                <a:cxn ang="0">
                  <a:pos x="connsiteX1" y="connsiteY1"/>
                </a:cxn>
                <a:cxn ang="0">
                  <a:pos x="connsiteX2" y="connsiteY2"/>
                </a:cxn>
              </a:cxnLst>
              <a:rect l="l" t="t" r="r" b="b"/>
              <a:pathLst>
                <a:path w="742124" h="1306704">
                  <a:moveTo>
                    <a:pt x="742124" y="0"/>
                  </a:moveTo>
                  <a:lnTo>
                    <a:pt x="742124" y="1306704"/>
                  </a:lnTo>
                  <a:lnTo>
                    <a:pt x="0" y="943883"/>
                  </a:lnTo>
                  <a:close/>
                </a:path>
              </a:pathLst>
            </a:custGeom>
            <a:solidFill>
              <a:srgbClr val="A0D46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任意多边形 40"/>
            <p:cNvSpPr/>
            <p:nvPr/>
          </p:nvSpPr>
          <p:spPr>
            <a:xfrm>
              <a:off x="2259568" y="3208633"/>
              <a:ext cx="875227" cy="1164639"/>
            </a:xfrm>
            <a:custGeom>
              <a:avLst/>
              <a:gdLst>
                <a:gd name="connsiteX0" fmla="*/ 875227 w 875227"/>
                <a:gd name="connsiteY0" fmla="*/ 0 h 1164639"/>
                <a:gd name="connsiteX1" fmla="*/ 875227 w 875227"/>
                <a:gd name="connsiteY1" fmla="*/ 1164639 h 1164639"/>
                <a:gd name="connsiteX2" fmla="*/ 0 w 875227"/>
                <a:gd name="connsiteY2" fmla="*/ 1072028 h 1164639"/>
              </a:gdLst>
              <a:ahLst/>
              <a:cxnLst>
                <a:cxn ang="0">
                  <a:pos x="connsiteX0" y="connsiteY0"/>
                </a:cxn>
                <a:cxn ang="0">
                  <a:pos x="connsiteX1" y="connsiteY1"/>
                </a:cxn>
                <a:cxn ang="0">
                  <a:pos x="connsiteX2" y="connsiteY2"/>
                </a:cxn>
              </a:cxnLst>
              <a:rect l="l" t="t" r="r" b="b"/>
              <a:pathLst>
                <a:path w="875227" h="1164639">
                  <a:moveTo>
                    <a:pt x="875227" y="0"/>
                  </a:moveTo>
                  <a:lnTo>
                    <a:pt x="875227" y="1164639"/>
                  </a:lnTo>
                  <a:lnTo>
                    <a:pt x="0" y="1072028"/>
                  </a:lnTo>
                  <a:close/>
                </a:path>
              </a:pathLst>
            </a:custGeom>
            <a:solidFill>
              <a:srgbClr val="A0D46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任意多边形 38"/>
            <p:cNvSpPr/>
            <p:nvPr/>
          </p:nvSpPr>
          <p:spPr>
            <a:xfrm flipH="1">
              <a:off x="3135379" y="2674663"/>
              <a:ext cx="742124" cy="1306704"/>
            </a:xfrm>
            <a:custGeom>
              <a:avLst/>
              <a:gdLst>
                <a:gd name="connsiteX0" fmla="*/ 742124 w 742124"/>
                <a:gd name="connsiteY0" fmla="*/ 0 h 1306704"/>
                <a:gd name="connsiteX1" fmla="*/ 742124 w 742124"/>
                <a:gd name="connsiteY1" fmla="*/ 1306704 h 1306704"/>
                <a:gd name="connsiteX2" fmla="*/ 0 w 742124"/>
                <a:gd name="connsiteY2" fmla="*/ 943883 h 1306704"/>
              </a:gdLst>
              <a:ahLst/>
              <a:cxnLst>
                <a:cxn ang="0">
                  <a:pos x="connsiteX0" y="connsiteY0"/>
                </a:cxn>
                <a:cxn ang="0">
                  <a:pos x="connsiteX1" y="connsiteY1"/>
                </a:cxn>
                <a:cxn ang="0">
                  <a:pos x="connsiteX2" y="connsiteY2"/>
                </a:cxn>
              </a:cxnLst>
              <a:rect l="l" t="t" r="r" b="b"/>
              <a:pathLst>
                <a:path w="742124" h="1306704">
                  <a:moveTo>
                    <a:pt x="742124" y="0"/>
                  </a:moveTo>
                  <a:lnTo>
                    <a:pt x="742124" y="1306704"/>
                  </a:lnTo>
                  <a:lnTo>
                    <a:pt x="0" y="943883"/>
                  </a:lnTo>
                  <a:close/>
                </a:path>
              </a:pathLst>
            </a:custGeom>
            <a:solidFill>
              <a:srgbClr val="8CC05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任意多边形 41"/>
            <p:cNvSpPr/>
            <p:nvPr/>
          </p:nvSpPr>
          <p:spPr>
            <a:xfrm flipH="1">
              <a:off x="3134794" y="3208633"/>
              <a:ext cx="875227" cy="1164639"/>
            </a:xfrm>
            <a:custGeom>
              <a:avLst/>
              <a:gdLst>
                <a:gd name="connsiteX0" fmla="*/ 875227 w 875227"/>
                <a:gd name="connsiteY0" fmla="*/ 0 h 1164639"/>
                <a:gd name="connsiteX1" fmla="*/ 875227 w 875227"/>
                <a:gd name="connsiteY1" fmla="*/ 1164639 h 1164639"/>
                <a:gd name="connsiteX2" fmla="*/ 0 w 875227"/>
                <a:gd name="connsiteY2" fmla="*/ 1072028 h 1164639"/>
              </a:gdLst>
              <a:ahLst/>
              <a:cxnLst>
                <a:cxn ang="0">
                  <a:pos x="connsiteX0" y="connsiteY0"/>
                </a:cxn>
                <a:cxn ang="0">
                  <a:pos x="connsiteX1" y="connsiteY1"/>
                </a:cxn>
                <a:cxn ang="0">
                  <a:pos x="connsiteX2" y="connsiteY2"/>
                </a:cxn>
              </a:cxnLst>
              <a:rect l="l" t="t" r="r" b="b"/>
              <a:pathLst>
                <a:path w="875227" h="1164639">
                  <a:moveTo>
                    <a:pt x="875227" y="0"/>
                  </a:moveTo>
                  <a:lnTo>
                    <a:pt x="875227" y="1164639"/>
                  </a:lnTo>
                  <a:lnTo>
                    <a:pt x="0" y="1072028"/>
                  </a:lnTo>
                  <a:close/>
                </a:path>
              </a:pathLst>
            </a:custGeom>
            <a:solidFill>
              <a:srgbClr val="8CC05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8" name="五角星 47"/>
          <p:cNvSpPr/>
          <p:nvPr/>
        </p:nvSpPr>
        <p:spPr>
          <a:xfrm>
            <a:off x="1141875" y="3097619"/>
            <a:ext cx="261308" cy="261308"/>
          </a:xfrm>
          <a:prstGeom prst="star5">
            <a:avLst>
              <a:gd name="adj" fmla="val 23338"/>
              <a:gd name="hf" fmla="val 105146"/>
              <a:gd name="vf" fmla="val 110557"/>
            </a:avLst>
          </a:prstGeom>
          <a:gradFill flip="none" rotWithShape="1">
            <a:gsLst>
              <a:gs pos="50000">
                <a:srgbClr val="FB6E52"/>
              </a:gs>
              <a:gs pos="50000">
                <a:srgbClr val="E9573E"/>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0" name="直接连接符 59"/>
          <p:cNvCxnSpPr>
            <a:stCxn id="48" idx="0"/>
            <a:endCxn id="31" idx="2"/>
          </p:cNvCxnSpPr>
          <p:nvPr/>
        </p:nvCxnSpPr>
        <p:spPr>
          <a:xfrm flipV="1">
            <a:off x="1272529" y="2837529"/>
            <a:ext cx="81522" cy="26009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5" name="五角星 64"/>
          <p:cNvSpPr/>
          <p:nvPr/>
        </p:nvSpPr>
        <p:spPr>
          <a:xfrm>
            <a:off x="2168400" y="2988028"/>
            <a:ext cx="274679" cy="274679"/>
          </a:xfrm>
          <a:prstGeom prst="star5">
            <a:avLst>
              <a:gd name="adj" fmla="val 23338"/>
              <a:gd name="hf" fmla="val 105146"/>
              <a:gd name="vf" fmla="val 110557"/>
            </a:avLst>
          </a:prstGeom>
          <a:gradFill flip="none" rotWithShape="1">
            <a:gsLst>
              <a:gs pos="50000">
                <a:srgbClr val="FFCE55"/>
              </a:gs>
              <a:gs pos="50000">
                <a:srgbClr val="F6BB43"/>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9" name="五角星 68"/>
          <p:cNvSpPr/>
          <p:nvPr/>
        </p:nvSpPr>
        <p:spPr>
          <a:xfrm>
            <a:off x="997817" y="3736985"/>
            <a:ext cx="323266" cy="323266"/>
          </a:xfrm>
          <a:prstGeom prst="star5">
            <a:avLst>
              <a:gd name="adj" fmla="val 23338"/>
              <a:gd name="hf" fmla="val 105146"/>
              <a:gd name="vf" fmla="val 110557"/>
            </a:avLst>
          </a:prstGeom>
          <a:gradFill flip="none" rotWithShape="1">
            <a:gsLst>
              <a:gs pos="50000">
                <a:srgbClr val="48CFAE"/>
              </a:gs>
              <a:gs pos="50000">
                <a:srgbClr val="36BC9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0" name="五角星 69"/>
          <p:cNvSpPr/>
          <p:nvPr/>
        </p:nvSpPr>
        <p:spPr>
          <a:xfrm>
            <a:off x="2374720" y="3867639"/>
            <a:ext cx="261308" cy="261308"/>
          </a:xfrm>
          <a:prstGeom prst="star5">
            <a:avLst>
              <a:gd name="adj" fmla="val 23338"/>
              <a:gd name="hf" fmla="val 105146"/>
              <a:gd name="vf" fmla="val 110557"/>
            </a:avLst>
          </a:prstGeom>
          <a:gradFill flip="none" rotWithShape="1">
            <a:gsLst>
              <a:gs pos="50000">
                <a:srgbClr val="5D9CEC"/>
              </a:gs>
              <a:gs pos="50000">
                <a:srgbClr val="4B89DD"/>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72" name="直接连接符 71"/>
          <p:cNvCxnSpPr>
            <a:stCxn id="38" idx="2"/>
            <a:endCxn id="69" idx="0"/>
          </p:cNvCxnSpPr>
          <p:nvPr/>
        </p:nvCxnSpPr>
        <p:spPr>
          <a:xfrm>
            <a:off x="1074660" y="3603756"/>
            <a:ext cx="84790" cy="133229"/>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39" idx="2"/>
            <a:endCxn id="70" idx="0"/>
          </p:cNvCxnSpPr>
          <p:nvPr/>
        </p:nvCxnSpPr>
        <p:spPr>
          <a:xfrm flipH="1">
            <a:off x="2505374" y="3603756"/>
            <a:ext cx="134494" cy="26388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32" idx="2"/>
            <a:endCxn id="65" idx="0"/>
          </p:cNvCxnSpPr>
          <p:nvPr/>
        </p:nvCxnSpPr>
        <p:spPr>
          <a:xfrm flipH="1">
            <a:off x="2305740" y="2837529"/>
            <a:ext cx="54123" cy="150499"/>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30" name="文本框 129"/>
          <p:cNvSpPr txBox="1"/>
          <p:nvPr/>
        </p:nvSpPr>
        <p:spPr>
          <a:xfrm>
            <a:off x="3364281" y="2194681"/>
            <a:ext cx="4849472" cy="769441"/>
          </a:xfrm>
          <a:prstGeom prst="rect">
            <a:avLst/>
          </a:prstGeom>
          <a:noFill/>
        </p:spPr>
        <p:txBody>
          <a:bodyPr wrap="square" rtlCol="0">
            <a:spAutoFit/>
          </a:bodyPr>
          <a:lstStyle/>
          <a:p>
            <a:r>
              <a:rPr lang="zh-CN" altLang="en-US" sz="4400" b="1" dirty="0" smtClean="0">
                <a:solidFill>
                  <a:schemeClr val="bg1"/>
                </a:solidFill>
              </a:rPr>
              <a:t>此处添加你的标题</a:t>
            </a:r>
            <a:endParaRPr lang="zh-CN" altLang="en-US" sz="4400" b="1" dirty="0">
              <a:solidFill>
                <a:schemeClr val="bg1"/>
              </a:solidFill>
            </a:endParaRPr>
          </a:p>
        </p:txBody>
      </p:sp>
      <p:cxnSp>
        <p:nvCxnSpPr>
          <p:cNvPr id="132" name="直接连接符 131"/>
          <p:cNvCxnSpPr/>
          <p:nvPr/>
        </p:nvCxnSpPr>
        <p:spPr>
          <a:xfrm>
            <a:off x="8093103" y="1416378"/>
            <a:ext cx="0" cy="1821176"/>
          </a:xfrm>
          <a:prstGeom prst="line">
            <a:avLst/>
          </a:prstGeom>
          <a:ln w="127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a:off x="6608654" y="3043557"/>
            <a:ext cx="1760456" cy="0"/>
          </a:xfrm>
          <a:prstGeom prst="line">
            <a:avLst/>
          </a:prstGeom>
          <a:ln w="12700">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47" name="组合 146"/>
          <p:cNvGrpSpPr/>
          <p:nvPr/>
        </p:nvGrpSpPr>
        <p:grpSpPr>
          <a:xfrm>
            <a:off x="5444442" y="3316989"/>
            <a:ext cx="2924668" cy="1330721"/>
            <a:chOff x="5046979" y="3630818"/>
            <a:chExt cx="2924668" cy="1330721"/>
          </a:xfrm>
        </p:grpSpPr>
        <p:grpSp>
          <p:nvGrpSpPr>
            <p:cNvPr id="129" name="组合 128"/>
            <p:cNvGrpSpPr/>
            <p:nvPr/>
          </p:nvGrpSpPr>
          <p:grpSpPr>
            <a:xfrm>
              <a:off x="5109177" y="3635314"/>
              <a:ext cx="2862470" cy="1326225"/>
              <a:chOff x="4599280" y="3246052"/>
              <a:chExt cx="3739247" cy="1719886"/>
            </a:xfrm>
          </p:grpSpPr>
          <p:grpSp>
            <p:nvGrpSpPr>
              <p:cNvPr id="100" name="组合 99"/>
              <p:cNvGrpSpPr/>
              <p:nvPr/>
            </p:nvGrpSpPr>
            <p:grpSpPr>
              <a:xfrm>
                <a:off x="6062015" y="4417114"/>
                <a:ext cx="626831" cy="548824"/>
                <a:chOff x="6135757" y="4343906"/>
                <a:chExt cx="421800" cy="358182"/>
              </a:xfrm>
            </p:grpSpPr>
            <p:sp>
              <p:nvSpPr>
                <p:cNvPr id="92" name="立方体 91"/>
                <p:cNvSpPr/>
                <p:nvPr/>
              </p:nvSpPr>
              <p:spPr>
                <a:xfrm>
                  <a:off x="6135757" y="4343906"/>
                  <a:ext cx="421800" cy="358182"/>
                </a:xfrm>
                <a:prstGeom prst="cube">
                  <a:avLst/>
                </a:prstGeom>
                <a:solidFill>
                  <a:srgbClr val="AD73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3" name="平行四边形 92"/>
                <p:cNvSpPr/>
                <p:nvPr/>
              </p:nvSpPr>
              <p:spPr>
                <a:xfrm>
                  <a:off x="6135757" y="4343906"/>
                  <a:ext cx="421800" cy="86988"/>
                </a:xfrm>
                <a:prstGeom prst="parallelogram">
                  <a:avLst>
                    <a:gd name="adj" fmla="val 104386"/>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01" name="下弧形箭头 100"/>
              <p:cNvSpPr/>
              <p:nvPr/>
            </p:nvSpPr>
            <p:spPr>
              <a:xfrm rot="19617183" flipV="1">
                <a:off x="6085639" y="3360175"/>
                <a:ext cx="2252888" cy="571086"/>
              </a:xfrm>
              <a:custGeom>
                <a:avLst/>
                <a:gdLst>
                  <a:gd name="connsiteX0" fmla="*/ 2110117 w 2252888"/>
                  <a:gd name="connsiteY0" fmla="*/ 0 h 571086"/>
                  <a:gd name="connsiteX1" fmla="*/ 2252888 w 2252888"/>
                  <a:gd name="connsiteY1" fmla="*/ 0 h 571086"/>
                  <a:gd name="connsiteX2" fmla="*/ 2181502 w 2252888"/>
                  <a:gd name="connsiteY2" fmla="*/ 0 h 571086"/>
                  <a:gd name="connsiteX3" fmla="*/ 1613925 w 2252888"/>
                  <a:gd name="connsiteY3" fmla="*/ 511933 h 571086"/>
                  <a:gd name="connsiteX4" fmla="*/ 1090752 w 2252888"/>
                  <a:gd name="connsiteY4" fmla="*/ 569684 h 571086"/>
                  <a:gd name="connsiteX5" fmla="*/ 2038731 w 2252888"/>
                  <a:gd name="connsiteY5" fmla="*/ 0 h 571086"/>
                  <a:gd name="connsiteX6" fmla="*/ 1967345 w 2252888"/>
                  <a:gd name="connsiteY6" fmla="*/ 0 h 571086"/>
                  <a:gd name="connsiteX7" fmla="*/ 2110117 w 2252888"/>
                  <a:gd name="connsiteY7" fmla="*/ 0 h 571086"/>
                  <a:gd name="connsiteX0" fmla="*/ 1019365 w 2252888"/>
                  <a:gd name="connsiteY0" fmla="*/ 571086 h 571086"/>
                  <a:gd name="connsiteX1" fmla="*/ 0 w 2252888"/>
                  <a:gd name="connsiteY1" fmla="*/ 0 h 571086"/>
                  <a:gd name="connsiteX2" fmla="*/ 142772 w 2252888"/>
                  <a:gd name="connsiteY2" fmla="*/ 0 h 571086"/>
                  <a:gd name="connsiteX3" fmla="*/ 1162137 w 2252888"/>
                  <a:gd name="connsiteY3" fmla="*/ 571086 h 571086"/>
                  <a:gd name="connsiteX4" fmla="*/ 1019365 w 2252888"/>
                  <a:gd name="connsiteY4" fmla="*/ 571086 h 571086"/>
                  <a:gd name="connsiteX0" fmla="*/ 1090751 w 2252888"/>
                  <a:gd name="connsiteY0" fmla="*/ 569684 h 571086"/>
                  <a:gd name="connsiteX1" fmla="*/ 2038730 w 2252888"/>
                  <a:gd name="connsiteY1" fmla="*/ 0 h 571086"/>
                  <a:gd name="connsiteX2" fmla="*/ 1967345 w 2252888"/>
                  <a:gd name="connsiteY2" fmla="*/ 0 h 571086"/>
                  <a:gd name="connsiteX3" fmla="*/ 2110117 w 2252888"/>
                  <a:gd name="connsiteY3" fmla="*/ 0 h 571086"/>
                  <a:gd name="connsiteX4" fmla="*/ 2252888 w 2252888"/>
                  <a:gd name="connsiteY4" fmla="*/ 0 h 571086"/>
                  <a:gd name="connsiteX5" fmla="*/ 2181502 w 2252888"/>
                  <a:gd name="connsiteY5" fmla="*/ 0 h 571086"/>
                  <a:gd name="connsiteX6" fmla="*/ 1162137 w 2252888"/>
                  <a:gd name="connsiteY6" fmla="*/ 571086 h 571086"/>
                  <a:gd name="connsiteX7" fmla="*/ 1019365 w 2252888"/>
                  <a:gd name="connsiteY7" fmla="*/ 571086 h 571086"/>
                  <a:gd name="connsiteX8" fmla="*/ 0 w 2252888"/>
                  <a:gd name="connsiteY8" fmla="*/ 0 h 571086"/>
                  <a:gd name="connsiteX9" fmla="*/ 142772 w 2252888"/>
                  <a:gd name="connsiteY9" fmla="*/ 0 h 571086"/>
                  <a:gd name="connsiteX10" fmla="*/ 1162137 w 2252888"/>
                  <a:gd name="connsiteY10" fmla="*/ 571086 h 571086"/>
                  <a:gd name="connsiteX0" fmla="*/ 2110117 w 2252888"/>
                  <a:gd name="connsiteY0" fmla="*/ 0 h 571086"/>
                  <a:gd name="connsiteX1" fmla="*/ 2252888 w 2252888"/>
                  <a:gd name="connsiteY1" fmla="*/ 0 h 571086"/>
                  <a:gd name="connsiteX2" fmla="*/ 2181502 w 2252888"/>
                  <a:gd name="connsiteY2" fmla="*/ 0 h 571086"/>
                  <a:gd name="connsiteX3" fmla="*/ 1613925 w 2252888"/>
                  <a:gd name="connsiteY3" fmla="*/ 511933 h 571086"/>
                  <a:gd name="connsiteX4" fmla="*/ 1090752 w 2252888"/>
                  <a:gd name="connsiteY4" fmla="*/ 569684 h 571086"/>
                  <a:gd name="connsiteX5" fmla="*/ 2038731 w 2252888"/>
                  <a:gd name="connsiteY5" fmla="*/ 0 h 571086"/>
                  <a:gd name="connsiteX6" fmla="*/ 1967345 w 2252888"/>
                  <a:gd name="connsiteY6" fmla="*/ 0 h 571086"/>
                  <a:gd name="connsiteX7" fmla="*/ 2110117 w 2252888"/>
                  <a:gd name="connsiteY7" fmla="*/ 0 h 571086"/>
                  <a:gd name="connsiteX0" fmla="*/ 1019365 w 2252888"/>
                  <a:gd name="connsiteY0" fmla="*/ 571086 h 571086"/>
                  <a:gd name="connsiteX1" fmla="*/ 0 w 2252888"/>
                  <a:gd name="connsiteY1" fmla="*/ 0 h 571086"/>
                  <a:gd name="connsiteX2" fmla="*/ 142772 w 2252888"/>
                  <a:gd name="connsiteY2" fmla="*/ 0 h 571086"/>
                  <a:gd name="connsiteX3" fmla="*/ 1162137 w 2252888"/>
                  <a:gd name="connsiteY3" fmla="*/ 571086 h 571086"/>
                  <a:gd name="connsiteX4" fmla="*/ 1019365 w 2252888"/>
                  <a:gd name="connsiteY4" fmla="*/ 571086 h 571086"/>
                  <a:gd name="connsiteX0" fmla="*/ 1090751 w 2252888"/>
                  <a:gd name="connsiteY0" fmla="*/ 569684 h 571086"/>
                  <a:gd name="connsiteX1" fmla="*/ 2038730 w 2252888"/>
                  <a:gd name="connsiteY1" fmla="*/ 0 h 571086"/>
                  <a:gd name="connsiteX2" fmla="*/ 1967345 w 2252888"/>
                  <a:gd name="connsiteY2" fmla="*/ 0 h 571086"/>
                  <a:gd name="connsiteX3" fmla="*/ 2110117 w 2252888"/>
                  <a:gd name="connsiteY3" fmla="*/ 0 h 571086"/>
                  <a:gd name="connsiteX4" fmla="*/ 2252888 w 2252888"/>
                  <a:gd name="connsiteY4" fmla="*/ 0 h 571086"/>
                  <a:gd name="connsiteX5" fmla="*/ 2181502 w 2252888"/>
                  <a:gd name="connsiteY5" fmla="*/ 0 h 571086"/>
                  <a:gd name="connsiteX6" fmla="*/ 1162137 w 2252888"/>
                  <a:gd name="connsiteY6" fmla="*/ 571086 h 571086"/>
                  <a:gd name="connsiteX7" fmla="*/ 1019365 w 2252888"/>
                  <a:gd name="connsiteY7" fmla="*/ 571086 h 571086"/>
                  <a:gd name="connsiteX8" fmla="*/ 0 w 2252888"/>
                  <a:gd name="connsiteY8" fmla="*/ 0 h 571086"/>
                  <a:gd name="connsiteX9" fmla="*/ 100447 w 2252888"/>
                  <a:gd name="connsiteY9" fmla="*/ 4809 h 571086"/>
                  <a:gd name="connsiteX10" fmla="*/ 1162137 w 2252888"/>
                  <a:gd name="connsiteY10" fmla="*/ 571086 h 571086"/>
                  <a:gd name="connsiteX0" fmla="*/ 2110117 w 2252888"/>
                  <a:gd name="connsiteY0" fmla="*/ 0 h 571086"/>
                  <a:gd name="connsiteX1" fmla="*/ 2252888 w 2252888"/>
                  <a:gd name="connsiteY1" fmla="*/ 0 h 571086"/>
                  <a:gd name="connsiteX2" fmla="*/ 2181502 w 2252888"/>
                  <a:gd name="connsiteY2" fmla="*/ 0 h 571086"/>
                  <a:gd name="connsiteX3" fmla="*/ 1613925 w 2252888"/>
                  <a:gd name="connsiteY3" fmla="*/ 511933 h 571086"/>
                  <a:gd name="connsiteX4" fmla="*/ 1090752 w 2252888"/>
                  <a:gd name="connsiteY4" fmla="*/ 569684 h 571086"/>
                  <a:gd name="connsiteX5" fmla="*/ 2038731 w 2252888"/>
                  <a:gd name="connsiteY5" fmla="*/ 0 h 571086"/>
                  <a:gd name="connsiteX6" fmla="*/ 1967345 w 2252888"/>
                  <a:gd name="connsiteY6" fmla="*/ 0 h 571086"/>
                  <a:gd name="connsiteX7" fmla="*/ 2110117 w 2252888"/>
                  <a:gd name="connsiteY7" fmla="*/ 0 h 571086"/>
                  <a:gd name="connsiteX0" fmla="*/ 1019365 w 2252888"/>
                  <a:gd name="connsiteY0" fmla="*/ 571086 h 571086"/>
                  <a:gd name="connsiteX1" fmla="*/ 0 w 2252888"/>
                  <a:gd name="connsiteY1" fmla="*/ 0 h 571086"/>
                  <a:gd name="connsiteX2" fmla="*/ 103910 w 2252888"/>
                  <a:gd name="connsiteY2" fmla="*/ 10132 h 571086"/>
                  <a:gd name="connsiteX3" fmla="*/ 1162137 w 2252888"/>
                  <a:gd name="connsiteY3" fmla="*/ 571086 h 571086"/>
                  <a:gd name="connsiteX4" fmla="*/ 1019365 w 2252888"/>
                  <a:gd name="connsiteY4" fmla="*/ 571086 h 571086"/>
                  <a:gd name="connsiteX0" fmla="*/ 1090751 w 2252888"/>
                  <a:gd name="connsiteY0" fmla="*/ 569684 h 571086"/>
                  <a:gd name="connsiteX1" fmla="*/ 2038730 w 2252888"/>
                  <a:gd name="connsiteY1" fmla="*/ 0 h 571086"/>
                  <a:gd name="connsiteX2" fmla="*/ 1967345 w 2252888"/>
                  <a:gd name="connsiteY2" fmla="*/ 0 h 571086"/>
                  <a:gd name="connsiteX3" fmla="*/ 2110117 w 2252888"/>
                  <a:gd name="connsiteY3" fmla="*/ 0 h 571086"/>
                  <a:gd name="connsiteX4" fmla="*/ 2252888 w 2252888"/>
                  <a:gd name="connsiteY4" fmla="*/ 0 h 571086"/>
                  <a:gd name="connsiteX5" fmla="*/ 2181502 w 2252888"/>
                  <a:gd name="connsiteY5" fmla="*/ 0 h 571086"/>
                  <a:gd name="connsiteX6" fmla="*/ 1162137 w 2252888"/>
                  <a:gd name="connsiteY6" fmla="*/ 571086 h 571086"/>
                  <a:gd name="connsiteX7" fmla="*/ 1019365 w 2252888"/>
                  <a:gd name="connsiteY7" fmla="*/ 571086 h 571086"/>
                  <a:gd name="connsiteX8" fmla="*/ 0 w 2252888"/>
                  <a:gd name="connsiteY8" fmla="*/ 0 h 571086"/>
                  <a:gd name="connsiteX9" fmla="*/ 100447 w 2252888"/>
                  <a:gd name="connsiteY9" fmla="*/ 4809 h 571086"/>
                  <a:gd name="connsiteX10" fmla="*/ 1162137 w 2252888"/>
                  <a:gd name="connsiteY10" fmla="*/ 571086 h 57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52888" h="571086" stroke="0" extrusionOk="0">
                    <a:moveTo>
                      <a:pt x="2110117" y="0"/>
                    </a:moveTo>
                    <a:lnTo>
                      <a:pt x="2252888" y="0"/>
                    </a:lnTo>
                    <a:lnTo>
                      <a:pt x="2181502" y="0"/>
                    </a:lnTo>
                    <a:cubicBezTo>
                      <a:pt x="2181502" y="217233"/>
                      <a:pt x="1961513" y="415655"/>
                      <a:pt x="1613925" y="511933"/>
                    </a:cubicBezTo>
                    <a:cubicBezTo>
                      <a:pt x="1451769" y="556849"/>
                      <a:pt x="1271200" y="576781"/>
                      <a:pt x="1090752" y="569684"/>
                    </a:cubicBezTo>
                    <a:cubicBezTo>
                      <a:pt x="1624715" y="548683"/>
                      <a:pt x="2038731" y="299882"/>
                      <a:pt x="2038731" y="0"/>
                    </a:cubicBezTo>
                    <a:lnTo>
                      <a:pt x="1967345" y="0"/>
                    </a:lnTo>
                    <a:lnTo>
                      <a:pt x="2110117" y="0"/>
                    </a:lnTo>
                    <a:close/>
                  </a:path>
                  <a:path w="2252888" h="571086" fill="darkenLess" stroke="0" extrusionOk="0">
                    <a:moveTo>
                      <a:pt x="1019365" y="571086"/>
                    </a:moveTo>
                    <a:cubicBezTo>
                      <a:pt x="456385" y="571086"/>
                      <a:pt x="0" y="315402"/>
                      <a:pt x="0" y="0"/>
                    </a:cubicBezTo>
                    <a:lnTo>
                      <a:pt x="103910" y="10132"/>
                    </a:lnTo>
                    <a:cubicBezTo>
                      <a:pt x="103910" y="325534"/>
                      <a:pt x="599157" y="571086"/>
                      <a:pt x="1162137" y="571086"/>
                    </a:cubicBezTo>
                    <a:lnTo>
                      <a:pt x="1019365" y="571086"/>
                    </a:lnTo>
                    <a:close/>
                  </a:path>
                  <a:path w="2252888" h="571086" fill="none" extrusionOk="0">
                    <a:moveTo>
                      <a:pt x="1090751" y="569684"/>
                    </a:moveTo>
                    <a:cubicBezTo>
                      <a:pt x="1624714" y="548683"/>
                      <a:pt x="2038730" y="299882"/>
                      <a:pt x="2038730" y="0"/>
                    </a:cubicBezTo>
                    <a:lnTo>
                      <a:pt x="1967345" y="0"/>
                    </a:lnTo>
                    <a:lnTo>
                      <a:pt x="2110117" y="0"/>
                    </a:lnTo>
                    <a:lnTo>
                      <a:pt x="2252888" y="0"/>
                    </a:lnTo>
                    <a:lnTo>
                      <a:pt x="2181502" y="0"/>
                    </a:lnTo>
                    <a:cubicBezTo>
                      <a:pt x="2181502" y="315402"/>
                      <a:pt x="1725117" y="571086"/>
                      <a:pt x="1162137" y="571086"/>
                    </a:cubicBezTo>
                    <a:lnTo>
                      <a:pt x="1019365" y="571086"/>
                    </a:lnTo>
                    <a:cubicBezTo>
                      <a:pt x="456385" y="571086"/>
                      <a:pt x="0" y="315402"/>
                      <a:pt x="0" y="0"/>
                    </a:cubicBezTo>
                    <a:cubicBezTo>
                      <a:pt x="47591" y="0"/>
                      <a:pt x="52856" y="4809"/>
                      <a:pt x="100447" y="4809"/>
                    </a:cubicBezTo>
                    <a:cubicBezTo>
                      <a:pt x="100447" y="320211"/>
                      <a:pt x="599157" y="571086"/>
                      <a:pt x="1162137" y="571086"/>
                    </a:cubicBezTo>
                  </a:path>
                </a:pathLst>
              </a:custGeom>
              <a:solidFill>
                <a:srgbClr val="FFCE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04" name="下弧形箭头 103"/>
              <p:cNvSpPr/>
              <p:nvPr/>
            </p:nvSpPr>
            <p:spPr>
              <a:xfrm rot="13351567">
                <a:off x="4894860" y="3545766"/>
                <a:ext cx="1732551" cy="465567"/>
              </a:xfrm>
              <a:custGeom>
                <a:avLst/>
                <a:gdLst>
                  <a:gd name="connsiteX0" fmla="*/ 2137085 w 2252888"/>
                  <a:gd name="connsiteY0" fmla="*/ 0 h 463213"/>
                  <a:gd name="connsiteX1" fmla="*/ 2252888 w 2252888"/>
                  <a:gd name="connsiteY1" fmla="*/ 0 h 463213"/>
                  <a:gd name="connsiteX2" fmla="*/ 2194986 w 2252888"/>
                  <a:gd name="connsiteY2" fmla="*/ 0 h 463213"/>
                  <a:gd name="connsiteX3" fmla="*/ 1535867 w 2252888"/>
                  <a:gd name="connsiteY3" fmla="*/ 431076 h 463213"/>
                  <a:gd name="connsiteX4" fmla="*/ 1097492 w 2252888"/>
                  <a:gd name="connsiteY4" fmla="*/ 462494 h 463213"/>
                  <a:gd name="connsiteX5" fmla="*/ 2079182 w 2252888"/>
                  <a:gd name="connsiteY5" fmla="*/ 0 h 463213"/>
                  <a:gd name="connsiteX6" fmla="*/ 2021282 w 2252888"/>
                  <a:gd name="connsiteY6" fmla="*/ 0 h 463213"/>
                  <a:gd name="connsiteX7" fmla="*/ 2137085 w 2252888"/>
                  <a:gd name="connsiteY7" fmla="*/ 0 h 463213"/>
                  <a:gd name="connsiteX0" fmla="*/ 1039592 w 2252888"/>
                  <a:gd name="connsiteY0" fmla="*/ 463213 h 463213"/>
                  <a:gd name="connsiteX1" fmla="*/ 0 w 2252888"/>
                  <a:gd name="connsiteY1" fmla="*/ 0 h 463213"/>
                  <a:gd name="connsiteX2" fmla="*/ 115803 w 2252888"/>
                  <a:gd name="connsiteY2" fmla="*/ 0 h 463213"/>
                  <a:gd name="connsiteX3" fmla="*/ 1155395 w 2252888"/>
                  <a:gd name="connsiteY3" fmla="*/ 463213 h 463213"/>
                  <a:gd name="connsiteX4" fmla="*/ 1039592 w 2252888"/>
                  <a:gd name="connsiteY4" fmla="*/ 463213 h 463213"/>
                  <a:gd name="connsiteX0" fmla="*/ 1097493 w 2252888"/>
                  <a:gd name="connsiteY0" fmla="*/ 462494 h 463213"/>
                  <a:gd name="connsiteX1" fmla="*/ 2079183 w 2252888"/>
                  <a:gd name="connsiteY1" fmla="*/ 0 h 463213"/>
                  <a:gd name="connsiteX2" fmla="*/ 2021282 w 2252888"/>
                  <a:gd name="connsiteY2" fmla="*/ 0 h 463213"/>
                  <a:gd name="connsiteX3" fmla="*/ 2137085 w 2252888"/>
                  <a:gd name="connsiteY3" fmla="*/ 0 h 463213"/>
                  <a:gd name="connsiteX4" fmla="*/ 2252888 w 2252888"/>
                  <a:gd name="connsiteY4" fmla="*/ 0 h 463213"/>
                  <a:gd name="connsiteX5" fmla="*/ 2194986 w 2252888"/>
                  <a:gd name="connsiteY5" fmla="*/ 0 h 463213"/>
                  <a:gd name="connsiteX6" fmla="*/ 1155394 w 2252888"/>
                  <a:gd name="connsiteY6" fmla="*/ 463213 h 463213"/>
                  <a:gd name="connsiteX7" fmla="*/ 1039592 w 2252888"/>
                  <a:gd name="connsiteY7" fmla="*/ 463213 h 463213"/>
                  <a:gd name="connsiteX8" fmla="*/ 0 w 2252888"/>
                  <a:gd name="connsiteY8" fmla="*/ 0 h 463213"/>
                  <a:gd name="connsiteX9" fmla="*/ 115803 w 2252888"/>
                  <a:gd name="connsiteY9" fmla="*/ 0 h 463213"/>
                  <a:gd name="connsiteX10" fmla="*/ 1155395 w 2252888"/>
                  <a:gd name="connsiteY10" fmla="*/ 463213 h 463213"/>
                  <a:gd name="connsiteX0" fmla="*/ 2137085 w 2252888"/>
                  <a:gd name="connsiteY0" fmla="*/ 2354 h 465567"/>
                  <a:gd name="connsiteX1" fmla="*/ 2252888 w 2252888"/>
                  <a:gd name="connsiteY1" fmla="*/ 2354 h 465567"/>
                  <a:gd name="connsiteX2" fmla="*/ 2194986 w 2252888"/>
                  <a:gd name="connsiteY2" fmla="*/ 2354 h 465567"/>
                  <a:gd name="connsiteX3" fmla="*/ 1535867 w 2252888"/>
                  <a:gd name="connsiteY3" fmla="*/ 433430 h 465567"/>
                  <a:gd name="connsiteX4" fmla="*/ 1097492 w 2252888"/>
                  <a:gd name="connsiteY4" fmla="*/ 464848 h 465567"/>
                  <a:gd name="connsiteX5" fmla="*/ 2079182 w 2252888"/>
                  <a:gd name="connsiteY5" fmla="*/ 2354 h 465567"/>
                  <a:gd name="connsiteX6" fmla="*/ 2021282 w 2252888"/>
                  <a:gd name="connsiteY6" fmla="*/ 2354 h 465567"/>
                  <a:gd name="connsiteX7" fmla="*/ 2137085 w 2252888"/>
                  <a:gd name="connsiteY7" fmla="*/ 2354 h 465567"/>
                  <a:gd name="connsiteX0" fmla="*/ 1039592 w 2252888"/>
                  <a:gd name="connsiteY0" fmla="*/ 465567 h 465567"/>
                  <a:gd name="connsiteX1" fmla="*/ 0 w 2252888"/>
                  <a:gd name="connsiteY1" fmla="*/ 2354 h 465567"/>
                  <a:gd name="connsiteX2" fmla="*/ 115803 w 2252888"/>
                  <a:gd name="connsiteY2" fmla="*/ 2354 h 465567"/>
                  <a:gd name="connsiteX3" fmla="*/ 1155395 w 2252888"/>
                  <a:gd name="connsiteY3" fmla="*/ 465567 h 465567"/>
                  <a:gd name="connsiteX4" fmla="*/ 1039592 w 2252888"/>
                  <a:gd name="connsiteY4" fmla="*/ 465567 h 465567"/>
                  <a:gd name="connsiteX0" fmla="*/ 1097493 w 2252888"/>
                  <a:gd name="connsiteY0" fmla="*/ 464848 h 465567"/>
                  <a:gd name="connsiteX1" fmla="*/ 2079183 w 2252888"/>
                  <a:gd name="connsiteY1" fmla="*/ 2354 h 465567"/>
                  <a:gd name="connsiteX2" fmla="*/ 2021282 w 2252888"/>
                  <a:gd name="connsiteY2" fmla="*/ 2354 h 465567"/>
                  <a:gd name="connsiteX3" fmla="*/ 2137085 w 2252888"/>
                  <a:gd name="connsiteY3" fmla="*/ 2354 h 465567"/>
                  <a:gd name="connsiteX4" fmla="*/ 2252888 w 2252888"/>
                  <a:gd name="connsiteY4" fmla="*/ 2354 h 465567"/>
                  <a:gd name="connsiteX5" fmla="*/ 2194986 w 2252888"/>
                  <a:gd name="connsiteY5" fmla="*/ 2354 h 465567"/>
                  <a:gd name="connsiteX6" fmla="*/ 1155394 w 2252888"/>
                  <a:gd name="connsiteY6" fmla="*/ 465567 h 465567"/>
                  <a:gd name="connsiteX7" fmla="*/ 1039592 w 2252888"/>
                  <a:gd name="connsiteY7" fmla="*/ 465567 h 465567"/>
                  <a:gd name="connsiteX8" fmla="*/ 49540 w 2252888"/>
                  <a:gd name="connsiteY8" fmla="*/ 0 h 465567"/>
                  <a:gd name="connsiteX9" fmla="*/ 115803 w 2252888"/>
                  <a:gd name="connsiteY9" fmla="*/ 2354 h 465567"/>
                  <a:gd name="connsiteX10" fmla="*/ 1155395 w 2252888"/>
                  <a:gd name="connsiteY10" fmla="*/ 465567 h 465567"/>
                  <a:gd name="connsiteX0" fmla="*/ 2087545 w 2203348"/>
                  <a:gd name="connsiteY0" fmla="*/ 2354 h 465567"/>
                  <a:gd name="connsiteX1" fmla="*/ 2203348 w 2203348"/>
                  <a:gd name="connsiteY1" fmla="*/ 2354 h 465567"/>
                  <a:gd name="connsiteX2" fmla="*/ 2145446 w 2203348"/>
                  <a:gd name="connsiteY2" fmla="*/ 2354 h 465567"/>
                  <a:gd name="connsiteX3" fmla="*/ 1486327 w 2203348"/>
                  <a:gd name="connsiteY3" fmla="*/ 433430 h 465567"/>
                  <a:gd name="connsiteX4" fmla="*/ 1047952 w 2203348"/>
                  <a:gd name="connsiteY4" fmla="*/ 464848 h 465567"/>
                  <a:gd name="connsiteX5" fmla="*/ 2029642 w 2203348"/>
                  <a:gd name="connsiteY5" fmla="*/ 2354 h 465567"/>
                  <a:gd name="connsiteX6" fmla="*/ 1971742 w 2203348"/>
                  <a:gd name="connsiteY6" fmla="*/ 2354 h 465567"/>
                  <a:gd name="connsiteX7" fmla="*/ 2087545 w 2203348"/>
                  <a:gd name="connsiteY7" fmla="*/ 2354 h 465567"/>
                  <a:gd name="connsiteX0" fmla="*/ 990052 w 2203348"/>
                  <a:gd name="connsiteY0" fmla="*/ 465567 h 465567"/>
                  <a:gd name="connsiteX1" fmla="*/ 8971 w 2203348"/>
                  <a:gd name="connsiteY1" fmla="*/ 388 h 465567"/>
                  <a:gd name="connsiteX2" fmla="*/ 66263 w 2203348"/>
                  <a:gd name="connsiteY2" fmla="*/ 2354 h 465567"/>
                  <a:gd name="connsiteX3" fmla="*/ 1105855 w 2203348"/>
                  <a:gd name="connsiteY3" fmla="*/ 465567 h 465567"/>
                  <a:gd name="connsiteX4" fmla="*/ 990052 w 2203348"/>
                  <a:gd name="connsiteY4" fmla="*/ 465567 h 465567"/>
                  <a:gd name="connsiteX0" fmla="*/ 1047953 w 2203348"/>
                  <a:gd name="connsiteY0" fmla="*/ 464848 h 465567"/>
                  <a:gd name="connsiteX1" fmla="*/ 2029643 w 2203348"/>
                  <a:gd name="connsiteY1" fmla="*/ 2354 h 465567"/>
                  <a:gd name="connsiteX2" fmla="*/ 1971742 w 2203348"/>
                  <a:gd name="connsiteY2" fmla="*/ 2354 h 465567"/>
                  <a:gd name="connsiteX3" fmla="*/ 2087545 w 2203348"/>
                  <a:gd name="connsiteY3" fmla="*/ 2354 h 465567"/>
                  <a:gd name="connsiteX4" fmla="*/ 2203348 w 2203348"/>
                  <a:gd name="connsiteY4" fmla="*/ 2354 h 465567"/>
                  <a:gd name="connsiteX5" fmla="*/ 2145446 w 2203348"/>
                  <a:gd name="connsiteY5" fmla="*/ 2354 h 465567"/>
                  <a:gd name="connsiteX6" fmla="*/ 1105854 w 2203348"/>
                  <a:gd name="connsiteY6" fmla="*/ 465567 h 465567"/>
                  <a:gd name="connsiteX7" fmla="*/ 990052 w 2203348"/>
                  <a:gd name="connsiteY7" fmla="*/ 465567 h 465567"/>
                  <a:gd name="connsiteX8" fmla="*/ 0 w 2203348"/>
                  <a:gd name="connsiteY8" fmla="*/ 0 h 465567"/>
                  <a:gd name="connsiteX9" fmla="*/ 66263 w 2203348"/>
                  <a:gd name="connsiteY9" fmla="*/ 2354 h 465567"/>
                  <a:gd name="connsiteX10" fmla="*/ 1105855 w 2203348"/>
                  <a:gd name="connsiteY10" fmla="*/ 465567 h 465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03348" h="465567" stroke="0" extrusionOk="0">
                    <a:moveTo>
                      <a:pt x="2087545" y="2354"/>
                    </a:moveTo>
                    <a:lnTo>
                      <a:pt x="2203348" y="2354"/>
                    </a:lnTo>
                    <a:lnTo>
                      <a:pt x="2145446" y="2354"/>
                    </a:lnTo>
                    <a:cubicBezTo>
                      <a:pt x="2145446" y="192747"/>
                      <a:pt x="1883982" y="363749"/>
                      <a:pt x="1486327" y="433430"/>
                    </a:cubicBezTo>
                    <a:cubicBezTo>
                      <a:pt x="1346985" y="457847"/>
                      <a:pt x="1197450" y="468564"/>
                      <a:pt x="1047952" y="464848"/>
                    </a:cubicBezTo>
                    <a:cubicBezTo>
                      <a:pt x="1598751" y="451158"/>
                      <a:pt x="2029642" y="248156"/>
                      <a:pt x="2029642" y="2354"/>
                    </a:cubicBezTo>
                    <a:lnTo>
                      <a:pt x="1971742" y="2354"/>
                    </a:lnTo>
                    <a:lnTo>
                      <a:pt x="2087545" y="2354"/>
                    </a:lnTo>
                    <a:close/>
                  </a:path>
                  <a:path w="2203348" h="465567" fill="darkenLess" stroke="0" extrusionOk="0">
                    <a:moveTo>
                      <a:pt x="990052" y="465567"/>
                    </a:moveTo>
                    <a:cubicBezTo>
                      <a:pt x="415901" y="465567"/>
                      <a:pt x="8971" y="256213"/>
                      <a:pt x="8971" y="388"/>
                    </a:cubicBezTo>
                    <a:lnTo>
                      <a:pt x="66263" y="2354"/>
                    </a:lnTo>
                    <a:cubicBezTo>
                      <a:pt x="66263" y="258179"/>
                      <a:pt x="531704" y="465567"/>
                      <a:pt x="1105855" y="465567"/>
                    </a:cubicBezTo>
                    <a:lnTo>
                      <a:pt x="990052" y="465567"/>
                    </a:lnTo>
                    <a:close/>
                  </a:path>
                  <a:path w="2203348" h="465567" fill="none" extrusionOk="0">
                    <a:moveTo>
                      <a:pt x="1047953" y="464848"/>
                    </a:moveTo>
                    <a:cubicBezTo>
                      <a:pt x="1598752" y="451158"/>
                      <a:pt x="2029643" y="248156"/>
                      <a:pt x="2029643" y="2354"/>
                    </a:cubicBezTo>
                    <a:lnTo>
                      <a:pt x="1971742" y="2354"/>
                    </a:lnTo>
                    <a:lnTo>
                      <a:pt x="2087545" y="2354"/>
                    </a:lnTo>
                    <a:lnTo>
                      <a:pt x="2203348" y="2354"/>
                    </a:lnTo>
                    <a:lnTo>
                      <a:pt x="2145446" y="2354"/>
                    </a:lnTo>
                    <a:cubicBezTo>
                      <a:pt x="2145446" y="258179"/>
                      <a:pt x="1680005" y="465567"/>
                      <a:pt x="1105854" y="465567"/>
                    </a:cubicBezTo>
                    <a:lnTo>
                      <a:pt x="990052" y="465567"/>
                    </a:lnTo>
                    <a:cubicBezTo>
                      <a:pt x="415901" y="465567"/>
                      <a:pt x="0" y="255825"/>
                      <a:pt x="0" y="0"/>
                    </a:cubicBezTo>
                    <a:cubicBezTo>
                      <a:pt x="38601" y="0"/>
                      <a:pt x="27662" y="2354"/>
                      <a:pt x="66263" y="2354"/>
                    </a:cubicBezTo>
                    <a:cubicBezTo>
                      <a:pt x="66263" y="258179"/>
                      <a:pt x="531704" y="465567"/>
                      <a:pt x="1105855" y="465567"/>
                    </a:cubicBezTo>
                  </a:path>
                </a:pathLst>
              </a:custGeom>
              <a:solidFill>
                <a:srgbClr val="36B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cxnSp>
            <p:nvCxnSpPr>
              <p:cNvPr id="106" name="曲线连接符 105"/>
              <p:cNvCxnSpPr>
                <a:stCxn id="93" idx="0"/>
              </p:cNvCxnSpPr>
              <p:nvPr/>
            </p:nvCxnSpPr>
            <p:spPr>
              <a:xfrm rot="16200000" flipV="1">
                <a:off x="4901825" y="2943507"/>
                <a:ext cx="1171062" cy="1776151"/>
              </a:xfrm>
              <a:prstGeom prst="curvedConnector2">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09" name="曲线连接符 108"/>
              <p:cNvCxnSpPr/>
              <p:nvPr/>
            </p:nvCxnSpPr>
            <p:spPr>
              <a:xfrm rot="5400000" flipH="1">
                <a:off x="5463759" y="3613998"/>
                <a:ext cx="660711" cy="957474"/>
              </a:xfrm>
              <a:prstGeom prst="curvedConnector2">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17" name="曲线连接符 116"/>
              <p:cNvCxnSpPr/>
              <p:nvPr/>
            </p:nvCxnSpPr>
            <p:spPr>
              <a:xfrm rot="5400000" flipH="1" flipV="1">
                <a:off x="6269108" y="3913785"/>
                <a:ext cx="725384" cy="445741"/>
              </a:xfrm>
              <a:prstGeom prst="curvedConnector3">
                <a:avLst>
                  <a:gd name="adj1" fmla="val 50000"/>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21" name="曲线连接符 120"/>
              <p:cNvCxnSpPr/>
              <p:nvPr/>
            </p:nvCxnSpPr>
            <p:spPr>
              <a:xfrm rot="1500000" flipV="1">
                <a:off x="6618342" y="3769637"/>
                <a:ext cx="1007575" cy="957802"/>
              </a:xfrm>
              <a:prstGeom prst="curvedConnector3">
                <a:avLst>
                  <a:gd name="adj1" fmla="val -3569"/>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27" name="下弧形箭头 126"/>
              <p:cNvSpPr/>
              <p:nvPr/>
            </p:nvSpPr>
            <p:spPr>
              <a:xfrm rot="1567033" flipV="1">
                <a:off x="5205791" y="4002351"/>
                <a:ext cx="1233029" cy="226878"/>
              </a:xfrm>
              <a:prstGeom prst="curvedUpArrow">
                <a:avLst>
                  <a:gd name="adj1" fmla="val 25000"/>
                  <a:gd name="adj2" fmla="val 50000"/>
                  <a:gd name="adj3" fmla="val 0"/>
                </a:avLst>
              </a:prstGeom>
              <a:solidFill>
                <a:srgbClr val="E957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28" name="下弧形箭头 127"/>
              <p:cNvSpPr/>
              <p:nvPr/>
            </p:nvSpPr>
            <p:spPr>
              <a:xfrm rot="20032967" flipH="1" flipV="1">
                <a:off x="6311268" y="3988146"/>
                <a:ext cx="1233029" cy="226878"/>
              </a:xfrm>
              <a:prstGeom prst="curvedUpArrow">
                <a:avLst>
                  <a:gd name="adj1" fmla="val 25000"/>
                  <a:gd name="adj2" fmla="val 50000"/>
                  <a:gd name="adj3" fmla="val 0"/>
                </a:avLst>
              </a:prstGeom>
              <a:solidFill>
                <a:srgbClr val="5D9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sp>
          <p:nvSpPr>
            <p:cNvPr id="137" name="椭圆 136"/>
            <p:cNvSpPr/>
            <p:nvPr/>
          </p:nvSpPr>
          <p:spPr>
            <a:xfrm>
              <a:off x="5470177" y="371354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8" name="椭圆 137"/>
            <p:cNvSpPr/>
            <p:nvPr/>
          </p:nvSpPr>
          <p:spPr>
            <a:xfrm>
              <a:off x="6003374" y="3869364"/>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9" name="椭圆 138"/>
            <p:cNvSpPr/>
            <p:nvPr/>
          </p:nvSpPr>
          <p:spPr>
            <a:xfrm>
              <a:off x="5046979" y="3630818"/>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0" name="椭圆 139"/>
            <p:cNvSpPr/>
            <p:nvPr/>
          </p:nvSpPr>
          <p:spPr>
            <a:xfrm>
              <a:off x="5516016" y="4212166"/>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1" name="椭圆 140"/>
            <p:cNvSpPr/>
            <p:nvPr/>
          </p:nvSpPr>
          <p:spPr>
            <a:xfrm>
              <a:off x="5629846" y="395830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2" name="椭圆 141"/>
            <p:cNvSpPr/>
            <p:nvPr/>
          </p:nvSpPr>
          <p:spPr>
            <a:xfrm>
              <a:off x="6676571" y="42437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3" name="椭圆 142"/>
            <p:cNvSpPr/>
            <p:nvPr/>
          </p:nvSpPr>
          <p:spPr>
            <a:xfrm>
              <a:off x="7077937" y="4086823"/>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4" name="椭圆 143"/>
            <p:cNvSpPr/>
            <p:nvPr/>
          </p:nvSpPr>
          <p:spPr>
            <a:xfrm>
              <a:off x="7537237" y="4239971"/>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5" name="椭圆 144"/>
            <p:cNvSpPr/>
            <p:nvPr/>
          </p:nvSpPr>
          <p:spPr>
            <a:xfrm>
              <a:off x="6763724" y="3855148"/>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6" name="椭圆 145"/>
            <p:cNvSpPr/>
            <p:nvPr/>
          </p:nvSpPr>
          <p:spPr>
            <a:xfrm>
              <a:off x="7640576" y="376451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13923424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6BC9B"/>
        </a:solidFill>
        <a:effectLst/>
      </p:bgPr>
    </p:bg>
    <p:spTree>
      <p:nvGrpSpPr>
        <p:cNvPr id="1" name=""/>
        <p:cNvGrpSpPr/>
        <p:nvPr/>
      </p:nvGrpSpPr>
      <p:grpSpPr>
        <a:xfrm>
          <a:off x="0" y="0"/>
          <a:ext cx="0" cy="0"/>
          <a:chOff x="0" y="0"/>
          <a:chExt cx="0" cy="0"/>
        </a:xfrm>
      </p:grpSpPr>
      <p:grpSp>
        <p:nvGrpSpPr>
          <p:cNvPr id="87" name="组合 86"/>
          <p:cNvGrpSpPr/>
          <p:nvPr/>
        </p:nvGrpSpPr>
        <p:grpSpPr>
          <a:xfrm>
            <a:off x="1391707" y="2392169"/>
            <a:ext cx="2081422" cy="1549547"/>
            <a:chOff x="1213978" y="2816696"/>
            <a:chExt cx="2081422" cy="1549547"/>
          </a:xfrm>
        </p:grpSpPr>
        <p:grpSp>
          <p:nvGrpSpPr>
            <p:cNvPr id="63" name="组合 62"/>
            <p:cNvGrpSpPr/>
            <p:nvPr/>
          </p:nvGrpSpPr>
          <p:grpSpPr>
            <a:xfrm flipV="1">
              <a:off x="1213978" y="3189364"/>
              <a:ext cx="2081422" cy="1176879"/>
              <a:chOff x="1112789" y="1417608"/>
              <a:chExt cx="2081422" cy="1176879"/>
            </a:xfrm>
          </p:grpSpPr>
          <p:sp>
            <p:nvSpPr>
              <p:cNvPr id="42" name="任意多边形 41"/>
              <p:cNvSpPr/>
              <p:nvPr/>
            </p:nvSpPr>
            <p:spPr>
              <a:xfrm rot="16200000">
                <a:off x="1058789" y="2358943"/>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任意多边形 42"/>
              <p:cNvSpPr/>
              <p:nvPr/>
            </p:nvSpPr>
            <p:spPr>
              <a:xfrm rot="17400000">
                <a:off x="1130871" y="2023687"/>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任意多边形 43"/>
              <p:cNvSpPr/>
              <p:nvPr/>
            </p:nvSpPr>
            <p:spPr>
              <a:xfrm rot="18600000">
                <a:off x="1313272" y="1733300"/>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任意多边形 44"/>
              <p:cNvSpPr/>
              <p:nvPr/>
            </p:nvSpPr>
            <p:spPr>
              <a:xfrm rot="19800000">
                <a:off x="1583990" y="1522811"/>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任意多边形 45"/>
              <p:cNvSpPr/>
              <p:nvPr/>
            </p:nvSpPr>
            <p:spPr>
              <a:xfrm rot="21000000">
                <a:off x="1910374" y="1417608"/>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7" name="任意多边形 46"/>
              <p:cNvSpPr/>
              <p:nvPr/>
            </p:nvSpPr>
            <p:spPr>
              <a:xfrm rot="600000">
                <a:off x="2253055" y="1430380"/>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任意多边形 47"/>
              <p:cNvSpPr/>
              <p:nvPr/>
            </p:nvSpPr>
            <p:spPr>
              <a:xfrm rot="1800000">
                <a:off x="2570701" y="1559583"/>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任意多边形 48"/>
              <p:cNvSpPr/>
              <p:nvPr/>
            </p:nvSpPr>
            <p:spPr>
              <a:xfrm rot="3000000">
                <a:off x="2825000" y="1789638"/>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任意多边形 49"/>
              <p:cNvSpPr/>
              <p:nvPr/>
            </p:nvSpPr>
            <p:spPr>
              <a:xfrm rot="4200000">
                <a:off x="2985282" y="2092793"/>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任意多边形 50"/>
              <p:cNvSpPr/>
              <p:nvPr/>
            </p:nvSpPr>
            <p:spPr>
              <a:xfrm rot="5400000">
                <a:off x="3032211" y="2432487"/>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66" name="组合 65"/>
            <p:cNvGrpSpPr/>
            <p:nvPr/>
          </p:nvGrpSpPr>
          <p:grpSpPr>
            <a:xfrm>
              <a:off x="2054913" y="2816696"/>
              <a:ext cx="426692" cy="1123517"/>
              <a:chOff x="3946525" y="6049962"/>
              <a:chExt cx="220663" cy="581025"/>
            </a:xfrm>
            <a:solidFill>
              <a:srgbClr val="FB6E52"/>
            </a:solidFill>
          </p:grpSpPr>
          <p:sp>
            <p:nvSpPr>
              <p:cNvPr id="64" name="Freeform 488"/>
              <p:cNvSpPr>
                <a:spLocks/>
              </p:cNvSpPr>
              <p:nvPr/>
            </p:nvSpPr>
            <p:spPr bwMode="auto">
              <a:xfrm>
                <a:off x="3946525" y="6189662"/>
                <a:ext cx="220663" cy="441325"/>
              </a:xfrm>
              <a:custGeom>
                <a:avLst/>
                <a:gdLst>
                  <a:gd name="T0" fmla="*/ 0 w 128"/>
                  <a:gd name="T1" fmla="*/ 39 h 255"/>
                  <a:gd name="T2" fmla="*/ 0 w 128"/>
                  <a:gd name="T3" fmla="*/ 144 h 255"/>
                  <a:gd name="T4" fmla="*/ 14 w 128"/>
                  <a:gd name="T5" fmla="*/ 144 h 255"/>
                  <a:gd name="T6" fmla="*/ 33 w 128"/>
                  <a:gd name="T7" fmla="*/ 255 h 255"/>
                  <a:gd name="T8" fmla="*/ 94 w 128"/>
                  <a:gd name="T9" fmla="*/ 255 h 255"/>
                  <a:gd name="T10" fmla="*/ 114 w 128"/>
                  <a:gd name="T11" fmla="*/ 144 h 255"/>
                  <a:gd name="T12" fmla="*/ 128 w 128"/>
                  <a:gd name="T13" fmla="*/ 144 h 255"/>
                  <a:gd name="T14" fmla="*/ 128 w 128"/>
                  <a:gd name="T15" fmla="*/ 39 h 255"/>
                  <a:gd name="T16" fmla="*/ 89 w 128"/>
                  <a:gd name="T17" fmla="*/ 0 h 255"/>
                  <a:gd name="T18" fmla="*/ 82 w 128"/>
                  <a:gd name="T19" fmla="*/ 0 h 255"/>
                  <a:gd name="T20" fmla="*/ 64 w 128"/>
                  <a:gd name="T21" fmla="*/ 47 h 255"/>
                  <a:gd name="T22" fmla="*/ 46 w 128"/>
                  <a:gd name="T23" fmla="*/ 0 h 255"/>
                  <a:gd name="T24" fmla="*/ 38 w 128"/>
                  <a:gd name="T25" fmla="*/ 0 h 255"/>
                  <a:gd name="T26" fmla="*/ 0 w 128"/>
                  <a:gd name="T27" fmla="*/ 39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255">
                    <a:moveTo>
                      <a:pt x="0" y="39"/>
                    </a:moveTo>
                    <a:cubicBezTo>
                      <a:pt x="0" y="144"/>
                      <a:pt x="0" y="144"/>
                      <a:pt x="0" y="144"/>
                    </a:cubicBezTo>
                    <a:cubicBezTo>
                      <a:pt x="14" y="144"/>
                      <a:pt x="14" y="144"/>
                      <a:pt x="14" y="144"/>
                    </a:cubicBezTo>
                    <a:cubicBezTo>
                      <a:pt x="33" y="255"/>
                      <a:pt x="33" y="255"/>
                      <a:pt x="33" y="255"/>
                    </a:cubicBezTo>
                    <a:cubicBezTo>
                      <a:pt x="94" y="255"/>
                      <a:pt x="94" y="255"/>
                      <a:pt x="94" y="255"/>
                    </a:cubicBezTo>
                    <a:cubicBezTo>
                      <a:pt x="114" y="144"/>
                      <a:pt x="114" y="144"/>
                      <a:pt x="114" y="144"/>
                    </a:cubicBezTo>
                    <a:cubicBezTo>
                      <a:pt x="128" y="144"/>
                      <a:pt x="128" y="144"/>
                      <a:pt x="128" y="144"/>
                    </a:cubicBezTo>
                    <a:cubicBezTo>
                      <a:pt x="128" y="39"/>
                      <a:pt x="128" y="39"/>
                      <a:pt x="128" y="39"/>
                    </a:cubicBezTo>
                    <a:cubicBezTo>
                      <a:pt x="128" y="17"/>
                      <a:pt x="110" y="0"/>
                      <a:pt x="89" y="0"/>
                    </a:cubicBezTo>
                    <a:cubicBezTo>
                      <a:pt x="82" y="0"/>
                      <a:pt x="82" y="0"/>
                      <a:pt x="82" y="0"/>
                    </a:cubicBezTo>
                    <a:cubicBezTo>
                      <a:pt x="64" y="47"/>
                      <a:pt x="64" y="47"/>
                      <a:pt x="64" y="47"/>
                    </a:cubicBezTo>
                    <a:cubicBezTo>
                      <a:pt x="46" y="0"/>
                      <a:pt x="46" y="0"/>
                      <a:pt x="46" y="0"/>
                    </a:cubicBezTo>
                    <a:cubicBezTo>
                      <a:pt x="38" y="0"/>
                      <a:pt x="38" y="0"/>
                      <a:pt x="38" y="0"/>
                    </a:cubicBezTo>
                    <a:cubicBezTo>
                      <a:pt x="17" y="0"/>
                      <a:pt x="0" y="17"/>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489"/>
              <p:cNvSpPr>
                <a:spLocks noChangeArrowheads="1"/>
              </p:cNvSpPr>
              <p:nvPr/>
            </p:nvSpPr>
            <p:spPr bwMode="auto">
              <a:xfrm>
                <a:off x="4002088" y="6049962"/>
                <a:ext cx="109538" cy="1111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8" name="组合 87"/>
          <p:cNvGrpSpPr/>
          <p:nvPr/>
        </p:nvGrpSpPr>
        <p:grpSpPr>
          <a:xfrm>
            <a:off x="5670872" y="2294907"/>
            <a:ext cx="2081422" cy="1658269"/>
            <a:chOff x="5493143" y="2707974"/>
            <a:chExt cx="2081422" cy="1658269"/>
          </a:xfrm>
        </p:grpSpPr>
        <p:grpSp>
          <p:nvGrpSpPr>
            <p:cNvPr id="73" name="组合 72"/>
            <p:cNvGrpSpPr/>
            <p:nvPr/>
          </p:nvGrpSpPr>
          <p:grpSpPr>
            <a:xfrm>
              <a:off x="5946779" y="2707974"/>
              <a:ext cx="1199047" cy="1232239"/>
              <a:chOff x="7777163" y="3752850"/>
              <a:chExt cx="458788" cy="471488"/>
            </a:xfrm>
            <a:solidFill>
              <a:srgbClr val="FFCE55"/>
            </a:solidFill>
          </p:grpSpPr>
          <p:sp>
            <p:nvSpPr>
              <p:cNvPr id="67" name="Freeform 438"/>
              <p:cNvSpPr>
                <a:spLocks/>
              </p:cNvSpPr>
              <p:nvPr/>
            </p:nvSpPr>
            <p:spPr bwMode="auto">
              <a:xfrm>
                <a:off x="8110538" y="3863975"/>
                <a:ext cx="125413" cy="292100"/>
              </a:xfrm>
              <a:custGeom>
                <a:avLst/>
                <a:gdLst>
                  <a:gd name="T0" fmla="*/ 47 w 73"/>
                  <a:gd name="T1" fmla="*/ 0 h 169"/>
                  <a:gd name="T2" fmla="*/ 42 w 73"/>
                  <a:gd name="T3" fmla="*/ 0 h 169"/>
                  <a:gd name="T4" fmla="*/ 31 w 73"/>
                  <a:gd name="T5" fmla="*/ 31 h 169"/>
                  <a:gd name="T6" fmla="*/ 19 w 73"/>
                  <a:gd name="T7" fmla="*/ 0 h 169"/>
                  <a:gd name="T8" fmla="*/ 14 w 73"/>
                  <a:gd name="T9" fmla="*/ 0 h 169"/>
                  <a:gd name="T10" fmla="*/ 0 w 73"/>
                  <a:gd name="T11" fmla="*/ 4 h 169"/>
                  <a:gd name="T12" fmla="*/ 9 w 73"/>
                  <a:gd name="T13" fmla="*/ 32 h 169"/>
                  <a:gd name="T14" fmla="*/ 9 w 73"/>
                  <a:gd name="T15" fmla="*/ 118 h 169"/>
                  <a:gd name="T16" fmla="*/ 9 w 73"/>
                  <a:gd name="T17" fmla="*/ 137 h 169"/>
                  <a:gd name="T18" fmla="*/ 5 w 73"/>
                  <a:gd name="T19" fmla="*/ 137 h 169"/>
                  <a:gd name="T20" fmla="*/ 10 w 73"/>
                  <a:gd name="T21" fmla="*/ 169 h 169"/>
                  <a:gd name="T22" fmla="*/ 51 w 73"/>
                  <a:gd name="T23" fmla="*/ 169 h 169"/>
                  <a:gd name="T24" fmla="*/ 64 w 73"/>
                  <a:gd name="T25" fmla="*/ 96 h 169"/>
                  <a:gd name="T26" fmla="*/ 73 w 73"/>
                  <a:gd name="T27" fmla="*/ 96 h 169"/>
                  <a:gd name="T28" fmla="*/ 73 w 73"/>
                  <a:gd name="T29" fmla="*/ 26 h 169"/>
                  <a:gd name="T30" fmla="*/ 47 w 73"/>
                  <a:gd name="T3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169">
                    <a:moveTo>
                      <a:pt x="47" y="0"/>
                    </a:moveTo>
                    <a:cubicBezTo>
                      <a:pt x="42" y="0"/>
                      <a:pt x="42" y="0"/>
                      <a:pt x="42" y="0"/>
                    </a:cubicBezTo>
                    <a:cubicBezTo>
                      <a:pt x="31" y="31"/>
                      <a:pt x="31" y="31"/>
                      <a:pt x="31" y="31"/>
                    </a:cubicBezTo>
                    <a:cubicBezTo>
                      <a:pt x="19" y="0"/>
                      <a:pt x="19" y="0"/>
                      <a:pt x="19" y="0"/>
                    </a:cubicBezTo>
                    <a:cubicBezTo>
                      <a:pt x="14" y="0"/>
                      <a:pt x="14" y="0"/>
                      <a:pt x="14" y="0"/>
                    </a:cubicBezTo>
                    <a:cubicBezTo>
                      <a:pt x="9" y="0"/>
                      <a:pt x="4" y="1"/>
                      <a:pt x="0" y="4"/>
                    </a:cubicBezTo>
                    <a:cubicBezTo>
                      <a:pt x="6" y="12"/>
                      <a:pt x="9" y="22"/>
                      <a:pt x="9" y="32"/>
                    </a:cubicBezTo>
                    <a:cubicBezTo>
                      <a:pt x="9" y="118"/>
                      <a:pt x="9" y="118"/>
                      <a:pt x="9" y="118"/>
                    </a:cubicBezTo>
                    <a:cubicBezTo>
                      <a:pt x="9" y="137"/>
                      <a:pt x="9" y="137"/>
                      <a:pt x="9" y="137"/>
                    </a:cubicBezTo>
                    <a:cubicBezTo>
                      <a:pt x="5" y="137"/>
                      <a:pt x="5" y="137"/>
                      <a:pt x="5" y="137"/>
                    </a:cubicBezTo>
                    <a:cubicBezTo>
                      <a:pt x="10" y="169"/>
                      <a:pt x="10" y="169"/>
                      <a:pt x="10" y="169"/>
                    </a:cubicBezTo>
                    <a:cubicBezTo>
                      <a:pt x="51" y="169"/>
                      <a:pt x="51" y="169"/>
                      <a:pt x="51" y="169"/>
                    </a:cubicBezTo>
                    <a:cubicBezTo>
                      <a:pt x="64" y="96"/>
                      <a:pt x="64" y="96"/>
                      <a:pt x="64" y="96"/>
                    </a:cubicBezTo>
                    <a:cubicBezTo>
                      <a:pt x="73" y="96"/>
                      <a:pt x="73" y="96"/>
                      <a:pt x="73" y="96"/>
                    </a:cubicBezTo>
                    <a:cubicBezTo>
                      <a:pt x="73" y="26"/>
                      <a:pt x="73" y="26"/>
                      <a:pt x="73" y="26"/>
                    </a:cubicBezTo>
                    <a:cubicBezTo>
                      <a:pt x="73" y="11"/>
                      <a:pt x="61" y="0"/>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Oval 439"/>
              <p:cNvSpPr>
                <a:spLocks noChangeArrowheads="1"/>
              </p:cNvSpPr>
              <p:nvPr/>
            </p:nvSpPr>
            <p:spPr bwMode="auto">
              <a:xfrm>
                <a:off x="8126413" y="3771900"/>
                <a:ext cx="74613"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40"/>
              <p:cNvSpPr>
                <a:spLocks/>
              </p:cNvSpPr>
              <p:nvPr/>
            </p:nvSpPr>
            <p:spPr bwMode="auto">
              <a:xfrm>
                <a:off x="7777163" y="3863975"/>
                <a:ext cx="119063" cy="292100"/>
              </a:xfrm>
              <a:custGeom>
                <a:avLst/>
                <a:gdLst>
                  <a:gd name="T0" fmla="*/ 59 w 69"/>
                  <a:gd name="T1" fmla="*/ 32 h 169"/>
                  <a:gd name="T2" fmla="*/ 69 w 69"/>
                  <a:gd name="T3" fmla="*/ 2 h 169"/>
                  <a:gd name="T4" fmla="*/ 59 w 69"/>
                  <a:gd name="T5" fmla="*/ 0 h 169"/>
                  <a:gd name="T6" fmla="*/ 55 w 69"/>
                  <a:gd name="T7" fmla="*/ 0 h 169"/>
                  <a:gd name="T8" fmla="*/ 43 w 69"/>
                  <a:gd name="T9" fmla="*/ 31 h 169"/>
                  <a:gd name="T10" fmla="*/ 31 w 69"/>
                  <a:gd name="T11" fmla="*/ 0 h 169"/>
                  <a:gd name="T12" fmla="*/ 26 w 69"/>
                  <a:gd name="T13" fmla="*/ 0 h 169"/>
                  <a:gd name="T14" fmla="*/ 0 w 69"/>
                  <a:gd name="T15" fmla="*/ 26 h 169"/>
                  <a:gd name="T16" fmla="*/ 0 w 69"/>
                  <a:gd name="T17" fmla="*/ 96 h 169"/>
                  <a:gd name="T18" fmla="*/ 10 w 69"/>
                  <a:gd name="T19" fmla="*/ 96 h 169"/>
                  <a:gd name="T20" fmla="*/ 22 w 69"/>
                  <a:gd name="T21" fmla="*/ 169 h 169"/>
                  <a:gd name="T22" fmla="*/ 63 w 69"/>
                  <a:gd name="T23" fmla="*/ 169 h 169"/>
                  <a:gd name="T24" fmla="*/ 69 w 69"/>
                  <a:gd name="T25" fmla="*/ 137 h 169"/>
                  <a:gd name="T26" fmla="*/ 59 w 69"/>
                  <a:gd name="T27" fmla="*/ 137 h 169"/>
                  <a:gd name="T28" fmla="*/ 59 w 69"/>
                  <a:gd name="T29" fmla="*/ 118 h 169"/>
                  <a:gd name="T30" fmla="*/ 59 w 69"/>
                  <a:gd name="T31" fmla="*/ 3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 h="169">
                    <a:moveTo>
                      <a:pt x="59" y="32"/>
                    </a:moveTo>
                    <a:cubicBezTo>
                      <a:pt x="59" y="21"/>
                      <a:pt x="63" y="10"/>
                      <a:pt x="69" y="2"/>
                    </a:cubicBezTo>
                    <a:cubicBezTo>
                      <a:pt x="66" y="1"/>
                      <a:pt x="63" y="0"/>
                      <a:pt x="59" y="0"/>
                    </a:cubicBezTo>
                    <a:cubicBezTo>
                      <a:pt x="55" y="0"/>
                      <a:pt x="55" y="0"/>
                      <a:pt x="55" y="0"/>
                    </a:cubicBezTo>
                    <a:cubicBezTo>
                      <a:pt x="43" y="31"/>
                      <a:pt x="43" y="31"/>
                      <a:pt x="43" y="31"/>
                    </a:cubicBezTo>
                    <a:cubicBezTo>
                      <a:pt x="31" y="0"/>
                      <a:pt x="31" y="0"/>
                      <a:pt x="31" y="0"/>
                    </a:cubicBezTo>
                    <a:cubicBezTo>
                      <a:pt x="26" y="0"/>
                      <a:pt x="26" y="0"/>
                      <a:pt x="26" y="0"/>
                    </a:cubicBezTo>
                    <a:cubicBezTo>
                      <a:pt x="12" y="0"/>
                      <a:pt x="0" y="11"/>
                      <a:pt x="0" y="26"/>
                    </a:cubicBezTo>
                    <a:cubicBezTo>
                      <a:pt x="0" y="96"/>
                      <a:pt x="0" y="96"/>
                      <a:pt x="0" y="96"/>
                    </a:cubicBezTo>
                    <a:cubicBezTo>
                      <a:pt x="10" y="96"/>
                      <a:pt x="10" y="96"/>
                      <a:pt x="10" y="96"/>
                    </a:cubicBezTo>
                    <a:cubicBezTo>
                      <a:pt x="22" y="169"/>
                      <a:pt x="22" y="169"/>
                      <a:pt x="22" y="169"/>
                    </a:cubicBezTo>
                    <a:cubicBezTo>
                      <a:pt x="63" y="169"/>
                      <a:pt x="63" y="169"/>
                      <a:pt x="63" y="169"/>
                    </a:cubicBezTo>
                    <a:cubicBezTo>
                      <a:pt x="69" y="137"/>
                      <a:pt x="69" y="137"/>
                      <a:pt x="69" y="137"/>
                    </a:cubicBezTo>
                    <a:cubicBezTo>
                      <a:pt x="59" y="137"/>
                      <a:pt x="59" y="137"/>
                      <a:pt x="59" y="137"/>
                    </a:cubicBezTo>
                    <a:cubicBezTo>
                      <a:pt x="59" y="118"/>
                      <a:pt x="59" y="118"/>
                      <a:pt x="59" y="118"/>
                    </a:cubicBezTo>
                    <a:lnTo>
                      <a:pt x="59"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441"/>
              <p:cNvSpPr>
                <a:spLocks noChangeArrowheads="1"/>
              </p:cNvSpPr>
              <p:nvPr/>
            </p:nvSpPr>
            <p:spPr bwMode="auto">
              <a:xfrm>
                <a:off x="7813675" y="3771900"/>
                <a:ext cx="74613"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42"/>
              <p:cNvSpPr>
                <a:spLocks/>
              </p:cNvSpPr>
              <p:nvPr/>
            </p:nvSpPr>
            <p:spPr bwMode="auto">
              <a:xfrm>
                <a:off x="7912100" y="3867150"/>
                <a:ext cx="179388" cy="357188"/>
              </a:xfrm>
              <a:custGeom>
                <a:avLst/>
                <a:gdLst>
                  <a:gd name="T0" fmla="*/ 73 w 104"/>
                  <a:gd name="T1" fmla="*/ 0 h 207"/>
                  <a:gd name="T2" fmla="*/ 67 w 104"/>
                  <a:gd name="T3" fmla="*/ 0 h 207"/>
                  <a:gd name="T4" fmla="*/ 52 w 104"/>
                  <a:gd name="T5" fmla="*/ 37 h 207"/>
                  <a:gd name="T6" fmla="*/ 38 w 104"/>
                  <a:gd name="T7" fmla="*/ 0 h 207"/>
                  <a:gd name="T8" fmla="*/ 32 w 104"/>
                  <a:gd name="T9" fmla="*/ 0 h 207"/>
                  <a:gd name="T10" fmla="*/ 5 w 104"/>
                  <a:gd name="T11" fmla="*/ 15 h 207"/>
                  <a:gd name="T12" fmla="*/ 0 w 104"/>
                  <a:gd name="T13" fmla="*/ 31 h 207"/>
                  <a:gd name="T14" fmla="*/ 0 w 104"/>
                  <a:gd name="T15" fmla="*/ 95 h 207"/>
                  <a:gd name="T16" fmla="*/ 0 w 104"/>
                  <a:gd name="T17" fmla="*/ 117 h 207"/>
                  <a:gd name="T18" fmla="*/ 12 w 104"/>
                  <a:gd name="T19" fmla="*/ 117 h 207"/>
                  <a:gd name="T20" fmla="*/ 27 w 104"/>
                  <a:gd name="T21" fmla="*/ 207 h 207"/>
                  <a:gd name="T22" fmla="*/ 77 w 104"/>
                  <a:gd name="T23" fmla="*/ 207 h 207"/>
                  <a:gd name="T24" fmla="*/ 93 w 104"/>
                  <a:gd name="T25" fmla="*/ 117 h 207"/>
                  <a:gd name="T26" fmla="*/ 104 w 104"/>
                  <a:gd name="T27" fmla="*/ 117 h 207"/>
                  <a:gd name="T28" fmla="*/ 104 w 104"/>
                  <a:gd name="T29" fmla="*/ 95 h 207"/>
                  <a:gd name="T30" fmla="*/ 104 w 104"/>
                  <a:gd name="T31" fmla="*/ 31 h 207"/>
                  <a:gd name="T32" fmla="*/ 103 w 104"/>
                  <a:gd name="T33" fmla="*/ 23 h 207"/>
                  <a:gd name="T34" fmla="*/ 73 w 104"/>
                  <a:gd name="T35"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207">
                    <a:moveTo>
                      <a:pt x="73" y="0"/>
                    </a:moveTo>
                    <a:cubicBezTo>
                      <a:pt x="67" y="0"/>
                      <a:pt x="67" y="0"/>
                      <a:pt x="67" y="0"/>
                    </a:cubicBezTo>
                    <a:cubicBezTo>
                      <a:pt x="52" y="37"/>
                      <a:pt x="52" y="37"/>
                      <a:pt x="52" y="37"/>
                    </a:cubicBezTo>
                    <a:cubicBezTo>
                      <a:pt x="38" y="0"/>
                      <a:pt x="38" y="0"/>
                      <a:pt x="38" y="0"/>
                    </a:cubicBezTo>
                    <a:cubicBezTo>
                      <a:pt x="32" y="0"/>
                      <a:pt x="32" y="0"/>
                      <a:pt x="32" y="0"/>
                    </a:cubicBezTo>
                    <a:cubicBezTo>
                      <a:pt x="20" y="0"/>
                      <a:pt x="11" y="6"/>
                      <a:pt x="5" y="15"/>
                    </a:cubicBezTo>
                    <a:cubicBezTo>
                      <a:pt x="2" y="19"/>
                      <a:pt x="0" y="25"/>
                      <a:pt x="0" y="31"/>
                    </a:cubicBezTo>
                    <a:cubicBezTo>
                      <a:pt x="0" y="95"/>
                      <a:pt x="0" y="95"/>
                      <a:pt x="0" y="95"/>
                    </a:cubicBezTo>
                    <a:cubicBezTo>
                      <a:pt x="0" y="117"/>
                      <a:pt x="0" y="117"/>
                      <a:pt x="0" y="117"/>
                    </a:cubicBezTo>
                    <a:cubicBezTo>
                      <a:pt x="12" y="117"/>
                      <a:pt x="12" y="117"/>
                      <a:pt x="12" y="117"/>
                    </a:cubicBezTo>
                    <a:cubicBezTo>
                      <a:pt x="27" y="207"/>
                      <a:pt x="27" y="207"/>
                      <a:pt x="27" y="207"/>
                    </a:cubicBezTo>
                    <a:cubicBezTo>
                      <a:pt x="77" y="207"/>
                      <a:pt x="77" y="207"/>
                      <a:pt x="77" y="207"/>
                    </a:cubicBezTo>
                    <a:cubicBezTo>
                      <a:pt x="93" y="117"/>
                      <a:pt x="93" y="117"/>
                      <a:pt x="93" y="117"/>
                    </a:cubicBezTo>
                    <a:cubicBezTo>
                      <a:pt x="104" y="117"/>
                      <a:pt x="104" y="117"/>
                      <a:pt x="104" y="117"/>
                    </a:cubicBezTo>
                    <a:cubicBezTo>
                      <a:pt x="104" y="95"/>
                      <a:pt x="104" y="95"/>
                      <a:pt x="104" y="95"/>
                    </a:cubicBezTo>
                    <a:cubicBezTo>
                      <a:pt x="104" y="31"/>
                      <a:pt x="104" y="31"/>
                      <a:pt x="104" y="31"/>
                    </a:cubicBezTo>
                    <a:cubicBezTo>
                      <a:pt x="104" y="28"/>
                      <a:pt x="104" y="26"/>
                      <a:pt x="103" y="23"/>
                    </a:cubicBezTo>
                    <a:cubicBezTo>
                      <a:pt x="100" y="10"/>
                      <a:pt x="88"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43"/>
              <p:cNvSpPr>
                <a:spLocks/>
              </p:cNvSpPr>
              <p:nvPr/>
            </p:nvSpPr>
            <p:spPr bwMode="auto">
              <a:xfrm>
                <a:off x="7956550" y="3752850"/>
                <a:ext cx="90488" cy="88900"/>
              </a:xfrm>
              <a:custGeom>
                <a:avLst/>
                <a:gdLst>
                  <a:gd name="T0" fmla="*/ 0 w 52"/>
                  <a:gd name="T1" fmla="*/ 26 h 52"/>
                  <a:gd name="T2" fmla="*/ 10 w 52"/>
                  <a:gd name="T3" fmla="*/ 46 h 52"/>
                  <a:gd name="T4" fmla="*/ 26 w 52"/>
                  <a:gd name="T5" fmla="*/ 52 h 52"/>
                  <a:gd name="T6" fmla="*/ 43 w 52"/>
                  <a:gd name="T7" fmla="*/ 46 h 52"/>
                  <a:gd name="T8" fmla="*/ 52 w 52"/>
                  <a:gd name="T9" fmla="*/ 26 h 52"/>
                  <a:gd name="T10" fmla="*/ 26 w 52"/>
                  <a:gd name="T11" fmla="*/ 0 h 52"/>
                  <a:gd name="T12" fmla="*/ 0 w 52"/>
                  <a:gd name="T13" fmla="*/ 26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0" y="26"/>
                    </a:moveTo>
                    <a:cubicBezTo>
                      <a:pt x="0" y="34"/>
                      <a:pt x="4" y="41"/>
                      <a:pt x="10" y="46"/>
                    </a:cubicBezTo>
                    <a:cubicBezTo>
                      <a:pt x="14" y="50"/>
                      <a:pt x="20" y="52"/>
                      <a:pt x="26" y="52"/>
                    </a:cubicBezTo>
                    <a:cubicBezTo>
                      <a:pt x="32" y="52"/>
                      <a:pt x="38" y="50"/>
                      <a:pt x="43" y="46"/>
                    </a:cubicBezTo>
                    <a:cubicBezTo>
                      <a:pt x="48" y="41"/>
                      <a:pt x="52" y="34"/>
                      <a:pt x="52" y="26"/>
                    </a:cubicBezTo>
                    <a:cubicBezTo>
                      <a:pt x="52" y="12"/>
                      <a:pt x="41" y="0"/>
                      <a:pt x="26" y="0"/>
                    </a:cubicBezTo>
                    <a:cubicBezTo>
                      <a:pt x="12" y="0"/>
                      <a:pt x="0" y="12"/>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4" name="组合 73"/>
            <p:cNvGrpSpPr/>
            <p:nvPr/>
          </p:nvGrpSpPr>
          <p:grpSpPr>
            <a:xfrm flipV="1">
              <a:off x="5493143" y="3189364"/>
              <a:ext cx="2081422" cy="1176879"/>
              <a:chOff x="1112789" y="1417608"/>
              <a:chExt cx="2081422" cy="1176879"/>
            </a:xfrm>
          </p:grpSpPr>
          <p:sp>
            <p:nvSpPr>
              <p:cNvPr id="75" name="任意多边形 74"/>
              <p:cNvSpPr/>
              <p:nvPr/>
            </p:nvSpPr>
            <p:spPr>
              <a:xfrm rot="16200000">
                <a:off x="1058789" y="2358943"/>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 name="任意多边形 75"/>
              <p:cNvSpPr/>
              <p:nvPr/>
            </p:nvSpPr>
            <p:spPr>
              <a:xfrm rot="17400000">
                <a:off x="1130871" y="2023687"/>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7" name="任意多边形 76"/>
              <p:cNvSpPr/>
              <p:nvPr/>
            </p:nvSpPr>
            <p:spPr>
              <a:xfrm rot="18600000">
                <a:off x="1313272" y="1733300"/>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 name="任意多边形 77"/>
              <p:cNvSpPr/>
              <p:nvPr/>
            </p:nvSpPr>
            <p:spPr>
              <a:xfrm rot="19800000">
                <a:off x="1583990" y="1522811"/>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9" name="任意多边形 78"/>
              <p:cNvSpPr/>
              <p:nvPr/>
            </p:nvSpPr>
            <p:spPr>
              <a:xfrm rot="21000000">
                <a:off x="1910374" y="1417608"/>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0" name="任意多边形 79"/>
              <p:cNvSpPr/>
              <p:nvPr/>
            </p:nvSpPr>
            <p:spPr>
              <a:xfrm rot="600000">
                <a:off x="2253055" y="1430380"/>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1" name="任意多边形 80"/>
              <p:cNvSpPr/>
              <p:nvPr/>
            </p:nvSpPr>
            <p:spPr>
              <a:xfrm rot="1800000">
                <a:off x="2570701" y="1559583"/>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任意多边形 81"/>
              <p:cNvSpPr/>
              <p:nvPr/>
            </p:nvSpPr>
            <p:spPr>
              <a:xfrm rot="3000000">
                <a:off x="2825000" y="1789638"/>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3" name="任意多边形 82"/>
              <p:cNvSpPr/>
              <p:nvPr/>
            </p:nvSpPr>
            <p:spPr>
              <a:xfrm rot="4200000">
                <a:off x="2985282" y="2092793"/>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任意多边形 83"/>
              <p:cNvSpPr/>
              <p:nvPr/>
            </p:nvSpPr>
            <p:spPr>
              <a:xfrm rot="5400000">
                <a:off x="3032211" y="2432487"/>
                <a:ext cx="216000" cy="108000"/>
              </a:xfrm>
              <a:custGeom>
                <a:avLst/>
                <a:gdLst>
                  <a:gd name="connsiteX0" fmla="*/ 90000 w 180000"/>
                  <a:gd name="connsiteY0" fmla="*/ 0 h 90000"/>
                  <a:gd name="connsiteX1" fmla="*/ 180000 w 180000"/>
                  <a:gd name="connsiteY1" fmla="*/ 90000 h 90000"/>
                  <a:gd name="connsiteX2" fmla="*/ 0 w 180000"/>
                  <a:gd name="connsiteY2" fmla="*/ 90000 h 90000"/>
                  <a:gd name="connsiteX3" fmla="*/ 90000 w 180000"/>
                  <a:gd name="connsiteY3" fmla="*/ 0 h 90000"/>
                </a:gdLst>
                <a:ahLst/>
                <a:cxnLst>
                  <a:cxn ang="0">
                    <a:pos x="connsiteX0" y="connsiteY0"/>
                  </a:cxn>
                  <a:cxn ang="0">
                    <a:pos x="connsiteX1" y="connsiteY1"/>
                  </a:cxn>
                  <a:cxn ang="0">
                    <a:pos x="connsiteX2" y="connsiteY2"/>
                  </a:cxn>
                  <a:cxn ang="0">
                    <a:pos x="connsiteX3" y="connsiteY3"/>
                  </a:cxn>
                </a:cxnLst>
                <a:rect l="l" t="t" r="r" b="b"/>
                <a:pathLst>
                  <a:path w="180000" h="90000">
                    <a:moveTo>
                      <a:pt x="90000" y="0"/>
                    </a:moveTo>
                    <a:cubicBezTo>
                      <a:pt x="139706" y="0"/>
                      <a:pt x="180000" y="40294"/>
                      <a:pt x="180000" y="90000"/>
                    </a:cubicBezTo>
                    <a:lnTo>
                      <a:pt x="0" y="90000"/>
                    </a:lnTo>
                    <a:cubicBezTo>
                      <a:pt x="0" y="40294"/>
                      <a:pt x="40294" y="0"/>
                      <a:pt x="9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cxnSp>
        <p:nvCxnSpPr>
          <p:cNvPr id="86" name="直接连接符 85"/>
          <p:cNvCxnSpPr/>
          <p:nvPr/>
        </p:nvCxnSpPr>
        <p:spPr>
          <a:xfrm>
            <a:off x="4572000" y="2073074"/>
            <a:ext cx="0" cy="1985534"/>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a:xfrm>
            <a:off x="1105133" y="1329181"/>
            <a:ext cx="2681709" cy="461665"/>
          </a:xfrm>
          <a:prstGeom prst="rect">
            <a:avLst/>
          </a:prstGeom>
          <a:noFill/>
        </p:spPr>
        <p:txBody>
          <a:bodyPr wrap="square" rtlCol="0">
            <a:spAutoFit/>
          </a:bodyPr>
          <a:lstStyle/>
          <a:p>
            <a:r>
              <a:rPr lang="zh-CN" altLang="en-US" sz="2400" b="1" dirty="0" smtClean="0">
                <a:solidFill>
                  <a:schemeClr val="bg1"/>
                </a:solidFill>
              </a:rPr>
              <a:t>此处输入你的标题</a:t>
            </a:r>
            <a:endParaRPr lang="zh-CN" altLang="en-US" sz="2400" b="1" dirty="0">
              <a:solidFill>
                <a:schemeClr val="bg1"/>
              </a:solidFill>
            </a:endParaRPr>
          </a:p>
        </p:txBody>
      </p:sp>
      <p:sp>
        <p:nvSpPr>
          <p:cNvPr id="90" name="文本框 89"/>
          <p:cNvSpPr txBox="1"/>
          <p:nvPr/>
        </p:nvSpPr>
        <p:spPr>
          <a:xfrm>
            <a:off x="5370728" y="1329181"/>
            <a:ext cx="2681709" cy="461665"/>
          </a:xfrm>
          <a:prstGeom prst="rect">
            <a:avLst/>
          </a:prstGeom>
          <a:noFill/>
        </p:spPr>
        <p:txBody>
          <a:bodyPr wrap="square" rtlCol="0">
            <a:spAutoFit/>
          </a:bodyPr>
          <a:lstStyle/>
          <a:p>
            <a:r>
              <a:rPr lang="zh-CN" altLang="en-US" sz="2400" b="1" dirty="0" smtClean="0">
                <a:solidFill>
                  <a:schemeClr val="bg1"/>
                </a:solidFill>
              </a:rPr>
              <a:t>此处输入你的标题</a:t>
            </a:r>
            <a:endParaRPr lang="zh-CN" altLang="en-US" sz="2400" b="1" dirty="0">
              <a:solidFill>
                <a:schemeClr val="bg1"/>
              </a:solidFill>
            </a:endParaRPr>
          </a:p>
        </p:txBody>
      </p:sp>
      <p:sp>
        <p:nvSpPr>
          <p:cNvPr id="91" name="文本框 90"/>
          <p:cNvSpPr txBox="1"/>
          <p:nvPr/>
        </p:nvSpPr>
        <p:spPr>
          <a:xfrm>
            <a:off x="787179" y="4259746"/>
            <a:ext cx="3317618" cy="1754326"/>
          </a:xfrm>
          <a:prstGeom prst="rect">
            <a:avLst/>
          </a:prstGeom>
          <a:noFill/>
        </p:spPr>
        <p:txBody>
          <a:bodyPr wrap="square" rtlCol="0">
            <a:spAutoFit/>
          </a:bodyPr>
          <a:lstStyle/>
          <a:p>
            <a:pPr algn="ctr">
              <a:lnSpc>
                <a:spcPct val="120000"/>
              </a:lnSpc>
            </a:pPr>
            <a:r>
              <a:rPr lang="zh-CN" altLang="en-US" dirty="0" smtClean="0">
                <a:solidFill>
                  <a:schemeClr val="bg1"/>
                </a:solidFill>
              </a:rPr>
              <a:t>此处输入你的内容此处输入你的内容此处输入你的内容此处输入你的内容此处输入你的内容此处输入你的内容此处输入你的内容</a:t>
            </a:r>
          </a:p>
        </p:txBody>
      </p:sp>
      <p:sp>
        <p:nvSpPr>
          <p:cNvPr id="92" name="文本框 91"/>
          <p:cNvSpPr txBox="1"/>
          <p:nvPr/>
        </p:nvSpPr>
        <p:spPr>
          <a:xfrm>
            <a:off x="5052774" y="4259746"/>
            <a:ext cx="3317618" cy="1754326"/>
          </a:xfrm>
          <a:prstGeom prst="rect">
            <a:avLst/>
          </a:prstGeom>
          <a:noFill/>
        </p:spPr>
        <p:txBody>
          <a:bodyPr wrap="square" rtlCol="0">
            <a:spAutoFit/>
          </a:bodyPr>
          <a:lstStyle/>
          <a:p>
            <a:pPr algn="ctr">
              <a:lnSpc>
                <a:spcPct val="120000"/>
              </a:lnSpc>
            </a:pPr>
            <a:r>
              <a:rPr lang="zh-CN" altLang="en-US" dirty="0" smtClean="0">
                <a:solidFill>
                  <a:schemeClr val="bg1"/>
                </a:solidFill>
              </a:rPr>
              <a:t>此处输入你的内容此处输入你的内容此处输入你的内容此处输入你的内容此处输入你的内容此处输入你的内容此处输入你的内容</a:t>
            </a:r>
          </a:p>
        </p:txBody>
      </p:sp>
    </p:spTree>
    <p:extLst>
      <p:ext uri="{BB962C8B-B14F-4D97-AF65-F5344CB8AC3E}">
        <p14:creationId xmlns:p14="http://schemas.microsoft.com/office/powerpoint/2010/main" val="5657966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6BC9B"/>
        </a:solidFill>
        <a:effectLst/>
      </p:bgPr>
    </p:bg>
    <p:spTree>
      <p:nvGrpSpPr>
        <p:cNvPr id="1" name=""/>
        <p:cNvGrpSpPr/>
        <p:nvPr/>
      </p:nvGrpSpPr>
      <p:grpSpPr>
        <a:xfrm>
          <a:off x="0" y="0"/>
          <a:ext cx="0" cy="0"/>
          <a:chOff x="0" y="0"/>
          <a:chExt cx="0" cy="0"/>
        </a:xfrm>
      </p:grpSpPr>
      <p:graphicFrame>
        <p:nvGraphicFramePr>
          <p:cNvPr id="9" name="图表 8"/>
          <p:cNvGraphicFramePr/>
          <p:nvPr>
            <p:extLst>
              <p:ext uri="{D42A27DB-BD31-4B8C-83A1-F6EECF244321}">
                <p14:modId xmlns:p14="http://schemas.microsoft.com/office/powerpoint/2010/main" val="475380750"/>
              </p:ext>
            </p:extLst>
          </p:nvPr>
        </p:nvGraphicFramePr>
        <p:xfrm>
          <a:off x="2637183" y="2110713"/>
          <a:ext cx="3869634" cy="2579756"/>
        </p:xfrm>
        <a:graphic>
          <a:graphicData uri="http://schemas.openxmlformats.org/drawingml/2006/chart">
            <c:chart xmlns:c="http://schemas.openxmlformats.org/drawingml/2006/chart" xmlns:r="http://schemas.openxmlformats.org/officeDocument/2006/relationships" r:id="rId2"/>
          </a:graphicData>
        </a:graphic>
      </p:graphicFrame>
      <p:grpSp>
        <p:nvGrpSpPr>
          <p:cNvPr id="5" name="组合 4"/>
          <p:cNvGrpSpPr/>
          <p:nvPr/>
        </p:nvGrpSpPr>
        <p:grpSpPr>
          <a:xfrm>
            <a:off x="3381899" y="2206416"/>
            <a:ext cx="2388352" cy="2388352"/>
            <a:chOff x="6262688" y="4565650"/>
            <a:chExt cx="465138" cy="465138"/>
          </a:xfrm>
          <a:solidFill>
            <a:schemeClr val="bg1"/>
          </a:solidFill>
        </p:grpSpPr>
        <p:sp>
          <p:nvSpPr>
            <p:cNvPr id="3" name="Freeform 347"/>
            <p:cNvSpPr>
              <a:spLocks noEditPoints="1"/>
            </p:cNvSpPr>
            <p:nvPr/>
          </p:nvSpPr>
          <p:spPr bwMode="auto">
            <a:xfrm>
              <a:off x="6426201" y="4706937"/>
              <a:ext cx="136525" cy="158750"/>
            </a:xfrm>
            <a:custGeom>
              <a:avLst/>
              <a:gdLst>
                <a:gd name="T0" fmla="*/ 43 w 79"/>
                <a:gd name="T1" fmla="*/ 6 h 92"/>
                <a:gd name="T2" fmla="*/ 43 w 79"/>
                <a:gd name="T3" fmla="*/ 0 h 92"/>
                <a:gd name="T4" fmla="*/ 43 w 79"/>
                <a:gd name="T5" fmla="*/ 0 h 92"/>
                <a:gd name="T6" fmla="*/ 34 w 79"/>
                <a:gd name="T7" fmla="*/ 0 h 92"/>
                <a:gd name="T8" fmla="*/ 35 w 79"/>
                <a:gd name="T9" fmla="*/ 43 h 92"/>
                <a:gd name="T10" fmla="*/ 31 w 79"/>
                <a:gd name="T11" fmla="*/ 45 h 92"/>
                <a:gd name="T12" fmla="*/ 24 w 79"/>
                <a:gd name="T13" fmla="*/ 39 h 92"/>
                <a:gd name="T14" fmla="*/ 19 w 79"/>
                <a:gd name="T15" fmla="*/ 44 h 92"/>
                <a:gd name="T16" fmla="*/ 26 w 79"/>
                <a:gd name="T17" fmla="*/ 50 h 92"/>
                <a:gd name="T18" fmla="*/ 25 w 79"/>
                <a:gd name="T19" fmla="*/ 51 h 92"/>
                <a:gd name="T20" fmla="*/ 1 w 79"/>
                <a:gd name="T21" fmla="*/ 51 h 92"/>
                <a:gd name="T22" fmla="*/ 0 w 79"/>
                <a:gd name="T23" fmla="*/ 63 h 92"/>
                <a:gd name="T24" fmla="*/ 25 w 79"/>
                <a:gd name="T25" fmla="*/ 64 h 92"/>
                <a:gd name="T26" fmla="*/ 29 w 79"/>
                <a:gd name="T27" fmla="*/ 70 h 92"/>
                <a:gd name="T28" fmla="*/ 49 w 79"/>
                <a:gd name="T29" fmla="*/ 71 h 92"/>
                <a:gd name="T30" fmla="*/ 73 w 79"/>
                <a:gd name="T31" fmla="*/ 92 h 92"/>
                <a:gd name="T32" fmla="*/ 74 w 79"/>
                <a:gd name="T33" fmla="*/ 92 h 92"/>
                <a:gd name="T34" fmla="*/ 77 w 79"/>
                <a:gd name="T35" fmla="*/ 88 h 92"/>
                <a:gd name="T36" fmla="*/ 79 w 79"/>
                <a:gd name="T37" fmla="*/ 87 h 92"/>
                <a:gd name="T38" fmla="*/ 56 w 79"/>
                <a:gd name="T39" fmla="*/ 67 h 92"/>
                <a:gd name="T40" fmla="*/ 63 w 79"/>
                <a:gd name="T41" fmla="*/ 67 h 92"/>
                <a:gd name="T42" fmla="*/ 64 w 79"/>
                <a:gd name="T43" fmla="*/ 50 h 92"/>
                <a:gd name="T44" fmla="*/ 54 w 79"/>
                <a:gd name="T45" fmla="*/ 50 h 92"/>
                <a:gd name="T46" fmla="*/ 51 w 79"/>
                <a:gd name="T47" fmla="*/ 46 h 92"/>
                <a:gd name="T48" fmla="*/ 44 w 79"/>
                <a:gd name="T49" fmla="*/ 42 h 92"/>
                <a:gd name="T50" fmla="*/ 43 w 79"/>
                <a:gd name="T51" fmla="*/ 6 h 92"/>
                <a:gd name="T52" fmla="*/ 45 w 79"/>
                <a:gd name="T53" fmla="*/ 54 h 92"/>
                <a:gd name="T54" fmla="*/ 46 w 79"/>
                <a:gd name="T55" fmla="*/ 56 h 92"/>
                <a:gd name="T56" fmla="*/ 46 w 79"/>
                <a:gd name="T57" fmla="*/ 58 h 92"/>
                <a:gd name="T58" fmla="*/ 46 w 79"/>
                <a:gd name="T59" fmla="*/ 60 h 92"/>
                <a:gd name="T60" fmla="*/ 45 w 79"/>
                <a:gd name="T61" fmla="*/ 61 h 92"/>
                <a:gd name="T62" fmla="*/ 45 w 79"/>
                <a:gd name="T63" fmla="*/ 62 h 92"/>
                <a:gd name="T64" fmla="*/ 41 w 79"/>
                <a:gd name="T65" fmla="*/ 63 h 92"/>
                <a:gd name="T66" fmla="*/ 37 w 79"/>
                <a:gd name="T67" fmla="*/ 62 h 92"/>
                <a:gd name="T68" fmla="*/ 35 w 79"/>
                <a:gd name="T69" fmla="*/ 60 h 92"/>
                <a:gd name="T70" fmla="*/ 35 w 79"/>
                <a:gd name="T71" fmla="*/ 58 h 92"/>
                <a:gd name="T72" fmla="*/ 35 w 79"/>
                <a:gd name="T73" fmla="*/ 55 h 92"/>
                <a:gd name="T74" fmla="*/ 36 w 79"/>
                <a:gd name="T75" fmla="*/ 54 h 92"/>
                <a:gd name="T76" fmla="*/ 40 w 79"/>
                <a:gd name="T77" fmla="*/ 52 h 92"/>
                <a:gd name="T78" fmla="*/ 44 w 79"/>
                <a:gd name="T79" fmla="*/ 53 h 92"/>
                <a:gd name="T80" fmla="*/ 45 w 79"/>
                <a:gd name="T81" fmla="*/ 5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9" h="92">
                  <a:moveTo>
                    <a:pt x="43" y="6"/>
                  </a:moveTo>
                  <a:cubicBezTo>
                    <a:pt x="43" y="0"/>
                    <a:pt x="43" y="0"/>
                    <a:pt x="43" y="0"/>
                  </a:cubicBezTo>
                  <a:cubicBezTo>
                    <a:pt x="43" y="0"/>
                    <a:pt x="43" y="0"/>
                    <a:pt x="43" y="0"/>
                  </a:cubicBezTo>
                  <a:cubicBezTo>
                    <a:pt x="34" y="0"/>
                    <a:pt x="34" y="0"/>
                    <a:pt x="34" y="0"/>
                  </a:cubicBezTo>
                  <a:cubicBezTo>
                    <a:pt x="35" y="43"/>
                    <a:pt x="35" y="43"/>
                    <a:pt x="35" y="43"/>
                  </a:cubicBezTo>
                  <a:cubicBezTo>
                    <a:pt x="34" y="43"/>
                    <a:pt x="32" y="44"/>
                    <a:pt x="31" y="45"/>
                  </a:cubicBezTo>
                  <a:cubicBezTo>
                    <a:pt x="24" y="39"/>
                    <a:pt x="24" y="39"/>
                    <a:pt x="24" y="39"/>
                  </a:cubicBezTo>
                  <a:cubicBezTo>
                    <a:pt x="19" y="44"/>
                    <a:pt x="19" y="44"/>
                    <a:pt x="19" y="44"/>
                  </a:cubicBezTo>
                  <a:cubicBezTo>
                    <a:pt x="26" y="50"/>
                    <a:pt x="26" y="50"/>
                    <a:pt x="26" y="50"/>
                  </a:cubicBezTo>
                  <a:cubicBezTo>
                    <a:pt x="26" y="50"/>
                    <a:pt x="26" y="51"/>
                    <a:pt x="25" y="51"/>
                  </a:cubicBezTo>
                  <a:cubicBezTo>
                    <a:pt x="1" y="51"/>
                    <a:pt x="1" y="51"/>
                    <a:pt x="1" y="51"/>
                  </a:cubicBezTo>
                  <a:cubicBezTo>
                    <a:pt x="0" y="63"/>
                    <a:pt x="0" y="63"/>
                    <a:pt x="0" y="63"/>
                  </a:cubicBezTo>
                  <a:cubicBezTo>
                    <a:pt x="25" y="64"/>
                    <a:pt x="25" y="64"/>
                    <a:pt x="25" y="64"/>
                  </a:cubicBezTo>
                  <a:cubicBezTo>
                    <a:pt x="26" y="66"/>
                    <a:pt x="28" y="68"/>
                    <a:pt x="29" y="70"/>
                  </a:cubicBezTo>
                  <a:cubicBezTo>
                    <a:pt x="35" y="75"/>
                    <a:pt x="43" y="75"/>
                    <a:pt x="49" y="71"/>
                  </a:cubicBezTo>
                  <a:cubicBezTo>
                    <a:pt x="73" y="92"/>
                    <a:pt x="73" y="92"/>
                    <a:pt x="73" y="92"/>
                  </a:cubicBezTo>
                  <a:cubicBezTo>
                    <a:pt x="74" y="92"/>
                    <a:pt x="74" y="92"/>
                    <a:pt x="74" y="92"/>
                  </a:cubicBezTo>
                  <a:cubicBezTo>
                    <a:pt x="77" y="88"/>
                    <a:pt x="77" y="88"/>
                    <a:pt x="77" y="88"/>
                  </a:cubicBezTo>
                  <a:cubicBezTo>
                    <a:pt x="79" y="87"/>
                    <a:pt x="79" y="87"/>
                    <a:pt x="79" y="87"/>
                  </a:cubicBezTo>
                  <a:cubicBezTo>
                    <a:pt x="56" y="67"/>
                    <a:pt x="56" y="67"/>
                    <a:pt x="56" y="67"/>
                  </a:cubicBezTo>
                  <a:cubicBezTo>
                    <a:pt x="63" y="67"/>
                    <a:pt x="63" y="67"/>
                    <a:pt x="63" y="67"/>
                  </a:cubicBezTo>
                  <a:cubicBezTo>
                    <a:pt x="64" y="50"/>
                    <a:pt x="64" y="50"/>
                    <a:pt x="64" y="50"/>
                  </a:cubicBezTo>
                  <a:cubicBezTo>
                    <a:pt x="54" y="50"/>
                    <a:pt x="54" y="50"/>
                    <a:pt x="54" y="50"/>
                  </a:cubicBezTo>
                  <a:cubicBezTo>
                    <a:pt x="53" y="48"/>
                    <a:pt x="52" y="47"/>
                    <a:pt x="51" y="46"/>
                  </a:cubicBezTo>
                  <a:cubicBezTo>
                    <a:pt x="48" y="44"/>
                    <a:pt x="46" y="43"/>
                    <a:pt x="44" y="42"/>
                  </a:cubicBezTo>
                  <a:lnTo>
                    <a:pt x="43" y="6"/>
                  </a:lnTo>
                  <a:close/>
                  <a:moveTo>
                    <a:pt x="45" y="54"/>
                  </a:moveTo>
                  <a:cubicBezTo>
                    <a:pt x="45" y="54"/>
                    <a:pt x="46" y="55"/>
                    <a:pt x="46" y="56"/>
                  </a:cubicBezTo>
                  <a:cubicBezTo>
                    <a:pt x="46" y="57"/>
                    <a:pt x="46" y="57"/>
                    <a:pt x="46" y="58"/>
                  </a:cubicBezTo>
                  <a:cubicBezTo>
                    <a:pt x="46" y="58"/>
                    <a:pt x="46" y="59"/>
                    <a:pt x="46" y="60"/>
                  </a:cubicBezTo>
                  <a:cubicBezTo>
                    <a:pt x="46" y="60"/>
                    <a:pt x="45" y="61"/>
                    <a:pt x="45" y="61"/>
                  </a:cubicBezTo>
                  <a:cubicBezTo>
                    <a:pt x="45" y="62"/>
                    <a:pt x="45" y="62"/>
                    <a:pt x="45" y="62"/>
                  </a:cubicBezTo>
                  <a:cubicBezTo>
                    <a:pt x="44" y="63"/>
                    <a:pt x="43" y="63"/>
                    <a:pt x="41" y="63"/>
                  </a:cubicBezTo>
                  <a:cubicBezTo>
                    <a:pt x="40" y="64"/>
                    <a:pt x="38" y="63"/>
                    <a:pt x="37" y="62"/>
                  </a:cubicBezTo>
                  <a:cubicBezTo>
                    <a:pt x="36" y="62"/>
                    <a:pt x="36" y="61"/>
                    <a:pt x="35" y="60"/>
                  </a:cubicBezTo>
                  <a:cubicBezTo>
                    <a:pt x="35" y="60"/>
                    <a:pt x="35" y="59"/>
                    <a:pt x="35" y="58"/>
                  </a:cubicBezTo>
                  <a:cubicBezTo>
                    <a:pt x="35" y="57"/>
                    <a:pt x="35" y="56"/>
                    <a:pt x="35" y="55"/>
                  </a:cubicBezTo>
                  <a:cubicBezTo>
                    <a:pt x="36" y="55"/>
                    <a:pt x="36" y="54"/>
                    <a:pt x="36" y="54"/>
                  </a:cubicBezTo>
                  <a:cubicBezTo>
                    <a:pt x="37" y="53"/>
                    <a:pt x="39" y="52"/>
                    <a:pt x="40" y="52"/>
                  </a:cubicBezTo>
                  <a:cubicBezTo>
                    <a:pt x="41" y="52"/>
                    <a:pt x="43" y="52"/>
                    <a:pt x="44" y="53"/>
                  </a:cubicBezTo>
                  <a:lnTo>
                    <a:pt x="4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348"/>
            <p:cNvSpPr>
              <a:spLocks noEditPoints="1"/>
            </p:cNvSpPr>
            <p:nvPr/>
          </p:nvSpPr>
          <p:spPr bwMode="auto">
            <a:xfrm>
              <a:off x="6262688" y="4565650"/>
              <a:ext cx="465138" cy="465138"/>
            </a:xfrm>
            <a:custGeom>
              <a:avLst/>
              <a:gdLst>
                <a:gd name="T0" fmla="*/ 0 w 269"/>
                <a:gd name="T1" fmla="*/ 134 h 269"/>
                <a:gd name="T2" fmla="*/ 134 w 269"/>
                <a:gd name="T3" fmla="*/ 269 h 269"/>
                <a:gd name="T4" fmla="*/ 269 w 269"/>
                <a:gd name="T5" fmla="*/ 134 h 269"/>
                <a:gd name="T6" fmla="*/ 134 w 269"/>
                <a:gd name="T7" fmla="*/ 0 h 269"/>
                <a:gd name="T8" fmla="*/ 0 w 269"/>
                <a:gd name="T9" fmla="*/ 134 h 269"/>
                <a:gd name="T10" fmla="*/ 236 w 269"/>
                <a:gd name="T11" fmla="*/ 128 h 269"/>
                <a:gd name="T12" fmla="*/ 223 w 269"/>
                <a:gd name="T13" fmla="*/ 128 h 269"/>
                <a:gd name="T14" fmla="*/ 223 w 269"/>
                <a:gd name="T15" fmla="*/ 134 h 269"/>
                <a:gd name="T16" fmla="*/ 223 w 269"/>
                <a:gd name="T17" fmla="*/ 140 h 269"/>
                <a:gd name="T18" fmla="*/ 236 w 269"/>
                <a:gd name="T19" fmla="*/ 140 h 269"/>
                <a:gd name="T20" fmla="*/ 138 w 269"/>
                <a:gd name="T21" fmla="*/ 236 h 269"/>
                <a:gd name="T22" fmla="*/ 138 w 269"/>
                <a:gd name="T23" fmla="*/ 225 h 269"/>
                <a:gd name="T24" fmla="*/ 132 w 269"/>
                <a:gd name="T25" fmla="*/ 225 h 269"/>
                <a:gd name="T26" fmla="*/ 126 w 269"/>
                <a:gd name="T27" fmla="*/ 225 h 269"/>
                <a:gd name="T28" fmla="*/ 126 w 269"/>
                <a:gd name="T29" fmla="*/ 236 h 269"/>
                <a:gd name="T30" fmla="*/ 32 w 269"/>
                <a:gd name="T31" fmla="*/ 140 h 269"/>
                <a:gd name="T32" fmla="*/ 41 w 269"/>
                <a:gd name="T33" fmla="*/ 140 h 269"/>
                <a:gd name="T34" fmla="*/ 41 w 269"/>
                <a:gd name="T35" fmla="*/ 134 h 269"/>
                <a:gd name="T36" fmla="*/ 41 w 269"/>
                <a:gd name="T37" fmla="*/ 128 h 269"/>
                <a:gd name="T38" fmla="*/ 32 w 269"/>
                <a:gd name="T39" fmla="*/ 128 h 269"/>
                <a:gd name="T40" fmla="*/ 126 w 269"/>
                <a:gd name="T41" fmla="*/ 33 h 269"/>
                <a:gd name="T42" fmla="*/ 126 w 269"/>
                <a:gd name="T43" fmla="*/ 43 h 269"/>
                <a:gd name="T44" fmla="*/ 132 w 269"/>
                <a:gd name="T45" fmla="*/ 43 h 269"/>
                <a:gd name="T46" fmla="*/ 138 w 269"/>
                <a:gd name="T47" fmla="*/ 43 h 269"/>
                <a:gd name="T48" fmla="*/ 138 w 269"/>
                <a:gd name="T49" fmla="*/ 33 h 269"/>
                <a:gd name="T50" fmla="*/ 236 w 269"/>
                <a:gd name="T51" fmla="*/ 128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9" h="269">
                  <a:moveTo>
                    <a:pt x="0" y="134"/>
                  </a:moveTo>
                  <a:cubicBezTo>
                    <a:pt x="0" y="209"/>
                    <a:pt x="60" y="269"/>
                    <a:pt x="134" y="269"/>
                  </a:cubicBezTo>
                  <a:cubicBezTo>
                    <a:pt x="209" y="269"/>
                    <a:pt x="269" y="209"/>
                    <a:pt x="269" y="134"/>
                  </a:cubicBezTo>
                  <a:cubicBezTo>
                    <a:pt x="269" y="60"/>
                    <a:pt x="209" y="0"/>
                    <a:pt x="134" y="0"/>
                  </a:cubicBezTo>
                  <a:cubicBezTo>
                    <a:pt x="60" y="0"/>
                    <a:pt x="0" y="60"/>
                    <a:pt x="0" y="134"/>
                  </a:cubicBezTo>
                  <a:close/>
                  <a:moveTo>
                    <a:pt x="236" y="128"/>
                  </a:moveTo>
                  <a:cubicBezTo>
                    <a:pt x="223" y="128"/>
                    <a:pt x="223" y="128"/>
                    <a:pt x="223" y="128"/>
                  </a:cubicBezTo>
                  <a:cubicBezTo>
                    <a:pt x="223" y="130"/>
                    <a:pt x="223" y="132"/>
                    <a:pt x="223" y="134"/>
                  </a:cubicBezTo>
                  <a:cubicBezTo>
                    <a:pt x="223" y="136"/>
                    <a:pt x="223" y="138"/>
                    <a:pt x="223" y="140"/>
                  </a:cubicBezTo>
                  <a:cubicBezTo>
                    <a:pt x="236" y="140"/>
                    <a:pt x="236" y="140"/>
                    <a:pt x="236" y="140"/>
                  </a:cubicBezTo>
                  <a:cubicBezTo>
                    <a:pt x="233" y="192"/>
                    <a:pt x="191" y="235"/>
                    <a:pt x="138" y="236"/>
                  </a:cubicBezTo>
                  <a:cubicBezTo>
                    <a:pt x="138" y="225"/>
                    <a:pt x="138" y="225"/>
                    <a:pt x="138" y="225"/>
                  </a:cubicBezTo>
                  <a:cubicBezTo>
                    <a:pt x="136" y="225"/>
                    <a:pt x="134" y="225"/>
                    <a:pt x="132" y="225"/>
                  </a:cubicBezTo>
                  <a:cubicBezTo>
                    <a:pt x="130" y="225"/>
                    <a:pt x="128" y="225"/>
                    <a:pt x="126" y="225"/>
                  </a:cubicBezTo>
                  <a:cubicBezTo>
                    <a:pt x="126" y="236"/>
                    <a:pt x="126" y="236"/>
                    <a:pt x="126" y="236"/>
                  </a:cubicBezTo>
                  <a:cubicBezTo>
                    <a:pt x="75" y="232"/>
                    <a:pt x="35" y="191"/>
                    <a:pt x="32" y="140"/>
                  </a:cubicBezTo>
                  <a:cubicBezTo>
                    <a:pt x="41" y="140"/>
                    <a:pt x="41" y="140"/>
                    <a:pt x="41" y="140"/>
                  </a:cubicBezTo>
                  <a:cubicBezTo>
                    <a:pt x="41" y="138"/>
                    <a:pt x="41" y="136"/>
                    <a:pt x="41" y="134"/>
                  </a:cubicBezTo>
                  <a:cubicBezTo>
                    <a:pt x="41" y="132"/>
                    <a:pt x="41" y="130"/>
                    <a:pt x="41" y="128"/>
                  </a:cubicBezTo>
                  <a:cubicBezTo>
                    <a:pt x="32" y="128"/>
                    <a:pt x="32" y="128"/>
                    <a:pt x="32" y="128"/>
                  </a:cubicBezTo>
                  <a:cubicBezTo>
                    <a:pt x="35" y="77"/>
                    <a:pt x="76" y="37"/>
                    <a:pt x="126" y="33"/>
                  </a:cubicBezTo>
                  <a:cubicBezTo>
                    <a:pt x="126" y="43"/>
                    <a:pt x="126" y="43"/>
                    <a:pt x="126" y="43"/>
                  </a:cubicBezTo>
                  <a:cubicBezTo>
                    <a:pt x="128" y="43"/>
                    <a:pt x="130" y="43"/>
                    <a:pt x="132" y="43"/>
                  </a:cubicBezTo>
                  <a:cubicBezTo>
                    <a:pt x="134" y="43"/>
                    <a:pt x="136" y="43"/>
                    <a:pt x="138" y="43"/>
                  </a:cubicBezTo>
                  <a:cubicBezTo>
                    <a:pt x="138" y="33"/>
                    <a:pt x="138" y="33"/>
                    <a:pt x="138" y="33"/>
                  </a:cubicBezTo>
                  <a:cubicBezTo>
                    <a:pt x="190" y="34"/>
                    <a:pt x="233" y="76"/>
                    <a:pt x="2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12" name="肘形连接符 11"/>
          <p:cNvCxnSpPr/>
          <p:nvPr/>
        </p:nvCxnSpPr>
        <p:spPr>
          <a:xfrm rot="10800000">
            <a:off x="2662168" y="2622162"/>
            <a:ext cx="1214925" cy="778429"/>
          </a:xfrm>
          <a:prstGeom prst="bentConnector3">
            <a:avLst>
              <a:gd name="adj1" fmla="val 50000"/>
            </a:avLst>
          </a:prstGeom>
          <a:ln>
            <a:solidFill>
              <a:schemeClr val="bg1"/>
            </a:solidFill>
            <a:prstDash val="solid"/>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17" name="肘形连接符 16"/>
          <p:cNvCxnSpPr/>
          <p:nvPr/>
        </p:nvCxnSpPr>
        <p:spPr>
          <a:xfrm rot="10800000" flipV="1">
            <a:off x="5222750" y="2614544"/>
            <a:ext cx="1432814" cy="778428"/>
          </a:xfrm>
          <a:prstGeom prst="bentConnector3">
            <a:avLst>
              <a:gd name="adj1" fmla="val 50000"/>
            </a:avLst>
          </a:prstGeom>
          <a:ln>
            <a:solidFill>
              <a:schemeClr val="bg1"/>
            </a:solidFill>
            <a:prstDash val="solid"/>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410179" y="2836341"/>
            <a:ext cx="2439655" cy="2086725"/>
          </a:xfrm>
          <a:prstGeom prst="rect">
            <a:avLst/>
          </a:prstGeom>
          <a:noFill/>
        </p:spPr>
        <p:txBody>
          <a:bodyPr wrap="square" rtlCol="0">
            <a:spAutoFit/>
          </a:bodyPr>
          <a:lstStyle/>
          <a:p>
            <a:pPr algn="ctr">
              <a:lnSpc>
                <a:spcPct val="120000"/>
              </a:lnSpc>
            </a:pPr>
            <a:r>
              <a:rPr lang="zh-CN" altLang="en-US" dirty="0" smtClean="0">
                <a:solidFill>
                  <a:schemeClr val="bg1"/>
                </a:solidFill>
              </a:rPr>
              <a:t>此处输入你的内容此处输入你的内容此处输入你的内容此处输入你的内容此处输入你的内容此处输入你的内容</a:t>
            </a:r>
          </a:p>
        </p:txBody>
      </p:sp>
      <p:sp>
        <p:nvSpPr>
          <p:cNvPr id="23" name="文本框 22"/>
          <p:cNvSpPr txBox="1"/>
          <p:nvPr/>
        </p:nvSpPr>
        <p:spPr>
          <a:xfrm>
            <a:off x="6369928" y="2836340"/>
            <a:ext cx="2439655" cy="2086725"/>
          </a:xfrm>
          <a:prstGeom prst="rect">
            <a:avLst/>
          </a:prstGeom>
          <a:noFill/>
        </p:spPr>
        <p:txBody>
          <a:bodyPr wrap="square" rtlCol="0">
            <a:spAutoFit/>
          </a:bodyPr>
          <a:lstStyle/>
          <a:p>
            <a:pPr algn="ctr">
              <a:lnSpc>
                <a:spcPct val="120000"/>
              </a:lnSpc>
            </a:pPr>
            <a:r>
              <a:rPr lang="zh-CN" altLang="en-US" dirty="0" smtClean="0">
                <a:solidFill>
                  <a:schemeClr val="bg1"/>
                </a:solidFill>
              </a:rPr>
              <a:t>此处输入你的内容此处输入你的内容此处输入你的内容此处输入你的内容此处输入你的内容此处输入你的内容</a:t>
            </a:r>
          </a:p>
        </p:txBody>
      </p:sp>
      <p:sp>
        <p:nvSpPr>
          <p:cNvPr id="29" name="文本框 28"/>
          <p:cNvSpPr txBox="1"/>
          <p:nvPr/>
        </p:nvSpPr>
        <p:spPr>
          <a:xfrm>
            <a:off x="339051" y="1952625"/>
            <a:ext cx="2681709" cy="461665"/>
          </a:xfrm>
          <a:prstGeom prst="rect">
            <a:avLst/>
          </a:prstGeom>
          <a:noFill/>
        </p:spPr>
        <p:txBody>
          <a:bodyPr wrap="square" rtlCol="0">
            <a:spAutoFit/>
          </a:bodyPr>
          <a:lstStyle/>
          <a:p>
            <a:r>
              <a:rPr lang="zh-CN" altLang="en-US" sz="2400" b="1" dirty="0" smtClean="0">
                <a:solidFill>
                  <a:schemeClr val="bg1"/>
                </a:solidFill>
              </a:rPr>
              <a:t>此处输入你的标题</a:t>
            </a:r>
            <a:endParaRPr lang="zh-CN" altLang="en-US" sz="2400" b="1" dirty="0">
              <a:solidFill>
                <a:schemeClr val="bg1"/>
              </a:solidFill>
            </a:endParaRPr>
          </a:p>
        </p:txBody>
      </p:sp>
      <p:sp>
        <p:nvSpPr>
          <p:cNvPr id="30" name="文本框 29"/>
          <p:cNvSpPr txBox="1"/>
          <p:nvPr/>
        </p:nvSpPr>
        <p:spPr>
          <a:xfrm>
            <a:off x="6248900" y="1952625"/>
            <a:ext cx="2681709" cy="461665"/>
          </a:xfrm>
          <a:prstGeom prst="rect">
            <a:avLst/>
          </a:prstGeom>
          <a:noFill/>
        </p:spPr>
        <p:txBody>
          <a:bodyPr wrap="square" rtlCol="0">
            <a:spAutoFit/>
          </a:bodyPr>
          <a:lstStyle/>
          <a:p>
            <a:r>
              <a:rPr lang="zh-CN" altLang="en-US" sz="2400" b="1" dirty="0" smtClean="0">
                <a:solidFill>
                  <a:schemeClr val="bg1"/>
                </a:solidFill>
              </a:rPr>
              <a:t>此处输入你的标题</a:t>
            </a:r>
            <a:endParaRPr lang="zh-CN" altLang="en-US" sz="2400" b="1" dirty="0">
              <a:solidFill>
                <a:schemeClr val="bg1"/>
              </a:solidFill>
            </a:endParaRPr>
          </a:p>
        </p:txBody>
      </p:sp>
    </p:spTree>
    <p:extLst>
      <p:ext uri="{BB962C8B-B14F-4D97-AF65-F5344CB8AC3E}">
        <p14:creationId xmlns:p14="http://schemas.microsoft.com/office/powerpoint/2010/main" val="22929580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3429000"/>
          </a:xfrm>
          <a:prstGeom prst="rect">
            <a:avLst/>
          </a:prstGeom>
          <a:solidFill>
            <a:srgbClr val="4B89D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0" y="3429000"/>
            <a:ext cx="9144000" cy="3429000"/>
          </a:xfrm>
          <a:prstGeom prst="rect">
            <a:avLst/>
          </a:prstGeom>
          <a:solidFill>
            <a:srgbClr val="5D9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圆角矩形 6"/>
          <p:cNvSpPr/>
          <p:nvPr/>
        </p:nvSpPr>
        <p:spPr>
          <a:xfrm>
            <a:off x="2324809" y="3082400"/>
            <a:ext cx="711200" cy="711200"/>
          </a:xfrm>
          <a:prstGeom prst="roundRect">
            <a:avLst>
              <a:gd name="adj" fmla="val 12649"/>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000" b="1" dirty="0" smtClean="0">
                <a:solidFill>
                  <a:schemeClr val="tx1"/>
                </a:solidFill>
              </a:rPr>
              <a:t>4</a:t>
            </a:r>
            <a:endParaRPr lang="zh-CN" altLang="en-US" sz="4000" b="1" dirty="0">
              <a:solidFill>
                <a:schemeClr val="tx1"/>
              </a:solidFill>
            </a:endParaRPr>
          </a:p>
        </p:txBody>
      </p:sp>
      <p:sp>
        <p:nvSpPr>
          <p:cNvPr id="8" name="圆角矩形 7"/>
          <p:cNvSpPr/>
          <p:nvPr/>
        </p:nvSpPr>
        <p:spPr>
          <a:xfrm>
            <a:off x="3512455" y="3082400"/>
            <a:ext cx="3352801" cy="711200"/>
          </a:xfrm>
          <a:prstGeom prst="roundRect">
            <a:avLst>
              <a:gd name="adj" fmla="val 997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8"/>
          <p:cNvSpPr txBox="1"/>
          <p:nvPr/>
        </p:nvSpPr>
        <p:spPr>
          <a:xfrm>
            <a:off x="3877204" y="3207167"/>
            <a:ext cx="2623301" cy="461665"/>
          </a:xfrm>
          <a:prstGeom prst="rect">
            <a:avLst/>
          </a:prstGeom>
          <a:noFill/>
        </p:spPr>
        <p:txBody>
          <a:bodyPr wrap="square" rtlCol="0">
            <a:spAutoFit/>
          </a:bodyPr>
          <a:lstStyle/>
          <a:p>
            <a:r>
              <a:rPr lang="zh-CN" altLang="en-US" sz="2400" b="1" dirty="0" smtClean="0"/>
              <a:t>此处输入你的标题</a:t>
            </a:r>
            <a:endParaRPr lang="zh-CN" altLang="en-US" sz="2400" b="1" dirty="0"/>
          </a:p>
        </p:txBody>
      </p:sp>
    </p:spTree>
    <p:extLst>
      <p:ext uri="{BB962C8B-B14F-4D97-AF65-F5344CB8AC3E}">
        <p14:creationId xmlns:p14="http://schemas.microsoft.com/office/powerpoint/2010/main" val="26652763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4B89DD"/>
        </a:solidFill>
        <a:effectLst/>
      </p:bgPr>
    </p:bg>
    <p:spTree>
      <p:nvGrpSpPr>
        <p:cNvPr id="1" name=""/>
        <p:cNvGrpSpPr/>
        <p:nvPr/>
      </p:nvGrpSpPr>
      <p:grpSpPr>
        <a:xfrm>
          <a:off x="0" y="0"/>
          <a:ext cx="0" cy="0"/>
          <a:chOff x="0" y="0"/>
          <a:chExt cx="0" cy="0"/>
        </a:xfrm>
      </p:grpSpPr>
      <p:sp>
        <p:nvSpPr>
          <p:cNvPr id="6" name="圆角矩形 5"/>
          <p:cNvSpPr/>
          <p:nvPr/>
        </p:nvSpPr>
        <p:spPr>
          <a:xfrm>
            <a:off x="729636" y="1410680"/>
            <a:ext cx="3577960" cy="1729594"/>
          </a:xfrm>
          <a:prstGeom prst="roundRect">
            <a:avLst>
              <a:gd name="adj" fmla="val 74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文本框 41"/>
          <p:cNvSpPr txBox="1"/>
          <p:nvPr/>
        </p:nvSpPr>
        <p:spPr>
          <a:xfrm>
            <a:off x="645420" y="1563025"/>
            <a:ext cx="3581250" cy="1421928"/>
          </a:xfrm>
          <a:prstGeom prst="rect">
            <a:avLst/>
          </a:prstGeom>
          <a:noFill/>
        </p:spPr>
        <p:txBody>
          <a:bodyPr wrap="square" rtlCol="0">
            <a:spAutoFit/>
          </a:bodyPr>
          <a:lstStyle/>
          <a:p>
            <a:pPr algn="ctr">
              <a:lnSpc>
                <a:spcPct val="120000"/>
              </a:lnSpc>
            </a:pPr>
            <a:r>
              <a:rPr lang="zh-CN" altLang="en-US" dirty="0" smtClean="0"/>
              <a:t>此处输入你的内容此处输入你的内容此处输入你的内容此处输入你的内容此处输入你的内容此处输入你的内容</a:t>
            </a:r>
          </a:p>
        </p:txBody>
      </p:sp>
      <p:grpSp>
        <p:nvGrpSpPr>
          <p:cNvPr id="58" name="组合 57"/>
          <p:cNvGrpSpPr/>
          <p:nvPr/>
        </p:nvGrpSpPr>
        <p:grpSpPr>
          <a:xfrm>
            <a:off x="5028833" y="2543421"/>
            <a:ext cx="3581250" cy="1757882"/>
            <a:chOff x="4965779" y="1900626"/>
            <a:chExt cx="3581250" cy="1757882"/>
          </a:xfrm>
        </p:grpSpPr>
        <p:sp>
          <p:nvSpPr>
            <p:cNvPr id="39" name="圆角矩形 38"/>
            <p:cNvSpPr/>
            <p:nvPr/>
          </p:nvSpPr>
          <p:spPr>
            <a:xfrm>
              <a:off x="4965779" y="1900626"/>
              <a:ext cx="3577960" cy="1757882"/>
            </a:xfrm>
            <a:prstGeom prst="roundRect">
              <a:avLst>
                <a:gd name="adj" fmla="val 74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文本框 42"/>
            <p:cNvSpPr txBox="1"/>
            <p:nvPr/>
          </p:nvSpPr>
          <p:spPr>
            <a:xfrm>
              <a:off x="4965779" y="2102965"/>
              <a:ext cx="3581250" cy="1421928"/>
            </a:xfrm>
            <a:prstGeom prst="rect">
              <a:avLst/>
            </a:prstGeom>
            <a:noFill/>
          </p:spPr>
          <p:txBody>
            <a:bodyPr wrap="square" rtlCol="0">
              <a:spAutoFit/>
            </a:bodyPr>
            <a:lstStyle/>
            <a:p>
              <a:pPr algn="ctr">
                <a:lnSpc>
                  <a:spcPct val="120000"/>
                </a:lnSpc>
              </a:pPr>
              <a:r>
                <a:rPr lang="zh-CN" altLang="en-US" dirty="0" smtClean="0"/>
                <a:t>此处输入你的内容此处输入你的内容此处输入你的内容此处输入你的内容此处输入你的内容此处输入你的内容</a:t>
              </a:r>
            </a:p>
          </p:txBody>
        </p:sp>
      </p:grpSp>
      <p:grpSp>
        <p:nvGrpSpPr>
          <p:cNvPr id="59" name="组合 58"/>
          <p:cNvGrpSpPr/>
          <p:nvPr/>
        </p:nvGrpSpPr>
        <p:grpSpPr>
          <a:xfrm>
            <a:off x="1228988" y="4518793"/>
            <a:ext cx="3581250" cy="1775064"/>
            <a:chOff x="5092971" y="4681042"/>
            <a:chExt cx="3581250" cy="1775064"/>
          </a:xfrm>
        </p:grpSpPr>
        <p:sp>
          <p:nvSpPr>
            <p:cNvPr id="40" name="圆角矩形 39"/>
            <p:cNvSpPr/>
            <p:nvPr/>
          </p:nvSpPr>
          <p:spPr>
            <a:xfrm>
              <a:off x="5096261" y="4681042"/>
              <a:ext cx="3577960" cy="1775064"/>
            </a:xfrm>
            <a:prstGeom prst="roundRect">
              <a:avLst>
                <a:gd name="adj" fmla="val 74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文本框 43"/>
            <p:cNvSpPr txBox="1"/>
            <p:nvPr/>
          </p:nvSpPr>
          <p:spPr>
            <a:xfrm>
              <a:off x="5092971" y="4923553"/>
              <a:ext cx="3581250" cy="1421928"/>
            </a:xfrm>
            <a:prstGeom prst="rect">
              <a:avLst/>
            </a:prstGeom>
            <a:noFill/>
          </p:spPr>
          <p:txBody>
            <a:bodyPr wrap="square" rtlCol="0">
              <a:spAutoFit/>
            </a:bodyPr>
            <a:lstStyle/>
            <a:p>
              <a:pPr algn="ctr">
                <a:lnSpc>
                  <a:spcPct val="120000"/>
                </a:lnSpc>
              </a:pPr>
              <a:r>
                <a:rPr lang="zh-CN" altLang="en-US" dirty="0" smtClean="0"/>
                <a:t>此处输入你的内容此处输入你的内容此处输入你的内容此处输入你的内容此处输入你的内容此处输入你的内容</a:t>
              </a:r>
            </a:p>
          </p:txBody>
        </p:sp>
      </p:grpSp>
      <p:grpSp>
        <p:nvGrpSpPr>
          <p:cNvPr id="50" name="组合 49"/>
          <p:cNvGrpSpPr/>
          <p:nvPr/>
        </p:nvGrpSpPr>
        <p:grpSpPr>
          <a:xfrm>
            <a:off x="708324" y="467494"/>
            <a:ext cx="3518346" cy="737386"/>
            <a:chOff x="687494" y="392028"/>
            <a:chExt cx="3518346" cy="737386"/>
          </a:xfrm>
        </p:grpSpPr>
        <p:sp>
          <p:nvSpPr>
            <p:cNvPr id="48" name="矩形 47"/>
            <p:cNvSpPr/>
            <p:nvPr/>
          </p:nvSpPr>
          <p:spPr>
            <a:xfrm>
              <a:off x="1166696" y="518922"/>
              <a:ext cx="2994843" cy="526388"/>
            </a:xfrm>
            <a:prstGeom prst="rect">
              <a:avLst/>
            </a:prstGeom>
            <a:solidFill>
              <a:srgbClr val="36B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3" name="组合 12"/>
            <p:cNvGrpSpPr/>
            <p:nvPr/>
          </p:nvGrpSpPr>
          <p:grpSpPr>
            <a:xfrm>
              <a:off x="687494" y="392028"/>
              <a:ext cx="847896" cy="737386"/>
              <a:chOff x="1663812" y="639081"/>
              <a:chExt cx="1184956" cy="1030515"/>
            </a:xfrm>
          </p:grpSpPr>
          <p:sp>
            <p:nvSpPr>
              <p:cNvPr id="5" name="椭圆 4"/>
              <p:cNvSpPr/>
              <p:nvPr/>
            </p:nvSpPr>
            <p:spPr>
              <a:xfrm>
                <a:off x="1818253" y="639081"/>
                <a:ext cx="1030515" cy="1030515"/>
              </a:xfrm>
              <a:prstGeom prst="ellipse">
                <a:avLst/>
              </a:prstGeom>
              <a:solidFill>
                <a:srgbClr val="48CFA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椭圆 6"/>
              <p:cNvSpPr/>
              <p:nvPr/>
            </p:nvSpPr>
            <p:spPr>
              <a:xfrm>
                <a:off x="1663812" y="1324652"/>
                <a:ext cx="344944" cy="344944"/>
              </a:xfrm>
              <a:prstGeom prst="ellipse">
                <a:avLst/>
              </a:prstGeom>
              <a:solidFill>
                <a:srgbClr val="FFCE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Freeform 706"/>
              <p:cNvSpPr>
                <a:spLocks noEditPoints="1"/>
              </p:cNvSpPr>
              <p:nvPr/>
            </p:nvSpPr>
            <p:spPr bwMode="auto">
              <a:xfrm>
                <a:off x="2050993" y="942466"/>
                <a:ext cx="680921" cy="554658"/>
              </a:xfrm>
              <a:custGeom>
                <a:avLst/>
                <a:gdLst>
                  <a:gd name="T0" fmla="*/ 48 w 64"/>
                  <a:gd name="T1" fmla="*/ 0 h 52"/>
                  <a:gd name="T2" fmla="*/ 51 w 64"/>
                  <a:gd name="T3" fmla="*/ 16 h 52"/>
                  <a:gd name="T4" fmla="*/ 46 w 64"/>
                  <a:gd name="T5" fmla="*/ 8 h 52"/>
                  <a:gd name="T6" fmla="*/ 24 w 64"/>
                  <a:gd name="T7" fmla="*/ 27 h 52"/>
                  <a:gd name="T8" fmla="*/ 16 w 64"/>
                  <a:gd name="T9" fmla="*/ 26 h 52"/>
                  <a:gd name="T10" fmla="*/ 25 w 64"/>
                  <a:gd name="T11" fmla="*/ 32 h 52"/>
                  <a:gd name="T12" fmla="*/ 29 w 64"/>
                  <a:gd name="T13" fmla="*/ 37 h 52"/>
                  <a:gd name="T14" fmla="*/ 0 w 64"/>
                  <a:gd name="T15" fmla="*/ 34 h 52"/>
                  <a:gd name="T16" fmla="*/ 3 w 64"/>
                  <a:gd name="T17" fmla="*/ 0 h 52"/>
                  <a:gd name="T18" fmla="*/ 32 w 64"/>
                  <a:gd name="T19" fmla="*/ 32 h 52"/>
                  <a:gd name="T20" fmla="*/ 45 w 64"/>
                  <a:gd name="T21" fmla="*/ 45 h 52"/>
                  <a:gd name="T22" fmla="*/ 53 w 64"/>
                  <a:gd name="T23" fmla="*/ 43 h 52"/>
                  <a:gd name="T24" fmla="*/ 59 w 64"/>
                  <a:gd name="T25" fmla="*/ 52 h 52"/>
                  <a:gd name="T26" fmla="*/ 57 w 64"/>
                  <a:gd name="T27" fmla="*/ 39 h 52"/>
                  <a:gd name="T28" fmla="*/ 55 w 64"/>
                  <a:gd name="T29" fmla="*/ 40 h 52"/>
                  <a:gd name="T30" fmla="*/ 54 w 64"/>
                  <a:gd name="T31" fmla="*/ 23 h 52"/>
                  <a:gd name="T32" fmla="*/ 54 w 64"/>
                  <a:gd name="T33" fmla="*/ 23 h 52"/>
                  <a:gd name="T34" fmla="*/ 45 w 64"/>
                  <a:gd name="T35" fmla="*/ 19 h 52"/>
                  <a:gd name="T36" fmla="*/ 40 w 64"/>
                  <a:gd name="T37" fmla="*/ 29 h 52"/>
                  <a:gd name="T38" fmla="*/ 50 w 64"/>
                  <a:gd name="T39" fmla="*/ 30 h 52"/>
                  <a:gd name="T40" fmla="*/ 40 w 64"/>
                  <a:gd name="T41" fmla="*/ 29 h 52"/>
                  <a:gd name="T42" fmla="*/ 39 w 64"/>
                  <a:gd name="T43" fmla="*/ 33 h 52"/>
                  <a:gd name="T44" fmla="*/ 51 w 64"/>
                  <a:gd name="T45" fmla="*/ 32 h 52"/>
                  <a:gd name="T46" fmla="*/ 40 w 64"/>
                  <a:gd name="T47" fmla="*/ 34 h 52"/>
                  <a:gd name="T48" fmla="*/ 44 w 64"/>
                  <a:gd name="T49" fmla="*/ 35 h 52"/>
                  <a:gd name="T50" fmla="*/ 40 w 64"/>
                  <a:gd name="T51" fmla="*/ 34 h 52"/>
                  <a:gd name="T52" fmla="*/ 44 w 64"/>
                  <a:gd name="T53" fmla="*/ 28 h 52"/>
                  <a:gd name="T54" fmla="*/ 47 w 64"/>
                  <a:gd name="T55" fmla="*/ 26 h 52"/>
                  <a:gd name="T56" fmla="*/ 45 w 64"/>
                  <a:gd name="T57" fmla="*/ 24 h 52"/>
                  <a:gd name="T58" fmla="*/ 37 w 64"/>
                  <a:gd name="T59" fmla="*/ 32 h 52"/>
                  <a:gd name="T60" fmla="*/ 45 w 64"/>
                  <a:gd name="T61" fmla="*/ 40 h 52"/>
                  <a:gd name="T62" fmla="*/ 51 w 64"/>
                  <a:gd name="T63" fmla="*/ 38 h 52"/>
                  <a:gd name="T64" fmla="*/ 51 w 64"/>
                  <a:gd name="T65" fmla="*/ 38 h 52"/>
                  <a:gd name="T66" fmla="*/ 51 w 64"/>
                  <a:gd name="T67" fmla="*/ 26 h 52"/>
                  <a:gd name="T68" fmla="*/ 51 w 64"/>
                  <a:gd name="T69" fmla="*/ 26 h 52"/>
                  <a:gd name="T70" fmla="*/ 45 w 64"/>
                  <a:gd name="T71" fmla="*/ 24 h 52"/>
                  <a:gd name="T72" fmla="*/ 12 w 64"/>
                  <a:gd name="T73" fmla="*/ 15 h 52"/>
                  <a:gd name="T74" fmla="*/ 5 w 64"/>
                  <a:gd name="T75" fmla="*/ 29 h 52"/>
                  <a:gd name="T76" fmla="*/ 16 w 64"/>
                  <a:gd name="T77" fmla="*/ 19 h 52"/>
                  <a:gd name="T78" fmla="*/ 25 w 64"/>
                  <a:gd name="T79" fmla="*/ 21 h 52"/>
                  <a:gd name="T80" fmla="*/ 42 w 64"/>
                  <a:gd name="T81" fmla="*/ 5 h 52"/>
                  <a:gd name="T82" fmla="*/ 16 w 64"/>
                  <a:gd name="T83"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 h="52">
                    <a:moveTo>
                      <a:pt x="3" y="0"/>
                    </a:moveTo>
                    <a:cubicBezTo>
                      <a:pt x="48" y="0"/>
                      <a:pt x="48" y="0"/>
                      <a:pt x="48" y="0"/>
                    </a:cubicBezTo>
                    <a:cubicBezTo>
                      <a:pt x="51" y="2"/>
                      <a:pt x="51" y="2"/>
                      <a:pt x="51" y="2"/>
                    </a:cubicBezTo>
                    <a:cubicBezTo>
                      <a:pt x="51" y="16"/>
                      <a:pt x="51" y="16"/>
                      <a:pt x="51" y="16"/>
                    </a:cubicBezTo>
                    <a:cubicBezTo>
                      <a:pt x="49" y="16"/>
                      <a:pt x="47" y="15"/>
                      <a:pt x="46" y="15"/>
                    </a:cubicBezTo>
                    <a:cubicBezTo>
                      <a:pt x="46" y="8"/>
                      <a:pt x="46" y="8"/>
                      <a:pt x="46" y="8"/>
                    </a:cubicBezTo>
                    <a:cubicBezTo>
                      <a:pt x="39" y="14"/>
                      <a:pt x="33" y="20"/>
                      <a:pt x="27" y="27"/>
                    </a:cubicBezTo>
                    <a:cubicBezTo>
                      <a:pt x="24" y="27"/>
                      <a:pt x="24" y="27"/>
                      <a:pt x="24" y="27"/>
                    </a:cubicBezTo>
                    <a:cubicBezTo>
                      <a:pt x="19" y="22"/>
                      <a:pt x="19" y="22"/>
                      <a:pt x="19" y="22"/>
                    </a:cubicBezTo>
                    <a:cubicBezTo>
                      <a:pt x="16" y="26"/>
                      <a:pt x="16" y="26"/>
                      <a:pt x="16" y="26"/>
                    </a:cubicBezTo>
                    <a:cubicBezTo>
                      <a:pt x="9" y="32"/>
                      <a:pt x="9" y="32"/>
                      <a:pt x="9" y="32"/>
                    </a:cubicBezTo>
                    <a:cubicBezTo>
                      <a:pt x="25" y="32"/>
                      <a:pt x="25" y="32"/>
                      <a:pt x="25" y="32"/>
                    </a:cubicBezTo>
                    <a:cubicBezTo>
                      <a:pt x="29" y="32"/>
                      <a:pt x="29" y="32"/>
                      <a:pt x="29" y="32"/>
                    </a:cubicBezTo>
                    <a:cubicBezTo>
                      <a:pt x="29" y="33"/>
                      <a:pt x="29" y="35"/>
                      <a:pt x="29" y="37"/>
                    </a:cubicBezTo>
                    <a:cubicBezTo>
                      <a:pt x="3" y="37"/>
                      <a:pt x="3" y="37"/>
                      <a:pt x="3" y="37"/>
                    </a:cubicBezTo>
                    <a:cubicBezTo>
                      <a:pt x="0" y="34"/>
                      <a:pt x="0" y="34"/>
                      <a:pt x="0" y="34"/>
                    </a:cubicBezTo>
                    <a:cubicBezTo>
                      <a:pt x="0" y="2"/>
                      <a:pt x="0" y="2"/>
                      <a:pt x="0" y="2"/>
                    </a:cubicBezTo>
                    <a:cubicBezTo>
                      <a:pt x="3" y="0"/>
                      <a:pt x="3" y="0"/>
                      <a:pt x="3" y="0"/>
                    </a:cubicBezTo>
                    <a:close/>
                    <a:moveTo>
                      <a:pt x="36" y="23"/>
                    </a:moveTo>
                    <a:cubicBezTo>
                      <a:pt x="34" y="25"/>
                      <a:pt x="33" y="28"/>
                      <a:pt x="32" y="32"/>
                    </a:cubicBezTo>
                    <a:cubicBezTo>
                      <a:pt x="32" y="35"/>
                      <a:pt x="34" y="38"/>
                      <a:pt x="36" y="41"/>
                    </a:cubicBezTo>
                    <a:cubicBezTo>
                      <a:pt x="38" y="43"/>
                      <a:pt x="42" y="44"/>
                      <a:pt x="45" y="45"/>
                    </a:cubicBezTo>
                    <a:cubicBezTo>
                      <a:pt x="48" y="45"/>
                      <a:pt x="50" y="44"/>
                      <a:pt x="53" y="42"/>
                    </a:cubicBezTo>
                    <a:cubicBezTo>
                      <a:pt x="53" y="43"/>
                      <a:pt x="53" y="43"/>
                      <a:pt x="53" y="43"/>
                    </a:cubicBezTo>
                    <a:cubicBezTo>
                      <a:pt x="52" y="44"/>
                      <a:pt x="52" y="44"/>
                      <a:pt x="52" y="44"/>
                    </a:cubicBezTo>
                    <a:cubicBezTo>
                      <a:pt x="59" y="52"/>
                      <a:pt x="59" y="52"/>
                      <a:pt x="59" y="52"/>
                    </a:cubicBezTo>
                    <a:cubicBezTo>
                      <a:pt x="64" y="47"/>
                      <a:pt x="64" y="47"/>
                      <a:pt x="64" y="47"/>
                    </a:cubicBezTo>
                    <a:cubicBezTo>
                      <a:pt x="57" y="39"/>
                      <a:pt x="57" y="39"/>
                      <a:pt x="57" y="39"/>
                    </a:cubicBezTo>
                    <a:cubicBezTo>
                      <a:pt x="55" y="41"/>
                      <a:pt x="55" y="41"/>
                      <a:pt x="55" y="41"/>
                    </a:cubicBezTo>
                    <a:cubicBezTo>
                      <a:pt x="55" y="40"/>
                      <a:pt x="55" y="40"/>
                      <a:pt x="55" y="40"/>
                    </a:cubicBezTo>
                    <a:cubicBezTo>
                      <a:pt x="57" y="38"/>
                      <a:pt x="58" y="35"/>
                      <a:pt x="58" y="32"/>
                    </a:cubicBezTo>
                    <a:cubicBezTo>
                      <a:pt x="58" y="29"/>
                      <a:pt x="57" y="26"/>
                      <a:pt x="54" y="23"/>
                    </a:cubicBezTo>
                    <a:cubicBezTo>
                      <a:pt x="54" y="23"/>
                      <a:pt x="54" y="23"/>
                      <a:pt x="54" y="23"/>
                    </a:cubicBezTo>
                    <a:cubicBezTo>
                      <a:pt x="54" y="23"/>
                      <a:pt x="54" y="23"/>
                      <a:pt x="54" y="23"/>
                    </a:cubicBezTo>
                    <a:cubicBezTo>
                      <a:pt x="54" y="23"/>
                      <a:pt x="54" y="23"/>
                      <a:pt x="54" y="23"/>
                    </a:cubicBezTo>
                    <a:cubicBezTo>
                      <a:pt x="52" y="20"/>
                      <a:pt x="49" y="19"/>
                      <a:pt x="45" y="19"/>
                    </a:cubicBezTo>
                    <a:cubicBezTo>
                      <a:pt x="42" y="19"/>
                      <a:pt x="39" y="20"/>
                      <a:pt x="36" y="23"/>
                    </a:cubicBezTo>
                    <a:close/>
                    <a:moveTo>
                      <a:pt x="40" y="29"/>
                    </a:moveTo>
                    <a:cubicBezTo>
                      <a:pt x="40" y="30"/>
                      <a:pt x="40" y="30"/>
                      <a:pt x="40" y="30"/>
                    </a:cubicBezTo>
                    <a:cubicBezTo>
                      <a:pt x="50" y="30"/>
                      <a:pt x="50" y="30"/>
                      <a:pt x="50" y="30"/>
                    </a:cubicBezTo>
                    <a:cubicBezTo>
                      <a:pt x="50" y="29"/>
                      <a:pt x="50" y="29"/>
                      <a:pt x="50" y="29"/>
                    </a:cubicBezTo>
                    <a:cubicBezTo>
                      <a:pt x="40" y="29"/>
                      <a:pt x="40" y="29"/>
                      <a:pt x="40" y="29"/>
                    </a:cubicBezTo>
                    <a:close/>
                    <a:moveTo>
                      <a:pt x="39" y="32"/>
                    </a:moveTo>
                    <a:cubicBezTo>
                      <a:pt x="39" y="33"/>
                      <a:pt x="39" y="33"/>
                      <a:pt x="39" y="33"/>
                    </a:cubicBezTo>
                    <a:cubicBezTo>
                      <a:pt x="51" y="33"/>
                      <a:pt x="51" y="33"/>
                      <a:pt x="51" y="33"/>
                    </a:cubicBezTo>
                    <a:cubicBezTo>
                      <a:pt x="51" y="32"/>
                      <a:pt x="51" y="32"/>
                      <a:pt x="51" y="32"/>
                    </a:cubicBezTo>
                    <a:cubicBezTo>
                      <a:pt x="39" y="32"/>
                      <a:pt x="39" y="32"/>
                      <a:pt x="39" y="32"/>
                    </a:cubicBezTo>
                    <a:close/>
                    <a:moveTo>
                      <a:pt x="40" y="34"/>
                    </a:moveTo>
                    <a:cubicBezTo>
                      <a:pt x="40" y="35"/>
                      <a:pt x="40" y="35"/>
                      <a:pt x="40" y="35"/>
                    </a:cubicBezTo>
                    <a:cubicBezTo>
                      <a:pt x="44" y="35"/>
                      <a:pt x="44" y="35"/>
                      <a:pt x="44" y="35"/>
                    </a:cubicBezTo>
                    <a:cubicBezTo>
                      <a:pt x="44" y="34"/>
                      <a:pt x="44" y="34"/>
                      <a:pt x="44" y="34"/>
                    </a:cubicBezTo>
                    <a:cubicBezTo>
                      <a:pt x="40" y="34"/>
                      <a:pt x="40" y="34"/>
                      <a:pt x="40" y="34"/>
                    </a:cubicBezTo>
                    <a:close/>
                    <a:moveTo>
                      <a:pt x="44" y="26"/>
                    </a:moveTo>
                    <a:cubicBezTo>
                      <a:pt x="44" y="28"/>
                      <a:pt x="44" y="28"/>
                      <a:pt x="44" y="28"/>
                    </a:cubicBezTo>
                    <a:cubicBezTo>
                      <a:pt x="47" y="28"/>
                      <a:pt x="47" y="28"/>
                      <a:pt x="47" y="28"/>
                    </a:cubicBezTo>
                    <a:cubicBezTo>
                      <a:pt x="47" y="26"/>
                      <a:pt x="47" y="26"/>
                      <a:pt x="47" y="26"/>
                    </a:cubicBezTo>
                    <a:cubicBezTo>
                      <a:pt x="44" y="26"/>
                      <a:pt x="44" y="26"/>
                      <a:pt x="44" y="26"/>
                    </a:cubicBezTo>
                    <a:close/>
                    <a:moveTo>
                      <a:pt x="45" y="24"/>
                    </a:moveTo>
                    <a:cubicBezTo>
                      <a:pt x="43" y="24"/>
                      <a:pt x="41" y="25"/>
                      <a:pt x="40" y="26"/>
                    </a:cubicBezTo>
                    <a:cubicBezTo>
                      <a:pt x="38" y="28"/>
                      <a:pt x="37" y="30"/>
                      <a:pt x="37" y="32"/>
                    </a:cubicBezTo>
                    <a:cubicBezTo>
                      <a:pt x="37" y="34"/>
                      <a:pt x="38" y="36"/>
                      <a:pt x="39" y="37"/>
                    </a:cubicBezTo>
                    <a:cubicBezTo>
                      <a:pt x="41" y="39"/>
                      <a:pt x="43" y="40"/>
                      <a:pt x="45" y="40"/>
                    </a:cubicBezTo>
                    <a:cubicBezTo>
                      <a:pt x="47" y="40"/>
                      <a:pt x="49" y="39"/>
                      <a:pt x="51" y="38"/>
                    </a:cubicBezTo>
                    <a:cubicBezTo>
                      <a:pt x="51" y="38"/>
                      <a:pt x="51" y="38"/>
                      <a:pt x="51" y="38"/>
                    </a:cubicBezTo>
                    <a:cubicBezTo>
                      <a:pt x="51" y="38"/>
                      <a:pt x="51" y="38"/>
                      <a:pt x="51" y="38"/>
                    </a:cubicBezTo>
                    <a:cubicBezTo>
                      <a:pt x="51" y="38"/>
                      <a:pt x="51" y="38"/>
                      <a:pt x="51" y="38"/>
                    </a:cubicBezTo>
                    <a:cubicBezTo>
                      <a:pt x="52" y="36"/>
                      <a:pt x="53" y="34"/>
                      <a:pt x="53" y="32"/>
                    </a:cubicBezTo>
                    <a:cubicBezTo>
                      <a:pt x="53" y="30"/>
                      <a:pt x="52" y="28"/>
                      <a:pt x="51" y="26"/>
                    </a:cubicBezTo>
                    <a:cubicBezTo>
                      <a:pt x="51" y="26"/>
                      <a:pt x="51" y="26"/>
                      <a:pt x="51" y="26"/>
                    </a:cubicBezTo>
                    <a:cubicBezTo>
                      <a:pt x="51" y="26"/>
                      <a:pt x="51" y="26"/>
                      <a:pt x="51" y="26"/>
                    </a:cubicBezTo>
                    <a:cubicBezTo>
                      <a:pt x="51" y="26"/>
                      <a:pt x="51" y="26"/>
                      <a:pt x="51" y="26"/>
                    </a:cubicBezTo>
                    <a:cubicBezTo>
                      <a:pt x="49" y="25"/>
                      <a:pt x="47" y="24"/>
                      <a:pt x="45" y="24"/>
                    </a:cubicBezTo>
                    <a:close/>
                    <a:moveTo>
                      <a:pt x="16" y="19"/>
                    </a:moveTo>
                    <a:cubicBezTo>
                      <a:pt x="12" y="15"/>
                      <a:pt x="12" y="15"/>
                      <a:pt x="12" y="15"/>
                    </a:cubicBezTo>
                    <a:cubicBezTo>
                      <a:pt x="5" y="8"/>
                      <a:pt x="5" y="8"/>
                      <a:pt x="5" y="8"/>
                    </a:cubicBezTo>
                    <a:cubicBezTo>
                      <a:pt x="5" y="29"/>
                      <a:pt x="5" y="29"/>
                      <a:pt x="5" y="29"/>
                    </a:cubicBezTo>
                    <a:cubicBezTo>
                      <a:pt x="12" y="22"/>
                      <a:pt x="12" y="22"/>
                      <a:pt x="12" y="22"/>
                    </a:cubicBezTo>
                    <a:cubicBezTo>
                      <a:pt x="16" y="19"/>
                      <a:pt x="16" y="19"/>
                      <a:pt x="16" y="19"/>
                    </a:cubicBezTo>
                    <a:close/>
                    <a:moveTo>
                      <a:pt x="16" y="12"/>
                    </a:moveTo>
                    <a:cubicBezTo>
                      <a:pt x="25" y="21"/>
                      <a:pt x="25" y="21"/>
                      <a:pt x="25" y="21"/>
                    </a:cubicBezTo>
                    <a:cubicBezTo>
                      <a:pt x="35" y="12"/>
                      <a:pt x="35" y="12"/>
                      <a:pt x="35" y="12"/>
                    </a:cubicBezTo>
                    <a:cubicBezTo>
                      <a:pt x="42" y="5"/>
                      <a:pt x="42" y="5"/>
                      <a:pt x="42" y="5"/>
                    </a:cubicBezTo>
                    <a:cubicBezTo>
                      <a:pt x="9" y="5"/>
                      <a:pt x="9" y="5"/>
                      <a:pt x="9" y="5"/>
                    </a:cubicBezTo>
                    <a:lnTo>
                      <a:pt x="16" y="1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文本框 48"/>
            <p:cNvSpPr txBox="1"/>
            <p:nvPr/>
          </p:nvSpPr>
          <p:spPr>
            <a:xfrm>
              <a:off x="1524131" y="551283"/>
              <a:ext cx="2681709" cy="461665"/>
            </a:xfrm>
            <a:prstGeom prst="rect">
              <a:avLst/>
            </a:prstGeom>
            <a:noFill/>
          </p:spPr>
          <p:txBody>
            <a:bodyPr wrap="square" rtlCol="0">
              <a:spAutoFit/>
            </a:bodyPr>
            <a:lstStyle/>
            <a:p>
              <a:r>
                <a:rPr lang="zh-CN" altLang="en-US" sz="2400" b="1" dirty="0" smtClean="0">
                  <a:solidFill>
                    <a:schemeClr val="bg1"/>
                  </a:solidFill>
                </a:rPr>
                <a:t>此处输入你的标题</a:t>
              </a:r>
              <a:endParaRPr lang="zh-CN" altLang="en-US" sz="2400" b="1" dirty="0">
                <a:solidFill>
                  <a:schemeClr val="bg1"/>
                </a:solidFill>
              </a:endParaRPr>
            </a:p>
          </p:txBody>
        </p:sp>
      </p:grpSp>
      <p:grpSp>
        <p:nvGrpSpPr>
          <p:cNvPr id="69" name="组合 68"/>
          <p:cNvGrpSpPr/>
          <p:nvPr/>
        </p:nvGrpSpPr>
        <p:grpSpPr>
          <a:xfrm>
            <a:off x="4908667" y="1574802"/>
            <a:ext cx="3518346" cy="737386"/>
            <a:chOff x="4766614" y="1583932"/>
            <a:chExt cx="3518346" cy="737386"/>
          </a:xfrm>
        </p:grpSpPr>
        <p:grpSp>
          <p:nvGrpSpPr>
            <p:cNvPr id="51" name="组合 50"/>
            <p:cNvGrpSpPr/>
            <p:nvPr/>
          </p:nvGrpSpPr>
          <p:grpSpPr>
            <a:xfrm>
              <a:off x="4766614" y="1583932"/>
              <a:ext cx="3518346" cy="737386"/>
              <a:chOff x="687494" y="392028"/>
              <a:chExt cx="3518346" cy="737386"/>
            </a:xfrm>
          </p:grpSpPr>
          <p:sp>
            <p:nvSpPr>
              <p:cNvPr id="52" name="矩形 51"/>
              <p:cNvSpPr/>
              <p:nvPr/>
            </p:nvSpPr>
            <p:spPr>
              <a:xfrm>
                <a:off x="1166696" y="518922"/>
                <a:ext cx="2994843" cy="526388"/>
              </a:xfrm>
              <a:prstGeom prst="rect">
                <a:avLst/>
              </a:prstGeom>
              <a:solidFill>
                <a:srgbClr val="36B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3" name="组合 52"/>
              <p:cNvGrpSpPr/>
              <p:nvPr/>
            </p:nvGrpSpPr>
            <p:grpSpPr>
              <a:xfrm>
                <a:off x="687494" y="392028"/>
                <a:ext cx="847896" cy="737386"/>
                <a:chOff x="1663812" y="639081"/>
                <a:chExt cx="1184956" cy="1030515"/>
              </a:xfrm>
            </p:grpSpPr>
            <p:sp>
              <p:nvSpPr>
                <p:cNvPr id="55" name="椭圆 54"/>
                <p:cNvSpPr/>
                <p:nvPr/>
              </p:nvSpPr>
              <p:spPr>
                <a:xfrm>
                  <a:off x="1818253" y="639081"/>
                  <a:ext cx="1030515" cy="1030515"/>
                </a:xfrm>
                <a:prstGeom prst="ellipse">
                  <a:avLst/>
                </a:prstGeom>
                <a:solidFill>
                  <a:srgbClr val="48CFA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6" name="椭圆 55"/>
                <p:cNvSpPr/>
                <p:nvPr/>
              </p:nvSpPr>
              <p:spPr>
                <a:xfrm>
                  <a:off x="1663812" y="1324652"/>
                  <a:ext cx="344944" cy="344944"/>
                </a:xfrm>
                <a:prstGeom prst="ellipse">
                  <a:avLst/>
                </a:prstGeom>
                <a:solidFill>
                  <a:srgbClr val="FFCE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54" name="文本框 53"/>
              <p:cNvSpPr txBox="1"/>
              <p:nvPr/>
            </p:nvSpPr>
            <p:spPr>
              <a:xfrm>
                <a:off x="1524131" y="551283"/>
                <a:ext cx="2681709" cy="461665"/>
              </a:xfrm>
              <a:prstGeom prst="rect">
                <a:avLst/>
              </a:prstGeom>
              <a:noFill/>
            </p:spPr>
            <p:txBody>
              <a:bodyPr wrap="square" rtlCol="0">
                <a:spAutoFit/>
              </a:bodyPr>
              <a:lstStyle/>
              <a:p>
                <a:r>
                  <a:rPr lang="zh-CN" altLang="en-US" sz="2400" b="1" dirty="0" smtClean="0">
                    <a:solidFill>
                      <a:schemeClr val="bg1"/>
                    </a:solidFill>
                  </a:rPr>
                  <a:t>此处输入你的标题</a:t>
                </a:r>
                <a:endParaRPr lang="zh-CN" altLang="en-US" sz="2400" b="1" dirty="0">
                  <a:solidFill>
                    <a:schemeClr val="bg1"/>
                  </a:solidFill>
                </a:endParaRPr>
              </a:p>
            </p:txBody>
          </p:sp>
        </p:grpSp>
        <p:sp>
          <p:nvSpPr>
            <p:cNvPr id="61" name="Freeform 816"/>
            <p:cNvSpPr>
              <a:spLocks noEditPoints="1"/>
            </p:cNvSpPr>
            <p:nvPr/>
          </p:nvSpPr>
          <p:spPr bwMode="auto">
            <a:xfrm>
              <a:off x="4987482" y="1763541"/>
              <a:ext cx="457672" cy="356290"/>
            </a:xfrm>
            <a:custGeom>
              <a:avLst/>
              <a:gdLst>
                <a:gd name="T0" fmla="*/ 22 w 67"/>
                <a:gd name="T1" fmla="*/ 52 h 52"/>
                <a:gd name="T2" fmla="*/ 30 w 67"/>
                <a:gd name="T3" fmla="*/ 52 h 52"/>
                <a:gd name="T4" fmla="*/ 32 w 67"/>
                <a:gd name="T5" fmla="*/ 51 h 52"/>
                <a:gd name="T6" fmla="*/ 32 w 67"/>
                <a:gd name="T7" fmla="*/ 34 h 52"/>
                <a:gd name="T8" fmla="*/ 27 w 67"/>
                <a:gd name="T9" fmla="*/ 31 h 52"/>
                <a:gd name="T10" fmla="*/ 20 w 67"/>
                <a:gd name="T11" fmla="*/ 35 h 52"/>
                <a:gd name="T12" fmla="*/ 20 w 67"/>
                <a:gd name="T13" fmla="*/ 51 h 52"/>
                <a:gd name="T14" fmla="*/ 22 w 67"/>
                <a:gd name="T15" fmla="*/ 52 h 52"/>
                <a:gd name="T16" fmla="*/ 0 w 67"/>
                <a:gd name="T17" fmla="*/ 34 h 52"/>
                <a:gd name="T18" fmla="*/ 25 w 67"/>
                <a:gd name="T19" fmla="*/ 19 h 52"/>
                <a:gd name="T20" fmla="*/ 27 w 67"/>
                <a:gd name="T21" fmla="*/ 18 h 52"/>
                <a:gd name="T22" fmla="*/ 28 w 67"/>
                <a:gd name="T23" fmla="*/ 19 h 52"/>
                <a:gd name="T24" fmla="*/ 36 w 67"/>
                <a:gd name="T25" fmla="*/ 23 h 52"/>
                <a:gd name="T26" fmla="*/ 56 w 67"/>
                <a:gd name="T27" fmla="*/ 6 h 52"/>
                <a:gd name="T28" fmla="*/ 53 w 67"/>
                <a:gd name="T29" fmla="*/ 3 h 52"/>
                <a:gd name="T30" fmla="*/ 60 w 67"/>
                <a:gd name="T31" fmla="*/ 1 h 52"/>
                <a:gd name="T32" fmla="*/ 67 w 67"/>
                <a:gd name="T33" fmla="*/ 0 h 52"/>
                <a:gd name="T34" fmla="*/ 65 w 67"/>
                <a:gd name="T35" fmla="*/ 7 h 52"/>
                <a:gd name="T36" fmla="*/ 63 w 67"/>
                <a:gd name="T37" fmla="*/ 14 h 52"/>
                <a:gd name="T38" fmla="*/ 60 w 67"/>
                <a:gd name="T39" fmla="*/ 10 h 52"/>
                <a:gd name="T40" fmla="*/ 38 w 67"/>
                <a:gd name="T41" fmla="*/ 29 h 52"/>
                <a:gd name="T42" fmla="*/ 36 w 67"/>
                <a:gd name="T43" fmla="*/ 31 h 52"/>
                <a:gd name="T44" fmla="*/ 35 w 67"/>
                <a:gd name="T45" fmla="*/ 30 h 52"/>
                <a:gd name="T46" fmla="*/ 27 w 67"/>
                <a:gd name="T47" fmla="*/ 25 h 52"/>
                <a:gd name="T48" fmla="*/ 3 w 67"/>
                <a:gd name="T49" fmla="*/ 39 h 52"/>
                <a:gd name="T50" fmla="*/ 0 w 67"/>
                <a:gd name="T51" fmla="*/ 34 h 52"/>
                <a:gd name="T52" fmla="*/ 6 w 67"/>
                <a:gd name="T53" fmla="*/ 52 h 52"/>
                <a:gd name="T54" fmla="*/ 14 w 67"/>
                <a:gd name="T55" fmla="*/ 52 h 52"/>
                <a:gd name="T56" fmla="*/ 16 w 67"/>
                <a:gd name="T57" fmla="*/ 51 h 52"/>
                <a:gd name="T58" fmla="*/ 16 w 67"/>
                <a:gd name="T59" fmla="*/ 38 h 52"/>
                <a:gd name="T60" fmla="*/ 4 w 67"/>
                <a:gd name="T61" fmla="*/ 44 h 52"/>
                <a:gd name="T62" fmla="*/ 4 w 67"/>
                <a:gd name="T63" fmla="*/ 51 h 52"/>
                <a:gd name="T64" fmla="*/ 6 w 67"/>
                <a:gd name="T65" fmla="*/ 52 h 52"/>
                <a:gd name="T66" fmla="*/ 38 w 67"/>
                <a:gd name="T67" fmla="*/ 52 h 52"/>
                <a:gd name="T68" fmla="*/ 46 w 67"/>
                <a:gd name="T69" fmla="*/ 52 h 52"/>
                <a:gd name="T70" fmla="*/ 48 w 67"/>
                <a:gd name="T71" fmla="*/ 51 h 52"/>
                <a:gd name="T72" fmla="*/ 48 w 67"/>
                <a:gd name="T73" fmla="*/ 27 h 52"/>
                <a:gd name="T74" fmla="*/ 48 w 67"/>
                <a:gd name="T75" fmla="*/ 27 h 52"/>
                <a:gd name="T76" fmla="*/ 37 w 67"/>
                <a:gd name="T77" fmla="*/ 37 h 52"/>
                <a:gd name="T78" fmla="*/ 37 w 67"/>
                <a:gd name="T79" fmla="*/ 36 h 52"/>
                <a:gd name="T80" fmla="*/ 37 w 67"/>
                <a:gd name="T81" fmla="*/ 51 h 52"/>
                <a:gd name="T82" fmla="*/ 38 w 67"/>
                <a:gd name="T83" fmla="*/ 52 h 52"/>
                <a:gd name="T84" fmla="*/ 55 w 67"/>
                <a:gd name="T85" fmla="*/ 52 h 52"/>
                <a:gd name="T86" fmla="*/ 62 w 67"/>
                <a:gd name="T87" fmla="*/ 52 h 52"/>
                <a:gd name="T88" fmla="*/ 64 w 67"/>
                <a:gd name="T89" fmla="*/ 51 h 52"/>
                <a:gd name="T90" fmla="*/ 64 w 67"/>
                <a:gd name="T91" fmla="*/ 22 h 52"/>
                <a:gd name="T92" fmla="*/ 60 w 67"/>
                <a:gd name="T93" fmla="*/ 17 h 52"/>
                <a:gd name="T94" fmla="*/ 53 w 67"/>
                <a:gd name="T95" fmla="*/ 23 h 52"/>
                <a:gd name="T96" fmla="*/ 53 w 67"/>
                <a:gd name="T97" fmla="*/ 51 h 52"/>
                <a:gd name="T98" fmla="*/ 55 w 67"/>
                <a:gd name="T9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 h="52">
                  <a:moveTo>
                    <a:pt x="22" y="52"/>
                  </a:moveTo>
                  <a:cubicBezTo>
                    <a:pt x="25" y="52"/>
                    <a:pt x="28" y="52"/>
                    <a:pt x="30" y="52"/>
                  </a:cubicBezTo>
                  <a:cubicBezTo>
                    <a:pt x="31" y="52"/>
                    <a:pt x="32" y="52"/>
                    <a:pt x="32" y="51"/>
                  </a:cubicBezTo>
                  <a:cubicBezTo>
                    <a:pt x="32" y="34"/>
                    <a:pt x="32" y="34"/>
                    <a:pt x="32" y="34"/>
                  </a:cubicBezTo>
                  <a:cubicBezTo>
                    <a:pt x="27" y="31"/>
                    <a:pt x="27" y="31"/>
                    <a:pt x="27" y="31"/>
                  </a:cubicBezTo>
                  <a:cubicBezTo>
                    <a:pt x="20" y="35"/>
                    <a:pt x="20" y="35"/>
                    <a:pt x="20" y="35"/>
                  </a:cubicBezTo>
                  <a:cubicBezTo>
                    <a:pt x="20" y="51"/>
                    <a:pt x="20" y="51"/>
                    <a:pt x="20" y="51"/>
                  </a:cubicBezTo>
                  <a:cubicBezTo>
                    <a:pt x="20" y="52"/>
                    <a:pt x="21" y="52"/>
                    <a:pt x="22" y="52"/>
                  </a:cubicBezTo>
                  <a:close/>
                  <a:moveTo>
                    <a:pt x="0" y="34"/>
                  </a:moveTo>
                  <a:cubicBezTo>
                    <a:pt x="25" y="19"/>
                    <a:pt x="25" y="19"/>
                    <a:pt x="25" y="19"/>
                  </a:cubicBezTo>
                  <a:cubicBezTo>
                    <a:pt x="27" y="18"/>
                    <a:pt x="27" y="18"/>
                    <a:pt x="27" y="18"/>
                  </a:cubicBezTo>
                  <a:cubicBezTo>
                    <a:pt x="28" y="19"/>
                    <a:pt x="28" y="19"/>
                    <a:pt x="28" y="19"/>
                  </a:cubicBezTo>
                  <a:cubicBezTo>
                    <a:pt x="36" y="23"/>
                    <a:pt x="36" y="23"/>
                    <a:pt x="36" y="23"/>
                  </a:cubicBezTo>
                  <a:cubicBezTo>
                    <a:pt x="56" y="6"/>
                    <a:pt x="56" y="6"/>
                    <a:pt x="56" y="6"/>
                  </a:cubicBezTo>
                  <a:cubicBezTo>
                    <a:pt x="53" y="3"/>
                    <a:pt x="53" y="3"/>
                    <a:pt x="53" y="3"/>
                  </a:cubicBezTo>
                  <a:cubicBezTo>
                    <a:pt x="60" y="1"/>
                    <a:pt x="60" y="1"/>
                    <a:pt x="60" y="1"/>
                  </a:cubicBezTo>
                  <a:cubicBezTo>
                    <a:pt x="67" y="0"/>
                    <a:pt x="67" y="0"/>
                    <a:pt x="67" y="0"/>
                  </a:cubicBezTo>
                  <a:cubicBezTo>
                    <a:pt x="65" y="7"/>
                    <a:pt x="65" y="7"/>
                    <a:pt x="65" y="7"/>
                  </a:cubicBezTo>
                  <a:cubicBezTo>
                    <a:pt x="63" y="14"/>
                    <a:pt x="63" y="14"/>
                    <a:pt x="63" y="14"/>
                  </a:cubicBezTo>
                  <a:cubicBezTo>
                    <a:pt x="60" y="10"/>
                    <a:pt x="60" y="10"/>
                    <a:pt x="60" y="10"/>
                  </a:cubicBezTo>
                  <a:cubicBezTo>
                    <a:pt x="38" y="29"/>
                    <a:pt x="38" y="29"/>
                    <a:pt x="38" y="29"/>
                  </a:cubicBezTo>
                  <a:cubicBezTo>
                    <a:pt x="36" y="31"/>
                    <a:pt x="36" y="31"/>
                    <a:pt x="36" y="31"/>
                  </a:cubicBezTo>
                  <a:cubicBezTo>
                    <a:pt x="35" y="30"/>
                    <a:pt x="35" y="30"/>
                    <a:pt x="35" y="30"/>
                  </a:cubicBezTo>
                  <a:cubicBezTo>
                    <a:pt x="27" y="25"/>
                    <a:pt x="27" y="25"/>
                    <a:pt x="27" y="25"/>
                  </a:cubicBezTo>
                  <a:cubicBezTo>
                    <a:pt x="3" y="39"/>
                    <a:pt x="3" y="39"/>
                    <a:pt x="3" y="39"/>
                  </a:cubicBezTo>
                  <a:cubicBezTo>
                    <a:pt x="0" y="34"/>
                    <a:pt x="0" y="34"/>
                    <a:pt x="0" y="34"/>
                  </a:cubicBezTo>
                  <a:close/>
                  <a:moveTo>
                    <a:pt x="6" y="52"/>
                  </a:moveTo>
                  <a:cubicBezTo>
                    <a:pt x="14" y="52"/>
                    <a:pt x="14" y="52"/>
                    <a:pt x="14" y="52"/>
                  </a:cubicBezTo>
                  <a:cubicBezTo>
                    <a:pt x="15" y="52"/>
                    <a:pt x="16" y="52"/>
                    <a:pt x="16" y="51"/>
                  </a:cubicBezTo>
                  <a:cubicBezTo>
                    <a:pt x="16" y="38"/>
                    <a:pt x="16" y="38"/>
                    <a:pt x="16" y="38"/>
                  </a:cubicBezTo>
                  <a:cubicBezTo>
                    <a:pt x="4" y="44"/>
                    <a:pt x="4" y="44"/>
                    <a:pt x="4" y="44"/>
                  </a:cubicBezTo>
                  <a:cubicBezTo>
                    <a:pt x="4" y="51"/>
                    <a:pt x="4" y="51"/>
                    <a:pt x="4" y="51"/>
                  </a:cubicBezTo>
                  <a:cubicBezTo>
                    <a:pt x="4" y="52"/>
                    <a:pt x="5" y="52"/>
                    <a:pt x="6" y="52"/>
                  </a:cubicBezTo>
                  <a:close/>
                  <a:moveTo>
                    <a:pt x="38" y="52"/>
                  </a:moveTo>
                  <a:cubicBezTo>
                    <a:pt x="41" y="52"/>
                    <a:pt x="44" y="52"/>
                    <a:pt x="46" y="52"/>
                  </a:cubicBezTo>
                  <a:cubicBezTo>
                    <a:pt x="47" y="52"/>
                    <a:pt x="48" y="52"/>
                    <a:pt x="48" y="51"/>
                  </a:cubicBezTo>
                  <a:cubicBezTo>
                    <a:pt x="48" y="43"/>
                    <a:pt x="48" y="35"/>
                    <a:pt x="48" y="27"/>
                  </a:cubicBezTo>
                  <a:cubicBezTo>
                    <a:pt x="48" y="27"/>
                    <a:pt x="48" y="27"/>
                    <a:pt x="48" y="27"/>
                  </a:cubicBezTo>
                  <a:cubicBezTo>
                    <a:pt x="37" y="37"/>
                    <a:pt x="37" y="37"/>
                    <a:pt x="37" y="37"/>
                  </a:cubicBezTo>
                  <a:cubicBezTo>
                    <a:pt x="37" y="36"/>
                    <a:pt x="37" y="36"/>
                    <a:pt x="37" y="36"/>
                  </a:cubicBezTo>
                  <a:cubicBezTo>
                    <a:pt x="37" y="51"/>
                    <a:pt x="37" y="51"/>
                    <a:pt x="37" y="51"/>
                  </a:cubicBezTo>
                  <a:cubicBezTo>
                    <a:pt x="37" y="52"/>
                    <a:pt x="37" y="52"/>
                    <a:pt x="38" y="52"/>
                  </a:cubicBezTo>
                  <a:close/>
                  <a:moveTo>
                    <a:pt x="55" y="52"/>
                  </a:moveTo>
                  <a:cubicBezTo>
                    <a:pt x="62" y="52"/>
                    <a:pt x="62" y="52"/>
                    <a:pt x="62" y="52"/>
                  </a:cubicBezTo>
                  <a:cubicBezTo>
                    <a:pt x="63" y="52"/>
                    <a:pt x="64" y="52"/>
                    <a:pt x="64" y="51"/>
                  </a:cubicBezTo>
                  <a:cubicBezTo>
                    <a:pt x="64" y="22"/>
                    <a:pt x="64" y="22"/>
                    <a:pt x="64" y="22"/>
                  </a:cubicBezTo>
                  <a:cubicBezTo>
                    <a:pt x="60" y="17"/>
                    <a:pt x="60" y="17"/>
                    <a:pt x="60" y="17"/>
                  </a:cubicBezTo>
                  <a:cubicBezTo>
                    <a:pt x="53" y="23"/>
                    <a:pt x="53" y="23"/>
                    <a:pt x="53" y="23"/>
                  </a:cubicBezTo>
                  <a:cubicBezTo>
                    <a:pt x="53" y="51"/>
                    <a:pt x="53" y="51"/>
                    <a:pt x="53" y="51"/>
                  </a:cubicBezTo>
                  <a:cubicBezTo>
                    <a:pt x="53" y="52"/>
                    <a:pt x="54" y="52"/>
                    <a:pt x="55" y="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1126642" y="3603748"/>
            <a:ext cx="3518346" cy="737386"/>
            <a:chOff x="1095566" y="3648133"/>
            <a:chExt cx="3518346" cy="737386"/>
          </a:xfrm>
        </p:grpSpPr>
        <p:grpSp>
          <p:nvGrpSpPr>
            <p:cNvPr id="62" name="组合 61"/>
            <p:cNvGrpSpPr/>
            <p:nvPr/>
          </p:nvGrpSpPr>
          <p:grpSpPr>
            <a:xfrm>
              <a:off x="1095566" y="3648133"/>
              <a:ext cx="3518346" cy="737386"/>
              <a:chOff x="687494" y="392028"/>
              <a:chExt cx="3518346" cy="737386"/>
            </a:xfrm>
          </p:grpSpPr>
          <p:sp>
            <p:nvSpPr>
              <p:cNvPr id="63" name="矩形 62"/>
              <p:cNvSpPr/>
              <p:nvPr/>
            </p:nvSpPr>
            <p:spPr>
              <a:xfrm>
                <a:off x="1166696" y="518922"/>
                <a:ext cx="2994843" cy="526388"/>
              </a:xfrm>
              <a:prstGeom prst="rect">
                <a:avLst/>
              </a:prstGeom>
              <a:solidFill>
                <a:srgbClr val="36B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64" name="组合 63"/>
              <p:cNvGrpSpPr/>
              <p:nvPr/>
            </p:nvGrpSpPr>
            <p:grpSpPr>
              <a:xfrm>
                <a:off x="687494" y="392028"/>
                <a:ext cx="847896" cy="737386"/>
                <a:chOff x="1663812" y="639081"/>
                <a:chExt cx="1184956" cy="1030515"/>
              </a:xfrm>
            </p:grpSpPr>
            <p:sp>
              <p:nvSpPr>
                <p:cNvPr id="66" name="椭圆 65"/>
                <p:cNvSpPr/>
                <p:nvPr/>
              </p:nvSpPr>
              <p:spPr>
                <a:xfrm>
                  <a:off x="1818253" y="639081"/>
                  <a:ext cx="1030515" cy="1030515"/>
                </a:xfrm>
                <a:prstGeom prst="ellipse">
                  <a:avLst/>
                </a:prstGeom>
                <a:solidFill>
                  <a:srgbClr val="48CFA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7" name="椭圆 66"/>
                <p:cNvSpPr/>
                <p:nvPr/>
              </p:nvSpPr>
              <p:spPr>
                <a:xfrm>
                  <a:off x="1663812" y="1324652"/>
                  <a:ext cx="344944" cy="344944"/>
                </a:xfrm>
                <a:prstGeom prst="ellipse">
                  <a:avLst/>
                </a:prstGeom>
                <a:solidFill>
                  <a:srgbClr val="FFCE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5" name="文本框 64"/>
              <p:cNvSpPr txBox="1"/>
              <p:nvPr/>
            </p:nvSpPr>
            <p:spPr>
              <a:xfrm>
                <a:off x="1524131" y="551283"/>
                <a:ext cx="2681709" cy="461665"/>
              </a:xfrm>
              <a:prstGeom prst="rect">
                <a:avLst/>
              </a:prstGeom>
              <a:noFill/>
            </p:spPr>
            <p:txBody>
              <a:bodyPr wrap="square" rtlCol="0">
                <a:spAutoFit/>
              </a:bodyPr>
              <a:lstStyle/>
              <a:p>
                <a:r>
                  <a:rPr lang="zh-CN" altLang="en-US" sz="2400" b="1" dirty="0" smtClean="0">
                    <a:solidFill>
                      <a:schemeClr val="bg1"/>
                    </a:solidFill>
                  </a:rPr>
                  <a:t>此处输入你的标题</a:t>
                </a:r>
                <a:endParaRPr lang="zh-CN" altLang="en-US" sz="2400" b="1" dirty="0">
                  <a:solidFill>
                    <a:schemeClr val="bg1"/>
                  </a:solidFill>
                </a:endParaRPr>
              </a:p>
            </p:txBody>
          </p:sp>
        </p:grpSp>
        <p:sp>
          <p:nvSpPr>
            <p:cNvPr id="38" name="Freeform 638"/>
            <p:cNvSpPr>
              <a:spLocks noEditPoints="1"/>
            </p:cNvSpPr>
            <p:nvPr/>
          </p:nvSpPr>
          <p:spPr bwMode="auto">
            <a:xfrm>
              <a:off x="1374872" y="3820395"/>
              <a:ext cx="425851" cy="392862"/>
            </a:xfrm>
            <a:custGeom>
              <a:avLst/>
              <a:gdLst>
                <a:gd name="T0" fmla="*/ 109 w 142"/>
                <a:gd name="T1" fmla="*/ 0 h 131"/>
                <a:gd name="T2" fmla="*/ 116 w 142"/>
                <a:gd name="T3" fmla="*/ 5 h 131"/>
                <a:gd name="T4" fmla="*/ 104 w 142"/>
                <a:gd name="T5" fmla="*/ 36 h 131"/>
                <a:gd name="T6" fmla="*/ 24 w 142"/>
                <a:gd name="T7" fmla="*/ 10 h 131"/>
                <a:gd name="T8" fmla="*/ 31 w 142"/>
                <a:gd name="T9" fmla="*/ 17 h 131"/>
                <a:gd name="T10" fmla="*/ 40 w 142"/>
                <a:gd name="T11" fmla="*/ 24 h 131"/>
                <a:gd name="T12" fmla="*/ 24 w 142"/>
                <a:gd name="T13" fmla="*/ 31 h 131"/>
                <a:gd name="T14" fmla="*/ 31 w 142"/>
                <a:gd name="T15" fmla="*/ 34 h 131"/>
                <a:gd name="T16" fmla="*/ 40 w 142"/>
                <a:gd name="T17" fmla="*/ 43 h 131"/>
                <a:gd name="T18" fmla="*/ 24 w 142"/>
                <a:gd name="T19" fmla="*/ 48 h 131"/>
                <a:gd name="T20" fmla="*/ 31 w 142"/>
                <a:gd name="T21" fmla="*/ 53 h 131"/>
                <a:gd name="T22" fmla="*/ 40 w 142"/>
                <a:gd name="T23" fmla="*/ 62 h 131"/>
                <a:gd name="T24" fmla="*/ 24 w 142"/>
                <a:gd name="T25" fmla="*/ 67 h 131"/>
                <a:gd name="T26" fmla="*/ 31 w 142"/>
                <a:gd name="T27" fmla="*/ 71 h 131"/>
                <a:gd name="T28" fmla="*/ 40 w 142"/>
                <a:gd name="T29" fmla="*/ 79 h 131"/>
                <a:gd name="T30" fmla="*/ 24 w 142"/>
                <a:gd name="T31" fmla="*/ 86 h 131"/>
                <a:gd name="T32" fmla="*/ 31 w 142"/>
                <a:gd name="T33" fmla="*/ 90 h 131"/>
                <a:gd name="T34" fmla="*/ 40 w 142"/>
                <a:gd name="T35" fmla="*/ 100 h 131"/>
                <a:gd name="T36" fmla="*/ 24 w 142"/>
                <a:gd name="T37" fmla="*/ 105 h 131"/>
                <a:gd name="T38" fmla="*/ 24 w 142"/>
                <a:gd name="T39" fmla="*/ 119 h 131"/>
                <a:gd name="T40" fmla="*/ 104 w 142"/>
                <a:gd name="T41" fmla="*/ 93 h 131"/>
                <a:gd name="T42" fmla="*/ 116 w 142"/>
                <a:gd name="T43" fmla="*/ 123 h 131"/>
                <a:gd name="T44" fmla="*/ 109 w 142"/>
                <a:gd name="T45" fmla="*/ 131 h 131"/>
                <a:gd name="T46" fmla="*/ 12 w 142"/>
                <a:gd name="T47" fmla="*/ 131 h 131"/>
                <a:gd name="T48" fmla="*/ 12 w 142"/>
                <a:gd name="T49" fmla="*/ 116 h 131"/>
                <a:gd name="T50" fmla="*/ 0 w 142"/>
                <a:gd name="T51" fmla="*/ 105 h 131"/>
                <a:gd name="T52" fmla="*/ 12 w 142"/>
                <a:gd name="T53" fmla="*/ 95 h 131"/>
                <a:gd name="T54" fmla="*/ 0 w 142"/>
                <a:gd name="T55" fmla="*/ 86 h 131"/>
                <a:gd name="T56" fmla="*/ 12 w 142"/>
                <a:gd name="T57" fmla="*/ 76 h 131"/>
                <a:gd name="T58" fmla="*/ 0 w 142"/>
                <a:gd name="T59" fmla="*/ 67 h 131"/>
                <a:gd name="T60" fmla="*/ 12 w 142"/>
                <a:gd name="T61" fmla="*/ 60 h 131"/>
                <a:gd name="T62" fmla="*/ 0 w 142"/>
                <a:gd name="T63" fmla="*/ 48 h 131"/>
                <a:gd name="T64" fmla="*/ 12 w 142"/>
                <a:gd name="T65" fmla="*/ 41 h 131"/>
                <a:gd name="T66" fmla="*/ 0 w 142"/>
                <a:gd name="T67" fmla="*/ 29 h 131"/>
                <a:gd name="T68" fmla="*/ 12 w 142"/>
                <a:gd name="T69" fmla="*/ 5 h 131"/>
                <a:gd name="T70" fmla="*/ 19 w 142"/>
                <a:gd name="T71" fmla="*/ 0 h 131"/>
                <a:gd name="T72" fmla="*/ 50 w 142"/>
                <a:gd name="T73" fmla="*/ 62 h 131"/>
                <a:gd name="T74" fmla="*/ 64 w 142"/>
                <a:gd name="T75" fmla="*/ 69 h 131"/>
                <a:gd name="T76" fmla="*/ 50 w 142"/>
                <a:gd name="T77" fmla="*/ 62 h 131"/>
                <a:gd name="T78" fmla="*/ 50 w 142"/>
                <a:gd name="T79" fmla="*/ 48 h 131"/>
                <a:gd name="T80" fmla="*/ 78 w 142"/>
                <a:gd name="T81" fmla="*/ 55 h 131"/>
                <a:gd name="T82" fmla="*/ 50 w 142"/>
                <a:gd name="T83" fmla="*/ 48 h 131"/>
                <a:gd name="T84" fmla="*/ 50 w 142"/>
                <a:gd name="T85" fmla="*/ 34 h 131"/>
                <a:gd name="T86" fmla="*/ 90 w 142"/>
                <a:gd name="T87" fmla="*/ 41 h 131"/>
                <a:gd name="T88" fmla="*/ 50 w 142"/>
                <a:gd name="T89" fmla="*/ 34 h 131"/>
                <a:gd name="T90" fmla="*/ 50 w 142"/>
                <a:gd name="T91" fmla="*/ 22 h 131"/>
                <a:gd name="T92" fmla="*/ 90 w 142"/>
                <a:gd name="T93" fmla="*/ 27 h 131"/>
                <a:gd name="T94" fmla="*/ 50 w 142"/>
                <a:gd name="T95" fmla="*/ 22 h 131"/>
                <a:gd name="T96" fmla="*/ 64 w 142"/>
                <a:gd name="T97" fmla="*/ 102 h 131"/>
                <a:gd name="T98" fmla="*/ 83 w 142"/>
                <a:gd name="T99" fmla="*/ 102 h 131"/>
                <a:gd name="T100" fmla="*/ 66 w 142"/>
                <a:gd name="T101" fmla="*/ 86 h 131"/>
                <a:gd name="T102" fmla="*/ 64 w 142"/>
                <a:gd name="T103" fmla="*/ 102 h 131"/>
                <a:gd name="T104" fmla="*/ 126 w 142"/>
                <a:gd name="T105" fmla="*/ 29 h 131"/>
                <a:gd name="T106" fmla="*/ 90 w 142"/>
                <a:gd name="T107" fmla="*/ 95 h 131"/>
                <a:gd name="T108" fmla="*/ 126 w 142"/>
                <a:gd name="T109" fmla="*/ 2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2" h="131">
                  <a:moveTo>
                    <a:pt x="19" y="0"/>
                  </a:moveTo>
                  <a:lnTo>
                    <a:pt x="109" y="0"/>
                  </a:lnTo>
                  <a:lnTo>
                    <a:pt x="116" y="0"/>
                  </a:lnTo>
                  <a:lnTo>
                    <a:pt x="116" y="5"/>
                  </a:lnTo>
                  <a:lnTo>
                    <a:pt x="116" y="27"/>
                  </a:lnTo>
                  <a:lnTo>
                    <a:pt x="104" y="36"/>
                  </a:lnTo>
                  <a:lnTo>
                    <a:pt x="104" y="10"/>
                  </a:lnTo>
                  <a:lnTo>
                    <a:pt x="24" y="10"/>
                  </a:lnTo>
                  <a:lnTo>
                    <a:pt x="24" y="19"/>
                  </a:lnTo>
                  <a:lnTo>
                    <a:pt x="31" y="17"/>
                  </a:lnTo>
                  <a:lnTo>
                    <a:pt x="36" y="15"/>
                  </a:lnTo>
                  <a:lnTo>
                    <a:pt x="40" y="24"/>
                  </a:lnTo>
                  <a:lnTo>
                    <a:pt x="33" y="27"/>
                  </a:lnTo>
                  <a:lnTo>
                    <a:pt x="24" y="31"/>
                  </a:lnTo>
                  <a:lnTo>
                    <a:pt x="24" y="36"/>
                  </a:lnTo>
                  <a:lnTo>
                    <a:pt x="31" y="34"/>
                  </a:lnTo>
                  <a:lnTo>
                    <a:pt x="36" y="31"/>
                  </a:lnTo>
                  <a:lnTo>
                    <a:pt x="40" y="43"/>
                  </a:lnTo>
                  <a:lnTo>
                    <a:pt x="33" y="45"/>
                  </a:lnTo>
                  <a:lnTo>
                    <a:pt x="24" y="48"/>
                  </a:lnTo>
                  <a:lnTo>
                    <a:pt x="24" y="55"/>
                  </a:lnTo>
                  <a:lnTo>
                    <a:pt x="31" y="53"/>
                  </a:lnTo>
                  <a:lnTo>
                    <a:pt x="36" y="50"/>
                  </a:lnTo>
                  <a:lnTo>
                    <a:pt x="40" y="62"/>
                  </a:lnTo>
                  <a:lnTo>
                    <a:pt x="33" y="64"/>
                  </a:lnTo>
                  <a:lnTo>
                    <a:pt x="24" y="67"/>
                  </a:lnTo>
                  <a:lnTo>
                    <a:pt x="24" y="74"/>
                  </a:lnTo>
                  <a:lnTo>
                    <a:pt x="31" y="71"/>
                  </a:lnTo>
                  <a:lnTo>
                    <a:pt x="36" y="69"/>
                  </a:lnTo>
                  <a:lnTo>
                    <a:pt x="40" y="79"/>
                  </a:lnTo>
                  <a:lnTo>
                    <a:pt x="33" y="81"/>
                  </a:lnTo>
                  <a:lnTo>
                    <a:pt x="24" y="86"/>
                  </a:lnTo>
                  <a:lnTo>
                    <a:pt x="24" y="93"/>
                  </a:lnTo>
                  <a:lnTo>
                    <a:pt x="31" y="90"/>
                  </a:lnTo>
                  <a:lnTo>
                    <a:pt x="36" y="88"/>
                  </a:lnTo>
                  <a:lnTo>
                    <a:pt x="40" y="100"/>
                  </a:lnTo>
                  <a:lnTo>
                    <a:pt x="33" y="102"/>
                  </a:lnTo>
                  <a:lnTo>
                    <a:pt x="24" y="105"/>
                  </a:lnTo>
                  <a:lnTo>
                    <a:pt x="24" y="116"/>
                  </a:lnTo>
                  <a:lnTo>
                    <a:pt x="24" y="119"/>
                  </a:lnTo>
                  <a:lnTo>
                    <a:pt x="104" y="119"/>
                  </a:lnTo>
                  <a:lnTo>
                    <a:pt x="104" y="93"/>
                  </a:lnTo>
                  <a:lnTo>
                    <a:pt x="116" y="83"/>
                  </a:lnTo>
                  <a:lnTo>
                    <a:pt x="116" y="123"/>
                  </a:lnTo>
                  <a:lnTo>
                    <a:pt x="116" y="131"/>
                  </a:lnTo>
                  <a:lnTo>
                    <a:pt x="109" y="131"/>
                  </a:lnTo>
                  <a:lnTo>
                    <a:pt x="19" y="131"/>
                  </a:lnTo>
                  <a:lnTo>
                    <a:pt x="12" y="131"/>
                  </a:lnTo>
                  <a:lnTo>
                    <a:pt x="12" y="123"/>
                  </a:lnTo>
                  <a:lnTo>
                    <a:pt x="12" y="116"/>
                  </a:lnTo>
                  <a:lnTo>
                    <a:pt x="0" y="116"/>
                  </a:lnTo>
                  <a:lnTo>
                    <a:pt x="0" y="105"/>
                  </a:lnTo>
                  <a:lnTo>
                    <a:pt x="12" y="97"/>
                  </a:lnTo>
                  <a:lnTo>
                    <a:pt x="12" y="95"/>
                  </a:lnTo>
                  <a:lnTo>
                    <a:pt x="0" y="95"/>
                  </a:lnTo>
                  <a:lnTo>
                    <a:pt x="0" y="86"/>
                  </a:lnTo>
                  <a:lnTo>
                    <a:pt x="12" y="79"/>
                  </a:lnTo>
                  <a:lnTo>
                    <a:pt x="12" y="76"/>
                  </a:lnTo>
                  <a:lnTo>
                    <a:pt x="0" y="76"/>
                  </a:lnTo>
                  <a:lnTo>
                    <a:pt x="0" y="67"/>
                  </a:lnTo>
                  <a:lnTo>
                    <a:pt x="12" y="60"/>
                  </a:lnTo>
                  <a:lnTo>
                    <a:pt x="12" y="60"/>
                  </a:lnTo>
                  <a:lnTo>
                    <a:pt x="0" y="60"/>
                  </a:lnTo>
                  <a:lnTo>
                    <a:pt x="0" y="48"/>
                  </a:lnTo>
                  <a:lnTo>
                    <a:pt x="12" y="41"/>
                  </a:lnTo>
                  <a:lnTo>
                    <a:pt x="12" y="41"/>
                  </a:lnTo>
                  <a:lnTo>
                    <a:pt x="0" y="41"/>
                  </a:lnTo>
                  <a:lnTo>
                    <a:pt x="0" y="29"/>
                  </a:lnTo>
                  <a:lnTo>
                    <a:pt x="12" y="24"/>
                  </a:lnTo>
                  <a:lnTo>
                    <a:pt x="12" y="5"/>
                  </a:lnTo>
                  <a:lnTo>
                    <a:pt x="12" y="0"/>
                  </a:lnTo>
                  <a:lnTo>
                    <a:pt x="19" y="0"/>
                  </a:lnTo>
                  <a:lnTo>
                    <a:pt x="19" y="0"/>
                  </a:lnTo>
                  <a:close/>
                  <a:moveTo>
                    <a:pt x="50" y="62"/>
                  </a:moveTo>
                  <a:lnTo>
                    <a:pt x="50" y="69"/>
                  </a:lnTo>
                  <a:lnTo>
                    <a:pt x="64" y="69"/>
                  </a:lnTo>
                  <a:lnTo>
                    <a:pt x="64" y="62"/>
                  </a:lnTo>
                  <a:lnTo>
                    <a:pt x="50" y="62"/>
                  </a:lnTo>
                  <a:lnTo>
                    <a:pt x="50" y="62"/>
                  </a:lnTo>
                  <a:close/>
                  <a:moveTo>
                    <a:pt x="50" y="48"/>
                  </a:moveTo>
                  <a:lnTo>
                    <a:pt x="50" y="55"/>
                  </a:lnTo>
                  <a:lnTo>
                    <a:pt x="78" y="55"/>
                  </a:lnTo>
                  <a:lnTo>
                    <a:pt x="78" y="48"/>
                  </a:lnTo>
                  <a:lnTo>
                    <a:pt x="50" y="48"/>
                  </a:lnTo>
                  <a:lnTo>
                    <a:pt x="50" y="48"/>
                  </a:lnTo>
                  <a:close/>
                  <a:moveTo>
                    <a:pt x="50" y="34"/>
                  </a:moveTo>
                  <a:lnTo>
                    <a:pt x="50" y="41"/>
                  </a:lnTo>
                  <a:lnTo>
                    <a:pt x="90" y="41"/>
                  </a:lnTo>
                  <a:lnTo>
                    <a:pt x="90" y="34"/>
                  </a:lnTo>
                  <a:lnTo>
                    <a:pt x="50" y="34"/>
                  </a:lnTo>
                  <a:lnTo>
                    <a:pt x="50" y="34"/>
                  </a:lnTo>
                  <a:close/>
                  <a:moveTo>
                    <a:pt x="50" y="22"/>
                  </a:moveTo>
                  <a:lnTo>
                    <a:pt x="50" y="27"/>
                  </a:lnTo>
                  <a:lnTo>
                    <a:pt x="90" y="27"/>
                  </a:lnTo>
                  <a:lnTo>
                    <a:pt x="90" y="22"/>
                  </a:lnTo>
                  <a:lnTo>
                    <a:pt x="50" y="22"/>
                  </a:lnTo>
                  <a:lnTo>
                    <a:pt x="50" y="22"/>
                  </a:lnTo>
                  <a:close/>
                  <a:moveTo>
                    <a:pt x="64" y="102"/>
                  </a:moveTo>
                  <a:lnTo>
                    <a:pt x="73" y="102"/>
                  </a:lnTo>
                  <a:lnTo>
                    <a:pt x="83" y="102"/>
                  </a:lnTo>
                  <a:lnTo>
                    <a:pt x="76" y="93"/>
                  </a:lnTo>
                  <a:lnTo>
                    <a:pt x="66" y="86"/>
                  </a:lnTo>
                  <a:lnTo>
                    <a:pt x="66" y="95"/>
                  </a:lnTo>
                  <a:lnTo>
                    <a:pt x="64" y="102"/>
                  </a:lnTo>
                  <a:lnTo>
                    <a:pt x="64" y="102"/>
                  </a:lnTo>
                  <a:close/>
                  <a:moveTo>
                    <a:pt x="126" y="29"/>
                  </a:moveTo>
                  <a:lnTo>
                    <a:pt x="73" y="79"/>
                  </a:lnTo>
                  <a:lnTo>
                    <a:pt x="90" y="95"/>
                  </a:lnTo>
                  <a:lnTo>
                    <a:pt x="142" y="45"/>
                  </a:lnTo>
                  <a:lnTo>
                    <a:pt x="126" y="2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963869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4B89DD"/>
        </a:solidFill>
        <a:effectLst/>
      </p:bgPr>
    </p:bg>
    <p:spTree>
      <p:nvGrpSpPr>
        <p:cNvPr id="1" name=""/>
        <p:cNvGrpSpPr/>
        <p:nvPr/>
      </p:nvGrpSpPr>
      <p:grpSpPr>
        <a:xfrm>
          <a:off x="0" y="0"/>
          <a:ext cx="0" cy="0"/>
          <a:chOff x="0" y="0"/>
          <a:chExt cx="0" cy="0"/>
        </a:xfrm>
      </p:grpSpPr>
      <p:sp>
        <p:nvSpPr>
          <p:cNvPr id="8" name="文本框 7"/>
          <p:cNvSpPr txBox="1"/>
          <p:nvPr/>
        </p:nvSpPr>
        <p:spPr>
          <a:xfrm>
            <a:off x="463662" y="3463539"/>
            <a:ext cx="3487317" cy="1421928"/>
          </a:xfrm>
          <a:prstGeom prst="rect">
            <a:avLst/>
          </a:prstGeom>
          <a:noFill/>
        </p:spPr>
        <p:txBody>
          <a:bodyPr wrap="square" rtlCol="0">
            <a:spAutoFit/>
          </a:bodyPr>
          <a:lstStyle/>
          <a:p>
            <a:pPr algn="ctr">
              <a:lnSpc>
                <a:spcPct val="120000"/>
              </a:lnSpc>
            </a:pPr>
            <a:r>
              <a:rPr lang="zh-CN" altLang="en-US" dirty="0" smtClean="0">
                <a:solidFill>
                  <a:schemeClr val="bg1"/>
                </a:solidFill>
              </a:rPr>
              <a:t>此处输入你的内容此处输入你的内容此处输入你的内容此处输入你的内容此处输入你的内容此处输入你的内容</a:t>
            </a:r>
          </a:p>
        </p:txBody>
      </p:sp>
      <p:sp>
        <p:nvSpPr>
          <p:cNvPr id="9" name="文本框 8"/>
          <p:cNvSpPr txBox="1"/>
          <p:nvPr/>
        </p:nvSpPr>
        <p:spPr>
          <a:xfrm>
            <a:off x="518363" y="2130188"/>
            <a:ext cx="3438994" cy="584775"/>
          </a:xfrm>
          <a:prstGeom prst="rect">
            <a:avLst/>
          </a:prstGeom>
          <a:noFill/>
        </p:spPr>
        <p:txBody>
          <a:bodyPr wrap="square" rtlCol="0">
            <a:spAutoFit/>
          </a:bodyPr>
          <a:lstStyle/>
          <a:p>
            <a:r>
              <a:rPr lang="zh-CN" altLang="en-US" sz="3200" b="1" dirty="0" smtClean="0">
                <a:solidFill>
                  <a:schemeClr val="bg1"/>
                </a:solidFill>
              </a:rPr>
              <a:t>此处输入你的标题</a:t>
            </a:r>
            <a:endParaRPr lang="zh-CN" altLang="en-US" sz="3200" b="1" dirty="0">
              <a:solidFill>
                <a:schemeClr val="bg1"/>
              </a:solidFill>
            </a:endParaRPr>
          </a:p>
        </p:txBody>
      </p:sp>
      <p:sp>
        <p:nvSpPr>
          <p:cNvPr id="22" name="燕尾形 21"/>
          <p:cNvSpPr/>
          <p:nvPr/>
        </p:nvSpPr>
        <p:spPr>
          <a:xfrm rot="9167328">
            <a:off x="3638550" y="3500621"/>
            <a:ext cx="5494865" cy="139412"/>
          </a:xfrm>
          <a:prstGeom prst="chevron">
            <a:avLst>
              <a:gd name="adj" fmla="val 1877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7" name="燕尾形 6"/>
          <p:cNvSpPr/>
          <p:nvPr/>
        </p:nvSpPr>
        <p:spPr>
          <a:xfrm rot="9167328">
            <a:off x="5822806" y="4888719"/>
            <a:ext cx="2300509" cy="241980"/>
          </a:xfrm>
          <a:prstGeom prst="chevron">
            <a:avLst>
              <a:gd name="adj" fmla="val 51640"/>
            </a:avLst>
          </a:prstGeom>
          <a:solidFill>
            <a:srgbClr val="48CFA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5" name="椭圆 4"/>
          <p:cNvSpPr/>
          <p:nvPr/>
        </p:nvSpPr>
        <p:spPr>
          <a:xfrm>
            <a:off x="4720628" y="1869940"/>
            <a:ext cx="3330710" cy="3330710"/>
          </a:xfrm>
          <a:prstGeom prst="ellipse">
            <a:avLst/>
          </a:prstGeom>
          <a:solidFill>
            <a:srgbClr val="F6BB4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燕尾形 5"/>
          <p:cNvSpPr/>
          <p:nvPr/>
        </p:nvSpPr>
        <p:spPr>
          <a:xfrm rot="19909285">
            <a:off x="4084563" y="2072448"/>
            <a:ext cx="3276217" cy="359128"/>
          </a:xfrm>
          <a:prstGeom prst="chevron">
            <a:avLst>
              <a:gd name="adj" fmla="val 51640"/>
            </a:avLst>
          </a:prstGeom>
          <a:solidFill>
            <a:srgbClr val="48CFA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cxnSp>
        <p:nvCxnSpPr>
          <p:cNvPr id="13" name="直接连接符 12"/>
          <p:cNvCxnSpPr/>
          <p:nvPr/>
        </p:nvCxnSpPr>
        <p:spPr>
          <a:xfrm flipH="1" flipV="1">
            <a:off x="5740137" y="4552523"/>
            <a:ext cx="1291689" cy="16674"/>
          </a:xfrm>
          <a:prstGeom prst="line">
            <a:avLst/>
          </a:prstGeom>
          <a:ln w="2540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flipV="1">
            <a:off x="5740137" y="2551186"/>
            <a:ext cx="1291689" cy="16674"/>
          </a:xfrm>
          <a:prstGeom prst="line">
            <a:avLst/>
          </a:prstGeom>
          <a:ln w="254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24" name="Freeform 699"/>
          <p:cNvSpPr>
            <a:spLocks noEditPoints="1"/>
          </p:cNvSpPr>
          <p:nvPr/>
        </p:nvSpPr>
        <p:spPr bwMode="auto">
          <a:xfrm>
            <a:off x="5409397" y="2714963"/>
            <a:ext cx="1953169" cy="1640664"/>
          </a:xfrm>
          <a:custGeom>
            <a:avLst/>
            <a:gdLst>
              <a:gd name="T0" fmla="*/ 74 w 74"/>
              <a:gd name="T1" fmla="*/ 25 h 62"/>
              <a:gd name="T2" fmla="*/ 5 w 74"/>
              <a:gd name="T3" fmla="*/ 42 h 62"/>
              <a:gd name="T4" fmla="*/ 5 w 74"/>
              <a:gd name="T5" fmla="*/ 20 h 62"/>
              <a:gd name="T6" fmla="*/ 22 w 74"/>
              <a:gd name="T7" fmla="*/ 10 h 62"/>
              <a:gd name="T8" fmla="*/ 17 w 74"/>
              <a:gd name="T9" fmla="*/ 13 h 62"/>
              <a:gd name="T10" fmla="*/ 54 w 74"/>
              <a:gd name="T11" fmla="*/ 13 h 62"/>
              <a:gd name="T12" fmla="*/ 50 w 74"/>
              <a:gd name="T13" fmla="*/ 7 h 62"/>
              <a:gd name="T14" fmla="*/ 52 w 74"/>
              <a:gd name="T15" fmla="*/ 53 h 62"/>
              <a:gd name="T16" fmla="*/ 57 w 74"/>
              <a:gd name="T17" fmla="*/ 50 h 62"/>
              <a:gd name="T18" fmla="*/ 20 w 74"/>
              <a:gd name="T19" fmla="*/ 50 h 62"/>
              <a:gd name="T20" fmla="*/ 24 w 74"/>
              <a:gd name="T21" fmla="*/ 55 h 62"/>
              <a:gd name="T22" fmla="*/ 64 w 74"/>
              <a:gd name="T23" fmla="*/ 16 h 62"/>
              <a:gd name="T24" fmla="*/ 37 w 74"/>
              <a:gd name="T25" fmla="*/ 0 h 62"/>
              <a:gd name="T26" fmla="*/ 37 w 74"/>
              <a:gd name="T27" fmla="*/ 62 h 62"/>
              <a:gd name="T28" fmla="*/ 63 w 74"/>
              <a:gd name="T29" fmla="*/ 47 h 62"/>
              <a:gd name="T30" fmla="*/ 30 w 74"/>
              <a:gd name="T31" fmla="*/ 10 h 62"/>
              <a:gd name="T32" fmla="*/ 24 w 74"/>
              <a:gd name="T33" fmla="*/ 13 h 62"/>
              <a:gd name="T34" fmla="*/ 44 w 74"/>
              <a:gd name="T35" fmla="*/ 13 h 62"/>
              <a:gd name="T36" fmla="*/ 42 w 74"/>
              <a:gd name="T37" fmla="*/ 5 h 62"/>
              <a:gd name="T38" fmla="*/ 44 w 74"/>
              <a:gd name="T39" fmla="*/ 52 h 62"/>
              <a:gd name="T40" fmla="*/ 49 w 74"/>
              <a:gd name="T41" fmla="*/ 50 h 62"/>
              <a:gd name="T42" fmla="*/ 30 w 74"/>
              <a:gd name="T43" fmla="*/ 50 h 62"/>
              <a:gd name="T44" fmla="*/ 32 w 74"/>
              <a:gd name="T45" fmla="*/ 57 h 62"/>
              <a:gd name="T46" fmla="*/ 34 w 74"/>
              <a:gd name="T47" fmla="*/ 51 h 62"/>
              <a:gd name="T48" fmla="*/ 40 w 74"/>
              <a:gd name="T49" fmla="*/ 50 h 62"/>
              <a:gd name="T50" fmla="*/ 34 w 74"/>
              <a:gd name="T51" fmla="*/ 11 h 62"/>
              <a:gd name="T52" fmla="*/ 40 w 74"/>
              <a:gd name="T53" fmla="*/ 11 h 62"/>
              <a:gd name="T54" fmla="*/ 19 w 74"/>
              <a:gd name="T55" fmla="*/ 24 h 62"/>
              <a:gd name="T56" fmla="*/ 13 w 74"/>
              <a:gd name="T57" fmla="*/ 24 h 62"/>
              <a:gd name="T58" fmla="*/ 16 w 74"/>
              <a:gd name="T59" fmla="*/ 31 h 62"/>
              <a:gd name="T60" fmla="*/ 33 w 74"/>
              <a:gd name="T61" fmla="*/ 39 h 62"/>
              <a:gd name="T62" fmla="*/ 30 w 74"/>
              <a:gd name="T63" fmla="*/ 32 h 62"/>
              <a:gd name="T64" fmla="*/ 30 w 74"/>
              <a:gd name="T65" fmla="*/ 30 h 62"/>
              <a:gd name="T66" fmla="*/ 33 w 74"/>
              <a:gd name="T67" fmla="*/ 24 h 62"/>
              <a:gd name="T68" fmla="*/ 33 w 74"/>
              <a:gd name="T69" fmla="*/ 39 h 62"/>
              <a:gd name="T70" fmla="*/ 47 w 74"/>
              <a:gd name="T71" fmla="*/ 31 h 62"/>
              <a:gd name="T72" fmla="*/ 41 w 74"/>
              <a:gd name="T73" fmla="*/ 31 h 62"/>
              <a:gd name="T74" fmla="*/ 39 w 74"/>
              <a:gd name="T75" fmla="*/ 39 h 62"/>
              <a:gd name="T76" fmla="*/ 45 w 74"/>
              <a:gd name="T77" fmla="*/ 39 h 62"/>
              <a:gd name="T78" fmla="*/ 55 w 74"/>
              <a:gd name="T79" fmla="*/ 33 h 62"/>
              <a:gd name="T80" fmla="*/ 63 w 74"/>
              <a:gd name="T81" fmla="*/ 36 h 62"/>
              <a:gd name="T82" fmla="*/ 60 w 74"/>
              <a:gd name="T83" fmla="*/ 30 h 62"/>
              <a:gd name="T84" fmla="*/ 59 w 74"/>
              <a:gd name="T85" fmla="*/ 26 h 62"/>
              <a:gd name="T86" fmla="*/ 63 w 74"/>
              <a:gd name="T87" fmla="*/ 29 h 62"/>
              <a:gd name="T88" fmla="*/ 55 w 74"/>
              <a:gd name="T89" fmla="*/ 27 h 62"/>
              <a:gd name="T90" fmla="*/ 58 w 74"/>
              <a:gd name="T91" fmla="*/ 33 h 62"/>
              <a:gd name="T92" fmla="*/ 59 w 74"/>
              <a:gd name="T93" fmla="*/ 37 h 62"/>
              <a:gd name="T94" fmla="*/ 55 w 74"/>
              <a:gd name="T95" fmla="*/ 3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2">
                <a:moveTo>
                  <a:pt x="5" y="20"/>
                </a:moveTo>
                <a:cubicBezTo>
                  <a:pt x="69" y="20"/>
                  <a:pt x="69" y="20"/>
                  <a:pt x="69" y="20"/>
                </a:cubicBezTo>
                <a:cubicBezTo>
                  <a:pt x="72" y="20"/>
                  <a:pt x="74" y="23"/>
                  <a:pt x="74" y="25"/>
                </a:cubicBezTo>
                <a:cubicBezTo>
                  <a:pt x="74" y="37"/>
                  <a:pt x="74" y="37"/>
                  <a:pt x="74" y="37"/>
                </a:cubicBezTo>
                <a:cubicBezTo>
                  <a:pt x="74" y="39"/>
                  <a:pt x="72" y="42"/>
                  <a:pt x="69" y="42"/>
                </a:cubicBezTo>
                <a:cubicBezTo>
                  <a:pt x="5" y="42"/>
                  <a:pt x="5" y="42"/>
                  <a:pt x="5" y="42"/>
                </a:cubicBezTo>
                <a:cubicBezTo>
                  <a:pt x="2" y="42"/>
                  <a:pt x="0" y="39"/>
                  <a:pt x="0" y="37"/>
                </a:cubicBezTo>
                <a:cubicBezTo>
                  <a:pt x="0" y="25"/>
                  <a:pt x="0" y="25"/>
                  <a:pt x="0" y="25"/>
                </a:cubicBezTo>
                <a:cubicBezTo>
                  <a:pt x="0" y="23"/>
                  <a:pt x="2" y="20"/>
                  <a:pt x="5" y="20"/>
                </a:cubicBezTo>
                <a:close/>
                <a:moveTo>
                  <a:pt x="17" y="13"/>
                </a:moveTo>
                <a:cubicBezTo>
                  <a:pt x="20" y="13"/>
                  <a:pt x="20" y="13"/>
                  <a:pt x="20" y="13"/>
                </a:cubicBezTo>
                <a:cubicBezTo>
                  <a:pt x="21" y="12"/>
                  <a:pt x="21" y="11"/>
                  <a:pt x="22" y="10"/>
                </a:cubicBezTo>
                <a:cubicBezTo>
                  <a:pt x="22" y="9"/>
                  <a:pt x="23" y="8"/>
                  <a:pt x="24" y="7"/>
                </a:cubicBezTo>
                <a:cubicBezTo>
                  <a:pt x="21" y="9"/>
                  <a:pt x="19" y="10"/>
                  <a:pt x="18" y="12"/>
                </a:cubicBezTo>
                <a:cubicBezTo>
                  <a:pt x="17" y="12"/>
                  <a:pt x="17" y="13"/>
                  <a:pt x="17" y="13"/>
                </a:cubicBezTo>
                <a:close/>
                <a:moveTo>
                  <a:pt x="50" y="7"/>
                </a:moveTo>
                <a:cubicBezTo>
                  <a:pt x="51" y="8"/>
                  <a:pt x="51" y="9"/>
                  <a:pt x="52" y="10"/>
                </a:cubicBezTo>
                <a:cubicBezTo>
                  <a:pt x="53" y="11"/>
                  <a:pt x="53" y="12"/>
                  <a:pt x="54" y="13"/>
                </a:cubicBezTo>
                <a:cubicBezTo>
                  <a:pt x="57" y="13"/>
                  <a:pt x="57" y="13"/>
                  <a:pt x="57" y="13"/>
                </a:cubicBezTo>
                <a:cubicBezTo>
                  <a:pt x="57" y="13"/>
                  <a:pt x="56" y="12"/>
                  <a:pt x="56" y="12"/>
                </a:cubicBezTo>
                <a:cubicBezTo>
                  <a:pt x="54" y="10"/>
                  <a:pt x="52" y="9"/>
                  <a:pt x="50" y="7"/>
                </a:cubicBezTo>
                <a:close/>
                <a:moveTo>
                  <a:pt x="57" y="50"/>
                </a:moveTo>
                <a:cubicBezTo>
                  <a:pt x="53" y="50"/>
                  <a:pt x="53" y="50"/>
                  <a:pt x="53" y="50"/>
                </a:cubicBezTo>
                <a:cubicBezTo>
                  <a:pt x="53" y="51"/>
                  <a:pt x="52" y="52"/>
                  <a:pt x="52" y="53"/>
                </a:cubicBezTo>
                <a:cubicBezTo>
                  <a:pt x="51" y="53"/>
                  <a:pt x="51" y="54"/>
                  <a:pt x="50" y="55"/>
                </a:cubicBezTo>
                <a:cubicBezTo>
                  <a:pt x="52" y="54"/>
                  <a:pt x="54" y="52"/>
                  <a:pt x="56" y="50"/>
                </a:cubicBezTo>
                <a:cubicBezTo>
                  <a:pt x="56" y="50"/>
                  <a:pt x="56" y="50"/>
                  <a:pt x="57" y="50"/>
                </a:cubicBezTo>
                <a:close/>
                <a:moveTo>
                  <a:pt x="24" y="55"/>
                </a:moveTo>
                <a:cubicBezTo>
                  <a:pt x="23" y="54"/>
                  <a:pt x="22" y="53"/>
                  <a:pt x="22" y="53"/>
                </a:cubicBezTo>
                <a:cubicBezTo>
                  <a:pt x="21" y="52"/>
                  <a:pt x="21" y="51"/>
                  <a:pt x="20" y="50"/>
                </a:cubicBezTo>
                <a:cubicBezTo>
                  <a:pt x="17" y="50"/>
                  <a:pt x="17" y="50"/>
                  <a:pt x="17" y="50"/>
                </a:cubicBezTo>
                <a:cubicBezTo>
                  <a:pt x="17" y="50"/>
                  <a:pt x="17" y="50"/>
                  <a:pt x="18" y="50"/>
                </a:cubicBezTo>
                <a:cubicBezTo>
                  <a:pt x="19" y="52"/>
                  <a:pt x="21" y="54"/>
                  <a:pt x="24" y="55"/>
                </a:cubicBezTo>
                <a:close/>
                <a:moveTo>
                  <a:pt x="37" y="0"/>
                </a:moveTo>
                <a:cubicBezTo>
                  <a:pt x="45" y="0"/>
                  <a:pt x="53" y="4"/>
                  <a:pt x="59" y="9"/>
                </a:cubicBezTo>
                <a:cubicBezTo>
                  <a:pt x="61" y="11"/>
                  <a:pt x="62" y="14"/>
                  <a:pt x="64" y="16"/>
                </a:cubicBezTo>
                <a:cubicBezTo>
                  <a:pt x="10" y="16"/>
                  <a:pt x="10" y="16"/>
                  <a:pt x="10" y="16"/>
                </a:cubicBezTo>
                <a:cubicBezTo>
                  <a:pt x="11" y="14"/>
                  <a:pt x="13" y="11"/>
                  <a:pt x="15" y="9"/>
                </a:cubicBezTo>
                <a:cubicBezTo>
                  <a:pt x="21" y="4"/>
                  <a:pt x="28" y="0"/>
                  <a:pt x="37" y="0"/>
                </a:cubicBezTo>
                <a:close/>
                <a:moveTo>
                  <a:pt x="63" y="47"/>
                </a:moveTo>
                <a:cubicBezTo>
                  <a:pt x="62" y="49"/>
                  <a:pt x="60" y="51"/>
                  <a:pt x="59" y="53"/>
                </a:cubicBezTo>
                <a:cubicBezTo>
                  <a:pt x="53" y="58"/>
                  <a:pt x="45" y="62"/>
                  <a:pt x="37" y="62"/>
                </a:cubicBezTo>
                <a:cubicBezTo>
                  <a:pt x="28" y="62"/>
                  <a:pt x="21" y="58"/>
                  <a:pt x="15" y="53"/>
                </a:cubicBezTo>
                <a:cubicBezTo>
                  <a:pt x="13" y="51"/>
                  <a:pt x="12" y="49"/>
                  <a:pt x="10" y="47"/>
                </a:cubicBezTo>
                <a:cubicBezTo>
                  <a:pt x="63" y="47"/>
                  <a:pt x="63" y="47"/>
                  <a:pt x="63" y="47"/>
                </a:cubicBezTo>
                <a:close/>
                <a:moveTo>
                  <a:pt x="24" y="13"/>
                </a:moveTo>
                <a:cubicBezTo>
                  <a:pt x="30" y="13"/>
                  <a:pt x="30" y="13"/>
                  <a:pt x="30" y="13"/>
                </a:cubicBezTo>
                <a:cubicBezTo>
                  <a:pt x="30" y="12"/>
                  <a:pt x="30" y="11"/>
                  <a:pt x="30" y="10"/>
                </a:cubicBezTo>
                <a:cubicBezTo>
                  <a:pt x="31" y="8"/>
                  <a:pt x="31" y="6"/>
                  <a:pt x="32" y="5"/>
                </a:cubicBezTo>
                <a:cubicBezTo>
                  <a:pt x="29" y="6"/>
                  <a:pt x="27" y="9"/>
                  <a:pt x="25" y="12"/>
                </a:cubicBezTo>
                <a:cubicBezTo>
                  <a:pt x="24" y="12"/>
                  <a:pt x="24" y="12"/>
                  <a:pt x="24" y="13"/>
                </a:cubicBezTo>
                <a:close/>
                <a:moveTo>
                  <a:pt x="42" y="5"/>
                </a:moveTo>
                <a:cubicBezTo>
                  <a:pt x="42" y="6"/>
                  <a:pt x="43" y="8"/>
                  <a:pt x="44" y="10"/>
                </a:cubicBezTo>
                <a:cubicBezTo>
                  <a:pt x="44" y="11"/>
                  <a:pt x="44" y="12"/>
                  <a:pt x="44" y="13"/>
                </a:cubicBezTo>
                <a:cubicBezTo>
                  <a:pt x="50" y="13"/>
                  <a:pt x="50" y="13"/>
                  <a:pt x="50" y="13"/>
                </a:cubicBezTo>
                <a:cubicBezTo>
                  <a:pt x="50" y="12"/>
                  <a:pt x="49" y="12"/>
                  <a:pt x="49" y="12"/>
                </a:cubicBezTo>
                <a:cubicBezTo>
                  <a:pt x="47" y="9"/>
                  <a:pt x="45" y="6"/>
                  <a:pt x="42" y="5"/>
                </a:cubicBezTo>
                <a:close/>
                <a:moveTo>
                  <a:pt x="49" y="50"/>
                </a:moveTo>
                <a:cubicBezTo>
                  <a:pt x="44" y="50"/>
                  <a:pt x="44" y="50"/>
                  <a:pt x="44" y="50"/>
                </a:cubicBezTo>
                <a:cubicBezTo>
                  <a:pt x="44" y="51"/>
                  <a:pt x="44" y="51"/>
                  <a:pt x="44" y="52"/>
                </a:cubicBezTo>
                <a:cubicBezTo>
                  <a:pt x="43" y="54"/>
                  <a:pt x="42" y="56"/>
                  <a:pt x="42" y="57"/>
                </a:cubicBezTo>
                <a:cubicBezTo>
                  <a:pt x="45" y="56"/>
                  <a:pt x="47" y="54"/>
                  <a:pt x="49" y="51"/>
                </a:cubicBezTo>
                <a:cubicBezTo>
                  <a:pt x="49" y="50"/>
                  <a:pt x="49" y="50"/>
                  <a:pt x="49" y="50"/>
                </a:cubicBezTo>
                <a:close/>
                <a:moveTo>
                  <a:pt x="32" y="57"/>
                </a:moveTo>
                <a:cubicBezTo>
                  <a:pt x="31" y="56"/>
                  <a:pt x="31" y="54"/>
                  <a:pt x="30" y="52"/>
                </a:cubicBezTo>
                <a:cubicBezTo>
                  <a:pt x="30" y="51"/>
                  <a:pt x="30" y="51"/>
                  <a:pt x="30" y="50"/>
                </a:cubicBezTo>
                <a:cubicBezTo>
                  <a:pt x="24" y="50"/>
                  <a:pt x="24" y="50"/>
                  <a:pt x="24" y="50"/>
                </a:cubicBezTo>
                <a:cubicBezTo>
                  <a:pt x="24" y="50"/>
                  <a:pt x="25" y="50"/>
                  <a:pt x="25" y="51"/>
                </a:cubicBezTo>
                <a:cubicBezTo>
                  <a:pt x="27" y="54"/>
                  <a:pt x="29" y="56"/>
                  <a:pt x="32" y="57"/>
                </a:cubicBezTo>
                <a:close/>
                <a:moveTo>
                  <a:pt x="40" y="50"/>
                </a:moveTo>
                <a:cubicBezTo>
                  <a:pt x="33" y="50"/>
                  <a:pt x="33" y="50"/>
                  <a:pt x="33" y="50"/>
                </a:cubicBezTo>
                <a:cubicBezTo>
                  <a:pt x="33" y="50"/>
                  <a:pt x="34" y="51"/>
                  <a:pt x="34" y="51"/>
                </a:cubicBezTo>
                <a:cubicBezTo>
                  <a:pt x="35" y="56"/>
                  <a:pt x="36" y="58"/>
                  <a:pt x="37" y="58"/>
                </a:cubicBezTo>
                <a:cubicBezTo>
                  <a:pt x="38" y="58"/>
                  <a:pt x="39" y="56"/>
                  <a:pt x="40" y="51"/>
                </a:cubicBezTo>
                <a:cubicBezTo>
                  <a:pt x="40" y="51"/>
                  <a:pt x="40" y="50"/>
                  <a:pt x="40" y="50"/>
                </a:cubicBezTo>
                <a:close/>
                <a:moveTo>
                  <a:pt x="40" y="11"/>
                </a:moveTo>
                <a:cubicBezTo>
                  <a:pt x="39" y="7"/>
                  <a:pt x="38" y="4"/>
                  <a:pt x="37" y="4"/>
                </a:cubicBezTo>
                <a:cubicBezTo>
                  <a:pt x="36" y="4"/>
                  <a:pt x="35" y="7"/>
                  <a:pt x="34" y="11"/>
                </a:cubicBezTo>
                <a:cubicBezTo>
                  <a:pt x="33" y="12"/>
                  <a:pt x="33" y="12"/>
                  <a:pt x="33" y="13"/>
                </a:cubicBezTo>
                <a:cubicBezTo>
                  <a:pt x="41" y="13"/>
                  <a:pt x="41" y="13"/>
                  <a:pt x="41" y="13"/>
                </a:cubicBezTo>
                <a:cubicBezTo>
                  <a:pt x="40" y="12"/>
                  <a:pt x="40" y="12"/>
                  <a:pt x="40" y="11"/>
                </a:cubicBezTo>
                <a:close/>
                <a:moveTo>
                  <a:pt x="22" y="39"/>
                </a:moveTo>
                <a:cubicBezTo>
                  <a:pt x="22" y="24"/>
                  <a:pt x="22" y="24"/>
                  <a:pt x="22" y="24"/>
                </a:cubicBezTo>
                <a:cubicBezTo>
                  <a:pt x="19" y="24"/>
                  <a:pt x="19" y="24"/>
                  <a:pt x="19" y="24"/>
                </a:cubicBezTo>
                <a:cubicBezTo>
                  <a:pt x="19" y="31"/>
                  <a:pt x="19" y="31"/>
                  <a:pt x="19" y="31"/>
                </a:cubicBezTo>
                <a:cubicBezTo>
                  <a:pt x="17" y="24"/>
                  <a:pt x="17" y="24"/>
                  <a:pt x="17" y="24"/>
                </a:cubicBezTo>
                <a:cubicBezTo>
                  <a:pt x="13" y="24"/>
                  <a:pt x="13" y="24"/>
                  <a:pt x="13" y="24"/>
                </a:cubicBezTo>
                <a:cubicBezTo>
                  <a:pt x="13" y="39"/>
                  <a:pt x="13" y="39"/>
                  <a:pt x="13" y="39"/>
                </a:cubicBezTo>
                <a:cubicBezTo>
                  <a:pt x="16" y="39"/>
                  <a:pt x="16" y="39"/>
                  <a:pt x="16" y="39"/>
                </a:cubicBezTo>
                <a:cubicBezTo>
                  <a:pt x="16" y="31"/>
                  <a:pt x="16" y="31"/>
                  <a:pt x="16" y="31"/>
                </a:cubicBezTo>
                <a:cubicBezTo>
                  <a:pt x="19" y="39"/>
                  <a:pt x="19" y="39"/>
                  <a:pt x="19" y="39"/>
                </a:cubicBezTo>
                <a:cubicBezTo>
                  <a:pt x="22" y="39"/>
                  <a:pt x="22" y="39"/>
                  <a:pt x="22" y="39"/>
                </a:cubicBezTo>
                <a:close/>
                <a:moveTo>
                  <a:pt x="33" y="39"/>
                </a:moveTo>
                <a:cubicBezTo>
                  <a:pt x="33" y="37"/>
                  <a:pt x="33" y="37"/>
                  <a:pt x="33" y="37"/>
                </a:cubicBezTo>
                <a:cubicBezTo>
                  <a:pt x="30" y="37"/>
                  <a:pt x="30" y="37"/>
                  <a:pt x="30" y="37"/>
                </a:cubicBezTo>
                <a:cubicBezTo>
                  <a:pt x="30" y="32"/>
                  <a:pt x="30" y="32"/>
                  <a:pt x="30" y="32"/>
                </a:cubicBezTo>
                <a:cubicBezTo>
                  <a:pt x="33" y="32"/>
                  <a:pt x="33" y="32"/>
                  <a:pt x="33" y="32"/>
                </a:cubicBezTo>
                <a:cubicBezTo>
                  <a:pt x="33" y="30"/>
                  <a:pt x="33" y="30"/>
                  <a:pt x="33" y="30"/>
                </a:cubicBezTo>
                <a:cubicBezTo>
                  <a:pt x="30" y="30"/>
                  <a:pt x="30" y="30"/>
                  <a:pt x="30" y="30"/>
                </a:cubicBezTo>
                <a:cubicBezTo>
                  <a:pt x="30" y="26"/>
                  <a:pt x="30" y="26"/>
                  <a:pt x="30" y="26"/>
                </a:cubicBezTo>
                <a:cubicBezTo>
                  <a:pt x="33" y="26"/>
                  <a:pt x="33" y="26"/>
                  <a:pt x="33" y="26"/>
                </a:cubicBezTo>
                <a:cubicBezTo>
                  <a:pt x="33" y="24"/>
                  <a:pt x="33" y="24"/>
                  <a:pt x="33" y="24"/>
                </a:cubicBezTo>
                <a:cubicBezTo>
                  <a:pt x="27" y="24"/>
                  <a:pt x="27" y="24"/>
                  <a:pt x="27" y="24"/>
                </a:cubicBezTo>
                <a:cubicBezTo>
                  <a:pt x="27" y="39"/>
                  <a:pt x="27" y="39"/>
                  <a:pt x="27" y="39"/>
                </a:cubicBezTo>
                <a:cubicBezTo>
                  <a:pt x="33" y="39"/>
                  <a:pt x="33" y="39"/>
                  <a:pt x="33" y="39"/>
                </a:cubicBezTo>
                <a:close/>
                <a:moveTo>
                  <a:pt x="51" y="24"/>
                </a:moveTo>
                <a:cubicBezTo>
                  <a:pt x="48" y="24"/>
                  <a:pt x="48" y="24"/>
                  <a:pt x="48" y="24"/>
                </a:cubicBezTo>
                <a:cubicBezTo>
                  <a:pt x="47" y="31"/>
                  <a:pt x="47" y="31"/>
                  <a:pt x="47" y="31"/>
                </a:cubicBezTo>
                <a:cubicBezTo>
                  <a:pt x="46" y="24"/>
                  <a:pt x="46" y="24"/>
                  <a:pt x="46" y="24"/>
                </a:cubicBezTo>
                <a:cubicBezTo>
                  <a:pt x="42" y="24"/>
                  <a:pt x="42" y="24"/>
                  <a:pt x="42" y="24"/>
                </a:cubicBezTo>
                <a:cubicBezTo>
                  <a:pt x="41" y="31"/>
                  <a:pt x="41" y="31"/>
                  <a:pt x="41" y="31"/>
                </a:cubicBezTo>
                <a:cubicBezTo>
                  <a:pt x="40" y="24"/>
                  <a:pt x="40" y="24"/>
                  <a:pt x="40" y="24"/>
                </a:cubicBezTo>
                <a:cubicBezTo>
                  <a:pt x="37" y="24"/>
                  <a:pt x="37" y="24"/>
                  <a:pt x="37" y="24"/>
                </a:cubicBezTo>
                <a:cubicBezTo>
                  <a:pt x="39" y="39"/>
                  <a:pt x="39" y="39"/>
                  <a:pt x="39" y="39"/>
                </a:cubicBezTo>
                <a:cubicBezTo>
                  <a:pt x="43" y="39"/>
                  <a:pt x="43" y="39"/>
                  <a:pt x="43" y="39"/>
                </a:cubicBezTo>
                <a:cubicBezTo>
                  <a:pt x="44" y="31"/>
                  <a:pt x="44" y="31"/>
                  <a:pt x="44" y="31"/>
                </a:cubicBezTo>
                <a:cubicBezTo>
                  <a:pt x="45" y="39"/>
                  <a:pt x="45" y="39"/>
                  <a:pt x="45" y="39"/>
                </a:cubicBezTo>
                <a:cubicBezTo>
                  <a:pt x="49" y="39"/>
                  <a:pt x="49" y="39"/>
                  <a:pt x="49" y="39"/>
                </a:cubicBezTo>
                <a:cubicBezTo>
                  <a:pt x="51" y="24"/>
                  <a:pt x="51" y="24"/>
                  <a:pt x="51" y="24"/>
                </a:cubicBezTo>
                <a:close/>
                <a:moveTo>
                  <a:pt x="55" y="33"/>
                </a:moveTo>
                <a:cubicBezTo>
                  <a:pt x="55" y="37"/>
                  <a:pt x="55" y="37"/>
                  <a:pt x="55" y="37"/>
                </a:cubicBezTo>
                <a:cubicBezTo>
                  <a:pt x="55" y="38"/>
                  <a:pt x="56" y="39"/>
                  <a:pt x="59" y="39"/>
                </a:cubicBezTo>
                <a:cubicBezTo>
                  <a:pt x="62" y="39"/>
                  <a:pt x="63" y="38"/>
                  <a:pt x="63" y="36"/>
                </a:cubicBezTo>
                <a:cubicBezTo>
                  <a:pt x="63" y="34"/>
                  <a:pt x="63" y="34"/>
                  <a:pt x="63" y="34"/>
                </a:cubicBezTo>
                <a:cubicBezTo>
                  <a:pt x="63" y="34"/>
                  <a:pt x="63" y="33"/>
                  <a:pt x="62" y="33"/>
                </a:cubicBezTo>
                <a:cubicBezTo>
                  <a:pt x="62" y="32"/>
                  <a:pt x="61" y="31"/>
                  <a:pt x="60" y="30"/>
                </a:cubicBezTo>
                <a:cubicBezTo>
                  <a:pt x="59" y="29"/>
                  <a:pt x="58" y="28"/>
                  <a:pt x="58" y="28"/>
                </a:cubicBezTo>
                <a:cubicBezTo>
                  <a:pt x="58" y="27"/>
                  <a:pt x="58" y="27"/>
                  <a:pt x="58" y="27"/>
                </a:cubicBezTo>
                <a:cubicBezTo>
                  <a:pt x="58" y="26"/>
                  <a:pt x="59" y="26"/>
                  <a:pt x="59" y="26"/>
                </a:cubicBezTo>
                <a:cubicBezTo>
                  <a:pt x="59" y="26"/>
                  <a:pt x="59" y="26"/>
                  <a:pt x="59" y="26"/>
                </a:cubicBezTo>
                <a:cubicBezTo>
                  <a:pt x="59" y="29"/>
                  <a:pt x="59" y="29"/>
                  <a:pt x="59" y="29"/>
                </a:cubicBezTo>
                <a:cubicBezTo>
                  <a:pt x="63" y="29"/>
                  <a:pt x="63" y="29"/>
                  <a:pt x="63" y="29"/>
                </a:cubicBezTo>
                <a:cubicBezTo>
                  <a:pt x="63" y="27"/>
                  <a:pt x="63" y="27"/>
                  <a:pt x="63" y="27"/>
                </a:cubicBezTo>
                <a:cubicBezTo>
                  <a:pt x="63" y="25"/>
                  <a:pt x="61" y="24"/>
                  <a:pt x="59" y="24"/>
                </a:cubicBezTo>
                <a:cubicBezTo>
                  <a:pt x="56" y="24"/>
                  <a:pt x="55" y="25"/>
                  <a:pt x="55" y="27"/>
                </a:cubicBezTo>
                <a:cubicBezTo>
                  <a:pt x="55" y="29"/>
                  <a:pt x="55" y="29"/>
                  <a:pt x="55" y="29"/>
                </a:cubicBezTo>
                <a:cubicBezTo>
                  <a:pt x="55" y="29"/>
                  <a:pt x="55" y="30"/>
                  <a:pt x="56" y="30"/>
                </a:cubicBezTo>
                <a:cubicBezTo>
                  <a:pt x="56" y="31"/>
                  <a:pt x="57" y="31"/>
                  <a:pt x="58" y="33"/>
                </a:cubicBezTo>
                <a:cubicBezTo>
                  <a:pt x="59" y="34"/>
                  <a:pt x="59" y="34"/>
                  <a:pt x="59" y="35"/>
                </a:cubicBezTo>
                <a:cubicBezTo>
                  <a:pt x="59" y="37"/>
                  <a:pt x="59" y="37"/>
                  <a:pt x="59" y="37"/>
                </a:cubicBezTo>
                <a:cubicBezTo>
                  <a:pt x="59" y="37"/>
                  <a:pt x="59" y="37"/>
                  <a:pt x="59" y="37"/>
                </a:cubicBezTo>
                <a:cubicBezTo>
                  <a:pt x="58" y="37"/>
                  <a:pt x="58" y="37"/>
                  <a:pt x="58" y="37"/>
                </a:cubicBezTo>
                <a:cubicBezTo>
                  <a:pt x="58" y="33"/>
                  <a:pt x="58" y="33"/>
                  <a:pt x="58" y="33"/>
                </a:cubicBezTo>
                <a:lnTo>
                  <a:pt x="55"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椭圆 25"/>
          <p:cNvSpPr/>
          <p:nvPr/>
        </p:nvSpPr>
        <p:spPr>
          <a:xfrm>
            <a:off x="2030443" y="2888491"/>
            <a:ext cx="353756" cy="3537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7087969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心形 14"/>
          <p:cNvSpPr/>
          <p:nvPr/>
        </p:nvSpPr>
        <p:spPr>
          <a:xfrm>
            <a:off x="2316680" y="1790260"/>
            <a:ext cx="4567681" cy="4200939"/>
          </a:xfrm>
          <a:prstGeom prst="hear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框 1"/>
          <p:cNvSpPr txBox="1"/>
          <p:nvPr/>
        </p:nvSpPr>
        <p:spPr>
          <a:xfrm>
            <a:off x="2862471" y="2822712"/>
            <a:ext cx="3790120" cy="1323439"/>
          </a:xfrm>
          <a:prstGeom prst="rect">
            <a:avLst/>
          </a:prstGeom>
          <a:noFill/>
        </p:spPr>
        <p:txBody>
          <a:bodyPr wrap="square" rtlCol="0">
            <a:spAutoFit/>
          </a:bodyPr>
          <a:lstStyle/>
          <a:p>
            <a:r>
              <a:rPr lang="en-US" altLang="zh-CN" sz="8000" dirty="0" smtClean="0"/>
              <a:t>Thanks</a:t>
            </a:r>
            <a:endParaRPr lang="zh-CN" altLang="en-US" sz="8000" dirty="0"/>
          </a:p>
        </p:txBody>
      </p:sp>
      <p:sp>
        <p:nvSpPr>
          <p:cNvPr id="4" name="矩形 3"/>
          <p:cNvSpPr/>
          <p:nvPr/>
        </p:nvSpPr>
        <p:spPr>
          <a:xfrm flipH="1" flipV="1">
            <a:off x="6042835" y="2171506"/>
            <a:ext cx="864000" cy="864000"/>
          </a:xfrm>
          <a:prstGeom prst="rect">
            <a:avLst/>
          </a:prstGeom>
          <a:solidFill>
            <a:srgbClr val="4B8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flipH="1" flipV="1">
            <a:off x="6779869" y="2678617"/>
            <a:ext cx="864000" cy="864000"/>
          </a:xfrm>
          <a:prstGeom prst="rect">
            <a:avLst/>
          </a:prstGeom>
          <a:solidFill>
            <a:srgbClr val="5D9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flipV="1">
            <a:off x="1813418" y="3458730"/>
            <a:ext cx="864000" cy="864000"/>
          </a:xfrm>
          <a:prstGeom prst="rect">
            <a:avLst/>
          </a:prstGeom>
          <a:solidFill>
            <a:srgbClr val="E957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flipV="1">
            <a:off x="6588939" y="3291843"/>
            <a:ext cx="864000" cy="864000"/>
          </a:xfrm>
          <a:prstGeom prst="rect">
            <a:avLst/>
          </a:prstGeom>
          <a:solidFill>
            <a:srgbClr val="36BC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H="1" flipV="1">
            <a:off x="6042835" y="3905918"/>
            <a:ext cx="864000" cy="864000"/>
          </a:xfrm>
          <a:prstGeom prst="rect">
            <a:avLst/>
          </a:prstGeom>
          <a:solidFill>
            <a:srgbClr val="48C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flipH="1">
            <a:off x="1533779" y="2815118"/>
            <a:ext cx="864000" cy="864000"/>
          </a:xfrm>
          <a:prstGeom prst="rect">
            <a:avLst/>
          </a:prstGeom>
          <a:solidFill>
            <a:srgbClr val="F6B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flipH="1">
            <a:off x="2185162" y="2171506"/>
            <a:ext cx="864000" cy="864000"/>
          </a:xfrm>
          <a:prstGeom prst="rect">
            <a:avLst/>
          </a:prstGeom>
          <a:solidFill>
            <a:srgbClr val="FFC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flipV="1">
            <a:off x="2316680" y="3905918"/>
            <a:ext cx="864000" cy="864000"/>
          </a:xfrm>
          <a:prstGeom prst="rect">
            <a:avLst/>
          </a:prstGeom>
          <a:solidFill>
            <a:srgbClr val="FB6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99396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986617" y="2942904"/>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583518" y="2949864"/>
            <a:ext cx="6560482"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0" y="2182091"/>
            <a:ext cx="6900141"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6900141" y="2180070"/>
            <a:ext cx="767599"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315417" y="3921021"/>
            <a:ext cx="6472858" cy="1692771"/>
          </a:xfrm>
          <a:prstGeom prst="rect">
            <a:avLst/>
          </a:prstGeom>
          <a:noFill/>
          <a:ln w="25400" cap="flat" cmpd="sng" algn="ctr">
            <a:noFill/>
            <a:prstDash val="solid"/>
          </a:ln>
          <a:effectLst/>
        </p:spPr>
        <p:txBody>
          <a:bodyPr rtlCol="0" anchor="ctr"/>
          <a:lstStyle/>
          <a:p>
            <a:pPr>
              <a:lnSpc>
                <a:spcPts val="2400"/>
              </a:lnSpc>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材下载：</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716003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椭圆 20"/>
          <p:cNvSpPr/>
          <p:nvPr/>
        </p:nvSpPr>
        <p:spPr>
          <a:xfrm>
            <a:off x="369602" y="214625"/>
            <a:ext cx="141466" cy="31689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0" name="椭圆 69"/>
          <p:cNvSpPr/>
          <p:nvPr/>
        </p:nvSpPr>
        <p:spPr>
          <a:xfrm>
            <a:off x="1110631" y="309621"/>
            <a:ext cx="168646" cy="45230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1" name="椭圆 70"/>
          <p:cNvSpPr/>
          <p:nvPr/>
        </p:nvSpPr>
        <p:spPr>
          <a:xfrm>
            <a:off x="2234119" y="384064"/>
            <a:ext cx="180171" cy="494718"/>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 name="椭圆 71"/>
          <p:cNvSpPr/>
          <p:nvPr/>
        </p:nvSpPr>
        <p:spPr>
          <a:xfrm>
            <a:off x="1770526" y="361658"/>
            <a:ext cx="135035" cy="27620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7" name="椭圆 76"/>
          <p:cNvSpPr/>
          <p:nvPr/>
        </p:nvSpPr>
        <p:spPr>
          <a:xfrm>
            <a:off x="2893619" y="437221"/>
            <a:ext cx="135035" cy="27620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 name="椭圆 77"/>
          <p:cNvSpPr/>
          <p:nvPr/>
        </p:nvSpPr>
        <p:spPr>
          <a:xfrm>
            <a:off x="3600825" y="473236"/>
            <a:ext cx="141062" cy="40554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9" name="椭圆 78"/>
          <p:cNvSpPr/>
          <p:nvPr/>
        </p:nvSpPr>
        <p:spPr>
          <a:xfrm rot="20763950">
            <a:off x="4149548" y="457657"/>
            <a:ext cx="192375" cy="40554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0" name="椭圆 79"/>
          <p:cNvSpPr/>
          <p:nvPr/>
        </p:nvSpPr>
        <p:spPr>
          <a:xfrm>
            <a:off x="4878826" y="449800"/>
            <a:ext cx="140544" cy="40554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1" name="椭圆 80"/>
          <p:cNvSpPr/>
          <p:nvPr/>
        </p:nvSpPr>
        <p:spPr>
          <a:xfrm>
            <a:off x="5437889" y="453819"/>
            <a:ext cx="225296" cy="50063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椭圆 81"/>
          <p:cNvSpPr/>
          <p:nvPr/>
        </p:nvSpPr>
        <p:spPr>
          <a:xfrm rot="274686">
            <a:off x="6065008" y="439793"/>
            <a:ext cx="146910" cy="23072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5" name="椭圆 84"/>
          <p:cNvSpPr/>
          <p:nvPr/>
        </p:nvSpPr>
        <p:spPr>
          <a:xfrm>
            <a:off x="6581599" y="368586"/>
            <a:ext cx="225296" cy="50063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6" name="椭圆 85"/>
          <p:cNvSpPr/>
          <p:nvPr/>
        </p:nvSpPr>
        <p:spPr>
          <a:xfrm>
            <a:off x="7678241" y="303685"/>
            <a:ext cx="225296" cy="50063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7" name="椭圆 86"/>
          <p:cNvSpPr/>
          <p:nvPr/>
        </p:nvSpPr>
        <p:spPr>
          <a:xfrm rot="20506630">
            <a:off x="8064882" y="274036"/>
            <a:ext cx="148011" cy="31030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8" name="椭圆 87"/>
          <p:cNvSpPr/>
          <p:nvPr/>
        </p:nvSpPr>
        <p:spPr>
          <a:xfrm rot="912056">
            <a:off x="8779808" y="214146"/>
            <a:ext cx="153458" cy="31030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9" name="椭圆 88"/>
          <p:cNvSpPr/>
          <p:nvPr/>
        </p:nvSpPr>
        <p:spPr>
          <a:xfrm rot="222941">
            <a:off x="7142767" y="357830"/>
            <a:ext cx="158111" cy="29961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 name="组合 1"/>
          <p:cNvGrpSpPr/>
          <p:nvPr/>
        </p:nvGrpSpPr>
        <p:grpSpPr>
          <a:xfrm flipV="1">
            <a:off x="2923108" y="3829245"/>
            <a:ext cx="1225830" cy="914399"/>
            <a:chOff x="4605129" y="901148"/>
            <a:chExt cx="1987828" cy="795130"/>
          </a:xfrm>
        </p:grpSpPr>
        <p:sp>
          <p:nvSpPr>
            <p:cNvPr id="3" name="矩形 2"/>
            <p:cNvSpPr/>
            <p:nvPr/>
          </p:nvSpPr>
          <p:spPr>
            <a:xfrm>
              <a:off x="5599043" y="901148"/>
              <a:ext cx="993914" cy="795130"/>
            </a:xfrm>
            <a:prstGeom prst="rect">
              <a:avLst/>
            </a:prstGeom>
            <a:solidFill>
              <a:srgbClr val="E957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605129" y="901148"/>
              <a:ext cx="993914" cy="795130"/>
            </a:xfrm>
            <a:prstGeom prst="rect">
              <a:avLst/>
            </a:prstGeom>
            <a:solidFill>
              <a:srgbClr val="FB6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flipV="1">
            <a:off x="4995062" y="3829245"/>
            <a:ext cx="1225830" cy="914399"/>
            <a:chOff x="4605129" y="3719299"/>
            <a:chExt cx="1987828" cy="795130"/>
          </a:xfrm>
        </p:grpSpPr>
        <p:sp>
          <p:nvSpPr>
            <p:cNvPr id="6" name="矩形 5"/>
            <p:cNvSpPr/>
            <p:nvPr/>
          </p:nvSpPr>
          <p:spPr>
            <a:xfrm>
              <a:off x="5599043" y="3719299"/>
              <a:ext cx="993914" cy="795130"/>
            </a:xfrm>
            <a:prstGeom prst="rect">
              <a:avLst/>
            </a:prstGeom>
            <a:solidFill>
              <a:srgbClr val="36BC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7" name="矩形 6"/>
            <p:cNvSpPr/>
            <p:nvPr/>
          </p:nvSpPr>
          <p:spPr>
            <a:xfrm>
              <a:off x="4605129" y="3719299"/>
              <a:ext cx="993914" cy="795130"/>
            </a:xfrm>
            <a:prstGeom prst="rect">
              <a:avLst/>
            </a:prstGeom>
            <a:solidFill>
              <a:srgbClr val="48C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grpSp>
        <p:nvGrpSpPr>
          <p:cNvPr id="8" name="组合 7"/>
          <p:cNvGrpSpPr/>
          <p:nvPr/>
        </p:nvGrpSpPr>
        <p:grpSpPr>
          <a:xfrm flipV="1">
            <a:off x="7067016" y="3829245"/>
            <a:ext cx="1225830" cy="914399"/>
            <a:chOff x="1099930" y="3719299"/>
            <a:chExt cx="1987828" cy="795130"/>
          </a:xfrm>
        </p:grpSpPr>
        <p:sp>
          <p:nvSpPr>
            <p:cNvPr id="9" name="矩形 8"/>
            <p:cNvSpPr/>
            <p:nvPr/>
          </p:nvSpPr>
          <p:spPr>
            <a:xfrm>
              <a:off x="2093844" y="3719299"/>
              <a:ext cx="993914" cy="795130"/>
            </a:xfrm>
            <a:prstGeom prst="rect">
              <a:avLst/>
            </a:prstGeom>
            <a:solidFill>
              <a:srgbClr val="4B8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9930" y="3719299"/>
              <a:ext cx="993914" cy="795130"/>
            </a:xfrm>
            <a:prstGeom prst="rect">
              <a:avLst/>
            </a:prstGeom>
            <a:solidFill>
              <a:srgbClr val="5D9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851153" y="3829245"/>
            <a:ext cx="1225830" cy="914399"/>
            <a:chOff x="8397640" y="901148"/>
            <a:chExt cx="1987828" cy="795130"/>
          </a:xfrm>
        </p:grpSpPr>
        <p:sp>
          <p:nvSpPr>
            <p:cNvPr id="12" name="矩形 11"/>
            <p:cNvSpPr/>
            <p:nvPr/>
          </p:nvSpPr>
          <p:spPr>
            <a:xfrm>
              <a:off x="9391554" y="901148"/>
              <a:ext cx="993914" cy="795130"/>
            </a:xfrm>
            <a:prstGeom prst="rect">
              <a:avLst/>
            </a:prstGeom>
            <a:solidFill>
              <a:srgbClr val="F6B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397640" y="901148"/>
              <a:ext cx="993914" cy="795130"/>
            </a:xfrm>
            <a:prstGeom prst="rect">
              <a:avLst/>
            </a:prstGeom>
            <a:solidFill>
              <a:srgbClr val="FFC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7190234" y="2481248"/>
            <a:ext cx="979394" cy="461665"/>
          </a:xfrm>
          <a:prstGeom prst="rect">
            <a:avLst/>
          </a:prstGeom>
          <a:noFill/>
        </p:spPr>
        <p:txBody>
          <a:bodyPr wrap="square" rtlCol="0">
            <a:spAutoFit/>
          </a:bodyPr>
          <a:lstStyle/>
          <a:p>
            <a:r>
              <a:rPr lang="zh-CN" altLang="en-US" sz="2400" dirty="0" smtClean="0">
                <a:latin typeface="+mn-ea"/>
              </a:rPr>
              <a:t>标题</a:t>
            </a:r>
            <a:r>
              <a:rPr lang="en-US" altLang="zh-CN" sz="2400" dirty="0" smtClean="0">
                <a:latin typeface="+mn-ea"/>
              </a:rPr>
              <a:t>4</a:t>
            </a:r>
            <a:endParaRPr lang="zh-CN" altLang="en-US" sz="2400" dirty="0">
              <a:latin typeface="+mn-ea"/>
            </a:endParaRPr>
          </a:p>
        </p:txBody>
      </p:sp>
      <p:grpSp>
        <p:nvGrpSpPr>
          <p:cNvPr id="30" name="组合 29"/>
          <p:cNvGrpSpPr/>
          <p:nvPr/>
        </p:nvGrpSpPr>
        <p:grpSpPr>
          <a:xfrm flipH="1" flipV="1">
            <a:off x="7291106" y="3393787"/>
            <a:ext cx="745563" cy="437320"/>
            <a:chOff x="1099930" y="3719299"/>
            <a:chExt cx="1987828" cy="795130"/>
          </a:xfrm>
        </p:grpSpPr>
        <p:sp>
          <p:nvSpPr>
            <p:cNvPr id="31" name="矩形 30"/>
            <p:cNvSpPr/>
            <p:nvPr/>
          </p:nvSpPr>
          <p:spPr>
            <a:xfrm>
              <a:off x="2093844" y="3719299"/>
              <a:ext cx="993914" cy="795130"/>
            </a:xfrm>
            <a:prstGeom prst="rect">
              <a:avLst/>
            </a:prstGeom>
            <a:solidFill>
              <a:srgbClr val="4B8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99930" y="3719299"/>
              <a:ext cx="993914" cy="795130"/>
            </a:xfrm>
            <a:prstGeom prst="rect">
              <a:avLst/>
            </a:prstGeom>
            <a:solidFill>
              <a:srgbClr val="5D9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flipH="1" flipV="1">
            <a:off x="3163241" y="3393786"/>
            <a:ext cx="745564" cy="437882"/>
            <a:chOff x="4605129" y="901148"/>
            <a:chExt cx="1987828" cy="795130"/>
          </a:xfrm>
        </p:grpSpPr>
        <p:sp>
          <p:nvSpPr>
            <p:cNvPr id="34" name="矩形 33"/>
            <p:cNvSpPr/>
            <p:nvPr/>
          </p:nvSpPr>
          <p:spPr>
            <a:xfrm>
              <a:off x="5599043" y="901148"/>
              <a:ext cx="993914" cy="795130"/>
            </a:xfrm>
            <a:prstGeom prst="rect">
              <a:avLst/>
            </a:prstGeom>
            <a:solidFill>
              <a:srgbClr val="E957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4605129" y="901148"/>
              <a:ext cx="993914" cy="795130"/>
            </a:xfrm>
            <a:prstGeom prst="rect">
              <a:avLst/>
            </a:prstGeom>
            <a:solidFill>
              <a:srgbClr val="FB6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flipH="1" flipV="1">
            <a:off x="5235196" y="3393785"/>
            <a:ext cx="745564" cy="435459"/>
            <a:chOff x="4605129" y="3719299"/>
            <a:chExt cx="1987828" cy="795130"/>
          </a:xfrm>
        </p:grpSpPr>
        <p:sp>
          <p:nvSpPr>
            <p:cNvPr id="37" name="矩形 36"/>
            <p:cNvSpPr/>
            <p:nvPr/>
          </p:nvSpPr>
          <p:spPr>
            <a:xfrm>
              <a:off x="5599043" y="3719299"/>
              <a:ext cx="993914" cy="795130"/>
            </a:xfrm>
            <a:prstGeom prst="rect">
              <a:avLst/>
            </a:prstGeom>
            <a:solidFill>
              <a:srgbClr val="36BC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4605129" y="3719299"/>
              <a:ext cx="993914" cy="795130"/>
            </a:xfrm>
            <a:prstGeom prst="rect">
              <a:avLst/>
            </a:prstGeom>
            <a:solidFill>
              <a:srgbClr val="48C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flipH="1">
            <a:off x="1091286" y="3393785"/>
            <a:ext cx="745564" cy="435459"/>
            <a:chOff x="8397640" y="901148"/>
            <a:chExt cx="1987828" cy="795130"/>
          </a:xfrm>
        </p:grpSpPr>
        <p:sp>
          <p:nvSpPr>
            <p:cNvPr id="40" name="矩形 39"/>
            <p:cNvSpPr/>
            <p:nvPr/>
          </p:nvSpPr>
          <p:spPr>
            <a:xfrm>
              <a:off x="9391554" y="901148"/>
              <a:ext cx="993914" cy="795130"/>
            </a:xfrm>
            <a:prstGeom prst="rect">
              <a:avLst/>
            </a:prstGeom>
            <a:solidFill>
              <a:srgbClr val="F6B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8397640" y="901148"/>
              <a:ext cx="993914" cy="795130"/>
            </a:xfrm>
            <a:prstGeom prst="rect">
              <a:avLst/>
            </a:prstGeom>
            <a:solidFill>
              <a:srgbClr val="FFC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p:cNvSpPr txBox="1"/>
          <p:nvPr/>
        </p:nvSpPr>
        <p:spPr>
          <a:xfrm>
            <a:off x="5118280" y="2481248"/>
            <a:ext cx="979394" cy="461665"/>
          </a:xfrm>
          <a:prstGeom prst="rect">
            <a:avLst/>
          </a:prstGeom>
          <a:noFill/>
        </p:spPr>
        <p:txBody>
          <a:bodyPr wrap="square" rtlCol="0">
            <a:spAutoFit/>
          </a:bodyPr>
          <a:lstStyle/>
          <a:p>
            <a:r>
              <a:rPr lang="zh-CN" altLang="en-US" sz="2400" dirty="0" smtClean="0">
                <a:latin typeface="+mn-ea"/>
              </a:rPr>
              <a:t>标题</a:t>
            </a:r>
            <a:r>
              <a:rPr lang="en-US" altLang="zh-CN" sz="2400" dirty="0" smtClean="0">
                <a:latin typeface="+mn-ea"/>
              </a:rPr>
              <a:t>3</a:t>
            </a:r>
            <a:endParaRPr lang="zh-CN" altLang="en-US" sz="2400" dirty="0">
              <a:latin typeface="+mn-ea"/>
            </a:endParaRPr>
          </a:p>
        </p:txBody>
      </p:sp>
      <p:sp>
        <p:nvSpPr>
          <p:cNvPr id="43" name="文本框 42"/>
          <p:cNvSpPr txBox="1"/>
          <p:nvPr/>
        </p:nvSpPr>
        <p:spPr>
          <a:xfrm>
            <a:off x="3046326" y="2481248"/>
            <a:ext cx="979394" cy="461665"/>
          </a:xfrm>
          <a:prstGeom prst="rect">
            <a:avLst/>
          </a:prstGeom>
          <a:noFill/>
        </p:spPr>
        <p:txBody>
          <a:bodyPr wrap="square" rtlCol="0">
            <a:spAutoFit/>
          </a:bodyPr>
          <a:lstStyle/>
          <a:p>
            <a:r>
              <a:rPr lang="zh-CN" altLang="en-US" sz="2400" dirty="0" smtClean="0">
                <a:latin typeface="+mn-ea"/>
              </a:rPr>
              <a:t>标题</a:t>
            </a:r>
            <a:r>
              <a:rPr lang="en-US" altLang="zh-CN" sz="2400" dirty="0" smtClean="0">
                <a:latin typeface="+mn-ea"/>
              </a:rPr>
              <a:t>2</a:t>
            </a:r>
            <a:endParaRPr lang="zh-CN" altLang="en-US" sz="2400" dirty="0">
              <a:latin typeface="+mn-ea"/>
            </a:endParaRPr>
          </a:p>
        </p:txBody>
      </p:sp>
      <p:sp>
        <p:nvSpPr>
          <p:cNvPr id="44" name="文本框 43"/>
          <p:cNvSpPr txBox="1"/>
          <p:nvPr/>
        </p:nvSpPr>
        <p:spPr>
          <a:xfrm>
            <a:off x="994169" y="2481248"/>
            <a:ext cx="979394" cy="461665"/>
          </a:xfrm>
          <a:prstGeom prst="rect">
            <a:avLst/>
          </a:prstGeom>
          <a:noFill/>
        </p:spPr>
        <p:txBody>
          <a:bodyPr wrap="square" rtlCol="0">
            <a:spAutoFit/>
          </a:bodyPr>
          <a:lstStyle/>
          <a:p>
            <a:r>
              <a:rPr lang="zh-CN" altLang="en-US" sz="2400" dirty="0" smtClean="0">
                <a:latin typeface="+mn-ea"/>
              </a:rPr>
              <a:t>标题</a:t>
            </a:r>
            <a:r>
              <a:rPr lang="en-US" altLang="zh-CN" sz="2400" dirty="0" smtClean="0">
                <a:latin typeface="+mn-ea"/>
              </a:rPr>
              <a:t>1</a:t>
            </a:r>
            <a:endParaRPr lang="zh-CN" altLang="en-US" sz="2400" dirty="0">
              <a:latin typeface="+mn-ea"/>
            </a:endParaRPr>
          </a:p>
        </p:txBody>
      </p:sp>
      <p:cxnSp>
        <p:nvCxnSpPr>
          <p:cNvPr id="49" name="直接连接符 48"/>
          <p:cNvCxnSpPr/>
          <p:nvPr/>
        </p:nvCxnSpPr>
        <p:spPr>
          <a:xfrm>
            <a:off x="2481943" y="2348291"/>
            <a:ext cx="0" cy="727578"/>
          </a:xfrm>
          <a:prstGeom prst="line">
            <a:avLst/>
          </a:prstGeom>
          <a:ln>
            <a:solidFill>
              <a:schemeClr val="tx1">
                <a:lumMod val="65000"/>
                <a:lumOff val="3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4630783" y="2348291"/>
            <a:ext cx="0" cy="727578"/>
          </a:xfrm>
          <a:prstGeom prst="line">
            <a:avLst/>
          </a:prstGeom>
          <a:ln>
            <a:solidFill>
              <a:schemeClr val="tx1">
                <a:lumMod val="65000"/>
                <a:lumOff val="3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688183" y="2348291"/>
            <a:ext cx="0" cy="727578"/>
          </a:xfrm>
          <a:prstGeom prst="line">
            <a:avLst/>
          </a:prstGeom>
          <a:ln>
            <a:solidFill>
              <a:schemeClr val="tx1">
                <a:lumMod val="65000"/>
                <a:lumOff val="35000"/>
              </a:schemeClr>
            </a:solidFill>
            <a:prstDash val="solid"/>
          </a:ln>
        </p:spPr>
        <p:style>
          <a:lnRef idx="1">
            <a:schemeClr val="accent1"/>
          </a:lnRef>
          <a:fillRef idx="0">
            <a:schemeClr val="accent1"/>
          </a:fillRef>
          <a:effectRef idx="0">
            <a:schemeClr val="accent1"/>
          </a:effectRef>
          <a:fontRef idx="minor">
            <a:schemeClr val="tx1"/>
          </a:fontRef>
        </p:style>
      </p:cxnSp>
      <p:sp>
        <p:nvSpPr>
          <p:cNvPr id="14" name="任意多边形 13"/>
          <p:cNvSpPr/>
          <p:nvPr/>
        </p:nvSpPr>
        <p:spPr>
          <a:xfrm>
            <a:off x="-132521" y="172278"/>
            <a:ext cx="9475304" cy="331305"/>
          </a:xfrm>
          <a:custGeom>
            <a:avLst/>
            <a:gdLst>
              <a:gd name="connsiteX0" fmla="*/ 0 w 9130748"/>
              <a:gd name="connsiteY0" fmla="*/ 0 h 736290"/>
              <a:gd name="connsiteX1" fmla="*/ 2835965 w 9130748"/>
              <a:gd name="connsiteY1" fmla="*/ 675861 h 736290"/>
              <a:gd name="connsiteX2" fmla="*/ 6228522 w 9130748"/>
              <a:gd name="connsiteY2" fmla="*/ 636105 h 736290"/>
              <a:gd name="connsiteX3" fmla="*/ 9130748 w 9130748"/>
              <a:gd name="connsiteY3" fmla="*/ 79513 h 736290"/>
            </a:gdLst>
            <a:ahLst/>
            <a:cxnLst>
              <a:cxn ang="0">
                <a:pos x="connsiteX0" y="connsiteY0"/>
              </a:cxn>
              <a:cxn ang="0">
                <a:pos x="connsiteX1" y="connsiteY1"/>
              </a:cxn>
              <a:cxn ang="0">
                <a:pos x="connsiteX2" y="connsiteY2"/>
              </a:cxn>
              <a:cxn ang="0">
                <a:pos x="connsiteX3" y="connsiteY3"/>
              </a:cxn>
            </a:cxnLst>
            <a:rect l="l" t="t" r="r" b="b"/>
            <a:pathLst>
              <a:path w="9130748" h="736290">
                <a:moveTo>
                  <a:pt x="0" y="0"/>
                </a:moveTo>
                <a:cubicBezTo>
                  <a:pt x="898939" y="284922"/>
                  <a:pt x="1797878" y="569844"/>
                  <a:pt x="2835965" y="675861"/>
                </a:cubicBezTo>
                <a:cubicBezTo>
                  <a:pt x="3874052" y="781878"/>
                  <a:pt x="5179391" y="735496"/>
                  <a:pt x="6228522" y="636105"/>
                </a:cubicBezTo>
                <a:cubicBezTo>
                  <a:pt x="7277653" y="536714"/>
                  <a:pt x="8204200" y="308113"/>
                  <a:pt x="9130748" y="79513"/>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771"/>
          <p:cNvSpPr>
            <a:spLocks noEditPoints="1"/>
          </p:cNvSpPr>
          <p:nvPr/>
        </p:nvSpPr>
        <p:spPr bwMode="auto">
          <a:xfrm rot="11025144">
            <a:off x="217344" y="490292"/>
            <a:ext cx="445982" cy="500966"/>
          </a:xfrm>
          <a:custGeom>
            <a:avLst/>
            <a:gdLst>
              <a:gd name="T0" fmla="*/ 33 w 62"/>
              <a:gd name="T1" fmla="*/ 0 h 69"/>
              <a:gd name="T2" fmla="*/ 29 w 62"/>
              <a:gd name="T3" fmla="*/ 10 h 69"/>
              <a:gd name="T4" fmla="*/ 62 w 62"/>
              <a:gd name="T5" fmla="*/ 29 h 69"/>
              <a:gd name="T6" fmla="*/ 52 w 62"/>
              <a:gd name="T7" fmla="*/ 33 h 69"/>
              <a:gd name="T8" fmla="*/ 62 w 62"/>
              <a:gd name="T9" fmla="*/ 29 h 69"/>
              <a:gd name="T10" fmla="*/ 59 w 62"/>
              <a:gd name="T11" fmla="*/ 17 h 69"/>
              <a:gd name="T12" fmla="*/ 48 w 62"/>
              <a:gd name="T13" fmla="*/ 19 h 69"/>
              <a:gd name="T14" fmla="*/ 45 w 62"/>
              <a:gd name="T15" fmla="*/ 3 h 69"/>
              <a:gd name="T16" fmla="*/ 43 w 62"/>
              <a:gd name="T17" fmla="*/ 14 h 69"/>
              <a:gd name="T18" fmla="*/ 45 w 62"/>
              <a:gd name="T19" fmla="*/ 3 h 69"/>
              <a:gd name="T20" fmla="*/ 0 w 62"/>
              <a:gd name="T21" fmla="*/ 29 h 69"/>
              <a:gd name="T22" fmla="*/ 11 w 62"/>
              <a:gd name="T23" fmla="*/ 33 h 69"/>
              <a:gd name="T24" fmla="*/ 3 w 62"/>
              <a:gd name="T25" fmla="*/ 17 h 69"/>
              <a:gd name="T26" fmla="*/ 14 w 62"/>
              <a:gd name="T27" fmla="*/ 19 h 69"/>
              <a:gd name="T28" fmla="*/ 3 w 62"/>
              <a:gd name="T29" fmla="*/ 17 h 69"/>
              <a:gd name="T30" fmla="*/ 19 w 62"/>
              <a:gd name="T31" fmla="*/ 14 h 69"/>
              <a:gd name="T32" fmla="*/ 17 w 62"/>
              <a:gd name="T33" fmla="*/ 3 h 69"/>
              <a:gd name="T34" fmla="*/ 31 w 62"/>
              <a:gd name="T35" fmla="*/ 15 h 69"/>
              <a:gd name="T36" fmla="*/ 48 w 62"/>
              <a:gd name="T37" fmla="*/ 31 h 69"/>
              <a:gd name="T38" fmla="*/ 40 w 62"/>
              <a:gd name="T39" fmla="*/ 45 h 69"/>
              <a:gd name="T40" fmla="*/ 41 w 62"/>
              <a:gd name="T41" fmla="*/ 47 h 69"/>
              <a:gd name="T42" fmla="*/ 43 w 62"/>
              <a:gd name="T43" fmla="*/ 48 h 69"/>
              <a:gd name="T44" fmla="*/ 43 w 62"/>
              <a:gd name="T45" fmla="*/ 54 h 69"/>
              <a:gd name="T46" fmla="*/ 43 w 62"/>
              <a:gd name="T47" fmla="*/ 54 h 69"/>
              <a:gd name="T48" fmla="*/ 43 w 62"/>
              <a:gd name="T49" fmla="*/ 60 h 69"/>
              <a:gd name="T50" fmla="*/ 41 w 62"/>
              <a:gd name="T51" fmla="*/ 61 h 69"/>
              <a:gd name="T52" fmla="*/ 21 w 62"/>
              <a:gd name="T53" fmla="*/ 63 h 69"/>
              <a:gd name="T54" fmla="*/ 20 w 62"/>
              <a:gd name="T55" fmla="*/ 59 h 69"/>
              <a:gd name="T56" fmla="*/ 21 w 62"/>
              <a:gd name="T57" fmla="*/ 56 h 69"/>
              <a:gd name="T58" fmla="*/ 20 w 62"/>
              <a:gd name="T59" fmla="*/ 53 h 69"/>
              <a:gd name="T60" fmla="*/ 21 w 62"/>
              <a:gd name="T61" fmla="*/ 49 h 69"/>
              <a:gd name="T62" fmla="*/ 23 w 62"/>
              <a:gd name="T63" fmla="*/ 49 h 69"/>
              <a:gd name="T64" fmla="*/ 17 w 62"/>
              <a:gd name="T65" fmla="*/ 40 h 69"/>
              <a:gd name="T66" fmla="*/ 20 w 62"/>
              <a:gd name="T67" fmla="*/ 20 h 69"/>
              <a:gd name="T68" fmla="*/ 36 w 62"/>
              <a:gd name="T69" fmla="*/ 64 h 69"/>
              <a:gd name="T70" fmla="*/ 32 w 62"/>
              <a:gd name="T71" fmla="*/ 69 h 69"/>
              <a:gd name="T72" fmla="*/ 36 w 62"/>
              <a:gd name="T73" fmla="*/ 64 h 69"/>
              <a:gd name="T74" fmla="*/ 24 w 62"/>
              <a:gd name="T75" fmla="*/ 58 h 69"/>
              <a:gd name="T76" fmla="*/ 24 w 62"/>
              <a:gd name="T77" fmla="*/ 59 h 69"/>
              <a:gd name="T78" fmla="*/ 40 w 62"/>
              <a:gd name="T79" fmla="*/ 57 h 69"/>
              <a:gd name="T80" fmla="*/ 40 w 62"/>
              <a:gd name="T81" fmla="*/ 51 h 69"/>
              <a:gd name="T82" fmla="*/ 24 w 62"/>
              <a:gd name="T83" fmla="*/ 53 h 69"/>
              <a:gd name="T84" fmla="*/ 40 w 62"/>
              <a:gd name="T85" fmla="*/ 51 h 69"/>
              <a:gd name="T86" fmla="*/ 40 w 62"/>
              <a:gd name="T87" fmla="*/ 5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2" h="69">
                <a:moveTo>
                  <a:pt x="29" y="0"/>
                </a:moveTo>
                <a:cubicBezTo>
                  <a:pt x="33" y="0"/>
                  <a:pt x="33" y="0"/>
                  <a:pt x="33" y="0"/>
                </a:cubicBezTo>
                <a:cubicBezTo>
                  <a:pt x="33" y="10"/>
                  <a:pt x="33" y="10"/>
                  <a:pt x="33" y="10"/>
                </a:cubicBezTo>
                <a:cubicBezTo>
                  <a:pt x="29" y="10"/>
                  <a:pt x="29" y="10"/>
                  <a:pt x="29" y="10"/>
                </a:cubicBezTo>
                <a:cubicBezTo>
                  <a:pt x="29" y="0"/>
                  <a:pt x="29" y="0"/>
                  <a:pt x="29" y="0"/>
                </a:cubicBezTo>
                <a:close/>
                <a:moveTo>
                  <a:pt x="62" y="29"/>
                </a:moveTo>
                <a:cubicBezTo>
                  <a:pt x="62" y="33"/>
                  <a:pt x="62" y="33"/>
                  <a:pt x="62" y="33"/>
                </a:cubicBezTo>
                <a:cubicBezTo>
                  <a:pt x="52" y="33"/>
                  <a:pt x="52" y="33"/>
                  <a:pt x="52" y="33"/>
                </a:cubicBezTo>
                <a:cubicBezTo>
                  <a:pt x="52" y="29"/>
                  <a:pt x="52" y="29"/>
                  <a:pt x="52" y="29"/>
                </a:cubicBezTo>
                <a:cubicBezTo>
                  <a:pt x="62" y="29"/>
                  <a:pt x="62" y="29"/>
                  <a:pt x="62" y="29"/>
                </a:cubicBezTo>
                <a:close/>
                <a:moveTo>
                  <a:pt x="57" y="14"/>
                </a:moveTo>
                <a:cubicBezTo>
                  <a:pt x="59" y="17"/>
                  <a:pt x="59" y="17"/>
                  <a:pt x="59" y="17"/>
                </a:cubicBezTo>
                <a:cubicBezTo>
                  <a:pt x="50" y="22"/>
                  <a:pt x="50" y="22"/>
                  <a:pt x="50" y="22"/>
                </a:cubicBezTo>
                <a:cubicBezTo>
                  <a:pt x="48" y="19"/>
                  <a:pt x="48" y="19"/>
                  <a:pt x="48" y="19"/>
                </a:cubicBezTo>
                <a:cubicBezTo>
                  <a:pt x="57" y="14"/>
                  <a:pt x="57" y="14"/>
                  <a:pt x="57" y="14"/>
                </a:cubicBezTo>
                <a:close/>
                <a:moveTo>
                  <a:pt x="45" y="3"/>
                </a:moveTo>
                <a:cubicBezTo>
                  <a:pt x="40" y="12"/>
                  <a:pt x="40" y="12"/>
                  <a:pt x="40" y="12"/>
                </a:cubicBezTo>
                <a:cubicBezTo>
                  <a:pt x="43" y="14"/>
                  <a:pt x="43" y="14"/>
                  <a:pt x="43" y="14"/>
                </a:cubicBezTo>
                <a:cubicBezTo>
                  <a:pt x="48" y="5"/>
                  <a:pt x="48" y="5"/>
                  <a:pt x="48" y="5"/>
                </a:cubicBezTo>
                <a:cubicBezTo>
                  <a:pt x="45" y="3"/>
                  <a:pt x="45" y="3"/>
                  <a:pt x="45" y="3"/>
                </a:cubicBezTo>
                <a:close/>
                <a:moveTo>
                  <a:pt x="0" y="33"/>
                </a:moveTo>
                <a:cubicBezTo>
                  <a:pt x="0" y="29"/>
                  <a:pt x="0" y="29"/>
                  <a:pt x="0" y="29"/>
                </a:cubicBezTo>
                <a:cubicBezTo>
                  <a:pt x="11" y="29"/>
                  <a:pt x="11" y="29"/>
                  <a:pt x="11" y="29"/>
                </a:cubicBezTo>
                <a:cubicBezTo>
                  <a:pt x="11" y="33"/>
                  <a:pt x="11" y="33"/>
                  <a:pt x="11" y="33"/>
                </a:cubicBezTo>
                <a:cubicBezTo>
                  <a:pt x="0" y="33"/>
                  <a:pt x="0" y="33"/>
                  <a:pt x="0" y="33"/>
                </a:cubicBezTo>
                <a:close/>
                <a:moveTo>
                  <a:pt x="3" y="17"/>
                </a:moveTo>
                <a:cubicBezTo>
                  <a:pt x="5" y="14"/>
                  <a:pt x="5" y="14"/>
                  <a:pt x="5" y="14"/>
                </a:cubicBezTo>
                <a:cubicBezTo>
                  <a:pt x="14" y="19"/>
                  <a:pt x="14" y="19"/>
                  <a:pt x="14" y="19"/>
                </a:cubicBezTo>
                <a:cubicBezTo>
                  <a:pt x="12" y="22"/>
                  <a:pt x="12" y="22"/>
                  <a:pt x="12" y="22"/>
                </a:cubicBezTo>
                <a:cubicBezTo>
                  <a:pt x="3" y="17"/>
                  <a:pt x="3" y="17"/>
                  <a:pt x="3" y="17"/>
                </a:cubicBezTo>
                <a:close/>
                <a:moveTo>
                  <a:pt x="14" y="5"/>
                </a:moveTo>
                <a:cubicBezTo>
                  <a:pt x="19" y="14"/>
                  <a:pt x="19" y="14"/>
                  <a:pt x="19" y="14"/>
                </a:cubicBezTo>
                <a:cubicBezTo>
                  <a:pt x="23" y="12"/>
                  <a:pt x="23" y="12"/>
                  <a:pt x="23" y="12"/>
                </a:cubicBezTo>
                <a:cubicBezTo>
                  <a:pt x="17" y="3"/>
                  <a:pt x="17" y="3"/>
                  <a:pt x="17" y="3"/>
                </a:cubicBezTo>
                <a:cubicBezTo>
                  <a:pt x="14" y="5"/>
                  <a:pt x="14" y="5"/>
                  <a:pt x="14" y="5"/>
                </a:cubicBezTo>
                <a:close/>
                <a:moveTo>
                  <a:pt x="31" y="15"/>
                </a:moveTo>
                <a:cubicBezTo>
                  <a:pt x="35" y="15"/>
                  <a:pt x="40" y="17"/>
                  <a:pt x="43" y="20"/>
                </a:cubicBezTo>
                <a:cubicBezTo>
                  <a:pt x="46" y="23"/>
                  <a:pt x="48" y="27"/>
                  <a:pt x="48" y="31"/>
                </a:cubicBezTo>
                <a:cubicBezTo>
                  <a:pt x="48" y="34"/>
                  <a:pt x="47" y="37"/>
                  <a:pt x="46" y="40"/>
                </a:cubicBezTo>
                <a:cubicBezTo>
                  <a:pt x="44" y="42"/>
                  <a:pt x="42" y="44"/>
                  <a:pt x="40" y="45"/>
                </a:cubicBezTo>
                <a:cubicBezTo>
                  <a:pt x="40" y="47"/>
                  <a:pt x="40" y="47"/>
                  <a:pt x="40" y="47"/>
                </a:cubicBezTo>
                <a:cubicBezTo>
                  <a:pt x="41" y="47"/>
                  <a:pt x="41" y="47"/>
                  <a:pt x="41" y="47"/>
                </a:cubicBezTo>
                <a:cubicBezTo>
                  <a:pt x="42" y="47"/>
                  <a:pt x="42" y="47"/>
                  <a:pt x="42" y="47"/>
                </a:cubicBezTo>
                <a:cubicBezTo>
                  <a:pt x="43" y="48"/>
                  <a:pt x="43" y="48"/>
                  <a:pt x="43" y="48"/>
                </a:cubicBezTo>
                <a:cubicBezTo>
                  <a:pt x="43" y="49"/>
                  <a:pt x="43" y="50"/>
                  <a:pt x="43" y="51"/>
                </a:cubicBezTo>
                <a:cubicBezTo>
                  <a:pt x="43" y="52"/>
                  <a:pt x="43" y="53"/>
                  <a:pt x="43" y="54"/>
                </a:cubicBezTo>
                <a:cubicBezTo>
                  <a:pt x="42" y="54"/>
                  <a:pt x="42" y="54"/>
                  <a:pt x="42" y="54"/>
                </a:cubicBezTo>
                <a:cubicBezTo>
                  <a:pt x="43" y="54"/>
                  <a:pt x="43" y="54"/>
                  <a:pt x="43" y="54"/>
                </a:cubicBezTo>
                <a:cubicBezTo>
                  <a:pt x="43" y="55"/>
                  <a:pt x="43" y="56"/>
                  <a:pt x="43" y="57"/>
                </a:cubicBezTo>
                <a:cubicBezTo>
                  <a:pt x="43" y="58"/>
                  <a:pt x="43" y="59"/>
                  <a:pt x="43" y="60"/>
                </a:cubicBezTo>
                <a:cubicBezTo>
                  <a:pt x="42" y="61"/>
                  <a:pt x="42" y="61"/>
                  <a:pt x="42" y="61"/>
                </a:cubicBezTo>
                <a:cubicBezTo>
                  <a:pt x="41" y="61"/>
                  <a:pt x="41" y="61"/>
                  <a:pt x="41" y="61"/>
                </a:cubicBezTo>
                <a:cubicBezTo>
                  <a:pt x="22" y="62"/>
                  <a:pt x="22" y="62"/>
                  <a:pt x="22" y="62"/>
                </a:cubicBezTo>
                <a:cubicBezTo>
                  <a:pt x="21" y="63"/>
                  <a:pt x="21" y="63"/>
                  <a:pt x="21" y="63"/>
                </a:cubicBezTo>
                <a:cubicBezTo>
                  <a:pt x="21" y="61"/>
                  <a:pt x="21" y="61"/>
                  <a:pt x="21" y="61"/>
                </a:cubicBezTo>
                <a:cubicBezTo>
                  <a:pt x="20" y="61"/>
                  <a:pt x="20" y="60"/>
                  <a:pt x="20" y="59"/>
                </a:cubicBezTo>
                <a:cubicBezTo>
                  <a:pt x="20" y="58"/>
                  <a:pt x="20" y="57"/>
                  <a:pt x="21" y="56"/>
                </a:cubicBezTo>
                <a:cubicBezTo>
                  <a:pt x="21" y="56"/>
                  <a:pt x="21" y="56"/>
                  <a:pt x="21" y="56"/>
                </a:cubicBezTo>
                <a:cubicBezTo>
                  <a:pt x="21" y="55"/>
                  <a:pt x="21" y="55"/>
                  <a:pt x="21" y="55"/>
                </a:cubicBezTo>
                <a:cubicBezTo>
                  <a:pt x="20" y="54"/>
                  <a:pt x="20" y="54"/>
                  <a:pt x="20" y="53"/>
                </a:cubicBezTo>
                <a:cubicBezTo>
                  <a:pt x="20" y="52"/>
                  <a:pt x="20" y="51"/>
                  <a:pt x="21" y="50"/>
                </a:cubicBezTo>
                <a:cubicBezTo>
                  <a:pt x="21" y="49"/>
                  <a:pt x="21" y="49"/>
                  <a:pt x="21" y="49"/>
                </a:cubicBezTo>
                <a:cubicBezTo>
                  <a:pt x="22" y="49"/>
                  <a:pt x="22" y="49"/>
                  <a:pt x="22" y="49"/>
                </a:cubicBezTo>
                <a:cubicBezTo>
                  <a:pt x="23" y="49"/>
                  <a:pt x="23" y="49"/>
                  <a:pt x="23" y="49"/>
                </a:cubicBezTo>
                <a:cubicBezTo>
                  <a:pt x="23" y="46"/>
                  <a:pt x="23" y="46"/>
                  <a:pt x="23" y="46"/>
                </a:cubicBezTo>
                <a:cubicBezTo>
                  <a:pt x="21" y="44"/>
                  <a:pt x="19" y="42"/>
                  <a:pt x="17" y="40"/>
                </a:cubicBezTo>
                <a:cubicBezTo>
                  <a:pt x="16" y="37"/>
                  <a:pt x="15" y="35"/>
                  <a:pt x="15" y="31"/>
                </a:cubicBezTo>
                <a:cubicBezTo>
                  <a:pt x="15" y="27"/>
                  <a:pt x="17" y="23"/>
                  <a:pt x="20" y="20"/>
                </a:cubicBezTo>
                <a:cubicBezTo>
                  <a:pt x="23" y="17"/>
                  <a:pt x="27" y="15"/>
                  <a:pt x="31" y="15"/>
                </a:cubicBezTo>
                <a:close/>
                <a:moveTo>
                  <a:pt x="36" y="64"/>
                </a:moveTo>
                <a:cubicBezTo>
                  <a:pt x="36" y="64"/>
                  <a:pt x="36" y="64"/>
                  <a:pt x="36" y="64"/>
                </a:cubicBezTo>
                <a:cubicBezTo>
                  <a:pt x="36" y="67"/>
                  <a:pt x="34" y="69"/>
                  <a:pt x="32" y="69"/>
                </a:cubicBezTo>
                <a:cubicBezTo>
                  <a:pt x="29" y="69"/>
                  <a:pt x="27" y="67"/>
                  <a:pt x="27" y="65"/>
                </a:cubicBezTo>
                <a:cubicBezTo>
                  <a:pt x="36" y="64"/>
                  <a:pt x="36" y="64"/>
                  <a:pt x="36" y="64"/>
                </a:cubicBezTo>
                <a:close/>
                <a:moveTo>
                  <a:pt x="40" y="57"/>
                </a:moveTo>
                <a:cubicBezTo>
                  <a:pt x="24" y="58"/>
                  <a:pt x="24" y="58"/>
                  <a:pt x="24" y="58"/>
                </a:cubicBezTo>
                <a:cubicBezTo>
                  <a:pt x="24" y="58"/>
                  <a:pt x="24" y="59"/>
                  <a:pt x="24" y="59"/>
                </a:cubicBezTo>
                <a:cubicBezTo>
                  <a:pt x="24" y="59"/>
                  <a:pt x="24" y="59"/>
                  <a:pt x="24" y="59"/>
                </a:cubicBezTo>
                <a:cubicBezTo>
                  <a:pt x="40" y="57"/>
                  <a:pt x="40" y="57"/>
                  <a:pt x="40" y="57"/>
                </a:cubicBezTo>
                <a:cubicBezTo>
                  <a:pt x="40" y="57"/>
                  <a:pt x="40" y="57"/>
                  <a:pt x="40" y="57"/>
                </a:cubicBezTo>
                <a:cubicBezTo>
                  <a:pt x="40" y="57"/>
                  <a:pt x="40" y="57"/>
                  <a:pt x="40" y="57"/>
                </a:cubicBezTo>
                <a:close/>
                <a:moveTo>
                  <a:pt x="40" y="51"/>
                </a:moveTo>
                <a:cubicBezTo>
                  <a:pt x="24" y="52"/>
                  <a:pt x="24" y="52"/>
                  <a:pt x="24" y="52"/>
                </a:cubicBezTo>
                <a:cubicBezTo>
                  <a:pt x="24" y="52"/>
                  <a:pt x="24" y="52"/>
                  <a:pt x="24" y="53"/>
                </a:cubicBezTo>
                <a:cubicBezTo>
                  <a:pt x="24" y="53"/>
                  <a:pt x="24" y="53"/>
                  <a:pt x="24" y="53"/>
                </a:cubicBezTo>
                <a:cubicBezTo>
                  <a:pt x="40" y="51"/>
                  <a:pt x="40" y="51"/>
                  <a:pt x="40" y="51"/>
                </a:cubicBezTo>
                <a:cubicBezTo>
                  <a:pt x="40" y="51"/>
                  <a:pt x="40" y="51"/>
                  <a:pt x="40" y="51"/>
                </a:cubicBezTo>
                <a:cubicBezTo>
                  <a:pt x="40" y="51"/>
                  <a:pt x="40" y="51"/>
                  <a:pt x="40" y="51"/>
                </a:cubicBezTo>
                <a:close/>
              </a:path>
            </a:pathLst>
          </a:custGeom>
          <a:gradFill flip="none" rotWithShape="1">
            <a:gsLst>
              <a:gs pos="50000">
                <a:srgbClr val="E9573E"/>
              </a:gs>
              <a:gs pos="50000">
                <a:srgbClr val="FB6E52"/>
              </a:gs>
            </a:gsLst>
            <a:lin ang="0" scaled="1"/>
            <a:tileRect/>
          </a:gra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五角星 54"/>
          <p:cNvSpPr/>
          <p:nvPr/>
        </p:nvSpPr>
        <p:spPr>
          <a:xfrm>
            <a:off x="1672667" y="575322"/>
            <a:ext cx="348234" cy="348234"/>
          </a:xfrm>
          <a:prstGeom prst="star5">
            <a:avLst>
              <a:gd name="adj" fmla="val 23338"/>
              <a:gd name="hf" fmla="val 105146"/>
              <a:gd name="vf" fmla="val 110557"/>
            </a:avLst>
          </a:prstGeom>
          <a:gradFill flip="none" rotWithShape="1">
            <a:gsLst>
              <a:gs pos="50000">
                <a:srgbClr val="FB6E52"/>
              </a:gs>
              <a:gs pos="50000">
                <a:srgbClr val="E9573E"/>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6" name="五角星 55"/>
          <p:cNvSpPr/>
          <p:nvPr/>
        </p:nvSpPr>
        <p:spPr>
          <a:xfrm>
            <a:off x="3481832" y="836366"/>
            <a:ext cx="374742" cy="374742"/>
          </a:xfrm>
          <a:prstGeom prst="star5">
            <a:avLst>
              <a:gd name="adj" fmla="val 23338"/>
              <a:gd name="hf" fmla="val 105146"/>
              <a:gd name="vf" fmla="val 110557"/>
            </a:avLst>
          </a:prstGeom>
          <a:gradFill flip="none" rotWithShape="1">
            <a:gsLst>
              <a:gs pos="50000">
                <a:srgbClr val="FFCE55"/>
              </a:gs>
              <a:gs pos="50000">
                <a:srgbClr val="F6BB43"/>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 name="五角星 56"/>
          <p:cNvSpPr/>
          <p:nvPr/>
        </p:nvSpPr>
        <p:spPr>
          <a:xfrm>
            <a:off x="7641399" y="761923"/>
            <a:ext cx="323266" cy="323266"/>
          </a:xfrm>
          <a:prstGeom prst="star5">
            <a:avLst>
              <a:gd name="adj" fmla="val 23338"/>
              <a:gd name="hf" fmla="val 105146"/>
              <a:gd name="vf" fmla="val 110557"/>
            </a:avLst>
          </a:prstGeom>
          <a:gradFill flip="none" rotWithShape="1">
            <a:gsLst>
              <a:gs pos="50000">
                <a:srgbClr val="48CFAE"/>
              </a:gs>
              <a:gs pos="50000">
                <a:srgbClr val="36BC9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 name="五角星 57"/>
          <p:cNvSpPr/>
          <p:nvPr/>
        </p:nvSpPr>
        <p:spPr>
          <a:xfrm rot="21137125">
            <a:off x="5390689" y="901540"/>
            <a:ext cx="363574" cy="363574"/>
          </a:xfrm>
          <a:prstGeom prst="star5">
            <a:avLst>
              <a:gd name="adj" fmla="val 23338"/>
              <a:gd name="hf" fmla="val 105146"/>
              <a:gd name="vf" fmla="val 110557"/>
            </a:avLst>
          </a:prstGeom>
          <a:gradFill flip="none" rotWithShape="1">
            <a:gsLst>
              <a:gs pos="50000">
                <a:srgbClr val="5D9CEC"/>
              </a:gs>
              <a:gs pos="50000">
                <a:srgbClr val="4B89DD"/>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0" name="Freeform 771"/>
          <p:cNvSpPr>
            <a:spLocks noEditPoints="1"/>
          </p:cNvSpPr>
          <p:nvPr/>
        </p:nvSpPr>
        <p:spPr bwMode="auto">
          <a:xfrm rot="10262932">
            <a:off x="4106050" y="781084"/>
            <a:ext cx="445982" cy="500966"/>
          </a:xfrm>
          <a:custGeom>
            <a:avLst/>
            <a:gdLst>
              <a:gd name="T0" fmla="*/ 33 w 62"/>
              <a:gd name="T1" fmla="*/ 0 h 69"/>
              <a:gd name="T2" fmla="*/ 29 w 62"/>
              <a:gd name="T3" fmla="*/ 10 h 69"/>
              <a:gd name="T4" fmla="*/ 62 w 62"/>
              <a:gd name="T5" fmla="*/ 29 h 69"/>
              <a:gd name="T6" fmla="*/ 52 w 62"/>
              <a:gd name="T7" fmla="*/ 33 h 69"/>
              <a:gd name="T8" fmla="*/ 62 w 62"/>
              <a:gd name="T9" fmla="*/ 29 h 69"/>
              <a:gd name="T10" fmla="*/ 59 w 62"/>
              <a:gd name="T11" fmla="*/ 17 h 69"/>
              <a:gd name="T12" fmla="*/ 48 w 62"/>
              <a:gd name="T13" fmla="*/ 19 h 69"/>
              <a:gd name="T14" fmla="*/ 45 w 62"/>
              <a:gd name="T15" fmla="*/ 3 h 69"/>
              <a:gd name="T16" fmla="*/ 43 w 62"/>
              <a:gd name="T17" fmla="*/ 14 h 69"/>
              <a:gd name="T18" fmla="*/ 45 w 62"/>
              <a:gd name="T19" fmla="*/ 3 h 69"/>
              <a:gd name="T20" fmla="*/ 0 w 62"/>
              <a:gd name="T21" fmla="*/ 29 h 69"/>
              <a:gd name="T22" fmla="*/ 11 w 62"/>
              <a:gd name="T23" fmla="*/ 33 h 69"/>
              <a:gd name="T24" fmla="*/ 3 w 62"/>
              <a:gd name="T25" fmla="*/ 17 h 69"/>
              <a:gd name="T26" fmla="*/ 14 w 62"/>
              <a:gd name="T27" fmla="*/ 19 h 69"/>
              <a:gd name="T28" fmla="*/ 3 w 62"/>
              <a:gd name="T29" fmla="*/ 17 h 69"/>
              <a:gd name="T30" fmla="*/ 19 w 62"/>
              <a:gd name="T31" fmla="*/ 14 h 69"/>
              <a:gd name="T32" fmla="*/ 17 w 62"/>
              <a:gd name="T33" fmla="*/ 3 h 69"/>
              <a:gd name="T34" fmla="*/ 31 w 62"/>
              <a:gd name="T35" fmla="*/ 15 h 69"/>
              <a:gd name="T36" fmla="*/ 48 w 62"/>
              <a:gd name="T37" fmla="*/ 31 h 69"/>
              <a:gd name="T38" fmla="*/ 40 w 62"/>
              <a:gd name="T39" fmla="*/ 45 h 69"/>
              <a:gd name="T40" fmla="*/ 41 w 62"/>
              <a:gd name="T41" fmla="*/ 47 h 69"/>
              <a:gd name="T42" fmla="*/ 43 w 62"/>
              <a:gd name="T43" fmla="*/ 48 h 69"/>
              <a:gd name="T44" fmla="*/ 43 w 62"/>
              <a:gd name="T45" fmla="*/ 54 h 69"/>
              <a:gd name="T46" fmla="*/ 43 w 62"/>
              <a:gd name="T47" fmla="*/ 54 h 69"/>
              <a:gd name="T48" fmla="*/ 43 w 62"/>
              <a:gd name="T49" fmla="*/ 60 h 69"/>
              <a:gd name="T50" fmla="*/ 41 w 62"/>
              <a:gd name="T51" fmla="*/ 61 h 69"/>
              <a:gd name="T52" fmla="*/ 21 w 62"/>
              <a:gd name="T53" fmla="*/ 63 h 69"/>
              <a:gd name="T54" fmla="*/ 20 w 62"/>
              <a:gd name="T55" fmla="*/ 59 h 69"/>
              <a:gd name="T56" fmla="*/ 21 w 62"/>
              <a:gd name="T57" fmla="*/ 56 h 69"/>
              <a:gd name="T58" fmla="*/ 20 w 62"/>
              <a:gd name="T59" fmla="*/ 53 h 69"/>
              <a:gd name="T60" fmla="*/ 21 w 62"/>
              <a:gd name="T61" fmla="*/ 49 h 69"/>
              <a:gd name="T62" fmla="*/ 23 w 62"/>
              <a:gd name="T63" fmla="*/ 49 h 69"/>
              <a:gd name="T64" fmla="*/ 17 w 62"/>
              <a:gd name="T65" fmla="*/ 40 h 69"/>
              <a:gd name="T66" fmla="*/ 20 w 62"/>
              <a:gd name="T67" fmla="*/ 20 h 69"/>
              <a:gd name="T68" fmla="*/ 36 w 62"/>
              <a:gd name="T69" fmla="*/ 64 h 69"/>
              <a:gd name="T70" fmla="*/ 32 w 62"/>
              <a:gd name="T71" fmla="*/ 69 h 69"/>
              <a:gd name="T72" fmla="*/ 36 w 62"/>
              <a:gd name="T73" fmla="*/ 64 h 69"/>
              <a:gd name="T74" fmla="*/ 24 w 62"/>
              <a:gd name="T75" fmla="*/ 58 h 69"/>
              <a:gd name="T76" fmla="*/ 24 w 62"/>
              <a:gd name="T77" fmla="*/ 59 h 69"/>
              <a:gd name="T78" fmla="*/ 40 w 62"/>
              <a:gd name="T79" fmla="*/ 57 h 69"/>
              <a:gd name="T80" fmla="*/ 40 w 62"/>
              <a:gd name="T81" fmla="*/ 51 h 69"/>
              <a:gd name="T82" fmla="*/ 24 w 62"/>
              <a:gd name="T83" fmla="*/ 53 h 69"/>
              <a:gd name="T84" fmla="*/ 40 w 62"/>
              <a:gd name="T85" fmla="*/ 51 h 69"/>
              <a:gd name="T86" fmla="*/ 40 w 62"/>
              <a:gd name="T87" fmla="*/ 5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2" h="69">
                <a:moveTo>
                  <a:pt x="29" y="0"/>
                </a:moveTo>
                <a:cubicBezTo>
                  <a:pt x="33" y="0"/>
                  <a:pt x="33" y="0"/>
                  <a:pt x="33" y="0"/>
                </a:cubicBezTo>
                <a:cubicBezTo>
                  <a:pt x="33" y="10"/>
                  <a:pt x="33" y="10"/>
                  <a:pt x="33" y="10"/>
                </a:cubicBezTo>
                <a:cubicBezTo>
                  <a:pt x="29" y="10"/>
                  <a:pt x="29" y="10"/>
                  <a:pt x="29" y="10"/>
                </a:cubicBezTo>
                <a:cubicBezTo>
                  <a:pt x="29" y="0"/>
                  <a:pt x="29" y="0"/>
                  <a:pt x="29" y="0"/>
                </a:cubicBezTo>
                <a:close/>
                <a:moveTo>
                  <a:pt x="62" y="29"/>
                </a:moveTo>
                <a:cubicBezTo>
                  <a:pt x="62" y="33"/>
                  <a:pt x="62" y="33"/>
                  <a:pt x="62" y="33"/>
                </a:cubicBezTo>
                <a:cubicBezTo>
                  <a:pt x="52" y="33"/>
                  <a:pt x="52" y="33"/>
                  <a:pt x="52" y="33"/>
                </a:cubicBezTo>
                <a:cubicBezTo>
                  <a:pt x="52" y="29"/>
                  <a:pt x="52" y="29"/>
                  <a:pt x="52" y="29"/>
                </a:cubicBezTo>
                <a:cubicBezTo>
                  <a:pt x="62" y="29"/>
                  <a:pt x="62" y="29"/>
                  <a:pt x="62" y="29"/>
                </a:cubicBezTo>
                <a:close/>
                <a:moveTo>
                  <a:pt x="57" y="14"/>
                </a:moveTo>
                <a:cubicBezTo>
                  <a:pt x="59" y="17"/>
                  <a:pt x="59" y="17"/>
                  <a:pt x="59" y="17"/>
                </a:cubicBezTo>
                <a:cubicBezTo>
                  <a:pt x="50" y="22"/>
                  <a:pt x="50" y="22"/>
                  <a:pt x="50" y="22"/>
                </a:cubicBezTo>
                <a:cubicBezTo>
                  <a:pt x="48" y="19"/>
                  <a:pt x="48" y="19"/>
                  <a:pt x="48" y="19"/>
                </a:cubicBezTo>
                <a:cubicBezTo>
                  <a:pt x="57" y="14"/>
                  <a:pt x="57" y="14"/>
                  <a:pt x="57" y="14"/>
                </a:cubicBezTo>
                <a:close/>
                <a:moveTo>
                  <a:pt x="45" y="3"/>
                </a:moveTo>
                <a:cubicBezTo>
                  <a:pt x="40" y="12"/>
                  <a:pt x="40" y="12"/>
                  <a:pt x="40" y="12"/>
                </a:cubicBezTo>
                <a:cubicBezTo>
                  <a:pt x="43" y="14"/>
                  <a:pt x="43" y="14"/>
                  <a:pt x="43" y="14"/>
                </a:cubicBezTo>
                <a:cubicBezTo>
                  <a:pt x="48" y="5"/>
                  <a:pt x="48" y="5"/>
                  <a:pt x="48" y="5"/>
                </a:cubicBezTo>
                <a:cubicBezTo>
                  <a:pt x="45" y="3"/>
                  <a:pt x="45" y="3"/>
                  <a:pt x="45" y="3"/>
                </a:cubicBezTo>
                <a:close/>
                <a:moveTo>
                  <a:pt x="0" y="33"/>
                </a:moveTo>
                <a:cubicBezTo>
                  <a:pt x="0" y="29"/>
                  <a:pt x="0" y="29"/>
                  <a:pt x="0" y="29"/>
                </a:cubicBezTo>
                <a:cubicBezTo>
                  <a:pt x="11" y="29"/>
                  <a:pt x="11" y="29"/>
                  <a:pt x="11" y="29"/>
                </a:cubicBezTo>
                <a:cubicBezTo>
                  <a:pt x="11" y="33"/>
                  <a:pt x="11" y="33"/>
                  <a:pt x="11" y="33"/>
                </a:cubicBezTo>
                <a:cubicBezTo>
                  <a:pt x="0" y="33"/>
                  <a:pt x="0" y="33"/>
                  <a:pt x="0" y="33"/>
                </a:cubicBezTo>
                <a:close/>
                <a:moveTo>
                  <a:pt x="3" y="17"/>
                </a:moveTo>
                <a:cubicBezTo>
                  <a:pt x="5" y="14"/>
                  <a:pt x="5" y="14"/>
                  <a:pt x="5" y="14"/>
                </a:cubicBezTo>
                <a:cubicBezTo>
                  <a:pt x="14" y="19"/>
                  <a:pt x="14" y="19"/>
                  <a:pt x="14" y="19"/>
                </a:cubicBezTo>
                <a:cubicBezTo>
                  <a:pt x="12" y="22"/>
                  <a:pt x="12" y="22"/>
                  <a:pt x="12" y="22"/>
                </a:cubicBezTo>
                <a:cubicBezTo>
                  <a:pt x="3" y="17"/>
                  <a:pt x="3" y="17"/>
                  <a:pt x="3" y="17"/>
                </a:cubicBezTo>
                <a:close/>
                <a:moveTo>
                  <a:pt x="14" y="5"/>
                </a:moveTo>
                <a:cubicBezTo>
                  <a:pt x="19" y="14"/>
                  <a:pt x="19" y="14"/>
                  <a:pt x="19" y="14"/>
                </a:cubicBezTo>
                <a:cubicBezTo>
                  <a:pt x="23" y="12"/>
                  <a:pt x="23" y="12"/>
                  <a:pt x="23" y="12"/>
                </a:cubicBezTo>
                <a:cubicBezTo>
                  <a:pt x="17" y="3"/>
                  <a:pt x="17" y="3"/>
                  <a:pt x="17" y="3"/>
                </a:cubicBezTo>
                <a:cubicBezTo>
                  <a:pt x="14" y="5"/>
                  <a:pt x="14" y="5"/>
                  <a:pt x="14" y="5"/>
                </a:cubicBezTo>
                <a:close/>
                <a:moveTo>
                  <a:pt x="31" y="15"/>
                </a:moveTo>
                <a:cubicBezTo>
                  <a:pt x="35" y="15"/>
                  <a:pt x="40" y="17"/>
                  <a:pt x="43" y="20"/>
                </a:cubicBezTo>
                <a:cubicBezTo>
                  <a:pt x="46" y="23"/>
                  <a:pt x="48" y="27"/>
                  <a:pt x="48" y="31"/>
                </a:cubicBezTo>
                <a:cubicBezTo>
                  <a:pt x="48" y="34"/>
                  <a:pt x="47" y="37"/>
                  <a:pt x="46" y="40"/>
                </a:cubicBezTo>
                <a:cubicBezTo>
                  <a:pt x="44" y="42"/>
                  <a:pt x="42" y="44"/>
                  <a:pt x="40" y="45"/>
                </a:cubicBezTo>
                <a:cubicBezTo>
                  <a:pt x="40" y="47"/>
                  <a:pt x="40" y="47"/>
                  <a:pt x="40" y="47"/>
                </a:cubicBezTo>
                <a:cubicBezTo>
                  <a:pt x="41" y="47"/>
                  <a:pt x="41" y="47"/>
                  <a:pt x="41" y="47"/>
                </a:cubicBezTo>
                <a:cubicBezTo>
                  <a:pt x="42" y="47"/>
                  <a:pt x="42" y="47"/>
                  <a:pt x="42" y="47"/>
                </a:cubicBezTo>
                <a:cubicBezTo>
                  <a:pt x="43" y="48"/>
                  <a:pt x="43" y="48"/>
                  <a:pt x="43" y="48"/>
                </a:cubicBezTo>
                <a:cubicBezTo>
                  <a:pt x="43" y="49"/>
                  <a:pt x="43" y="50"/>
                  <a:pt x="43" y="51"/>
                </a:cubicBezTo>
                <a:cubicBezTo>
                  <a:pt x="43" y="52"/>
                  <a:pt x="43" y="53"/>
                  <a:pt x="43" y="54"/>
                </a:cubicBezTo>
                <a:cubicBezTo>
                  <a:pt x="42" y="54"/>
                  <a:pt x="42" y="54"/>
                  <a:pt x="42" y="54"/>
                </a:cubicBezTo>
                <a:cubicBezTo>
                  <a:pt x="43" y="54"/>
                  <a:pt x="43" y="54"/>
                  <a:pt x="43" y="54"/>
                </a:cubicBezTo>
                <a:cubicBezTo>
                  <a:pt x="43" y="55"/>
                  <a:pt x="43" y="56"/>
                  <a:pt x="43" y="57"/>
                </a:cubicBezTo>
                <a:cubicBezTo>
                  <a:pt x="43" y="58"/>
                  <a:pt x="43" y="59"/>
                  <a:pt x="43" y="60"/>
                </a:cubicBezTo>
                <a:cubicBezTo>
                  <a:pt x="42" y="61"/>
                  <a:pt x="42" y="61"/>
                  <a:pt x="42" y="61"/>
                </a:cubicBezTo>
                <a:cubicBezTo>
                  <a:pt x="41" y="61"/>
                  <a:pt x="41" y="61"/>
                  <a:pt x="41" y="61"/>
                </a:cubicBezTo>
                <a:cubicBezTo>
                  <a:pt x="22" y="62"/>
                  <a:pt x="22" y="62"/>
                  <a:pt x="22" y="62"/>
                </a:cubicBezTo>
                <a:cubicBezTo>
                  <a:pt x="21" y="63"/>
                  <a:pt x="21" y="63"/>
                  <a:pt x="21" y="63"/>
                </a:cubicBezTo>
                <a:cubicBezTo>
                  <a:pt x="21" y="61"/>
                  <a:pt x="21" y="61"/>
                  <a:pt x="21" y="61"/>
                </a:cubicBezTo>
                <a:cubicBezTo>
                  <a:pt x="20" y="61"/>
                  <a:pt x="20" y="60"/>
                  <a:pt x="20" y="59"/>
                </a:cubicBezTo>
                <a:cubicBezTo>
                  <a:pt x="20" y="58"/>
                  <a:pt x="20" y="57"/>
                  <a:pt x="21" y="56"/>
                </a:cubicBezTo>
                <a:cubicBezTo>
                  <a:pt x="21" y="56"/>
                  <a:pt x="21" y="56"/>
                  <a:pt x="21" y="56"/>
                </a:cubicBezTo>
                <a:cubicBezTo>
                  <a:pt x="21" y="55"/>
                  <a:pt x="21" y="55"/>
                  <a:pt x="21" y="55"/>
                </a:cubicBezTo>
                <a:cubicBezTo>
                  <a:pt x="20" y="54"/>
                  <a:pt x="20" y="54"/>
                  <a:pt x="20" y="53"/>
                </a:cubicBezTo>
                <a:cubicBezTo>
                  <a:pt x="20" y="52"/>
                  <a:pt x="20" y="51"/>
                  <a:pt x="21" y="50"/>
                </a:cubicBezTo>
                <a:cubicBezTo>
                  <a:pt x="21" y="49"/>
                  <a:pt x="21" y="49"/>
                  <a:pt x="21" y="49"/>
                </a:cubicBezTo>
                <a:cubicBezTo>
                  <a:pt x="22" y="49"/>
                  <a:pt x="22" y="49"/>
                  <a:pt x="22" y="49"/>
                </a:cubicBezTo>
                <a:cubicBezTo>
                  <a:pt x="23" y="49"/>
                  <a:pt x="23" y="49"/>
                  <a:pt x="23" y="49"/>
                </a:cubicBezTo>
                <a:cubicBezTo>
                  <a:pt x="23" y="46"/>
                  <a:pt x="23" y="46"/>
                  <a:pt x="23" y="46"/>
                </a:cubicBezTo>
                <a:cubicBezTo>
                  <a:pt x="21" y="44"/>
                  <a:pt x="19" y="42"/>
                  <a:pt x="17" y="40"/>
                </a:cubicBezTo>
                <a:cubicBezTo>
                  <a:pt x="16" y="37"/>
                  <a:pt x="15" y="35"/>
                  <a:pt x="15" y="31"/>
                </a:cubicBezTo>
                <a:cubicBezTo>
                  <a:pt x="15" y="27"/>
                  <a:pt x="17" y="23"/>
                  <a:pt x="20" y="20"/>
                </a:cubicBezTo>
                <a:cubicBezTo>
                  <a:pt x="23" y="17"/>
                  <a:pt x="27" y="15"/>
                  <a:pt x="31" y="15"/>
                </a:cubicBezTo>
                <a:close/>
                <a:moveTo>
                  <a:pt x="36" y="64"/>
                </a:moveTo>
                <a:cubicBezTo>
                  <a:pt x="36" y="64"/>
                  <a:pt x="36" y="64"/>
                  <a:pt x="36" y="64"/>
                </a:cubicBezTo>
                <a:cubicBezTo>
                  <a:pt x="36" y="67"/>
                  <a:pt x="34" y="69"/>
                  <a:pt x="32" y="69"/>
                </a:cubicBezTo>
                <a:cubicBezTo>
                  <a:pt x="29" y="69"/>
                  <a:pt x="27" y="67"/>
                  <a:pt x="27" y="65"/>
                </a:cubicBezTo>
                <a:cubicBezTo>
                  <a:pt x="36" y="64"/>
                  <a:pt x="36" y="64"/>
                  <a:pt x="36" y="64"/>
                </a:cubicBezTo>
                <a:close/>
                <a:moveTo>
                  <a:pt x="40" y="57"/>
                </a:moveTo>
                <a:cubicBezTo>
                  <a:pt x="24" y="58"/>
                  <a:pt x="24" y="58"/>
                  <a:pt x="24" y="58"/>
                </a:cubicBezTo>
                <a:cubicBezTo>
                  <a:pt x="24" y="58"/>
                  <a:pt x="24" y="59"/>
                  <a:pt x="24" y="59"/>
                </a:cubicBezTo>
                <a:cubicBezTo>
                  <a:pt x="24" y="59"/>
                  <a:pt x="24" y="59"/>
                  <a:pt x="24" y="59"/>
                </a:cubicBezTo>
                <a:cubicBezTo>
                  <a:pt x="40" y="57"/>
                  <a:pt x="40" y="57"/>
                  <a:pt x="40" y="57"/>
                </a:cubicBezTo>
                <a:cubicBezTo>
                  <a:pt x="40" y="57"/>
                  <a:pt x="40" y="57"/>
                  <a:pt x="40" y="57"/>
                </a:cubicBezTo>
                <a:cubicBezTo>
                  <a:pt x="40" y="57"/>
                  <a:pt x="40" y="57"/>
                  <a:pt x="40" y="57"/>
                </a:cubicBezTo>
                <a:close/>
                <a:moveTo>
                  <a:pt x="40" y="51"/>
                </a:moveTo>
                <a:cubicBezTo>
                  <a:pt x="24" y="52"/>
                  <a:pt x="24" y="52"/>
                  <a:pt x="24" y="52"/>
                </a:cubicBezTo>
                <a:cubicBezTo>
                  <a:pt x="24" y="52"/>
                  <a:pt x="24" y="52"/>
                  <a:pt x="24" y="53"/>
                </a:cubicBezTo>
                <a:cubicBezTo>
                  <a:pt x="24" y="53"/>
                  <a:pt x="24" y="53"/>
                  <a:pt x="24" y="53"/>
                </a:cubicBezTo>
                <a:cubicBezTo>
                  <a:pt x="40" y="51"/>
                  <a:pt x="40" y="51"/>
                  <a:pt x="40" y="51"/>
                </a:cubicBezTo>
                <a:cubicBezTo>
                  <a:pt x="40" y="51"/>
                  <a:pt x="40" y="51"/>
                  <a:pt x="40" y="51"/>
                </a:cubicBezTo>
                <a:cubicBezTo>
                  <a:pt x="40" y="51"/>
                  <a:pt x="40" y="51"/>
                  <a:pt x="40" y="51"/>
                </a:cubicBezTo>
                <a:close/>
              </a:path>
            </a:pathLst>
          </a:custGeom>
          <a:gradFill flip="none" rotWithShape="1">
            <a:gsLst>
              <a:gs pos="50000">
                <a:srgbClr val="4B89DD"/>
              </a:gs>
              <a:gs pos="50000">
                <a:srgbClr val="5D9CEC"/>
              </a:gs>
            </a:gsLst>
            <a:lin ang="0" scaled="1"/>
            <a:tileRect/>
          </a:gra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71"/>
          <p:cNvSpPr>
            <a:spLocks noEditPoints="1"/>
          </p:cNvSpPr>
          <p:nvPr/>
        </p:nvSpPr>
        <p:spPr bwMode="auto">
          <a:xfrm rot="11528484">
            <a:off x="8547565" y="498955"/>
            <a:ext cx="445982" cy="500966"/>
          </a:xfrm>
          <a:custGeom>
            <a:avLst/>
            <a:gdLst>
              <a:gd name="T0" fmla="*/ 33 w 62"/>
              <a:gd name="T1" fmla="*/ 0 h 69"/>
              <a:gd name="T2" fmla="*/ 29 w 62"/>
              <a:gd name="T3" fmla="*/ 10 h 69"/>
              <a:gd name="T4" fmla="*/ 62 w 62"/>
              <a:gd name="T5" fmla="*/ 29 h 69"/>
              <a:gd name="T6" fmla="*/ 52 w 62"/>
              <a:gd name="T7" fmla="*/ 33 h 69"/>
              <a:gd name="T8" fmla="*/ 62 w 62"/>
              <a:gd name="T9" fmla="*/ 29 h 69"/>
              <a:gd name="T10" fmla="*/ 59 w 62"/>
              <a:gd name="T11" fmla="*/ 17 h 69"/>
              <a:gd name="T12" fmla="*/ 48 w 62"/>
              <a:gd name="T13" fmla="*/ 19 h 69"/>
              <a:gd name="T14" fmla="*/ 45 w 62"/>
              <a:gd name="T15" fmla="*/ 3 h 69"/>
              <a:gd name="T16" fmla="*/ 43 w 62"/>
              <a:gd name="T17" fmla="*/ 14 h 69"/>
              <a:gd name="T18" fmla="*/ 45 w 62"/>
              <a:gd name="T19" fmla="*/ 3 h 69"/>
              <a:gd name="T20" fmla="*/ 0 w 62"/>
              <a:gd name="T21" fmla="*/ 29 h 69"/>
              <a:gd name="T22" fmla="*/ 11 w 62"/>
              <a:gd name="T23" fmla="*/ 33 h 69"/>
              <a:gd name="T24" fmla="*/ 3 w 62"/>
              <a:gd name="T25" fmla="*/ 17 h 69"/>
              <a:gd name="T26" fmla="*/ 14 w 62"/>
              <a:gd name="T27" fmla="*/ 19 h 69"/>
              <a:gd name="T28" fmla="*/ 3 w 62"/>
              <a:gd name="T29" fmla="*/ 17 h 69"/>
              <a:gd name="T30" fmla="*/ 19 w 62"/>
              <a:gd name="T31" fmla="*/ 14 h 69"/>
              <a:gd name="T32" fmla="*/ 17 w 62"/>
              <a:gd name="T33" fmla="*/ 3 h 69"/>
              <a:gd name="T34" fmla="*/ 31 w 62"/>
              <a:gd name="T35" fmla="*/ 15 h 69"/>
              <a:gd name="T36" fmla="*/ 48 w 62"/>
              <a:gd name="T37" fmla="*/ 31 h 69"/>
              <a:gd name="T38" fmla="*/ 40 w 62"/>
              <a:gd name="T39" fmla="*/ 45 h 69"/>
              <a:gd name="T40" fmla="*/ 41 w 62"/>
              <a:gd name="T41" fmla="*/ 47 h 69"/>
              <a:gd name="T42" fmla="*/ 43 w 62"/>
              <a:gd name="T43" fmla="*/ 48 h 69"/>
              <a:gd name="T44" fmla="*/ 43 w 62"/>
              <a:gd name="T45" fmla="*/ 54 h 69"/>
              <a:gd name="T46" fmla="*/ 43 w 62"/>
              <a:gd name="T47" fmla="*/ 54 h 69"/>
              <a:gd name="T48" fmla="*/ 43 w 62"/>
              <a:gd name="T49" fmla="*/ 60 h 69"/>
              <a:gd name="T50" fmla="*/ 41 w 62"/>
              <a:gd name="T51" fmla="*/ 61 h 69"/>
              <a:gd name="T52" fmla="*/ 21 w 62"/>
              <a:gd name="T53" fmla="*/ 63 h 69"/>
              <a:gd name="T54" fmla="*/ 20 w 62"/>
              <a:gd name="T55" fmla="*/ 59 h 69"/>
              <a:gd name="T56" fmla="*/ 21 w 62"/>
              <a:gd name="T57" fmla="*/ 56 h 69"/>
              <a:gd name="T58" fmla="*/ 20 w 62"/>
              <a:gd name="T59" fmla="*/ 53 h 69"/>
              <a:gd name="T60" fmla="*/ 21 w 62"/>
              <a:gd name="T61" fmla="*/ 49 h 69"/>
              <a:gd name="T62" fmla="*/ 23 w 62"/>
              <a:gd name="T63" fmla="*/ 49 h 69"/>
              <a:gd name="T64" fmla="*/ 17 w 62"/>
              <a:gd name="T65" fmla="*/ 40 h 69"/>
              <a:gd name="T66" fmla="*/ 20 w 62"/>
              <a:gd name="T67" fmla="*/ 20 h 69"/>
              <a:gd name="T68" fmla="*/ 36 w 62"/>
              <a:gd name="T69" fmla="*/ 64 h 69"/>
              <a:gd name="T70" fmla="*/ 32 w 62"/>
              <a:gd name="T71" fmla="*/ 69 h 69"/>
              <a:gd name="T72" fmla="*/ 36 w 62"/>
              <a:gd name="T73" fmla="*/ 64 h 69"/>
              <a:gd name="T74" fmla="*/ 24 w 62"/>
              <a:gd name="T75" fmla="*/ 58 h 69"/>
              <a:gd name="T76" fmla="*/ 24 w 62"/>
              <a:gd name="T77" fmla="*/ 59 h 69"/>
              <a:gd name="T78" fmla="*/ 40 w 62"/>
              <a:gd name="T79" fmla="*/ 57 h 69"/>
              <a:gd name="T80" fmla="*/ 40 w 62"/>
              <a:gd name="T81" fmla="*/ 51 h 69"/>
              <a:gd name="T82" fmla="*/ 24 w 62"/>
              <a:gd name="T83" fmla="*/ 53 h 69"/>
              <a:gd name="T84" fmla="*/ 40 w 62"/>
              <a:gd name="T85" fmla="*/ 51 h 69"/>
              <a:gd name="T86" fmla="*/ 40 w 62"/>
              <a:gd name="T87" fmla="*/ 5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2" h="69">
                <a:moveTo>
                  <a:pt x="29" y="0"/>
                </a:moveTo>
                <a:cubicBezTo>
                  <a:pt x="33" y="0"/>
                  <a:pt x="33" y="0"/>
                  <a:pt x="33" y="0"/>
                </a:cubicBezTo>
                <a:cubicBezTo>
                  <a:pt x="33" y="10"/>
                  <a:pt x="33" y="10"/>
                  <a:pt x="33" y="10"/>
                </a:cubicBezTo>
                <a:cubicBezTo>
                  <a:pt x="29" y="10"/>
                  <a:pt x="29" y="10"/>
                  <a:pt x="29" y="10"/>
                </a:cubicBezTo>
                <a:cubicBezTo>
                  <a:pt x="29" y="0"/>
                  <a:pt x="29" y="0"/>
                  <a:pt x="29" y="0"/>
                </a:cubicBezTo>
                <a:close/>
                <a:moveTo>
                  <a:pt x="62" y="29"/>
                </a:moveTo>
                <a:cubicBezTo>
                  <a:pt x="62" y="33"/>
                  <a:pt x="62" y="33"/>
                  <a:pt x="62" y="33"/>
                </a:cubicBezTo>
                <a:cubicBezTo>
                  <a:pt x="52" y="33"/>
                  <a:pt x="52" y="33"/>
                  <a:pt x="52" y="33"/>
                </a:cubicBezTo>
                <a:cubicBezTo>
                  <a:pt x="52" y="29"/>
                  <a:pt x="52" y="29"/>
                  <a:pt x="52" y="29"/>
                </a:cubicBezTo>
                <a:cubicBezTo>
                  <a:pt x="62" y="29"/>
                  <a:pt x="62" y="29"/>
                  <a:pt x="62" y="29"/>
                </a:cubicBezTo>
                <a:close/>
                <a:moveTo>
                  <a:pt x="57" y="14"/>
                </a:moveTo>
                <a:cubicBezTo>
                  <a:pt x="59" y="17"/>
                  <a:pt x="59" y="17"/>
                  <a:pt x="59" y="17"/>
                </a:cubicBezTo>
                <a:cubicBezTo>
                  <a:pt x="50" y="22"/>
                  <a:pt x="50" y="22"/>
                  <a:pt x="50" y="22"/>
                </a:cubicBezTo>
                <a:cubicBezTo>
                  <a:pt x="48" y="19"/>
                  <a:pt x="48" y="19"/>
                  <a:pt x="48" y="19"/>
                </a:cubicBezTo>
                <a:cubicBezTo>
                  <a:pt x="57" y="14"/>
                  <a:pt x="57" y="14"/>
                  <a:pt x="57" y="14"/>
                </a:cubicBezTo>
                <a:close/>
                <a:moveTo>
                  <a:pt x="45" y="3"/>
                </a:moveTo>
                <a:cubicBezTo>
                  <a:pt x="40" y="12"/>
                  <a:pt x="40" y="12"/>
                  <a:pt x="40" y="12"/>
                </a:cubicBezTo>
                <a:cubicBezTo>
                  <a:pt x="43" y="14"/>
                  <a:pt x="43" y="14"/>
                  <a:pt x="43" y="14"/>
                </a:cubicBezTo>
                <a:cubicBezTo>
                  <a:pt x="48" y="5"/>
                  <a:pt x="48" y="5"/>
                  <a:pt x="48" y="5"/>
                </a:cubicBezTo>
                <a:cubicBezTo>
                  <a:pt x="45" y="3"/>
                  <a:pt x="45" y="3"/>
                  <a:pt x="45" y="3"/>
                </a:cubicBezTo>
                <a:close/>
                <a:moveTo>
                  <a:pt x="0" y="33"/>
                </a:moveTo>
                <a:cubicBezTo>
                  <a:pt x="0" y="29"/>
                  <a:pt x="0" y="29"/>
                  <a:pt x="0" y="29"/>
                </a:cubicBezTo>
                <a:cubicBezTo>
                  <a:pt x="11" y="29"/>
                  <a:pt x="11" y="29"/>
                  <a:pt x="11" y="29"/>
                </a:cubicBezTo>
                <a:cubicBezTo>
                  <a:pt x="11" y="33"/>
                  <a:pt x="11" y="33"/>
                  <a:pt x="11" y="33"/>
                </a:cubicBezTo>
                <a:cubicBezTo>
                  <a:pt x="0" y="33"/>
                  <a:pt x="0" y="33"/>
                  <a:pt x="0" y="33"/>
                </a:cubicBezTo>
                <a:close/>
                <a:moveTo>
                  <a:pt x="3" y="17"/>
                </a:moveTo>
                <a:cubicBezTo>
                  <a:pt x="5" y="14"/>
                  <a:pt x="5" y="14"/>
                  <a:pt x="5" y="14"/>
                </a:cubicBezTo>
                <a:cubicBezTo>
                  <a:pt x="14" y="19"/>
                  <a:pt x="14" y="19"/>
                  <a:pt x="14" y="19"/>
                </a:cubicBezTo>
                <a:cubicBezTo>
                  <a:pt x="12" y="22"/>
                  <a:pt x="12" y="22"/>
                  <a:pt x="12" y="22"/>
                </a:cubicBezTo>
                <a:cubicBezTo>
                  <a:pt x="3" y="17"/>
                  <a:pt x="3" y="17"/>
                  <a:pt x="3" y="17"/>
                </a:cubicBezTo>
                <a:close/>
                <a:moveTo>
                  <a:pt x="14" y="5"/>
                </a:moveTo>
                <a:cubicBezTo>
                  <a:pt x="19" y="14"/>
                  <a:pt x="19" y="14"/>
                  <a:pt x="19" y="14"/>
                </a:cubicBezTo>
                <a:cubicBezTo>
                  <a:pt x="23" y="12"/>
                  <a:pt x="23" y="12"/>
                  <a:pt x="23" y="12"/>
                </a:cubicBezTo>
                <a:cubicBezTo>
                  <a:pt x="17" y="3"/>
                  <a:pt x="17" y="3"/>
                  <a:pt x="17" y="3"/>
                </a:cubicBezTo>
                <a:cubicBezTo>
                  <a:pt x="14" y="5"/>
                  <a:pt x="14" y="5"/>
                  <a:pt x="14" y="5"/>
                </a:cubicBezTo>
                <a:close/>
                <a:moveTo>
                  <a:pt x="31" y="15"/>
                </a:moveTo>
                <a:cubicBezTo>
                  <a:pt x="35" y="15"/>
                  <a:pt x="40" y="17"/>
                  <a:pt x="43" y="20"/>
                </a:cubicBezTo>
                <a:cubicBezTo>
                  <a:pt x="46" y="23"/>
                  <a:pt x="48" y="27"/>
                  <a:pt x="48" y="31"/>
                </a:cubicBezTo>
                <a:cubicBezTo>
                  <a:pt x="48" y="34"/>
                  <a:pt x="47" y="37"/>
                  <a:pt x="46" y="40"/>
                </a:cubicBezTo>
                <a:cubicBezTo>
                  <a:pt x="44" y="42"/>
                  <a:pt x="42" y="44"/>
                  <a:pt x="40" y="45"/>
                </a:cubicBezTo>
                <a:cubicBezTo>
                  <a:pt x="40" y="47"/>
                  <a:pt x="40" y="47"/>
                  <a:pt x="40" y="47"/>
                </a:cubicBezTo>
                <a:cubicBezTo>
                  <a:pt x="41" y="47"/>
                  <a:pt x="41" y="47"/>
                  <a:pt x="41" y="47"/>
                </a:cubicBezTo>
                <a:cubicBezTo>
                  <a:pt x="42" y="47"/>
                  <a:pt x="42" y="47"/>
                  <a:pt x="42" y="47"/>
                </a:cubicBezTo>
                <a:cubicBezTo>
                  <a:pt x="43" y="48"/>
                  <a:pt x="43" y="48"/>
                  <a:pt x="43" y="48"/>
                </a:cubicBezTo>
                <a:cubicBezTo>
                  <a:pt x="43" y="49"/>
                  <a:pt x="43" y="50"/>
                  <a:pt x="43" y="51"/>
                </a:cubicBezTo>
                <a:cubicBezTo>
                  <a:pt x="43" y="52"/>
                  <a:pt x="43" y="53"/>
                  <a:pt x="43" y="54"/>
                </a:cubicBezTo>
                <a:cubicBezTo>
                  <a:pt x="42" y="54"/>
                  <a:pt x="42" y="54"/>
                  <a:pt x="42" y="54"/>
                </a:cubicBezTo>
                <a:cubicBezTo>
                  <a:pt x="43" y="54"/>
                  <a:pt x="43" y="54"/>
                  <a:pt x="43" y="54"/>
                </a:cubicBezTo>
                <a:cubicBezTo>
                  <a:pt x="43" y="55"/>
                  <a:pt x="43" y="56"/>
                  <a:pt x="43" y="57"/>
                </a:cubicBezTo>
                <a:cubicBezTo>
                  <a:pt x="43" y="58"/>
                  <a:pt x="43" y="59"/>
                  <a:pt x="43" y="60"/>
                </a:cubicBezTo>
                <a:cubicBezTo>
                  <a:pt x="42" y="61"/>
                  <a:pt x="42" y="61"/>
                  <a:pt x="42" y="61"/>
                </a:cubicBezTo>
                <a:cubicBezTo>
                  <a:pt x="41" y="61"/>
                  <a:pt x="41" y="61"/>
                  <a:pt x="41" y="61"/>
                </a:cubicBezTo>
                <a:cubicBezTo>
                  <a:pt x="22" y="62"/>
                  <a:pt x="22" y="62"/>
                  <a:pt x="22" y="62"/>
                </a:cubicBezTo>
                <a:cubicBezTo>
                  <a:pt x="21" y="63"/>
                  <a:pt x="21" y="63"/>
                  <a:pt x="21" y="63"/>
                </a:cubicBezTo>
                <a:cubicBezTo>
                  <a:pt x="21" y="61"/>
                  <a:pt x="21" y="61"/>
                  <a:pt x="21" y="61"/>
                </a:cubicBezTo>
                <a:cubicBezTo>
                  <a:pt x="20" y="61"/>
                  <a:pt x="20" y="60"/>
                  <a:pt x="20" y="59"/>
                </a:cubicBezTo>
                <a:cubicBezTo>
                  <a:pt x="20" y="58"/>
                  <a:pt x="20" y="57"/>
                  <a:pt x="21" y="56"/>
                </a:cubicBezTo>
                <a:cubicBezTo>
                  <a:pt x="21" y="56"/>
                  <a:pt x="21" y="56"/>
                  <a:pt x="21" y="56"/>
                </a:cubicBezTo>
                <a:cubicBezTo>
                  <a:pt x="21" y="55"/>
                  <a:pt x="21" y="55"/>
                  <a:pt x="21" y="55"/>
                </a:cubicBezTo>
                <a:cubicBezTo>
                  <a:pt x="20" y="54"/>
                  <a:pt x="20" y="54"/>
                  <a:pt x="20" y="53"/>
                </a:cubicBezTo>
                <a:cubicBezTo>
                  <a:pt x="20" y="52"/>
                  <a:pt x="20" y="51"/>
                  <a:pt x="21" y="50"/>
                </a:cubicBezTo>
                <a:cubicBezTo>
                  <a:pt x="21" y="49"/>
                  <a:pt x="21" y="49"/>
                  <a:pt x="21" y="49"/>
                </a:cubicBezTo>
                <a:cubicBezTo>
                  <a:pt x="22" y="49"/>
                  <a:pt x="22" y="49"/>
                  <a:pt x="22" y="49"/>
                </a:cubicBezTo>
                <a:cubicBezTo>
                  <a:pt x="23" y="49"/>
                  <a:pt x="23" y="49"/>
                  <a:pt x="23" y="49"/>
                </a:cubicBezTo>
                <a:cubicBezTo>
                  <a:pt x="23" y="46"/>
                  <a:pt x="23" y="46"/>
                  <a:pt x="23" y="46"/>
                </a:cubicBezTo>
                <a:cubicBezTo>
                  <a:pt x="21" y="44"/>
                  <a:pt x="19" y="42"/>
                  <a:pt x="17" y="40"/>
                </a:cubicBezTo>
                <a:cubicBezTo>
                  <a:pt x="16" y="37"/>
                  <a:pt x="15" y="35"/>
                  <a:pt x="15" y="31"/>
                </a:cubicBezTo>
                <a:cubicBezTo>
                  <a:pt x="15" y="27"/>
                  <a:pt x="17" y="23"/>
                  <a:pt x="20" y="20"/>
                </a:cubicBezTo>
                <a:cubicBezTo>
                  <a:pt x="23" y="17"/>
                  <a:pt x="27" y="15"/>
                  <a:pt x="31" y="15"/>
                </a:cubicBezTo>
                <a:close/>
                <a:moveTo>
                  <a:pt x="36" y="64"/>
                </a:moveTo>
                <a:cubicBezTo>
                  <a:pt x="36" y="64"/>
                  <a:pt x="36" y="64"/>
                  <a:pt x="36" y="64"/>
                </a:cubicBezTo>
                <a:cubicBezTo>
                  <a:pt x="36" y="67"/>
                  <a:pt x="34" y="69"/>
                  <a:pt x="32" y="69"/>
                </a:cubicBezTo>
                <a:cubicBezTo>
                  <a:pt x="29" y="69"/>
                  <a:pt x="27" y="67"/>
                  <a:pt x="27" y="65"/>
                </a:cubicBezTo>
                <a:cubicBezTo>
                  <a:pt x="36" y="64"/>
                  <a:pt x="36" y="64"/>
                  <a:pt x="36" y="64"/>
                </a:cubicBezTo>
                <a:close/>
                <a:moveTo>
                  <a:pt x="40" y="57"/>
                </a:moveTo>
                <a:cubicBezTo>
                  <a:pt x="24" y="58"/>
                  <a:pt x="24" y="58"/>
                  <a:pt x="24" y="58"/>
                </a:cubicBezTo>
                <a:cubicBezTo>
                  <a:pt x="24" y="58"/>
                  <a:pt x="24" y="59"/>
                  <a:pt x="24" y="59"/>
                </a:cubicBezTo>
                <a:cubicBezTo>
                  <a:pt x="24" y="59"/>
                  <a:pt x="24" y="59"/>
                  <a:pt x="24" y="59"/>
                </a:cubicBezTo>
                <a:cubicBezTo>
                  <a:pt x="40" y="57"/>
                  <a:pt x="40" y="57"/>
                  <a:pt x="40" y="57"/>
                </a:cubicBezTo>
                <a:cubicBezTo>
                  <a:pt x="40" y="57"/>
                  <a:pt x="40" y="57"/>
                  <a:pt x="40" y="57"/>
                </a:cubicBezTo>
                <a:cubicBezTo>
                  <a:pt x="40" y="57"/>
                  <a:pt x="40" y="57"/>
                  <a:pt x="40" y="57"/>
                </a:cubicBezTo>
                <a:close/>
                <a:moveTo>
                  <a:pt x="40" y="51"/>
                </a:moveTo>
                <a:cubicBezTo>
                  <a:pt x="24" y="52"/>
                  <a:pt x="24" y="52"/>
                  <a:pt x="24" y="52"/>
                </a:cubicBezTo>
                <a:cubicBezTo>
                  <a:pt x="24" y="52"/>
                  <a:pt x="24" y="52"/>
                  <a:pt x="24" y="53"/>
                </a:cubicBezTo>
                <a:cubicBezTo>
                  <a:pt x="24" y="53"/>
                  <a:pt x="24" y="53"/>
                  <a:pt x="24" y="53"/>
                </a:cubicBezTo>
                <a:cubicBezTo>
                  <a:pt x="40" y="51"/>
                  <a:pt x="40" y="51"/>
                  <a:pt x="40" y="51"/>
                </a:cubicBezTo>
                <a:cubicBezTo>
                  <a:pt x="40" y="51"/>
                  <a:pt x="40" y="51"/>
                  <a:pt x="40" y="51"/>
                </a:cubicBezTo>
                <a:cubicBezTo>
                  <a:pt x="40" y="51"/>
                  <a:pt x="40" y="51"/>
                  <a:pt x="40" y="51"/>
                </a:cubicBezTo>
                <a:close/>
              </a:path>
            </a:pathLst>
          </a:custGeom>
          <a:gradFill flip="none" rotWithShape="1">
            <a:gsLst>
              <a:gs pos="50000">
                <a:srgbClr val="E9573E"/>
              </a:gs>
              <a:gs pos="50000">
                <a:srgbClr val="FB6E52"/>
              </a:gs>
            </a:gsLst>
            <a:lin ang="0" scaled="1"/>
            <a:tileRect/>
          </a:gra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71"/>
          <p:cNvSpPr>
            <a:spLocks noEditPoints="1"/>
          </p:cNvSpPr>
          <p:nvPr/>
        </p:nvSpPr>
        <p:spPr bwMode="auto">
          <a:xfrm rot="11097464">
            <a:off x="5897029" y="649757"/>
            <a:ext cx="445982" cy="500966"/>
          </a:xfrm>
          <a:custGeom>
            <a:avLst/>
            <a:gdLst>
              <a:gd name="T0" fmla="*/ 33 w 62"/>
              <a:gd name="T1" fmla="*/ 0 h 69"/>
              <a:gd name="T2" fmla="*/ 29 w 62"/>
              <a:gd name="T3" fmla="*/ 10 h 69"/>
              <a:gd name="T4" fmla="*/ 62 w 62"/>
              <a:gd name="T5" fmla="*/ 29 h 69"/>
              <a:gd name="T6" fmla="*/ 52 w 62"/>
              <a:gd name="T7" fmla="*/ 33 h 69"/>
              <a:gd name="T8" fmla="*/ 62 w 62"/>
              <a:gd name="T9" fmla="*/ 29 h 69"/>
              <a:gd name="T10" fmla="*/ 59 w 62"/>
              <a:gd name="T11" fmla="*/ 17 h 69"/>
              <a:gd name="T12" fmla="*/ 48 w 62"/>
              <a:gd name="T13" fmla="*/ 19 h 69"/>
              <a:gd name="T14" fmla="*/ 45 w 62"/>
              <a:gd name="T15" fmla="*/ 3 h 69"/>
              <a:gd name="T16" fmla="*/ 43 w 62"/>
              <a:gd name="T17" fmla="*/ 14 h 69"/>
              <a:gd name="T18" fmla="*/ 45 w 62"/>
              <a:gd name="T19" fmla="*/ 3 h 69"/>
              <a:gd name="T20" fmla="*/ 0 w 62"/>
              <a:gd name="T21" fmla="*/ 29 h 69"/>
              <a:gd name="T22" fmla="*/ 11 w 62"/>
              <a:gd name="T23" fmla="*/ 33 h 69"/>
              <a:gd name="T24" fmla="*/ 3 w 62"/>
              <a:gd name="T25" fmla="*/ 17 h 69"/>
              <a:gd name="T26" fmla="*/ 14 w 62"/>
              <a:gd name="T27" fmla="*/ 19 h 69"/>
              <a:gd name="T28" fmla="*/ 3 w 62"/>
              <a:gd name="T29" fmla="*/ 17 h 69"/>
              <a:gd name="T30" fmla="*/ 19 w 62"/>
              <a:gd name="T31" fmla="*/ 14 h 69"/>
              <a:gd name="T32" fmla="*/ 17 w 62"/>
              <a:gd name="T33" fmla="*/ 3 h 69"/>
              <a:gd name="T34" fmla="*/ 31 w 62"/>
              <a:gd name="T35" fmla="*/ 15 h 69"/>
              <a:gd name="T36" fmla="*/ 48 w 62"/>
              <a:gd name="T37" fmla="*/ 31 h 69"/>
              <a:gd name="T38" fmla="*/ 40 w 62"/>
              <a:gd name="T39" fmla="*/ 45 h 69"/>
              <a:gd name="T40" fmla="*/ 41 w 62"/>
              <a:gd name="T41" fmla="*/ 47 h 69"/>
              <a:gd name="T42" fmla="*/ 43 w 62"/>
              <a:gd name="T43" fmla="*/ 48 h 69"/>
              <a:gd name="T44" fmla="*/ 43 w 62"/>
              <a:gd name="T45" fmla="*/ 54 h 69"/>
              <a:gd name="T46" fmla="*/ 43 w 62"/>
              <a:gd name="T47" fmla="*/ 54 h 69"/>
              <a:gd name="T48" fmla="*/ 43 w 62"/>
              <a:gd name="T49" fmla="*/ 60 h 69"/>
              <a:gd name="T50" fmla="*/ 41 w 62"/>
              <a:gd name="T51" fmla="*/ 61 h 69"/>
              <a:gd name="T52" fmla="*/ 21 w 62"/>
              <a:gd name="T53" fmla="*/ 63 h 69"/>
              <a:gd name="T54" fmla="*/ 20 w 62"/>
              <a:gd name="T55" fmla="*/ 59 h 69"/>
              <a:gd name="T56" fmla="*/ 21 w 62"/>
              <a:gd name="T57" fmla="*/ 56 h 69"/>
              <a:gd name="T58" fmla="*/ 20 w 62"/>
              <a:gd name="T59" fmla="*/ 53 h 69"/>
              <a:gd name="T60" fmla="*/ 21 w 62"/>
              <a:gd name="T61" fmla="*/ 49 h 69"/>
              <a:gd name="T62" fmla="*/ 23 w 62"/>
              <a:gd name="T63" fmla="*/ 49 h 69"/>
              <a:gd name="T64" fmla="*/ 17 w 62"/>
              <a:gd name="T65" fmla="*/ 40 h 69"/>
              <a:gd name="T66" fmla="*/ 20 w 62"/>
              <a:gd name="T67" fmla="*/ 20 h 69"/>
              <a:gd name="T68" fmla="*/ 36 w 62"/>
              <a:gd name="T69" fmla="*/ 64 h 69"/>
              <a:gd name="T70" fmla="*/ 32 w 62"/>
              <a:gd name="T71" fmla="*/ 69 h 69"/>
              <a:gd name="T72" fmla="*/ 36 w 62"/>
              <a:gd name="T73" fmla="*/ 64 h 69"/>
              <a:gd name="T74" fmla="*/ 24 w 62"/>
              <a:gd name="T75" fmla="*/ 58 h 69"/>
              <a:gd name="T76" fmla="*/ 24 w 62"/>
              <a:gd name="T77" fmla="*/ 59 h 69"/>
              <a:gd name="T78" fmla="*/ 40 w 62"/>
              <a:gd name="T79" fmla="*/ 57 h 69"/>
              <a:gd name="T80" fmla="*/ 40 w 62"/>
              <a:gd name="T81" fmla="*/ 51 h 69"/>
              <a:gd name="T82" fmla="*/ 24 w 62"/>
              <a:gd name="T83" fmla="*/ 53 h 69"/>
              <a:gd name="T84" fmla="*/ 40 w 62"/>
              <a:gd name="T85" fmla="*/ 51 h 69"/>
              <a:gd name="T86" fmla="*/ 40 w 62"/>
              <a:gd name="T87" fmla="*/ 5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2" h="69">
                <a:moveTo>
                  <a:pt x="29" y="0"/>
                </a:moveTo>
                <a:cubicBezTo>
                  <a:pt x="33" y="0"/>
                  <a:pt x="33" y="0"/>
                  <a:pt x="33" y="0"/>
                </a:cubicBezTo>
                <a:cubicBezTo>
                  <a:pt x="33" y="10"/>
                  <a:pt x="33" y="10"/>
                  <a:pt x="33" y="10"/>
                </a:cubicBezTo>
                <a:cubicBezTo>
                  <a:pt x="29" y="10"/>
                  <a:pt x="29" y="10"/>
                  <a:pt x="29" y="10"/>
                </a:cubicBezTo>
                <a:cubicBezTo>
                  <a:pt x="29" y="0"/>
                  <a:pt x="29" y="0"/>
                  <a:pt x="29" y="0"/>
                </a:cubicBezTo>
                <a:close/>
                <a:moveTo>
                  <a:pt x="62" y="29"/>
                </a:moveTo>
                <a:cubicBezTo>
                  <a:pt x="62" y="33"/>
                  <a:pt x="62" y="33"/>
                  <a:pt x="62" y="33"/>
                </a:cubicBezTo>
                <a:cubicBezTo>
                  <a:pt x="52" y="33"/>
                  <a:pt x="52" y="33"/>
                  <a:pt x="52" y="33"/>
                </a:cubicBezTo>
                <a:cubicBezTo>
                  <a:pt x="52" y="29"/>
                  <a:pt x="52" y="29"/>
                  <a:pt x="52" y="29"/>
                </a:cubicBezTo>
                <a:cubicBezTo>
                  <a:pt x="62" y="29"/>
                  <a:pt x="62" y="29"/>
                  <a:pt x="62" y="29"/>
                </a:cubicBezTo>
                <a:close/>
                <a:moveTo>
                  <a:pt x="57" y="14"/>
                </a:moveTo>
                <a:cubicBezTo>
                  <a:pt x="59" y="17"/>
                  <a:pt x="59" y="17"/>
                  <a:pt x="59" y="17"/>
                </a:cubicBezTo>
                <a:cubicBezTo>
                  <a:pt x="50" y="22"/>
                  <a:pt x="50" y="22"/>
                  <a:pt x="50" y="22"/>
                </a:cubicBezTo>
                <a:cubicBezTo>
                  <a:pt x="48" y="19"/>
                  <a:pt x="48" y="19"/>
                  <a:pt x="48" y="19"/>
                </a:cubicBezTo>
                <a:cubicBezTo>
                  <a:pt x="57" y="14"/>
                  <a:pt x="57" y="14"/>
                  <a:pt x="57" y="14"/>
                </a:cubicBezTo>
                <a:close/>
                <a:moveTo>
                  <a:pt x="45" y="3"/>
                </a:moveTo>
                <a:cubicBezTo>
                  <a:pt x="40" y="12"/>
                  <a:pt x="40" y="12"/>
                  <a:pt x="40" y="12"/>
                </a:cubicBezTo>
                <a:cubicBezTo>
                  <a:pt x="43" y="14"/>
                  <a:pt x="43" y="14"/>
                  <a:pt x="43" y="14"/>
                </a:cubicBezTo>
                <a:cubicBezTo>
                  <a:pt x="48" y="5"/>
                  <a:pt x="48" y="5"/>
                  <a:pt x="48" y="5"/>
                </a:cubicBezTo>
                <a:cubicBezTo>
                  <a:pt x="45" y="3"/>
                  <a:pt x="45" y="3"/>
                  <a:pt x="45" y="3"/>
                </a:cubicBezTo>
                <a:close/>
                <a:moveTo>
                  <a:pt x="0" y="33"/>
                </a:moveTo>
                <a:cubicBezTo>
                  <a:pt x="0" y="29"/>
                  <a:pt x="0" y="29"/>
                  <a:pt x="0" y="29"/>
                </a:cubicBezTo>
                <a:cubicBezTo>
                  <a:pt x="11" y="29"/>
                  <a:pt x="11" y="29"/>
                  <a:pt x="11" y="29"/>
                </a:cubicBezTo>
                <a:cubicBezTo>
                  <a:pt x="11" y="33"/>
                  <a:pt x="11" y="33"/>
                  <a:pt x="11" y="33"/>
                </a:cubicBezTo>
                <a:cubicBezTo>
                  <a:pt x="0" y="33"/>
                  <a:pt x="0" y="33"/>
                  <a:pt x="0" y="33"/>
                </a:cubicBezTo>
                <a:close/>
                <a:moveTo>
                  <a:pt x="3" y="17"/>
                </a:moveTo>
                <a:cubicBezTo>
                  <a:pt x="5" y="14"/>
                  <a:pt x="5" y="14"/>
                  <a:pt x="5" y="14"/>
                </a:cubicBezTo>
                <a:cubicBezTo>
                  <a:pt x="14" y="19"/>
                  <a:pt x="14" y="19"/>
                  <a:pt x="14" y="19"/>
                </a:cubicBezTo>
                <a:cubicBezTo>
                  <a:pt x="12" y="22"/>
                  <a:pt x="12" y="22"/>
                  <a:pt x="12" y="22"/>
                </a:cubicBezTo>
                <a:cubicBezTo>
                  <a:pt x="3" y="17"/>
                  <a:pt x="3" y="17"/>
                  <a:pt x="3" y="17"/>
                </a:cubicBezTo>
                <a:close/>
                <a:moveTo>
                  <a:pt x="14" y="5"/>
                </a:moveTo>
                <a:cubicBezTo>
                  <a:pt x="19" y="14"/>
                  <a:pt x="19" y="14"/>
                  <a:pt x="19" y="14"/>
                </a:cubicBezTo>
                <a:cubicBezTo>
                  <a:pt x="23" y="12"/>
                  <a:pt x="23" y="12"/>
                  <a:pt x="23" y="12"/>
                </a:cubicBezTo>
                <a:cubicBezTo>
                  <a:pt x="17" y="3"/>
                  <a:pt x="17" y="3"/>
                  <a:pt x="17" y="3"/>
                </a:cubicBezTo>
                <a:cubicBezTo>
                  <a:pt x="14" y="5"/>
                  <a:pt x="14" y="5"/>
                  <a:pt x="14" y="5"/>
                </a:cubicBezTo>
                <a:close/>
                <a:moveTo>
                  <a:pt x="31" y="15"/>
                </a:moveTo>
                <a:cubicBezTo>
                  <a:pt x="35" y="15"/>
                  <a:pt x="40" y="17"/>
                  <a:pt x="43" y="20"/>
                </a:cubicBezTo>
                <a:cubicBezTo>
                  <a:pt x="46" y="23"/>
                  <a:pt x="48" y="27"/>
                  <a:pt x="48" y="31"/>
                </a:cubicBezTo>
                <a:cubicBezTo>
                  <a:pt x="48" y="34"/>
                  <a:pt x="47" y="37"/>
                  <a:pt x="46" y="40"/>
                </a:cubicBezTo>
                <a:cubicBezTo>
                  <a:pt x="44" y="42"/>
                  <a:pt x="42" y="44"/>
                  <a:pt x="40" y="45"/>
                </a:cubicBezTo>
                <a:cubicBezTo>
                  <a:pt x="40" y="47"/>
                  <a:pt x="40" y="47"/>
                  <a:pt x="40" y="47"/>
                </a:cubicBezTo>
                <a:cubicBezTo>
                  <a:pt x="41" y="47"/>
                  <a:pt x="41" y="47"/>
                  <a:pt x="41" y="47"/>
                </a:cubicBezTo>
                <a:cubicBezTo>
                  <a:pt x="42" y="47"/>
                  <a:pt x="42" y="47"/>
                  <a:pt x="42" y="47"/>
                </a:cubicBezTo>
                <a:cubicBezTo>
                  <a:pt x="43" y="48"/>
                  <a:pt x="43" y="48"/>
                  <a:pt x="43" y="48"/>
                </a:cubicBezTo>
                <a:cubicBezTo>
                  <a:pt x="43" y="49"/>
                  <a:pt x="43" y="50"/>
                  <a:pt x="43" y="51"/>
                </a:cubicBezTo>
                <a:cubicBezTo>
                  <a:pt x="43" y="52"/>
                  <a:pt x="43" y="53"/>
                  <a:pt x="43" y="54"/>
                </a:cubicBezTo>
                <a:cubicBezTo>
                  <a:pt x="42" y="54"/>
                  <a:pt x="42" y="54"/>
                  <a:pt x="42" y="54"/>
                </a:cubicBezTo>
                <a:cubicBezTo>
                  <a:pt x="43" y="54"/>
                  <a:pt x="43" y="54"/>
                  <a:pt x="43" y="54"/>
                </a:cubicBezTo>
                <a:cubicBezTo>
                  <a:pt x="43" y="55"/>
                  <a:pt x="43" y="56"/>
                  <a:pt x="43" y="57"/>
                </a:cubicBezTo>
                <a:cubicBezTo>
                  <a:pt x="43" y="58"/>
                  <a:pt x="43" y="59"/>
                  <a:pt x="43" y="60"/>
                </a:cubicBezTo>
                <a:cubicBezTo>
                  <a:pt x="42" y="61"/>
                  <a:pt x="42" y="61"/>
                  <a:pt x="42" y="61"/>
                </a:cubicBezTo>
                <a:cubicBezTo>
                  <a:pt x="41" y="61"/>
                  <a:pt x="41" y="61"/>
                  <a:pt x="41" y="61"/>
                </a:cubicBezTo>
                <a:cubicBezTo>
                  <a:pt x="22" y="62"/>
                  <a:pt x="22" y="62"/>
                  <a:pt x="22" y="62"/>
                </a:cubicBezTo>
                <a:cubicBezTo>
                  <a:pt x="21" y="63"/>
                  <a:pt x="21" y="63"/>
                  <a:pt x="21" y="63"/>
                </a:cubicBezTo>
                <a:cubicBezTo>
                  <a:pt x="21" y="61"/>
                  <a:pt x="21" y="61"/>
                  <a:pt x="21" y="61"/>
                </a:cubicBezTo>
                <a:cubicBezTo>
                  <a:pt x="20" y="61"/>
                  <a:pt x="20" y="60"/>
                  <a:pt x="20" y="59"/>
                </a:cubicBezTo>
                <a:cubicBezTo>
                  <a:pt x="20" y="58"/>
                  <a:pt x="20" y="57"/>
                  <a:pt x="21" y="56"/>
                </a:cubicBezTo>
                <a:cubicBezTo>
                  <a:pt x="21" y="56"/>
                  <a:pt x="21" y="56"/>
                  <a:pt x="21" y="56"/>
                </a:cubicBezTo>
                <a:cubicBezTo>
                  <a:pt x="21" y="55"/>
                  <a:pt x="21" y="55"/>
                  <a:pt x="21" y="55"/>
                </a:cubicBezTo>
                <a:cubicBezTo>
                  <a:pt x="20" y="54"/>
                  <a:pt x="20" y="54"/>
                  <a:pt x="20" y="53"/>
                </a:cubicBezTo>
                <a:cubicBezTo>
                  <a:pt x="20" y="52"/>
                  <a:pt x="20" y="51"/>
                  <a:pt x="21" y="50"/>
                </a:cubicBezTo>
                <a:cubicBezTo>
                  <a:pt x="21" y="49"/>
                  <a:pt x="21" y="49"/>
                  <a:pt x="21" y="49"/>
                </a:cubicBezTo>
                <a:cubicBezTo>
                  <a:pt x="22" y="49"/>
                  <a:pt x="22" y="49"/>
                  <a:pt x="22" y="49"/>
                </a:cubicBezTo>
                <a:cubicBezTo>
                  <a:pt x="23" y="49"/>
                  <a:pt x="23" y="49"/>
                  <a:pt x="23" y="49"/>
                </a:cubicBezTo>
                <a:cubicBezTo>
                  <a:pt x="23" y="46"/>
                  <a:pt x="23" y="46"/>
                  <a:pt x="23" y="46"/>
                </a:cubicBezTo>
                <a:cubicBezTo>
                  <a:pt x="21" y="44"/>
                  <a:pt x="19" y="42"/>
                  <a:pt x="17" y="40"/>
                </a:cubicBezTo>
                <a:cubicBezTo>
                  <a:pt x="16" y="37"/>
                  <a:pt x="15" y="35"/>
                  <a:pt x="15" y="31"/>
                </a:cubicBezTo>
                <a:cubicBezTo>
                  <a:pt x="15" y="27"/>
                  <a:pt x="17" y="23"/>
                  <a:pt x="20" y="20"/>
                </a:cubicBezTo>
                <a:cubicBezTo>
                  <a:pt x="23" y="17"/>
                  <a:pt x="27" y="15"/>
                  <a:pt x="31" y="15"/>
                </a:cubicBezTo>
                <a:close/>
                <a:moveTo>
                  <a:pt x="36" y="64"/>
                </a:moveTo>
                <a:cubicBezTo>
                  <a:pt x="36" y="64"/>
                  <a:pt x="36" y="64"/>
                  <a:pt x="36" y="64"/>
                </a:cubicBezTo>
                <a:cubicBezTo>
                  <a:pt x="36" y="67"/>
                  <a:pt x="34" y="69"/>
                  <a:pt x="32" y="69"/>
                </a:cubicBezTo>
                <a:cubicBezTo>
                  <a:pt x="29" y="69"/>
                  <a:pt x="27" y="67"/>
                  <a:pt x="27" y="65"/>
                </a:cubicBezTo>
                <a:cubicBezTo>
                  <a:pt x="36" y="64"/>
                  <a:pt x="36" y="64"/>
                  <a:pt x="36" y="64"/>
                </a:cubicBezTo>
                <a:close/>
                <a:moveTo>
                  <a:pt x="40" y="57"/>
                </a:moveTo>
                <a:cubicBezTo>
                  <a:pt x="24" y="58"/>
                  <a:pt x="24" y="58"/>
                  <a:pt x="24" y="58"/>
                </a:cubicBezTo>
                <a:cubicBezTo>
                  <a:pt x="24" y="58"/>
                  <a:pt x="24" y="59"/>
                  <a:pt x="24" y="59"/>
                </a:cubicBezTo>
                <a:cubicBezTo>
                  <a:pt x="24" y="59"/>
                  <a:pt x="24" y="59"/>
                  <a:pt x="24" y="59"/>
                </a:cubicBezTo>
                <a:cubicBezTo>
                  <a:pt x="40" y="57"/>
                  <a:pt x="40" y="57"/>
                  <a:pt x="40" y="57"/>
                </a:cubicBezTo>
                <a:cubicBezTo>
                  <a:pt x="40" y="57"/>
                  <a:pt x="40" y="57"/>
                  <a:pt x="40" y="57"/>
                </a:cubicBezTo>
                <a:cubicBezTo>
                  <a:pt x="40" y="57"/>
                  <a:pt x="40" y="57"/>
                  <a:pt x="40" y="57"/>
                </a:cubicBezTo>
                <a:close/>
                <a:moveTo>
                  <a:pt x="40" y="51"/>
                </a:moveTo>
                <a:cubicBezTo>
                  <a:pt x="24" y="52"/>
                  <a:pt x="24" y="52"/>
                  <a:pt x="24" y="52"/>
                </a:cubicBezTo>
                <a:cubicBezTo>
                  <a:pt x="24" y="52"/>
                  <a:pt x="24" y="52"/>
                  <a:pt x="24" y="53"/>
                </a:cubicBezTo>
                <a:cubicBezTo>
                  <a:pt x="24" y="53"/>
                  <a:pt x="24" y="53"/>
                  <a:pt x="24" y="53"/>
                </a:cubicBezTo>
                <a:cubicBezTo>
                  <a:pt x="40" y="51"/>
                  <a:pt x="40" y="51"/>
                  <a:pt x="40" y="51"/>
                </a:cubicBezTo>
                <a:cubicBezTo>
                  <a:pt x="40" y="51"/>
                  <a:pt x="40" y="51"/>
                  <a:pt x="40" y="51"/>
                </a:cubicBezTo>
                <a:cubicBezTo>
                  <a:pt x="40" y="51"/>
                  <a:pt x="40" y="51"/>
                  <a:pt x="40" y="51"/>
                </a:cubicBezTo>
                <a:close/>
              </a:path>
            </a:pathLst>
          </a:custGeom>
          <a:gradFill flip="none" rotWithShape="1">
            <a:gsLst>
              <a:gs pos="50000">
                <a:srgbClr val="48CFAE"/>
              </a:gs>
              <a:gs pos="50000">
                <a:srgbClr val="36BC9B"/>
              </a:gs>
            </a:gsLst>
            <a:lin ang="0" scaled="1"/>
            <a:tileRect/>
          </a:gra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771"/>
          <p:cNvSpPr>
            <a:spLocks noEditPoints="1"/>
          </p:cNvSpPr>
          <p:nvPr/>
        </p:nvSpPr>
        <p:spPr bwMode="auto">
          <a:xfrm rot="10343797">
            <a:off x="7019576" y="618740"/>
            <a:ext cx="445982" cy="500966"/>
          </a:xfrm>
          <a:custGeom>
            <a:avLst/>
            <a:gdLst>
              <a:gd name="T0" fmla="*/ 33 w 62"/>
              <a:gd name="T1" fmla="*/ 0 h 69"/>
              <a:gd name="T2" fmla="*/ 29 w 62"/>
              <a:gd name="T3" fmla="*/ 10 h 69"/>
              <a:gd name="T4" fmla="*/ 62 w 62"/>
              <a:gd name="T5" fmla="*/ 29 h 69"/>
              <a:gd name="T6" fmla="*/ 52 w 62"/>
              <a:gd name="T7" fmla="*/ 33 h 69"/>
              <a:gd name="T8" fmla="*/ 62 w 62"/>
              <a:gd name="T9" fmla="*/ 29 h 69"/>
              <a:gd name="T10" fmla="*/ 59 w 62"/>
              <a:gd name="T11" fmla="*/ 17 h 69"/>
              <a:gd name="T12" fmla="*/ 48 w 62"/>
              <a:gd name="T13" fmla="*/ 19 h 69"/>
              <a:gd name="T14" fmla="*/ 45 w 62"/>
              <a:gd name="T15" fmla="*/ 3 h 69"/>
              <a:gd name="T16" fmla="*/ 43 w 62"/>
              <a:gd name="T17" fmla="*/ 14 h 69"/>
              <a:gd name="T18" fmla="*/ 45 w 62"/>
              <a:gd name="T19" fmla="*/ 3 h 69"/>
              <a:gd name="T20" fmla="*/ 0 w 62"/>
              <a:gd name="T21" fmla="*/ 29 h 69"/>
              <a:gd name="T22" fmla="*/ 11 w 62"/>
              <a:gd name="T23" fmla="*/ 33 h 69"/>
              <a:gd name="T24" fmla="*/ 3 w 62"/>
              <a:gd name="T25" fmla="*/ 17 h 69"/>
              <a:gd name="T26" fmla="*/ 14 w 62"/>
              <a:gd name="T27" fmla="*/ 19 h 69"/>
              <a:gd name="T28" fmla="*/ 3 w 62"/>
              <a:gd name="T29" fmla="*/ 17 h 69"/>
              <a:gd name="T30" fmla="*/ 19 w 62"/>
              <a:gd name="T31" fmla="*/ 14 h 69"/>
              <a:gd name="T32" fmla="*/ 17 w 62"/>
              <a:gd name="T33" fmla="*/ 3 h 69"/>
              <a:gd name="T34" fmla="*/ 31 w 62"/>
              <a:gd name="T35" fmla="*/ 15 h 69"/>
              <a:gd name="T36" fmla="*/ 48 w 62"/>
              <a:gd name="T37" fmla="*/ 31 h 69"/>
              <a:gd name="T38" fmla="*/ 40 w 62"/>
              <a:gd name="T39" fmla="*/ 45 h 69"/>
              <a:gd name="T40" fmla="*/ 41 w 62"/>
              <a:gd name="T41" fmla="*/ 47 h 69"/>
              <a:gd name="T42" fmla="*/ 43 w 62"/>
              <a:gd name="T43" fmla="*/ 48 h 69"/>
              <a:gd name="T44" fmla="*/ 43 w 62"/>
              <a:gd name="T45" fmla="*/ 54 h 69"/>
              <a:gd name="T46" fmla="*/ 43 w 62"/>
              <a:gd name="T47" fmla="*/ 54 h 69"/>
              <a:gd name="T48" fmla="*/ 43 w 62"/>
              <a:gd name="T49" fmla="*/ 60 h 69"/>
              <a:gd name="T50" fmla="*/ 41 w 62"/>
              <a:gd name="T51" fmla="*/ 61 h 69"/>
              <a:gd name="T52" fmla="*/ 21 w 62"/>
              <a:gd name="T53" fmla="*/ 63 h 69"/>
              <a:gd name="T54" fmla="*/ 20 w 62"/>
              <a:gd name="T55" fmla="*/ 59 h 69"/>
              <a:gd name="T56" fmla="*/ 21 w 62"/>
              <a:gd name="T57" fmla="*/ 56 h 69"/>
              <a:gd name="T58" fmla="*/ 20 w 62"/>
              <a:gd name="T59" fmla="*/ 53 h 69"/>
              <a:gd name="T60" fmla="*/ 21 w 62"/>
              <a:gd name="T61" fmla="*/ 49 h 69"/>
              <a:gd name="T62" fmla="*/ 23 w 62"/>
              <a:gd name="T63" fmla="*/ 49 h 69"/>
              <a:gd name="T64" fmla="*/ 17 w 62"/>
              <a:gd name="T65" fmla="*/ 40 h 69"/>
              <a:gd name="T66" fmla="*/ 20 w 62"/>
              <a:gd name="T67" fmla="*/ 20 h 69"/>
              <a:gd name="T68" fmla="*/ 36 w 62"/>
              <a:gd name="T69" fmla="*/ 64 h 69"/>
              <a:gd name="T70" fmla="*/ 32 w 62"/>
              <a:gd name="T71" fmla="*/ 69 h 69"/>
              <a:gd name="T72" fmla="*/ 36 w 62"/>
              <a:gd name="T73" fmla="*/ 64 h 69"/>
              <a:gd name="T74" fmla="*/ 24 w 62"/>
              <a:gd name="T75" fmla="*/ 58 h 69"/>
              <a:gd name="T76" fmla="*/ 24 w 62"/>
              <a:gd name="T77" fmla="*/ 59 h 69"/>
              <a:gd name="T78" fmla="*/ 40 w 62"/>
              <a:gd name="T79" fmla="*/ 57 h 69"/>
              <a:gd name="T80" fmla="*/ 40 w 62"/>
              <a:gd name="T81" fmla="*/ 51 h 69"/>
              <a:gd name="T82" fmla="*/ 24 w 62"/>
              <a:gd name="T83" fmla="*/ 53 h 69"/>
              <a:gd name="T84" fmla="*/ 40 w 62"/>
              <a:gd name="T85" fmla="*/ 51 h 69"/>
              <a:gd name="T86" fmla="*/ 40 w 62"/>
              <a:gd name="T87" fmla="*/ 5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2" h="69">
                <a:moveTo>
                  <a:pt x="29" y="0"/>
                </a:moveTo>
                <a:cubicBezTo>
                  <a:pt x="33" y="0"/>
                  <a:pt x="33" y="0"/>
                  <a:pt x="33" y="0"/>
                </a:cubicBezTo>
                <a:cubicBezTo>
                  <a:pt x="33" y="10"/>
                  <a:pt x="33" y="10"/>
                  <a:pt x="33" y="10"/>
                </a:cubicBezTo>
                <a:cubicBezTo>
                  <a:pt x="29" y="10"/>
                  <a:pt x="29" y="10"/>
                  <a:pt x="29" y="10"/>
                </a:cubicBezTo>
                <a:cubicBezTo>
                  <a:pt x="29" y="0"/>
                  <a:pt x="29" y="0"/>
                  <a:pt x="29" y="0"/>
                </a:cubicBezTo>
                <a:close/>
                <a:moveTo>
                  <a:pt x="62" y="29"/>
                </a:moveTo>
                <a:cubicBezTo>
                  <a:pt x="62" y="33"/>
                  <a:pt x="62" y="33"/>
                  <a:pt x="62" y="33"/>
                </a:cubicBezTo>
                <a:cubicBezTo>
                  <a:pt x="52" y="33"/>
                  <a:pt x="52" y="33"/>
                  <a:pt x="52" y="33"/>
                </a:cubicBezTo>
                <a:cubicBezTo>
                  <a:pt x="52" y="29"/>
                  <a:pt x="52" y="29"/>
                  <a:pt x="52" y="29"/>
                </a:cubicBezTo>
                <a:cubicBezTo>
                  <a:pt x="62" y="29"/>
                  <a:pt x="62" y="29"/>
                  <a:pt x="62" y="29"/>
                </a:cubicBezTo>
                <a:close/>
                <a:moveTo>
                  <a:pt x="57" y="14"/>
                </a:moveTo>
                <a:cubicBezTo>
                  <a:pt x="59" y="17"/>
                  <a:pt x="59" y="17"/>
                  <a:pt x="59" y="17"/>
                </a:cubicBezTo>
                <a:cubicBezTo>
                  <a:pt x="50" y="22"/>
                  <a:pt x="50" y="22"/>
                  <a:pt x="50" y="22"/>
                </a:cubicBezTo>
                <a:cubicBezTo>
                  <a:pt x="48" y="19"/>
                  <a:pt x="48" y="19"/>
                  <a:pt x="48" y="19"/>
                </a:cubicBezTo>
                <a:cubicBezTo>
                  <a:pt x="57" y="14"/>
                  <a:pt x="57" y="14"/>
                  <a:pt x="57" y="14"/>
                </a:cubicBezTo>
                <a:close/>
                <a:moveTo>
                  <a:pt x="45" y="3"/>
                </a:moveTo>
                <a:cubicBezTo>
                  <a:pt x="40" y="12"/>
                  <a:pt x="40" y="12"/>
                  <a:pt x="40" y="12"/>
                </a:cubicBezTo>
                <a:cubicBezTo>
                  <a:pt x="43" y="14"/>
                  <a:pt x="43" y="14"/>
                  <a:pt x="43" y="14"/>
                </a:cubicBezTo>
                <a:cubicBezTo>
                  <a:pt x="48" y="5"/>
                  <a:pt x="48" y="5"/>
                  <a:pt x="48" y="5"/>
                </a:cubicBezTo>
                <a:cubicBezTo>
                  <a:pt x="45" y="3"/>
                  <a:pt x="45" y="3"/>
                  <a:pt x="45" y="3"/>
                </a:cubicBezTo>
                <a:close/>
                <a:moveTo>
                  <a:pt x="0" y="33"/>
                </a:moveTo>
                <a:cubicBezTo>
                  <a:pt x="0" y="29"/>
                  <a:pt x="0" y="29"/>
                  <a:pt x="0" y="29"/>
                </a:cubicBezTo>
                <a:cubicBezTo>
                  <a:pt x="11" y="29"/>
                  <a:pt x="11" y="29"/>
                  <a:pt x="11" y="29"/>
                </a:cubicBezTo>
                <a:cubicBezTo>
                  <a:pt x="11" y="33"/>
                  <a:pt x="11" y="33"/>
                  <a:pt x="11" y="33"/>
                </a:cubicBezTo>
                <a:cubicBezTo>
                  <a:pt x="0" y="33"/>
                  <a:pt x="0" y="33"/>
                  <a:pt x="0" y="33"/>
                </a:cubicBezTo>
                <a:close/>
                <a:moveTo>
                  <a:pt x="3" y="17"/>
                </a:moveTo>
                <a:cubicBezTo>
                  <a:pt x="5" y="14"/>
                  <a:pt x="5" y="14"/>
                  <a:pt x="5" y="14"/>
                </a:cubicBezTo>
                <a:cubicBezTo>
                  <a:pt x="14" y="19"/>
                  <a:pt x="14" y="19"/>
                  <a:pt x="14" y="19"/>
                </a:cubicBezTo>
                <a:cubicBezTo>
                  <a:pt x="12" y="22"/>
                  <a:pt x="12" y="22"/>
                  <a:pt x="12" y="22"/>
                </a:cubicBezTo>
                <a:cubicBezTo>
                  <a:pt x="3" y="17"/>
                  <a:pt x="3" y="17"/>
                  <a:pt x="3" y="17"/>
                </a:cubicBezTo>
                <a:close/>
                <a:moveTo>
                  <a:pt x="14" y="5"/>
                </a:moveTo>
                <a:cubicBezTo>
                  <a:pt x="19" y="14"/>
                  <a:pt x="19" y="14"/>
                  <a:pt x="19" y="14"/>
                </a:cubicBezTo>
                <a:cubicBezTo>
                  <a:pt x="23" y="12"/>
                  <a:pt x="23" y="12"/>
                  <a:pt x="23" y="12"/>
                </a:cubicBezTo>
                <a:cubicBezTo>
                  <a:pt x="17" y="3"/>
                  <a:pt x="17" y="3"/>
                  <a:pt x="17" y="3"/>
                </a:cubicBezTo>
                <a:cubicBezTo>
                  <a:pt x="14" y="5"/>
                  <a:pt x="14" y="5"/>
                  <a:pt x="14" y="5"/>
                </a:cubicBezTo>
                <a:close/>
                <a:moveTo>
                  <a:pt x="31" y="15"/>
                </a:moveTo>
                <a:cubicBezTo>
                  <a:pt x="35" y="15"/>
                  <a:pt x="40" y="17"/>
                  <a:pt x="43" y="20"/>
                </a:cubicBezTo>
                <a:cubicBezTo>
                  <a:pt x="46" y="23"/>
                  <a:pt x="48" y="27"/>
                  <a:pt x="48" y="31"/>
                </a:cubicBezTo>
                <a:cubicBezTo>
                  <a:pt x="48" y="34"/>
                  <a:pt x="47" y="37"/>
                  <a:pt x="46" y="40"/>
                </a:cubicBezTo>
                <a:cubicBezTo>
                  <a:pt x="44" y="42"/>
                  <a:pt x="42" y="44"/>
                  <a:pt x="40" y="45"/>
                </a:cubicBezTo>
                <a:cubicBezTo>
                  <a:pt x="40" y="47"/>
                  <a:pt x="40" y="47"/>
                  <a:pt x="40" y="47"/>
                </a:cubicBezTo>
                <a:cubicBezTo>
                  <a:pt x="41" y="47"/>
                  <a:pt x="41" y="47"/>
                  <a:pt x="41" y="47"/>
                </a:cubicBezTo>
                <a:cubicBezTo>
                  <a:pt x="42" y="47"/>
                  <a:pt x="42" y="47"/>
                  <a:pt x="42" y="47"/>
                </a:cubicBezTo>
                <a:cubicBezTo>
                  <a:pt x="43" y="48"/>
                  <a:pt x="43" y="48"/>
                  <a:pt x="43" y="48"/>
                </a:cubicBezTo>
                <a:cubicBezTo>
                  <a:pt x="43" y="49"/>
                  <a:pt x="43" y="50"/>
                  <a:pt x="43" y="51"/>
                </a:cubicBezTo>
                <a:cubicBezTo>
                  <a:pt x="43" y="52"/>
                  <a:pt x="43" y="53"/>
                  <a:pt x="43" y="54"/>
                </a:cubicBezTo>
                <a:cubicBezTo>
                  <a:pt x="42" y="54"/>
                  <a:pt x="42" y="54"/>
                  <a:pt x="42" y="54"/>
                </a:cubicBezTo>
                <a:cubicBezTo>
                  <a:pt x="43" y="54"/>
                  <a:pt x="43" y="54"/>
                  <a:pt x="43" y="54"/>
                </a:cubicBezTo>
                <a:cubicBezTo>
                  <a:pt x="43" y="55"/>
                  <a:pt x="43" y="56"/>
                  <a:pt x="43" y="57"/>
                </a:cubicBezTo>
                <a:cubicBezTo>
                  <a:pt x="43" y="58"/>
                  <a:pt x="43" y="59"/>
                  <a:pt x="43" y="60"/>
                </a:cubicBezTo>
                <a:cubicBezTo>
                  <a:pt x="42" y="61"/>
                  <a:pt x="42" y="61"/>
                  <a:pt x="42" y="61"/>
                </a:cubicBezTo>
                <a:cubicBezTo>
                  <a:pt x="41" y="61"/>
                  <a:pt x="41" y="61"/>
                  <a:pt x="41" y="61"/>
                </a:cubicBezTo>
                <a:cubicBezTo>
                  <a:pt x="22" y="62"/>
                  <a:pt x="22" y="62"/>
                  <a:pt x="22" y="62"/>
                </a:cubicBezTo>
                <a:cubicBezTo>
                  <a:pt x="21" y="63"/>
                  <a:pt x="21" y="63"/>
                  <a:pt x="21" y="63"/>
                </a:cubicBezTo>
                <a:cubicBezTo>
                  <a:pt x="21" y="61"/>
                  <a:pt x="21" y="61"/>
                  <a:pt x="21" y="61"/>
                </a:cubicBezTo>
                <a:cubicBezTo>
                  <a:pt x="20" y="61"/>
                  <a:pt x="20" y="60"/>
                  <a:pt x="20" y="59"/>
                </a:cubicBezTo>
                <a:cubicBezTo>
                  <a:pt x="20" y="58"/>
                  <a:pt x="20" y="57"/>
                  <a:pt x="21" y="56"/>
                </a:cubicBezTo>
                <a:cubicBezTo>
                  <a:pt x="21" y="56"/>
                  <a:pt x="21" y="56"/>
                  <a:pt x="21" y="56"/>
                </a:cubicBezTo>
                <a:cubicBezTo>
                  <a:pt x="21" y="55"/>
                  <a:pt x="21" y="55"/>
                  <a:pt x="21" y="55"/>
                </a:cubicBezTo>
                <a:cubicBezTo>
                  <a:pt x="20" y="54"/>
                  <a:pt x="20" y="54"/>
                  <a:pt x="20" y="53"/>
                </a:cubicBezTo>
                <a:cubicBezTo>
                  <a:pt x="20" y="52"/>
                  <a:pt x="20" y="51"/>
                  <a:pt x="21" y="50"/>
                </a:cubicBezTo>
                <a:cubicBezTo>
                  <a:pt x="21" y="49"/>
                  <a:pt x="21" y="49"/>
                  <a:pt x="21" y="49"/>
                </a:cubicBezTo>
                <a:cubicBezTo>
                  <a:pt x="22" y="49"/>
                  <a:pt x="22" y="49"/>
                  <a:pt x="22" y="49"/>
                </a:cubicBezTo>
                <a:cubicBezTo>
                  <a:pt x="23" y="49"/>
                  <a:pt x="23" y="49"/>
                  <a:pt x="23" y="49"/>
                </a:cubicBezTo>
                <a:cubicBezTo>
                  <a:pt x="23" y="46"/>
                  <a:pt x="23" y="46"/>
                  <a:pt x="23" y="46"/>
                </a:cubicBezTo>
                <a:cubicBezTo>
                  <a:pt x="21" y="44"/>
                  <a:pt x="19" y="42"/>
                  <a:pt x="17" y="40"/>
                </a:cubicBezTo>
                <a:cubicBezTo>
                  <a:pt x="16" y="37"/>
                  <a:pt x="15" y="35"/>
                  <a:pt x="15" y="31"/>
                </a:cubicBezTo>
                <a:cubicBezTo>
                  <a:pt x="15" y="27"/>
                  <a:pt x="17" y="23"/>
                  <a:pt x="20" y="20"/>
                </a:cubicBezTo>
                <a:cubicBezTo>
                  <a:pt x="23" y="17"/>
                  <a:pt x="27" y="15"/>
                  <a:pt x="31" y="15"/>
                </a:cubicBezTo>
                <a:close/>
                <a:moveTo>
                  <a:pt x="36" y="64"/>
                </a:moveTo>
                <a:cubicBezTo>
                  <a:pt x="36" y="64"/>
                  <a:pt x="36" y="64"/>
                  <a:pt x="36" y="64"/>
                </a:cubicBezTo>
                <a:cubicBezTo>
                  <a:pt x="36" y="67"/>
                  <a:pt x="34" y="69"/>
                  <a:pt x="32" y="69"/>
                </a:cubicBezTo>
                <a:cubicBezTo>
                  <a:pt x="29" y="69"/>
                  <a:pt x="27" y="67"/>
                  <a:pt x="27" y="65"/>
                </a:cubicBezTo>
                <a:cubicBezTo>
                  <a:pt x="36" y="64"/>
                  <a:pt x="36" y="64"/>
                  <a:pt x="36" y="64"/>
                </a:cubicBezTo>
                <a:close/>
                <a:moveTo>
                  <a:pt x="40" y="57"/>
                </a:moveTo>
                <a:cubicBezTo>
                  <a:pt x="24" y="58"/>
                  <a:pt x="24" y="58"/>
                  <a:pt x="24" y="58"/>
                </a:cubicBezTo>
                <a:cubicBezTo>
                  <a:pt x="24" y="58"/>
                  <a:pt x="24" y="59"/>
                  <a:pt x="24" y="59"/>
                </a:cubicBezTo>
                <a:cubicBezTo>
                  <a:pt x="24" y="59"/>
                  <a:pt x="24" y="59"/>
                  <a:pt x="24" y="59"/>
                </a:cubicBezTo>
                <a:cubicBezTo>
                  <a:pt x="40" y="57"/>
                  <a:pt x="40" y="57"/>
                  <a:pt x="40" y="57"/>
                </a:cubicBezTo>
                <a:cubicBezTo>
                  <a:pt x="40" y="57"/>
                  <a:pt x="40" y="57"/>
                  <a:pt x="40" y="57"/>
                </a:cubicBezTo>
                <a:cubicBezTo>
                  <a:pt x="40" y="57"/>
                  <a:pt x="40" y="57"/>
                  <a:pt x="40" y="57"/>
                </a:cubicBezTo>
                <a:close/>
                <a:moveTo>
                  <a:pt x="40" y="51"/>
                </a:moveTo>
                <a:cubicBezTo>
                  <a:pt x="24" y="52"/>
                  <a:pt x="24" y="52"/>
                  <a:pt x="24" y="52"/>
                </a:cubicBezTo>
                <a:cubicBezTo>
                  <a:pt x="24" y="52"/>
                  <a:pt x="24" y="52"/>
                  <a:pt x="24" y="53"/>
                </a:cubicBezTo>
                <a:cubicBezTo>
                  <a:pt x="24" y="53"/>
                  <a:pt x="24" y="53"/>
                  <a:pt x="24" y="53"/>
                </a:cubicBezTo>
                <a:cubicBezTo>
                  <a:pt x="40" y="51"/>
                  <a:pt x="40" y="51"/>
                  <a:pt x="40" y="51"/>
                </a:cubicBezTo>
                <a:cubicBezTo>
                  <a:pt x="40" y="51"/>
                  <a:pt x="40" y="51"/>
                  <a:pt x="40" y="51"/>
                </a:cubicBezTo>
                <a:cubicBezTo>
                  <a:pt x="40" y="51"/>
                  <a:pt x="40" y="51"/>
                  <a:pt x="40" y="51"/>
                </a:cubicBezTo>
                <a:close/>
              </a:path>
            </a:pathLst>
          </a:custGeom>
          <a:gradFill flip="none" rotWithShape="1">
            <a:gsLst>
              <a:gs pos="50000">
                <a:srgbClr val="F6BB43"/>
              </a:gs>
              <a:gs pos="50000">
                <a:srgbClr val="FFCE55"/>
              </a:gs>
            </a:gsLst>
            <a:lin ang="0" scaled="1"/>
            <a:tileRect/>
          </a:gra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771"/>
          <p:cNvSpPr>
            <a:spLocks noEditPoints="1"/>
          </p:cNvSpPr>
          <p:nvPr/>
        </p:nvSpPr>
        <p:spPr bwMode="auto">
          <a:xfrm rot="10339413">
            <a:off x="2785115" y="689791"/>
            <a:ext cx="445982" cy="500966"/>
          </a:xfrm>
          <a:custGeom>
            <a:avLst/>
            <a:gdLst>
              <a:gd name="T0" fmla="*/ 33 w 62"/>
              <a:gd name="T1" fmla="*/ 0 h 69"/>
              <a:gd name="T2" fmla="*/ 29 w 62"/>
              <a:gd name="T3" fmla="*/ 10 h 69"/>
              <a:gd name="T4" fmla="*/ 62 w 62"/>
              <a:gd name="T5" fmla="*/ 29 h 69"/>
              <a:gd name="T6" fmla="*/ 52 w 62"/>
              <a:gd name="T7" fmla="*/ 33 h 69"/>
              <a:gd name="T8" fmla="*/ 62 w 62"/>
              <a:gd name="T9" fmla="*/ 29 h 69"/>
              <a:gd name="T10" fmla="*/ 59 w 62"/>
              <a:gd name="T11" fmla="*/ 17 h 69"/>
              <a:gd name="T12" fmla="*/ 48 w 62"/>
              <a:gd name="T13" fmla="*/ 19 h 69"/>
              <a:gd name="T14" fmla="*/ 45 w 62"/>
              <a:gd name="T15" fmla="*/ 3 h 69"/>
              <a:gd name="T16" fmla="*/ 43 w 62"/>
              <a:gd name="T17" fmla="*/ 14 h 69"/>
              <a:gd name="T18" fmla="*/ 45 w 62"/>
              <a:gd name="T19" fmla="*/ 3 h 69"/>
              <a:gd name="T20" fmla="*/ 0 w 62"/>
              <a:gd name="T21" fmla="*/ 29 h 69"/>
              <a:gd name="T22" fmla="*/ 11 w 62"/>
              <a:gd name="T23" fmla="*/ 33 h 69"/>
              <a:gd name="T24" fmla="*/ 3 w 62"/>
              <a:gd name="T25" fmla="*/ 17 h 69"/>
              <a:gd name="T26" fmla="*/ 14 w 62"/>
              <a:gd name="T27" fmla="*/ 19 h 69"/>
              <a:gd name="T28" fmla="*/ 3 w 62"/>
              <a:gd name="T29" fmla="*/ 17 h 69"/>
              <a:gd name="T30" fmla="*/ 19 w 62"/>
              <a:gd name="T31" fmla="*/ 14 h 69"/>
              <a:gd name="T32" fmla="*/ 17 w 62"/>
              <a:gd name="T33" fmla="*/ 3 h 69"/>
              <a:gd name="T34" fmla="*/ 31 w 62"/>
              <a:gd name="T35" fmla="*/ 15 h 69"/>
              <a:gd name="T36" fmla="*/ 48 w 62"/>
              <a:gd name="T37" fmla="*/ 31 h 69"/>
              <a:gd name="T38" fmla="*/ 40 w 62"/>
              <a:gd name="T39" fmla="*/ 45 h 69"/>
              <a:gd name="T40" fmla="*/ 41 w 62"/>
              <a:gd name="T41" fmla="*/ 47 h 69"/>
              <a:gd name="T42" fmla="*/ 43 w 62"/>
              <a:gd name="T43" fmla="*/ 48 h 69"/>
              <a:gd name="T44" fmla="*/ 43 w 62"/>
              <a:gd name="T45" fmla="*/ 54 h 69"/>
              <a:gd name="T46" fmla="*/ 43 w 62"/>
              <a:gd name="T47" fmla="*/ 54 h 69"/>
              <a:gd name="T48" fmla="*/ 43 w 62"/>
              <a:gd name="T49" fmla="*/ 60 h 69"/>
              <a:gd name="T50" fmla="*/ 41 w 62"/>
              <a:gd name="T51" fmla="*/ 61 h 69"/>
              <a:gd name="T52" fmla="*/ 21 w 62"/>
              <a:gd name="T53" fmla="*/ 63 h 69"/>
              <a:gd name="T54" fmla="*/ 20 w 62"/>
              <a:gd name="T55" fmla="*/ 59 h 69"/>
              <a:gd name="T56" fmla="*/ 21 w 62"/>
              <a:gd name="T57" fmla="*/ 56 h 69"/>
              <a:gd name="T58" fmla="*/ 20 w 62"/>
              <a:gd name="T59" fmla="*/ 53 h 69"/>
              <a:gd name="T60" fmla="*/ 21 w 62"/>
              <a:gd name="T61" fmla="*/ 49 h 69"/>
              <a:gd name="T62" fmla="*/ 23 w 62"/>
              <a:gd name="T63" fmla="*/ 49 h 69"/>
              <a:gd name="T64" fmla="*/ 17 w 62"/>
              <a:gd name="T65" fmla="*/ 40 h 69"/>
              <a:gd name="T66" fmla="*/ 20 w 62"/>
              <a:gd name="T67" fmla="*/ 20 h 69"/>
              <a:gd name="T68" fmla="*/ 36 w 62"/>
              <a:gd name="T69" fmla="*/ 64 h 69"/>
              <a:gd name="T70" fmla="*/ 32 w 62"/>
              <a:gd name="T71" fmla="*/ 69 h 69"/>
              <a:gd name="T72" fmla="*/ 36 w 62"/>
              <a:gd name="T73" fmla="*/ 64 h 69"/>
              <a:gd name="T74" fmla="*/ 24 w 62"/>
              <a:gd name="T75" fmla="*/ 58 h 69"/>
              <a:gd name="T76" fmla="*/ 24 w 62"/>
              <a:gd name="T77" fmla="*/ 59 h 69"/>
              <a:gd name="T78" fmla="*/ 40 w 62"/>
              <a:gd name="T79" fmla="*/ 57 h 69"/>
              <a:gd name="T80" fmla="*/ 40 w 62"/>
              <a:gd name="T81" fmla="*/ 51 h 69"/>
              <a:gd name="T82" fmla="*/ 24 w 62"/>
              <a:gd name="T83" fmla="*/ 53 h 69"/>
              <a:gd name="T84" fmla="*/ 40 w 62"/>
              <a:gd name="T85" fmla="*/ 51 h 69"/>
              <a:gd name="T86" fmla="*/ 40 w 62"/>
              <a:gd name="T87" fmla="*/ 5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2" h="69">
                <a:moveTo>
                  <a:pt x="29" y="0"/>
                </a:moveTo>
                <a:cubicBezTo>
                  <a:pt x="33" y="0"/>
                  <a:pt x="33" y="0"/>
                  <a:pt x="33" y="0"/>
                </a:cubicBezTo>
                <a:cubicBezTo>
                  <a:pt x="33" y="10"/>
                  <a:pt x="33" y="10"/>
                  <a:pt x="33" y="10"/>
                </a:cubicBezTo>
                <a:cubicBezTo>
                  <a:pt x="29" y="10"/>
                  <a:pt x="29" y="10"/>
                  <a:pt x="29" y="10"/>
                </a:cubicBezTo>
                <a:cubicBezTo>
                  <a:pt x="29" y="0"/>
                  <a:pt x="29" y="0"/>
                  <a:pt x="29" y="0"/>
                </a:cubicBezTo>
                <a:close/>
                <a:moveTo>
                  <a:pt x="62" y="29"/>
                </a:moveTo>
                <a:cubicBezTo>
                  <a:pt x="62" y="33"/>
                  <a:pt x="62" y="33"/>
                  <a:pt x="62" y="33"/>
                </a:cubicBezTo>
                <a:cubicBezTo>
                  <a:pt x="52" y="33"/>
                  <a:pt x="52" y="33"/>
                  <a:pt x="52" y="33"/>
                </a:cubicBezTo>
                <a:cubicBezTo>
                  <a:pt x="52" y="29"/>
                  <a:pt x="52" y="29"/>
                  <a:pt x="52" y="29"/>
                </a:cubicBezTo>
                <a:cubicBezTo>
                  <a:pt x="62" y="29"/>
                  <a:pt x="62" y="29"/>
                  <a:pt x="62" y="29"/>
                </a:cubicBezTo>
                <a:close/>
                <a:moveTo>
                  <a:pt x="57" y="14"/>
                </a:moveTo>
                <a:cubicBezTo>
                  <a:pt x="59" y="17"/>
                  <a:pt x="59" y="17"/>
                  <a:pt x="59" y="17"/>
                </a:cubicBezTo>
                <a:cubicBezTo>
                  <a:pt x="50" y="22"/>
                  <a:pt x="50" y="22"/>
                  <a:pt x="50" y="22"/>
                </a:cubicBezTo>
                <a:cubicBezTo>
                  <a:pt x="48" y="19"/>
                  <a:pt x="48" y="19"/>
                  <a:pt x="48" y="19"/>
                </a:cubicBezTo>
                <a:cubicBezTo>
                  <a:pt x="57" y="14"/>
                  <a:pt x="57" y="14"/>
                  <a:pt x="57" y="14"/>
                </a:cubicBezTo>
                <a:close/>
                <a:moveTo>
                  <a:pt x="45" y="3"/>
                </a:moveTo>
                <a:cubicBezTo>
                  <a:pt x="40" y="12"/>
                  <a:pt x="40" y="12"/>
                  <a:pt x="40" y="12"/>
                </a:cubicBezTo>
                <a:cubicBezTo>
                  <a:pt x="43" y="14"/>
                  <a:pt x="43" y="14"/>
                  <a:pt x="43" y="14"/>
                </a:cubicBezTo>
                <a:cubicBezTo>
                  <a:pt x="48" y="5"/>
                  <a:pt x="48" y="5"/>
                  <a:pt x="48" y="5"/>
                </a:cubicBezTo>
                <a:cubicBezTo>
                  <a:pt x="45" y="3"/>
                  <a:pt x="45" y="3"/>
                  <a:pt x="45" y="3"/>
                </a:cubicBezTo>
                <a:close/>
                <a:moveTo>
                  <a:pt x="0" y="33"/>
                </a:moveTo>
                <a:cubicBezTo>
                  <a:pt x="0" y="29"/>
                  <a:pt x="0" y="29"/>
                  <a:pt x="0" y="29"/>
                </a:cubicBezTo>
                <a:cubicBezTo>
                  <a:pt x="11" y="29"/>
                  <a:pt x="11" y="29"/>
                  <a:pt x="11" y="29"/>
                </a:cubicBezTo>
                <a:cubicBezTo>
                  <a:pt x="11" y="33"/>
                  <a:pt x="11" y="33"/>
                  <a:pt x="11" y="33"/>
                </a:cubicBezTo>
                <a:cubicBezTo>
                  <a:pt x="0" y="33"/>
                  <a:pt x="0" y="33"/>
                  <a:pt x="0" y="33"/>
                </a:cubicBezTo>
                <a:close/>
                <a:moveTo>
                  <a:pt x="3" y="17"/>
                </a:moveTo>
                <a:cubicBezTo>
                  <a:pt x="5" y="14"/>
                  <a:pt x="5" y="14"/>
                  <a:pt x="5" y="14"/>
                </a:cubicBezTo>
                <a:cubicBezTo>
                  <a:pt x="14" y="19"/>
                  <a:pt x="14" y="19"/>
                  <a:pt x="14" y="19"/>
                </a:cubicBezTo>
                <a:cubicBezTo>
                  <a:pt x="12" y="22"/>
                  <a:pt x="12" y="22"/>
                  <a:pt x="12" y="22"/>
                </a:cubicBezTo>
                <a:cubicBezTo>
                  <a:pt x="3" y="17"/>
                  <a:pt x="3" y="17"/>
                  <a:pt x="3" y="17"/>
                </a:cubicBezTo>
                <a:close/>
                <a:moveTo>
                  <a:pt x="14" y="5"/>
                </a:moveTo>
                <a:cubicBezTo>
                  <a:pt x="19" y="14"/>
                  <a:pt x="19" y="14"/>
                  <a:pt x="19" y="14"/>
                </a:cubicBezTo>
                <a:cubicBezTo>
                  <a:pt x="23" y="12"/>
                  <a:pt x="23" y="12"/>
                  <a:pt x="23" y="12"/>
                </a:cubicBezTo>
                <a:cubicBezTo>
                  <a:pt x="17" y="3"/>
                  <a:pt x="17" y="3"/>
                  <a:pt x="17" y="3"/>
                </a:cubicBezTo>
                <a:cubicBezTo>
                  <a:pt x="14" y="5"/>
                  <a:pt x="14" y="5"/>
                  <a:pt x="14" y="5"/>
                </a:cubicBezTo>
                <a:close/>
                <a:moveTo>
                  <a:pt x="31" y="15"/>
                </a:moveTo>
                <a:cubicBezTo>
                  <a:pt x="35" y="15"/>
                  <a:pt x="40" y="17"/>
                  <a:pt x="43" y="20"/>
                </a:cubicBezTo>
                <a:cubicBezTo>
                  <a:pt x="46" y="23"/>
                  <a:pt x="48" y="27"/>
                  <a:pt x="48" y="31"/>
                </a:cubicBezTo>
                <a:cubicBezTo>
                  <a:pt x="48" y="34"/>
                  <a:pt x="47" y="37"/>
                  <a:pt x="46" y="40"/>
                </a:cubicBezTo>
                <a:cubicBezTo>
                  <a:pt x="44" y="42"/>
                  <a:pt x="42" y="44"/>
                  <a:pt x="40" y="45"/>
                </a:cubicBezTo>
                <a:cubicBezTo>
                  <a:pt x="40" y="47"/>
                  <a:pt x="40" y="47"/>
                  <a:pt x="40" y="47"/>
                </a:cubicBezTo>
                <a:cubicBezTo>
                  <a:pt x="41" y="47"/>
                  <a:pt x="41" y="47"/>
                  <a:pt x="41" y="47"/>
                </a:cubicBezTo>
                <a:cubicBezTo>
                  <a:pt x="42" y="47"/>
                  <a:pt x="42" y="47"/>
                  <a:pt x="42" y="47"/>
                </a:cubicBezTo>
                <a:cubicBezTo>
                  <a:pt x="43" y="48"/>
                  <a:pt x="43" y="48"/>
                  <a:pt x="43" y="48"/>
                </a:cubicBezTo>
                <a:cubicBezTo>
                  <a:pt x="43" y="49"/>
                  <a:pt x="43" y="50"/>
                  <a:pt x="43" y="51"/>
                </a:cubicBezTo>
                <a:cubicBezTo>
                  <a:pt x="43" y="52"/>
                  <a:pt x="43" y="53"/>
                  <a:pt x="43" y="54"/>
                </a:cubicBezTo>
                <a:cubicBezTo>
                  <a:pt x="42" y="54"/>
                  <a:pt x="42" y="54"/>
                  <a:pt x="42" y="54"/>
                </a:cubicBezTo>
                <a:cubicBezTo>
                  <a:pt x="43" y="54"/>
                  <a:pt x="43" y="54"/>
                  <a:pt x="43" y="54"/>
                </a:cubicBezTo>
                <a:cubicBezTo>
                  <a:pt x="43" y="55"/>
                  <a:pt x="43" y="56"/>
                  <a:pt x="43" y="57"/>
                </a:cubicBezTo>
                <a:cubicBezTo>
                  <a:pt x="43" y="58"/>
                  <a:pt x="43" y="59"/>
                  <a:pt x="43" y="60"/>
                </a:cubicBezTo>
                <a:cubicBezTo>
                  <a:pt x="42" y="61"/>
                  <a:pt x="42" y="61"/>
                  <a:pt x="42" y="61"/>
                </a:cubicBezTo>
                <a:cubicBezTo>
                  <a:pt x="41" y="61"/>
                  <a:pt x="41" y="61"/>
                  <a:pt x="41" y="61"/>
                </a:cubicBezTo>
                <a:cubicBezTo>
                  <a:pt x="22" y="62"/>
                  <a:pt x="22" y="62"/>
                  <a:pt x="22" y="62"/>
                </a:cubicBezTo>
                <a:cubicBezTo>
                  <a:pt x="21" y="63"/>
                  <a:pt x="21" y="63"/>
                  <a:pt x="21" y="63"/>
                </a:cubicBezTo>
                <a:cubicBezTo>
                  <a:pt x="21" y="61"/>
                  <a:pt x="21" y="61"/>
                  <a:pt x="21" y="61"/>
                </a:cubicBezTo>
                <a:cubicBezTo>
                  <a:pt x="20" y="61"/>
                  <a:pt x="20" y="60"/>
                  <a:pt x="20" y="59"/>
                </a:cubicBezTo>
                <a:cubicBezTo>
                  <a:pt x="20" y="58"/>
                  <a:pt x="20" y="57"/>
                  <a:pt x="21" y="56"/>
                </a:cubicBezTo>
                <a:cubicBezTo>
                  <a:pt x="21" y="56"/>
                  <a:pt x="21" y="56"/>
                  <a:pt x="21" y="56"/>
                </a:cubicBezTo>
                <a:cubicBezTo>
                  <a:pt x="21" y="55"/>
                  <a:pt x="21" y="55"/>
                  <a:pt x="21" y="55"/>
                </a:cubicBezTo>
                <a:cubicBezTo>
                  <a:pt x="20" y="54"/>
                  <a:pt x="20" y="54"/>
                  <a:pt x="20" y="53"/>
                </a:cubicBezTo>
                <a:cubicBezTo>
                  <a:pt x="20" y="52"/>
                  <a:pt x="20" y="51"/>
                  <a:pt x="21" y="50"/>
                </a:cubicBezTo>
                <a:cubicBezTo>
                  <a:pt x="21" y="49"/>
                  <a:pt x="21" y="49"/>
                  <a:pt x="21" y="49"/>
                </a:cubicBezTo>
                <a:cubicBezTo>
                  <a:pt x="22" y="49"/>
                  <a:pt x="22" y="49"/>
                  <a:pt x="22" y="49"/>
                </a:cubicBezTo>
                <a:cubicBezTo>
                  <a:pt x="23" y="49"/>
                  <a:pt x="23" y="49"/>
                  <a:pt x="23" y="49"/>
                </a:cubicBezTo>
                <a:cubicBezTo>
                  <a:pt x="23" y="46"/>
                  <a:pt x="23" y="46"/>
                  <a:pt x="23" y="46"/>
                </a:cubicBezTo>
                <a:cubicBezTo>
                  <a:pt x="21" y="44"/>
                  <a:pt x="19" y="42"/>
                  <a:pt x="17" y="40"/>
                </a:cubicBezTo>
                <a:cubicBezTo>
                  <a:pt x="16" y="37"/>
                  <a:pt x="15" y="35"/>
                  <a:pt x="15" y="31"/>
                </a:cubicBezTo>
                <a:cubicBezTo>
                  <a:pt x="15" y="27"/>
                  <a:pt x="17" y="23"/>
                  <a:pt x="20" y="20"/>
                </a:cubicBezTo>
                <a:cubicBezTo>
                  <a:pt x="23" y="17"/>
                  <a:pt x="27" y="15"/>
                  <a:pt x="31" y="15"/>
                </a:cubicBezTo>
                <a:close/>
                <a:moveTo>
                  <a:pt x="36" y="64"/>
                </a:moveTo>
                <a:cubicBezTo>
                  <a:pt x="36" y="64"/>
                  <a:pt x="36" y="64"/>
                  <a:pt x="36" y="64"/>
                </a:cubicBezTo>
                <a:cubicBezTo>
                  <a:pt x="36" y="67"/>
                  <a:pt x="34" y="69"/>
                  <a:pt x="32" y="69"/>
                </a:cubicBezTo>
                <a:cubicBezTo>
                  <a:pt x="29" y="69"/>
                  <a:pt x="27" y="67"/>
                  <a:pt x="27" y="65"/>
                </a:cubicBezTo>
                <a:cubicBezTo>
                  <a:pt x="36" y="64"/>
                  <a:pt x="36" y="64"/>
                  <a:pt x="36" y="64"/>
                </a:cubicBezTo>
                <a:close/>
                <a:moveTo>
                  <a:pt x="40" y="57"/>
                </a:moveTo>
                <a:cubicBezTo>
                  <a:pt x="24" y="58"/>
                  <a:pt x="24" y="58"/>
                  <a:pt x="24" y="58"/>
                </a:cubicBezTo>
                <a:cubicBezTo>
                  <a:pt x="24" y="58"/>
                  <a:pt x="24" y="59"/>
                  <a:pt x="24" y="59"/>
                </a:cubicBezTo>
                <a:cubicBezTo>
                  <a:pt x="24" y="59"/>
                  <a:pt x="24" y="59"/>
                  <a:pt x="24" y="59"/>
                </a:cubicBezTo>
                <a:cubicBezTo>
                  <a:pt x="40" y="57"/>
                  <a:pt x="40" y="57"/>
                  <a:pt x="40" y="57"/>
                </a:cubicBezTo>
                <a:cubicBezTo>
                  <a:pt x="40" y="57"/>
                  <a:pt x="40" y="57"/>
                  <a:pt x="40" y="57"/>
                </a:cubicBezTo>
                <a:cubicBezTo>
                  <a:pt x="40" y="57"/>
                  <a:pt x="40" y="57"/>
                  <a:pt x="40" y="57"/>
                </a:cubicBezTo>
                <a:close/>
                <a:moveTo>
                  <a:pt x="40" y="51"/>
                </a:moveTo>
                <a:cubicBezTo>
                  <a:pt x="24" y="52"/>
                  <a:pt x="24" y="52"/>
                  <a:pt x="24" y="52"/>
                </a:cubicBezTo>
                <a:cubicBezTo>
                  <a:pt x="24" y="52"/>
                  <a:pt x="24" y="52"/>
                  <a:pt x="24" y="53"/>
                </a:cubicBezTo>
                <a:cubicBezTo>
                  <a:pt x="24" y="53"/>
                  <a:pt x="24" y="53"/>
                  <a:pt x="24" y="53"/>
                </a:cubicBezTo>
                <a:cubicBezTo>
                  <a:pt x="40" y="51"/>
                  <a:pt x="40" y="51"/>
                  <a:pt x="40" y="51"/>
                </a:cubicBezTo>
                <a:cubicBezTo>
                  <a:pt x="40" y="51"/>
                  <a:pt x="40" y="51"/>
                  <a:pt x="40" y="51"/>
                </a:cubicBezTo>
                <a:cubicBezTo>
                  <a:pt x="40" y="51"/>
                  <a:pt x="40" y="51"/>
                  <a:pt x="40" y="51"/>
                </a:cubicBezTo>
                <a:close/>
              </a:path>
            </a:pathLst>
          </a:custGeom>
          <a:gradFill flip="none" rotWithShape="1">
            <a:gsLst>
              <a:gs pos="50000">
                <a:srgbClr val="48CFAE"/>
              </a:gs>
              <a:gs pos="50000">
                <a:srgbClr val="36BC9B"/>
              </a:gs>
            </a:gsLst>
            <a:lin ang="0" scaled="1"/>
            <a:tileRect/>
          </a:gra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五角星 64"/>
          <p:cNvSpPr/>
          <p:nvPr/>
        </p:nvSpPr>
        <p:spPr>
          <a:xfrm rot="21137125">
            <a:off x="1041759" y="718587"/>
            <a:ext cx="363574" cy="363574"/>
          </a:xfrm>
          <a:prstGeom prst="star5">
            <a:avLst>
              <a:gd name="adj" fmla="val 23338"/>
              <a:gd name="hf" fmla="val 105146"/>
              <a:gd name="vf" fmla="val 110557"/>
            </a:avLst>
          </a:prstGeom>
          <a:gradFill flip="none" rotWithShape="1">
            <a:gsLst>
              <a:gs pos="50000">
                <a:srgbClr val="5D9CEC"/>
              </a:gs>
              <a:gs pos="50000">
                <a:srgbClr val="4B89DD"/>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6" name="五角星 65"/>
          <p:cNvSpPr/>
          <p:nvPr/>
        </p:nvSpPr>
        <p:spPr>
          <a:xfrm>
            <a:off x="2128586" y="836366"/>
            <a:ext cx="374742" cy="374742"/>
          </a:xfrm>
          <a:prstGeom prst="star5">
            <a:avLst>
              <a:gd name="adj" fmla="val 23338"/>
              <a:gd name="hf" fmla="val 105146"/>
              <a:gd name="vf" fmla="val 110557"/>
            </a:avLst>
          </a:prstGeom>
          <a:gradFill flip="none" rotWithShape="1">
            <a:gsLst>
              <a:gs pos="50000">
                <a:srgbClr val="FFCE55"/>
              </a:gs>
              <a:gs pos="50000">
                <a:srgbClr val="F6BB43"/>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7" name="五角星 66"/>
          <p:cNvSpPr/>
          <p:nvPr/>
        </p:nvSpPr>
        <p:spPr>
          <a:xfrm>
            <a:off x="4784882" y="781524"/>
            <a:ext cx="348234" cy="348234"/>
          </a:xfrm>
          <a:prstGeom prst="star5">
            <a:avLst>
              <a:gd name="adj" fmla="val 23338"/>
              <a:gd name="hf" fmla="val 105146"/>
              <a:gd name="vf" fmla="val 110557"/>
            </a:avLst>
          </a:prstGeom>
          <a:gradFill flip="none" rotWithShape="1">
            <a:gsLst>
              <a:gs pos="50000">
                <a:srgbClr val="FB6E52"/>
              </a:gs>
              <a:gs pos="50000">
                <a:srgbClr val="E9573E"/>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8" name="五角星 67"/>
          <p:cNvSpPr/>
          <p:nvPr/>
        </p:nvSpPr>
        <p:spPr>
          <a:xfrm>
            <a:off x="6504443" y="793791"/>
            <a:ext cx="348234" cy="348234"/>
          </a:xfrm>
          <a:prstGeom prst="star5">
            <a:avLst>
              <a:gd name="adj" fmla="val 23338"/>
              <a:gd name="hf" fmla="val 105146"/>
              <a:gd name="vf" fmla="val 110557"/>
            </a:avLst>
          </a:prstGeom>
          <a:gradFill flip="none" rotWithShape="1">
            <a:gsLst>
              <a:gs pos="50000">
                <a:srgbClr val="FB6E52"/>
              </a:gs>
              <a:gs pos="50000">
                <a:srgbClr val="E9573E"/>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9" name="五角星 68"/>
          <p:cNvSpPr/>
          <p:nvPr/>
        </p:nvSpPr>
        <p:spPr>
          <a:xfrm rot="21137125">
            <a:off x="8010499" y="473033"/>
            <a:ext cx="363574" cy="363574"/>
          </a:xfrm>
          <a:prstGeom prst="star5">
            <a:avLst>
              <a:gd name="adj" fmla="val 23338"/>
              <a:gd name="hf" fmla="val 105146"/>
              <a:gd name="vf" fmla="val 110557"/>
            </a:avLst>
          </a:prstGeom>
          <a:gradFill flip="none" rotWithShape="1">
            <a:gsLst>
              <a:gs pos="50000">
                <a:srgbClr val="5D9CEC"/>
              </a:gs>
              <a:gs pos="50000">
                <a:srgbClr val="4B89DD"/>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 name="Freeform 198"/>
          <p:cNvSpPr>
            <a:spLocks noEditPoints="1"/>
          </p:cNvSpPr>
          <p:nvPr/>
        </p:nvSpPr>
        <p:spPr bwMode="auto">
          <a:xfrm>
            <a:off x="3186076" y="4090325"/>
            <a:ext cx="699896" cy="453637"/>
          </a:xfrm>
          <a:custGeom>
            <a:avLst/>
            <a:gdLst>
              <a:gd name="T0" fmla="*/ 96 w 122"/>
              <a:gd name="T1" fmla="*/ 5 h 79"/>
              <a:gd name="T2" fmla="*/ 110 w 122"/>
              <a:gd name="T3" fmla="*/ 11 h 79"/>
              <a:gd name="T4" fmla="*/ 115 w 122"/>
              <a:gd name="T5" fmla="*/ 24 h 79"/>
              <a:gd name="T6" fmla="*/ 110 w 122"/>
              <a:gd name="T7" fmla="*/ 38 h 79"/>
              <a:gd name="T8" fmla="*/ 110 w 122"/>
              <a:gd name="T9" fmla="*/ 38 h 79"/>
              <a:gd name="T10" fmla="*/ 109 w 122"/>
              <a:gd name="T11" fmla="*/ 38 h 79"/>
              <a:gd name="T12" fmla="*/ 96 w 122"/>
              <a:gd name="T13" fmla="*/ 43 h 79"/>
              <a:gd name="T14" fmla="*/ 96 w 122"/>
              <a:gd name="T15" fmla="*/ 43 h 79"/>
              <a:gd name="T16" fmla="*/ 96 w 122"/>
              <a:gd name="T17" fmla="*/ 46 h 79"/>
              <a:gd name="T18" fmla="*/ 91 w 122"/>
              <a:gd name="T19" fmla="*/ 52 h 79"/>
              <a:gd name="T20" fmla="*/ 27 w 122"/>
              <a:gd name="T21" fmla="*/ 52 h 79"/>
              <a:gd name="T22" fmla="*/ 22 w 122"/>
              <a:gd name="T23" fmla="*/ 47 h 79"/>
              <a:gd name="T24" fmla="*/ 22 w 122"/>
              <a:gd name="T25" fmla="*/ 0 h 79"/>
              <a:gd name="T26" fmla="*/ 96 w 122"/>
              <a:gd name="T27" fmla="*/ 0 h 79"/>
              <a:gd name="T28" fmla="*/ 96 w 122"/>
              <a:gd name="T29" fmla="*/ 5 h 79"/>
              <a:gd name="T30" fmla="*/ 96 w 122"/>
              <a:gd name="T31" fmla="*/ 5 h 79"/>
              <a:gd name="T32" fmla="*/ 0 w 122"/>
              <a:gd name="T33" fmla="*/ 58 h 79"/>
              <a:gd name="T34" fmla="*/ 122 w 122"/>
              <a:gd name="T35" fmla="*/ 58 h 79"/>
              <a:gd name="T36" fmla="*/ 102 w 122"/>
              <a:gd name="T37" fmla="*/ 79 h 79"/>
              <a:gd name="T38" fmla="*/ 18 w 122"/>
              <a:gd name="T39" fmla="*/ 79 h 79"/>
              <a:gd name="T40" fmla="*/ 0 w 122"/>
              <a:gd name="T41" fmla="*/ 58 h 79"/>
              <a:gd name="T42" fmla="*/ 96 w 122"/>
              <a:gd name="T43" fmla="*/ 17 h 79"/>
              <a:gd name="T44" fmla="*/ 96 w 122"/>
              <a:gd name="T45" fmla="*/ 32 h 79"/>
              <a:gd name="T46" fmla="*/ 96 w 122"/>
              <a:gd name="T47" fmla="*/ 32 h 79"/>
              <a:gd name="T48" fmla="*/ 102 w 122"/>
              <a:gd name="T49" fmla="*/ 30 h 79"/>
              <a:gd name="T50" fmla="*/ 102 w 122"/>
              <a:gd name="T51" fmla="*/ 30 h 79"/>
              <a:gd name="T52" fmla="*/ 104 w 122"/>
              <a:gd name="T53" fmla="*/ 24 h 79"/>
              <a:gd name="T54" fmla="*/ 102 w 122"/>
              <a:gd name="T55" fmla="*/ 19 h 79"/>
              <a:gd name="T56" fmla="*/ 96 w 122"/>
              <a:gd name="T57" fmla="*/ 17 h 79"/>
              <a:gd name="T58" fmla="*/ 96 w 122"/>
              <a:gd name="T59" fmla="*/ 1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2" h="79">
                <a:moveTo>
                  <a:pt x="96" y="5"/>
                </a:moveTo>
                <a:cubicBezTo>
                  <a:pt x="101" y="5"/>
                  <a:pt x="106" y="8"/>
                  <a:pt x="110" y="11"/>
                </a:cubicBezTo>
                <a:cubicBezTo>
                  <a:pt x="113" y="14"/>
                  <a:pt x="115" y="19"/>
                  <a:pt x="115" y="24"/>
                </a:cubicBezTo>
                <a:cubicBezTo>
                  <a:pt x="115" y="30"/>
                  <a:pt x="113" y="34"/>
                  <a:pt x="110" y="38"/>
                </a:cubicBezTo>
                <a:cubicBezTo>
                  <a:pt x="110" y="38"/>
                  <a:pt x="110" y="38"/>
                  <a:pt x="110" y="38"/>
                </a:cubicBezTo>
                <a:cubicBezTo>
                  <a:pt x="109" y="38"/>
                  <a:pt x="109" y="38"/>
                  <a:pt x="109" y="38"/>
                </a:cubicBezTo>
                <a:cubicBezTo>
                  <a:pt x="106" y="41"/>
                  <a:pt x="101" y="43"/>
                  <a:pt x="96" y="43"/>
                </a:cubicBezTo>
                <a:cubicBezTo>
                  <a:pt x="96" y="43"/>
                  <a:pt x="96" y="43"/>
                  <a:pt x="96" y="43"/>
                </a:cubicBezTo>
                <a:cubicBezTo>
                  <a:pt x="96" y="46"/>
                  <a:pt x="96" y="46"/>
                  <a:pt x="96" y="46"/>
                </a:cubicBezTo>
                <a:cubicBezTo>
                  <a:pt x="96" y="52"/>
                  <a:pt x="93" y="52"/>
                  <a:pt x="91" y="52"/>
                </a:cubicBezTo>
                <a:cubicBezTo>
                  <a:pt x="27" y="52"/>
                  <a:pt x="27" y="52"/>
                  <a:pt x="27" y="52"/>
                </a:cubicBezTo>
                <a:cubicBezTo>
                  <a:pt x="23" y="52"/>
                  <a:pt x="22" y="50"/>
                  <a:pt x="22" y="47"/>
                </a:cubicBezTo>
                <a:cubicBezTo>
                  <a:pt x="22" y="0"/>
                  <a:pt x="22" y="0"/>
                  <a:pt x="22" y="0"/>
                </a:cubicBezTo>
                <a:cubicBezTo>
                  <a:pt x="96" y="0"/>
                  <a:pt x="96" y="0"/>
                  <a:pt x="96" y="0"/>
                </a:cubicBezTo>
                <a:cubicBezTo>
                  <a:pt x="96" y="5"/>
                  <a:pt x="96" y="5"/>
                  <a:pt x="96" y="5"/>
                </a:cubicBezTo>
                <a:cubicBezTo>
                  <a:pt x="96" y="5"/>
                  <a:pt x="96" y="5"/>
                  <a:pt x="96" y="5"/>
                </a:cubicBezTo>
                <a:close/>
                <a:moveTo>
                  <a:pt x="0" y="58"/>
                </a:moveTo>
                <a:cubicBezTo>
                  <a:pt x="122" y="58"/>
                  <a:pt x="122" y="58"/>
                  <a:pt x="122" y="58"/>
                </a:cubicBezTo>
                <a:cubicBezTo>
                  <a:pt x="102" y="79"/>
                  <a:pt x="102" y="79"/>
                  <a:pt x="102" y="79"/>
                </a:cubicBezTo>
                <a:cubicBezTo>
                  <a:pt x="18" y="79"/>
                  <a:pt x="18" y="79"/>
                  <a:pt x="18" y="79"/>
                </a:cubicBezTo>
                <a:cubicBezTo>
                  <a:pt x="0" y="58"/>
                  <a:pt x="0" y="58"/>
                  <a:pt x="0" y="58"/>
                </a:cubicBezTo>
                <a:close/>
                <a:moveTo>
                  <a:pt x="96" y="17"/>
                </a:moveTo>
                <a:cubicBezTo>
                  <a:pt x="96" y="32"/>
                  <a:pt x="96" y="32"/>
                  <a:pt x="96" y="32"/>
                </a:cubicBezTo>
                <a:cubicBezTo>
                  <a:pt x="96" y="32"/>
                  <a:pt x="96" y="32"/>
                  <a:pt x="96" y="32"/>
                </a:cubicBezTo>
                <a:cubicBezTo>
                  <a:pt x="98" y="32"/>
                  <a:pt x="100" y="31"/>
                  <a:pt x="102" y="30"/>
                </a:cubicBezTo>
                <a:cubicBezTo>
                  <a:pt x="102" y="30"/>
                  <a:pt x="102" y="30"/>
                  <a:pt x="102" y="30"/>
                </a:cubicBezTo>
                <a:cubicBezTo>
                  <a:pt x="103" y="28"/>
                  <a:pt x="104" y="27"/>
                  <a:pt x="104" y="24"/>
                </a:cubicBezTo>
                <a:cubicBezTo>
                  <a:pt x="104" y="22"/>
                  <a:pt x="103" y="20"/>
                  <a:pt x="102" y="19"/>
                </a:cubicBezTo>
                <a:cubicBezTo>
                  <a:pt x="100" y="18"/>
                  <a:pt x="98" y="17"/>
                  <a:pt x="96" y="17"/>
                </a:cubicBezTo>
                <a:cubicBezTo>
                  <a:pt x="96" y="17"/>
                  <a:pt x="96" y="17"/>
                  <a:pt x="96" y="1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2"/>
          <p:cNvSpPr>
            <a:spLocks noEditPoints="1"/>
          </p:cNvSpPr>
          <p:nvPr/>
        </p:nvSpPr>
        <p:spPr bwMode="auto">
          <a:xfrm>
            <a:off x="1091286" y="4017288"/>
            <a:ext cx="720250" cy="554229"/>
          </a:xfrm>
          <a:custGeom>
            <a:avLst/>
            <a:gdLst>
              <a:gd name="T0" fmla="*/ 211 w 392"/>
              <a:gd name="T1" fmla="*/ 267 h 302"/>
              <a:gd name="T2" fmla="*/ 367 w 392"/>
              <a:gd name="T3" fmla="*/ 213 h 302"/>
              <a:gd name="T4" fmla="*/ 353 w 392"/>
              <a:gd name="T5" fmla="*/ 262 h 302"/>
              <a:gd name="T6" fmla="*/ 206 w 392"/>
              <a:gd name="T7" fmla="*/ 299 h 302"/>
              <a:gd name="T8" fmla="*/ 206 w 392"/>
              <a:gd name="T9" fmla="*/ 300 h 302"/>
              <a:gd name="T10" fmla="*/ 205 w 392"/>
              <a:gd name="T11" fmla="*/ 300 h 302"/>
              <a:gd name="T12" fmla="*/ 205 w 392"/>
              <a:gd name="T13" fmla="*/ 300 h 302"/>
              <a:gd name="T14" fmla="*/ 204 w 392"/>
              <a:gd name="T15" fmla="*/ 300 h 302"/>
              <a:gd name="T16" fmla="*/ 204 w 392"/>
              <a:gd name="T17" fmla="*/ 300 h 302"/>
              <a:gd name="T18" fmla="*/ 204 w 392"/>
              <a:gd name="T19" fmla="*/ 301 h 302"/>
              <a:gd name="T20" fmla="*/ 203 w 392"/>
              <a:gd name="T21" fmla="*/ 301 h 302"/>
              <a:gd name="T22" fmla="*/ 203 w 392"/>
              <a:gd name="T23" fmla="*/ 301 h 302"/>
              <a:gd name="T24" fmla="*/ 203 w 392"/>
              <a:gd name="T25" fmla="*/ 301 h 302"/>
              <a:gd name="T26" fmla="*/ 202 w 392"/>
              <a:gd name="T27" fmla="*/ 301 h 302"/>
              <a:gd name="T28" fmla="*/ 202 w 392"/>
              <a:gd name="T29" fmla="*/ 301 h 302"/>
              <a:gd name="T30" fmla="*/ 202 w 392"/>
              <a:gd name="T31" fmla="*/ 301 h 302"/>
              <a:gd name="T32" fmla="*/ 201 w 392"/>
              <a:gd name="T33" fmla="*/ 301 h 302"/>
              <a:gd name="T34" fmla="*/ 201 w 392"/>
              <a:gd name="T35" fmla="*/ 301 h 302"/>
              <a:gd name="T36" fmla="*/ 201 w 392"/>
              <a:gd name="T37" fmla="*/ 301 h 302"/>
              <a:gd name="T38" fmla="*/ 200 w 392"/>
              <a:gd name="T39" fmla="*/ 302 h 302"/>
              <a:gd name="T40" fmla="*/ 200 w 392"/>
              <a:gd name="T41" fmla="*/ 302 h 302"/>
              <a:gd name="T42" fmla="*/ 199 w 392"/>
              <a:gd name="T43" fmla="*/ 302 h 302"/>
              <a:gd name="T44" fmla="*/ 199 w 392"/>
              <a:gd name="T45" fmla="*/ 302 h 302"/>
              <a:gd name="T46" fmla="*/ 198 w 392"/>
              <a:gd name="T47" fmla="*/ 302 h 302"/>
              <a:gd name="T48" fmla="*/ 198 w 392"/>
              <a:gd name="T49" fmla="*/ 302 h 302"/>
              <a:gd name="T50" fmla="*/ 198 w 392"/>
              <a:gd name="T51" fmla="*/ 302 h 302"/>
              <a:gd name="T52" fmla="*/ 197 w 392"/>
              <a:gd name="T53" fmla="*/ 302 h 302"/>
              <a:gd name="T54" fmla="*/ 197 w 392"/>
              <a:gd name="T55" fmla="*/ 301 h 302"/>
              <a:gd name="T56" fmla="*/ 197 w 392"/>
              <a:gd name="T57" fmla="*/ 301 h 302"/>
              <a:gd name="T58" fmla="*/ 196 w 392"/>
              <a:gd name="T59" fmla="*/ 301 h 302"/>
              <a:gd name="T60" fmla="*/ 196 w 392"/>
              <a:gd name="T61" fmla="*/ 301 h 302"/>
              <a:gd name="T62" fmla="*/ 196 w 392"/>
              <a:gd name="T63" fmla="*/ 301 h 302"/>
              <a:gd name="T64" fmla="*/ 195 w 392"/>
              <a:gd name="T65" fmla="*/ 301 h 302"/>
              <a:gd name="T66" fmla="*/ 195 w 392"/>
              <a:gd name="T67" fmla="*/ 301 h 302"/>
              <a:gd name="T68" fmla="*/ 194 w 392"/>
              <a:gd name="T69" fmla="*/ 301 h 302"/>
              <a:gd name="T70" fmla="*/ 194 w 392"/>
              <a:gd name="T71" fmla="*/ 301 h 302"/>
              <a:gd name="T72" fmla="*/ 194 w 392"/>
              <a:gd name="T73" fmla="*/ 301 h 302"/>
              <a:gd name="T74" fmla="*/ 193 w 392"/>
              <a:gd name="T75" fmla="*/ 300 h 302"/>
              <a:gd name="T76" fmla="*/ 193 w 392"/>
              <a:gd name="T77" fmla="*/ 300 h 302"/>
              <a:gd name="T78" fmla="*/ 193 w 392"/>
              <a:gd name="T79" fmla="*/ 300 h 302"/>
              <a:gd name="T80" fmla="*/ 192 w 392"/>
              <a:gd name="T81" fmla="*/ 300 h 302"/>
              <a:gd name="T82" fmla="*/ 192 w 392"/>
              <a:gd name="T83" fmla="*/ 300 h 302"/>
              <a:gd name="T84" fmla="*/ 192 w 392"/>
              <a:gd name="T85" fmla="*/ 299 h 302"/>
              <a:gd name="T86" fmla="*/ 31 w 392"/>
              <a:gd name="T87" fmla="*/ 249 h 302"/>
              <a:gd name="T88" fmla="*/ 56 w 392"/>
              <a:gd name="T89" fmla="*/ 235 h 302"/>
              <a:gd name="T90" fmla="*/ 124 w 392"/>
              <a:gd name="T91" fmla="*/ 36 h 302"/>
              <a:gd name="T92" fmla="*/ 31 w 392"/>
              <a:gd name="T93" fmla="*/ 16 h 302"/>
              <a:gd name="T94" fmla="*/ 354 w 392"/>
              <a:gd name="T95" fmla="*/ 3 h 302"/>
              <a:gd name="T96" fmla="*/ 342 w 392"/>
              <a:gd name="T97" fmla="*/ 98 h 302"/>
              <a:gd name="T98" fmla="*/ 332 w 392"/>
              <a:gd name="T99" fmla="*/ 139 h 302"/>
              <a:gd name="T100" fmla="*/ 321 w 392"/>
              <a:gd name="T101" fmla="*/ 162 h 302"/>
              <a:gd name="T102" fmla="*/ 324 w 392"/>
              <a:gd name="T103" fmla="*/ 197 h 302"/>
              <a:gd name="T104" fmla="*/ 70 w 392"/>
              <a:gd name="T105" fmla="*/ 118 h 302"/>
              <a:gd name="T106" fmla="*/ 70 w 392"/>
              <a:gd name="T107" fmla="*/ 184 h 302"/>
              <a:gd name="T108" fmla="*/ 63 w 392"/>
              <a:gd name="T109" fmla="*/ 161 h 302"/>
              <a:gd name="T110" fmla="*/ 71 w 392"/>
              <a:gd name="T111" fmla="*/ 13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2" h="302">
                <a:moveTo>
                  <a:pt x="342" y="28"/>
                </a:moveTo>
                <a:cubicBezTo>
                  <a:pt x="318" y="28"/>
                  <a:pt x="295" y="30"/>
                  <a:pt x="274" y="36"/>
                </a:cubicBezTo>
                <a:cubicBezTo>
                  <a:pt x="252" y="42"/>
                  <a:pt x="231" y="51"/>
                  <a:pt x="211" y="63"/>
                </a:cubicBezTo>
                <a:cubicBezTo>
                  <a:pt x="211" y="267"/>
                  <a:pt x="211" y="267"/>
                  <a:pt x="211" y="267"/>
                </a:cubicBezTo>
                <a:cubicBezTo>
                  <a:pt x="229" y="257"/>
                  <a:pt x="248" y="249"/>
                  <a:pt x="268" y="244"/>
                </a:cubicBezTo>
                <a:cubicBezTo>
                  <a:pt x="291" y="237"/>
                  <a:pt x="315" y="234"/>
                  <a:pt x="342" y="235"/>
                </a:cubicBezTo>
                <a:cubicBezTo>
                  <a:pt x="342" y="217"/>
                  <a:pt x="342" y="217"/>
                  <a:pt x="342" y="217"/>
                </a:cubicBezTo>
                <a:cubicBezTo>
                  <a:pt x="350" y="217"/>
                  <a:pt x="359" y="216"/>
                  <a:pt x="367" y="213"/>
                </a:cubicBezTo>
                <a:cubicBezTo>
                  <a:pt x="367" y="249"/>
                  <a:pt x="367" y="249"/>
                  <a:pt x="367" y="249"/>
                </a:cubicBezTo>
                <a:cubicBezTo>
                  <a:pt x="367" y="249"/>
                  <a:pt x="367" y="249"/>
                  <a:pt x="367" y="249"/>
                </a:cubicBezTo>
                <a:cubicBezTo>
                  <a:pt x="367" y="250"/>
                  <a:pt x="367" y="250"/>
                  <a:pt x="367" y="251"/>
                </a:cubicBezTo>
                <a:cubicBezTo>
                  <a:pt x="366" y="257"/>
                  <a:pt x="360" y="262"/>
                  <a:pt x="353" y="262"/>
                </a:cubicBezTo>
                <a:cubicBezTo>
                  <a:pt x="324" y="258"/>
                  <a:pt x="298" y="261"/>
                  <a:pt x="274" y="268"/>
                </a:cubicBezTo>
                <a:cubicBezTo>
                  <a:pt x="250" y="275"/>
                  <a:pt x="228" y="286"/>
                  <a:pt x="206" y="299"/>
                </a:cubicBezTo>
                <a:cubicBezTo>
                  <a:pt x="206" y="299"/>
                  <a:pt x="206" y="299"/>
                  <a:pt x="206" y="299"/>
                </a:cubicBezTo>
                <a:cubicBezTo>
                  <a:pt x="206" y="299"/>
                  <a:pt x="206" y="299"/>
                  <a:pt x="206" y="299"/>
                </a:cubicBezTo>
                <a:cubicBezTo>
                  <a:pt x="206" y="299"/>
                  <a:pt x="206" y="299"/>
                  <a:pt x="206" y="299"/>
                </a:cubicBezTo>
                <a:cubicBezTo>
                  <a:pt x="206" y="300"/>
                  <a:pt x="206" y="300"/>
                  <a:pt x="206" y="300"/>
                </a:cubicBezTo>
                <a:cubicBezTo>
                  <a:pt x="206" y="300"/>
                  <a:pt x="206" y="300"/>
                  <a:pt x="206" y="300"/>
                </a:cubicBezTo>
                <a:cubicBezTo>
                  <a:pt x="206" y="300"/>
                  <a:pt x="206" y="300"/>
                  <a:pt x="206"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5" y="300"/>
                  <a:pt x="205" y="300"/>
                  <a:pt x="205" y="300"/>
                </a:cubicBezTo>
                <a:cubicBezTo>
                  <a:pt x="204" y="300"/>
                  <a:pt x="204" y="300"/>
                  <a:pt x="204" y="300"/>
                </a:cubicBezTo>
                <a:cubicBezTo>
                  <a:pt x="204" y="300"/>
                  <a:pt x="204" y="300"/>
                  <a:pt x="204" y="300"/>
                </a:cubicBezTo>
                <a:cubicBezTo>
                  <a:pt x="204" y="300"/>
                  <a:pt x="204" y="300"/>
                  <a:pt x="204" y="300"/>
                </a:cubicBezTo>
                <a:cubicBezTo>
                  <a:pt x="204" y="300"/>
                  <a:pt x="204" y="300"/>
                  <a:pt x="204" y="300"/>
                </a:cubicBezTo>
                <a:cubicBezTo>
                  <a:pt x="204" y="300"/>
                  <a:pt x="204" y="300"/>
                  <a:pt x="204" y="300"/>
                </a:cubicBezTo>
                <a:cubicBezTo>
                  <a:pt x="204" y="300"/>
                  <a:pt x="204" y="300"/>
                  <a:pt x="204" y="300"/>
                </a:cubicBezTo>
                <a:cubicBezTo>
                  <a:pt x="204" y="300"/>
                  <a:pt x="204" y="300"/>
                  <a:pt x="204" y="300"/>
                </a:cubicBezTo>
                <a:cubicBezTo>
                  <a:pt x="204" y="301"/>
                  <a:pt x="204" y="301"/>
                  <a:pt x="204" y="301"/>
                </a:cubicBezTo>
                <a:cubicBezTo>
                  <a:pt x="204" y="301"/>
                  <a:pt x="204" y="301"/>
                  <a:pt x="204" y="301"/>
                </a:cubicBezTo>
                <a:cubicBezTo>
                  <a:pt x="204" y="301"/>
                  <a:pt x="204" y="301"/>
                  <a:pt x="204" y="301"/>
                </a:cubicBezTo>
                <a:cubicBezTo>
                  <a:pt x="204" y="301"/>
                  <a:pt x="204" y="301"/>
                  <a:pt x="204" y="301"/>
                </a:cubicBezTo>
                <a:cubicBezTo>
                  <a:pt x="204" y="301"/>
                  <a:pt x="204" y="301"/>
                  <a:pt x="204"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3" y="301"/>
                  <a:pt x="203" y="301"/>
                  <a:pt x="203"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2" y="301"/>
                  <a:pt x="202" y="301"/>
                  <a:pt x="202"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1" y="301"/>
                  <a:pt x="201" y="301"/>
                  <a:pt x="201" y="301"/>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200" y="302"/>
                  <a:pt x="200" y="302"/>
                  <a:pt x="200"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9" y="302"/>
                  <a:pt x="199" y="302"/>
                  <a:pt x="199"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8" y="302"/>
                  <a:pt x="198" y="302"/>
                  <a:pt x="198" y="302"/>
                </a:cubicBezTo>
                <a:cubicBezTo>
                  <a:pt x="197" y="302"/>
                  <a:pt x="197" y="302"/>
                  <a:pt x="197" y="302"/>
                </a:cubicBezTo>
                <a:cubicBezTo>
                  <a:pt x="197" y="302"/>
                  <a:pt x="197" y="302"/>
                  <a:pt x="197" y="302"/>
                </a:cubicBezTo>
                <a:cubicBezTo>
                  <a:pt x="197" y="302"/>
                  <a:pt x="197" y="302"/>
                  <a:pt x="197" y="302"/>
                </a:cubicBezTo>
                <a:cubicBezTo>
                  <a:pt x="197" y="302"/>
                  <a:pt x="197" y="302"/>
                  <a:pt x="197" y="302"/>
                </a:cubicBezTo>
                <a:cubicBezTo>
                  <a:pt x="197" y="301"/>
                  <a:pt x="197" y="301"/>
                  <a:pt x="197" y="301"/>
                </a:cubicBezTo>
                <a:cubicBezTo>
                  <a:pt x="197" y="301"/>
                  <a:pt x="197" y="301"/>
                  <a:pt x="197" y="301"/>
                </a:cubicBezTo>
                <a:cubicBezTo>
                  <a:pt x="197" y="301"/>
                  <a:pt x="197" y="301"/>
                  <a:pt x="197" y="301"/>
                </a:cubicBezTo>
                <a:cubicBezTo>
                  <a:pt x="197" y="301"/>
                  <a:pt x="197" y="301"/>
                  <a:pt x="197" y="301"/>
                </a:cubicBezTo>
                <a:cubicBezTo>
                  <a:pt x="197" y="301"/>
                  <a:pt x="197" y="301"/>
                  <a:pt x="197" y="301"/>
                </a:cubicBezTo>
                <a:cubicBezTo>
                  <a:pt x="197" y="301"/>
                  <a:pt x="197" y="301"/>
                  <a:pt x="197" y="301"/>
                </a:cubicBezTo>
                <a:cubicBezTo>
                  <a:pt x="197" y="301"/>
                  <a:pt x="197" y="301"/>
                  <a:pt x="197"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6" y="301"/>
                  <a:pt x="196" y="301"/>
                  <a:pt x="196"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5" y="301"/>
                  <a:pt x="195" y="301"/>
                  <a:pt x="195"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1"/>
                  <a:pt x="194" y="301"/>
                  <a:pt x="194" y="301"/>
                </a:cubicBezTo>
                <a:cubicBezTo>
                  <a:pt x="194" y="300"/>
                  <a:pt x="194" y="300"/>
                  <a:pt x="194" y="300"/>
                </a:cubicBezTo>
                <a:cubicBezTo>
                  <a:pt x="194" y="300"/>
                  <a:pt x="194" y="300"/>
                  <a:pt x="194" y="300"/>
                </a:cubicBezTo>
                <a:cubicBezTo>
                  <a:pt x="194" y="300"/>
                  <a:pt x="194" y="300"/>
                  <a:pt x="194"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3" y="300"/>
                  <a:pt x="193" y="300"/>
                  <a:pt x="193" y="300"/>
                </a:cubicBezTo>
                <a:cubicBezTo>
                  <a:pt x="192" y="300"/>
                  <a:pt x="192" y="300"/>
                  <a:pt x="192" y="300"/>
                </a:cubicBezTo>
                <a:cubicBezTo>
                  <a:pt x="192" y="300"/>
                  <a:pt x="192" y="300"/>
                  <a:pt x="192" y="300"/>
                </a:cubicBezTo>
                <a:cubicBezTo>
                  <a:pt x="192" y="300"/>
                  <a:pt x="192" y="300"/>
                  <a:pt x="192" y="300"/>
                </a:cubicBezTo>
                <a:cubicBezTo>
                  <a:pt x="192" y="300"/>
                  <a:pt x="192" y="300"/>
                  <a:pt x="192" y="300"/>
                </a:cubicBezTo>
                <a:cubicBezTo>
                  <a:pt x="192" y="300"/>
                  <a:pt x="192" y="300"/>
                  <a:pt x="192" y="300"/>
                </a:cubicBezTo>
                <a:cubicBezTo>
                  <a:pt x="192" y="300"/>
                  <a:pt x="192" y="300"/>
                  <a:pt x="192" y="300"/>
                </a:cubicBezTo>
                <a:cubicBezTo>
                  <a:pt x="192" y="299"/>
                  <a:pt x="192" y="299"/>
                  <a:pt x="192" y="299"/>
                </a:cubicBezTo>
                <a:cubicBezTo>
                  <a:pt x="192" y="299"/>
                  <a:pt x="192" y="299"/>
                  <a:pt x="192" y="299"/>
                </a:cubicBezTo>
                <a:cubicBezTo>
                  <a:pt x="192" y="299"/>
                  <a:pt x="192" y="299"/>
                  <a:pt x="192" y="299"/>
                </a:cubicBezTo>
                <a:cubicBezTo>
                  <a:pt x="192" y="299"/>
                  <a:pt x="192" y="299"/>
                  <a:pt x="192" y="299"/>
                </a:cubicBezTo>
                <a:cubicBezTo>
                  <a:pt x="170" y="286"/>
                  <a:pt x="147" y="275"/>
                  <a:pt x="123" y="268"/>
                </a:cubicBezTo>
                <a:cubicBezTo>
                  <a:pt x="99" y="261"/>
                  <a:pt x="73" y="258"/>
                  <a:pt x="45" y="262"/>
                </a:cubicBezTo>
                <a:cubicBezTo>
                  <a:pt x="38" y="262"/>
                  <a:pt x="32" y="257"/>
                  <a:pt x="31" y="251"/>
                </a:cubicBezTo>
                <a:cubicBezTo>
                  <a:pt x="31" y="250"/>
                  <a:pt x="31" y="250"/>
                  <a:pt x="31" y="249"/>
                </a:cubicBezTo>
                <a:cubicBezTo>
                  <a:pt x="31" y="249"/>
                  <a:pt x="31" y="249"/>
                  <a:pt x="31" y="249"/>
                </a:cubicBezTo>
                <a:cubicBezTo>
                  <a:pt x="31" y="215"/>
                  <a:pt x="31" y="215"/>
                  <a:pt x="31" y="215"/>
                </a:cubicBezTo>
                <a:cubicBezTo>
                  <a:pt x="39" y="217"/>
                  <a:pt x="48" y="217"/>
                  <a:pt x="56" y="216"/>
                </a:cubicBezTo>
                <a:cubicBezTo>
                  <a:pt x="56" y="235"/>
                  <a:pt x="56" y="235"/>
                  <a:pt x="56" y="235"/>
                </a:cubicBezTo>
                <a:cubicBezTo>
                  <a:pt x="83" y="234"/>
                  <a:pt x="107" y="237"/>
                  <a:pt x="130" y="244"/>
                </a:cubicBezTo>
                <a:cubicBezTo>
                  <a:pt x="150" y="249"/>
                  <a:pt x="168" y="257"/>
                  <a:pt x="186" y="267"/>
                </a:cubicBezTo>
                <a:cubicBezTo>
                  <a:pt x="186" y="63"/>
                  <a:pt x="186" y="63"/>
                  <a:pt x="186" y="63"/>
                </a:cubicBezTo>
                <a:cubicBezTo>
                  <a:pt x="167" y="51"/>
                  <a:pt x="146" y="42"/>
                  <a:pt x="124" y="36"/>
                </a:cubicBezTo>
                <a:cubicBezTo>
                  <a:pt x="102" y="30"/>
                  <a:pt x="80" y="28"/>
                  <a:pt x="56" y="28"/>
                </a:cubicBezTo>
                <a:cubicBezTo>
                  <a:pt x="56" y="99"/>
                  <a:pt x="56" y="99"/>
                  <a:pt x="56" y="99"/>
                </a:cubicBezTo>
                <a:cubicBezTo>
                  <a:pt x="48" y="98"/>
                  <a:pt x="39" y="97"/>
                  <a:pt x="31" y="98"/>
                </a:cubicBezTo>
                <a:cubicBezTo>
                  <a:pt x="31" y="16"/>
                  <a:pt x="31" y="16"/>
                  <a:pt x="31" y="16"/>
                </a:cubicBezTo>
                <a:cubicBezTo>
                  <a:pt x="31" y="9"/>
                  <a:pt x="37" y="3"/>
                  <a:pt x="43" y="3"/>
                </a:cubicBezTo>
                <a:cubicBezTo>
                  <a:pt x="44" y="3"/>
                  <a:pt x="44" y="3"/>
                  <a:pt x="44" y="3"/>
                </a:cubicBezTo>
                <a:cubicBezTo>
                  <a:pt x="99" y="0"/>
                  <a:pt x="151" y="12"/>
                  <a:pt x="199" y="41"/>
                </a:cubicBezTo>
                <a:cubicBezTo>
                  <a:pt x="246" y="12"/>
                  <a:pt x="299" y="0"/>
                  <a:pt x="354" y="3"/>
                </a:cubicBezTo>
                <a:cubicBezTo>
                  <a:pt x="354" y="3"/>
                  <a:pt x="354" y="3"/>
                  <a:pt x="354" y="3"/>
                </a:cubicBezTo>
                <a:cubicBezTo>
                  <a:pt x="361" y="3"/>
                  <a:pt x="367" y="9"/>
                  <a:pt x="367" y="16"/>
                </a:cubicBezTo>
                <a:cubicBezTo>
                  <a:pt x="367" y="99"/>
                  <a:pt x="367" y="99"/>
                  <a:pt x="367" y="99"/>
                </a:cubicBezTo>
                <a:cubicBezTo>
                  <a:pt x="359" y="97"/>
                  <a:pt x="350" y="97"/>
                  <a:pt x="342" y="98"/>
                </a:cubicBezTo>
                <a:cubicBezTo>
                  <a:pt x="342" y="28"/>
                  <a:pt x="342" y="28"/>
                  <a:pt x="342" y="28"/>
                </a:cubicBezTo>
                <a:close/>
                <a:moveTo>
                  <a:pt x="322" y="118"/>
                </a:moveTo>
                <a:cubicBezTo>
                  <a:pt x="322" y="124"/>
                  <a:pt x="321" y="129"/>
                  <a:pt x="321" y="135"/>
                </a:cubicBezTo>
                <a:cubicBezTo>
                  <a:pt x="332" y="139"/>
                  <a:pt x="332" y="139"/>
                  <a:pt x="332" y="139"/>
                </a:cubicBezTo>
                <a:cubicBezTo>
                  <a:pt x="321" y="140"/>
                  <a:pt x="321" y="140"/>
                  <a:pt x="321" y="140"/>
                </a:cubicBezTo>
                <a:cubicBezTo>
                  <a:pt x="320" y="146"/>
                  <a:pt x="320" y="152"/>
                  <a:pt x="321" y="158"/>
                </a:cubicBezTo>
                <a:cubicBezTo>
                  <a:pt x="329" y="161"/>
                  <a:pt x="329" y="161"/>
                  <a:pt x="329" y="161"/>
                </a:cubicBezTo>
                <a:cubicBezTo>
                  <a:pt x="321" y="162"/>
                  <a:pt x="321" y="162"/>
                  <a:pt x="321" y="162"/>
                </a:cubicBezTo>
                <a:cubicBezTo>
                  <a:pt x="321" y="169"/>
                  <a:pt x="321" y="175"/>
                  <a:pt x="322" y="181"/>
                </a:cubicBezTo>
                <a:cubicBezTo>
                  <a:pt x="330" y="183"/>
                  <a:pt x="330" y="183"/>
                  <a:pt x="330" y="183"/>
                </a:cubicBezTo>
                <a:cubicBezTo>
                  <a:pt x="322" y="184"/>
                  <a:pt x="322" y="184"/>
                  <a:pt x="322" y="184"/>
                </a:cubicBezTo>
                <a:cubicBezTo>
                  <a:pt x="323" y="188"/>
                  <a:pt x="323" y="193"/>
                  <a:pt x="324" y="197"/>
                </a:cubicBezTo>
                <a:cubicBezTo>
                  <a:pt x="330" y="199"/>
                  <a:pt x="355" y="205"/>
                  <a:pt x="369" y="193"/>
                </a:cubicBezTo>
                <a:cubicBezTo>
                  <a:pt x="384" y="179"/>
                  <a:pt x="392" y="151"/>
                  <a:pt x="384" y="127"/>
                </a:cubicBezTo>
                <a:cubicBezTo>
                  <a:pt x="377" y="107"/>
                  <a:pt x="335" y="115"/>
                  <a:pt x="322" y="118"/>
                </a:cubicBezTo>
                <a:close/>
                <a:moveTo>
                  <a:pt x="70" y="118"/>
                </a:moveTo>
                <a:cubicBezTo>
                  <a:pt x="57" y="115"/>
                  <a:pt x="15" y="107"/>
                  <a:pt x="8" y="127"/>
                </a:cubicBezTo>
                <a:cubicBezTo>
                  <a:pt x="0" y="151"/>
                  <a:pt x="8" y="179"/>
                  <a:pt x="23" y="193"/>
                </a:cubicBezTo>
                <a:cubicBezTo>
                  <a:pt x="37" y="205"/>
                  <a:pt x="62" y="199"/>
                  <a:pt x="68" y="197"/>
                </a:cubicBezTo>
                <a:cubicBezTo>
                  <a:pt x="69" y="193"/>
                  <a:pt x="69" y="188"/>
                  <a:pt x="70" y="184"/>
                </a:cubicBezTo>
                <a:cubicBezTo>
                  <a:pt x="63" y="183"/>
                  <a:pt x="63" y="183"/>
                  <a:pt x="63" y="183"/>
                </a:cubicBezTo>
                <a:cubicBezTo>
                  <a:pt x="70" y="181"/>
                  <a:pt x="70" y="181"/>
                  <a:pt x="70" y="181"/>
                </a:cubicBezTo>
                <a:cubicBezTo>
                  <a:pt x="71" y="175"/>
                  <a:pt x="71" y="169"/>
                  <a:pt x="72" y="162"/>
                </a:cubicBezTo>
                <a:cubicBezTo>
                  <a:pt x="63" y="161"/>
                  <a:pt x="63" y="161"/>
                  <a:pt x="63" y="161"/>
                </a:cubicBezTo>
                <a:cubicBezTo>
                  <a:pt x="72" y="158"/>
                  <a:pt x="72" y="158"/>
                  <a:pt x="72" y="158"/>
                </a:cubicBezTo>
                <a:cubicBezTo>
                  <a:pt x="72" y="152"/>
                  <a:pt x="72" y="146"/>
                  <a:pt x="72" y="140"/>
                </a:cubicBezTo>
                <a:cubicBezTo>
                  <a:pt x="61" y="139"/>
                  <a:pt x="61" y="139"/>
                  <a:pt x="61" y="139"/>
                </a:cubicBezTo>
                <a:cubicBezTo>
                  <a:pt x="71" y="135"/>
                  <a:pt x="71" y="135"/>
                  <a:pt x="71" y="135"/>
                </a:cubicBezTo>
                <a:cubicBezTo>
                  <a:pt x="71" y="129"/>
                  <a:pt x="71" y="124"/>
                  <a:pt x="70" y="11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10"/>
          <p:cNvSpPr>
            <a:spLocks noEditPoints="1"/>
          </p:cNvSpPr>
          <p:nvPr/>
        </p:nvSpPr>
        <p:spPr bwMode="auto">
          <a:xfrm>
            <a:off x="5345011" y="4003041"/>
            <a:ext cx="620726" cy="582723"/>
          </a:xfrm>
          <a:custGeom>
            <a:avLst/>
            <a:gdLst>
              <a:gd name="T0" fmla="*/ 53 w 83"/>
              <a:gd name="T1" fmla="*/ 33 h 78"/>
              <a:gd name="T2" fmla="*/ 56 w 83"/>
              <a:gd name="T3" fmla="*/ 16 h 78"/>
              <a:gd name="T4" fmla="*/ 83 w 83"/>
              <a:gd name="T5" fmla="*/ 16 h 78"/>
              <a:gd name="T6" fmla="*/ 62 w 83"/>
              <a:gd name="T7" fmla="*/ 23 h 78"/>
              <a:gd name="T8" fmla="*/ 59 w 83"/>
              <a:gd name="T9" fmla="*/ 60 h 78"/>
              <a:gd name="T10" fmla="*/ 59 w 83"/>
              <a:gd name="T11" fmla="*/ 75 h 78"/>
              <a:gd name="T12" fmla="*/ 44 w 83"/>
              <a:gd name="T13" fmla="*/ 75 h 78"/>
              <a:gd name="T14" fmla="*/ 21 w 83"/>
              <a:gd name="T15" fmla="*/ 69 h 78"/>
              <a:gd name="T16" fmla="*/ 11 w 83"/>
              <a:gd name="T17" fmla="*/ 78 h 78"/>
              <a:gd name="T18" fmla="*/ 0 w 83"/>
              <a:gd name="T19" fmla="*/ 67 h 78"/>
              <a:gd name="T20" fmla="*/ 7 w 83"/>
              <a:gd name="T21" fmla="*/ 57 h 78"/>
              <a:gd name="T22" fmla="*/ 52 w 83"/>
              <a:gd name="T23" fmla="*/ 11 h 78"/>
              <a:gd name="T24" fmla="*/ 26 w 83"/>
              <a:gd name="T25" fmla="*/ 0 h 78"/>
              <a:gd name="T26" fmla="*/ 25 w 83"/>
              <a:gd name="T27" fmla="*/ 0 h 78"/>
              <a:gd name="T28" fmla="*/ 21 w 83"/>
              <a:gd name="T29" fmla="*/ 3 h 78"/>
              <a:gd name="T30" fmla="*/ 12 w 83"/>
              <a:gd name="T31" fmla="*/ 30 h 78"/>
              <a:gd name="T32" fmla="*/ 50 w 83"/>
              <a:gd name="T33" fmla="*/ 18 h 78"/>
              <a:gd name="T34" fmla="*/ 51 w 83"/>
              <a:gd name="T35" fmla="*/ 16 h 78"/>
              <a:gd name="T36" fmla="*/ 32 w 83"/>
              <a:gd name="T37" fmla="*/ 12 h 78"/>
              <a:gd name="T38" fmla="*/ 24 w 83"/>
              <a:gd name="T39" fmla="*/ 20 h 78"/>
              <a:gd name="T40" fmla="*/ 23 w 83"/>
              <a:gd name="T41" fmla="*/ 9 h 78"/>
              <a:gd name="T42" fmla="*/ 24 w 83"/>
              <a:gd name="T43" fmla="*/ 7 h 78"/>
              <a:gd name="T44" fmla="*/ 23 w 83"/>
              <a:gd name="T45" fmla="*/ 4 h 78"/>
              <a:gd name="T46" fmla="*/ 25 w 83"/>
              <a:gd name="T47" fmla="*/ 2 h 78"/>
              <a:gd name="T48" fmla="*/ 25 w 83"/>
              <a:gd name="T49" fmla="*/ 6 h 78"/>
              <a:gd name="T50" fmla="*/ 49 w 83"/>
              <a:gd name="T51" fmla="*/ 13 h 78"/>
              <a:gd name="T52" fmla="*/ 25 w 83"/>
              <a:gd name="T53" fmla="*/ 6 h 78"/>
              <a:gd name="T54" fmla="*/ 49 w 83"/>
              <a:gd name="T55" fmla="*/ 12 h 78"/>
              <a:gd name="T56" fmla="*/ 25 w 83"/>
              <a:gd name="T57" fmla="*/ 5 h 78"/>
              <a:gd name="T58" fmla="*/ 26 w 83"/>
              <a:gd name="T59" fmla="*/ 4 h 78"/>
              <a:gd name="T60" fmla="*/ 49 w 83"/>
              <a:gd name="T61" fmla="*/ 12 h 78"/>
              <a:gd name="T62" fmla="*/ 26 w 83"/>
              <a:gd name="T63" fmla="*/ 4 h 78"/>
              <a:gd name="T64" fmla="*/ 16 w 83"/>
              <a:gd name="T65" fmla="*/ 52 h 78"/>
              <a:gd name="T66" fmla="*/ 46 w 83"/>
              <a:gd name="T67" fmla="*/ 49 h 78"/>
              <a:gd name="T68" fmla="*/ 14 w 83"/>
              <a:gd name="T69" fmla="*/ 40 h 78"/>
              <a:gd name="T70" fmla="*/ 47 w 83"/>
              <a:gd name="T71" fmla="*/ 43 h 78"/>
              <a:gd name="T72" fmla="*/ 14 w 83"/>
              <a:gd name="T73" fmla="*/ 40 h 78"/>
              <a:gd name="T74" fmla="*/ 11 w 83"/>
              <a:gd name="T75" fmla="*/ 62 h 78"/>
              <a:gd name="T76" fmla="*/ 6 w 83"/>
              <a:gd name="T77" fmla="*/ 67 h 78"/>
              <a:gd name="T78" fmla="*/ 11 w 83"/>
              <a:gd name="T79" fmla="*/ 72 h 78"/>
              <a:gd name="T80" fmla="*/ 16 w 83"/>
              <a:gd name="T81" fmla="*/ 67 h 78"/>
              <a:gd name="T82" fmla="*/ 55 w 83"/>
              <a:gd name="T83" fmla="*/ 64 h 78"/>
              <a:gd name="T84" fmla="*/ 48 w 83"/>
              <a:gd name="T85" fmla="*/ 64 h 78"/>
              <a:gd name="T86" fmla="*/ 48 w 83"/>
              <a:gd name="T87" fmla="*/ 71 h 78"/>
              <a:gd name="T88" fmla="*/ 55 w 83"/>
              <a:gd name="T89" fmla="*/ 71 h 78"/>
              <a:gd name="T90" fmla="*/ 55 w 83"/>
              <a:gd name="T91" fmla="*/ 6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3" h="78">
                <a:moveTo>
                  <a:pt x="2" y="33"/>
                </a:moveTo>
                <a:cubicBezTo>
                  <a:pt x="53" y="33"/>
                  <a:pt x="53" y="33"/>
                  <a:pt x="53" y="33"/>
                </a:cubicBezTo>
                <a:cubicBezTo>
                  <a:pt x="55" y="19"/>
                  <a:pt x="55" y="19"/>
                  <a:pt x="55" y="19"/>
                </a:cubicBezTo>
                <a:cubicBezTo>
                  <a:pt x="56" y="16"/>
                  <a:pt x="56" y="16"/>
                  <a:pt x="56" y="16"/>
                </a:cubicBezTo>
                <a:cubicBezTo>
                  <a:pt x="59" y="16"/>
                  <a:pt x="59" y="16"/>
                  <a:pt x="59" y="16"/>
                </a:cubicBezTo>
                <a:cubicBezTo>
                  <a:pt x="83" y="16"/>
                  <a:pt x="83" y="16"/>
                  <a:pt x="83" y="16"/>
                </a:cubicBezTo>
                <a:cubicBezTo>
                  <a:pt x="83" y="23"/>
                  <a:pt x="83" y="23"/>
                  <a:pt x="83" y="23"/>
                </a:cubicBezTo>
                <a:cubicBezTo>
                  <a:pt x="62" y="23"/>
                  <a:pt x="62" y="23"/>
                  <a:pt x="62" y="23"/>
                </a:cubicBezTo>
                <a:cubicBezTo>
                  <a:pt x="56" y="58"/>
                  <a:pt x="56" y="58"/>
                  <a:pt x="56" y="58"/>
                </a:cubicBezTo>
                <a:cubicBezTo>
                  <a:pt x="57" y="58"/>
                  <a:pt x="58" y="59"/>
                  <a:pt x="59" y="60"/>
                </a:cubicBezTo>
                <a:cubicBezTo>
                  <a:pt x="61" y="62"/>
                  <a:pt x="62" y="64"/>
                  <a:pt x="62" y="67"/>
                </a:cubicBezTo>
                <a:cubicBezTo>
                  <a:pt x="62" y="70"/>
                  <a:pt x="61" y="73"/>
                  <a:pt x="59" y="75"/>
                </a:cubicBezTo>
                <a:cubicBezTo>
                  <a:pt x="57" y="77"/>
                  <a:pt x="55" y="78"/>
                  <a:pt x="52" y="78"/>
                </a:cubicBezTo>
                <a:cubicBezTo>
                  <a:pt x="49" y="78"/>
                  <a:pt x="46" y="77"/>
                  <a:pt x="44" y="75"/>
                </a:cubicBezTo>
                <a:cubicBezTo>
                  <a:pt x="43" y="73"/>
                  <a:pt x="42" y="71"/>
                  <a:pt x="41" y="69"/>
                </a:cubicBezTo>
                <a:cubicBezTo>
                  <a:pt x="21" y="69"/>
                  <a:pt x="21" y="69"/>
                  <a:pt x="21" y="69"/>
                </a:cubicBezTo>
                <a:cubicBezTo>
                  <a:pt x="21" y="71"/>
                  <a:pt x="20" y="73"/>
                  <a:pt x="18" y="75"/>
                </a:cubicBezTo>
                <a:cubicBezTo>
                  <a:pt x="17" y="77"/>
                  <a:pt x="14" y="78"/>
                  <a:pt x="11" y="78"/>
                </a:cubicBezTo>
                <a:cubicBezTo>
                  <a:pt x="8" y="78"/>
                  <a:pt x="5" y="77"/>
                  <a:pt x="4" y="75"/>
                </a:cubicBezTo>
                <a:cubicBezTo>
                  <a:pt x="2" y="73"/>
                  <a:pt x="0" y="70"/>
                  <a:pt x="0" y="67"/>
                </a:cubicBezTo>
                <a:cubicBezTo>
                  <a:pt x="0" y="64"/>
                  <a:pt x="2" y="62"/>
                  <a:pt x="4" y="60"/>
                </a:cubicBezTo>
                <a:cubicBezTo>
                  <a:pt x="4" y="59"/>
                  <a:pt x="6" y="58"/>
                  <a:pt x="7" y="57"/>
                </a:cubicBezTo>
                <a:cubicBezTo>
                  <a:pt x="2" y="33"/>
                  <a:pt x="2" y="33"/>
                  <a:pt x="2" y="33"/>
                </a:cubicBezTo>
                <a:close/>
                <a:moveTo>
                  <a:pt x="52" y="11"/>
                </a:moveTo>
                <a:cubicBezTo>
                  <a:pt x="53" y="8"/>
                  <a:pt x="53" y="8"/>
                  <a:pt x="53" y="8"/>
                </a:cubicBezTo>
                <a:cubicBezTo>
                  <a:pt x="26" y="0"/>
                  <a:pt x="26" y="0"/>
                  <a:pt x="26" y="0"/>
                </a:cubicBezTo>
                <a:cubicBezTo>
                  <a:pt x="25" y="0"/>
                  <a:pt x="25" y="0"/>
                  <a:pt x="25" y="0"/>
                </a:cubicBezTo>
                <a:cubicBezTo>
                  <a:pt x="25" y="0"/>
                  <a:pt x="25" y="0"/>
                  <a:pt x="25" y="0"/>
                </a:cubicBezTo>
                <a:cubicBezTo>
                  <a:pt x="24" y="0"/>
                  <a:pt x="23" y="1"/>
                  <a:pt x="22" y="1"/>
                </a:cubicBezTo>
                <a:cubicBezTo>
                  <a:pt x="21" y="2"/>
                  <a:pt x="21" y="3"/>
                  <a:pt x="21" y="3"/>
                </a:cubicBezTo>
                <a:cubicBezTo>
                  <a:pt x="20" y="4"/>
                  <a:pt x="20" y="4"/>
                  <a:pt x="20" y="4"/>
                </a:cubicBezTo>
                <a:cubicBezTo>
                  <a:pt x="12" y="30"/>
                  <a:pt x="12" y="30"/>
                  <a:pt x="12" y="30"/>
                </a:cubicBezTo>
                <a:cubicBezTo>
                  <a:pt x="46" y="30"/>
                  <a:pt x="46" y="30"/>
                  <a:pt x="46" y="30"/>
                </a:cubicBezTo>
                <a:cubicBezTo>
                  <a:pt x="50" y="18"/>
                  <a:pt x="50" y="18"/>
                  <a:pt x="50" y="18"/>
                </a:cubicBezTo>
                <a:cubicBezTo>
                  <a:pt x="50" y="17"/>
                  <a:pt x="50" y="17"/>
                  <a:pt x="50" y="17"/>
                </a:cubicBezTo>
                <a:cubicBezTo>
                  <a:pt x="51" y="16"/>
                  <a:pt x="51" y="16"/>
                  <a:pt x="51" y="16"/>
                </a:cubicBezTo>
                <a:cubicBezTo>
                  <a:pt x="34" y="10"/>
                  <a:pt x="34" y="10"/>
                  <a:pt x="34" y="10"/>
                </a:cubicBezTo>
                <a:cubicBezTo>
                  <a:pt x="32" y="12"/>
                  <a:pt x="32" y="12"/>
                  <a:pt x="32" y="12"/>
                </a:cubicBezTo>
                <a:cubicBezTo>
                  <a:pt x="28" y="24"/>
                  <a:pt x="28" y="24"/>
                  <a:pt x="28" y="24"/>
                </a:cubicBezTo>
                <a:cubicBezTo>
                  <a:pt x="24" y="20"/>
                  <a:pt x="24" y="20"/>
                  <a:pt x="24" y="20"/>
                </a:cubicBezTo>
                <a:cubicBezTo>
                  <a:pt x="19" y="22"/>
                  <a:pt x="19" y="22"/>
                  <a:pt x="19" y="22"/>
                </a:cubicBezTo>
                <a:cubicBezTo>
                  <a:pt x="23" y="9"/>
                  <a:pt x="23" y="9"/>
                  <a:pt x="23" y="9"/>
                </a:cubicBezTo>
                <a:cubicBezTo>
                  <a:pt x="23" y="9"/>
                  <a:pt x="25" y="8"/>
                  <a:pt x="25" y="8"/>
                </a:cubicBezTo>
                <a:cubicBezTo>
                  <a:pt x="24" y="7"/>
                  <a:pt x="24" y="7"/>
                  <a:pt x="24" y="7"/>
                </a:cubicBezTo>
                <a:cubicBezTo>
                  <a:pt x="23" y="7"/>
                  <a:pt x="23" y="6"/>
                  <a:pt x="23" y="6"/>
                </a:cubicBezTo>
                <a:cubicBezTo>
                  <a:pt x="23" y="5"/>
                  <a:pt x="23" y="5"/>
                  <a:pt x="23" y="4"/>
                </a:cubicBezTo>
                <a:cubicBezTo>
                  <a:pt x="23" y="4"/>
                  <a:pt x="23" y="3"/>
                  <a:pt x="24" y="3"/>
                </a:cubicBezTo>
                <a:cubicBezTo>
                  <a:pt x="24" y="3"/>
                  <a:pt x="25" y="3"/>
                  <a:pt x="25" y="2"/>
                </a:cubicBezTo>
                <a:cubicBezTo>
                  <a:pt x="52" y="11"/>
                  <a:pt x="52" y="11"/>
                  <a:pt x="52" y="11"/>
                </a:cubicBezTo>
                <a:close/>
                <a:moveTo>
                  <a:pt x="25" y="6"/>
                </a:moveTo>
                <a:cubicBezTo>
                  <a:pt x="25" y="6"/>
                  <a:pt x="25" y="6"/>
                  <a:pt x="25" y="6"/>
                </a:cubicBezTo>
                <a:cubicBezTo>
                  <a:pt x="49" y="13"/>
                  <a:pt x="49" y="13"/>
                  <a:pt x="49" y="13"/>
                </a:cubicBezTo>
                <a:cubicBezTo>
                  <a:pt x="49" y="14"/>
                  <a:pt x="49" y="14"/>
                  <a:pt x="49" y="14"/>
                </a:cubicBezTo>
                <a:cubicBezTo>
                  <a:pt x="25" y="6"/>
                  <a:pt x="25" y="6"/>
                  <a:pt x="25" y="6"/>
                </a:cubicBezTo>
                <a:close/>
                <a:moveTo>
                  <a:pt x="25" y="5"/>
                </a:moveTo>
                <a:cubicBezTo>
                  <a:pt x="49" y="12"/>
                  <a:pt x="49" y="12"/>
                  <a:pt x="49" y="12"/>
                </a:cubicBezTo>
                <a:cubicBezTo>
                  <a:pt x="49" y="13"/>
                  <a:pt x="49" y="13"/>
                  <a:pt x="49" y="13"/>
                </a:cubicBezTo>
                <a:cubicBezTo>
                  <a:pt x="25" y="5"/>
                  <a:pt x="25" y="5"/>
                  <a:pt x="25" y="5"/>
                </a:cubicBezTo>
                <a:cubicBezTo>
                  <a:pt x="25" y="5"/>
                  <a:pt x="25" y="5"/>
                  <a:pt x="25" y="5"/>
                </a:cubicBezTo>
                <a:close/>
                <a:moveTo>
                  <a:pt x="26" y="4"/>
                </a:moveTo>
                <a:cubicBezTo>
                  <a:pt x="50" y="11"/>
                  <a:pt x="50" y="11"/>
                  <a:pt x="50" y="11"/>
                </a:cubicBezTo>
                <a:cubicBezTo>
                  <a:pt x="49" y="12"/>
                  <a:pt x="49" y="12"/>
                  <a:pt x="49" y="12"/>
                </a:cubicBezTo>
                <a:cubicBezTo>
                  <a:pt x="25" y="4"/>
                  <a:pt x="25" y="4"/>
                  <a:pt x="25" y="4"/>
                </a:cubicBezTo>
                <a:cubicBezTo>
                  <a:pt x="26" y="4"/>
                  <a:pt x="26" y="4"/>
                  <a:pt x="26" y="4"/>
                </a:cubicBezTo>
                <a:close/>
                <a:moveTo>
                  <a:pt x="15" y="49"/>
                </a:moveTo>
                <a:cubicBezTo>
                  <a:pt x="16" y="52"/>
                  <a:pt x="16" y="52"/>
                  <a:pt x="16" y="52"/>
                </a:cubicBezTo>
                <a:cubicBezTo>
                  <a:pt x="46" y="52"/>
                  <a:pt x="46" y="52"/>
                  <a:pt x="46" y="52"/>
                </a:cubicBezTo>
                <a:cubicBezTo>
                  <a:pt x="46" y="49"/>
                  <a:pt x="46" y="49"/>
                  <a:pt x="46" y="49"/>
                </a:cubicBezTo>
                <a:cubicBezTo>
                  <a:pt x="15" y="49"/>
                  <a:pt x="15" y="49"/>
                  <a:pt x="15" y="49"/>
                </a:cubicBezTo>
                <a:close/>
                <a:moveTo>
                  <a:pt x="14" y="40"/>
                </a:moveTo>
                <a:cubicBezTo>
                  <a:pt x="15" y="43"/>
                  <a:pt x="15" y="43"/>
                  <a:pt x="15" y="43"/>
                </a:cubicBezTo>
                <a:cubicBezTo>
                  <a:pt x="47" y="43"/>
                  <a:pt x="47" y="43"/>
                  <a:pt x="47" y="43"/>
                </a:cubicBezTo>
                <a:cubicBezTo>
                  <a:pt x="47" y="40"/>
                  <a:pt x="47" y="40"/>
                  <a:pt x="47" y="40"/>
                </a:cubicBezTo>
                <a:cubicBezTo>
                  <a:pt x="14" y="40"/>
                  <a:pt x="14" y="40"/>
                  <a:pt x="14" y="40"/>
                </a:cubicBezTo>
                <a:close/>
                <a:moveTo>
                  <a:pt x="14" y="64"/>
                </a:moveTo>
                <a:cubicBezTo>
                  <a:pt x="14" y="63"/>
                  <a:pt x="12" y="62"/>
                  <a:pt x="11" y="62"/>
                </a:cubicBezTo>
                <a:cubicBezTo>
                  <a:pt x="10" y="62"/>
                  <a:pt x="8" y="63"/>
                  <a:pt x="8" y="64"/>
                </a:cubicBezTo>
                <a:cubicBezTo>
                  <a:pt x="7" y="65"/>
                  <a:pt x="6" y="66"/>
                  <a:pt x="6" y="67"/>
                </a:cubicBezTo>
                <a:cubicBezTo>
                  <a:pt x="6" y="69"/>
                  <a:pt x="7" y="70"/>
                  <a:pt x="8" y="71"/>
                </a:cubicBezTo>
                <a:cubicBezTo>
                  <a:pt x="8" y="71"/>
                  <a:pt x="10" y="72"/>
                  <a:pt x="11" y="72"/>
                </a:cubicBezTo>
                <a:cubicBezTo>
                  <a:pt x="12" y="72"/>
                  <a:pt x="14" y="71"/>
                  <a:pt x="14" y="71"/>
                </a:cubicBezTo>
                <a:cubicBezTo>
                  <a:pt x="15" y="70"/>
                  <a:pt x="16" y="69"/>
                  <a:pt x="16" y="67"/>
                </a:cubicBezTo>
                <a:cubicBezTo>
                  <a:pt x="16" y="66"/>
                  <a:pt x="15" y="65"/>
                  <a:pt x="14" y="64"/>
                </a:cubicBezTo>
                <a:close/>
                <a:moveTo>
                  <a:pt x="55" y="64"/>
                </a:moveTo>
                <a:cubicBezTo>
                  <a:pt x="54" y="63"/>
                  <a:pt x="53" y="62"/>
                  <a:pt x="52" y="62"/>
                </a:cubicBezTo>
                <a:cubicBezTo>
                  <a:pt x="50" y="62"/>
                  <a:pt x="49" y="63"/>
                  <a:pt x="48" y="64"/>
                </a:cubicBezTo>
                <a:cubicBezTo>
                  <a:pt x="47" y="65"/>
                  <a:pt x="47" y="66"/>
                  <a:pt x="47" y="67"/>
                </a:cubicBezTo>
                <a:cubicBezTo>
                  <a:pt x="47" y="69"/>
                  <a:pt x="47" y="70"/>
                  <a:pt x="48" y="71"/>
                </a:cubicBezTo>
                <a:cubicBezTo>
                  <a:pt x="49" y="71"/>
                  <a:pt x="50" y="72"/>
                  <a:pt x="52" y="72"/>
                </a:cubicBezTo>
                <a:cubicBezTo>
                  <a:pt x="53" y="72"/>
                  <a:pt x="54" y="71"/>
                  <a:pt x="55" y="71"/>
                </a:cubicBezTo>
                <a:cubicBezTo>
                  <a:pt x="56" y="70"/>
                  <a:pt x="56" y="69"/>
                  <a:pt x="56" y="67"/>
                </a:cubicBezTo>
                <a:cubicBezTo>
                  <a:pt x="56" y="66"/>
                  <a:pt x="56" y="65"/>
                  <a:pt x="55" y="6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 name="Freeform 195"/>
          <p:cNvSpPr>
            <a:spLocks noEditPoints="1"/>
          </p:cNvSpPr>
          <p:nvPr/>
        </p:nvSpPr>
        <p:spPr bwMode="auto">
          <a:xfrm>
            <a:off x="7374786" y="3991224"/>
            <a:ext cx="608787" cy="608787"/>
          </a:xfrm>
          <a:custGeom>
            <a:avLst/>
            <a:gdLst>
              <a:gd name="T0" fmla="*/ 50 w 83"/>
              <a:gd name="T1" fmla="*/ 23 h 83"/>
              <a:gd name="T2" fmla="*/ 56 w 83"/>
              <a:gd name="T3" fmla="*/ 22 h 83"/>
              <a:gd name="T4" fmla="*/ 76 w 83"/>
              <a:gd name="T5" fmla="*/ 31 h 83"/>
              <a:gd name="T6" fmla="*/ 76 w 83"/>
              <a:gd name="T7" fmla="*/ 43 h 83"/>
              <a:gd name="T8" fmla="*/ 61 w 83"/>
              <a:gd name="T9" fmla="*/ 44 h 83"/>
              <a:gd name="T10" fmla="*/ 42 w 83"/>
              <a:gd name="T11" fmla="*/ 44 h 83"/>
              <a:gd name="T12" fmla="*/ 42 w 83"/>
              <a:gd name="T13" fmla="*/ 40 h 83"/>
              <a:gd name="T14" fmla="*/ 52 w 83"/>
              <a:gd name="T15" fmla="*/ 38 h 83"/>
              <a:gd name="T16" fmla="*/ 52 w 83"/>
              <a:gd name="T17" fmla="*/ 33 h 83"/>
              <a:gd name="T18" fmla="*/ 40 w 83"/>
              <a:gd name="T19" fmla="*/ 33 h 83"/>
              <a:gd name="T20" fmla="*/ 50 w 83"/>
              <a:gd name="T21" fmla="*/ 23 h 83"/>
              <a:gd name="T22" fmla="*/ 42 w 83"/>
              <a:gd name="T23" fmla="*/ 0 h 83"/>
              <a:gd name="T24" fmla="*/ 0 w 83"/>
              <a:gd name="T25" fmla="*/ 42 h 83"/>
              <a:gd name="T26" fmla="*/ 42 w 83"/>
              <a:gd name="T27" fmla="*/ 83 h 83"/>
              <a:gd name="T28" fmla="*/ 83 w 83"/>
              <a:gd name="T29" fmla="*/ 47 h 83"/>
              <a:gd name="T30" fmla="*/ 78 w 83"/>
              <a:gd name="T31" fmla="*/ 47 h 83"/>
              <a:gd name="T32" fmla="*/ 78 w 83"/>
              <a:gd name="T33" fmla="*/ 28 h 83"/>
              <a:gd name="T34" fmla="*/ 81 w 83"/>
              <a:gd name="T35" fmla="*/ 28 h 83"/>
              <a:gd name="T36" fmla="*/ 42 w 83"/>
              <a:gd name="T37" fmla="*/ 0 h 83"/>
              <a:gd name="T38" fmla="*/ 12 w 83"/>
              <a:gd name="T39" fmla="*/ 47 h 83"/>
              <a:gd name="T40" fmla="*/ 12 w 83"/>
              <a:gd name="T41" fmla="*/ 37 h 83"/>
              <a:gd name="T42" fmla="*/ 12 w 83"/>
              <a:gd name="T43" fmla="*/ 37 h 83"/>
              <a:gd name="T44" fmla="*/ 12 w 83"/>
              <a:gd name="T45" fmla="*/ 37 h 83"/>
              <a:gd name="T46" fmla="*/ 12 w 83"/>
              <a:gd name="T47" fmla="*/ 37 h 83"/>
              <a:gd name="T48" fmla="*/ 46 w 83"/>
              <a:gd name="T49" fmla="*/ 37 h 83"/>
              <a:gd name="T50" fmla="*/ 46 w 83"/>
              <a:gd name="T51" fmla="*/ 37 h 83"/>
              <a:gd name="T52" fmla="*/ 50 w 83"/>
              <a:gd name="T53" fmla="*/ 37 h 83"/>
              <a:gd name="T54" fmla="*/ 49 w 83"/>
              <a:gd name="T55" fmla="*/ 35 h 83"/>
              <a:gd name="T56" fmla="*/ 47 w 83"/>
              <a:gd name="T57" fmla="*/ 34 h 83"/>
              <a:gd name="T58" fmla="*/ 12 w 83"/>
              <a:gd name="T59" fmla="*/ 34 h 83"/>
              <a:gd name="T60" fmla="*/ 10 w 83"/>
              <a:gd name="T61" fmla="*/ 35 h 83"/>
              <a:gd name="T62" fmla="*/ 10 w 83"/>
              <a:gd name="T63" fmla="*/ 35 h 83"/>
              <a:gd name="T64" fmla="*/ 9 w 83"/>
              <a:gd name="T65" fmla="*/ 37 h 83"/>
              <a:gd name="T66" fmla="*/ 9 w 83"/>
              <a:gd name="T67" fmla="*/ 59 h 83"/>
              <a:gd name="T68" fmla="*/ 10 w 83"/>
              <a:gd name="T69" fmla="*/ 61 h 83"/>
              <a:gd name="T70" fmla="*/ 10 w 83"/>
              <a:gd name="T71" fmla="*/ 61 h 83"/>
              <a:gd name="T72" fmla="*/ 12 w 83"/>
              <a:gd name="T73" fmla="*/ 62 h 83"/>
              <a:gd name="T74" fmla="*/ 47 w 83"/>
              <a:gd name="T75" fmla="*/ 62 h 83"/>
              <a:gd name="T76" fmla="*/ 49 w 83"/>
              <a:gd name="T77" fmla="*/ 61 h 83"/>
              <a:gd name="T78" fmla="*/ 49 w 83"/>
              <a:gd name="T79" fmla="*/ 61 h 83"/>
              <a:gd name="T80" fmla="*/ 50 w 83"/>
              <a:gd name="T81" fmla="*/ 59 h 83"/>
              <a:gd name="T82" fmla="*/ 50 w 83"/>
              <a:gd name="T83" fmla="*/ 47 h 83"/>
              <a:gd name="T84" fmla="*/ 49 w 83"/>
              <a:gd name="T85" fmla="*/ 47 h 83"/>
              <a:gd name="T86" fmla="*/ 48 w 83"/>
              <a:gd name="T87" fmla="*/ 47 h 83"/>
              <a:gd name="T88" fmla="*/ 18 w 83"/>
              <a:gd name="T89" fmla="*/ 47 h 83"/>
              <a:gd name="T90" fmla="*/ 18 w 83"/>
              <a:gd name="T91" fmla="*/ 55 h 83"/>
              <a:gd name="T92" fmla="*/ 48 w 83"/>
              <a:gd name="T93" fmla="*/ 55 h 83"/>
              <a:gd name="T94" fmla="*/ 48 w 83"/>
              <a:gd name="T95" fmla="*/ 59 h 83"/>
              <a:gd name="T96" fmla="*/ 47 w 83"/>
              <a:gd name="T97" fmla="*/ 59 h 83"/>
              <a:gd name="T98" fmla="*/ 47 w 83"/>
              <a:gd name="T99" fmla="*/ 59 h 83"/>
              <a:gd name="T100" fmla="*/ 47 w 83"/>
              <a:gd name="T101" fmla="*/ 60 h 83"/>
              <a:gd name="T102" fmla="*/ 12 w 83"/>
              <a:gd name="T103" fmla="*/ 60 h 83"/>
              <a:gd name="T104" fmla="*/ 12 w 83"/>
              <a:gd name="T105" fmla="*/ 59 h 83"/>
              <a:gd name="T106" fmla="*/ 12 w 83"/>
              <a:gd name="T107" fmla="*/ 60 h 83"/>
              <a:gd name="T108" fmla="*/ 12 w 83"/>
              <a:gd name="T109" fmla="*/ 59 h 83"/>
              <a:gd name="T110" fmla="*/ 12 w 83"/>
              <a:gd name="T111" fmla="*/ 55 h 83"/>
              <a:gd name="T112" fmla="*/ 14 w 83"/>
              <a:gd name="T113" fmla="*/ 55 h 83"/>
              <a:gd name="T114" fmla="*/ 14 w 83"/>
              <a:gd name="T115" fmla="*/ 47 h 83"/>
              <a:gd name="T116" fmla="*/ 12 w 83"/>
              <a:gd name="T117" fmla="*/ 4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 h="83">
                <a:moveTo>
                  <a:pt x="50" y="23"/>
                </a:moveTo>
                <a:cubicBezTo>
                  <a:pt x="52" y="22"/>
                  <a:pt x="54" y="22"/>
                  <a:pt x="56" y="22"/>
                </a:cubicBezTo>
                <a:cubicBezTo>
                  <a:pt x="64" y="25"/>
                  <a:pt x="67" y="28"/>
                  <a:pt x="76" y="31"/>
                </a:cubicBezTo>
                <a:cubicBezTo>
                  <a:pt x="76" y="43"/>
                  <a:pt x="76" y="43"/>
                  <a:pt x="76" y="43"/>
                </a:cubicBezTo>
                <a:cubicBezTo>
                  <a:pt x="71" y="46"/>
                  <a:pt x="67" y="47"/>
                  <a:pt x="61" y="44"/>
                </a:cubicBezTo>
                <a:cubicBezTo>
                  <a:pt x="53" y="46"/>
                  <a:pt x="51" y="46"/>
                  <a:pt x="42" y="44"/>
                </a:cubicBezTo>
                <a:cubicBezTo>
                  <a:pt x="42" y="40"/>
                  <a:pt x="42" y="40"/>
                  <a:pt x="42" y="40"/>
                </a:cubicBezTo>
                <a:cubicBezTo>
                  <a:pt x="46" y="38"/>
                  <a:pt x="48" y="38"/>
                  <a:pt x="52" y="38"/>
                </a:cubicBezTo>
                <a:cubicBezTo>
                  <a:pt x="52" y="33"/>
                  <a:pt x="52" y="33"/>
                  <a:pt x="52" y="33"/>
                </a:cubicBezTo>
                <a:cubicBezTo>
                  <a:pt x="40" y="33"/>
                  <a:pt x="40" y="33"/>
                  <a:pt x="40" y="33"/>
                </a:cubicBezTo>
                <a:cubicBezTo>
                  <a:pt x="43" y="30"/>
                  <a:pt x="47" y="26"/>
                  <a:pt x="50" y="23"/>
                </a:cubicBezTo>
                <a:close/>
                <a:moveTo>
                  <a:pt x="42" y="0"/>
                </a:moveTo>
                <a:cubicBezTo>
                  <a:pt x="19" y="0"/>
                  <a:pt x="0" y="18"/>
                  <a:pt x="0" y="42"/>
                </a:cubicBezTo>
                <a:cubicBezTo>
                  <a:pt x="0" y="65"/>
                  <a:pt x="19" y="83"/>
                  <a:pt x="42" y="83"/>
                </a:cubicBezTo>
                <a:cubicBezTo>
                  <a:pt x="63" y="83"/>
                  <a:pt x="81" y="67"/>
                  <a:pt x="83" y="47"/>
                </a:cubicBezTo>
                <a:cubicBezTo>
                  <a:pt x="78" y="47"/>
                  <a:pt x="78" y="47"/>
                  <a:pt x="78" y="47"/>
                </a:cubicBezTo>
                <a:cubicBezTo>
                  <a:pt x="78" y="28"/>
                  <a:pt x="78" y="28"/>
                  <a:pt x="78" y="28"/>
                </a:cubicBezTo>
                <a:cubicBezTo>
                  <a:pt x="81" y="28"/>
                  <a:pt x="81" y="28"/>
                  <a:pt x="81" y="28"/>
                </a:cubicBezTo>
                <a:cubicBezTo>
                  <a:pt x="76" y="11"/>
                  <a:pt x="60" y="0"/>
                  <a:pt x="42" y="0"/>
                </a:cubicBezTo>
                <a:close/>
                <a:moveTo>
                  <a:pt x="12" y="47"/>
                </a:moveTo>
                <a:cubicBezTo>
                  <a:pt x="12" y="37"/>
                  <a:pt x="12" y="37"/>
                  <a:pt x="12" y="37"/>
                </a:cubicBezTo>
                <a:cubicBezTo>
                  <a:pt x="12" y="37"/>
                  <a:pt x="12" y="37"/>
                  <a:pt x="12" y="37"/>
                </a:cubicBezTo>
                <a:cubicBezTo>
                  <a:pt x="12" y="37"/>
                  <a:pt x="12" y="37"/>
                  <a:pt x="12" y="37"/>
                </a:cubicBezTo>
                <a:cubicBezTo>
                  <a:pt x="12" y="37"/>
                  <a:pt x="12" y="37"/>
                  <a:pt x="12" y="37"/>
                </a:cubicBezTo>
                <a:cubicBezTo>
                  <a:pt x="46" y="37"/>
                  <a:pt x="46" y="37"/>
                  <a:pt x="46" y="37"/>
                </a:cubicBezTo>
                <a:cubicBezTo>
                  <a:pt x="46" y="37"/>
                  <a:pt x="46" y="37"/>
                  <a:pt x="46" y="37"/>
                </a:cubicBezTo>
                <a:cubicBezTo>
                  <a:pt x="50" y="37"/>
                  <a:pt x="50" y="37"/>
                  <a:pt x="50" y="37"/>
                </a:cubicBezTo>
                <a:cubicBezTo>
                  <a:pt x="50" y="36"/>
                  <a:pt x="50" y="36"/>
                  <a:pt x="49" y="35"/>
                </a:cubicBezTo>
                <a:cubicBezTo>
                  <a:pt x="49" y="35"/>
                  <a:pt x="48" y="34"/>
                  <a:pt x="47" y="34"/>
                </a:cubicBezTo>
                <a:cubicBezTo>
                  <a:pt x="12" y="34"/>
                  <a:pt x="12" y="34"/>
                  <a:pt x="12" y="34"/>
                </a:cubicBezTo>
                <a:cubicBezTo>
                  <a:pt x="12" y="34"/>
                  <a:pt x="11" y="35"/>
                  <a:pt x="10" y="35"/>
                </a:cubicBezTo>
                <a:cubicBezTo>
                  <a:pt x="10" y="35"/>
                  <a:pt x="10" y="35"/>
                  <a:pt x="10" y="35"/>
                </a:cubicBezTo>
                <a:cubicBezTo>
                  <a:pt x="10" y="36"/>
                  <a:pt x="9" y="36"/>
                  <a:pt x="9" y="37"/>
                </a:cubicBezTo>
                <a:cubicBezTo>
                  <a:pt x="9" y="59"/>
                  <a:pt x="9" y="59"/>
                  <a:pt x="9" y="59"/>
                </a:cubicBezTo>
                <a:cubicBezTo>
                  <a:pt x="9" y="60"/>
                  <a:pt x="10" y="61"/>
                  <a:pt x="10" y="61"/>
                </a:cubicBezTo>
                <a:cubicBezTo>
                  <a:pt x="10" y="61"/>
                  <a:pt x="10" y="61"/>
                  <a:pt x="10" y="61"/>
                </a:cubicBezTo>
                <a:cubicBezTo>
                  <a:pt x="11" y="62"/>
                  <a:pt x="12" y="62"/>
                  <a:pt x="12" y="62"/>
                </a:cubicBezTo>
                <a:cubicBezTo>
                  <a:pt x="47" y="62"/>
                  <a:pt x="47" y="62"/>
                  <a:pt x="47" y="62"/>
                </a:cubicBezTo>
                <a:cubicBezTo>
                  <a:pt x="48" y="62"/>
                  <a:pt x="49" y="62"/>
                  <a:pt x="49" y="61"/>
                </a:cubicBezTo>
                <a:cubicBezTo>
                  <a:pt x="49" y="61"/>
                  <a:pt x="49" y="61"/>
                  <a:pt x="49" y="61"/>
                </a:cubicBezTo>
                <a:cubicBezTo>
                  <a:pt x="50" y="61"/>
                  <a:pt x="50" y="60"/>
                  <a:pt x="50" y="59"/>
                </a:cubicBezTo>
                <a:cubicBezTo>
                  <a:pt x="50" y="47"/>
                  <a:pt x="50" y="47"/>
                  <a:pt x="50" y="47"/>
                </a:cubicBezTo>
                <a:cubicBezTo>
                  <a:pt x="49" y="47"/>
                  <a:pt x="49" y="47"/>
                  <a:pt x="49" y="47"/>
                </a:cubicBezTo>
                <a:cubicBezTo>
                  <a:pt x="48" y="47"/>
                  <a:pt x="48" y="47"/>
                  <a:pt x="48" y="47"/>
                </a:cubicBezTo>
                <a:cubicBezTo>
                  <a:pt x="18" y="47"/>
                  <a:pt x="18" y="47"/>
                  <a:pt x="18" y="47"/>
                </a:cubicBezTo>
                <a:cubicBezTo>
                  <a:pt x="18" y="55"/>
                  <a:pt x="18" y="55"/>
                  <a:pt x="18" y="55"/>
                </a:cubicBezTo>
                <a:cubicBezTo>
                  <a:pt x="48" y="55"/>
                  <a:pt x="48" y="55"/>
                  <a:pt x="48" y="55"/>
                </a:cubicBezTo>
                <a:cubicBezTo>
                  <a:pt x="48" y="59"/>
                  <a:pt x="48" y="59"/>
                  <a:pt x="48" y="59"/>
                </a:cubicBezTo>
                <a:cubicBezTo>
                  <a:pt x="48" y="59"/>
                  <a:pt x="48" y="59"/>
                  <a:pt x="47" y="59"/>
                </a:cubicBezTo>
                <a:cubicBezTo>
                  <a:pt x="47" y="59"/>
                  <a:pt x="47" y="59"/>
                  <a:pt x="47" y="59"/>
                </a:cubicBezTo>
                <a:cubicBezTo>
                  <a:pt x="47" y="60"/>
                  <a:pt x="47" y="60"/>
                  <a:pt x="47" y="60"/>
                </a:cubicBezTo>
                <a:cubicBezTo>
                  <a:pt x="12" y="60"/>
                  <a:pt x="12" y="60"/>
                  <a:pt x="12" y="60"/>
                </a:cubicBezTo>
                <a:cubicBezTo>
                  <a:pt x="12" y="60"/>
                  <a:pt x="12" y="60"/>
                  <a:pt x="12" y="59"/>
                </a:cubicBezTo>
                <a:cubicBezTo>
                  <a:pt x="12" y="60"/>
                  <a:pt x="12" y="60"/>
                  <a:pt x="12" y="60"/>
                </a:cubicBezTo>
                <a:cubicBezTo>
                  <a:pt x="12" y="59"/>
                  <a:pt x="12" y="59"/>
                  <a:pt x="12" y="59"/>
                </a:cubicBezTo>
                <a:cubicBezTo>
                  <a:pt x="12" y="55"/>
                  <a:pt x="12" y="55"/>
                  <a:pt x="12" y="55"/>
                </a:cubicBezTo>
                <a:cubicBezTo>
                  <a:pt x="14" y="55"/>
                  <a:pt x="14" y="55"/>
                  <a:pt x="14" y="55"/>
                </a:cubicBezTo>
                <a:cubicBezTo>
                  <a:pt x="14" y="47"/>
                  <a:pt x="14" y="47"/>
                  <a:pt x="14" y="47"/>
                </a:cubicBezTo>
                <a:lnTo>
                  <a:pt x="12" y="4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extLst>
      <p:ext uri="{BB962C8B-B14F-4D97-AF65-F5344CB8AC3E}">
        <p14:creationId xmlns:p14="http://schemas.microsoft.com/office/powerpoint/2010/main" val="41108538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flipH="1">
            <a:off x="0" y="3438000"/>
            <a:ext cx="9144000" cy="3420000"/>
          </a:xfrm>
          <a:prstGeom prst="rect">
            <a:avLst/>
          </a:prstGeom>
          <a:solidFill>
            <a:srgbClr val="F6B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0" y="0"/>
            <a:ext cx="9144000" cy="3438000"/>
          </a:xfrm>
          <a:prstGeom prst="rect">
            <a:avLst/>
          </a:prstGeom>
          <a:solidFill>
            <a:srgbClr val="FFC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2324809" y="3082400"/>
            <a:ext cx="711200" cy="711200"/>
          </a:xfrm>
          <a:prstGeom prst="roundRect">
            <a:avLst>
              <a:gd name="adj" fmla="val 12649"/>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000" b="1" dirty="0" smtClean="0">
                <a:solidFill>
                  <a:schemeClr val="tx1"/>
                </a:solidFill>
              </a:rPr>
              <a:t>1</a:t>
            </a:r>
            <a:endParaRPr lang="zh-CN" altLang="en-US" sz="4000" b="1" dirty="0">
              <a:solidFill>
                <a:schemeClr val="tx1"/>
              </a:solidFill>
            </a:endParaRPr>
          </a:p>
        </p:txBody>
      </p:sp>
      <p:sp>
        <p:nvSpPr>
          <p:cNvPr id="6" name="圆角矩形 5"/>
          <p:cNvSpPr/>
          <p:nvPr/>
        </p:nvSpPr>
        <p:spPr>
          <a:xfrm>
            <a:off x="3512455" y="3082400"/>
            <a:ext cx="3352801" cy="711200"/>
          </a:xfrm>
          <a:prstGeom prst="roundRect">
            <a:avLst>
              <a:gd name="adj" fmla="val 997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p:cNvSpPr txBox="1"/>
          <p:nvPr/>
        </p:nvSpPr>
        <p:spPr>
          <a:xfrm>
            <a:off x="3877204" y="3207167"/>
            <a:ext cx="2623301" cy="461665"/>
          </a:xfrm>
          <a:prstGeom prst="rect">
            <a:avLst/>
          </a:prstGeom>
          <a:noFill/>
        </p:spPr>
        <p:txBody>
          <a:bodyPr wrap="square" rtlCol="0">
            <a:spAutoFit/>
          </a:bodyPr>
          <a:lstStyle/>
          <a:p>
            <a:r>
              <a:rPr lang="zh-CN" altLang="en-US" sz="2400" b="1" dirty="0" smtClean="0"/>
              <a:t>此处输入你的标题</a:t>
            </a:r>
            <a:endParaRPr lang="zh-CN" altLang="en-US" sz="2400" b="1" dirty="0"/>
          </a:p>
        </p:txBody>
      </p:sp>
    </p:spTree>
    <p:extLst>
      <p:ext uri="{BB962C8B-B14F-4D97-AF65-F5344CB8AC3E}">
        <p14:creationId xmlns:p14="http://schemas.microsoft.com/office/powerpoint/2010/main" val="10912003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0" y="0"/>
            <a:ext cx="4572000" cy="6858000"/>
          </a:xfrm>
          <a:prstGeom prst="rect">
            <a:avLst/>
          </a:prstGeom>
          <a:solidFill>
            <a:srgbClr val="FFCE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任意多边形 4"/>
          <p:cNvSpPr/>
          <p:nvPr/>
        </p:nvSpPr>
        <p:spPr>
          <a:xfrm flipH="1">
            <a:off x="4572000" y="0"/>
            <a:ext cx="4572000" cy="6858000"/>
          </a:xfrm>
          <a:prstGeom prst="rect">
            <a:avLst/>
          </a:prstGeom>
          <a:solidFill>
            <a:srgbClr val="F6BB4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文本框 32"/>
          <p:cNvSpPr txBox="1"/>
          <p:nvPr/>
        </p:nvSpPr>
        <p:spPr>
          <a:xfrm>
            <a:off x="1671991" y="3907092"/>
            <a:ext cx="5853502" cy="1754326"/>
          </a:xfrm>
          <a:prstGeom prst="rect">
            <a:avLst/>
          </a:prstGeom>
          <a:noFill/>
        </p:spPr>
        <p:txBody>
          <a:bodyPr wrap="square" rtlCol="0">
            <a:spAutoFit/>
          </a:bodyPr>
          <a:lstStyle/>
          <a:p>
            <a:pPr algn="ctr">
              <a:lnSpc>
                <a:spcPct val="120000"/>
              </a:lnSpc>
            </a:pPr>
            <a:r>
              <a:rPr lang="zh-CN" altLang="en-US" dirty="0" smtClean="0">
                <a:solidFill>
                  <a:schemeClr val="bg1"/>
                </a:solidFill>
              </a:rPr>
              <a:t>此处输入你的内容此处输入你的内容此处输入你的内容此处输入你的内容此处输入你的内容此处输入你的内容此处输入你的内容此处输入你的内容此处输入你的内容此处输入你的内容</a:t>
            </a:r>
          </a:p>
          <a:p>
            <a:pPr algn="ctr">
              <a:lnSpc>
                <a:spcPct val="120000"/>
              </a:lnSpc>
            </a:pPr>
            <a:endParaRPr lang="zh-CN" altLang="en-US" dirty="0" smtClean="0">
              <a:solidFill>
                <a:schemeClr val="bg1"/>
              </a:solidFill>
            </a:endParaRPr>
          </a:p>
        </p:txBody>
      </p:sp>
      <p:sp>
        <p:nvSpPr>
          <p:cNvPr id="14" name="Freeform 134"/>
          <p:cNvSpPr>
            <a:spLocks noEditPoints="1"/>
          </p:cNvSpPr>
          <p:nvPr/>
        </p:nvSpPr>
        <p:spPr bwMode="auto">
          <a:xfrm>
            <a:off x="3715930" y="2073745"/>
            <a:ext cx="1712139" cy="1355255"/>
          </a:xfrm>
          <a:custGeom>
            <a:avLst/>
            <a:gdLst>
              <a:gd name="T0" fmla="*/ 16 w 274"/>
              <a:gd name="T1" fmla="*/ 140 h 204"/>
              <a:gd name="T2" fmla="*/ 111 w 274"/>
              <a:gd name="T3" fmla="*/ 140 h 204"/>
              <a:gd name="T4" fmla="*/ 127 w 274"/>
              <a:gd name="T5" fmla="*/ 204 h 204"/>
              <a:gd name="T6" fmla="*/ 0 w 274"/>
              <a:gd name="T7" fmla="*/ 204 h 204"/>
              <a:gd name="T8" fmla="*/ 16 w 274"/>
              <a:gd name="T9" fmla="*/ 140 h 204"/>
              <a:gd name="T10" fmla="*/ 16 w 274"/>
              <a:gd name="T11" fmla="*/ 140 h 204"/>
              <a:gd name="T12" fmla="*/ 196 w 274"/>
              <a:gd name="T13" fmla="*/ 0 h 204"/>
              <a:gd name="T14" fmla="*/ 201 w 274"/>
              <a:gd name="T15" fmla="*/ 22 h 204"/>
              <a:gd name="T16" fmla="*/ 222 w 274"/>
              <a:gd name="T17" fmla="*/ 26 h 204"/>
              <a:gd name="T18" fmla="*/ 201 w 274"/>
              <a:gd name="T19" fmla="*/ 29 h 204"/>
              <a:gd name="T20" fmla="*/ 196 w 274"/>
              <a:gd name="T21" fmla="*/ 52 h 204"/>
              <a:gd name="T22" fmla="*/ 191 w 274"/>
              <a:gd name="T23" fmla="*/ 31 h 204"/>
              <a:gd name="T24" fmla="*/ 170 w 274"/>
              <a:gd name="T25" fmla="*/ 26 h 204"/>
              <a:gd name="T26" fmla="*/ 191 w 274"/>
              <a:gd name="T27" fmla="*/ 22 h 204"/>
              <a:gd name="T28" fmla="*/ 196 w 274"/>
              <a:gd name="T29" fmla="*/ 0 h 204"/>
              <a:gd name="T30" fmla="*/ 196 w 274"/>
              <a:gd name="T31" fmla="*/ 0 h 204"/>
              <a:gd name="T32" fmla="*/ 227 w 274"/>
              <a:gd name="T33" fmla="*/ 86 h 204"/>
              <a:gd name="T34" fmla="*/ 231 w 274"/>
              <a:gd name="T35" fmla="*/ 107 h 204"/>
              <a:gd name="T36" fmla="*/ 255 w 274"/>
              <a:gd name="T37" fmla="*/ 112 h 204"/>
              <a:gd name="T38" fmla="*/ 231 w 274"/>
              <a:gd name="T39" fmla="*/ 114 h 204"/>
              <a:gd name="T40" fmla="*/ 227 w 274"/>
              <a:gd name="T41" fmla="*/ 138 h 204"/>
              <a:gd name="T42" fmla="*/ 224 w 274"/>
              <a:gd name="T43" fmla="*/ 116 h 204"/>
              <a:gd name="T44" fmla="*/ 201 w 274"/>
              <a:gd name="T45" fmla="*/ 112 h 204"/>
              <a:gd name="T46" fmla="*/ 224 w 274"/>
              <a:gd name="T47" fmla="*/ 107 h 204"/>
              <a:gd name="T48" fmla="*/ 227 w 274"/>
              <a:gd name="T49" fmla="*/ 86 h 204"/>
              <a:gd name="T50" fmla="*/ 227 w 274"/>
              <a:gd name="T51" fmla="*/ 86 h 204"/>
              <a:gd name="T52" fmla="*/ 73 w 274"/>
              <a:gd name="T53" fmla="*/ 19 h 204"/>
              <a:gd name="T54" fmla="*/ 78 w 274"/>
              <a:gd name="T55" fmla="*/ 41 h 204"/>
              <a:gd name="T56" fmla="*/ 99 w 274"/>
              <a:gd name="T57" fmla="*/ 45 h 204"/>
              <a:gd name="T58" fmla="*/ 78 w 274"/>
              <a:gd name="T59" fmla="*/ 50 h 204"/>
              <a:gd name="T60" fmla="*/ 73 w 274"/>
              <a:gd name="T61" fmla="*/ 71 h 204"/>
              <a:gd name="T62" fmla="*/ 68 w 274"/>
              <a:gd name="T63" fmla="*/ 50 h 204"/>
              <a:gd name="T64" fmla="*/ 47 w 274"/>
              <a:gd name="T65" fmla="*/ 45 h 204"/>
              <a:gd name="T66" fmla="*/ 68 w 274"/>
              <a:gd name="T67" fmla="*/ 41 h 204"/>
              <a:gd name="T68" fmla="*/ 73 w 274"/>
              <a:gd name="T69" fmla="*/ 19 h 204"/>
              <a:gd name="T70" fmla="*/ 73 w 274"/>
              <a:gd name="T71" fmla="*/ 19 h 204"/>
              <a:gd name="T72" fmla="*/ 82 w 274"/>
              <a:gd name="T73" fmla="*/ 62 h 204"/>
              <a:gd name="T74" fmla="*/ 66 w 274"/>
              <a:gd name="T75" fmla="*/ 126 h 204"/>
              <a:gd name="T76" fmla="*/ 194 w 274"/>
              <a:gd name="T77" fmla="*/ 126 h 204"/>
              <a:gd name="T78" fmla="*/ 177 w 274"/>
              <a:gd name="T79" fmla="*/ 62 h 204"/>
              <a:gd name="T80" fmla="*/ 82 w 274"/>
              <a:gd name="T81" fmla="*/ 62 h 204"/>
              <a:gd name="T82" fmla="*/ 82 w 274"/>
              <a:gd name="T83" fmla="*/ 62 h 204"/>
              <a:gd name="T84" fmla="*/ 163 w 274"/>
              <a:gd name="T85" fmla="*/ 140 h 204"/>
              <a:gd name="T86" fmla="*/ 258 w 274"/>
              <a:gd name="T87" fmla="*/ 140 h 204"/>
              <a:gd name="T88" fmla="*/ 274 w 274"/>
              <a:gd name="T89" fmla="*/ 204 h 204"/>
              <a:gd name="T90" fmla="*/ 146 w 274"/>
              <a:gd name="T91" fmla="*/ 204 h 204"/>
              <a:gd name="T92" fmla="*/ 163 w 274"/>
              <a:gd name="T93" fmla="*/ 14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4" h="204">
                <a:moveTo>
                  <a:pt x="16" y="140"/>
                </a:moveTo>
                <a:lnTo>
                  <a:pt x="111" y="140"/>
                </a:lnTo>
                <a:lnTo>
                  <a:pt x="127" y="204"/>
                </a:lnTo>
                <a:lnTo>
                  <a:pt x="0" y="204"/>
                </a:lnTo>
                <a:lnTo>
                  <a:pt x="16" y="140"/>
                </a:lnTo>
                <a:lnTo>
                  <a:pt x="16" y="140"/>
                </a:lnTo>
                <a:close/>
                <a:moveTo>
                  <a:pt x="196" y="0"/>
                </a:moveTo>
                <a:lnTo>
                  <a:pt x="201" y="22"/>
                </a:lnTo>
                <a:lnTo>
                  <a:pt x="222" y="26"/>
                </a:lnTo>
                <a:lnTo>
                  <a:pt x="201" y="29"/>
                </a:lnTo>
                <a:lnTo>
                  <a:pt x="196" y="52"/>
                </a:lnTo>
                <a:lnTo>
                  <a:pt x="191" y="31"/>
                </a:lnTo>
                <a:lnTo>
                  <a:pt x="170" y="26"/>
                </a:lnTo>
                <a:lnTo>
                  <a:pt x="191" y="22"/>
                </a:lnTo>
                <a:lnTo>
                  <a:pt x="196" y="0"/>
                </a:lnTo>
                <a:lnTo>
                  <a:pt x="196" y="0"/>
                </a:lnTo>
                <a:close/>
                <a:moveTo>
                  <a:pt x="227" y="86"/>
                </a:moveTo>
                <a:lnTo>
                  <a:pt x="231" y="107"/>
                </a:lnTo>
                <a:lnTo>
                  <a:pt x="255" y="112"/>
                </a:lnTo>
                <a:lnTo>
                  <a:pt x="231" y="114"/>
                </a:lnTo>
                <a:lnTo>
                  <a:pt x="227" y="138"/>
                </a:lnTo>
                <a:lnTo>
                  <a:pt x="224" y="116"/>
                </a:lnTo>
                <a:lnTo>
                  <a:pt x="201" y="112"/>
                </a:lnTo>
                <a:lnTo>
                  <a:pt x="224" y="107"/>
                </a:lnTo>
                <a:lnTo>
                  <a:pt x="227" y="86"/>
                </a:lnTo>
                <a:lnTo>
                  <a:pt x="227" y="86"/>
                </a:lnTo>
                <a:close/>
                <a:moveTo>
                  <a:pt x="73" y="19"/>
                </a:moveTo>
                <a:lnTo>
                  <a:pt x="78" y="41"/>
                </a:lnTo>
                <a:lnTo>
                  <a:pt x="99" y="45"/>
                </a:lnTo>
                <a:lnTo>
                  <a:pt x="78" y="50"/>
                </a:lnTo>
                <a:lnTo>
                  <a:pt x="73" y="71"/>
                </a:lnTo>
                <a:lnTo>
                  <a:pt x="68" y="50"/>
                </a:lnTo>
                <a:lnTo>
                  <a:pt x="47" y="45"/>
                </a:lnTo>
                <a:lnTo>
                  <a:pt x="68" y="41"/>
                </a:lnTo>
                <a:lnTo>
                  <a:pt x="73" y="19"/>
                </a:lnTo>
                <a:lnTo>
                  <a:pt x="73" y="19"/>
                </a:lnTo>
                <a:close/>
                <a:moveTo>
                  <a:pt x="82" y="62"/>
                </a:moveTo>
                <a:lnTo>
                  <a:pt x="66" y="126"/>
                </a:lnTo>
                <a:lnTo>
                  <a:pt x="194" y="126"/>
                </a:lnTo>
                <a:lnTo>
                  <a:pt x="177" y="62"/>
                </a:lnTo>
                <a:lnTo>
                  <a:pt x="82" y="62"/>
                </a:lnTo>
                <a:lnTo>
                  <a:pt x="82" y="62"/>
                </a:lnTo>
                <a:close/>
                <a:moveTo>
                  <a:pt x="163" y="140"/>
                </a:moveTo>
                <a:lnTo>
                  <a:pt x="258" y="140"/>
                </a:lnTo>
                <a:lnTo>
                  <a:pt x="274" y="204"/>
                </a:lnTo>
                <a:lnTo>
                  <a:pt x="146" y="204"/>
                </a:lnTo>
                <a:lnTo>
                  <a:pt x="163" y="140"/>
                </a:lnTo>
                <a:close/>
              </a:path>
            </a:pathLst>
          </a:custGeom>
          <a:gradFill flip="none" rotWithShape="1">
            <a:gsLst>
              <a:gs pos="50000">
                <a:schemeClr val="bg1"/>
              </a:gs>
              <a:gs pos="50000">
                <a:srgbClr val="36BC9B"/>
              </a:gs>
            </a:gsLst>
            <a:lin ang="10800000" scaled="1"/>
            <a:tileRect/>
          </a:gra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文本框 19"/>
          <p:cNvSpPr txBox="1"/>
          <p:nvPr/>
        </p:nvSpPr>
        <p:spPr>
          <a:xfrm>
            <a:off x="3023586" y="927371"/>
            <a:ext cx="3096825" cy="866974"/>
          </a:xfrm>
          <a:custGeom>
            <a:avLst/>
            <a:gdLst/>
            <a:ahLst/>
            <a:cxnLst/>
            <a:rect l="l" t="t" r="r" b="b"/>
            <a:pathLst>
              <a:path w="2426889" h="797724">
                <a:moveTo>
                  <a:pt x="2185531" y="173678"/>
                </a:moveTo>
                <a:cubicBezTo>
                  <a:pt x="2182877" y="179981"/>
                  <a:pt x="2179559" y="188275"/>
                  <a:pt x="2175578" y="198560"/>
                </a:cubicBezTo>
                <a:cubicBezTo>
                  <a:pt x="2171265" y="209176"/>
                  <a:pt x="2164962" y="220954"/>
                  <a:pt x="2156668" y="233893"/>
                </a:cubicBezTo>
                <a:lnTo>
                  <a:pt x="1983488" y="500630"/>
                </a:lnTo>
                <a:lnTo>
                  <a:pt x="2186526" y="500630"/>
                </a:lnTo>
                <a:lnTo>
                  <a:pt x="2186526" y="247827"/>
                </a:lnTo>
                <a:cubicBezTo>
                  <a:pt x="2186526" y="226262"/>
                  <a:pt x="2187190" y="201546"/>
                  <a:pt x="2188517" y="173678"/>
                </a:cubicBezTo>
                <a:close/>
                <a:moveTo>
                  <a:pt x="888917" y="123913"/>
                </a:moveTo>
                <a:cubicBezTo>
                  <a:pt x="810953" y="123913"/>
                  <a:pt x="771971" y="218466"/>
                  <a:pt x="771971" y="407571"/>
                </a:cubicBezTo>
                <a:cubicBezTo>
                  <a:pt x="771971" y="585395"/>
                  <a:pt x="809958" y="674308"/>
                  <a:pt x="885932" y="674308"/>
                </a:cubicBezTo>
                <a:cubicBezTo>
                  <a:pt x="960578" y="674308"/>
                  <a:pt x="997901" y="582741"/>
                  <a:pt x="997901" y="399608"/>
                </a:cubicBezTo>
                <a:cubicBezTo>
                  <a:pt x="997901" y="215812"/>
                  <a:pt x="961574" y="123913"/>
                  <a:pt x="888917" y="123913"/>
                </a:cubicBezTo>
                <a:close/>
                <a:moveTo>
                  <a:pt x="2173090" y="13436"/>
                </a:moveTo>
                <a:lnTo>
                  <a:pt x="2333331" y="13436"/>
                </a:lnTo>
                <a:lnTo>
                  <a:pt x="2333331" y="500630"/>
                </a:lnTo>
                <a:lnTo>
                  <a:pt x="2426889" y="500630"/>
                </a:lnTo>
                <a:lnTo>
                  <a:pt x="2426889" y="616083"/>
                </a:lnTo>
                <a:lnTo>
                  <a:pt x="2333331" y="616083"/>
                </a:lnTo>
                <a:lnTo>
                  <a:pt x="2333331" y="784287"/>
                </a:lnTo>
                <a:lnTo>
                  <a:pt x="2186526" y="784287"/>
                </a:lnTo>
                <a:lnTo>
                  <a:pt x="2186526" y="616083"/>
                </a:lnTo>
                <a:lnTo>
                  <a:pt x="1847631" y="616083"/>
                </a:lnTo>
                <a:lnTo>
                  <a:pt x="1847631" y="513569"/>
                </a:lnTo>
                <a:close/>
                <a:moveTo>
                  <a:pt x="895884" y="498"/>
                </a:moveTo>
                <a:cubicBezTo>
                  <a:pt x="1073046" y="498"/>
                  <a:pt x="1161626" y="131544"/>
                  <a:pt x="1161626" y="393637"/>
                </a:cubicBezTo>
                <a:cubicBezTo>
                  <a:pt x="1161626" y="522692"/>
                  <a:pt x="1137574" y="622304"/>
                  <a:pt x="1089468" y="692472"/>
                </a:cubicBezTo>
                <a:cubicBezTo>
                  <a:pt x="1041362" y="762640"/>
                  <a:pt x="971858" y="797724"/>
                  <a:pt x="880955" y="797724"/>
                </a:cubicBezTo>
                <a:cubicBezTo>
                  <a:pt x="699813" y="797724"/>
                  <a:pt x="609241" y="669000"/>
                  <a:pt x="609241" y="411552"/>
                </a:cubicBezTo>
                <a:cubicBezTo>
                  <a:pt x="609241" y="278183"/>
                  <a:pt x="633792" y="176332"/>
                  <a:pt x="682893" y="105998"/>
                </a:cubicBezTo>
                <a:cubicBezTo>
                  <a:pt x="731994" y="35664"/>
                  <a:pt x="802991" y="498"/>
                  <a:pt x="895884" y="498"/>
                </a:cubicBezTo>
                <a:close/>
                <a:moveTo>
                  <a:pt x="262258" y="498"/>
                </a:moveTo>
                <a:cubicBezTo>
                  <a:pt x="338232" y="498"/>
                  <a:pt x="398447" y="19823"/>
                  <a:pt x="442903" y="58473"/>
                </a:cubicBezTo>
                <a:cubicBezTo>
                  <a:pt x="487359" y="97124"/>
                  <a:pt x="509587" y="150620"/>
                  <a:pt x="509587" y="218963"/>
                </a:cubicBezTo>
                <a:cubicBezTo>
                  <a:pt x="509587" y="309203"/>
                  <a:pt x="454846" y="403755"/>
                  <a:pt x="345364" y="502621"/>
                </a:cubicBezTo>
                <a:lnTo>
                  <a:pt x="184625" y="647435"/>
                </a:lnTo>
                <a:lnTo>
                  <a:pt x="184625" y="650421"/>
                </a:lnTo>
                <a:lnTo>
                  <a:pt x="502620" y="650421"/>
                </a:lnTo>
                <a:lnTo>
                  <a:pt x="502620" y="784287"/>
                </a:lnTo>
                <a:lnTo>
                  <a:pt x="0" y="784287"/>
                </a:lnTo>
                <a:lnTo>
                  <a:pt x="0" y="657886"/>
                </a:lnTo>
                <a:lnTo>
                  <a:pt x="221451" y="445392"/>
                </a:lnTo>
                <a:cubicBezTo>
                  <a:pt x="267898" y="400935"/>
                  <a:pt x="300411" y="363612"/>
                  <a:pt x="318989" y="333422"/>
                </a:cubicBezTo>
                <a:cubicBezTo>
                  <a:pt x="337568" y="303231"/>
                  <a:pt x="346857" y="271880"/>
                  <a:pt x="346857" y="239367"/>
                </a:cubicBezTo>
                <a:cubicBezTo>
                  <a:pt x="346857" y="166047"/>
                  <a:pt x="307544" y="129388"/>
                  <a:pt x="228916" y="129388"/>
                </a:cubicBezTo>
                <a:cubicBezTo>
                  <a:pt x="162895" y="129388"/>
                  <a:pt x="99031" y="155929"/>
                  <a:pt x="37323" y="209011"/>
                </a:cubicBezTo>
                <a:lnTo>
                  <a:pt x="37323" y="66187"/>
                </a:lnTo>
                <a:cubicBezTo>
                  <a:pt x="103344" y="22394"/>
                  <a:pt x="178322" y="498"/>
                  <a:pt x="262258" y="498"/>
                </a:cubicBezTo>
                <a:close/>
                <a:moveTo>
                  <a:pt x="1612120" y="0"/>
                </a:moveTo>
                <a:lnTo>
                  <a:pt x="1612120" y="656393"/>
                </a:lnTo>
                <a:lnTo>
                  <a:pt x="1771864" y="656393"/>
                </a:lnTo>
                <a:lnTo>
                  <a:pt x="1771864" y="784287"/>
                </a:lnTo>
                <a:lnTo>
                  <a:pt x="1290642" y="784287"/>
                </a:lnTo>
                <a:lnTo>
                  <a:pt x="1290642" y="656393"/>
                </a:lnTo>
                <a:lnTo>
                  <a:pt x="1451381" y="656393"/>
                </a:lnTo>
                <a:lnTo>
                  <a:pt x="1451381" y="163227"/>
                </a:lnTo>
                <a:lnTo>
                  <a:pt x="1286163" y="200551"/>
                </a:lnTo>
                <a:lnTo>
                  <a:pt x="1286163" y="68675"/>
                </a:lnTo>
                <a:close/>
              </a:path>
            </a:pathLst>
          </a:custGeom>
          <a:gradFill flip="none" rotWithShape="1">
            <a:gsLst>
              <a:gs pos="50000">
                <a:srgbClr val="36BC9B"/>
              </a:gs>
              <a:gs pos="51000">
                <a:schemeClr val="bg1"/>
              </a:gs>
            </a:gsLst>
            <a:lin ang="108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b="1" dirty="0">
              <a:solidFill>
                <a:schemeClr val="bg1"/>
              </a:solidFill>
            </a:endParaRPr>
          </a:p>
        </p:txBody>
      </p:sp>
      <p:cxnSp>
        <p:nvCxnSpPr>
          <p:cNvPr id="7" name="直接连接符 6"/>
          <p:cNvCxnSpPr/>
          <p:nvPr/>
        </p:nvCxnSpPr>
        <p:spPr>
          <a:xfrm>
            <a:off x="2827585" y="3429000"/>
            <a:ext cx="3542314"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0" y="1360858"/>
            <a:ext cx="2827585"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263118" y="1360858"/>
            <a:ext cx="2880882"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29662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6BB43"/>
        </a:solidFill>
        <a:effectLst/>
      </p:bgPr>
    </p:bg>
    <p:spTree>
      <p:nvGrpSpPr>
        <p:cNvPr id="1" name=""/>
        <p:cNvGrpSpPr/>
        <p:nvPr/>
      </p:nvGrpSpPr>
      <p:grpSpPr>
        <a:xfrm>
          <a:off x="0" y="0"/>
          <a:ext cx="0" cy="0"/>
          <a:chOff x="0" y="0"/>
          <a:chExt cx="0" cy="0"/>
        </a:xfrm>
      </p:grpSpPr>
      <p:sp>
        <p:nvSpPr>
          <p:cNvPr id="2" name="梯形 1"/>
          <p:cNvSpPr/>
          <p:nvPr/>
        </p:nvSpPr>
        <p:spPr>
          <a:xfrm rot="5400000">
            <a:off x="1660939" y="-48591"/>
            <a:ext cx="2880142" cy="6228523"/>
          </a:xfrm>
          <a:custGeom>
            <a:avLst/>
            <a:gdLst>
              <a:gd name="connsiteX0" fmla="*/ 0 w 4611756"/>
              <a:gd name="connsiteY0" fmla="*/ 6082748 h 6082748"/>
              <a:gd name="connsiteX1" fmla="*/ 130190 w 4611756"/>
              <a:gd name="connsiteY1" fmla="*/ 0 h 6082748"/>
              <a:gd name="connsiteX2" fmla="*/ 4481566 w 4611756"/>
              <a:gd name="connsiteY2" fmla="*/ 0 h 6082748"/>
              <a:gd name="connsiteX3" fmla="*/ 4611756 w 4611756"/>
              <a:gd name="connsiteY3" fmla="*/ 6082748 h 6082748"/>
              <a:gd name="connsiteX4" fmla="*/ 0 w 4611756"/>
              <a:gd name="connsiteY4" fmla="*/ 6082748 h 6082748"/>
              <a:gd name="connsiteX0" fmla="*/ 0 w 4611756"/>
              <a:gd name="connsiteY0" fmla="*/ 6082748 h 6082748"/>
              <a:gd name="connsiteX1" fmla="*/ 130190 w 4611756"/>
              <a:gd name="connsiteY1" fmla="*/ 0 h 6082748"/>
              <a:gd name="connsiteX2" fmla="*/ 1990157 w 4611756"/>
              <a:gd name="connsiteY2" fmla="*/ 596348 h 6082748"/>
              <a:gd name="connsiteX3" fmla="*/ 4611756 w 4611756"/>
              <a:gd name="connsiteY3" fmla="*/ 6082748 h 6082748"/>
              <a:gd name="connsiteX4" fmla="*/ 0 w 4611756"/>
              <a:gd name="connsiteY4" fmla="*/ 6082748 h 6082748"/>
              <a:gd name="connsiteX0" fmla="*/ 0 w 4611756"/>
              <a:gd name="connsiteY0" fmla="*/ 6175514 h 6175514"/>
              <a:gd name="connsiteX1" fmla="*/ 130190 w 4611756"/>
              <a:gd name="connsiteY1" fmla="*/ 92766 h 6175514"/>
              <a:gd name="connsiteX2" fmla="*/ 1486575 w 4611756"/>
              <a:gd name="connsiteY2" fmla="*/ 0 h 6175514"/>
              <a:gd name="connsiteX3" fmla="*/ 4611756 w 4611756"/>
              <a:gd name="connsiteY3" fmla="*/ 6175514 h 6175514"/>
              <a:gd name="connsiteX4" fmla="*/ 0 w 4611756"/>
              <a:gd name="connsiteY4" fmla="*/ 6175514 h 6175514"/>
              <a:gd name="connsiteX0" fmla="*/ 0 w 4611756"/>
              <a:gd name="connsiteY0" fmla="*/ 6175516 h 6175516"/>
              <a:gd name="connsiteX1" fmla="*/ 20062 w 4611756"/>
              <a:gd name="connsiteY1" fmla="*/ 0 h 6175516"/>
              <a:gd name="connsiteX2" fmla="*/ 1486575 w 4611756"/>
              <a:gd name="connsiteY2" fmla="*/ 2 h 6175516"/>
              <a:gd name="connsiteX3" fmla="*/ 4611756 w 4611756"/>
              <a:gd name="connsiteY3" fmla="*/ 6175516 h 6175516"/>
              <a:gd name="connsiteX4" fmla="*/ 0 w 4611756"/>
              <a:gd name="connsiteY4" fmla="*/ 6175516 h 6175516"/>
              <a:gd name="connsiteX0" fmla="*/ 0 w 4611756"/>
              <a:gd name="connsiteY0" fmla="*/ 6175516 h 6175516"/>
              <a:gd name="connsiteX1" fmla="*/ 20062 w 4611756"/>
              <a:gd name="connsiteY1" fmla="*/ 0 h 6175516"/>
              <a:gd name="connsiteX2" fmla="*/ 1364210 w 4611756"/>
              <a:gd name="connsiteY2" fmla="*/ 13252 h 6175516"/>
              <a:gd name="connsiteX3" fmla="*/ 4611756 w 4611756"/>
              <a:gd name="connsiteY3" fmla="*/ 6175516 h 6175516"/>
              <a:gd name="connsiteX4" fmla="*/ 0 w 4611756"/>
              <a:gd name="connsiteY4" fmla="*/ 6175516 h 6175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1756" h="6175516">
                <a:moveTo>
                  <a:pt x="0" y="6175516"/>
                </a:moveTo>
                <a:cubicBezTo>
                  <a:pt x="6687" y="4117011"/>
                  <a:pt x="13375" y="2058505"/>
                  <a:pt x="20062" y="0"/>
                </a:cubicBezTo>
                <a:lnTo>
                  <a:pt x="1364210" y="13252"/>
                </a:lnTo>
                <a:lnTo>
                  <a:pt x="4611756" y="6175516"/>
                </a:lnTo>
                <a:lnTo>
                  <a:pt x="0" y="6175516"/>
                </a:lnTo>
                <a:close/>
              </a:path>
            </a:pathLst>
          </a:custGeom>
          <a:solidFill>
            <a:srgbClr val="FFCE55"/>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文本框 30"/>
          <p:cNvSpPr txBox="1"/>
          <p:nvPr/>
        </p:nvSpPr>
        <p:spPr>
          <a:xfrm>
            <a:off x="2315693" y="1755779"/>
            <a:ext cx="3623646" cy="584775"/>
          </a:xfrm>
          <a:prstGeom prst="rect">
            <a:avLst/>
          </a:prstGeom>
          <a:noFill/>
        </p:spPr>
        <p:txBody>
          <a:bodyPr wrap="square" rtlCol="0">
            <a:spAutoFit/>
          </a:bodyPr>
          <a:lstStyle/>
          <a:p>
            <a:r>
              <a:rPr lang="zh-CN" altLang="en-US" sz="3200" b="1" dirty="0" smtClean="0">
                <a:solidFill>
                  <a:schemeClr val="bg1"/>
                </a:solidFill>
              </a:rPr>
              <a:t>此处输入你的标题</a:t>
            </a:r>
            <a:endParaRPr lang="zh-CN" altLang="en-US" sz="3200" b="1" dirty="0">
              <a:solidFill>
                <a:schemeClr val="bg1"/>
              </a:solidFill>
            </a:endParaRPr>
          </a:p>
        </p:txBody>
      </p:sp>
      <p:sp>
        <p:nvSpPr>
          <p:cNvPr id="34" name="文本框 33"/>
          <p:cNvSpPr txBox="1"/>
          <p:nvPr/>
        </p:nvSpPr>
        <p:spPr>
          <a:xfrm>
            <a:off x="1490692" y="3615036"/>
            <a:ext cx="6123349" cy="1938992"/>
          </a:xfrm>
          <a:prstGeom prst="rect">
            <a:avLst/>
          </a:prstGeom>
          <a:noFill/>
        </p:spPr>
        <p:txBody>
          <a:bodyPr wrap="square" rtlCol="0">
            <a:spAutoFit/>
          </a:bodyPr>
          <a:lstStyle/>
          <a:p>
            <a:pPr algn="r">
              <a:lnSpc>
                <a:spcPct val="120000"/>
              </a:lnSpc>
            </a:pPr>
            <a:r>
              <a:rPr lang="en-US" altLang="zh-CN" sz="2000" dirty="0" smtClean="0">
                <a:solidFill>
                  <a:schemeClr val="bg1"/>
                </a:solidFill>
              </a:rPr>
              <a:t>	</a:t>
            </a:r>
            <a:r>
              <a:rPr lang="zh-CN" altLang="en-US" sz="2000" dirty="0" smtClean="0">
                <a:solidFill>
                  <a:schemeClr val="bg1"/>
                </a:solidFill>
              </a:rPr>
              <a:t>此处输入你的内容此处输入你的内容此处输入你的内容此处输入你的内容此处输入你的内容此处输入你的内容此处输入你的内容此处输入你的内容此处输入你的内容此处输入你的内容</a:t>
            </a:r>
          </a:p>
          <a:p>
            <a:pPr algn="r">
              <a:lnSpc>
                <a:spcPct val="120000"/>
              </a:lnSpc>
            </a:pPr>
            <a:endParaRPr lang="zh-CN" altLang="en-US" sz="2000" dirty="0" smtClean="0">
              <a:solidFill>
                <a:schemeClr val="bg1"/>
              </a:solidFill>
            </a:endParaRPr>
          </a:p>
        </p:txBody>
      </p:sp>
      <p:cxnSp>
        <p:nvCxnSpPr>
          <p:cNvPr id="37" name="直接连接符 36"/>
          <p:cNvCxnSpPr>
            <a:stCxn id="18" idx="6"/>
          </p:cNvCxnSpPr>
          <p:nvPr/>
        </p:nvCxnSpPr>
        <p:spPr>
          <a:xfrm flipH="1">
            <a:off x="1490692" y="5382804"/>
            <a:ext cx="1514" cy="1494529"/>
          </a:xfrm>
          <a:prstGeom prst="line">
            <a:avLst/>
          </a:prstGeom>
          <a:ln w="12700">
            <a:solidFill>
              <a:srgbClr val="F6BB43"/>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104923" y="3091247"/>
            <a:ext cx="3260817" cy="36936"/>
          </a:xfrm>
          <a:prstGeom prst="line">
            <a:avLst/>
          </a:prstGeom>
          <a:ln w="22225">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495649" y="402992"/>
            <a:ext cx="0" cy="3054583"/>
          </a:xfrm>
          <a:prstGeom prst="line">
            <a:avLst/>
          </a:prstGeom>
          <a:ln w="22225">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49322" y="2411463"/>
            <a:ext cx="4147105" cy="1316316"/>
          </a:xfrm>
          <a:prstGeom prst="line">
            <a:avLst/>
          </a:prstGeom>
          <a:ln w="254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36" name="Freeform 810"/>
          <p:cNvSpPr>
            <a:spLocks noEditPoints="1"/>
          </p:cNvSpPr>
          <p:nvPr/>
        </p:nvSpPr>
        <p:spPr bwMode="auto">
          <a:xfrm>
            <a:off x="5619433" y="810929"/>
            <a:ext cx="622387" cy="814669"/>
          </a:xfrm>
          <a:custGeom>
            <a:avLst/>
            <a:gdLst>
              <a:gd name="T0" fmla="*/ 48 w 52"/>
              <a:gd name="T1" fmla="*/ 44 h 68"/>
              <a:gd name="T2" fmla="*/ 44 w 52"/>
              <a:gd name="T3" fmla="*/ 68 h 68"/>
              <a:gd name="T4" fmla="*/ 12 w 52"/>
              <a:gd name="T5" fmla="*/ 68 h 68"/>
              <a:gd name="T6" fmla="*/ 8 w 52"/>
              <a:gd name="T7" fmla="*/ 44 h 68"/>
              <a:gd name="T8" fmla="*/ 4 w 52"/>
              <a:gd name="T9" fmla="*/ 44 h 68"/>
              <a:gd name="T10" fmla="*/ 4 w 52"/>
              <a:gd name="T11" fmla="*/ 38 h 68"/>
              <a:gd name="T12" fmla="*/ 25 w 52"/>
              <a:gd name="T13" fmla="*/ 38 h 68"/>
              <a:gd name="T14" fmla="*/ 20 w 52"/>
              <a:gd name="T15" fmla="*/ 32 h 68"/>
              <a:gd name="T16" fmla="*/ 10 w 52"/>
              <a:gd name="T17" fmla="*/ 32 h 68"/>
              <a:gd name="T18" fmla="*/ 1 w 52"/>
              <a:gd name="T19" fmla="*/ 24 h 68"/>
              <a:gd name="T20" fmla="*/ 1 w 52"/>
              <a:gd name="T21" fmla="*/ 24 h 68"/>
              <a:gd name="T22" fmla="*/ 0 w 52"/>
              <a:gd name="T23" fmla="*/ 22 h 68"/>
              <a:gd name="T24" fmla="*/ 2 w 52"/>
              <a:gd name="T25" fmla="*/ 21 h 68"/>
              <a:gd name="T26" fmla="*/ 14 w 52"/>
              <a:gd name="T27" fmla="*/ 19 h 68"/>
              <a:gd name="T28" fmla="*/ 18 w 52"/>
              <a:gd name="T29" fmla="*/ 20 h 68"/>
              <a:gd name="T30" fmla="*/ 21 w 52"/>
              <a:gd name="T31" fmla="*/ 23 h 68"/>
              <a:gd name="T32" fmla="*/ 22 w 52"/>
              <a:gd name="T33" fmla="*/ 30 h 68"/>
              <a:gd name="T34" fmla="*/ 27 w 52"/>
              <a:gd name="T35" fmla="*/ 34 h 68"/>
              <a:gd name="T36" fmla="*/ 28 w 52"/>
              <a:gd name="T37" fmla="*/ 28 h 68"/>
              <a:gd name="T38" fmla="*/ 24 w 52"/>
              <a:gd name="T39" fmla="*/ 19 h 68"/>
              <a:gd name="T40" fmla="*/ 25 w 52"/>
              <a:gd name="T41" fmla="*/ 13 h 68"/>
              <a:gd name="T42" fmla="*/ 28 w 52"/>
              <a:gd name="T43" fmla="*/ 8 h 68"/>
              <a:gd name="T44" fmla="*/ 46 w 52"/>
              <a:gd name="T45" fmla="*/ 0 h 68"/>
              <a:gd name="T46" fmla="*/ 48 w 52"/>
              <a:gd name="T47" fmla="*/ 0 h 68"/>
              <a:gd name="T48" fmla="*/ 48 w 52"/>
              <a:gd name="T49" fmla="*/ 3 h 68"/>
              <a:gd name="T50" fmla="*/ 48 w 52"/>
              <a:gd name="T51" fmla="*/ 3 h 68"/>
              <a:gd name="T52" fmla="*/ 45 w 52"/>
              <a:gd name="T53" fmla="*/ 19 h 68"/>
              <a:gd name="T54" fmla="*/ 32 w 52"/>
              <a:gd name="T55" fmla="*/ 29 h 68"/>
              <a:gd name="T56" fmla="*/ 31 w 52"/>
              <a:gd name="T57" fmla="*/ 38 h 68"/>
              <a:gd name="T58" fmla="*/ 52 w 52"/>
              <a:gd name="T59" fmla="*/ 38 h 68"/>
              <a:gd name="T60" fmla="*/ 52 w 52"/>
              <a:gd name="T61" fmla="*/ 44 h 68"/>
              <a:gd name="T62" fmla="*/ 48 w 52"/>
              <a:gd name="T63" fmla="*/ 44 h 68"/>
              <a:gd name="T64" fmla="*/ 18 w 52"/>
              <a:gd name="T65" fmla="*/ 30 h 68"/>
              <a:gd name="T66" fmla="*/ 10 w 52"/>
              <a:gd name="T67" fmla="*/ 25 h 68"/>
              <a:gd name="T68" fmla="*/ 11 w 52"/>
              <a:gd name="T69" fmla="*/ 23 h 68"/>
              <a:gd name="T70" fmla="*/ 19 w 52"/>
              <a:gd name="T71" fmla="*/ 27 h 68"/>
              <a:gd name="T72" fmla="*/ 18 w 52"/>
              <a:gd name="T73" fmla="*/ 25 h 68"/>
              <a:gd name="T74" fmla="*/ 17 w 52"/>
              <a:gd name="T75" fmla="*/ 23 h 68"/>
              <a:gd name="T76" fmla="*/ 14 w 52"/>
              <a:gd name="T77" fmla="*/ 22 h 68"/>
              <a:gd name="T78" fmla="*/ 5 w 52"/>
              <a:gd name="T79" fmla="*/ 23 h 68"/>
              <a:gd name="T80" fmla="*/ 11 w 52"/>
              <a:gd name="T81" fmla="*/ 29 h 68"/>
              <a:gd name="T82" fmla="*/ 18 w 52"/>
              <a:gd name="T83" fmla="*/ 30 h 68"/>
              <a:gd name="T84" fmla="*/ 30 w 52"/>
              <a:gd name="T85" fmla="*/ 22 h 68"/>
              <a:gd name="T86" fmla="*/ 35 w 52"/>
              <a:gd name="T87" fmla="*/ 14 h 68"/>
              <a:gd name="T88" fmla="*/ 37 w 52"/>
              <a:gd name="T89" fmla="*/ 15 h 68"/>
              <a:gd name="T90" fmla="*/ 33 w 52"/>
              <a:gd name="T91" fmla="*/ 24 h 68"/>
              <a:gd name="T92" fmla="*/ 41 w 52"/>
              <a:gd name="T93" fmla="*/ 17 h 68"/>
              <a:gd name="T94" fmla="*/ 44 w 52"/>
              <a:gd name="T95" fmla="*/ 6 h 68"/>
              <a:gd name="T96" fmla="*/ 32 w 52"/>
              <a:gd name="T97" fmla="*/ 12 h 68"/>
              <a:gd name="T98" fmla="*/ 29 w 52"/>
              <a:gd name="T99" fmla="*/ 15 h 68"/>
              <a:gd name="T100" fmla="*/ 29 w 52"/>
              <a:gd name="T101" fmla="*/ 19 h 68"/>
              <a:gd name="T102" fmla="*/ 30 w 52"/>
              <a:gd name="T103" fmla="*/ 2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 h="68">
                <a:moveTo>
                  <a:pt x="48" y="44"/>
                </a:moveTo>
                <a:cubicBezTo>
                  <a:pt x="44" y="68"/>
                  <a:pt x="44" y="68"/>
                  <a:pt x="44" y="68"/>
                </a:cubicBezTo>
                <a:cubicBezTo>
                  <a:pt x="12" y="68"/>
                  <a:pt x="12" y="68"/>
                  <a:pt x="12" y="68"/>
                </a:cubicBezTo>
                <a:cubicBezTo>
                  <a:pt x="8" y="44"/>
                  <a:pt x="8" y="44"/>
                  <a:pt x="8" y="44"/>
                </a:cubicBezTo>
                <a:cubicBezTo>
                  <a:pt x="4" y="44"/>
                  <a:pt x="4" y="44"/>
                  <a:pt x="4" y="44"/>
                </a:cubicBezTo>
                <a:cubicBezTo>
                  <a:pt x="4" y="38"/>
                  <a:pt x="4" y="38"/>
                  <a:pt x="4" y="38"/>
                </a:cubicBezTo>
                <a:cubicBezTo>
                  <a:pt x="25" y="38"/>
                  <a:pt x="25" y="38"/>
                  <a:pt x="25" y="38"/>
                </a:cubicBezTo>
                <a:cubicBezTo>
                  <a:pt x="24" y="36"/>
                  <a:pt x="22" y="34"/>
                  <a:pt x="20" y="32"/>
                </a:cubicBezTo>
                <a:cubicBezTo>
                  <a:pt x="17" y="34"/>
                  <a:pt x="13" y="34"/>
                  <a:pt x="10" y="32"/>
                </a:cubicBezTo>
                <a:cubicBezTo>
                  <a:pt x="6" y="30"/>
                  <a:pt x="3" y="27"/>
                  <a:pt x="1" y="24"/>
                </a:cubicBezTo>
                <a:cubicBezTo>
                  <a:pt x="1" y="24"/>
                  <a:pt x="1" y="24"/>
                  <a:pt x="1" y="24"/>
                </a:cubicBezTo>
                <a:cubicBezTo>
                  <a:pt x="0" y="22"/>
                  <a:pt x="0" y="22"/>
                  <a:pt x="0" y="22"/>
                </a:cubicBezTo>
                <a:cubicBezTo>
                  <a:pt x="2" y="21"/>
                  <a:pt x="2" y="21"/>
                  <a:pt x="2" y="21"/>
                </a:cubicBezTo>
                <a:cubicBezTo>
                  <a:pt x="6" y="19"/>
                  <a:pt x="10" y="18"/>
                  <a:pt x="14" y="19"/>
                </a:cubicBezTo>
                <a:cubicBezTo>
                  <a:pt x="16" y="19"/>
                  <a:pt x="17" y="20"/>
                  <a:pt x="18" y="20"/>
                </a:cubicBezTo>
                <a:cubicBezTo>
                  <a:pt x="20" y="21"/>
                  <a:pt x="21" y="22"/>
                  <a:pt x="21" y="23"/>
                </a:cubicBezTo>
                <a:cubicBezTo>
                  <a:pt x="22" y="25"/>
                  <a:pt x="22" y="27"/>
                  <a:pt x="22" y="30"/>
                </a:cubicBezTo>
                <a:cubicBezTo>
                  <a:pt x="24" y="31"/>
                  <a:pt x="25" y="32"/>
                  <a:pt x="27" y="34"/>
                </a:cubicBezTo>
                <a:cubicBezTo>
                  <a:pt x="27" y="32"/>
                  <a:pt x="28" y="30"/>
                  <a:pt x="28" y="28"/>
                </a:cubicBezTo>
                <a:cubicBezTo>
                  <a:pt x="26" y="25"/>
                  <a:pt x="24" y="22"/>
                  <a:pt x="24" y="19"/>
                </a:cubicBezTo>
                <a:cubicBezTo>
                  <a:pt x="24" y="17"/>
                  <a:pt x="24" y="15"/>
                  <a:pt x="25" y="13"/>
                </a:cubicBezTo>
                <a:cubicBezTo>
                  <a:pt x="26" y="11"/>
                  <a:pt x="27" y="9"/>
                  <a:pt x="28" y="8"/>
                </a:cubicBezTo>
                <a:cubicBezTo>
                  <a:pt x="33" y="4"/>
                  <a:pt x="40" y="1"/>
                  <a:pt x="46" y="0"/>
                </a:cubicBezTo>
                <a:cubicBezTo>
                  <a:pt x="48" y="0"/>
                  <a:pt x="48" y="0"/>
                  <a:pt x="48" y="0"/>
                </a:cubicBezTo>
                <a:cubicBezTo>
                  <a:pt x="48" y="3"/>
                  <a:pt x="48" y="3"/>
                  <a:pt x="48" y="3"/>
                </a:cubicBezTo>
                <a:cubicBezTo>
                  <a:pt x="48" y="3"/>
                  <a:pt x="48" y="3"/>
                  <a:pt x="48" y="3"/>
                </a:cubicBezTo>
                <a:cubicBezTo>
                  <a:pt x="49" y="8"/>
                  <a:pt x="48" y="14"/>
                  <a:pt x="45" y="19"/>
                </a:cubicBezTo>
                <a:cubicBezTo>
                  <a:pt x="43" y="25"/>
                  <a:pt x="38" y="29"/>
                  <a:pt x="32" y="29"/>
                </a:cubicBezTo>
                <a:cubicBezTo>
                  <a:pt x="31" y="32"/>
                  <a:pt x="31" y="35"/>
                  <a:pt x="31" y="38"/>
                </a:cubicBezTo>
                <a:cubicBezTo>
                  <a:pt x="52" y="38"/>
                  <a:pt x="52" y="38"/>
                  <a:pt x="52" y="38"/>
                </a:cubicBezTo>
                <a:cubicBezTo>
                  <a:pt x="52" y="44"/>
                  <a:pt x="52" y="44"/>
                  <a:pt x="52" y="44"/>
                </a:cubicBezTo>
                <a:cubicBezTo>
                  <a:pt x="48" y="44"/>
                  <a:pt x="48" y="44"/>
                  <a:pt x="48" y="44"/>
                </a:cubicBezTo>
                <a:close/>
                <a:moveTo>
                  <a:pt x="18" y="30"/>
                </a:moveTo>
                <a:cubicBezTo>
                  <a:pt x="15" y="28"/>
                  <a:pt x="13" y="26"/>
                  <a:pt x="10" y="25"/>
                </a:cubicBezTo>
                <a:cubicBezTo>
                  <a:pt x="11" y="23"/>
                  <a:pt x="11" y="23"/>
                  <a:pt x="11" y="23"/>
                </a:cubicBezTo>
                <a:cubicBezTo>
                  <a:pt x="14" y="24"/>
                  <a:pt x="16" y="26"/>
                  <a:pt x="19" y="27"/>
                </a:cubicBezTo>
                <a:cubicBezTo>
                  <a:pt x="19" y="26"/>
                  <a:pt x="19" y="26"/>
                  <a:pt x="18" y="25"/>
                </a:cubicBezTo>
                <a:cubicBezTo>
                  <a:pt x="18" y="24"/>
                  <a:pt x="17" y="24"/>
                  <a:pt x="17" y="23"/>
                </a:cubicBezTo>
                <a:cubicBezTo>
                  <a:pt x="16" y="23"/>
                  <a:pt x="15" y="22"/>
                  <a:pt x="14" y="22"/>
                </a:cubicBezTo>
                <a:cubicBezTo>
                  <a:pt x="11" y="22"/>
                  <a:pt x="8" y="22"/>
                  <a:pt x="5" y="23"/>
                </a:cubicBezTo>
                <a:cubicBezTo>
                  <a:pt x="7" y="26"/>
                  <a:pt x="9" y="28"/>
                  <a:pt x="11" y="29"/>
                </a:cubicBezTo>
                <a:cubicBezTo>
                  <a:pt x="13" y="30"/>
                  <a:pt x="15" y="30"/>
                  <a:pt x="18" y="30"/>
                </a:cubicBezTo>
                <a:close/>
                <a:moveTo>
                  <a:pt x="30" y="22"/>
                </a:moveTo>
                <a:cubicBezTo>
                  <a:pt x="32" y="19"/>
                  <a:pt x="33" y="17"/>
                  <a:pt x="35" y="14"/>
                </a:cubicBezTo>
                <a:cubicBezTo>
                  <a:pt x="37" y="15"/>
                  <a:pt x="37" y="15"/>
                  <a:pt x="37" y="15"/>
                </a:cubicBezTo>
                <a:cubicBezTo>
                  <a:pt x="35" y="18"/>
                  <a:pt x="34" y="21"/>
                  <a:pt x="33" y="24"/>
                </a:cubicBezTo>
                <a:cubicBezTo>
                  <a:pt x="37" y="23"/>
                  <a:pt x="39" y="21"/>
                  <a:pt x="41" y="17"/>
                </a:cubicBezTo>
                <a:cubicBezTo>
                  <a:pt x="42" y="14"/>
                  <a:pt x="43" y="10"/>
                  <a:pt x="44" y="6"/>
                </a:cubicBezTo>
                <a:cubicBezTo>
                  <a:pt x="39" y="7"/>
                  <a:pt x="35" y="9"/>
                  <a:pt x="32" y="12"/>
                </a:cubicBezTo>
                <a:cubicBezTo>
                  <a:pt x="31" y="13"/>
                  <a:pt x="30" y="14"/>
                  <a:pt x="29" y="15"/>
                </a:cubicBezTo>
                <a:cubicBezTo>
                  <a:pt x="29" y="16"/>
                  <a:pt x="29" y="17"/>
                  <a:pt x="29" y="19"/>
                </a:cubicBezTo>
                <a:cubicBezTo>
                  <a:pt x="29" y="20"/>
                  <a:pt x="30" y="21"/>
                  <a:pt x="30" y="22"/>
                </a:cubicBezTo>
                <a:close/>
              </a:path>
            </a:pathLst>
          </a:custGeom>
          <a:gradFill>
            <a:gsLst>
              <a:gs pos="50000">
                <a:srgbClr val="36BC9B"/>
              </a:gs>
              <a:gs pos="50000">
                <a:srgbClr val="48CFAE"/>
              </a:gs>
            </a:gsLst>
            <a:lin ang="0" scaled="1"/>
          </a:gra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矩形 38"/>
          <p:cNvSpPr/>
          <p:nvPr/>
        </p:nvSpPr>
        <p:spPr>
          <a:xfrm>
            <a:off x="-39800" y="1800951"/>
            <a:ext cx="2219423" cy="494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云形标注 2"/>
          <p:cNvSpPr/>
          <p:nvPr/>
        </p:nvSpPr>
        <p:spPr>
          <a:xfrm>
            <a:off x="-264289" y="6128493"/>
            <a:ext cx="2296290" cy="1219200"/>
          </a:xfrm>
          <a:prstGeom prst="cloudCallout">
            <a:avLst>
              <a:gd name="adj1" fmla="val -11262"/>
              <a:gd name="adj2" fmla="val 327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云形标注 11"/>
          <p:cNvSpPr/>
          <p:nvPr/>
        </p:nvSpPr>
        <p:spPr>
          <a:xfrm>
            <a:off x="1167548" y="6128493"/>
            <a:ext cx="2296290" cy="1219200"/>
          </a:xfrm>
          <a:prstGeom prst="cloudCallout">
            <a:avLst>
              <a:gd name="adj1" fmla="val -11262"/>
              <a:gd name="adj2" fmla="val 327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云形标注 12"/>
          <p:cNvSpPr/>
          <p:nvPr/>
        </p:nvSpPr>
        <p:spPr>
          <a:xfrm>
            <a:off x="2645084" y="6092368"/>
            <a:ext cx="2296290" cy="1219200"/>
          </a:xfrm>
          <a:prstGeom prst="cloudCallout">
            <a:avLst>
              <a:gd name="adj1" fmla="val -11262"/>
              <a:gd name="adj2" fmla="val 327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云形标注 14"/>
          <p:cNvSpPr/>
          <p:nvPr/>
        </p:nvSpPr>
        <p:spPr>
          <a:xfrm>
            <a:off x="4408784" y="6121632"/>
            <a:ext cx="2158705" cy="1472735"/>
          </a:xfrm>
          <a:prstGeom prst="cloudCallout">
            <a:avLst>
              <a:gd name="adj1" fmla="val -11262"/>
              <a:gd name="adj2" fmla="val 327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云形标注 15"/>
          <p:cNvSpPr/>
          <p:nvPr/>
        </p:nvSpPr>
        <p:spPr>
          <a:xfrm>
            <a:off x="6104923" y="6092368"/>
            <a:ext cx="2296290" cy="1219200"/>
          </a:xfrm>
          <a:prstGeom prst="cloudCallout">
            <a:avLst>
              <a:gd name="adj1" fmla="val -11262"/>
              <a:gd name="adj2" fmla="val 327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云形标注 16"/>
          <p:cNvSpPr/>
          <p:nvPr/>
        </p:nvSpPr>
        <p:spPr>
          <a:xfrm>
            <a:off x="7519842" y="6124861"/>
            <a:ext cx="2296290" cy="1219200"/>
          </a:xfrm>
          <a:prstGeom prst="cloudCallout">
            <a:avLst>
              <a:gd name="adj1" fmla="val -11262"/>
              <a:gd name="adj2" fmla="val 327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椭圆 3"/>
          <p:cNvSpPr/>
          <p:nvPr/>
        </p:nvSpPr>
        <p:spPr>
          <a:xfrm>
            <a:off x="119397" y="5871467"/>
            <a:ext cx="338109" cy="3381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椭圆 17"/>
          <p:cNvSpPr/>
          <p:nvPr/>
        </p:nvSpPr>
        <p:spPr>
          <a:xfrm>
            <a:off x="670281" y="5859871"/>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椭圆 18"/>
          <p:cNvSpPr/>
          <p:nvPr/>
        </p:nvSpPr>
        <p:spPr>
          <a:xfrm>
            <a:off x="1433614" y="5631502"/>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椭圆 19"/>
          <p:cNvSpPr/>
          <p:nvPr/>
        </p:nvSpPr>
        <p:spPr>
          <a:xfrm>
            <a:off x="1864033" y="5975158"/>
            <a:ext cx="234418" cy="2344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p:cNvSpPr/>
          <p:nvPr/>
        </p:nvSpPr>
        <p:spPr>
          <a:xfrm>
            <a:off x="2204671" y="5744826"/>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椭圆 21"/>
          <p:cNvSpPr/>
          <p:nvPr/>
        </p:nvSpPr>
        <p:spPr>
          <a:xfrm>
            <a:off x="2907754" y="5764241"/>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a:off x="3382596" y="5878788"/>
            <a:ext cx="247160" cy="24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p:cNvSpPr/>
          <p:nvPr/>
        </p:nvSpPr>
        <p:spPr>
          <a:xfrm>
            <a:off x="3961994" y="5858083"/>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p:cNvSpPr/>
          <p:nvPr/>
        </p:nvSpPr>
        <p:spPr>
          <a:xfrm>
            <a:off x="4776535" y="6020538"/>
            <a:ext cx="279029" cy="2790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椭圆 25"/>
          <p:cNvSpPr/>
          <p:nvPr/>
        </p:nvSpPr>
        <p:spPr>
          <a:xfrm>
            <a:off x="5301109" y="5762752"/>
            <a:ext cx="120853" cy="1208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椭圆 26"/>
          <p:cNvSpPr/>
          <p:nvPr/>
        </p:nvSpPr>
        <p:spPr>
          <a:xfrm>
            <a:off x="5708842" y="5883605"/>
            <a:ext cx="263181" cy="2631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椭圆 27"/>
          <p:cNvSpPr/>
          <p:nvPr/>
        </p:nvSpPr>
        <p:spPr>
          <a:xfrm>
            <a:off x="6346057" y="5934537"/>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p:cNvSpPr/>
          <p:nvPr/>
        </p:nvSpPr>
        <p:spPr>
          <a:xfrm>
            <a:off x="6736255" y="5898929"/>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椭圆 31"/>
          <p:cNvSpPr/>
          <p:nvPr/>
        </p:nvSpPr>
        <p:spPr>
          <a:xfrm>
            <a:off x="7216453" y="5775671"/>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876652" y="5857502"/>
            <a:ext cx="260071" cy="260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a:off x="8525969" y="5874567"/>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椭圆 37"/>
          <p:cNvSpPr/>
          <p:nvPr/>
        </p:nvSpPr>
        <p:spPr>
          <a:xfrm>
            <a:off x="8830821" y="5651051"/>
            <a:ext cx="121190" cy="121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椭圆 39"/>
          <p:cNvSpPr/>
          <p:nvPr/>
        </p:nvSpPr>
        <p:spPr>
          <a:xfrm>
            <a:off x="7642192" y="5708238"/>
            <a:ext cx="129740" cy="129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8941038" y="5786812"/>
            <a:ext cx="180000" cy="1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椭圆 41"/>
          <p:cNvSpPr/>
          <p:nvPr/>
        </p:nvSpPr>
        <p:spPr>
          <a:xfrm>
            <a:off x="4501281" y="5798414"/>
            <a:ext cx="148672" cy="1486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p:cNvSpPr/>
          <p:nvPr/>
        </p:nvSpPr>
        <p:spPr>
          <a:xfrm>
            <a:off x="2653994" y="5952798"/>
            <a:ext cx="139569" cy="1395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43"/>
          <p:cNvSpPr/>
          <p:nvPr/>
        </p:nvSpPr>
        <p:spPr>
          <a:xfrm>
            <a:off x="1271970" y="5935279"/>
            <a:ext cx="152925" cy="1529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p:cNvSpPr/>
          <p:nvPr/>
        </p:nvSpPr>
        <p:spPr>
          <a:xfrm>
            <a:off x="119397" y="5406973"/>
            <a:ext cx="164032" cy="164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椭圆 45"/>
          <p:cNvSpPr/>
          <p:nvPr/>
        </p:nvSpPr>
        <p:spPr>
          <a:xfrm>
            <a:off x="730249" y="5504766"/>
            <a:ext cx="100267" cy="1002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8555436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428999"/>
            <a:ext cx="9144000" cy="3437999"/>
          </a:xfrm>
          <a:prstGeom prst="rect">
            <a:avLst/>
          </a:prstGeom>
          <a:solidFill>
            <a:srgbClr val="FB6E5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0" y="0"/>
            <a:ext cx="9144000" cy="3428999"/>
          </a:xfrm>
          <a:prstGeom prst="rect">
            <a:avLst/>
          </a:prstGeom>
          <a:solidFill>
            <a:srgbClr val="E957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圆角矩形 6"/>
          <p:cNvSpPr/>
          <p:nvPr/>
        </p:nvSpPr>
        <p:spPr>
          <a:xfrm>
            <a:off x="2324809" y="3082400"/>
            <a:ext cx="711200" cy="711200"/>
          </a:xfrm>
          <a:prstGeom prst="roundRect">
            <a:avLst>
              <a:gd name="adj" fmla="val 12649"/>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000" b="1" dirty="0" smtClean="0">
                <a:solidFill>
                  <a:schemeClr val="tx1"/>
                </a:solidFill>
              </a:rPr>
              <a:t>2</a:t>
            </a:r>
            <a:endParaRPr lang="zh-CN" altLang="en-US" sz="4000" b="1" dirty="0">
              <a:solidFill>
                <a:schemeClr val="tx1"/>
              </a:solidFill>
            </a:endParaRPr>
          </a:p>
        </p:txBody>
      </p:sp>
      <p:sp>
        <p:nvSpPr>
          <p:cNvPr id="8" name="圆角矩形 7"/>
          <p:cNvSpPr/>
          <p:nvPr/>
        </p:nvSpPr>
        <p:spPr>
          <a:xfrm>
            <a:off x="3512455" y="3082400"/>
            <a:ext cx="3352801" cy="711200"/>
          </a:xfrm>
          <a:prstGeom prst="roundRect">
            <a:avLst>
              <a:gd name="adj" fmla="val 997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8"/>
          <p:cNvSpPr txBox="1"/>
          <p:nvPr/>
        </p:nvSpPr>
        <p:spPr>
          <a:xfrm>
            <a:off x="3877204" y="3207167"/>
            <a:ext cx="2623301" cy="461665"/>
          </a:xfrm>
          <a:prstGeom prst="rect">
            <a:avLst/>
          </a:prstGeom>
          <a:noFill/>
        </p:spPr>
        <p:txBody>
          <a:bodyPr wrap="square" rtlCol="0">
            <a:spAutoFit/>
          </a:bodyPr>
          <a:lstStyle/>
          <a:p>
            <a:r>
              <a:rPr lang="zh-CN" altLang="en-US" sz="2400" b="1" dirty="0" smtClean="0"/>
              <a:t>此处输入你的标题</a:t>
            </a:r>
            <a:endParaRPr lang="zh-CN" altLang="en-US" sz="2400" b="1" dirty="0"/>
          </a:p>
        </p:txBody>
      </p:sp>
    </p:spTree>
    <p:extLst>
      <p:ext uri="{BB962C8B-B14F-4D97-AF65-F5344CB8AC3E}">
        <p14:creationId xmlns:p14="http://schemas.microsoft.com/office/powerpoint/2010/main" val="30053294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9573E"/>
        </a:solidFill>
        <a:effectLst/>
      </p:bgPr>
    </p:bg>
    <p:spTree>
      <p:nvGrpSpPr>
        <p:cNvPr id="1" name=""/>
        <p:cNvGrpSpPr/>
        <p:nvPr/>
      </p:nvGrpSpPr>
      <p:grpSpPr>
        <a:xfrm>
          <a:off x="0" y="0"/>
          <a:ext cx="0" cy="0"/>
          <a:chOff x="0" y="0"/>
          <a:chExt cx="0" cy="0"/>
        </a:xfrm>
      </p:grpSpPr>
      <p:sp>
        <p:nvSpPr>
          <p:cNvPr id="3" name="椭圆 2"/>
          <p:cNvSpPr/>
          <p:nvPr/>
        </p:nvSpPr>
        <p:spPr>
          <a:xfrm>
            <a:off x="1194163" y="3202713"/>
            <a:ext cx="1139100" cy="1139100"/>
          </a:xfrm>
          <a:prstGeom prst="ellipse">
            <a:avLst/>
          </a:prstGeom>
          <a:gradFill flip="none" rotWithShape="1">
            <a:gsLst>
              <a:gs pos="70000">
                <a:schemeClr val="bg1"/>
              </a:gs>
              <a:gs pos="70000">
                <a:srgbClr val="FFCE5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椭圆 3"/>
          <p:cNvSpPr/>
          <p:nvPr/>
        </p:nvSpPr>
        <p:spPr>
          <a:xfrm>
            <a:off x="3833166" y="2852238"/>
            <a:ext cx="1491162" cy="1491162"/>
          </a:xfrm>
          <a:prstGeom prst="ellipse">
            <a:avLst/>
          </a:prstGeom>
          <a:gradFill flip="none" rotWithShape="1">
            <a:gsLst>
              <a:gs pos="50000">
                <a:schemeClr val="bg1"/>
              </a:gs>
              <a:gs pos="50000">
                <a:srgbClr val="FFCE5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a:xfrm>
            <a:off x="6465888" y="2514600"/>
            <a:ext cx="1828800" cy="1828800"/>
          </a:xfrm>
          <a:prstGeom prst="ellipse">
            <a:avLst/>
          </a:prstGeom>
          <a:gradFill flip="none" rotWithShape="1">
            <a:gsLst>
              <a:gs pos="30000">
                <a:schemeClr val="bg1"/>
              </a:gs>
              <a:gs pos="30000">
                <a:srgbClr val="FFCE5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a:off x="1531800" y="2868092"/>
            <a:ext cx="463826" cy="463826"/>
          </a:xfrm>
          <a:prstGeom prst="ellipse">
            <a:avLst/>
          </a:prstGeom>
          <a:solidFill>
            <a:srgbClr val="E957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8"/>
          <p:cNvSpPr txBox="1"/>
          <p:nvPr/>
        </p:nvSpPr>
        <p:spPr>
          <a:xfrm>
            <a:off x="604887" y="4836904"/>
            <a:ext cx="2349340" cy="400110"/>
          </a:xfrm>
          <a:prstGeom prst="rect">
            <a:avLst/>
          </a:prstGeom>
          <a:noFill/>
        </p:spPr>
        <p:txBody>
          <a:bodyPr wrap="square" rtlCol="0">
            <a:spAutoFit/>
          </a:bodyPr>
          <a:lstStyle/>
          <a:p>
            <a:r>
              <a:rPr lang="zh-CN" altLang="en-US" sz="2000" b="1" dirty="0" smtClean="0">
                <a:solidFill>
                  <a:schemeClr val="bg1"/>
                </a:solidFill>
              </a:rPr>
              <a:t>此处输入你的标题</a:t>
            </a:r>
            <a:endParaRPr lang="zh-CN" altLang="en-US" sz="2000" b="1" dirty="0">
              <a:solidFill>
                <a:schemeClr val="bg1"/>
              </a:solidFill>
            </a:endParaRPr>
          </a:p>
        </p:txBody>
      </p:sp>
      <p:sp>
        <p:nvSpPr>
          <p:cNvPr id="10" name="文本框 9"/>
          <p:cNvSpPr txBox="1"/>
          <p:nvPr/>
        </p:nvSpPr>
        <p:spPr>
          <a:xfrm>
            <a:off x="3445008" y="4836904"/>
            <a:ext cx="2349340" cy="400110"/>
          </a:xfrm>
          <a:prstGeom prst="rect">
            <a:avLst/>
          </a:prstGeom>
          <a:noFill/>
        </p:spPr>
        <p:txBody>
          <a:bodyPr wrap="square" rtlCol="0">
            <a:spAutoFit/>
          </a:bodyPr>
          <a:lstStyle/>
          <a:p>
            <a:r>
              <a:rPr lang="zh-CN" altLang="en-US" sz="2000" b="1" dirty="0" smtClean="0">
                <a:solidFill>
                  <a:schemeClr val="bg1"/>
                </a:solidFill>
              </a:rPr>
              <a:t>此处输入你的标题</a:t>
            </a:r>
            <a:endParaRPr lang="zh-CN" altLang="en-US" sz="2000" b="1" dirty="0">
              <a:solidFill>
                <a:schemeClr val="bg1"/>
              </a:solidFill>
            </a:endParaRPr>
          </a:p>
        </p:txBody>
      </p:sp>
      <p:sp>
        <p:nvSpPr>
          <p:cNvPr id="11" name="文本框 10"/>
          <p:cNvSpPr txBox="1"/>
          <p:nvPr/>
        </p:nvSpPr>
        <p:spPr>
          <a:xfrm>
            <a:off x="6285130" y="4836904"/>
            <a:ext cx="2349340" cy="400110"/>
          </a:xfrm>
          <a:prstGeom prst="rect">
            <a:avLst/>
          </a:prstGeom>
          <a:noFill/>
        </p:spPr>
        <p:txBody>
          <a:bodyPr wrap="square" rtlCol="0">
            <a:spAutoFit/>
          </a:bodyPr>
          <a:lstStyle/>
          <a:p>
            <a:r>
              <a:rPr lang="zh-CN" altLang="en-US" sz="2000" b="1" dirty="0" smtClean="0">
                <a:solidFill>
                  <a:schemeClr val="bg1"/>
                </a:solidFill>
              </a:rPr>
              <a:t>此处输入你的标题</a:t>
            </a:r>
            <a:endParaRPr lang="zh-CN" altLang="en-US" sz="2000" b="1" dirty="0">
              <a:solidFill>
                <a:schemeClr val="bg1"/>
              </a:solidFill>
            </a:endParaRPr>
          </a:p>
        </p:txBody>
      </p:sp>
      <p:sp>
        <p:nvSpPr>
          <p:cNvPr id="12" name="椭圆 11"/>
          <p:cNvSpPr/>
          <p:nvPr/>
        </p:nvSpPr>
        <p:spPr>
          <a:xfrm>
            <a:off x="4340087" y="2535860"/>
            <a:ext cx="463826" cy="463826"/>
          </a:xfrm>
          <a:prstGeom prst="ellipse">
            <a:avLst/>
          </a:prstGeom>
          <a:solidFill>
            <a:srgbClr val="E957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椭圆 12"/>
          <p:cNvSpPr/>
          <p:nvPr/>
        </p:nvSpPr>
        <p:spPr>
          <a:xfrm>
            <a:off x="7148375" y="2282687"/>
            <a:ext cx="463826" cy="463826"/>
          </a:xfrm>
          <a:prstGeom prst="ellipse">
            <a:avLst/>
          </a:prstGeom>
          <a:solidFill>
            <a:srgbClr val="E957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5" name="直接连接符 14"/>
          <p:cNvCxnSpPr/>
          <p:nvPr/>
        </p:nvCxnSpPr>
        <p:spPr>
          <a:xfrm>
            <a:off x="1103322" y="4506843"/>
            <a:ext cx="1352471"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911609" y="4506843"/>
            <a:ext cx="1352471"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719897" y="4506843"/>
            <a:ext cx="1352471"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rot="19642779">
            <a:off x="1501548" y="2747702"/>
            <a:ext cx="252770" cy="252770"/>
          </a:xfrm>
          <a:prstGeom prst="ellipse">
            <a:avLst/>
          </a:prstGeom>
          <a:gradFill>
            <a:gsLst>
              <a:gs pos="50000">
                <a:srgbClr val="FFCE55"/>
              </a:gs>
              <a:gs pos="50000">
                <a:schemeClr val="bg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rot="2024811">
            <a:off x="4504174" y="2322923"/>
            <a:ext cx="304251" cy="304251"/>
          </a:xfrm>
          <a:prstGeom prst="ellipse">
            <a:avLst/>
          </a:prstGeom>
          <a:gradFill>
            <a:gsLst>
              <a:gs pos="50000">
                <a:srgbClr val="FFCE55"/>
              </a:gs>
              <a:gs pos="50000">
                <a:srgbClr val="36BC9B"/>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椭圆 33"/>
          <p:cNvSpPr/>
          <p:nvPr/>
        </p:nvSpPr>
        <p:spPr>
          <a:xfrm rot="2024811">
            <a:off x="4243061" y="2065410"/>
            <a:ext cx="249387" cy="249387"/>
          </a:xfrm>
          <a:prstGeom prst="ellipse">
            <a:avLst/>
          </a:prstGeom>
          <a:gradFill>
            <a:gsLst>
              <a:gs pos="50000">
                <a:srgbClr val="FFCE55"/>
              </a:gs>
              <a:gs pos="50000">
                <a:srgbClr val="4B89D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p:cNvSpPr/>
          <p:nvPr/>
        </p:nvSpPr>
        <p:spPr>
          <a:xfrm rot="19642779">
            <a:off x="4397370" y="1523704"/>
            <a:ext cx="362754" cy="362754"/>
          </a:xfrm>
          <a:prstGeom prst="ellipse">
            <a:avLst/>
          </a:prstGeom>
          <a:gradFill>
            <a:gsLst>
              <a:gs pos="50000">
                <a:srgbClr val="FFCE55"/>
              </a:gs>
              <a:gs pos="50000">
                <a:schemeClr val="bg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椭圆 35"/>
          <p:cNvSpPr/>
          <p:nvPr/>
        </p:nvSpPr>
        <p:spPr>
          <a:xfrm rot="19642779">
            <a:off x="1417757" y="2160468"/>
            <a:ext cx="267778" cy="267778"/>
          </a:xfrm>
          <a:prstGeom prst="ellipse">
            <a:avLst/>
          </a:prstGeom>
          <a:gradFill>
            <a:gsLst>
              <a:gs pos="50000">
                <a:srgbClr val="FFCE55"/>
              </a:gs>
              <a:gs pos="50000">
                <a:schemeClr val="bg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椭圆 37"/>
          <p:cNvSpPr/>
          <p:nvPr/>
        </p:nvSpPr>
        <p:spPr>
          <a:xfrm rot="2024811">
            <a:off x="1486113" y="1158407"/>
            <a:ext cx="270293" cy="270293"/>
          </a:xfrm>
          <a:prstGeom prst="ellipse">
            <a:avLst/>
          </a:prstGeom>
          <a:gradFill>
            <a:gsLst>
              <a:gs pos="50000">
                <a:srgbClr val="FFCE55"/>
              </a:gs>
              <a:gs pos="50000">
                <a:srgbClr val="36BC9B"/>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椭圆 38"/>
          <p:cNvSpPr/>
          <p:nvPr/>
        </p:nvSpPr>
        <p:spPr>
          <a:xfrm rot="2024811">
            <a:off x="1779933" y="2441777"/>
            <a:ext cx="236937" cy="236937"/>
          </a:xfrm>
          <a:prstGeom prst="ellipse">
            <a:avLst/>
          </a:prstGeom>
          <a:gradFill>
            <a:gsLst>
              <a:gs pos="50000">
                <a:srgbClr val="FFCE55"/>
              </a:gs>
              <a:gs pos="50000">
                <a:srgbClr val="36BC9B"/>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p:cNvSpPr/>
          <p:nvPr/>
        </p:nvSpPr>
        <p:spPr>
          <a:xfrm rot="2024811">
            <a:off x="1729578" y="1614823"/>
            <a:ext cx="339890" cy="339890"/>
          </a:xfrm>
          <a:prstGeom prst="ellipse">
            <a:avLst/>
          </a:prstGeom>
          <a:gradFill>
            <a:gsLst>
              <a:gs pos="50000">
                <a:srgbClr val="FFCE55"/>
              </a:gs>
              <a:gs pos="50000">
                <a:srgbClr val="4B89D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椭圆 43"/>
          <p:cNvSpPr/>
          <p:nvPr/>
        </p:nvSpPr>
        <p:spPr>
          <a:xfrm rot="2024811">
            <a:off x="4277948" y="907425"/>
            <a:ext cx="246374" cy="246374"/>
          </a:xfrm>
          <a:prstGeom prst="ellipse">
            <a:avLst/>
          </a:prstGeom>
          <a:gradFill>
            <a:gsLst>
              <a:gs pos="50000">
                <a:srgbClr val="FFCE55"/>
              </a:gs>
              <a:gs pos="50000">
                <a:srgbClr val="36BC9B"/>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p:cNvSpPr/>
          <p:nvPr/>
        </p:nvSpPr>
        <p:spPr>
          <a:xfrm rot="2024811">
            <a:off x="7430330" y="1824515"/>
            <a:ext cx="304251" cy="304251"/>
          </a:xfrm>
          <a:prstGeom prst="ellipse">
            <a:avLst/>
          </a:prstGeom>
          <a:gradFill>
            <a:gsLst>
              <a:gs pos="50000">
                <a:srgbClr val="FFCE55"/>
              </a:gs>
              <a:gs pos="50000">
                <a:srgbClr val="36BC9B"/>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椭圆 45"/>
          <p:cNvSpPr/>
          <p:nvPr/>
        </p:nvSpPr>
        <p:spPr>
          <a:xfrm rot="2024811">
            <a:off x="7159967" y="2193987"/>
            <a:ext cx="249387" cy="249387"/>
          </a:xfrm>
          <a:prstGeom prst="ellipse">
            <a:avLst/>
          </a:prstGeom>
          <a:gradFill>
            <a:gsLst>
              <a:gs pos="50000">
                <a:srgbClr val="FFCE55"/>
              </a:gs>
              <a:gs pos="50000">
                <a:srgbClr val="4B89D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7" name="椭圆 46"/>
          <p:cNvSpPr/>
          <p:nvPr/>
        </p:nvSpPr>
        <p:spPr>
          <a:xfrm rot="19642779">
            <a:off x="7019810" y="1357359"/>
            <a:ext cx="362754" cy="362754"/>
          </a:xfrm>
          <a:prstGeom prst="ellipse">
            <a:avLst/>
          </a:prstGeom>
          <a:gradFill>
            <a:gsLst>
              <a:gs pos="50000">
                <a:srgbClr val="FFCE55"/>
              </a:gs>
              <a:gs pos="50000">
                <a:schemeClr val="bg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椭圆 47"/>
          <p:cNvSpPr/>
          <p:nvPr/>
        </p:nvSpPr>
        <p:spPr>
          <a:xfrm rot="2024811">
            <a:off x="7499406" y="1216025"/>
            <a:ext cx="246374" cy="246374"/>
          </a:xfrm>
          <a:prstGeom prst="ellipse">
            <a:avLst/>
          </a:prstGeom>
          <a:gradFill>
            <a:gsLst>
              <a:gs pos="50000">
                <a:srgbClr val="FFCE55"/>
              </a:gs>
              <a:gs pos="50000">
                <a:srgbClr val="36BC9B"/>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椭圆 48"/>
          <p:cNvSpPr/>
          <p:nvPr/>
        </p:nvSpPr>
        <p:spPr>
          <a:xfrm rot="2024811">
            <a:off x="7187008" y="807542"/>
            <a:ext cx="249387" cy="249387"/>
          </a:xfrm>
          <a:prstGeom prst="ellipse">
            <a:avLst/>
          </a:prstGeom>
          <a:gradFill>
            <a:gsLst>
              <a:gs pos="50000">
                <a:srgbClr val="FFCE55"/>
              </a:gs>
              <a:gs pos="50000">
                <a:srgbClr val="4B89D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椭圆 49"/>
          <p:cNvSpPr/>
          <p:nvPr/>
        </p:nvSpPr>
        <p:spPr>
          <a:xfrm rot="19642779">
            <a:off x="4698913" y="1150076"/>
            <a:ext cx="223500" cy="223500"/>
          </a:xfrm>
          <a:prstGeom prst="ellipse">
            <a:avLst/>
          </a:prstGeom>
          <a:gradFill>
            <a:gsLst>
              <a:gs pos="50000">
                <a:srgbClr val="FFCE55"/>
              </a:gs>
              <a:gs pos="50000">
                <a:schemeClr val="bg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27141545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9573E"/>
        </a:solidFill>
        <a:effectLst/>
      </p:bgPr>
    </p:bg>
    <p:spTree>
      <p:nvGrpSpPr>
        <p:cNvPr id="1" name=""/>
        <p:cNvGrpSpPr/>
        <p:nvPr/>
      </p:nvGrpSpPr>
      <p:grpSpPr>
        <a:xfrm>
          <a:off x="0" y="0"/>
          <a:ext cx="0" cy="0"/>
          <a:chOff x="0" y="0"/>
          <a:chExt cx="0" cy="0"/>
        </a:xfrm>
      </p:grpSpPr>
      <p:graphicFrame>
        <p:nvGraphicFramePr>
          <p:cNvPr id="9" name="图表 8"/>
          <p:cNvGraphicFramePr/>
          <p:nvPr>
            <p:extLst>
              <p:ext uri="{D42A27DB-BD31-4B8C-83A1-F6EECF244321}">
                <p14:modId xmlns:p14="http://schemas.microsoft.com/office/powerpoint/2010/main" val="596001543"/>
              </p:ext>
            </p:extLst>
          </p:nvPr>
        </p:nvGraphicFramePr>
        <p:xfrm>
          <a:off x="1364342" y="2345634"/>
          <a:ext cx="6229153" cy="3087757"/>
        </p:xfrm>
        <a:graphic>
          <a:graphicData uri="http://schemas.openxmlformats.org/drawingml/2006/chart">
            <c:chart xmlns:c="http://schemas.openxmlformats.org/drawingml/2006/chart" xmlns:r="http://schemas.openxmlformats.org/officeDocument/2006/relationships" r:id="rId2"/>
          </a:graphicData>
        </a:graphic>
      </p:graphicFrame>
      <p:sp>
        <p:nvSpPr>
          <p:cNvPr id="19" name="文本框 18"/>
          <p:cNvSpPr txBox="1"/>
          <p:nvPr/>
        </p:nvSpPr>
        <p:spPr>
          <a:xfrm>
            <a:off x="2849834" y="825598"/>
            <a:ext cx="3444333" cy="584775"/>
          </a:xfrm>
          <a:prstGeom prst="rect">
            <a:avLst/>
          </a:prstGeom>
          <a:noFill/>
        </p:spPr>
        <p:txBody>
          <a:bodyPr wrap="square" rtlCol="0">
            <a:spAutoFit/>
          </a:bodyPr>
          <a:lstStyle/>
          <a:p>
            <a:r>
              <a:rPr lang="zh-CN" altLang="en-US" sz="3200" b="1" dirty="0" smtClean="0">
                <a:solidFill>
                  <a:schemeClr val="bg1"/>
                </a:solidFill>
              </a:rPr>
              <a:t>此处输入你的标题</a:t>
            </a:r>
            <a:endParaRPr lang="zh-CN" altLang="en-US" sz="3200" b="1" dirty="0">
              <a:solidFill>
                <a:schemeClr val="bg1"/>
              </a:solidFill>
            </a:endParaRPr>
          </a:p>
        </p:txBody>
      </p:sp>
      <p:grpSp>
        <p:nvGrpSpPr>
          <p:cNvPr id="32" name="组合 31"/>
          <p:cNvGrpSpPr/>
          <p:nvPr/>
        </p:nvGrpSpPr>
        <p:grpSpPr>
          <a:xfrm>
            <a:off x="2905125" y="1602567"/>
            <a:ext cx="3333750" cy="291697"/>
            <a:chOff x="2844800" y="1483298"/>
            <a:chExt cx="3333750" cy="291697"/>
          </a:xfrm>
        </p:grpSpPr>
        <p:sp>
          <p:nvSpPr>
            <p:cNvPr id="20" name="椭圆 19"/>
            <p:cNvSpPr/>
            <p:nvPr/>
          </p:nvSpPr>
          <p:spPr>
            <a:xfrm>
              <a:off x="4280303" y="1483298"/>
              <a:ext cx="291697" cy="291697"/>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2" name="直接连接符 21"/>
            <p:cNvCxnSpPr>
              <a:stCxn id="20" idx="2"/>
            </p:cNvCxnSpPr>
            <p:nvPr/>
          </p:nvCxnSpPr>
          <p:spPr>
            <a:xfrm flipH="1">
              <a:off x="2844800" y="1629147"/>
              <a:ext cx="1435503"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0" idx="6"/>
            </p:cNvCxnSpPr>
            <p:nvPr/>
          </p:nvCxnSpPr>
          <p:spPr>
            <a:xfrm>
              <a:off x="4572000" y="1629147"/>
              <a:ext cx="160655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831647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flipH="1">
            <a:off x="0" y="3429000"/>
            <a:ext cx="9144000" cy="3429000"/>
          </a:xfrm>
          <a:prstGeom prst="rect">
            <a:avLst/>
          </a:prstGeom>
          <a:solidFill>
            <a:srgbClr val="36BC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0" y="0"/>
            <a:ext cx="9144000" cy="3429000"/>
          </a:xfrm>
          <a:prstGeom prst="rect">
            <a:avLst/>
          </a:prstGeom>
          <a:solidFill>
            <a:srgbClr val="48C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2324809" y="3082400"/>
            <a:ext cx="711200" cy="711200"/>
          </a:xfrm>
          <a:prstGeom prst="roundRect">
            <a:avLst>
              <a:gd name="adj" fmla="val 12649"/>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000" b="1" dirty="0" smtClean="0">
                <a:solidFill>
                  <a:schemeClr val="tx1"/>
                </a:solidFill>
              </a:rPr>
              <a:t>3</a:t>
            </a:r>
            <a:endParaRPr lang="zh-CN" altLang="en-US" sz="4000" b="1" dirty="0">
              <a:solidFill>
                <a:schemeClr val="tx1"/>
              </a:solidFill>
            </a:endParaRPr>
          </a:p>
        </p:txBody>
      </p:sp>
      <p:sp>
        <p:nvSpPr>
          <p:cNvPr id="6" name="圆角矩形 5"/>
          <p:cNvSpPr/>
          <p:nvPr/>
        </p:nvSpPr>
        <p:spPr>
          <a:xfrm>
            <a:off x="3512455" y="3082400"/>
            <a:ext cx="3352801" cy="711200"/>
          </a:xfrm>
          <a:prstGeom prst="roundRect">
            <a:avLst>
              <a:gd name="adj" fmla="val 997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p:cNvSpPr txBox="1"/>
          <p:nvPr/>
        </p:nvSpPr>
        <p:spPr>
          <a:xfrm>
            <a:off x="3877204" y="3207167"/>
            <a:ext cx="2623301" cy="461665"/>
          </a:xfrm>
          <a:prstGeom prst="rect">
            <a:avLst/>
          </a:prstGeom>
          <a:noFill/>
        </p:spPr>
        <p:txBody>
          <a:bodyPr wrap="square" rtlCol="0">
            <a:spAutoFit/>
          </a:bodyPr>
          <a:lstStyle/>
          <a:p>
            <a:r>
              <a:rPr lang="zh-CN" altLang="en-US" sz="2400" b="1" dirty="0" smtClean="0"/>
              <a:t>此处输入你的标题</a:t>
            </a:r>
            <a:endParaRPr lang="zh-CN" altLang="en-US" sz="2400" b="1" dirty="0"/>
          </a:p>
        </p:txBody>
      </p:sp>
    </p:spTree>
    <p:extLst>
      <p:ext uri="{BB962C8B-B14F-4D97-AF65-F5344CB8AC3E}">
        <p14:creationId xmlns:p14="http://schemas.microsoft.com/office/powerpoint/2010/main" val="14705983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solidFill>
          <a:prstDash val="solid"/>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771</TotalTime>
  <Words>706</Words>
  <Application>Microsoft Office PowerPoint</Application>
  <PresentationFormat>全屏显示(4:3)</PresentationFormat>
  <Paragraphs>43</Paragraphs>
  <Slides>16</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16</vt:i4>
      </vt:variant>
    </vt:vector>
  </HeadingPairs>
  <TitlesOfParts>
    <vt:vector size="24"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57</cp:revision>
  <dcterms:created xsi:type="dcterms:W3CDTF">2014-12-19T11:09:44Z</dcterms:created>
  <dcterms:modified xsi:type="dcterms:W3CDTF">2015-09-11T03:07:36Z</dcterms:modified>
</cp:coreProperties>
</file>