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0"/>
  </p:notesMasterIdLst>
  <p:sldIdLst>
    <p:sldId id="256" r:id="rId3"/>
    <p:sldId id="274" r:id="rId4"/>
    <p:sldId id="273" r:id="rId5"/>
    <p:sldId id="285" r:id="rId6"/>
    <p:sldId id="303" r:id="rId7"/>
    <p:sldId id="287" r:id="rId8"/>
    <p:sldId id="266" r:id="rId9"/>
    <p:sldId id="300" r:id="rId10"/>
    <p:sldId id="278" r:id="rId11"/>
    <p:sldId id="279" r:id="rId12"/>
    <p:sldId id="280" r:id="rId13"/>
    <p:sldId id="281" r:id="rId14"/>
    <p:sldId id="304" r:id="rId15"/>
    <p:sldId id="302" r:id="rId16"/>
    <p:sldId id="301" r:id="rId17"/>
    <p:sldId id="305" r:id="rId18"/>
    <p:sldId id="286" r:id="rId19"/>
    <p:sldId id="272" r:id="rId20"/>
    <p:sldId id="299" r:id="rId21"/>
    <p:sldId id="289" r:id="rId22"/>
    <p:sldId id="295" r:id="rId23"/>
    <p:sldId id="307" r:id="rId24"/>
    <p:sldId id="309" r:id="rId25"/>
    <p:sldId id="310" r:id="rId26"/>
    <p:sldId id="306" r:id="rId27"/>
    <p:sldId id="311" r:id="rId28"/>
    <p:sldId id="31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27" autoAdjust="0"/>
  </p:normalViewPr>
  <p:slideViewPr>
    <p:cSldViewPr snapToGrid="0">
      <p:cViewPr varScale="1">
        <p:scale>
          <a:sx n="116" d="100"/>
          <a:sy n="116" d="100"/>
        </p:scale>
        <p:origin x="570" y="10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t>2015/9/12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21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428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35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3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81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72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90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1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878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06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13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81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7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0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4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472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12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1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rr.yanj.cn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 userDrawn="1"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val="35207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val="13973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11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7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val="18864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4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262" y="255501"/>
            <a:ext cx="11280322" cy="63418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8624" y="5397023"/>
            <a:ext cx="34805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原创</a:t>
            </a:r>
            <a:r>
              <a:rPr lang="zh-CN" altLang="en-US" dirty="0"/>
              <a:t>作者：学</a:t>
            </a:r>
            <a:r>
              <a:rPr lang="en-US" altLang="zh-CN" dirty="0"/>
              <a:t>P</a:t>
            </a:r>
            <a:r>
              <a:rPr lang="zh-CN" altLang="en-US" dirty="0" smtClean="0"/>
              <a:t>小站</a:t>
            </a:r>
            <a:endParaRPr lang="en-US" altLang="zh-CN" dirty="0" smtClean="0"/>
          </a:p>
          <a:p>
            <a:r>
              <a:rPr lang="zh-CN" altLang="en-US" dirty="0" smtClean="0"/>
              <a:t>店铺地址：</a:t>
            </a:r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lrr.yanj.cn</a:t>
            </a:r>
            <a:r>
              <a:rPr lang="en-US" altLang="zh-CN" dirty="0" smtClean="0"/>
              <a:t> </a:t>
            </a:r>
          </a:p>
          <a:p>
            <a:endParaRPr lang="en-US" altLang="zh-CN" dirty="0"/>
          </a:p>
          <a:p>
            <a:r>
              <a:rPr lang="en-US" altLang="zh-CN" dirty="0" smtClean="0">
                <a:hlinkClick r:id="rId4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授权发布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51126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4869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40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</TotalTime>
  <Words>2257</Words>
  <Application>Microsoft Office PowerPoint</Application>
  <PresentationFormat>宽屏</PresentationFormat>
  <Paragraphs>155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 Unicode MS</vt:lpstr>
      <vt:lpstr>Meiryo</vt:lpstr>
      <vt:lpstr>华文新魏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lrr.yanj.cn</dc:creator>
  <cp:lastModifiedBy>kan</cp:lastModifiedBy>
  <cp:revision>717</cp:revision>
  <dcterms:created xsi:type="dcterms:W3CDTF">2014-05-20T02:53:28Z</dcterms:created>
  <dcterms:modified xsi:type="dcterms:W3CDTF">2015-09-12T14:55:19Z</dcterms:modified>
</cp:coreProperties>
</file>