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19"/>
  </p:notesMasterIdLst>
  <p:handoutMasterIdLst>
    <p:handoutMasterId r:id="rId20"/>
  </p:handoutMasterIdLst>
  <p:sldIdLst>
    <p:sldId id="257" r:id="rId6"/>
    <p:sldId id="258" r:id="rId7"/>
    <p:sldId id="260" r:id="rId8"/>
    <p:sldId id="261" r:id="rId9"/>
    <p:sldId id="262" r:id="rId10"/>
    <p:sldId id="267" r:id="rId11"/>
    <p:sldId id="268" r:id="rId12"/>
    <p:sldId id="269" r:id="rId13"/>
    <p:sldId id="263" r:id="rId14"/>
    <p:sldId id="264" r:id="rId15"/>
    <p:sldId id="265" r:id="rId16"/>
    <p:sldId id="270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3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42BC11-90CF-49FF-8D61-E8A8AAFE1BB6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EFAF7DB-220E-474B-A306-B18848A2E64E}">
      <dgm:prSet phldrT="[Text]"/>
      <dgm:spPr/>
      <dgm:t>
        <a:bodyPr/>
        <a:lstStyle/>
        <a:p>
          <a:r>
            <a:rPr lang="en-US" dirty="0" smtClean="0"/>
            <a:t>Group 1</a:t>
          </a:r>
          <a:endParaRPr lang="en-US" dirty="0"/>
        </a:p>
      </dgm:t>
    </dgm:pt>
    <dgm:pt modelId="{ADEA5C60-BA03-45CE-8AE4-87E8350E817F}" type="parTrans" cxnId="{E88E6FD0-5EE8-42CE-8AC4-D71962510EE7}">
      <dgm:prSet/>
      <dgm:spPr/>
      <dgm:t>
        <a:bodyPr/>
        <a:lstStyle/>
        <a:p>
          <a:endParaRPr lang="en-US"/>
        </a:p>
      </dgm:t>
    </dgm:pt>
    <dgm:pt modelId="{8655DB40-16AB-41AF-B7B9-C009642A6E8E}" type="sibTrans" cxnId="{E88E6FD0-5EE8-42CE-8AC4-D71962510EE7}">
      <dgm:prSet/>
      <dgm:spPr/>
      <dgm:t>
        <a:bodyPr/>
        <a:lstStyle/>
        <a:p>
          <a:endParaRPr lang="en-US"/>
        </a:p>
      </dgm:t>
    </dgm:pt>
    <dgm:pt modelId="{9CA7C66F-6CF9-4093-95BD-C861D9811AA0}">
      <dgm:prSet phldrT="[Text]"/>
      <dgm:spPr/>
      <dgm:t>
        <a:bodyPr/>
        <a:lstStyle/>
        <a:p>
          <a:r>
            <a:rPr lang="en-US" dirty="0" smtClean="0"/>
            <a:t>Group 2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 descr="Basic Block List" title="SmartArt"/>
        </a:ext>
      </dgm:extLst>
    </dgm:pt>
    <dgm:pt modelId="{5C383048-3A83-419C-82E9-AA46D2B4FFD3}" type="parTrans" cxnId="{1A254136-9EEE-43D0-BC71-1289B085104A}">
      <dgm:prSet/>
      <dgm:spPr/>
      <dgm:t>
        <a:bodyPr/>
        <a:lstStyle/>
        <a:p>
          <a:endParaRPr lang="en-US"/>
        </a:p>
      </dgm:t>
    </dgm:pt>
    <dgm:pt modelId="{9AC506A7-F034-46F5-B26F-46FD22856FB4}" type="sibTrans" cxnId="{1A254136-9EEE-43D0-BC71-1289B085104A}">
      <dgm:prSet/>
      <dgm:spPr/>
      <dgm:t>
        <a:bodyPr/>
        <a:lstStyle/>
        <a:p>
          <a:endParaRPr lang="en-US"/>
        </a:p>
      </dgm:t>
    </dgm:pt>
    <dgm:pt modelId="{8AEC6483-23EF-4414-8E2A-6A005181899E}">
      <dgm:prSet phldrT="[Text]"/>
      <dgm:spPr/>
      <dgm:t>
        <a:bodyPr/>
        <a:lstStyle/>
        <a:p>
          <a:r>
            <a:rPr lang="en-US" dirty="0" smtClean="0"/>
            <a:t>Group 3</a:t>
          </a:r>
          <a:endParaRPr lang="en-US" dirty="0"/>
        </a:p>
      </dgm:t>
    </dgm:pt>
    <dgm:pt modelId="{526DBE94-00A7-461E-AF61-51DFFA468BD0}" type="parTrans" cxnId="{976405B9-79B8-494E-A105-801AB128A327}">
      <dgm:prSet/>
      <dgm:spPr/>
      <dgm:t>
        <a:bodyPr/>
        <a:lstStyle/>
        <a:p>
          <a:endParaRPr lang="en-US"/>
        </a:p>
      </dgm:t>
    </dgm:pt>
    <dgm:pt modelId="{C81D2561-AE20-4589-919A-5479573342B0}" type="sibTrans" cxnId="{976405B9-79B8-494E-A105-801AB128A327}">
      <dgm:prSet/>
      <dgm:spPr/>
      <dgm:t>
        <a:bodyPr/>
        <a:lstStyle/>
        <a:p>
          <a:endParaRPr lang="en-US"/>
        </a:p>
      </dgm:t>
    </dgm:pt>
    <dgm:pt modelId="{056BF56F-CC43-4DDD-9D89-CA94DE101ECC}">
      <dgm:prSet phldrT="[Text]"/>
      <dgm:spPr/>
      <dgm:t>
        <a:bodyPr/>
        <a:lstStyle/>
        <a:p>
          <a:r>
            <a:rPr lang="en-US" dirty="0" smtClean="0"/>
            <a:t>Group 4</a:t>
          </a:r>
          <a:endParaRPr lang="en-US" dirty="0"/>
        </a:p>
      </dgm:t>
    </dgm:pt>
    <dgm:pt modelId="{001921C4-E4A3-488C-B466-13D798BB2038}" type="parTrans" cxnId="{778F2B2A-B50E-4B4B-8031-BBB0BAF3076A}">
      <dgm:prSet/>
      <dgm:spPr/>
      <dgm:t>
        <a:bodyPr/>
        <a:lstStyle/>
        <a:p>
          <a:endParaRPr lang="en-US"/>
        </a:p>
      </dgm:t>
    </dgm:pt>
    <dgm:pt modelId="{B28DA56B-359A-427D-B40B-7C9A5E29DAD4}" type="sibTrans" cxnId="{778F2B2A-B50E-4B4B-8031-BBB0BAF3076A}">
      <dgm:prSet/>
      <dgm:spPr/>
      <dgm:t>
        <a:bodyPr/>
        <a:lstStyle/>
        <a:p>
          <a:endParaRPr lang="en-US"/>
        </a:p>
      </dgm:t>
    </dgm:pt>
    <dgm:pt modelId="{204779DA-9EFD-416C-AA17-3047285492E6}">
      <dgm:prSet phldrT="[Text]"/>
      <dgm:spPr/>
      <dgm:t>
        <a:bodyPr/>
        <a:lstStyle/>
        <a:p>
          <a:r>
            <a:rPr lang="en-US" dirty="0" smtClean="0"/>
            <a:t>Group 5</a:t>
          </a:r>
          <a:endParaRPr lang="en-US" dirty="0"/>
        </a:p>
      </dgm:t>
    </dgm:pt>
    <dgm:pt modelId="{10182E5A-267A-4FF5-8BE4-365E5F0F59FD}" type="parTrans" cxnId="{4B45AE37-5E95-4459-A22C-A76A562E440A}">
      <dgm:prSet/>
      <dgm:spPr/>
      <dgm:t>
        <a:bodyPr/>
        <a:lstStyle/>
        <a:p>
          <a:endParaRPr lang="en-US"/>
        </a:p>
      </dgm:t>
    </dgm:pt>
    <dgm:pt modelId="{89F8EF12-ABE9-4852-AA60-32F3BE4FD92C}" type="sibTrans" cxnId="{4B45AE37-5E95-4459-A22C-A76A562E440A}">
      <dgm:prSet/>
      <dgm:spPr/>
      <dgm:t>
        <a:bodyPr/>
        <a:lstStyle/>
        <a:p>
          <a:endParaRPr lang="en-US"/>
        </a:p>
      </dgm:t>
    </dgm:pt>
    <dgm:pt modelId="{FBE57202-63C6-4AC6-8A48-2F7EEDE18422}">
      <dgm:prSet phldrT="[Text]"/>
      <dgm:spPr/>
      <dgm:t>
        <a:bodyPr/>
        <a:lstStyle/>
        <a:p>
          <a:r>
            <a:rPr lang="en-US" dirty="0" smtClean="0"/>
            <a:t>Group 6</a:t>
          </a:r>
          <a:endParaRPr lang="en-US" dirty="0"/>
        </a:p>
      </dgm:t>
    </dgm:pt>
    <dgm:pt modelId="{22E9EA7B-06A1-4DB0-8C13-4FDDC38F5300}" type="parTrans" cxnId="{89F86E09-7B46-4DCB-A438-8B1FC1DB0A71}">
      <dgm:prSet/>
      <dgm:spPr/>
      <dgm:t>
        <a:bodyPr/>
        <a:lstStyle/>
        <a:p>
          <a:endParaRPr lang="en-US"/>
        </a:p>
      </dgm:t>
    </dgm:pt>
    <dgm:pt modelId="{29B1D402-63E0-4277-B9B1-DE1AE207061C}" type="sibTrans" cxnId="{89F86E09-7B46-4DCB-A438-8B1FC1DB0A71}">
      <dgm:prSet/>
      <dgm:spPr/>
      <dgm:t>
        <a:bodyPr/>
        <a:lstStyle/>
        <a:p>
          <a:endParaRPr lang="en-US"/>
        </a:p>
      </dgm:t>
    </dgm:pt>
    <dgm:pt modelId="{068CCA7D-1404-4068-AB93-6968EFC37502}" type="pres">
      <dgm:prSet presAssocID="{B842BC11-90CF-49FF-8D61-E8A8AAFE1BB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AA4FAF7-2B1B-440D-AB04-52061A8327A8}" type="pres">
      <dgm:prSet presAssocID="{0EFAF7DB-220E-474B-A306-B18848A2E64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6C629E-FD24-4979-AD6C-FF765663342C}" type="pres">
      <dgm:prSet presAssocID="{8655DB40-16AB-41AF-B7B9-C009642A6E8E}" presName="sibTrans" presStyleCnt="0"/>
      <dgm:spPr/>
    </dgm:pt>
    <dgm:pt modelId="{C593AB34-4B84-4F47-A09D-1663F9F71AFC}" type="pres">
      <dgm:prSet presAssocID="{9CA7C66F-6CF9-4093-95BD-C861D9811AA0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D6466A-5AEB-4BDD-BDCC-43ADA92E714A}" type="pres">
      <dgm:prSet presAssocID="{9AC506A7-F034-46F5-B26F-46FD22856FB4}" presName="sibTrans" presStyleCnt="0"/>
      <dgm:spPr/>
    </dgm:pt>
    <dgm:pt modelId="{917D3CD9-BA5B-404E-931F-223BF970C99B}" type="pres">
      <dgm:prSet presAssocID="{8AEC6483-23EF-4414-8E2A-6A005181899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3BB6F-28BD-4A03-B872-7769C680243B}" type="pres">
      <dgm:prSet presAssocID="{C81D2561-AE20-4589-919A-5479573342B0}" presName="sibTrans" presStyleCnt="0"/>
      <dgm:spPr/>
    </dgm:pt>
    <dgm:pt modelId="{4F7EBD7D-DFCF-42D9-919C-E6E65091B79C}" type="pres">
      <dgm:prSet presAssocID="{056BF56F-CC43-4DDD-9D89-CA94DE101EC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1926FB-9294-4D9C-9214-4CEF0275C497}" type="pres">
      <dgm:prSet presAssocID="{B28DA56B-359A-427D-B40B-7C9A5E29DAD4}" presName="sibTrans" presStyleCnt="0"/>
      <dgm:spPr/>
    </dgm:pt>
    <dgm:pt modelId="{CB52FD11-6E75-4074-AC8F-10E0FD59B7A0}" type="pres">
      <dgm:prSet presAssocID="{204779DA-9EFD-416C-AA17-3047285492E6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588CD8-2C19-489E-9D24-02924B217C45}" type="pres">
      <dgm:prSet presAssocID="{89F8EF12-ABE9-4852-AA60-32F3BE4FD92C}" presName="sibTrans" presStyleCnt="0"/>
      <dgm:spPr/>
    </dgm:pt>
    <dgm:pt modelId="{76049CD1-75A7-4C80-9C4F-81F0D3E4B5DC}" type="pres">
      <dgm:prSet presAssocID="{FBE57202-63C6-4AC6-8A48-2F7EEDE184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739289-C7F5-4C2B-8002-E64A84A3CCF1}" type="presOf" srcId="{9CA7C66F-6CF9-4093-95BD-C861D9811AA0}" destId="{C593AB34-4B84-4F47-A09D-1663F9F71AFC}" srcOrd="0" destOrd="0" presId="urn:microsoft.com/office/officeart/2005/8/layout/default"/>
    <dgm:cxn modelId="{778F2B2A-B50E-4B4B-8031-BBB0BAF3076A}" srcId="{B842BC11-90CF-49FF-8D61-E8A8AAFE1BB6}" destId="{056BF56F-CC43-4DDD-9D89-CA94DE101ECC}" srcOrd="3" destOrd="0" parTransId="{001921C4-E4A3-488C-B466-13D798BB2038}" sibTransId="{B28DA56B-359A-427D-B40B-7C9A5E29DAD4}"/>
    <dgm:cxn modelId="{976405B9-79B8-494E-A105-801AB128A327}" srcId="{B842BC11-90CF-49FF-8D61-E8A8AAFE1BB6}" destId="{8AEC6483-23EF-4414-8E2A-6A005181899E}" srcOrd="2" destOrd="0" parTransId="{526DBE94-00A7-461E-AF61-51DFFA468BD0}" sibTransId="{C81D2561-AE20-4589-919A-5479573342B0}"/>
    <dgm:cxn modelId="{7095E1F8-4EDE-4430-B07D-B7175589A733}" type="presOf" srcId="{B842BC11-90CF-49FF-8D61-E8A8AAFE1BB6}" destId="{068CCA7D-1404-4068-AB93-6968EFC37502}" srcOrd="0" destOrd="0" presId="urn:microsoft.com/office/officeart/2005/8/layout/default"/>
    <dgm:cxn modelId="{5257829B-1EC2-4B27-82CD-9A4900A3CEF5}" type="presOf" srcId="{204779DA-9EFD-416C-AA17-3047285492E6}" destId="{CB52FD11-6E75-4074-AC8F-10E0FD59B7A0}" srcOrd="0" destOrd="0" presId="urn:microsoft.com/office/officeart/2005/8/layout/default"/>
    <dgm:cxn modelId="{98E9781F-6C85-4C8B-A8C8-ACC68D56FD26}" type="presOf" srcId="{0EFAF7DB-220E-474B-A306-B18848A2E64E}" destId="{EAA4FAF7-2B1B-440D-AB04-52061A8327A8}" srcOrd="0" destOrd="0" presId="urn:microsoft.com/office/officeart/2005/8/layout/default"/>
    <dgm:cxn modelId="{4C41BE15-3799-4642-92AF-58F1C6904769}" type="presOf" srcId="{056BF56F-CC43-4DDD-9D89-CA94DE101ECC}" destId="{4F7EBD7D-DFCF-42D9-919C-E6E65091B79C}" srcOrd="0" destOrd="0" presId="urn:microsoft.com/office/officeart/2005/8/layout/default"/>
    <dgm:cxn modelId="{4B3A68AC-F7E0-44C7-B1C8-7CD80B465A26}" type="presOf" srcId="{8AEC6483-23EF-4414-8E2A-6A005181899E}" destId="{917D3CD9-BA5B-404E-931F-223BF970C99B}" srcOrd="0" destOrd="0" presId="urn:microsoft.com/office/officeart/2005/8/layout/default"/>
    <dgm:cxn modelId="{4B45AE37-5E95-4459-A22C-A76A562E440A}" srcId="{B842BC11-90CF-49FF-8D61-E8A8AAFE1BB6}" destId="{204779DA-9EFD-416C-AA17-3047285492E6}" srcOrd="4" destOrd="0" parTransId="{10182E5A-267A-4FF5-8BE4-365E5F0F59FD}" sibTransId="{89F8EF12-ABE9-4852-AA60-32F3BE4FD92C}"/>
    <dgm:cxn modelId="{89F86E09-7B46-4DCB-A438-8B1FC1DB0A71}" srcId="{B842BC11-90CF-49FF-8D61-E8A8AAFE1BB6}" destId="{FBE57202-63C6-4AC6-8A48-2F7EEDE18422}" srcOrd="5" destOrd="0" parTransId="{22E9EA7B-06A1-4DB0-8C13-4FDDC38F5300}" sibTransId="{29B1D402-63E0-4277-B9B1-DE1AE207061C}"/>
    <dgm:cxn modelId="{E88E6FD0-5EE8-42CE-8AC4-D71962510EE7}" srcId="{B842BC11-90CF-49FF-8D61-E8A8AAFE1BB6}" destId="{0EFAF7DB-220E-474B-A306-B18848A2E64E}" srcOrd="0" destOrd="0" parTransId="{ADEA5C60-BA03-45CE-8AE4-87E8350E817F}" sibTransId="{8655DB40-16AB-41AF-B7B9-C009642A6E8E}"/>
    <dgm:cxn modelId="{1A373FBE-0C0B-4365-8600-C5B96F883073}" type="presOf" srcId="{FBE57202-63C6-4AC6-8A48-2F7EEDE18422}" destId="{76049CD1-75A7-4C80-9C4F-81F0D3E4B5DC}" srcOrd="0" destOrd="0" presId="urn:microsoft.com/office/officeart/2005/8/layout/default"/>
    <dgm:cxn modelId="{1A254136-9EEE-43D0-BC71-1289B085104A}" srcId="{B842BC11-90CF-49FF-8D61-E8A8AAFE1BB6}" destId="{9CA7C66F-6CF9-4093-95BD-C861D9811AA0}" srcOrd="1" destOrd="0" parTransId="{5C383048-3A83-419C-82E9-AA46D2B4FFD3}" sibTransId="{9AC506A7-F034-46F5-B26F-46FD22856FB4}"/>
    <dgm:cxn modelId="{BC5FF21A-43E7-485A-B596-C5AADF327B05}" type="presParOf" srcId="{068CCA7D-1404-4068-AB93-6968EFC37502}" destId="{EAA4FAF7-2B1B-440D-AB04-52061A8327A8}" srcOrd="0" destOrd="0" presId="urn:microsoft.com/office/officeart/2005/8/layout/default"/>
    <dgm:cxn modelId="{7DBDEB3C-0922-4C11-B032-8800766EAAC7}" type="presParOf" srcId="{068CCA7D-1404-4068-AB93-6968EFC37502}" destId="{D86C629E-FD24-4979-AD6C-FF765663342C}" srcOrd="1" destOrd="0" presId="urn:microsoft.com/office/officeart/2005/8/layout/default"/>
    <dgm:cxn modelId="{613FE1F9-EF48-4B26-8AF0-FACA67BF29EB}" type="presParOf" srcId="{068CCA7D-1404-4068-AB93-6968EFC37502}" destId="{C593AB34-4B84-4F47-A09D-1663F9F71AFC}" srcOrd="2" destOrd="0" presId="urn:microsoft.com/office/officeart/2005/8/layout/default"/>
    <dgm:cxn modelId="{40AAE183-EE4F-4AB0-9437-11D5128906F3}" type="presParOf" srcId="{068CCA7D-1404-4068-AB93-6968EFC37502}" destId="{5AD6466A-5AEB-4BDD-BDCC-43ADA92E714A}" srcOrd="3" destOrd="0" presId="urn:microsoft.com/office/officeart/2005/8/layout/default"/>
    <dgm:cxn modelId="{0859D5FC-F1F1-41ED-AFE7-9ED996860B28}" type="presParOf" srcId="{068CCA7D-1404-4068-AB93-6968EFC37502}" destId="{917D3CD9-BA5B-404E-931F-223BF970C99B}" srcOrd="4" destOrd="0" presId="urn:microsoft.com/office/officeart/2005/8/layout/default"/>
    <dgm:cxn modelId="{235E33CA-9331-4C4F-9FB8-E86BD246400B}" type="presParOf" srcId="{068CCA7D-1404-4068-AB93-6968EFC37502}" destId="{D803BB6F-28BD-4A03-B872-7769C680243B}" srcOrd="5" destOrd="0" presId="urn:microsoft.com/office/officeart/2005/8/layout/default"/>
    <dgm:cxn modelId="{B063FF6D-1F2D-472D-8B4C-B6A378A09833}" type="presParOf" srcId="{068CCA7D-1404-4068-AB93-6968EFC37502}" destId="{4F7EBD7D-DFCF-42D9-919C-E6E65091B79C}" srcOrd="6" destOrd="0" presId="urn:microsoft.com/office/officeart/2005/8/layout/default"/>
    <dgm:cxn modelId="{8DEA9DD5-5136-4B11-90B8-93E3C16F0472}" type="presParOf" srcId="{068CCA7D-1404-4068-AB93-6968EFC37502}" destId="{371926FB-9294-4D9C-9214-4CEF0275C497}" srcOrd="7" destOrd="0" presId="urn:microsoft.com/office/officeart/2005/8/layout/default"/>
    <dgm:cxn modelId="{59493989-76F3-460C-95F9-0ACC1B69B031}" type="presParOf" srcId="{068CCA7D-1404-4068-AB93-6968EFC37502}" destId="{CB52FD11-6E75-4074-AC8F-10E0FD59B7A0}" srcOrd="8" destOrd="0" presId="urn:microsoft.com/office/officeart/2005/8/layout/default"/>
    <dgm:cxn modelId="{6A894F3B-0B32-4910-89E9-FF9567B8B041}" type="presParOf" srcId="{068CCA7D-1404-4068-AB93-6968EFC37502}" destId="{08588CD8-2C19-489E-9D24-02924B217C45}" srcOrd="9" destOrd="0" presId="urn:microsoft.com/office/officeart/2005/8/layout/default"/>
    <dgm:cxn modelId="{A2512EF8-018A-47CE-AD9F-9EF6FA2C53E3}" type="presParOf" srcId="{068CCA7D-1404-4068-AB93-6968EFC37502}" destId="{76049CD1-75A7-4C80-9C4F-81F0D3E4B5DC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4FAF7-2B1B-440D-AB04-52061A8327A8}">
      <dsp:nvSpPr>
        <dsp:cNvPr id="0" name=""/>
        <dsp:cNvSpPr/>
      </dsp:nvSpPr>
      <dsp:spPr>
        <a:xfrm>
          <a:off x="277308" y="199"/>
          <a:ext cx="2093712" cy="12562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Group 1</a:t>
          </a:r>
          <a:endParaRPr lang="en-US" sz="3400" kern="1200" dirty="0"/>
        </a:p>
      </dsp:txBody>
      <dsp:txXfrm>
        <a:off x="277308" y="199"/>
        <a:ext cx="2093712" cy="1256227"/>
      </dsp:txXfrm>
    </dsp:sp>
    <dsp:sp modelId="{C593AB34-4B84-4F47-A09D-1663F9F71AFC}">
      <dsp:nvSpPr>
        <dsp:cNvPr id="0" name=""/>
        <dsp:cNvSpPr/>
      </dsp:nvSpPr>
      <dsp:spPr>
        <a:xfrm>
          <a:off x="2580392" y="199"/>
          <a:ext cx="2093712" cy="12562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Group 2</a:t>
          </a:r>
          <a:endParaRPr lang="en-US" sz="3400" kern="1200" dirty="0"/>
        </a:p>
      </dsp:txBody>
      <dsp:txXfrm>
        <a:off x="2580392" y="199"/>
        <a:ext cx="2093712" cy="1256227"/>
      </dsp:txXfrm>
    </dsp:sp>
    <dsp:sp modelId="{917D3CD9-BA5B-404E-931F-223BF970C99B}">
      <dsp:nvSpPr>
        <dsp:cNvPr id="0" name=""/>
        <dsp:cNvSpPr/>
      </dsp:nvSpPr>
      <dsp:spPr>
        <a:xfrm>
          <a:off x="277308" y="1465798"/>
          <a:ext cx="2093712" cy="125622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Group 3</a:t>
          </a:r>
          <a:endParaRPr lang="en-US" sz="3400" kern="1200" dirty="0"/>
        </a:p>
      </dsp:txBody>
      <dsp:txXfrm>
        <a:off x="277308" y="1465798"/>
        <a:ext cx="2093712" cy="1256227"/>
      </dsp:txXfrm>
    </dsp:sp>
    <dsp:sp modelId="{4F7EBD7D-DFCF-42D9-919C-E6E65091B79C}">
      <dsp:nvSpPr>
        <dsp:cNvPr id="0" name=""/>
        <dsp:cNvSpPr/>
      </dsp:nvSpPr>
      <dsp:spPr>
        <a:xfrm>
          <a:off x="2580392" y="1465798"/>
          <a:ext cx="2093712" cy="125622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Group 4</a:t>
          </a:r>
          <a:endParaRPr lang="en-US" sz="3400" kern="1200" dirty="0"/>
        </a:p>
      </dsp:txBody>
      <dsp:txXfrm>
        <a:off x="2580392" y="1465798"/>
        <a:ext cx="2093712" cy="1256227"/>
      </dsp:txXfrm>
    </dsp:sp>
    <dsp:sp modelId="{CB52FD11-6E75-4074-AC8F-10E0FD59B7A0}">
      <dsp:nvSpPr>
        <dsp:cNvPr id="0" name=""/>
        <dsp:cNvSpPr/>
      </dsp:nvSpPr>
      <dsp:spPr>
        <a:xfrm>
          <a:off x="277308" y="2931397"/>
          <a:ext cx="2093712" cy="125622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Group 5</a:t>
          </a:r>
          <a:endParaRPr lang="en-US" sz="3400" kern="1200" dirty="0"/>
        </a:p>
      </dsp:txBody>
      <dsp:txXfrm>
        <a:off x="277308" y="2931397"/>
        <a:ext cx="2093712" cy="1256227"/>
      </dsp:txXfrm>
    </dsp:sp>
    <dsp:sp modelId="{76049CD1-75A7-4C80-9C4F-81F0D3E4B5DC}">
      <dsp:nvSpPr>
        <dsp:cNvPr id="0" name=""/>
        <dsp:cNvSpPr/>
      </dsp:nvSpPr>
      <dsp:spPr>
        <a:xfrm>
          <a:off x="2580392" y="2931397"/>
          <a:ext cx="2093712" cy="12562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Group 6</a:t>
          </a:r>
          <a:endParaRPr lang="en-US" sz="3400" kern="1200" dirty="0"/>
        </a:p>
      </dsp:txBody>
      <dsp:txXfrm>
        <a:off x="2580392" y="2931397"/>
        <a:ext cx="2093712" cy="1256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9/13/2015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9/13/2015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2187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9/13/2015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t>9/13/2015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9/13/2015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9/13/2015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9/13/2015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585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355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17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91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7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9/13/2015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92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055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2466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2787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0663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357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9/13/2015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9/13/2015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9/13/2015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9/13/2015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9/13/2015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9/13/2015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35" name="Group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65" name="Group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7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8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9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0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1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2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3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4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5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6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7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79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80" name="Picture Placeholder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/>
              <a:pPr/>
              <a:t>9/13/2015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3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 Layout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Subtitle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40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52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72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7038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Title and Content Layout with List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Add your first bullet point here</a:t>
            </a:r>
          </a:p>
          <a:p>
            <a:r>
              <a:rPr dirty="0"/>
              <a:t>Add your second bullet point here</a:t>
            </a:r>
          </a:p>
          <a:p>
            <a:r>
              <a:rPr dirty="0"/>
              <a:t>Add your third bullet point here</a:t>
            </a:r>
          </a:p>
        </p:txBody>
      </p:sp>
    </p:spTree>
    <p:extLst>
      <p:ext uri="{BB962C8B-B14F-4D97-AF65-F5344CB8AC3E}">
        <p14:creationId xmlns:p14="http://schemas.microsoft.com/office/powerpoint/2010/main" val="30810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Two Content Layout with Table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First bullet point here</a:t>
            </a:r>
          </a:p>
          <a:p>
            <a:r>
              <a:rPr lang="en-US" smtClean="0"/>
              <a:t>Second bullet point here</a:t>
            </a:r>
          </a:p>
          <a:p>
            <a:r>
              <a:rPr lang="en-US" smtClean="0"/>
              <a:t>Third bullet point here</a:t>
            </a:r>
            <a:endParaRPr lang="en-US"/>
          </a:p>
        </p:txBody>
      </p:sp>
      <p:graphicFrame>
        <p:nvGraphicFramePr>
          <p:cNvPr id="5" name="Content Placeholder 4" descr="Sample table with 3 columns, 4 rows" title="Table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04868318"/>
              </p:ext>
            </p:extLst>
          </p:nvPr>
        </p:nvGraphicFramePr>
        <p:xfrm>
          <a:off x="6172200" y="1825623"/>
          <a:ext cx="4951413" cy="21367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50471"/>
                <a:gridCol w="1650471"/>
                <a:gridCol w="1650471"/>
              </a:tblGrid>
              <a:tr h="534194">
                <a:tc>
                  <a:txBody>
                    <a:bodyPr/>
                    <a:lstStyle/>
                    <a:p>
                      <a:endParaRPr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Group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/>
                        <a:t>Group 2</a:t>
                      </a:r>
                    </a:p>
                  </a:txBody>
                  <a:tcPr anchor="ctr"/>
                </a:tc>
              </a:tr>
              <a:tr h="534194">
                <a:tc>
                  <a:txBody>
                    <a:bodyPr/>
                    <a:lstStyle/>
                    <a:p>
                      <a:r>
                        <a:rPr/>
                        <a:t>Class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/>
                        <a:t>95</a:t>
                      </a:r>
                    </a:p>
                  </a:txBody>
                  <a:tcPr anchor="ctr"/>
                </a:tc>
              </a:tr>
              <a:tr h="534194">
                <a:tc>
                  <a:txBody>
                    <a:bodyPr/>
                    <a:lstStyle/>
                    <a:p>
                      <a:r>
                        <a:rPr/>
                        <a:t>Class</a:t>
                      </a:r>
                      <a:r>
                        <a:rPr baseline="0"/>
                        <a:t> 2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88</a:t>
                      </a:r>
                    </a:p>
                  </a:txBody>
                  <a:tcPr anchor="ctr"/>
                </a:tc>
              </a:tr>
              <a:tr h="534194">
                <a:tc>
                  <a:txBody>
                    <a:bodyPr/>
                    <a:lstStyle/>
                    <a:p>
                      <a:r>
                        <a:rPr/>
                        <a:t>Class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90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3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Content </a:t>
            </a:r>
            <a:r>
              <a:rPr lang="en-US" dirty="0"/>
              <a:t>Layout with SmartArt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Add your first bullet point here</a:t>
            </a:r>
          </a:p>
          <a:p>
            <a:r>
              <a:rPr lang="en-US" dirty="0" smtClean="0"/>
              <a:t>Add your second bullet point here</a:t>
            </a:r>
          </a:p>
          <a:p>
            <a:r>
              <a:rPr lang="en-US" dirty="0" smtClean="0"/>
              <a:t>Add your third bullet point here</a:t>
            </a:r>
            <a:endParaRPr lang="en-US" dirty="0"/>
          </a:p>
        </p:txBody>
      </p:sp>
      <p:graphicFrame>
        <p:nvGraphicFramePr>
          <p:cNvPr id="9" name="Content Placeholder 8" descr="Basic Block List" title="SmartArt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11553866"/>
              </p:ext>
            </p:extLst>
          </p:nvPr>
        </p:nvGraphicFramePr>
        <p:xfrm>
          <a:off x="6172200" y="1825625"/>
          <a:ext cx="4951413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2469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Picture with Caption Layout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Caption</a:t>
            </a:r>
            <a:endParaRPr lang="en-US" dirty="0"/>
          </a:p>
        </p:txBody>
      </p:sp>
      <p:pic>
        <p:nvPicPr>
          <p:cNvPr id="9" name="Picture Placeholder 8" descr="Three young children in raincoats holding hands and playing outside" title="Sample Picture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21971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3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0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41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141aba3b8f8cb7f331be6546df69db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8e4ef66d87525153bd8907774ed28f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B2A3E7-B135-4E1F-BCE7-FDF1A00246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A8F2BFE-8BB5-4138-9232-B12804F47F3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3374BC-E25E-4BAE-AD72-418F94B7FFDC}">
  <ds:schemaRefs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173</Words>
  <Application>Microsoft Office PowerPoint</Application>
  <PresentationFormat>宽屏</PresentationFormat>
  <Paragraphs>40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Meiryo</vt:lpstr>
      <vt:lpstr>宋体</vt:lpstr>
      <vt:lpstr>微软雅黑</vt:lpstr>
      <vt:lpstr>Arial</vt:lpstr>
      <vt:lpstr>Calibri</vt:lpstr>
      <vt:lpstr>Calibri Light</vt:lpstr>
      <vt:lpstr>Segoe Print</vt:lpstr>
      <vt:lpstr>Nature Illustration 16x9</vt:lpstr>
      <vt:lpstr>Office Theme</vt:lpstr>
      <vt:lpstr>Title Layout</vt:lpstr>
      <vt:lpstr>Title and Content Layout with List</vt:lpstr>
      <vt:lpstr>Two Content Layout with Table</vt:lpstr>
      <vt:lpstr>Two Content Layout with SmartArt</vt:lpstr>
      <vt:lpstr>Picture with Caption Layout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2012-08-30T22:49:00Z</dcterms:created>
  <dcterms:modified xsi:type="dcterms:W3CDTF">2015-09-12T17:48:56Z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