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package" ContentType="application/vnd.openxmlformats-officedocument.package"/>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1"/>
  </p:notesMasterIdLst>
  <p:sldIdLst>
    <p:sldId id="256" r:id="rId3"/>
    <p:sldId id="257" r:id="rId4"/>
    <p:sldId id="258" r:id="rId5"/>
    <p:sldId id="259" r:id="rId6"/>
    <p:sldId id="274" r:id="rId7"/>
    <p:sldId id="268" r:id="rId8"/>
    <p:sldId id="273" r:id="rId9"/>
    <p:sldId id="265" r:id="rId10"/>
    <p:sldId id="267" r:id="rId11"/>
    <p:sldId id="271" r:id="rId12"/>
    <p:sldId id="270" r:id="rId13"/>
    <p:sldId id="272" r:id="rId14"/>
    <p:sldId id="266" r:id="rId15"/>
    <p:sldId id="269" r:id="rId16"/>
    <p:sldId id="261" r:id="rId17"/>
    <p:sldId id="264" r:id="rId18"/>
    <p:sldId id="275" r:id="rId19"/>
    <p:sldId id="276"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63" userDrawn="1">
          <p15:clr>
            <a:srgbClr val="A4A3A4"/>
          </p15:clr>
        </p15:guide>
        <p15:guide id="3" orient="horz" pos="3135" userDrawn="1">
          <p15:clr>
            <a:srgbClr val="A4A3A4"/>
          </p15:clr>
        </p15:guide>
        <p15:guide id="4" orient="horz" pos="1094" userDrawn="1">
          <p15:clr>
            <a:srgbClr val="A4A3A4"/>
          </p15:clr>
        </p15:guide>
        <p15:guide id="5" orient="horz" pos="2727" userDrawn="1">
          <p15:clr>
            <a:srgbClr val="A4A3A4"/>
          </p15:clr>
        </p15:guide>
        <p15:guide id="6" orient="horz" pos="1706" userDrawn="1">
          <p15:clr>
            <a:srgbClr val="A4A3A4"/>
          </p15:clr>
        </p15:guide>
        <p15:guide id="7" orient="horz" pos="368" userDrawn="1">
          <p15:clr>
            <a:srgbClr val="A4A3A4"/>
          </p15:clr>
        </p15:guide>
        <p15:guide id="8" orient="horz" pos="3906" userDrawn="1">
          <p15:clr>
            <a:srgbClr val="A4A3A4"/>
          </p15:clr>
        </p15:guide>
        <p15:guide id="9" pos="370" userDrawn="1">
          <p15:clr>
            <a:srgbClr val="A4A3A4"/>
          </p15:clr>
        </p15:guide>
        <p15:guide id="10" pos="7310" userDrawn="1">
          <p15:clr>
            <a:srgbClr val="A4A3A4"/>
          </p15:clr>
        </p15:guide>
        <p15:guide id="11" orient="horz" pos="2908" userDrawn="1">
          <p15:clr>
            <a:srgbClr val="A4A3A4"/>
          </p15:clr>
        </p15:guide>
        <p15:guide id="12" orient="horz" pos="22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5355"/>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151" autoAdjust="0"/>
  </p:normalViewPr>
  <p:slideViewPr>
    <p:cSldViewPr snapToGrid="0" showGuides="1">
      <p:cViewPr varScale="1">
        <p:scale>
          <a:sx n="87" d="100"/>
          <a:sy n="87" d="100"/>
        </p:scale>
        <p:origin x="258" y="78"/>
      </p:cViewPr>
      <p:guideLst>
        <p:guide orient="horz" pos="2183"/>
        <p:guide pos="3863"/>
        <p:guide orient="horz" pos="3135"/>
        <p:guide orient="horz" pos="1094"/>
        <p:guide orient="horz" pos="2727"/>
        <p:guide orient="horz" pos="1706"/>
        <p:guide orient="horz" pos="368"/>
        <p:guide orient="horz" pos="3906"/>
        <p:guide pos="370"/>
        <p:guide pos="7310"/>
        <p:guide orient="horz" pos="2908"/>
        <p:guide orient="horz" pos="22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1.package"/><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2.package"/><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rgbClr val="6F6E70"/>
                </a:solidFill>
                <a:latin typeface="微软雅黑" panose="020B0503020204020204" pitchFamily="34" charset="-122"/>
                <a:ea typeface="微软雅黑" panose="020B0503020204020204" pitchFamily="34" charset="-122"/>
                <a:cs typeface="+mn-cs"/>
              </a:defRPr>
            </a:pPr>
            <a:r>
              <a:rPr lang="en-US" altLang="zh-CN" sz="2400" b="0" dirty="0" smtClean="0">
                <a:solidFill>
                  <a:srgbClr val="6F6E70"/>
                </a:solidFill>
                <a:latin typeface="微软雅黑" panose="020B0503020204020204" pitchFamily="34" charset="-122"/>
                <a:ea typeface="微软雅黑" panose="020B0503020204020204" pitchFamily="34" charset="-122"/>
              </a:rPr>
              <a:t>2015</a:t>
            </a:r>
            <a:r>
              <a:rPr lang="zh-CN" altLang="en-US" sz="2400" b="0" dirty="0" smtClean="0">
                <a:solidFill>
                  <a:srgbClr val="6F6E70"/>
                </a:solidFill>
                <a:latin typeface="微软雅黑" panose="020B0503020204020204" pitchFamily="34" charset="-122"/>
                <a:ea typeface="微软雅黑" panose="020B0503020204020204" pitchFamily="34" charset="-122"/>
              </a:rPr>
              <a:t>各季度销售额百分比</a:t>
            </a:r>
            <a:endParaRPr lang="zh-CN" altLang="en-US" sz="2400" b="0" dirty="0">
              <a:solidFill>
                <a:srgbClr val="6F6E70"/>
              </a:solidFill>
              <a:latin typeface="微软雅黑" panose="020B0503020204020204" pitchFamily="34" charset="-122"/>
              <a:ea typeface="微软雅黑" panose="020B0503020204020204" pitchFamily="34" charset="-122"/>
            </a:endParaRPr>
          </a:p>
        </c:rich>
      </c:tx>
      <c:layout>
        <c:manualLayout>
          <c:xMode val="edge"/>
          <c:yMode val="edge"/>
          <c:x val="0.16247582205029013"/>
          <c:y val="0"/>
        </c:manualLayout>
      </c:layout>
      <c:overlay val="0"/>
      <c:spPr>
        <a:noFill/>
        <a:ln>
          <a:noFill/>
        </a:ln>
        <a:effectLst/>
      </c:spPr>
      <c:txPr>
        <a:bodyPr rot="0" spcFirstLastPara="1" vertOverflow="ellipsis" vert="horz" wrap="square" anchor="ctr" anchorCtr="1"/>
        <a:lstStyle/>
        <a:p>
          <a:pPr>
            <a:defRPr sz="2400" b="1" i="0" u="none" strike="noStrike" kern="1200" spc="0" baseline="0">
              <a:solidFill>
                <a:srgbClr val="6F6E70"/>
              </a:solidFill>
              <a:latin typeface="微软雅黑" panose="020B0503020204020204" pitchFamily="34" charset="-122"/>
              <a:ea typeface="微软雅黑" panose="020B0503020204020204" pitchFamily="34" charset="-122"/>
              <a:cs typeface="+mn-cs"/>
            </a:defRPr>
          </a:pPr>
          <a:endParaRPr lang="zh-CN"/>
        </a:p>
      </c:txPr>
    </c:title>
    <c:autoTitleDeleted val="0"/>
    <c:plotArea>
      <c:layout/>
      <c:doughnutChart>
        <c:varyColors val="1"/>
        <c:ser>
          <c:idx val="0"/>
          <c:order val="0"/>
          <c:tx>
            <c:strRef>
              <c:f>Sheet1!$B$1</c:f>
              <c:strCache>
                <c:ptCount val="1"/>
                <c:pt idx="0">
                  <c:v>销售额</c:v>
                </c:pt>
              </c:strCache>
            </c:strRef>
          </c:tx>
          <c:dPt>
            <c:idx val="0"/>
            <c:bubble3D val="0"/>
            <c:spPr>
              <a:solidFill>
                <a:schemeClr val="bg1">
                  <a:lumMod val="65000"/>
                </a:schemeClr>
              </a:solidFill>
              <a:ln w="19050">
                <a:solidFill>
                  <a:schemeClr val="lt1"/>
                </a:solidFill>
              </a:ln>
              <a:effectLst/>
            </c:spPr>
          </c:dPt>
          <c:dPt>
            <c:idx val="1"/>
            <c:bubble3D val="0"/>
            <c:spPr>
              <a:solidFill>
                <a:srgbClr val="7F7F7F"/>
              </a:solidFill>
              <a:ln w="19050">
                <a:solidFill>
                  <a:schemeClr val="lt1"/>
                </a:solidFill>
              </a:ln>
              <a:effectLst/>
            </c:spPr>
          </c:dPt>
          <c:dPt>
            <c:idx val="2"/>
            <c:bubble3D val="0"/>
            <c:spPr>
              <a:solidFill>
                <a:schemeClr val="tx1">
                  <a:lumMod val="65000"/>
                  <a:lumOff val="35000"/>
                </a:schemeClr>
              </a:solidFill>
              <a:ln w="19050">
                <a:solidFill>
                  <a:schemeClr val="lt1"/>
                </a:solidFill>
              </a:ln>
              <a:effectLst/>
            </c:spPr>
          </c:dPt>
          <c:dPt>
            <c:idx val="3"/>
            <c:bubble3D val="0"/>
            <c:spPr>
              <a:solidFill>
                <a:srgbClr val="DB5355"/>
              </a:solidFill>
              <a:ln w="19050">
                <a:solidFill>
                  <a:schemeClr val="lt1"/>
                </a:solidFill>
              </a:ln>
              <a:effectLst/>
            </c:spPr>
          </c:dPt>
          <c:dLbls>
            <c:dLbl>
              <c:idx val="0"/>
              <c:layout>
                <c:manualLayout>
                  <c:x val="7.4362606232294612E-2"/>
                  <c:y val="-7.7344499709849399E-2"/>
                </c:manualLayout>
              </c:layout>
              <c:showLegendKey val="0"/>
              <c:showVal val="0"/>
              <c:showCatName val="1"/>
              <c:showSerName val="0"/>
              <c:showPercent val="1"/>
              <c:showBubbleSize val="0"/>
              <c:extLst>
                <c:ext xmlns:c15="http://schemas.microsoft.com/office/drawing/2012/chart" uri="{CE6537A1-D6FC-4f65-9D91-7224C49458BB}"/>
              </c:extLst>
            </c:dLbl>
            <c:dLbl>
              <c:idx val="1"/>
              <c:layout>
                <c:manualLayout>
                  <c:x val="9.3838526912181308E-2"/>
                  <c:y val="8.0106803270915419E-2"/>
                </c:manualLayout>
              </c:layout>
              <c:showLegendKey val="0"/>
              <c:showVal val="0"/>
              <c:showCatName val="1"/>
              <c:showSerName val="0"/>
              <c:showPercent val="1"/>
              <c:showBubbleSize val="0"/>
              <c:extLst>
                <c:ext xmlns:c15="http://schemas.microsoft.com/office/drawing/2012/chart" uri="{CE6537A1-D6FC-4f65-9D91-7224C49458BB}"/>
              </c:extLst>
            </c:dLbl>
            <c:dLbl>
              <c:idx val="2"/>
              <c:layout>
                <c:manualLayout>
                  <c:x val="-0.1097733711048159"/>
                  <c:y val="7.4152407815187435E-2"/>
                </c:manualLayout>
              </c:layout>
              <c:showLegendKey val="0"/>
              <c:showVal val="0"/>
              <c:showCatName val="1"/>
              <c:showSerName val="0"/>
              <c:showPercent val="1"/>
              <c:showBubbleSize val="0"/>
              <c:extLst>
                <c:ext xmlns:c15="http://schemas.microsoft.com/office/drawing/2012/chart" uri="{CE6537A1-D6FC-4f65-9D91-7224C49458BB}"/>
              </c:extLst>
            </c:dLbl>
            <c:dLbl>
              <c:idx val="3"/>
              <c:layout>
                <c:manualLayout>
                  <c:x val="-7.4362606232294653E-2"/>
                  <c:y val="-6.3532981904519129E-2"/>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clip" horzOverflow="clip" vert="horz" wrap="square" lIns="38100" tIns="19050" rIns="38100" bIns="19050" anchor="ctr" anchorCtr="1">
                <a:spAutoFit/>
              </a:bodyPr>
              <a:lstStyle/>
              <a:p>
                <a:pPr>
                  <a:defRPr sz="1600" b="1" i="0" u="none" strike="noStrike" kern="1200" baseline="0">
                    <a:solidFill>
                      <a:srgbClr val="706F71"/>
                    </a:solidFill>
                    <a:latin typeface="微软雅黑" panose="020B0503020204020204" pitchFamily="34" charset="-122"/>
                    <a:ea typeface="微软雅黑" panose="020B0503020204020204" pitchFamily="34" charset="-122"/>
                    <a:cs typeface="+mn-cs"/>
                  </a:defRPr>
                </a:pPr>
                <a:endParaRPr lang="zh-CN"/>
              </a:p>
            </c:txPr>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120</c:v>
                </c:pt>
                <c:pt idx="1">
                  <c:v>150</c:v>
                </c:pt>
                <c:pt idx="2">
                  <c:v>210</c:v>
                </c:pt>
                <c:pt idx="3">
                  <c:v>180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rot="0" spcFirstLastPara="1" vertOverflow="ellipsis" vert="horz" wrap="square" anchor="ctr" anchorCtr="1"/>
          <a:lstStyle/>
          <a:p>
            <a:pPr>
              <a:defRPr sz="1862" b="1" i="0" u="none" strike="noStrike" kern="1200" spc="0" baseline="0">
                <a:solidFill>
                  <a:schemeClr val="tx1">
                    <a:lumMod val="65000"/>
                    <a:lumOff val="35000"/>
                  </a:schemeClr>
                </a:solidFill>
                <a:latin typeface="+mn-lt"/>
                <a:ea typeface="+mn-ea"/>
                <a:cs typeface="+mn-cs"/>
              </a:defRPr>
            </a:pPr>
            <a:r>
              <a:rPr lang="en-US" altLang="zh-CN" sz="2000" b="1" dirty="0" smtClean="0">
                <a:solidFill>
                  <a:srgbClr val="DB5355"/>
                </a:solidFill>
                <a:latin typeface="微软雅黑" panose="020B0503020204020204" pitchFamily="34" charset="-122"/>
                <a:ea typeface="微软雅黑" panose="020B0503020204020204" pitchFamily="34" charset="-122"/>
              </a:rPr>
              <a:t>2013-2015</a:t>
            </a:r>
            <a:r>
              <a:rPr lang="zh-CN" altLang="en-US" sz="2000" b="1" dirty="0" smtClean="0">
                <a:solidFill>
                  <a:srgbClr val="6F6E70"/>
                </a:solidFill>
                <a:latin typeface="微软雅黑" panose="020B0503020204020204" pitchFamily="34" charset="-122"/>
                <a:ea typeface="微软雅黑" panose="020B0503020204020204" pitchFamily="34" charset="-122"/>
              </a:rPr>
              <a:t>年度各产品销售额对比</a:t>
            </a:r>
            <a:endParaRPr lang="zh-CN" sz="2000" b="1" dirty="0">
              <a:solidFill>
                <a:srgbClr val="6F6E70"/>
              </a:solidFill>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862"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7135623638564296"/>
          <c:y val="0.26001680242936065"/>
          <c:w val="0.80608822058965868"/>
          <c:h val="0.70837399501628995"/>
        </c:manualLayout>
      </c:layout>
      <c:barChart>
        <c:barDir val="bar"/>
        <c:grouping val="clustered"/>
        <c:varyColors val="0"/>
        <c:ser>
          <c:idx val="0"/>
          <c:order val="0"/>
          <c:tx>
            <c:strRef>
              <c:f>Sheet1!$B$1</c:f>
              <c:strCache>
                <c:ptCount val="1"/>
                <c:pt idx="0">
                  <c:v>2013</c:v>
                </c:pt>
              </c:strCache>
            </c:strRef>
          </c:tx>
          <c:spPr>
            <a:solidFill>
              <a:schemeClr val="bg1">
                <a:lumMod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6E6D6F"/>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产品D</c:v>
                </c:pt>
                <c:pt idx="1">
                  <c:v>产品C</c:v>
                </c:pt>
                <c:pt idx="2">
                  <c:v>产品B</c:v>
                </c:pt>
                <c:pt idx="3">
                  <c:v>产品A</c:v>
                </c:pt>
              </c:strCache>
            </c:strRef>
          </c:cat>
          <c:val>
            <c:numRef>
              <c:f>Sheet1!$B$2:$B$5</c:f>
              <c:numCache>
                <c:formatCode>General</c:formatCode>
                <c:ptCount val="4"/>
                <c:pt idx="0">
                  <c:v>20</c:v>
                </c:pt>
                <c:pt idx="1">
                  <c:v>15</c:v>
                </c:pt>
                <c:pt idx="2">
                  <c:v>10</c:v>
                </c:pt>
                <c:pt idx="3">
                  <c:v>30</c:v>
                </c:pt>
              </c:numCache>
            </c:numRef>
          </c:val>
        </c:ser>
        <c:ser>
          <c:idx val="1"/>
          <c:order val="1"/>
          <c:tx>
            <c:strRef>
              <c:f>Sheet1!$C$1</c:f>
              <c:strCache>
                <c:ptCount val="1"/>
                <c:pt idx="0">
                  <c:v>2014</c:v>
                </c:pt>
              </c:strCache>
            </c:strRef>
          </c:tx>
          <c:spPr>
            <a:solidFill>
              <a:srgbClr val="706F7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6E6D6F"/>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产品D</c:v>
                </c:pt>
                <c:pt idx="1">
                  <c:v>产品C</c:v>
                </c:pt>
                <c:pt idx="2">
                  <c:v>产品B</c:v>
                </c:pt>
                <c:pt idx="3">
                  <c:v>产品A</c:v>
                </c:pt>
              </c:strCache>
            </c:strRef>
          </c:cat>
          <c:val>
            <c:numRef>
              <c:f>Sheet1!$C$2:$C$5</c:f>
              <c:numCache>
                <c:formatCode>General</c:formatCode>
                <c:ptCount val="4"/>
                <c:pt idx="0">
                  <c:v>30</c:v>
                </c:pt>
                <c:pt idx="1">
                  <c:v>25</c:v>
                </c:pt>
                <c:pt idx="2">
                  <c:v>35</c:v>
                </c:pt>
                <c:pt idx="3">
                  <c:v>40</c:v>
                </c:pt>
              </c:numCache>
            </c:numRef>
          </c:val>
        </c:ser>
        <c:ser>
          <c:idx val="2"/>
          <c:order val="2"/>
          <c:tx>
            <c:strRef>
              <c:f>Sheet1!$D$1</c:f>
              <c:strCache>
                <c:ptCount val="1"/>
                <c:pt idx="0">
                  <c:v>2015</c:v>
                </c:pt>
              </c:strCache>
            </c:strRef>
          </c:tx>
          <c:spPr>
            <a:solidFill>
              <a:srgbClr val="DB535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6E6D6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产品D</c:v>
                </c:pt>
                <c:pt idx="1">
                  <c:v>产品C</c:v>
                </c:pt>
                <c:pt idx="2">
                  <c:v>产品B</c:v>
                </c:pt>
                <c:pt idx="3">
                  <c:v>产品A</c:v>
                </c:pt>
              </c:strCache>
            </c:strRef>
          </c:cat>
          <c:val>
            <c:numRef>
              <c:f>Sheet1!$D$2:$D$5</c:f>
              <c:numCache>
                <c:formatCode>General</c:formatCode>
                <c:ptCount val="4"/>
                <c:pt idx="0">
                  <c:v>45</c:v>
                </c:pt>
                <c:pt idx="1">
                  <c:v>35</c:v>
                </c:pt>
                <c:pt idx="2">
                  <c:v>50</c:v>
                </c:pt>
                <c:pt idx="3">
                  <c:v>60</c:v>
                </c:pt>
              </c:numCache>
            </c:numRef>
          </c:val>
        </c:ser>
        <c:dLbls>
          <c:showLegendKey val="0"/>
          <c:showVal val="1"/>
          <c:showCatName val="0"/>
          <c:showSerName val="0"/>
          <c:showPercent val="0"/>
          <c:showBubbleSize val="0"/>
        </c:dLbls>
        <c:gapWidth val="150"/>
        <c:overlap val="-25"/>
        <c:axId val="441070952"/>
        <c:axId val="441071344"/>
      </c:barChart>
      <c:catAx>
        <c:axId val="44107095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rgbClr val="6F6E70"/>
                </a:solidFill>
                <a:latin typeface="微软雅黑" panose="020B0503020204020204" pitchFamily="34" charset="-122"/>
                <a:ea typeface="微软雅黑" panose="020B0503020204020204" pitchFamily="34" charset="-122"/>
                <a:cs typeface="+mn-cs"/>
              </a:defRPr>
            </a:pPr>
            <a:endParaRPr lang="zh-CN"/>
          </a:p>
        </c:txPr>
        <c:crossAx val="441071344"/>
        <c:crosses val="autoZero"/>
        <c:auto val="1"/>
        <c:lblAlgn val="ctr"/>
        <c:lblOffset val="100"/>
        <c:noMultiLvlLbl val="0"/>
      </c:catAx>
      <c:valAx>
        <c:axId val="441071344"/>
        <c:scaling>
          <c:orientation val="minMax"/>
        </c:scaling>
        <c:delete val="1"/>
        <c:axPos val="b"/>
        <c:numFmt formatCode="General" sourceLinked="1"/>
        <c:majorTickMark val="none"/>
        <c:minorTickMark val="none"/>
        <c:tickLblPos val="nextTo"/>
        <c:crossAx val="44107095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2000" b="1" i="0" u="none" strike="noStrike" kern="1200" baseline="0">
              <a:solidFill>
                <a:srgbClr val="6E6D6F"/>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5">
  <a:schemeClr val="accent2"/>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F86B5F-ED0D-437B-9A79-F075D74DEADF}" type="datetimeFigureOut">
              <a:rPr lang="zh-CN" altLang="en-US" smtClean="0"/>
              <a:t>2015/9/22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7CA5E9-242A-4AE6-B3B0-7066F408D434}" type="slidenum">
              <a:rPr lang="zh-CN" altLang="en-US" smtClean="0"/>
              <a:t>‹#›</a:t>
            </a:fld>
            <a:endParaRPr lang="zh-CN" altLang="en-US"/>
          </a:p>
        </p:txBody>
      </p:sp>
    </p:spTree>
    <p:extLst>
      <p:ext uri="{BB962C8B-B14F-4D97-AF65-F5344CB8AC3E}">
        <p14:creationId xmlns:p14="http://schemas.microsoft.com/office/powerpoint/2010/main" val="2849858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25536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BCE6D9E-E757-4830-9317-DBD7492A505E}" type="datetimeFigureOut">
              <a:rPr lang="zh-CN" altLang="en-US" smtClean="0"/>
              <a:t>2015/9/22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2994144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CE6D9E-E757-4830-9317-DBD7492A505E}" type="datetimeFigureOut">
              <a:rPr lang="zh-CN" altLang="en-US" smtClean="0"/>
              <a:t>2015/9/22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27376390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CE6D9E-E757-4830-9317-DBD7492A505E}" type="datetimeFigureOut">
              <a:rPr lang="zh-CN" altLang="en-US" smtClean="0"/>
              <a:t>2015/9/22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15267557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3006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92167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66472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79645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16511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49303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32838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5626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CE6D9E-E757-4830-9317-DBD7492A505E}" type="datetimeFigureOut">
              <a:rPr lang="zh-CN" altLang="en-US" smtClean="0"/>
              <a:t>2015/9/22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14086981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8926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74753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4717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BCE6D9E-E757-4830-9317-DBD7492A505E}" type="datetimeFigureOut">
              <a:rPr lang="zh-CN" altLang="en-US" smtClean="0"/>
              <a:t>2015/9/22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3112590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BCE6D9E-E757-4830-9317-DBD7492A505E}" type="datetimeFigureOut">
              <a:rPr lang="zh-CN" altLang="en-US" smtClean="0"/>
              <a:t>2015/9/22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1741413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BCE6D9E-E757-4830-9317-DBD7492A505E}" type="datetimeFigureOut">
              <a:rPr lang="zh-CN" altLang="en-US" smtClean="0"/>
              <a:t>2015/9/22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369453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BCE6D9E-E757-4830-9317-DBD7492A505E}" type="datetimeFigureOut">
              <a:rPr lang="zh-CN" altLang="en-US" smtClean="0"/>
              <a:t>2015/9/22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291252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CE6D9E-E757-4830-9317-DBD7492A505E}" type="datetimeFigureOut">
              <a:rPr lang="zh-CN" altLang="en-US" smtClean="0"/>
              <a:t>2015/9/22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2963192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BCE6D9E-E757-4830-9317-DBD7492A505E}" type="datetimeFigureOut">
              <a:rPr lang="zh-CN" altLang="en-US" smtClean="0"/>
              <a:t>2015/9/22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537153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BCE6D9E-E757-4830-9317-DBD7492A505E}" type="datetimeFigureOut">
              <a:rPr lang="zh-CN" altLang="en-US" smtClean="0"/>
              <a:t>2015/9/22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2326952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CE6D9E-E757-4830-9317-DBD7492A505E}" type="datetimeFigureOut">
              <a:rPr lang="zh-CN" altLang="en-US" smtClean="0"/>
              <a:t>2015/9/22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42070784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5154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808163"/>
            <a:ext cx="6096000" cy="324167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88000" y="2708276"/>
            <a:ext cx="5921513" cy="1476374"/>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083733" y="732550"/>
            <a:ext cx="2573865" cy="584775"/>
          </a:xfrm>
          <a:prstGeom prst="rect">
            <a:avLst/>
          </a:prstGeom>
          <a:noFill/>
        </p:spPr>
        <p:txBody>
          <a:bodyPr wrap="square" rtlCol="0">
            <a:spAutoFit/>
          </a:bodyPr>
          <a:lstStyle/>
          <a:p>
            <a:r>
              <a:rPr lang="en-US" altLang="zh-CN" sz="3200" dirty="0" smtClean="0">
                <a:solidFill>
                  <a:srgbClr val="595959"/>
                </a:solidFill>
              </a:rPr>
              <a:t>ADD LOGO</a:t>
            </a:r>
            <a:endParaRPr lang="zh-CN" altLang="en-US" sz="3200" dirty="0">
              <a:solidFill>
                <a:srgbClr val="595959"/>
              </a:solidFill>
            </a:endParaRPr>
          </a:p>
        </p:txBody>
      </p:sp>
      <p:sp>
        <p:nvSpPr>
          <p:cNvPr id="8" name="文本框 7"/>
          <p:cNvSpPr txBox="1"/>
          <p:nvPr/>
        </p:nvSpPr>
        <p:spPr>
          <a:xfrm>
            <a:off x="5994399" y="2661481"/>
            <a:ext cx="1659467" cy="523220"/>
          </a:xfrm>
          <a:prstGeom prst="rect">
            <a:avLst/>
          </a:prstGeom>
          <a:noFill/>
        </p:spPr>
        <p:txBody>
          <a:bodyPr wrap="square" rtlCol="0">
            <a:spAutoFit/>
          </a:bodyPr>
          <a:lstStyle/>
          <a:p>
            <a:r>
              <a:rPr lang="zh-CN" altLang="en-US" sz="2800" b="1" dirty="0">
                <a:solidFill>
                  <a:schemeClr val="bg1"/>
                </a:solidFill>
                <a:latin typeface="幼圆" panose="02010509060101010101" pitchFamily="49" charset="-122"/>
                <a:ea typeface="幼圆" panose="02010509060101010101" pitchFamily="49" charset="-122"/>
              </a:rPr>
              <a:t>请在此处</a:t>
            </a:r>
          </a:p>
        </p:txBody>
      </p:sp>
      <p:sp>
        <p:nvSpPr>
          <p:cNvPr id="9" name="文本框 8"/>
          <p:cNvSpPr txBox="1"/>
          <p:nvPr/>
        </p:nvSpPr>
        <p:spPr>
          <a:xfrm>
            <a:off x="5977466" y="3109477"/>
            <a:ext cx="4758267" cy="769441"/>
          </a:xfrm>
          <a:prstGeom prst="rect">
            <a:avLst/>
          </a:prstGeom>
          <a:noFill/>
        </p:spPr>
        <p:txBody>
          <a:bodyPr wrap="square" rtlCol="0">
            <a:spAutoFit/>
          </a:bodyPr>
          <a:lstStyle/>
          <a:p>
            <a:r>
              <a:rPr lang="zh-CN" altLang="en-US" sz="4400" b="1" dirty="0" smtClean="0">
                <a:solidFill>
                  <a:schemeClr val="bg1"/>
                </a:solidFill>
                <a:latin typeface="幼圆" panose="02010509060101010101" pitchFamily="49" charset="-122"/>
                <a:ea typeface="幼圆" panose="02010509060101010101" pitchFamily="49" charset="-122"/>
              </a:rPr>
              <a:t>添加幻灯片标题</a:t>
            </a:r>
            <a:endParaRPr lang="zh-CN" altLang="en-US" sz="4400" b="1" dirty="0">
              <a:solidFill>
                <a:schemeClr val="bg1"/>
              </a:solidFill>
              <a:latin typeface="幼圆" panose="02010509060101010101" pitchFamily="49" charset="-122"/>
              <a:ea typeface="幼圆" panose="02010509060101010101" pitchFamily="49" charset="-122"/>
            </a:endParaRPr>
          </a:p>
        </p:txBody>
      </p:sp>
      <p:sp>
        <p:nvSpPr>
          <p:cNvPr id="10" name="文本框 9"/>
          <p:cNvSpPr txBox="1"/>
          <p:nvPr/>
        </p:nvSpPr>
        <p:spPr>
          <a:xfrm>
            <a:off x="6028268" y="3781452"/>
            <a:ext cx="4758267" cy="461665"/>
          </a:xfrm>
          <a:prstGeom prst="rect">
            <a:avLst/>
          </a:prstGeom>
          <a:noFill/>
        </p:spPr>
        <p:txBody>
          <a:bodyPr wrap="square" rtlCol="0">
            <a:spAutoFit/>
          </a:bodyPr>
          <a:lstStyle/>
          <a:p>
            <a:r>
              <a:rPr lang="en-US" altLang="zh-CN" sz="2400" dirty="0" smtClean="0">
                <a:solidFill>
                  <a:schemeClr val="bg1"/>
                </a:solidFill>
              </a:rPr>
              <a:t>Please add your slide title here</a:t>
            </a:r>
            <a:endParaRPr lang="zh-CN" altLang="en-US" sz="2400" dirty="0">
              <a:solidFill>
                <a:schemeClr val="bg1"/>
              </a:solidFill>
            </a:endParaRPr>
          </a:p>
        </p:txBody>
      </p:sp>
      <p:sp>
        <p:nvSpPr>
          <p:cNvPr id="11" name="文本框 10"/>
          <p:cNvSpPr txBox="1"/>
          <p:nvPr/>
        </p:nvSpPr>
        <p:spPr>
          <a:xfrm>
            <a:off x="4127867" y="5403372"/>
            <a:ext cx="3936266" cy="461665"/>
          </a:xfrm>
          <a:prstGeom prst="rect">
            <a:avLst/>
          </a:prstGeom>
          <a:noFill/>
        </p:spPr>
        <p:txBody>
          <a:bodyPr wrap="square" rtlCol="0">
            <a:spAutoFit/>
          </a:bodyPr>
          <a:lstStyle/>
          <a:p>
            <a:r>
              <a:rPr lang="zh-CN" altLang="en-US" sz="2400" b="1" dirty="0">
                <a:solidFill>
                  <a:srgbClr val="595959"/>
                </a:solidFill>
                <a:latin typeface="幼圆" panose="02010509060101010101" pitchFamily="49" charset="-122"/>
                <a:ea typeface="幼圆" panose="02010509060101010101" pitchFamily="49" charset="-122"/>
              </a:rPr>
              <a:t>请在此处</a:t>
            </a:r>
            <a:r>
              <a:rPr lang="zh-CN" altLang="en-US" sz="2400" b="1" dirty="0" smtClean="0">
                <a:solidFill>
                  <a:srgbClr val="595959"/>
                </a:solidFill>
                <a:latin typeface="幼圆" panose="02010509060101010101" pitchFamily="49" charset="-122"/>
                <a:ea typeface="幼圆" panose="02010509060101010101" pitchFamily="49" charset="-122"/>
              </a:rPr>
              <a:t>添加您的公司名称</a:t>
            </a:r>
            <a:endParaRPr lang="zh-CN" altLang="en-US" sz="2400" b="1" dirty="0">
              <a:solidFill>
                <a:srgbClr val="595959"/>
              </a:solidFill>
              <a:latin typeface="幼圆" panose="02010509060101010101" pitchFamily="49" charset="-122"/>
              <a:ea typeface="幼圆" panose="02010509060101010101" pitchFamily="49" charset="-122"/>
            </a:endParaRPr>
          </a:p>
        </p:txBody>
      </p:sp>
      <p:sp>
        <p:nvSpPr>
          <p:cNvPr id="13" name="矩形 12"/>
          <p:cNvSpPr/>
          <p:nvPr/>
        </p:nvSpPr>
        <p:spPr>
          <a:xfrm>
            <a:off x="4639981" y="2713405"/>
            <a:ext cx="948267" cy="1476375"/>
          </a:xfrm>
          <a:prstGeom prst="rect">
            <a:avLst/>
          </a:prstGeom>
          <a:solidFill>
            <a:srgbClr val="DB5355">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21379" y="783351"/>
            <a:ext cx="508000" cy="50800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063847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graphicFrame>
        <p:nvGraphicFramePr>
          <p:cNvPr id="8" name="表格 7"/>
          <p:cNvGraphicFramePr>
            <a:graphicFrameLocks noGrp="1"/>
          </p:cNvGraphicFramePr>
          <p:nvPr>
            <p:extLst>
              <p:ext uri="{D42A27DB-BD31-4B8C-83A1-F6EECF244321}">
                <p14:modId xmlns:p14="http://schemas.microsoft.com/office/powerpoint/2010/main" val="1722115680"/>
              </p:ext>
            </p:extLst>
          </p:nvPr>
        </p:nvGraphicFramePr>
        <p:xfrm>
          <a:off x="1275079" y="1773238"/>
          <a:ext cx="9641842" cy="3042606"/>
        </p:xfrm>
        <a:graphic>
          <a:graphicData uri="http://schemas.openxmlformats.org/drawingml/2006/table">
            <a:tbl>
              <a:tblPr firstRow="1" bandRow="1">
                <a:tableStyleId>{5C22544A-7EE6-4342-B048-85BDC9FD1C3A}</a:tableStyleId>
              </a:tblPr>
              <a:tblGrid>
                <a:gridCol w="1377406"/>
                <a:gridCol w="1377406"/>
                <a:gridCol w="1377406"/>
                <a:gridCol w="1377406"/>
                <a:gridCol w="1377406"/>
                <a:gridCol w="1377406"/>
                <a:gridCol w="1377406"/>
              </a:tblGrid>
              <a:tr h="507101">
                <a:tc>
                  <a:txBody>
                    <a:bodyPr/>
                    <a:lstStyle/>
                    <a:p>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595959"/>
                    </a:solidFill>
                  </a:tcPr>
                </a:tc>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项目一</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595959"/>
                    </a:solidFill>
                  </a:tcPr>
                </a:tc>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项目二</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595959"/>
                    </a:solidFill>
                  </a:tcPr>
                </a:tc>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项目三</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595959"/>
                    </a:solidFill>
                  </a:tcPr>
                </a:tc>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项目四</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595959"/>
                    </a:solidFill>
                  </a:tcPr>
                </a:tc>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项目五</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595959"/>
                    </a:solidFill>
                  </a:tcPr>
                </a:tc>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项目六</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595959"/>
                    </a:solidFill>
                  </a:tcPr>
                </a:tc>
              </a:tr>
              <a:tr h="507101">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数据一</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DB5355"/>
                    </a:solidFill>
                  </a:tcPr>
                </a:tc>
                <a:tc>
                  <a:txBody>
                    <a:bodyPr/>
                    <a:lstStyle/>
                    <a:p>
                      <a:r>
                        <a:rPr lang="en-US" altLang="zh-CN" dirty="0" smtClean="0">
                          <a:solidFill>
                            <a:schemeClr val="bg1"/>
                          </a:solidFill>
                        </a:rPr>
                        <a:t>10</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11</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12</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13</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14</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15</a:t>
                      </a:r>
                      <a:endParaRPr lang="zh-CN" altLang="en-US" dirty="0">
                        <a:solidFill>
                          <a:schemeClr val="bg1"/>
                        </a:solidFill>
                      </a:endParaRPr>
                    </a:p>
                  </a:txBody>
                  <a:tcPr anchor="ctr" anchorCtr="1">
                    <a:solidFill>
                      <a:srgbClr val="DB5355"/>
                    </a:solidFill>
                  </a:tcPr>
                </a:tc>
              </a:tr>
              <a:tr h="507101">
                <a:tc>
                  <a:txBody>
                    <a:bodyPr/>
                    <a:lstStyle/>
                    <a:p>
                      <a:r>
                        <a:rPr lang="zh-CN" altLang="en-US" dirty="0" smtClean="0">
                          <a:solidFill>
                            <a:srgbClr val="DB5355"/>
                          </a:solidFill>
                          <a:latin typeface="微软雅黑" panose="020B0503020204020204" pitchFamily="34" charset="-122"/>
                          <a:ea typeface="微软雅黑" panose="020B0503020204020204" pitchFamily="34" charset="-122"/>
                        </a:rPr>
                        <a:t>数据二</a:t>
                      </a:r>
                      <a:endParaRPr lang="zh-CN" altLang="en-US" dirty="0">
                        <a:solidFill>
                          <a:srgbClr val="DB5355"/>
                        </a:solidFill>
                        <a:latin typeface="微软雅黑" panose="020B0503020204020204" pitchFamily="34" charset="-122"/>
                        <a:ea typeface="微软雅黑" panose="020B0503020204020204" pitchFamily="34" charset="-122"/>
                      </a:endParaRPr>
                    </a:p>
                  </a:txBody>
                  <a:tcPr anchor="ctr" anchorCtr="1">
                    <a:solidFill>
                      <a:schemeClr val="bg1"/>
                    </a:solidFill>
                  </a:tcPr>
                </a:tc>
                <a:tc>
                  <a:txBody>
                    <a:bodyPr/>
                    <a:lstStyle/>
                    <a:p>
                      <a:r>
                        <a:rPr lang="en-US" altLang="zh-CN" dirty="0" smtClean="0">
                          <a:solidFill>
                            <a:srgbClr val="DB5355"/>
                          </a:solidFill>
                        </a:rPr>
                        <a:t>16</a:t>
                      </a:r>
                      <a:endParaRPr lang="zh-CN" altLang="en-US" dirty="0">
                        <a:solidFill>
                          <a:srgbClr val="DB5355"/>
                        </a:solidFill>
                      </a:endParaRPr>
                    </a:p>
                  </a:txBody>
                  <a:tcPr anchor="ctr" anchorCtr="1">
                    <a:solidFill>
                      <a:schemeClr val="bg1"/>
                    </a:solidFill>
                  </a:tcPr>
                </a:tc>
                <a:tc>
                  <a:txBody>
                    <a:bodyPr/>
                    <a:lstStyle/>
                    <a:p>
                      <a:r>
                        <a:rPr lang="en-US" altLang="zh-CN" dirty="0" smtClean="0">
                          <a:solidFill>
                            <a:srgbClr val="DB5355"/>
                          </a:solidFill>
                        </a:rPr>
                        <a:t>17</a:t>
                      </a:r>
                      <a:endParaRPr lang="zh-CN" altLang="en-US" dirty="0">
                        <a:solidFill>
                          <a:srgbClr val="DB5355"/>
                        </a:solidFill>
                      </a:endParaRPr>
                    </a:p>
                  </a:txBody>
                  <a:tcPr anchor="ctr" anchorCtr="1">
                    <a:solidFill>
                      <a:schemeClr val="bg1"/>
                    </a:solidFill>
                  </a:tcPr>
                </a:tc>
                <a:tc>
                  <a:txBody>
                    <a:bodyPr/>
                    <a:lstStyle/>
                    <a:p>
                      <a:r>
                        <a:rPr lang="en-US" altLang="zh-CN" dirty="0" smtClean="0">
                          <a:solidFill>
                            <a:srgbClr val="DB5355"/>
                          </a:solidFill>
                        </a:rPr>
                        <a:t>18</a:t>
                      </a:r>
                      <a:endParaRPr lang="zh-CN" altLang="en-US" dirty="0">
                        <a:solidFill>
                          <a:srgbClr val="DB5355"/>
                        </a:solidFill>
                      </a:endParaRPr>
                    </a:p>
                  </a:txBody>
                  <a:tcPr anchor="ctr" anchorCtr="1">
                    <a:solidFill>
                      <a:schemeClr val="bg1"/>
                    </a:solidFill>
                  </a:tcPr>
                </a:tc>
                <a:tc>
                  <a:txBody>
                    <a:bodyPr/>
                    <a:lstStyle/>
                    <a:p>
                      <a:r>
                        <a:rPr lang="en-US" altLang="zh-CN" dirty="0" smtClean="0">
                          <a:solidFill>
                            <a:srgbClr val="DB5355"/>
                          </a:solidFill>
                        </a:rPr>
                        <a:t>19</a:t>
                      </a:r>
                      <a:endParaRPr lang="zh-CN" altLang="en-US" dirty="0">
                        <a:solidFill>
                          <a:srgbClr val="DB5355"/>
                        </a:solidFill>
                      </a:endParaRPr>
                    </a:p>
                  </a:txBody>
                  <a:tcPr anchor="ctr" anchorCtr="1">
                    <a:solidFill>
                      <a:schemeClr val="bg1"/>
                    </a:solidFill>
                  </a:tcPr>
                </a:tc>
                <a:tc>
                  <a:txBody>
                    <a:bodyPr/>
                    <a:lstStyle/>
                    <a:p>
                      <a:r>
                        <a:rPr lang="en-US" altLang="zh-CN" dirty="0" smtClean="0">
                          <a:solidFill>
                            <a:srgbClr val="DB5355"/>
                          </a:solidFill>
                        </a:rPr>
                        <a:t>20</a:t>
                      </a:r>
                      <a:endParaRPr lang="zh-CN" altLang="en-US" dirty="0">
                        <a:solidFill>
                          <a:srgbClr val="DB5355"/>
                        </a:solidFill>
                      </a:endParaRPr>
                    </a:p>
                  </a:txBody>
                  <a:tcPr anchor="ctr" anchorCtr="1">
                    <a:solidFill>
                      <a:schemeClr val="bg1"/>
                    </a:solidFill>
                  </a:tcPr>
                </a:tc>
                <a:tc>
                  <a:txBody>
                    <a:bodyPr/>
                    <a:lstStyle/>
                    <a:p>
                      <a:r>
                        <a:rPr lang="en-US" altLang="zh-CN" dirty="0" smtClean="0">
                          <a:solidFill>
                            <a:srgbClr val="DB5355"/>
                          </a:solidFill>
                        </a:rPr>
                        <a:t>21</a:t>
                      </a:r>
                      <a:endParaRPr lang="zh-CN" altLang="en-US" dirty="0">
                        <a:solidFill>
                          <a:srgbClr val="DB5355"/>
                        </a:solidFill>
                      </a:endParaRPr>
                    </a:p>
                  </a:txBody>
                  <a:tcPr anchor="ctr" anchorCtr="1">
                    <a:solidFill>
                      <a:schemeClr val="bg1"/>
                    </a:solidFill>
                  </a:tcPr>
                </a:tc>
              </a:tr>
              <a:tr h="507101">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数据三</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DB5355"/>
                    </a:solidFill>
                  </a:tcPr>
                </a:tc>
                <a:tc>
                  <a:txBody>
                    <a:bodyPr/>
                    <a:lstStyle/>
                    <a:p>
                      <a:r>
                        <a:rPr lang="en-US" altLang="zh-CN" dirty="0" smtClean="0">
                          <a:solidFill>
                            <a:schemeClr val="bg1"/>
                          </a:solidFill>
                        </a:rPr>
                        <a:t>22</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23</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24</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25</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26</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27</a:t>
                      </a:r>
                      <a:endParaRPr lang="zh-CN" altLang="en-US" dirty="0">
                        <a:solidFill>
                          <a:schemeClr val="bg1"/>
                        </a:solidFill>
                      </a:endParaRPr>
                    </a:p>
                  </a:txBody>
                  <a:tcPr anchor="ctr" anchorCtr="1">
                    <a:solidFill>
                      <a:srgbClr val="DB5355"/>
                    </a:solidFill>
                  </a:tcPr>
                </a:tc>
              </a:tr>
              <a:tr h="507101">
                <a:tc>
                  <a:txBody>
                    <a:bodyPr/>
                    <a:lstStyle/>
                    <a:p>
                      <a:r>
                        <a:rPr lang="zh-CN" altLang="en-US" dirty="0" smtClean="0">
                          <a:solidFill>
                            <a:srgbClr val="C00000"/>
                          </a:solidFill>
                          <a:latin typeface="微软雅黑" panose="020B0503020204020204" pitchFamily="34" charset="-122"/>
                          <a:ea typeface="微软雅黑" panose="020B0503020204020204" pitchFamily="34" charset="-122"/>
                        </a:rPr>
                        <a:t>数据四</a:t>
                      </a:r>
                      <a:endParaRPr lang="zh-CN" altLang="en-US" dirty="0">
                        <a:solidFill>
                          <a:srgbClr val="C00000"/>
                        </a:solidFill>
                        <a:latin typeface="微软雅黑" panose="020B0503020204020204" pitchFamily="34" charset="-122"/>
                        <a:ea typeface="微软雅黑" panose="020B0503020204020204" pitchFamily="34" charset="-122"/>
                      </a:endParaRPr>
                    </a:p>
                  </a:txBody>
                  <a:tcPr anchor="ctr" anchorCtr="1">
                    <a:solidFill>
                      <a:schemeClr val="bg1"/>
                    </a:solidFill>
                  </a:tcPr>
                </a:tc>
                <a:tc>
                  <a:txBody>
                    <a:bodyPr/>
                    <a:lstStyle/>
                    <a:p>
                      <a:r>
                        <a:rPr lang="en-US" altLang="zh-CN" dirty="0" smtClean="0">
                          <a:solidFill>
                            <a:srgbClr val="C00000"/>
                          </a:solidFill>
                        </a:rPr>
                        <a:t>28</a:t>
                      </a:r>
                      <a:endParaRPr lang="zh-CN" altLang="en-US" dirty="0">
                        <a:solidFill>
                          <a:srgbClr val="C00000"/>
                        </a:solidFill>
                      </a:endParaRPr>
                    </a:p>
                  </a:txBody>
                  <a:tcPr anchor="ctr" anchorCtr="1">
                    <a:solidFill>
                      <a:schemeClr val="bg1"/>
                    </a:solidFill>
                  </a:tcPr>
                </a:tc>
                <a:tc>
                  <a:txBody>
                    <a:bodyPr/>
                    <a:lstStyle/>
                    <a:p>
                      <a:r>
                        <a:rPr lang="en-US" altLang="zh-CN" dirty="0" smtClean="0">
                          <a:solidFill>
                            <a:srgbClr val="C00000"/>
                          </a:solidFill>
                        </a:rPr>
                        <a:t>28</a:t>
                      </a:r>
                      <a:endParaRPr lang="zh-CN" altLang="en-US" dirty="0">
                        <a:solidFill>
                          <a:srgbClr val="C00000"/>
                        </a:solidFill>
                      </a:endParaRPr>
                    </a:p>
                  </a:txBody>
                  <a:tcPr anchor="ctr" anchorCtr="1">
                    <a:solidFill>
                      <a:schemeClr val="bg1"/>
                    </a:solidFill>
                  </a:tcPr>
                </a:tc>
                <a:tc>
                  <a:txBody>
                    <a:bodyPr/>
                    <a:lstStyle/>
                    <a:p>
                      <a:r>
                        <a:rPr lang="en-US" altLang="zh-CN" dirty="0" smtClean="0">
                          <a:solidFill>
                            <a:srgbClr val="C00000"/>
                          </a:solidFill>
                        </a:rPr>
                        <a:t>30</a:t>
                      </a:r>
                      <a:endParaRPr lang="zh-CN" altLang="en-US" dirty="0">
                        <a:solidFill>
                          <a:srgbClr val="C00000"/>
                        </a:solidFill>
                      </a:endParaRPr>
                    </a:p>
                  </a:txBody>
                  <a:tcPr anchor="ctr" anchorCtr="1">
                    <a:solidFill>
                      <a:schemeClr val="bg1"/>
                    </a:solidFill>
                  </a:tcPr>
                </a:tc>
                <a:tc>
                  <a:txBody>
                    <a:bodyPr/>
                    <a:lstStyle/>
                    <a:p>
                      <a:r>
                        <a:rPr lang="en-US" altLang="zh-CN" dirty="0" smtClean="0">
                          <a:solidFill>
                            <a:srgbClr val="C00000"/>
                          </a:solidFill>
                        </a:rPr>
                        <a:t>31</a:t>
                      </a:r>
                      <a:endParaRPr lang="zh-CN" altLang="en-US" dirty="0">
                        <a:solidFill>
                          <a:srgbClr val="C00000"/>
                        </a:solidFill>
                      </a:endParaRPr>
                    </a:p>
                  </a:txBody>
                  <a:tcPr anchor="ctr" anchorCtr="1">
                    <a:solidFill>
                      <a:schemeClr val="bg1"/>
                    </a:solidFill>
                  </a:tcPr>
                </a:tc>
                <a:tc>
                  <a:txBody>
                    <a:bodyPr/>
                    <a:lstStyle/>
                    <a:p>
                      <a:r>
                        <a:rPr lang="en-US" altLang="zh-CN" dirty="0" smtClean="0">
                          <a:solidFill>
                            <a:srgbClr val="C00000"/>
                          </a:solidFill>
                        </a:rPr>
                        <a:t>32</a:t>
                      </a:r>
                      <a:endParaRPr lang="zh-CN" altLang="en-US" dirty="0">
                        <a:solidFill>
                          <a:srgbClr val="C00000"/>
                        </a:solidFill>
                      </a:endParaRPr>
                    </a:p>
                  </a:txBody>
                  <a:tcPr anchor="ctr" anchorCtr="1">
                    <a:solidFill>
                      <a:schemeClr val="bg1"/>
                    </a:solidFill>
                  </a:tcPr>
                </a:tc>
                <a:tc>
                  <a:txBody>
                    <a:bodyPr/>
                    <a:lstStyle/>
                    <a:p>
                      <a:r>
                        <a:rPr lang="en-US" altLang="zh-CN" dirty="0" smtClean="0">
                          <a:solidFill>
                            <a:srgbClr val="C00000"/>
                          </a:solidFill>
                        </a:rPr>
                        <a:t>33</a:t>
                      </a:r>
                      <a:endParaRPr lang="zh-CN" altLang="en-US" dirty="0">
                        <a:solidFill>
                          <a:srgbClr val="C00000"/>
                        </a:solidFill>
                      </a:endParaRPr>
                    </a:p>
                  </a:txBody>
                  <a:tcPr anchor="ctr" anchorCtr="1">
                    <a:solidFill>
                      <a:schemeClr val="bg1"/>
                    </a:solidFill>
                  </a:tcPr>
                </a:tc>
              </a:tr>
              <a:tr h="507101">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数据五</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DB5355"/>
                    </a:solidFill>
                  </a:tcPr>
                </a:tc>
                <a:tc>
                  <a:txBody>
                    <a:bodyPr/>
                    <a:lstStyle/>
                    <a:p>
                      <a:r>
                        <a:rPr lang="en-US" altLang="zh-CN" dirty="0" smtClean="0">
                          <a:solidFill>
                            <a:schemeClr val="bg1"/>
                          </a:solidFill>
                        </a:rPr>
                        <a:t>34</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35</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36</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37</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38</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39</a:t>
                      </a:r>
                      <a:endParaRPr lang="zh-CN" altLang="en-US" dirty="0">
                        <a:solidFill>
                          <a:schemeClr val="bg1"/>
                        </a:solidFill>
                      </a:endParaRPr>
                    </a:p>
                  </a:txBody>
                  <a:tcPr anchor="ctr" anchorCtr="1">
                    <a:solidFill>
                      <a:srgbClr val="DB5355"/>
                    </a:solidFill>
                  </a:tcPr>
                </a:tc>
              </a:tr>
            </a:tbl>
          </a:graphicData>
        </a:graphic>
      </p:graphicFrame>
      <p:sp>
        <p:nvSpPr>
          <p:cNvPr id="9" name="文本框 8"/>
          <p:cNvSpPr txBox="1"/>
          <p:nvPr/>
        </p:nvSpPr>
        <p:spPr>
          <a:xfrm>
            <a:off x="1166564" y="5013325"/>
            <a:ext cx="1241922"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01</a:t>
            </a:r>
            <a:endParaRPr lang="zh-CN" altLang="en-US" sz="6600" dirty="0">
              <a:solidFill>
                <a:srgbClr val="DB5355"/>
              </a:solidFill>
              <a:latin typeface="Broadway" panose="04040905080B02020502" pitchFamily="82" charset="0"/>
            </a:endParaRPr>
          </a:p>
        </p:txBody>
      </p:sp>
      <p:sp>
        <p:nvSpPr>
          <p:cNvPr id="10" name="文本框 9"/>
          <p:cNvSpPr txBox="1"/>
          <p:nvPr/>
        </p:nvSpPr>
        <p:spPr>
          <a:xfrm>
            <a:off x="2202815" y="5189614"/>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974080" y="5012690"/>
            <a:ext cx="1645920"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02</a:t>
            </a:r>
            <a:endParaRPr lang="zh-CN" altLang="en-US" sz="6600" dirty="0">
              <a:solidFill>
                <a:srgbClr val="DB5355"/>
              </a:solidFill>
              <a:latin typeface="Broadway" panose="04040905080B02020502" pitchFamily="82" charset="0"/>
            </a:endParaRPr>
          </a:p>
        </p:txBody>
      </p:sp>
      <p:sp>
        <p:nvSpPr>
          <p:cNvPr id="12" name="文本框 11"/>
          <p:cNvSpPr txBox="1"/>
          <p:nvPr/>
        </p:nvSpPr>
        <p:spPr>
          <a:xfrm>
            <a:off x="7117011" y="5189614"/>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196975" y="1204748"/>
            <a:ext cx="4358640" cy="461665"/>
          </a:xfrm>
          <a:prstGeom prst="rect">
            <a:avLst/>
          </a:prstGeom>
          <a:noFill/>
        </p:spPr>
        <p:txBody>
          <a:bodyPr wrap="square" rtlCol="0">
            <a:spAutoFit/>
          </a:bodyPr>
          <a:lstStyle/>
          <a:p>
            <a:pPr>
              <a:lnSpc>
                <a:spcPct val="120000"/>
              </a:lnSpc>
            </a:pPr>
            <a:r>
              <a:rPr lang="zh-CN" altLang="en-US" sz="2000" b="1" dirty="0" smtClean="0">
                <a:solidFill>
                  <a:srgbClr val="595959"/>
                </a:solidFill>
                <a:latin typeface="微软雅黑" panose="020B0503020204020204" pitchFamily="34" charset="-122"/>
                <a:ea typeface="微软雅黑" panose="020B0503020204020204" pitchFamily="34" charset="-122"/>
              </a:rPr>
              <a:t>请在此处输入表格小标题</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04740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sp>
        <p:nvSpPr>
          <p:cNvPr id="4" name="矩形 3"/>
          <p:cNvSpPr/>
          <p:nvPr/>
        </p:nvSpPr>
        <p:spPr>
          <a:xfrm>
            <a:off x="1341646" y="1504267"/>
            <a:ext cx="4770120" cy="1908969"/>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234" y="3421063"/>
            <a:ext cx="4770120" cy="1908969"/>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554480" y="2108110"/>
            <a:ext cx="4358640" cy="1200329"/>
          </a:xfrm>
          <a:prstGeom prst="rect">
            <a:avLst/>
          </a:prstGeom>
          <a:noFill/>
        </p:spPr>
        <p:txBody>
          <a:bodyPr wrap="square" rtlCol="0">
            <a:spAutoFit/>
          </a:bodyPr>
          <a:lstStyle/>
          <a:p>
            <a:pPr>
              <a:lnSpc>
                <a:spcPct val="120000"/>
              </a:lnSpc>
            </a:pPr>
            <a:r>
              <a:rPr lang="zh-CN" altLang="en-US" sz="2000" dirty="0" smtClean="0">
                <a:solidFill>
                  <a:schemeClr val="bg1"/>
                </a:solidFill>
                <a:latin typeface="微软雅黑" panose="020B0503020204020204" pitchFamily="34" charset="-122"/>
                <a:ea typeface="微软雅黑" panose="020B0503020204020204" pitchFamily="34" charset="-122"/>
              </a:rPr>
              <a:t>请在此处添加内容请在此处添加内容请在此处添加内容请在此处添加内容</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2000" dirty="0">
                <a:solidFill>
                  <a:schemeClr val="bg1"/>
                </a:solidFill>
                <a:latin typeface="微软雅黑" panose="020B0503020204020204" pitchFamily="34" charset="-122"/>
                <a:ea typeface="微软雅黑" panose="020B0503020204020204" pitchFamily="34" charset="-122"/>
              </a:rPr>
              <a:t>请在此处添加内容请在此处添加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339840" y="3981360"/>
            <a:ext cx="4358640" cy="1200329"/>
          </a:xfrm>
          <a:prstGeom prst="rect">
            <a:avLst/>
          </a:prstGeom>
          <a:noFill/>
        </p:spPr>
        <p:txBody>
          <a:bodyPr wrap="square" rtlCol="0">
            <a:spAutoFit/>
          </a:bodyPr>
          <a:lstStyle/>
          <a:p>
            <a:pPr>
              <a:lnSpc>
                <a:spcPct val="120000"/>
              </a:lnSpc>
            </a:pPr>
            <a:r>
              <a:rPr lang="zh-CN" altLang="en-US" sz="2000" dirty="0" smtClean="0">
                <a:solidFill>
                  <a:schemeClr val="bg1"/>
                </a:solidFill>
                <a:latin typeface="微软雅黑" panose="020B0503020204020204" pitchFamily="34" charset="-122"/>
                <a:ea typeface="微软雅黑" panose="020B0503020204020204" pitchFamily="34" charset="-122"/>
              </a:rPr>
              <a:t>请在此处添加内容请在此处添加内容请在此处添加内容请在此处添加内容</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2000" dirty="0">
                <a:solidFill>
                  <a:schemeClr val="bg1"/>
                </a:solidFill>
                <a:latin typeface="微软雅黑" panose="020B0503020204020204" pitchFamily="34" charset="-122"/>
                <a:ea typeface="微软雅黑" panose="020B0503020204020204" pitchFamily="34" charset="-122"/>
              </a:rPr>
              <a:t>请在此处添加内容请在此处添加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530985" y="1664731"/>
            <a:ext cx="4358640" cy="430374"/>
          </a:xfrm>
          <a:prstGeom prst="rect">
            <a:avLst/>
          </a:prstGeom>
          <a:noFill/>
        </p:spPr>
        <p:txBody>
          <a:bodyPr wrap="square" rtlCol="0">
            <a:spAutoFit/>
          </a:bodyPr>
          <a:lstStyle/>
          <a:p>
            <a:pPr>
              <a:lnSpc>
                <a:spcPct val="120000"/>
              </a:lnSpc>
            </a:pPr>
            <a:r>
              <a:rPr lang="zh-CN" altLang="en-US" sz="2000" b="1" dirty="0" smtClean="0">
                <a:solidFill>
                  <a:schemeClr val="bg1"/>
                </a:solidFill>
                <a:latin typeface="微软雅黑" panose="020B0503020204020204" pitchFamily="34" charset="-122"/>
                <a:ea typeface="微软雅黑" panose="020B0503020204020204" pitchFamily="34" charset="-122"/>
              </a:rPr>
              <a:t>请在此处输入正文小标题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316345" y="3584971"/>
            <a:ext cx="4358640" cy="430374"/>
          </a:xfrm>
          <a:prstGeom prst="rect">
            <a:avLst/>
          </a:prstGeom>
          <a:noFill/>
        </p:spPr>
        <p:txBody>
          <a:bodyPr wrap="square" rtlCol="0">
            <a:spAutoFit/>
          </a:bodyPr>
          <a:lstStyle/>
          <a:p>
            <a:pPr>
              <a:lnSpc>
                <a:spcPct val="120000"/>
              </a:lnSpc>
            </a:pPr>
            <a:r>
              <a:rPr lang="zh-CN" altLang="en-US" sz="2000" b="1" dirty="0" smtClean="0">
                <a:solidFill>
                  <a:schemeClr val="bg1"/>
                </a:solidFill>
                <a:latin typeface="微软雅黑" panose="020B0503020204020204" pitchFamily="34" charset="-122"/>
                <a:ea typeface="微软雅黑" panose="020B0503020204020204" pitchFamily="34" charset="-122"/>
              </a:rPr>
              <a:t>请在此处输入正文小标题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rcRect t="40266" r="3106" b="1121"/>
          <a:stretch>
            <a:fillRect/>
          </a:stretch>
        </p:blipFill>
        <p:spPr>
          <a:xfrm>
            <a:off x="6100981" y="1504267"/>
            <a:ext cx="4733607" cy="1908969"/>
          </a:xfrm>
          <a:custGeom>
            <a:avLst/>
            <a:gdLst>
              <a:gd name="connsiteX0" fmla="*/ 0 w 4733607"/>
              <a:gd name="connsiteY0" fmla="*/ 0 h 1908969"/>
              <a:gd name="connsiteX1" fmla="*/ 4733607 w 4733607"/>
              <a:gd name="connsiteY1" fmla="*/ 0 h 1908969"/>
              <a:gd name="connsiteX2" fmla="*/ 4733607 w 4733607"/>
              <a:gd name="connsiteY2" fmla="*/ 1908969 h 1908969"/>
              <a:gd name="connsiteX3" fmla="*/ 0 w 4733607"/>
              <a:gd name="connsiteY3" fmla="*/ 1908969 h 1908969"/>
            </a:gdLst>
            <a:ahLst/>
            <a:cxnLst>
              <a:cxn ang="0">
                <a:pos x="connsiteX0" y="connsiteY0"/>
              </a:cxn>
              <a:cxn ang="0">
                <a:pos x="connsiteX1" y="connsiteY1"/>
              </a:cxn>
              <a:cxn ang="0">
                <a:pos x="connsiteX2" y="connsiteY2"/>
              </a:cxn>
              <a:cxn ang="0">
                <a:pos x="connsiteX3" y="connsiteY3"/>
              </a:cxn>
            </a:cxnLst>
            <a:rect l="l" t="t" r="r" b="b"/>
            <a:pathLst>
              <a:path w="4733607" h="1908969">
                <a:moveTo>
                  <a:pt x="0" y="0"/>
                </a:moveTo>
                <a:lnTo>
                  <a:pt x="4733607" y="0"/>
                </a:lnTo>
                <a:lnTo>
                  <a:pt x="4733607" y="1908969"/>
                </a:lnTo>
                <a:lnTo>
                  <a:pt x="0" y="1908969"/>
                </a:lnTo>
                <a:close/>
              </a:path>
            </a:pathLst>
          </a:cu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rcRect l="4966" t="23133" r="7174" b="12327"/>
          <a:stretch>
            <a:fillRect/>
          </a:stretch>
        </p:blipFill>
        <p:spPr>
          <a:xfrm>
            <a:off x="1346627" y="3421063"/>
            <a:ext cx="4770120" cy="1908969"/>
          </a:xfrm>
          <a:custGeom>
            <a:avLst/>
            <a:gdLst>
              <a:gd name="connsiteX0" fmla="*/ 0 w 4770120"/>
              <a:gd name="connsiteY0" fmla="*/ 0 h 1908969"/>
              <a:gd name="connsiteX1" fmla="*/ 4770120 w 4770120"/>
              <a:gd name="connsiteY1" fmla="*/ 0 h 1908969"/>
              <a:gd name="connsiteX2" fmla="*/ 4770120 w 4770120"/>
              <a:gd name="connsiteY2" fmla="*/ 1908969 h 1908969"/>
              <a:gd name="connsiteX3" fmla="*/ 0 w 4770120"/>
              <a:gd name="connsiteY3" fmla="*/ 1908969 h 1908969"/>
            </a:gdLst>
            <a:ahLst/>
            <a:cxnLst>
              <a:cxn ang="0">
                <a:pos x="connsiteX0" y="connsiteY0"/>
              </a:cxn>
              <a:cxn ang="0">
                <a:pos x="connsiteX1" y="connsiteY1"/>
              </a:cxn>
              <a:cxn ang="0">
                <a:pos x="connsiteX2" y="connsiteY2"/>
              </a:cxn>
              <a:cxn ang="0">
                <a:pos x="connsiteX3" y="connsiteY3"/>
              </a:cxn>
            </a:cxnLst>
            <a:rect l="l" t="t" r="r" b="b"/>
            <a:pathLst>
              <a:path w="4770120" h="1908969">
                <a:moveTo>
                  <a:pt x="0" y="0"/>
                </a:moveTo>
                <a:lnTo>
                  <a:pt x="4770120" y="0"/>
                </a:lnTo>
                <a:lnTo>
                  <a:pt x="4770120" y="1908969"/>
                </a:lnTo>
                <a:lnTo>
                  <a:pt x="0" y="1908969"/>
                </a:lnTo>
                <a:close/>
              </a:path>
            </a:pathLst>
          </a:custGeom>
        </p:spPr>
      </p:pic>
    </p:spTree>
    <p:extLst>
      <p:ext uri="{BB962C8B-B14F-4D97-AF65-F5344CB8AC3E}">
        <p14:creationId xmlns:p14="http://schemas.microsoft.com/office/powerpoint/2010/main" val="32519100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graphicFrame>
        <p:nvGraphicFramePr>
          <p:cNvPr id="4" name="图表 3"/>
          <p:cNvGraphicFramePr/>
          <p:nvPr>
            <p:extLst>
              <p:ext uri="{D42A27DB-BD31-4B8C-83A1-F6EECF244321}">
                <p14:modId xmlns:p14="http://schemas.microsoft.com/office/powerpoint/2010/main" val="2845837604"/>
              </p:ext>
            </p:extLst>
          </p:nvPr>
        </p:nvGraphicFramePr>
        <p:xfrm>
          <a:off x="587375" y="1432560"/>
          <a:ext cx="5630545" cy="4419599"/>
        </p:xfrm>
        <a:graphic>
          <a:graphicData uri="http://schemas.openxmlformats.org/drawingml/2006/chart">
            <c:chart xmlns:c="http://schemas.openxmlformats.org/drawingml/2006/chart" xmlns:r="http://schemas.openxmlformats.org/officeDocument/2006/relationships" r:id="rId2"/>
          </a:graphicData>
        </a:graphic>
      </p:graphicFrame>
      <p:sp>
        <p:nvSpPr>
          <p:cNvPr id="5" name="文本框 4"/>
          <p:cNvSpPr txBox="1"/>
          <p:nvPr/>
        </p:nvSpPr>
        <p:spPr>
          <a:xfrm>
            <a:off x="7245985" y="2287935"/>
            <a:ext cx="4358640" cy="1569660"/>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en-US" altLang="zh-CN" sz="2000" dirty="0" smtClean="0">
              <a:solidFill>
                <a:srgbClr val="595959"/>
              </a:solidFill>
              <a:latin typeface="微软雅黑" panose="020B0503020204020204" pitchFamily="34" charset="-122"/>
              <a:ea typeface="微软雅黑" panose="020B0503020204020204" pitchFamily="34" charset="-122"/>
            </a:endParaRPr>
          </a:p>
          <a:p>
            <a:pPr>
              <a:lnSpc>
                <a:spcPct val="120000"/>
              </a:lnSpc>
            </a:pPr>
            <a:r>
              <a:rPr lang="zh-CN" altLang="en-US" sz="2000" dirty="0">
                <a:solidFill>
                  <a:srgbClr val="595959"/>
                </a:solidFill>
                <a:latin typeface="微软雅黑" panose="020B0503020204020204" pitchFamily="34" charset="-122"/>
                <a:ea typeface="微软雅黑" panose="020B0503020204020204" pitchFamily="34" charset="-122"/>
              </a:rPr>
              <a:t>请在此处添加内容请在此处添加内容请在此处添加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7245985" y="1558051"/>
            <a:ext cx="4358640" cy="430374"/>
          </a:xfrm>
          <a:prstGeom prst="rect">
            <a:avLst/>
          </a:prstGeom>
          <a:noFill/>
        </p:spPr>
        <p:txBody>
          <a:bodyPr wrap="square" rtlCol="0">
            <a:spAutoFit/>
          </a:bodyPr>
          <a:lstStyle/>
          <a:p>
            <a:pPr>
              <a:lnSpc>
                <a:spcPct val="120000"/>
              </a:lnSpc>
            </a:pPr>
            <a:r>
              <a:rPr lang="zh-CN" altLang="en-US" sz="2000" b="1" dirty="0" smtClean="0">
                <a:solidFill>
                  <a:srgbClr val="595959"/>
                </a:solidFill>
                <a:latin typeface="微软雅黑" panose="020B0503020204020204" pitchFamily="34" charset="-122"/>
                <a:ea typeface="微软雅黑" panose="020B0503020204020204" pitchFamily="34" charset="-122"/>
              </a:rPr>
              <a:t>请在此处输入正文小标题</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245985" y="4047173"/>
            <a:ext cx="4358640" cy="1569660"/>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en-US" altLang="zh-CN" sz="2000" dirty="0" smtClean="0">
              <a:solidFill>
                <a:srgbClr val="595959"/>
              </a:solidFill>
              <a:latin typeface="微软雅黑" panose="020B0503020204020204" pitchFamily="34" charset="-122"/>
              <a:ea typeface="微软雅黑" panose="020B0503020204020204" pitchFamily="34" charset="-122"/>
            </a:endParaRPr>
          </a:p>
          <a:p>
            <a:pPr>
              <a:lnSpc>
                <a:spcPct val="120000"/>
              </a:lnSpc>
            </a:pPr>
            <a:r>
              <a:rPr lang="zh-CN" altLang="en-US" sz="2000" dirty="0">
                <a:solidFill>
                  <a:srgbClr val="595959"/>
                </a:solidFill>
                <a:latin typeface="微软雅黑" panose="020B0503020204020204" pitchFamily="34" charset="-122"/>
                <a:ea typeface="微软雅黑" panose="020B0503020204020204" pitchFamily="34" charset="-122"/>
              </a:rPr>
              <a:t>请在此处添加内容请在此处添加内容请在此处添加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33268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510748" y="0"/>
            <a:ext cx="993913" cy="2708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550504" y="1642040"/>
            <a:ext cx="1212574" cy="830997"/>
          </a:xfrm>
          <a:prstGeom prst="rect">
            <a:avLst/>
          </a:prstGeom>
          <a:noFill/>
        </p:spPr>
        <p:txBody>
          <a:bodyPr wrap="square" rtlCol="0">
            <a:spAutoFit/>
          </a:bodyPr>
          <a:lstStyle/>
          <a:p>
            <a:r>
              <a:rPr lang="en-US" altLang="zh-CN" sz="4800" dirty="0" smtClean="0">
                <a:solidFill>
                  <a:srgbClr val="DB5355"/>
                </a:solidFill>
                <a:latin typeface="Broadway" panose="04040905080B02020502" pitchFamily="82" charset="0"/>
              </a:rPr>
              <a:t>03</a:t>
            </a:r>
            <a:endParaRPr lang="zh-CN" altLang="en-US" sz="4800" dirty="0">
              <a:solidFill>
                <a:srgbClr val="DB5355"/>
              </a:solidFill>
              <a:latin typeface="Broadway" panose="04040905080B02020502" pitchFamily="82" charset="0"/>
            </a:endParaRPr>
          </a:p>
        </p:txBody>
      </p:sp>
      <p:sp>
        <p:nvSpPr>
          <p:cNvPr id="5" name="文本框 4"/>
          <p:cNvSpPr txBox="1"/>
          <p:nvPr/>
        </p:nvSpPr>
        <p:spPr>
          <a:xfrm>
            <a:off x="3867426" y="1708773"/>
            <a:ext cx="1659467" cy="523220"/>
          </a:xfrm>
          <a:prstGeom prst="rect">
            <a:avLst/>
          </a:prstGeom>
          <a:noFill/>
        </p:spPr>
        <p:txBody>
          <a:bodyPr wrap="square" rtlCol="0">
            <a:spAutoFit/>
          </a:bodyPr>
          <a:lstStyle/>
          <a:p>
            <a:r>
              <a:rPr lang="zh-CN" altLang="en-US" sz="2800" b="1" dirty="0">
                <a:solidFill>
                  <a:schemeClr val="bg1"/>
                </a:solidFill>
                <a:latin typeface="幼圆" panose="02010509060101010101" pitchFamily="49" charset="-122"/>
                <a:ea typeface="幼圆" panose="02010509060101010101" pitchFamily="49" charset="-122"/>
              </a:rPr>
              <a:t>请在此处</a:t>
            </a:r>
          </a:p>
        </p:txBody>
      </p:sp>
      <p:sp>
        <p:nvSpPr>
          <p:cNvPr id="6" name="文本框 5"/>
          <p:cNvSpPr txBox="1"/>
          <p:nvPr/>
        </p:nvSpPr>
        <p:spPr>
          <a:xfrm>
            <a:off x="3850493" y="2117013"/>
            <a:ext cx="5333264" cy="769441"/>
          </a:xfrm>
          <a:prstGeom prst="rect">
            <a:avLst/>
          </a:prstGeom>
          <a:noFill/>
        </p:spPr>
        <p:txBody>
          <a:bodyPr wrap="square" rtlCol="0">
            <a:spAutoFit/>
          </a:bodyPr>
          <a:lstStyle/>
          <a:p>
            <a:r>
              <a:rPr lang="zh-CN" altLang="en-US" sz="4400" b="1" dirty="0" smtClean="0">
                <a:solidFill>
                  <a:schemeClr val="bg1"/>
                </a:solidFill>
                <a:latin typeface="幼圆" panose="02010509060101010101" pitchFamily="49" charset="-122"/>
                <a:ea typeface="幼圆" panose="02010509060101010101" pitchFamily="49" charset="-122"/>
              </a:rPr>
              <a:t>添加幻灯片分节标题</a:t>
            </a:r>
            <a:endParaRPr lang="zh-CN" altLang="en-US" sz="4400" b="1" dirty="0">
              <a:solidFill>
                <a:schemeClr val="bg1"/>
              </a:solidFill>
              <a:latin typeface="幼圆" panose="02010509060101010101" pitchFamily="49" charset="-122"/>
              <a:ea typeface="幼圆" panose="02010509060101010101" pitchFamily="49" charset="-122"/>
            </a:endParaRPr>
          </a:p>
        </p:txBody>
      </p:sp>
      <p:sp>
        <p:nvSpPr>
          <p:cNvPr id="7" name="文本框 6"/>
          <p:cNvSpPr txBox="1"/>
          <p:nvPr/>
        </p:nvSpPr>
        <p:spPr>
          <a:xfrm>
            <a:off x="3901295" y="2828744"/>
            <a:ext cx="4758267" cy="461665"/>
          </a:xfrm>
          <a:prstGeom prst="rect">
            <a:avLst/>
          </a:prstGeom>
          <a:noFill/>
        </p:spPr>
        <p:txBody>
          <a:bodyPr wrap="square" rtlCol="0">
            <a:spAutoFit/>
          </a:bodyPr>
          <a:lstStyle/>
          <a:p>
            <a:r>
              <a:rPr lang="en-US" altLang="zh-CN" sz="2400" dirty="0" smtClean="0">
                <a:solidFill>
                  <a:schemeClr val="bg1"/>
                </a:solidFill>
              </a:rPr>
              <a:t>Please add your slide title here</a:t>
            </a:r>
            <a:endParaRPr lang="zh-CN" altLang="en-US" sz="2400" dirty="0">
              <a:solidFill>
                <a:schemeClr val="bg1"/>
              </a:solidFill>
            </a:endParaRPr>
          </a:p>
        </p:txBody>
      </p:sp>
      <p:sp>
        <p:nvSpPr>
          <p:cNvPr id="8" name="矩形 7"/>
          <p:cNvSpPr/>
          <p:nvPr/>
        </p:nvSpPr>
        <p:spPr>
          <a:xfrm>
            <a:off x="0" y="5206448"/>
            <a:ext cx="1236427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610285" y="1115782"/>
            <a:ext cx="2573865" cy="584775"/>
          </a:xfrm>
          <a:prstGeom prst="rect">
            <a:avLst/>
          </a:prstGeom>
          <a:noFill/>
        </p:spPr>
        <p:txBody>
          <a:bodyPr wrap="square" rtlCol="0">
            <a:spAutoFit/>
          </a:bodyPr>
          <a:lstStyle/>
          <a:p>
            <a:r>
              <a:rPr lang="en-US" altLang="zh-CN" sz="3200" dirty="0" smtClean="0">
                <a:solidFill>
                  <a:schemeClr val="bg1"/>
                </a:solidFill>
              </a:rPr>
              <a:t>ADD LOGO</a:t>
            </a:r>
            <a:endParaRPr lang="zh-CN" altLang="en-US" sz="3200" dirty="0">
              <a:solidFill>
                <a:schemeClr val="bg1"/>
              </a:solidFill>
            </a:endParaRPr>
          </a:p>
        </p:txBody>
      </p:sp>
      <p:sp>
        <p:nvSpPr>
          <p:cNvPr id="10" name="矩形 9"/>
          <p:cNvSpPr/>
          <p:nvPr/>
        </p:nvSpPr>
        <p:spPr>
          <a:xfrm>
            <a:off x="4020562" y="1097653"/>
            <a:ext cx="508000" cy="50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30845014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grpSp>
        <p:nvGrpSpPr>
          <p:cNvPr id="3" name="组合 2"/>
          <p:cNvGrpSpPr/>
          <p:nvPr/>
        </p:nvGrpSpPr>
        <p:grpSpPr>
          <a:xfrm>
            <a:off x="587375" y="1437958"/>
            <a:ext cx="2430780" cy="4428331"/>
            <a:chOff x="587375" y="1773238"/>
            <a:chExt cx="2430780" cy="4428331"/>
          </a:xfrm>
        </p:grpSpPr>
        <p:sp>
          <p:nvSpPr>
            <p:cNvPr id="5" name="文本框 4"/>
            <p:cNvSpPr txBox="1"/>
            <p:nvPr/>
          </p:nvSpPr>
          <p:spPr>
            <a:xfrm>
              <a:off x="1181804" y="1773238"/>
              <a:ext cx="1241922"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01</a:t>
              </a:r>
              <a:endParaRPr lang="zh-CN" altLang="en-US" sz="6600" dirty="0">
                <a:solidFill>
                  <a:srgbClr val="DB5355"/>
                </a:solidFill>
                <a:latin typeface="Broadway" panose="04040905080B02020502" pitchFamily="82" charset="0"/>
              </a:endParaRPr>
            </a:p>
          </p:txBody>
        </p:sp>
        <p:sp>
          <p:nvSpPr>
            <p:cNvPr id="8" name="矩形 7"/>
            <p:cNvSpPr/>
            <p:nvPr/>
          </p:nvSpPr>
          <p:spPr>
            <a:xfrm>
              <a:off x="587375" y="2744789"/>
              <a:ext cx="2430780" cy="34567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41705" y="2965331"/>
              <a:ext cx="1722120" cy="3015697"/>
            </a:xfrm>
            <a:prstGeom prst="rect">
              <a:avLst/>
            </a:prstGeom>
            <a:noFill/>
          </p:spPr>
          <p:txBody>
            <a:bodyPr wrap="square" rtlCol="0">
              <a:spAutoFit/>
            </a:bodyPr>
            <a:lstStyle/>
            <a:p>
              <a:pPr>
                <a:lnSpc>
                  <a:spcPct val="120000"/>
                </a:lnSpc>
              </a:pPr>
              <a:r>
                <a:rPr lang="zh-CN" altLang="en-US" sz="2000" dirty="0" smtClean="0">
                  <a:solidFill>
                    <a:schemeClr val="bg1"/>
                  </a:solidFill>
                  <a:latin typeface="微软雅黑" panose="020B0503020204020204" pitchFamily="34" charset="-122"/>
                  <a:ea typeface="微软雅黑" panose="020B0503020204020204" pitchFamily="34" charset="-122"/>
                </a:rPr>
                <a:t>请在此处添加内容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请在此处添加内容请在此处添加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3449532" y="1437958"/>
            <a:ext cx="2430780" cy="4428331"/>
            <a:chOff x="587375" y="1773238"/>
            <a:chExt cx="2430780" cy="4428331"/>
          </a:xfrm>
        </p:grpSpPr>
        <p:sp>
          <p:nvSpPr>
            <p:cNvPr id="11" name="文本框 10"/>
            <p:cNvSpPr txBox="1"/>
            <p:nvPr/>
          </p:nvSpPr>
          <p:spPr>
            <a:xfrm>
              <a:off x="1181803" y="1773238"/>
              <a:ext cx="1411959"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02</a:t>
              </a:r>
              <a:endParaRPr lang="zh-CN" altLang="en-US" sz="6600" dirty="0">
                <a:solidFill>
                  <a:srgbClr val="DB5355"/>
                </a:solidFill>
                <a:latin typeface="Broadway" panose="04040905080B02020502" pitchFamily="82" charset="0"/>
              </a:endParaRPr>
            </a:p>
          </p:txBody>
        </p:sp>
        <p:sp>
          <p:nvSpPr>
            <p:cNvPr id="12" name="矩形 11"/>
            <p:cNvSpPr/>
            <p:nvPr/>
          </p:nvSpPr>
          <p:spPr>
            <a:xfrm>
              <a:off x="587375" y="2744789"/>
              <a:ext cx="2430780" cy="34567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41705" y="2965331"/>
              <a:ext cx="1722120" cy="3015697"/>
            </a:xfrm>
            <a:prstGeom prst="rect">
              <a:avLst/>
            </a:prstGeom>
            <a:noFill/>
          </p:spPr>
          <p:txBody>
            <a:bodyPr wrap="square" rtlCol="0">
              <a:spAutoFit/>
            </a:bodyPr>
            <a:lstStyle/>
            <a:p>
              <a:pPr>
                <a:lnSpc>
                  <a:spcPct val="120000"/>
                </a:lnSpc>
              </a:pPr>
              <a:r>
                <a:rPr lang="zh-CN" altLang="en-US" sz="2000" dirty="0" smtClean="0">
                  <a:solidFill>
                    <a:schemeClr val="bg1"/>
                  </a:solidFill>
                  <a:latin typeface="微软雅黑" panose="020B0503020204020204" pitchFamily="34" charset="-122"/>
                  <a:ea typeface="微软雅黑" panose="020B0503020204020204" pitchFamily="34" charset="-122"/>
                </a:rPr>
                <a:t>请在此处添加内容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请在此处添加内容请在此处添加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311689" y="1437958"/>
            <a:ext cx="2430780" cy="4428331"/>
            <a:chOff x="587375" y="1773238"/>
            <a:chExt cx="2430780" cy="4428331"/>
          </a:xfrm>
        </p:grpSpPr>
        <p:sp>
          <p:nvSpPr>
            <p:cNvPr id="15" name="文本框 14"/>
            <p:cNvSpPr txBox="1"/>
            <p:nvPr/>
          </p:nvSpPr>
          <p:spPr>
            <a:xfrm>
              <a:off x="1181804" y="1773238"/>
              <a:ext cx="1399682"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03</a:t>
              </a:r>
              <a:endParaRPr lang="zh-CN" altLang="en-US" sz="6600" dirty="0">
                <a:solidFill>
                  <a:srgbClr val="DB5355"/>
                </a:solidFill>
                <a:latin typeface="Broadway" panose="04040905080B02020502" pitchFamily="82" charset="0"/>
              </a:endParaRPr>
            </a:p>
          </p:txBody>
        </p:sp>
        <p:sp>
          <p:nvSpPr>
            <p:cNvPr id="16" name="矩形 15"/>
            <p:cNvSpPr/>
            <p:nvPr/>
          </p:nvSpPr>
          <p:spPr>
            <a:xfrm>
              <a:off x="587375" y="2744789"/>
              <a:ext cx="2430780" cy="34567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941705" y="2965331"/>
              <a:ext cx="1722120" cy="3015697"/>
            </a:xfrm>
            <a:prstGeom prst="rect">
              <a:avLst/>
            </a:prstGeom>
            <a:noFill/>
          </p:spPr>
          <p:txBody>
            <a:bodyPr wrap="square" rtlCol="0">
              <a:spAutoFit/>
            </a:bodyPr>
            <a:lstStyle/>
            <a:p>
              <a:pPr>
                <a:lnSpc>
                  <a:spcPct val="120000"/>
                </a:lnSpc>
              </a:pPr>
              <a:r>
                <a:rPr lang="zh-CN" altLang="en-US" sz="2000" dirty="0" smtClean="0">
                  <a:solidFill>
                    <a:schemeClr val="bg1"/>
                  </a:solidFill>
                  <a:latin typeface="微软雅黑" panose="020B0503020204020204" pitchFamily="34" charset="-122"/>
                  <a:ea typeface="微软雅黑" panose="020B0503020204020204" pitchFamily="34" charset="-122"/>
                </a:rPr>
                <a:t>请在此处添加内容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请在此处添加内容请在此处添加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9173845" y="1488600"/>
            <a:ext cx="2430780" cy="4428331"/>
            <a:chOff x="587375" y="1773238"/>
            <a:chExt cx="2430780" cy="4428331"/>
          </a:xfrm>
        </p:grpSpPr>
        <p:sp>
          <p:nvSpPr>
            <p:cNvPr id="19" name="文本框 18"/>
            <p:cNvSpPr txBox="1"/>
            <p:nvPr/>
          </p:nvSpPr>
          <p:spPr>
            <a:xfrm>
              <a:off x="1181804" y="1773238"/>
              <a:ext cx="1509326"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04</a:t>
              </a:r>
              <a:endParaRPr lang="zh-CN" altLang="en-US" sz="6600" dirty="0">
                <a:solidFill>
                  <a:srgbClr val="DB5355"/>
                </a:solidFill>
                <a:latin typeface="Broadway" panose="04040905080B02020502" pitchFamily="82" charset="0"/>
              </a:endParaRPr>
            </a:p>
          </p:txBody>
        </p:sp>
        <p:sp>
          <p:nvSpPr>
            <p:cNvPr id="20" name="矩形 19"/>
            <p:cNvSpPr/>
            <p:nvPr/>
          </p:nvSpPr>
          <p:spPr>
            <a:xfrm>
              <a:off x="587375" y="2744789"/>
              <a:ext cx="2430780" cy="34567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941705" y="2965331"/>
              <a:ext cx="1722120" cy="3015697"/>
            </a:xfrm>
            <a:prstGeom prst="rect">
              <a:avLst/>
            </a:prstGeom>
            <a:noFill/>
          </p:spPr>
          <p:txBody>
            <a:bodyPr wrap="square" rtlCol="0">
              <a:spAutoFit/>
            </a:bodyPr>
            <a:lstStyle/>
            <a:p>
              <a:pPr>
                <a:lnSpc>
                  <a:spcPct val="120000"/>
                </a:lnSpc>
              </a:pPr>
              <a:r>
                <a:rPr lang="zh-CN" altLang="en-US" sz="2000" dirty="0" smtClean="0">
                  <a:solidFill>
                    <a:schemeClr val="bg1"/>
                  </a:solidFill>
                  <a:latin typeface="微软雅黑" panose="020B0503020204020204" pitchFamily="34" charset="-122"/>
                  <a:ea typeface="微软雅黑" panose="020B0503020204020204" pitchFamily="34" charset="-122"/>
                </a:rPr>
                <a:t>请在此处添加内容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请在此处添加内容请在此处添加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493049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7375" y="2026920"/>
            <a:ext cx="5712779" cy="3611880"/>
            <a:chOff x="714375" y="785813"/>
            <a:chExt cx="7767638" cy="3827463"/>
          </a:xfrm>
          <a:solidFill>
            <a:srgbClr val="706F71"/>
          </a:solidFill>
        </p:grpSpPr>
        <p:sp>
          <p:nvSpPr>
            <p:cNvPr id="3" name="Freeform 4"/>
            <p:cNvSpPr>
              <a:spLocks/>
            </p:cNvSpPr>
            <p:nvPr/>
          </p:nvSpPr>
          <p:spPr bwMode="auto">
            <a:xfrm>
              <a:off x="4613275" y="3630613"/>
              <a:ext cx="276225" cy="273050"/>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 name="Freeform 5"/>
            <p:cNvSpPr>
              <a:spLocks/>
            </p:cNvSpPr>
            <p:nvPr/>
          </p:nvSpPr>
          <p:spPr bwMode="auto">
            <a:xfrm>
              <a:off x="4889500" y="3598863"/>
              <a:ext cx="171450" cy="149225"/>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 name="Freeform 6"/>
            <p:cNvSpPr>
              <a:spLocks/>
            </p:cNvSpPr>
            <p:nvPr/>
          </p:nvSpPr>
          <p:spPr bwMode="auto">
            <a:xfrm>
              <a:off x="4779963" y="3648075"/>
              <a:ext cx="193675" cy="207963"/>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 name="Freeform 7"/>
            <p:cNvSpPr>
              <a:spLocks/>
            </p:cNvSpPr>
            <p:nvPr/>
          </p:nvSpPr>
          <p:spPr bwMode="auto">
            <a:xfrm>
              <a:off x="5006975" y="3827463"/>
              <a:ext cx="30163" cy="36513"/>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 name="Freeform 8"/>
            <p:cNvSpPr>
              <a:spLocks/>
            </p:cNvSpPr>
            <p:nvPr/>
          </p:nvSpPr>
          <p:spPr bwMode="auto">
            <a:xfrm>
              <a:off x="4929188" y="3887788"/>
              <a:ext cx="47625" cy="53975"/>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 name="Freeform 9"/>
            <p:cNvSpPr>
              <a:spLocks noEditPoints="1"/>
            </p:cNvSpPr>
            <p:nvPr/>
          </p:nvSpPr>
          <p:spPr bwMode="auto">
            <a:xfrm>
              <a:off x="4706938" y="3740150"/>
              <a:ext cx="346075" cy="304800"/>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 name="Freeform 10"/>
            <p:cNvSpPr>
              <a:spLocks/>
            </p:cNvSpPr>
            <p:nvPr/>
          </p:nvSpPr>
          <p:spPr bwMode="auto">
            <a:xfrm>
              <a:off x="4613275" y="3382963"/>
              <a:ext cx="252413" cy="268288"/>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 name="Freeform 11"/>
            <p:cNvSpPr>
              <a:spLocks/>
            </p:cNvSpPr>
            <p:nvPr/>
          </p:nvSpPr>
          <p:spPr bwMode="auto">
            <a:xfrm>
              <a:off x="4822825" y="3433763"/>
              <a:ext cx="247650" cy="219075"/>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 name="Freeform 12"/>
            <p:cNvSpPr>
              <a:spLocks/>
            </p:cNvSpPr>
            <p:nvPr/>
          </p:nvSpPr>
          <p:spPr bwMode="auto">
            <a:xfrm>
              <a:off x="4968875" y="3278188"/>
              <a:ext cx="42863" cy="38100"/>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 name="Freeform 13"/>
            <p:cNvSpPr>
              <a:spLocks/>
            </p:cNvSpPr>
            <p:nvPr/>
          </p:nvSpPr>
          <p:spPr bwMode="auto">
            <a:xfrm>
              <a:off x="5229225" y="2990850"/>
              <a:ext cx="223838" cy="298450"/>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 name="Freeform 14"/>
            <p:cNvSpPr>
              <a:spLocks/>
            </p:cNvSpPr>
            <p:nvPr/>
          </p:nvSpPr>
          <p:spPr bwMode="auto">
            <a:xfrm>
              <a:off x="4078288" y="2441575"/>
              <a:ext cx="260350" cy="206375"/>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 name="Freeform 15"/>
            <p:cNvSpPr>
              <a:spLocks/>
            </p:cNvSpPr>
            <p:nvPr/>
          </p:nvSpPr>
          <p:spPr bwMode="auto">
            <a:xfrm>
              <a:off x="4519613" y="2405063"/>
              <a:ext cx="93663" cy="174625"/>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 name="Freeform 16"/>
            <p:cNvSpPr>
              <a:spLocks/>
            </p:cNvSpPr>
            <p:nvPr/>
          </p:nvSpPr>
          <p:spPr bwMode="auto">
            <a:xfrm>
              <a:off x="4171950" y="2411413"/>
              <a:ext cx="449263" cy="430213"/>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 name="Freeform 17"/>
            <p:cNvSpPr>
              <a:spLocks/>
            </p:cNvSpPr>
            <p:nvPr/>
          </p:nvSpPr>
          <p:spPr bwMode="auto">
            <a:xfrm>
              <a:off x="4565650" y="2509838"/>
              <a:ext cx="328613" cy="315913"/>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 name="Freeform 18"/>
            <p:cNvSpPr>
              <a:spLocks/>
            </p:cNvSpPr>
            <p:nvPr/>
          </p:nvSpPr>
          <p:spPr bwMode="auto">
            <a:xfrm>
              <a:off x="4002088" y="2949575"/>
              <a:ext cx="61913" cy="22225"/>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 name="Freeform 19"/>
            <p:cNvSpPr>
              <a:spLocks/>
            </p:cNvSpPr>
            <p:nvPr/>
          </p:nvSpPr>
          <p:spPr bwMode="auto">
            <a:xfrm>
              <a:off x="3989388" y="2890838"/>
              <a:ext cx="125413" cy="101600"/>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 name="Freeform 20"/>
            <p:cNvSpPr>
              <a:spLocks/>
            </p:cNvSpPr>
            <p:nvPr/>
          </p:nvSpPr>
          <p:spPr bwMode="auto">
            <a:xfrm>
              <a:off x="4005263" y="2981325"/>
              <a:ext cx="60325" cy="33338"/>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 name="Freeform 21"/>
            <p:cNvSpPr>
              <a:spLocks/>
            </p:cNvSpPr>
            <p:nvPr/>
          </p:nvSpPr>
          <p:spPr bwMode="auto">
            <a:xfrm>
              <a:off x="4673600" y="3013075"/>
              <a:ext cx="263525" cy="185738"/>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1" name="Freeform 22"/>
            <p:cNvSpPr>
              <a:spLocks/>
            </p:cNvSpPr>
            <p:nvPr/>
          </p:nvSpPr>
          <p:spPr bwMode="auto">
            <a:xfrm>
              <a:off x="4421188" y="2951163"/>
              <a:ext cx="255588" cy="212725"/>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2" name="Freeform 23"/>
            <p:cNvSpPr>
              <a:spLocks/>
            </p:cNvSpPr>
            <p:nvPr/>
          </p:nvSpPr>
          <p:spPr bwMode="auto">
            <a:xfrm>
              <a:off x="4378325" y="2984500"/>
              <a:ext cx="65088" cy="133350"/>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3" name="Freeform 24"/>
            <p:cNvSpPr>
              <a:spLocks/>
            </p:cNvSpPr>
            <p:nvPr/>
          </p:nvSpPr>
          <p:spPr bwMode="auto">
            <a:xfrm>
              <a:off x="4359275" y="3013075"/>
              <a:ext cx="41275" cy="112713"/>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4" name="Freeform 25"/>
            <p:cNvSpPr>
              <a:spLocks/>
            </p:cNvSpPr>
            <p:nvPr/>
          </p:nvSpPr>
          <p:spPr bwMode="auto">
            <a:xfrm>
              <a:off x="4546600" y="2968625"/>
              <a:ext cx="160338" cy="249238"/>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5" name="Freeform 26"/>
            <p:cNvSpPr>
              <a:spLocks/>
            </p:cNvSpPr>
            <p:nvPr/>
          </p:nvSpPr>
          <p:spPr bwMode="auto">
            <a:xfrm>
              <a:off x="4176713" y="3022600"/>
              <a:ext cx="131763" cy="134938"/>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6" name="Freeform 27"/>
            <p:cNvSpPr>
              <a:spLocks/>
            </p:cNvSpPr>
            <p:nvPr/>
          </p:nvSpPr>
          <p:spPr bwMode="auto">
            <a:xfrm>
              <a:off x="4292600" y="3014663"/>
              <a:ext cx="92075" cy="139700"/>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7" name="Freeform 28"/>
            <p:cNvSpPr>
              <a:spLocks/>
            </p:cNvSpPr>
            <p:nvPr/>
          </p:nvSpPr>
          <p:spPr bwMode="auto">
            <a:xfrm>
              <a:off x="4033838" y="2981325"/>
              <a:ext cx="165100" cy="122238"/>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8" name="Freeform 29"/>
            <p:cNvSpPr>
              <a:spLocks/>
            </p:cNvSpPr>
            <p:nvPr/>
          </p:nvSpPr>
          <p:spPr bwMode="auto">
            <a:xfrm>
              <a:off x="4113213" y="3071813"/>
              <a:ext cx="88900" cy="85725"/>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9" name="Freeform 30"/>
            <p:cNvSpPr>
              <a:spLocks/>
            </p:cNvSpPr>
            <p:nvPr/>
          </p:nvSpPr>
          <p:spPr bwMode="auto">
            <a:xfrm>
              <a:off x="4075113" y="3040063"/>
              <a:ext cx="63500" cy="68263"/>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0" name="Freeform 31"/>
            <p:cNvSpPr>
              <a:spLocks/>
            </p:cNvSpPr>
            <p:nvPr/>
          </p:nvSpPr>
          <p:spPr bwMode="auto">
            <a:xfrm>
              <a:off x="3994150" y="2640013"/>
              <a:ext cx="179388" cy="147638"/>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1" name="Freeform 32"/>
            <p:cNvSpPr>
              <a:spLocks/>
            </p:cNvSpPr>
            <p:nvPr/>
          </p:nvSpPr>
          <p:spPr bwMode="auto">
            <a:xfrm>
              <a:off x="3992563" y="2647950"/>
              <a:ext cx="261938" cy="287338"/>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2" name="Freeform 33"/>
            <p:cNvSpPr>
              <a:spLocks/>
            </p:cNvSpPr>
            <p:nvPr/>
          </p:nvSpPr>
          <p:spPr bwMode="auto">
            <a:xfrm>
              <a:off x="4094163" y="2701925"/>
              <a:ext cx="360363" cy="338138"/>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3" name="Freeform 34"/>
            <p:cNvSpPr>
              <a:spLocks/>
            </p:cNvSpPr>
            <p:nvPr/>
          </p:nvSpPr>
          <p:spPr bwMode="auto">
            <a:xfrm>
              <a:off x="4243388" y="2925763"/>
              <a:ext cx="176213" cy="125413"/>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4" name="Freeform 35"/>
            <p:cNvSpPr>
              <a:spLocks/>
            </p:cNvSpPr>
            <p:nvPr/>
          </p:nvSpPr>
          <p:spPr bwMode="auto">
            <a:xfrm>
              <a:off x="4365625" y="2738438"/>
              <a:ext cx="336550" cy="261938"/>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5" name="Freeform 36"/>
            <p:cNvSpPr>
              <a:spLocks/>
            </p:cNvSpPr>
            <p:nvPr/>
          </p:nvSpPr>
          <p:spPr bwMode="auto">
            <a:xfrm>
              <a:off x="4654550" y="2738438"/>
              <a:ext cx="215900" cy="357188"/>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6" name="Freeform 37"/>
            <p:cNvSpPr>
              <a:spLocks/>
            </p:cNvSpPr>
            <p:nvPr/>
          </p:nvSpPr>
          <p:spPr bwMode="auto">
            <a:xfrm>
              <a:off x="4881563" y="2540000"/>
              <a:ext cx="236538" cy="234950"/>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7" name="Freeform 38"/>
            <p:cNvSpPr>
              <a:spLocks/>
            </p:cNvSpPr>
            <p:nvPr/>
          </p:nvSpPr>
          <p:spPr bwMode="auto">
            <a:xfrm>
              <a:off x="4551363" y="3206750"/>
              <a:ext cx="122238" cy="134938"/>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8" name="Freeform 39"/>
            <p:cNvSpPr>
              <a:spLocks/>
            </p:cNvSpPr>
            <p:nvPr/>
          </p:nvSpPr>
          <p:spPr bwMode="auto">
            <a:xfrm>
              <a:off x="4564063" y="3208338"/>
              <a:ext cx="47625" cy="28575"/>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9" name="Freeform 40"/>
            <p:cNvSpPr>
              <a:spLocks/>
            </p:cNvSpPr>
            <p:nvPr/>
          </p:nvSpPr>
          <p:spPr bwMode="auto">
            <a:xfrm>
              <a:off x="4602163" y="3175000"/>
              <a:ext cx="153988" cy="188913"/>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0" name="Freeform 41"/>
            <p:cNvSpPr>
              <a:spLocks/>
            </p:cNvSpPr>
            <p:nvPr/>
          </p:nvSpPr>
          <p:spPr bwMode="auto">
            <a:xfrm>
              <a:off x="4819650" y="2740025"/>
              <a:ext cx="358775" cy="441325"/>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1" name="Freeform 42"/>
            <p:cNvSpPr>
              <a:spLocks/>
            </p:cNvSpPr>
            <p:nvPr/>
          </p:nvSpPr>
          <p:spPr bwMode="auto">
            <a:xfrm>
              <a:off x="5245100" y="2978150"/>
              <a:ext cx="41275" cy="41275"/>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2" name="Freeform 43"/>
            <p:cNvSpPr>
              <a:spLocks/>
            </p:cNvSpPr>
            <p:nvPr/>
          </p:nvSpPr>
          <p:spPr bwMode="auto">
            <a:xfrm>
              <a:off x="5130800" y="2860675"/>
              <a:ext cx="146050" cy="123825"/>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3" name="Freeform 44"/>
            <p:cNvSpPr>
              <a:spLocks/>
            </p:cNvSpPr>
            <p:nvPr/>
          </p:nvSpPr>
          <p:spPr bwMode="auto">
            <a:xfrm>
              <a:off x="5056188" y="2928938"/>
              <a:ext cx="323850" cy="252413"/>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4" name="Freeform 45"/>
            <p:cNvSpPr>
              <a:spLocks/>
            </p:cNvSpPr>
            <p:nvPr/>
          </p:nvSpPr>
          <p:spPr bwMode="auto">
            <a:xfrm>
              <a:off x="5106988" y="2468563"/>
              <a:ext cx="33338" cy="39688"/>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5" name="Freeform 46"/>
            <p:cNvSpPr>
              <a:spLocks/>
            </p:cNvSpPr>
            <p:nvPr/>
          </p:nvSpPr>
          <p:spPr bwMode="auto">
            <a:xfrm>
              <a:off x="5116513" y="2406650"/>
              <a:ext cx="149225" cy="119063"/>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6" name="Freeform 47"/>
            <p:cNvSpPr>
              <a:spLocks/>
            </p:cNvSpPr>
            <p:nvPr/>
          </p:nvSpPr>
          <p:spPr bwMode="auto">
            <a:xfrm>
              <a:off x="7058025" y="2382838"/>
              <a:ext cx="80963" cy="101600"/>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7" name="Freeform 48"/>
            <p:cNvSpPr>
              <a:spLocks/>
            </p:cNvSpPr>
            <p:nvPr/>
          </p:nvSpPr>
          <p:spPr bwMode="auto">
            <a:xfrm>
              <a:off x="6246813" y="2668588"/>
              <a:ext cx="95250" cy="128588"/>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8" name="Freeform 49"/>
            <p:cNvSpPr>
              <a:spLocks/>
            </p:cNvSpPr>
            <p:nvPr/>
          </p:nvSpPr>
          <p:spPr bwMode="auto">
            <a:xfrm>
              <a:off x="5832475" y="2452688"/>
              <a:ext cx="601663" cy="635000"/>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9" name="Freeform 50"/>
            <p:cNvSpPr>
              <a:spLocks/>
            </p:cNvSpPr>
            <p:nvPr/>
          </p:nvSpPr>
          <p:spPr bwMode="auto">
            <a:xfrm>
              <a:off x="6246813" y="2011363"/>
              <a:ext cx="677863" cy="293688"/>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0" name="Freeform 51"/>
            <p:cNvSpPr>
              <a:spLocks/>
            </p:cNvSpPr>
            <p:nvPr/>
          </p:nvSpPr>
          <p:spPr bwMode="auto">
            <a:xfrm>
              <a:off x="5105400" y="2522538"/>
              <a:ext cx="11113" cy="30163"/>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1" name="Freeform 52"/>
            <p:cNvSpPr>
              <a:spLocks/>
            </p:cNvSpPr>
            <p:nvPr/>
          </p:nvSpPr>
          <p:spPr bwMode="auto">
            <a:xfrm>
              <a:off x="5086350" y="2503488"/>
              <a:ext cx="31750" cy="90488"/>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2" name="Freeform 53"/>
            <p:cNvSpPr>
              <a:spLocks/>
            </p:cNvSpPr>
            <p:nvPr/>
          </p:nvSpPr>
          <p:spPr bwMode="auto">
            <a:xfrm>
              <a:off x="5103813" y="2503488"/>
              <a:ext cx="92075" cy="98425"/>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3" name="Freeform 54"/>
            <p:cNvSpPr>
              <a:spLocks/>
            </p:cNvSpPr>
            <p:nvPr/>
          </p:nvSpPr>
          <p:spPr bwMode="auto">
            <a:xfrm>
              <a:off x="5856288" y="2255838"/>
              <a:ext cx="234950" cy="103188"/>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4" name="Freeform 55"/>
            <p:cNvSpPr>
              <a:spLocks/>
            </p:cNvSpPr>
            <p:nvPr/>
          </p:nvSpPr>
          <p:spPr bwMode="auto">
            <a:xfrm>
              <a:off x="5210175" y="2244725"/>
              <a:ext cx="149225" cy="66675"/>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5" name="Freeform 56"/>
            <p:cNvSpPr>
              <a:spLocks noEditPoints="1"/>
            </p:cNvSpPr>
            <p:nvPr/>
          </p:nvSpPr>
          <p:spPr bwMode="auto">
            <a:xfrm>
              <a:off x="4911725" y="2281238"/>
              <a:ext cx="406400" cy="160338"/>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6" name="Freeform 57"/>
            <p:cNvSpPr>
              <a:spLocks/>
            </p:cNvSpPr>
            <p:nvPr/>
          </p:nvSpPr>
          <p:spPr bwMode="auto">
            <a:xfrm>
              <a:off x="6043613" y="2443163"/>
              <a:ext cx="50800" cy="47625"/>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7" name="Freeform 58"/>
            <p:cNvSpPr>
              <a:spLocks/>
            </p:cNvSpPr>
            <p:nvPr/>
          </p:nvSpPr>
          <p:spPr bwMode="auto">
            <a:xfrm>
              <a:off x="7016750" y="2263775"/>
              <a:ext cx="147638" cy="141288"/>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8" name="Freeform 59"/>
            <p:cNvSpPr>
              <a:spLocks/>
            </p:cNvSpPr>
            <p:nvPr/>
          </p:nvSpPr>
          <p:spPr bwMode="auto">
            <a:xfrm>
              <a:off x="6088063" y="2579688"/>
              <a:ext cx="166688" cy="95250"/>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9" name="Freeform 60"/>
            <p:cNvSpPr>
              <a:spLocks/>
            </p:cNvSpPr>
            <p:nvPr/>
          </p:nvSpPr>
          <p:spPr bwMode="auto">
            <a:xfrm>
              <a:off x="6329363" y="2622550"/>
              <a:ext cx="182563" cy="407988"/>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0" name="Freeform 61"/>
            <p:cNvSpPr>
              <a:spLocks/>
            </p:cNvSpPr>
            <p:nvPr/>
          </p:nvSpPr>
          <p:spPr bwMode="auto">
            <a:xfrm>
              <a:off x="6265863" y="2628900"/>
              <a:ext cx="65088" cy="39688"/>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1" name="Freeform 62"/>
            <p:cNvSpPr>
              <a:spLocks/>
            </p:cNvSpPr>
            <p:nvPr/>
          </p:nvSpPr>
          <p:spPr bwMode="auto">
            <a:xfrm>
              <a:off x="6535738" y="2741613"/>
              <a:ext cx="160338" cy="331788"/>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2" name="Freeform 63"/>
            <p:cNvSpPr>
              <a:spLocks/>
            </p:cNvSpPr>
            <p:nvPr/>
          </p:nvSpPr>
          <p:spPr bwMode="auto">
            <a:xfrm>
              <a:off x="6535738" y="2940050"/>
              <a:ext cx="131763" cy="93663"/>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3" name="Freeform 64"/>
            <p:cNvSpPr>
              <a:spLocks/>
            </p:cNvSpPr>
            <p:nvPr/>
          </p:nvSpPr>
          <p:spPr bwMode="auto">
            <a:xfrm>
              <a:off x="6492875" y="2762250"/>
              <a:ext cx="160338" cy="195263"/>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4" name="Freeform 65"/>
            <p:cNvSpPr>
              <a:spLocks/>
            </p:cNvSpPr>
            <p:nvPr/>
          </p:nvSpPr>
          <p:spPr bwMode="auto">
            <a:xfrm>
              <a:off x="6437313" y="2806700"/>
              <a:ext cx="176213" cy="328613"/>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5" name="Freeform 66"/>
            <p:cNvSpPr>
              <a:spLocks/>
            </p:cNvSpPr>
            <p:nvPr/>
          </p:nvSpPr>
          <p:spPr bwMode="auto">
            <a:xfrm>
              <a:off x="4665663" y="1922463"/>
              <a:ext cx="207963" cy="169863"/>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6" name="Freeform 67"/>
            <p:cNvSpPr>
              <a:spLocks/>
            </p:cNvSpPr>
            <p:nvPr/>
          </p:nvSpPr>
          <p:spPr bwMode="auto">
            <a:xfrm>
              <a:off x="4695825" y="2198688"/>
              <a:ext cx="79375" cy="74613"/>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7" name="Freeform 68"/>
            <p:cNvSpPr>
              <a:spLocks/>
            </p:cNvSpPr>
            <p:nvPr/>
          </p:nvSpPr>
          <p:spPr bwMode="auto">
            <a:xfrm>
              <a:off x="4657725" y="2165350"/>
              <a:ext cx="114300" cy="98425"/>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8" name="Freeform 69"/>
            <p:cNvSpPr>
              <a:spLocks/>
            </p:cNvSpPr>
            <p:nvPr/>
          </p:nvSpPr>
          <p:spPr bwMode="auto">
            <a:xfrm>
              <a:off x="4768850" y="2270125"/>
              <a:ext cx="39688" cy="77788"/>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9" name="Freeform 70"/>
            <p:cNvSpPr>
              <a:spLocks/>
            </p:cNvSpPr>
            <p:nvPr/>
          </p:nvSpPr>
          <p:spPr bwMode="auto">
            <a:xfrm>
              <a:off x="4570413" y="2095500"/>
              <a:ext cx="160338" cy="71438"/>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0" name="Freeform 71"/>
            <p:cNvSpPr>
              <a:spLocks/>
            </p:cNvSpPr>
            <p:nvPr/>
          </p:nvSpPr>
          <p:spPr bwMode="auto">
            <a:xfrm>
              <a:off x="4706938" y="2103438"/>
              <a:ext cx="142875" cy="80963"/>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1" name="Freeform 72"/>
            <p:cNvSpPr>
              <a:spLocks/>
            </p:cNvSpPr>
            <p:nvPr/>
          </p:nvSpPr>
          <p:spPr bwMode="auto">
            <a:xfrm>
              <a:off x="4625975" y="2038350"/>
              <a:ext cx="134938" cy="69850"/>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2" name="Freeform 73"/>
            <p:cNvSpPr>
              <a:spLocks/>
            </p:cNvSpPr>
            <p:nvPr/>
          </p:nvSpPr>
          <p:spPr bwMode="auto">
            <a:xfrm>
              <a:off x="4722813" y="2079625"/>
              <a:ext cx="120650" cy="50800"/>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3" name="Freeform 74"/>
            <p:cNvSpPr>
              <a:spLocks/>
            </p:cNvSpPr>
            <p:nvPr/>
          </p:nvSpPr>
          <p:spPr bwMode="auto">
            <a:xfrm>
              <a:off x="4151313" y="2281238"/>
              <a:ext cx="80963" cy="133350"/>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4" name="Freeform 75"/>
            <p:cNvSpPr>
              <a:spLocks/>
            </p:cNvSpPr>
            <p:nvPr/>
          </p:nvSpPr>
          <p:spPr bwMode="auto">
            <a:xfrm>
              <a:off x="4430713" y="1968500"/>
              <a:ext cx="88900" cy="76200"/>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5" name="Freeform 76"/>
            <p:cNvSpPr>
              <a:spLocks/>
            </p:cNvSpPr>
            <p:nvPr/>
          </p:nvSpPr>
          <p:spPr bwMode="auto">
            <a:xfrm>
              <a:off x="4487863" y="2065338"/>
              <a:ext cx="15875" cy="19050"/>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6" name="Freeform 77"/>
            <p:cNvSpPr>
              <a:spLocks/>
            </p:cNvSpPr>
            <p:nvPr/>
          </p:nvSpPr>
          <p:spPr bwMode="auto">
            <a:xfrm>
              <a:off x="4416425" y="2024063"/>
              <a:ext cx="84138" cy="60325"/>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7" name="Freeform 78"/>
            <p:cNvSpPr>
              <a:spLocks/>
            </p:cNvSpPr>
            <p:nvPr/>
          </p:nvSpPr>
          <p:spPr bwMode="auto">
            <a:xfrm>
              <a:off x="4797425" y="2112963"/>
              <a:ext cx="195263" cy="128588"/>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8" name="Freeform 79"/>
            <p:cNvSpPr>
              <a:spLocks/>
            </p:cNvSpPr>
            <p:nvPr/>
          </p:nvSpPr>
          <p:spPr bwMode="auto">
            <a:xfrm>
              <a:off x="4930775" y="2109788"/>
              <a:ext cx="66675" cy="82550"/>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9" name="Freeform 80"/>
            <p:cNvSpPr>
              <a:spLocks/>
            </p:cNvSpPr>
            <p:nvPr/>
          </p:nvSpPr>
          <p:spPr bwMode="auto">
            <a:xfrm>
              <a:off x="4833938" y="2227263"/>
              <a:ext cx="134938" cy="74613"/>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0" name="Freeform 81"/>
            <p:cNvSpPr>
              <a:spLocks/>
            </p:cNvSpPr>
            <p:nvPr/>
          </p:nvSpPr>
          <p:spPr bwMode="auto">
            <a:xfrm>
              <a:off x="4795838" y="2273300"/>
              <a:ext cx="58738" cy="42863"/>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1" name="Freeform 82"/>
            <p:cNvSpPr>
              <a:spLocks/>
            </p:cNvSpPr>
            <p:nvPr/>
          </p:nvSpPr>
          <p:spPr bwMode="auto">
            <a:xfrm>
              <a:off x="4833938" y="1998663"/>
              <a:ext cx="384175" cy="223838"/>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2" name="Freeform 83"/>
            <p:cNvSpPr>
              <a:spLocks/>
            </p:cNvSpPr>
            <p:nvPr/>
          </p:nvSpPr>
          <p:spPr bwMode="auto">
            <a:xfrm>
              <a:off x="4854575" y="1884363"/>
              <a:ext cx="203200" cy="146050"/>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3" name="Freeform 84"/>
            <p:cNvSpPr>
              <a:spLocks/>
            </p:cNvSpPr>
            <p:nvPr/>
          </p:nvSpPr>
          <p:spPr bwMode="auto">
            <a:xfrm>
              <a:off x="4803775" y="1827213"/>
              <a:ext cx="160338" cy="74613"/>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4" name="Freeform 85"/>
            <p:cNvSpPr>
              <a:spLocks/>
            </p:cNvSpPr>
            <p:nvPr/>
          </p:nvSpPr>
          <p:spPr bwMode="auto">
            <a:xfrm>
              <a:off x="4803775" y="1874838"/>
              <a:ext cx="125413" cy="79375"/>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5" name="Freeform 86"/>
            <p:cNvSpPr>
              <a:spLocks/>
            </p:cNvSpPr>
            <p:nvPr/>
          </p:nvSpPr>
          <p:spPr bwMode="auto">
            <a:xfrm>
              <a:off x="4495800" y="2132013"/>
              <a:ext cx="96838" cy="55563"/>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6" name="Freeform 87"/>
            <p:cNvSpPr>
              <a:spLocks/>
            </p:cNvSpPr>
            <p:nvPr/>
          </p:nvSpPr>
          <p:spPr bwMode="auto">
            <a:xfrm>
              <a:off x="4494213" y="1927225"/>
              <a:ext cx="192088" cy="219075"/>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7" name="Freeform 88"/>
            <p:cNvSpPr>
              <a:spLocks/>
            </p:cNvSpPr>
            <p:nvPr/>
          </p:nvSpPr>
          <p:spPr bwMode="auto">
            <a:xfrm>
              <a:off x="4808538" y="1404938"/>
              <a:ext cx="225425" cy="360363"/>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8" name="Freeform 89"/>
            <p:cNvSpPr>
              <a:spLocks/>
            </p:cNvSpPr>
            <p:nvPr/>
          </p:nvSpPr>
          <p:spPr bwMode="auto">
            <a:xfrm>
              <a:off x="5097463" y="2533650"/>
              <a:ext cx="455613" cy="363538"/>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9" name="Freeform 90"/>
            <p:cNvSpPr>
              <a:spLocks/>
            </p:cNvSpPr>
            <p:nvPr/>
          </p:nvSpPr>
          <p:spPr bwMode="auto">
            <a:xfrm>
              <a:off x="5470525" y="2700338"/>
              <a:ext cx="174625" cy="192088"/>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0" name="Freeform 91"/>
            <p:cNvSpPr>
              <a:spLocks/>
            </p:cNvSpPr>
            <p:nvPr/>
          </p:nvSpPr>
          <p:spPr bwMode="auto">
            <a:xfrm>
              <a:off x="5443538" y="2676525"/>
              <a:ext cx="25400" cy="38100"/>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1" name="Freeform 92"/>
            <p:cNvSpPr>
              <a:spLocks/>
            </p:cNvSpPr>
            <p:nvPr/>
          </p:nvSpPr>
          <p:spPr bwMode="auto">
            <a:xfrm>
              <a:off x="5470525" y="2673350"/>
              <a:ext cx="103188" cy="84138"/>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2" name="Freeform 93"/>
            <p:cNvSpPr>
              <a:spLocks noEditPoints="1"/>
            </p:cNvSpPr>
            <p:nvPr/>
          </p:nvSpPr>
          <p:spPr bwMode="auto">
            <a:xfrm>
              <a:off x="6489700" y="3114675"/>
              <a:ext cx="419100" cy="130175"/>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3" name="Freeform 94"/>
            <p:cNvSpPr>
              <a:spLocks/>
            </p:cNvSpPr>
            <p:nvPr/>
          </p:nvSpPr>
          <p:spPr bwMode="auto">
            <a:xfrm>
              <a:off x="6792913" y="3155950"/>
              <a:ext cx="28575" cy="17463"/>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4" name="Freeform 95"/>
            <p:cNvSpPr>
              <a:spLocks/>
            </p:cNvSpPr>
            <p:nvPr/>
          </p:nvSpPr>
          <p:spPr bwMode="auto">
            <a:xfrm>
              <a:off x="5187950" y="2401888"/>
              <a:ext cx="209550" cy="206375"/>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5" name="Freeform 96"/>
            <p:cNvSpPr>
              <a:spLocks/>
            </p:cNvSpPr>
            <p:nvPr/>
          </p:nvSpPr>
          <p:spPr bwMode="auto">
            <a:xfrm>
              <a:off x="5356225" y="2581275"/>
              <a:ext cx="41275" cy="38100"/>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6" name="Freeform 97"/>
            <p:cNvSpPr>
              <a:spLocks noEditPoints="1"/>
            </p:cNvSpPr>
            <p:nvPr/>
          </p:nvSpPr>
          <p:spPr bwMode="auto">
            <a:xfrm>
              <a:off x="4256088" y="2038350"/>
              <a:ext cx="315913" cy="261938"/>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7" name="Freeform 98"/>
            <p:cNvSpPr>
              <a:spLocks/>
            </p:cNvSpPr>
            <p:nvPr/>
          </p:nvSpPr>
          <p:spPr bwMode="auto">
            <a:xfrm>
              <a:off x="2403475" y="2941638"/>
              <a:ext cx="50800" cy="26988"/>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8" name="Freeform 99"/>
            <p:cNvSpPr>
              <a:spLocks/>
            </p:cNvSpPr>
            <p:nvPr/>
          </p:nvSpPr>
          <p:spPr bwMode="auto">
            <a:xfrm>
              <a:off x="2420938" y="2901950"/>
              <a:ext cx="131763" cy="73025"/>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9" name="Freeform 100"/>
            <p:cNvSpPr>
              <a:spLocks/>
            </p:cNvSpPr>
            <p:nvPr/>
          </p:nvSpPr>
          <p:spPr bwMode="auto">
            <a:xfrm>
              <a:off x="1820863" y="2522538"/>
              <a:ext cx="657225" cy="406400"/>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0" name="Freeform 101"/>
            <p:cNvSpPr>
              <a:spLocks/>
            </p:cNvSpPr>
            <p:nvPr/>
          </p:nvSpPr>
          <p:spPr bwMode="auto">
            <a:xfrm>
              <a:off x="2349500" y="2865438"/>
              <a:ext cx="92075" cy="90488"/>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1" name="Freeform 102"/>
            <p:cNvSpPr>
              <a:spLocks/>
            </p:cNvSpPr>
            <p:nvPr/>
          </p:nvSpPr>
          <p:spPr bwMode="auto">
            <a:xfrm>
              <a:off x="2422525" y="2852738"/>
              <a:ext cx="26988" cy="57150"/>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2" name="Freeform 103"/>
            <p:cNvSpPr>
              <a:spLocks/>
            </p:cNvSpPr>
            <p:nvPr/>
          </p:nvSpPr>
          <p:spPr bwMode="auto">
            <a:xfrm>
              <a:off x="2738438" y="2809875"/>
              <a:ext cx="65088" cy="55563"/>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3" name="Freeform 104"/>
            <p:cNvSpPr>
              <a:spLocks/>
            </p:cNvSpPr>
            <p:nvPr/>
          </p:nvSpPr>
          <p:spPr bwMode="auto">
            <a:xfrm>
              <a:off x="2797175" y="2819400"/>
              <a:ext cx="74613" cy="50800"/>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4" name="Freeform 105"/>
            <p:cNvSpPr>
              <a:spLocks/>
            </p:cNvSpPr>
            <p:nvPr/>
          </p:nvSpPr>
          <p:spPr bwMode="auto">
            <a:xfrm>
              <a:off x="2460625" y="2928938"/>
              <a:ext cx="92075" cy="93663"/>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5" name="Freeform 106"/>
            <p:cNvSpPr>
              <a:spLocks/>
            </p:cNvSpPr>
            <p:nvPr/>
          </p:nvSpPr>
          <p:spPr bwMode="auto">
            <a:xfrm>
              <a:off x="2751138" y="3143250"/>
              <a:ext cx="860425" cy="877888"/>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DB5355"/>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6" name="Freeform 107"/>
            <p:cNvSpPr>
              <a:spLocks/>
            </p:cNvSpPr>
            <p:nvPr/>
          </p:nvSpPr>
          <p:spPr bwMode="auto">
            <a:xfrm>
              <a:off x="3090863" y="3932238"/>
              <a:ext cx="106363" cy="117475"/>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7" name="Freeform 108"/>
            <p:cNvSpPr>
              <a:spLocks noEditPoints="1"/>
            </p:cNvSpPr>
            <p:nvPr/>
          </p:nvSpPr>
          <p:spPr bwMode="auto">
            <a:xfrm>
              <a:off x="2757488" y="3736975"/>
              <a:ext cx="436563" cy="860425"/>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8" name="Freeform 109"/>
            <p:cNvSpPr>
              <a:spLocks/>
            </p:cNvSpPr>
            <p:nvPr/>
          </p:nvSpPr>
          <p:spPr bwMode="auto">
            <a:xfrm>
              <a:off x="2709863" y="3640138"/>
              <a:ext cx="190500" cy="973138"/>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9" name="Freeform 110"/>
            <p:cNvSpPr>
              <a:spLocks/>
            </p:cNvSpPr>
            <p:nvPr/>
          </p:nvSpPr>
          <p:spPr bwMode="auto">
            <a:xfrm>
              <a:off x="2992438" y="3683000"/>
              <a:ext cx="192088" cy="192088"/>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0" name="Freeform 111"/>
            <p:cNvSpPr>
              <a:spLocks/>
            </p:cNvSpPr>
            <p:nvPr/>
          </p:nvSpPr>
          <p:spPr bwMode="auto">
            <a:xfrm>
              <a:off x="2492375" y="3016250"/>
              <a:ext cx="71438" cy="57150"/>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1" name="Freeform 112"/>
            <p:cNvSpPr>
              <a:spLocks/>
            </p:cNvSpPr>
            <p:nvPr/>
          </p:nvSpPr>
          <p:spPr bwMode="auto">
            <a:xfrm>
              <a:off x="2557463" y="3044825"/>
              <a:ext cx="125413" cy="60325"/>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2" name="Freeform 113"/>
            <p:cNvSpPr>
              <a:spLocks/>
            </p:cNvSpPr>
            <p:nvPr/>
          </p:nvSpPr>
          <p:spPr bwMode="auto">
            <a:xfrm>
              <a:off x="2643188" y="2982913"/>
              <a:ext cx="257175" cy="366713"/>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3" name="Freeform 114"/>
            <p:cNvSpPr>
              <a:spLocks/>
            </p:cNvSpPr>
            <p:nvPr/>
          </p:nvSpPr>
          <p:spPr bwMode="auto">
            <a:xfrm>
              <a:off x="2844800" y="3470275"/>
              <a:ext cx="266700" cy="300038"/>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4" name="Freeform 115"/>
            <p:cNvSpPr>
              <a:spLocks/>
            </p:cNvSpPr>
            <p:nvPr/>
          </p:nvSpPr>
          <p:spPr bwMode="auto">
            <a:xfrm>
              <a:off x="2589213" y="3259138"/>
              <a:ext cx="279400" cy="404813"/>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5" name="Freeform 116"/>
            <p:cNvSpPr>
              <a:spLocks/>
            </p:cNvSpPr>
            <p:nvPr/>
          </p:nvSpPr>
          <p:spPr bwMode="auto">
            <a:xfrm>
              <a:off x="2763838" y="2994025"/>
              <a:ext cx="296863" cy="250825"/>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6" name="Freeform 117"/>
            <p:cNvSpPr>
              <a:spLocks/>
            </p:cNvSpPr>
            <p:nvPr/>
          </p:nvSpPr>
          <p:spPr bwMode="auto">
            <a:xfrm>
              <a:off x="3097213" y="3122613"/>
              <a:ext cx="92075" cy="96838"/>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7" name="Freeform 118"/>
            <p:cNvSpPr>
              <a:spLocks/>
            </p:cNvSpPr>
            <p:nvPr/>
          </p:nvSpPr>
          <p:spPr bwMode="auto">
            <a:xfrm>
              <a:off x="3025775" y="3073400"/>
              <a:ext cx="106363" cy="158750"/>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8" name="Freeform 119"/>
            <p:cNvSpPr>
              <a:spLocks/>
            </p:cNvSpPr>
            <p:nvPr/>
          </p:nvSpPr>
          <p:spPr bwMode="auto">
            <a:xfrm>
              <a:off x="3178175" y="3132138"/>
              <a:ext cx="66675" cy="84138"/>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9" name="Freeform 120"/>
            <p:cNvSpPr>
              <a:spLocks/>
            </p:cNvSpPr>
            <p:nvPr/>
          </p:nvSpPr>
          <p:spPr bwMode="auto">
            <a:xfrm>
              <a:off x="2520950" y="2738438"/>
              <a:ext cx="227013" cy="80963"/>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0" name="Freeform 121"/>
            <p:cNvSpPr>
              <a:spLocks/>
            </p:cNvSpPr>
            <p:nvPr/>
          </p:nvSpPr>
          <p:spPr bwMode="auto">
            <a:xfrm>
              <a:off x="2651125" y="2846388"/>
              <a:ext cx="52388" cy="25400"/>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1" name="Freeform 122"/>
            <p:cNvSpPr>
              <a:spLocks/>
            </p:cNvSpPr>
            <p:nvPr/>
          </p:nvSpPr>
          <p:spPr bwMode="auto">
            <a:xfrm>
              <a:off x="2894013" y="2844800"/>
              <a:ext cx="47625" cy="26988"/>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2" name="Freeform 123"/>
            <p:cNvSpPr>
              <a:spLocks noEditPoints="1"/>
            </p:cNvSpPr>
            <p:nvPr/>
          </p:nvSpPr>
          <p:spPr bwMode="auto">
            <a:xfrm>
              <a:off x="2779713" y="785813"/>
              <a:ext cx="1322388" cy="985838"/>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3" name="Freeform 124"/>
            <p:cNvSpPr>
              <a:spLocks noEditPoints="1"/>
            </p:cNvSpPr>
            <p:nvPr/>
          </p:nvSpPr>
          <p:spPr bwMode="auto">
            <a:xfrm>
              <a:off x="1298575" y="803275"/>
              <a:ext cx="1920875" cy="1477963"/>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4" name="Freeform 125"/>
            <p:cNvSpPr>
              <a:spLocks noEditPoints="1"/>
            </p:cNvSpPr>
            <p:nvPr/>
          </p:nvSpPr>
          <p:spPr bwMode="auto">
            <a:xfrm>
              <a:off x="714375" y="1360488"/>
              <a:ext cx="2192338" cy="1346200"/>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DB5355"/>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5" name="Freeform 126"/>
            <p:cNvSpPr>
              <a:spLocks noEditPoints="1"/>
            </p:cNvSpPr>
            <p:nvPr/>
          </p:nvSpPr>
          <p:spPr bwMode="auto">
            <a:xfrm>
              <a:off x="4159250" y="2241550"/>
              <a:ext cx="276225" cy="196850"/>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6" name="Freeform 127"/>
            <p:cNvSpPr>
              <a:spLocks noEditPoints="1"/>
            </p:cNvSpPr>
            <p:nvPr/>
          </p:nvSpPr>
          <p:spPr bwMode="auto">
            <a:xfrm>
              <a:off x="4789488" y="2292350"/>
              <a:ext cx="136525" cy="169863"/>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7" name="Freeform 128"/>
            <p:cNvSpPr>
              <a:spLocks/>
            </p:cNvSpPr>
            <p:nvPr/>
          </p:nvSpPr>
          <p:spPr bwMode="auto">
            <a:xfrm>
              <a:off x="5043488" y="2439988"/>
              <a:ext cx="55563" cy="34925"/>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8" name="Freeform 129"/>
            <p:cNvSpPr>
              <a:spLocks/>
            </p:cNvSpPr>
            <p:nvPr/>
          </p:nvSpPr>
          <p:spPr bwMode="auto">
            <a:xfrm>
              <a:off x="3836988" y="1539875"/>
              <a:ext cx="231775" cy="117475"/>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9" name="Freeform 130"/>
            <p:cNvSpPr>
              <a:spLocks/>
            </p:cNvSpPr>
            <p:nvPr/>
          </p:nvSpPr>
          <p:spPr bwMode="auto">
            <a:xfrm>
              <a:off x="4135438" y="1917700"/>
              <a:ext cx="98425" cy="107950"/>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0" name="Freeform 131"/>
            <p:cNvSpPr>
              <a:spLocks noEditPoints="1"/>
            </p:cNvSpPr>
            <p:nvPr/>
          </p:nvSpPr>
          <p:spPr bwMode="auto">
            <a:xfrm>
              <a:off x="4183063" y="1739900"/>
              <a:ext cx="219075" cy="333375"/>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1" name="Freeform 132"/>
            <p:cNvSpPr>
              <a:spLocks noEditPoints="1"/>
            </p:cNvSpPr>
            <p:nvPr/>
          </p:nvSpPr>
          <p:spPr bwMode="auto">
            <a:xfrm>
              <a:off x="4183063" y="1739900"/>
              <a:ext cx="219075" cy="333375"/>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2" name="Freeform 133"/>
            <p:cNvSpPr>
              <a:spLocks noEditPoints="1"/>
            </p:cNvSpPr>
            <p:nvPr/>
          </p:nvSpPr>
          <p:spPr bwMode="auto">
            <a:xfrm>
              <a:off x="4535488" y="1836738"/>
              <a:ext cx="103188" cy="98425"/>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3" name="Freeform 134"/>
            <p:cNvSpPr>
              <a:spLocks noEditPoints="1"/>
            </p:cNvSpPr>
            <p:nvPr/>
          </p:nvSpPr>
          <p:spPr bwMode="auto">
            <a:xfrm>
              <a:off x="4606925" y="1443038"/>
              <a:ext cx="266700" cy="471488"/>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4" name="Freeform 135"/>
            <p:cNvSpPr>
              <a:spLocks noEditPoints="1"/>
            </p:cNvSpPr>
            <p:nvPr/>
          </p:nvSpPr>
          <p:spPr bwMode="auto">
            <a:xfrm>
              <a:off x="4826000" y="1774825"/>
              <a:ext cx="136525" cy="66675"/>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5" name="Freeform 136"/>
            <p:cNvSpPr>
              <a:spLocks/>
            </p:cNvSpPr>
            <p:nvPr/>
          </p:nvSpPr>
          <p:spPr bwMode="auto">
            <a:xfrm>
              <a:off x="5076825" y="3148013"/>
              <a:ext cx="173038" cy="211138"/>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6" name="Freeform 137"/>
            <p:cNvSpPr>
              <a:spLocks/>
            </p:cNvSpPr>
            <p:nvPr/>
          </p:nvSpPr>
          <p:spPr bwMode="auto">
            <a:xfrm>
              <a:off x="4981575" y="3163888"/>
              <a:ext cx="117475" cy="122238"/>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7" name="Freeform 138"/>
            <p:cNvSpPr>
              <a:spLocks/>
            </p:cNvSpPr>
            <p:nvPr/>
          </p:nvSpPr>
          <p:spPr bwMode="auto">
            <a:xfrm>
              <a:off x="5562600" y="2193925"/>
              <a:ext cx="382588" cy="220663"/>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8" name="Freeform 139"/>
            <p:cNvSpPr>
              <a:spLocks noEditPoints="1"/>
            </p:cNvSpPr>
            <p:nvPr/>
          </p:nvSpPr>
          <p:spPr bwMode="auto">
            <a:xfrm>
              <a:off x="4468813" y="946150"/>
              <a:ext cx="558800" cy="882650"/>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9" name="Freeform 140"/>
            <p:cNvSpPr>
              <a:spLocks/>
            </p:cNvSpPr>
            <p:nvPr/>
          </p:nvSpPr>
          <p:spPr bwMode="auto">
            <a:xfrm>
              <a:off x="8408988" y="1651000"/>
              <a:ext cx="73025" cy="26988"/>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0" name="Freeform 141"/>
            <p:cNvSpPr>
              <a:spLocks noEditPoints="1"/>
            </p:cNvSpPr>
            <p:nvPr/>
          </p:nvSpPr>
          <p:spPr bwMode="auto">
            <a:xfrm>
              <a:off x="7131050" y="2195513"/>
              <a:ext cx="369888" cy="368300"/>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1" name="Freeform 142"/>
            <p:cNvSpPr>
              <a:spLocks noEditPoints="1"/>
            </p:cNvSpPr>
            <p:nvPr/>
          </p:nvSpPr>
          <p:spPr bwMode="auto">
            <a:xfrm>
              <a:off x="5954713" y="1971675"/>
              <a:ext cx="1293813" cy="896938"/>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DB5355"/>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2" name="Freeform 143"/>
            <p:cNvSpPr>
              <a:spLocks noEditPoints="1"/>
            </p:cNvSpPr>
            <p:nvPr/>
          </p:nvSpPr>
          <p:spPr bwMode="auto">
            <a:xfrm>
              <a:off x="6862763" y="2851150"/>
              <a:ext cx="207963" cy="292100"/>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3" name="Freeform 144"/>
            <p:cNvSpPr>
              <a:spLocks noEditPoints="1"/>
            </p:cNvSpPr>
            <p:nvPr/>
          </p:nvSpPr>
          <p:spPr bwMode="auto">
            <a:xfrm>
              <a:off x="7378700" y="3321050"/>
              <a:ext cx="273050" cy="173038"/>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4" name="Freeform 145"/>
            <p:cNvSpPr>
              <a:spLocks/>
            </p:cNvSpPr>
            <p:nvPr/>
          </p:nvSpPr>
          <p:spPr bwMode="auto">
            <a:xfrm>
              <a:off x="6076950" y="3049588"/>
              <a:ext cx="46038" cy="88900"/>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5" name="Freeform 146"/>
            <p:cNvSpPr>
              <a:spLocks/>
            </p:cNvSpPr>
            <p:nvPr/>
          </p:nvSpPr>
          <p:spPr bwMode="auto">
            <a:xfrm>
              <a:off x="5273675" y="3509963"/>
              <a:ext cx="160338" cy="317500"/>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6" name="Freeform 147"/>
            <p:cNvSpPr>
              <a:spLocks noEditPoints="1"/>
            </p:cNvSpPr>
            <p:nvPr/>
          </p:nvSpPr>
          <p:spPr bwMode="auto">
            <a:xfrm>
              <a:off x="5267325" y="2838450"/>
              <a:ext cx="258763" cy="157163"/>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7" name="Freeform 148"/>
            <p:cNvSpPr>
              <a:spLocks noEditPoints="1"/>
            </p:cNvSpPr>
            <p:nvPr/>
          </p:nvSpPr>
          <p:spPr bwMode="auto">
            <a:xfrm>
              <a:off x="7675563" y="3378200"/>
              <a:ext cx="174625" cy="12541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8" name="Freeform 149"/>
            <p:cNvSpPr>
              <a:spLocks noEditPoints="1"/>
            </p:cNvSpPr>
            <p:nvPr/>
          </p:nvSpPr>
          <p:spPr bwMode="auto">
            <a:xfrm>
              <a:off x="7675563" y="3378200"/>
              <a:ext cx="174625" cy="12541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9" name="Freeform 150"/>
            <p:cNvSpPr>
              <a:spLocks noEditPoints="1"/>
            </p:cNvSpPr>
            <p:nvPr/>
          </p:nvSpPr>
          <p:spPr bwMode="auto">
            <a:xfrm>
              <a:off x="6769100" y="3492500"/>
              <a:ext cx="884238" cy="787400"/>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0" name="Freeform 151"/>
            <p:cNvSpPr>
              <a:spLocks noEditPoints="1"/>
            </p:cNvSpPr>
            <p:nvPr/>
          </p:nvSpPr>
          <p:spPr bwMode="auto">
            <a:xfrm>
              <a:off x="7926388" y="4052888"/>
              <a:ext cx="269875" cy="320675"/>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1" name="Freeform 152"/>
            <p:cNvSpPr>
              <a:spLocks noEditPoints="1"/>
            </p:cNvSpPr>
            <p:nvPr/>
          </p:nvSpPr>
          <p:spPr bwMode="auto">
            <a:xfrm>
              <a:off x="8162925" y="3616325"/>
              <a:ext cx="58738" cy="53975"/>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2" name="Freeform 153"/>
            <p:cNvSpPr>
              <a:spLocks/>
            </p:cNvSpPr>
            <p:nvPr/>
          </p:nvSpPr>
          <p:spPr bwMode="auto">
            <a:xfrm>
              <a:off x="5487988" y="2270125"/>
              <a:ext cx="309563" cy="195263"/>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3" name="Freeform 154"/>
            <p:cNvSpPr>
              <a:spLocks/>
            </p:cNvSpPr>
            <p:nvPr/>
          </p:nvSpPr>
          <p:spPr bwMode="auto">
            <a:xfrm>
              <a:off x="5300663" y="2339975"/>
              <a:ext cx="425450" cy="360363"/>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4" name="Freeform 155"/>
            <p:cNvSpPr>
              <a:spLocks noEditPoints="1"/>
            </p:cNvSpPr>
            <p:nvPr/>
          </p:nvSpPr>
          <p:spPr bwMode="auto">
            <a:xfrm>
              <a:off x="5356225" y="1914525"/>
              <a:ext cx="876300" cy="412750"/>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5" name="Freeform 156"/>
            <p:cNvSpPr>
              <a:spLocks noEditPoints="1"/>
            </p:cNvSpPr>
            <p:nvPr/>
          </p:nvSpPr>
          <p:spPr bwMode="auto">
            <a:xfrm>
              <a:off x="4778375" y="898525"/>
              <a:ext cx="3681413" cy="1411288"/>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6" name="Freeform 158"/>
            <p:cNvSpPr>
              <a:spLocks/>
            </p:cNvSpPr>
            <p:nvPr/>
          </p:nvSpPr>
          <p:spPr bwMode="auto">
            <a:xfrm>
              <a:off x="4622800" y="3133725"/>
              <a:ext cx="395288" cy="415925"/>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7" name="Freeform 159"/>
            <p:cNvSpPr>
              <a:spLocks/>
            </p:cNvSpPr>
            <p:nvPr/>
          </p:nvSpPr>
          <p:spPr bwMode="auto">
            <a:xfrm>
              <a:off x="4975225" y="3306763"/>
              <a:ext cx="34925" cy="46038"/>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8" name="Freeform 160"/>
            <p:cNvSpPr>
              <a:spLocks/>
            </p:cNvSpPr>
            <p:nvPr/>
          </p:nvSpPr>
          <p:spPr bwMode="auto">
            <a:xfrm>
              <a:off x="4995863" y="3484563"/>
              <a:ext cx="230188" cy="368300"/>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9" name="Freeform 161"/>
            <p:cNvSpPr>
              <a:spLocks/>
            </p:cNvSpPr>
            <p:nvPr/>
          </p:nvSpPr>
          <p:spPr bwMode="auto">
            <a:xfrm>
              <a:off x="4983163" y="3275013"/>
              <a:ext cx="233363" cy="238125"/>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0" name="Freeform 162"/>
            <p:cNvSpPr>
              <a:spLocks/>
            </p:cNvSpPr>
            <p:nvPr/>
          </p:nvSpPr>
          <p:spPr bwMode="auto">
            <a:xfrm>
              <a:off x="5051425" y="3463925"/>
              <a:ext cx="71438" cy="168275"/>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1" name="Freeform 163"/>
            <p:cNvSpPr>
              <a:spLocks/>
            </p:cNvSpPr>
            <p:nvPr/>
          </p:nvSpPr>
          <p:spPr bwMode="auto">
            <a:xfrm>
              <a:off x="7878763" y="3705225"/>
              <a:ext cx="73025" cy="57150"/>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2" name="Freeform 164"/>
            <p:cNvSpPr>
              <a:spLocks/>
            </p:cNvSpPr>
            <p:nvPr/>
          </p:nvSpPr>
          <p:spPr bwMode="auto">
            <a:xfrm>
              <a:off x="5816600" y="2316163"/>
              <a:ext cx="166688" cy="111125"/>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3" name="Freeform 165"/>
            <p:cNvSpPr>
              <a:spLocks/>
            </p:cNvSpPr>
            <p:nvPr/>
          </p:nvSpPr>
          <p:spPr bwMode="auto">
            <a:xfrm>
              <a:off x="2657475" y="2693988"/>
              <a:ext cx="19050" cy="39688"/>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4" name="Freeform 166"/>
            <p:cNvSpPr>
              <a:spLocks/>
            </p:cNvSpPr>
            <p:nvPr/>
          </p:nvSpPr>
          <p:spPr bwMode="auto">
            <a:xfrm>
              <a:off x="3013075" y="3021013"/>
              <a:ext cx="25400" cy="20638"/>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5" name="Freeform 167"/>
            <p:cNvSpPr>
              <a:spLocks/>
            </p:cNvSpPr>
            <p:nvPr/>
          </p:nvSpPr>
          <p:spPr bwMode="auto">
            <a:xfrm>
              <a:off x="5286375" y="2305050"/>
              <a:ext cx="71438" cy="61913"/>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6" name="Freeform 168"/>
            <p:cNvSpPr>
              <a:spLocks noEditPoints="1"/>
            </p:cNvSpPr>
            <p:nvPr/>
          </p:nvSpPr>
          <p:spPr bwMode="auto">
            <a:xfrm>
              <a:off x="5319713" y="2290763"/>
              <a:ext cx="106363" cy="87313"/>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7" name="Freeform 169"/>
            <p:cNvSpPr>
              <a:spLocks/>
            </p:cNvSpPr>
            <p:nvPr/>
          </p:nvSpPr>
          <p:spPr bwMode="auto">
            <a:xfrm>
              <a:off x="5661025" y="2381250"/>
              <a:ext cx="309563" cy="220663"/>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8" name="Freeform 170"/>
            <p:cNvSpPr>
              <a:spLocks/>
            </p:cNvSpPr>
            <p:nvPr/>
          </p:nvSpPr>
          <p:spPr bwMode="auto">
            <a:xfrm>
              <a:off x="5673725" y="2414588"/>
              <a:ext cx="355600" cy="320675"/>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9" name="Freeform 171"/>
            <p:cNvSpPr>
              <a:spLocks noEditPoints="1"/>
            </p:cNvSpPr>
            <p:nvPr/>
          </p:nvSpPr>
          <p:spPr bwMode="auto">
            <a:xfrm>
              <a:off x="6386513" y="3132138"/>
              <a:ext cx="992188" cy="360363"/>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0" name="Freeform 172"/>
            <p:cNvSpPr>
              <a:spLocks noEditPoints="1"/>
            </p:cNvSpPr>
            <p:nvPr/>
          </p:nvSpPr>
          <p:spPr bwMode="auto">
            <a:xfrm>
              <a:off x="7011988" y="3436938"/>
              <a:ext cx="69850" cy="30163"/>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1" name="Freeform 173"/>
            <p:cNvSpPr>
              <a:spLocks/>
            </p:cNvSpPr>
            <p:nvPr/>
          </p:nvSpPr>
          <p:spPr bwMode="auto">
            <a:xfrm>
              <a:off x="4640263" y="2155825"/>
              <a:ext cx="73025" cy="39688"/>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2" name="Freeform 174"/>
            <p:cNvSpPr>
              <a:spLocks noEditPoints="1"/>
            </p:cNvSpPr>
            <p:nvPr/>
          </p:nvSpPr>
          <p:spPr bwMode="auto">
            <a:xfrm>
              <a:off x="4505325" y="2151063"/>
              <a:ext cx="247650" cy="269875"/>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3" name="Freeform 175"/>
            <p:cNvSpPr>
              <a:spLocks/>
            </p:cNvSpPr>
            <p:nvPr/>
          </p:nvSpPr>
          <p:spPr bwMode="auto">
            <a:xfrm>
              <a:off x="4752975" y="2251075"/>
              <a:ext cx="26988" cy="33338"/>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4" name="Freeform 176"/>
            <p:cNvSpPr>
              <a:spLocks/>
            </p:cNvSpPr>
            <p:nvPr/>
          </p:nvSpPr>
          <p:spPr bwMode="auto">
            <a:xfrm>
              <a:off x="4759325" y="2174875"/>
              <a:ext cx="90488" cy="106363"/>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grpSp>
      <p:sp>
        <p:nvSpPr>
          <p:cNvPr id="175" name="文本框 174"/>
          <p:cNvSpPr txBox="1"/>
          <p:nvPr/>
        </p:nvSpPr>
        <p:spPr>
          <a:xfrm>
            <a:off x="6531044" y="1773238"/>
            <a:ext cx="1241922"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01</a:t>
            </a:r>
            <a:endParaRPr lang="zh-CN" altLang="en-US" sz="6600" dirty="0">
              <a:solidFill>
                <a:srgbClr val="DB5355"/>
              </a:solidFill>
              <a:latin typeface="Broadway" panose="04040905080B02020502" pitchFamily="82" charset="0"/>
            </a:endParaRPr>
          </a:p>
        </p:txBody>
      </p:sp>
      <p:sp>
        <p:nvSpPr>
          <p:cNvPr id="176" name="文本框 175"/>
          <p:cNvSpPr txBox="1"/>
          <p:nvPr/>
        </p:nvSpPr>
        <p:spPr>
          <a:xfrm>
            <a:off x="7734935" y="1946197"/>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77" name="文本框 176"/>
          <p:cNvSpPr txBox="1"/>
          <p:nvPr/>
        </p:nvSpPr>
        <p:spPr>
          <a:xfrm>
            <a:off x="6531044" y="3184506"/>
            <a:ext cx="1424236"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02</a:t>
            </a:r>
            <a:endParaRPr lang="zh-CN" altLang="en-US" sz="6600" dirty="0">
              <a:solidFill>
                <a:srgbClr val="DB5355"/>
              </a:solidFill>
              <a:latin typeface="Broadway" panose="04040905080B02020502" pitchFamily="82" charset="0"/>
            </a:endParaRPr>
          </a:p>
        </p:txBody>
      </p:sp>
      <p:sp>
        <p:nvSpPr>
          <p:cNvPr id="178" name="文本框 177"/>
          <p:cNvSpPr txBox="1"/>
          <p:nvPr/>
        </p:nvSpPr>
        <p:spPr>
          <a:xfrm>
            <a:off x="7734935" y="3358702"/>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79" name="文本框 178"/>
          <p:cNvSpPr txBox="1"/>
          <p:nvPr/>
        </p:nvSpPr>
        <p:spPr>
          <a:xfrm>
            <a:off x="6531044" y="4595774"/>
            <a:ext cx="1462971"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03</a:t>
            </a:r>
            <a:endParaRPr lang="zh-CN" altLang="en-US" sz="6600" dirty="0">
              <a:solidFill>
                <a:srgbClr val="DB5355"/>
              </a:solidFill>
              <a:latin typeface="Broadway" panose="04040905080B02020502" pitchFamily="82" charset="0"/>
            </a:endParaRPr>
          </a:p>
        </p:txBody>
      </p:sp>
      <p:sp>
        <p:nvSpPr>
          <p:cNvPr id="180" name="文本框 179"/>
          <p:cNvSpPr txBox="1"/>
          <p:nvPr/>
        </p:nvSpPr>
        <p:spPr>
          <a:xfrm>
            <a:off x="7734935" y="4771207"/>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81" name="矩形 180"/>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文本框 181"/>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7034102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6096000" cy="685800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148667" y="2728153"/>
            <a:ext cx="2112985" cy="1200329"/>
          </a:xfrm>
          <a:prstGeom prst="rect">
            <a:avLst/>
          </a:prstGeom>
          <a:noFill/>
        </p:spPr>
        <p:txBody>
          <a:bodyPr wrap="square" rtlCol="0">
            <a:spAutoFit/>
          </a:bodyPr>
          <a:lstStyle/>
          <a:p>
            <a:r>
              <a:rPr lang="zh-CN" altLang="en-US" sz="7200" b="1" dirty="0" smtClean="0">
                <a:solidFill>
                  <a:schemeClr val="bg1"/>
                </a:solidFill>
                <a:latin typeface="幼圆" panose="02010509060101010101" pitchFamily="49" charset="-122"/>
                <a:ea typeface="幼圆" panose="02010509060101010101" pitchFamily="49" charset="-122"/>
              </a:rPr>
              <a:t>谢谢</a:t>
            </a:r>
            <a:endParaRPr lang="zh-CN" altLang="en-US" sz="7200" b="1" dirty="0">
              <a:solidFill>
                <a:schemeClr val="bg1"/>
              </a:solidFill>
              <a:latin typeface="幼圆" panose="02010509060101010101" pitchFamily="49" charset="-122"/>
              <a:ea typeface="幼圆" panose="02010509060101010101" pitchFamily="49" charset="-122"/>
            </a:endParaRPr>
          </a:p>
        </p:txBody>
      </p:sp>
      <p:sp>
        <p:nvSpPr>
          <p:cNvPr id="4" name="文本框 3"/>
          <p:cNvSpPr txBox="1"/>
          <p:nvPr/>
        </p:nvSpPr>
        <p:spPr>
          <a:xfrm>
            <a:off x="6036366" y="2728153"/>
            <a:ext cx="2132863" cy="1200329"/>
          </a:xfrm>
          <a:prstGeom prst="rect">
            <a:avLst/>
          </a:prstGeom>
          <a:noFill/>
        </p:spPr>
        <p:txBody>
          <a:bodyPr wrap="square" rtlCol="0">
            <a:spAutoFit/>
          </a:bodyPr>
          <a:lstStyle/>
          <a:p>
            <a:r>
              <a:rPr lang="zh-CN" altLang="en-US" sz="7200" b="1" dirty="0" smtClean="0">
                <a:solidFill>
                  <a:srgbClr val="DB5355"/>
                </a:solidFill>
                <a:latin typeface="幼圆" panose="02010509060101010101" pitchFamily="49" charset="-122"/>
                <a:ea typeface="幼圆" panose="02010509060101010101" pitchFamily="49" charset="-122"/>
              </a:rPr>
              <a:t>观看</a:t>
            </a:r>
            <a:endParaRPr lang="zh-CN" altLang="en-US" sz="7200" b="1" dirty="0">
              <a:solidFill>
                <a:srgbClr val="DB5355"/>
              </a:solidFill>
              <a:latin typeface="幼圆" panose="02010509060101010101" pitchFamily="49" charset="-122"/>
              <a:ea typeface="幼圆" panose="02010509060101010101" pitchFamily="49" charset="-122"/>
            </a:endParaRPr>
          </a:p>
        </p:txBody>
      </p:sp>
      <p:sp>
        <p:nvSpPr>
          <p:cNvPr id="5" name="文本框 4"/>
          <p:cNvSpPr txBox="1"/>
          <p:nvPr/>
        </p:nvSpPr>
        <p:spPr>
          <a:xfrm>
            <a:off x="7163431" y="5789691"/>
            <a:ext cx="3936266" cy="461665"/>
          </a:xfrm>
          <a:prstGeom prst="rect">
            <a:avLst/>
          </a:prstGeom>
          <a:noFill/>
        </p:spPr>
        <p:txBody>
          <a:bodyPr wrap="square" rtlCol="0">
            <a:spAutoFit/>
          </a:bodyPr>
          <a:lstStyle/>
          <a:p>
            <a:r>
              <a:rPr lang="zh-CN" altLang="en-US" sz="2400" b="1" dirty="0">
                <a:solidFill>
                  <a:srgbClr val="595959"/>
                </a:solidFill>
                <a:latin typeface="幼圆" panose="02010509060101010101" pitchFamily="49" charset="-122"/>
                <a:ea typeface="幼圆" panose="02010509060101010101" pitchFamily="49" charset="-122"/>
              </a:rPr>
              <a:t>请在此处</a:t>
            </a:r>
            <a:r>
              <a:rPr lang="zh-CN" altLang="en-US" sz="2400" b="1" dirty="0" smtClean="0">
                <a:solidFill>
                  <a:srgbClr val="595959"/>
                </a:solidFill>
                <a:latin typeface="幼圆" panose="02010509060101010101" pitchFamily="49" charset="-122"/>
                <a:ea typeface="幼圆" panose="02010509060101010101" pitchFamily="49" charset="-122"/>
              </a:rPr>
              <a:t>添加您的公司名称</a:t>
            </a:r>
            <a:endParaRPr lang="zh-CN" altLang="en-US" sz="2400" b="1" dirty="0">
              <a:solidFill>
                <a:srgbClr val="595959"/>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5029334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DB5355"/>
          </a:solid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tx1"/>
              </a:solidFill>
            </a:endParaRPr>
          </a:p>
        </p:txBody>
      </p:sp>
      <p:sp>
        <p:nvSpPr>
          <p:cNvPr id="2349" name="Rectangle 590"/>
          <p:cNvSpPr>
            <a:spLocks noChangeArrowheads="1"/>
          </p:cNvSpPr>
          <p:nvPr/>
        </p:nvSpPr>
        <p:spPr bwMode="auto">
          <a:xfrm>
            <a:off x="-22225" y="-34925"/>
            <a:ext cx="12230100"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0" name="Freeform 591"/>
          <p:cNvSpPr>
            <a:spLocks/>
          </p:cNvSpPr>
          <p:nvPr/>
        </p:nvSpPr>
        <p:spPr bwMode="auto">
          <a:xfrm>
            <a:off x="101600" y="2924175"/>
            <a:ext cx="1535113" cy="628650"/>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160" name="组合 1159"/>
          <p:cNvGrpSpPr/>
          <p:nvPr/>
        </p:nvGrpSpPr>
        <p:grpSpPr>
          <a:xfrm>
            <a:off x="554038" y="4629150"/>
            <a:ext cx="206375" cy="2249488"/>
            <a:chOff x="554038" y="4591050"/>
            <a:chExt cx="206375" cy="2249488"/>
          </a:xfrm>
        </p:grpSpPr>
        <p:sp>
          <p:nvSpPr>
            <p:cNvPr id="2095" name="Freeform 1118"/>
            <p:cNvSpPr>
              <a:spLocks noEditPoints="1"/>
            </p:cNvSpPr>
            <p:nvPr/>
          </p:nvSpPr>
          <p:spPr bwMode="auto">
            <a:xfrm>
              <a:off x="576263" y="4591050"/>
              <a:ext cx="155575" cy="398463"/>
            </a:xfrm>
            <a:custGeom>
              <a:avLst/>
              <a:gdLst>
                <a:gd name="T0" fmla="*/ 5 w 49"/>
                <a:gd name="T1" fmla="*/ 118 h 125"/>
                <a:gd name="T2" fmla="*/ 5 w 49"/>
                <a:gd name="T3" fmla="*/ 118 h 125"/>
                <a:gd name="T4" fmla="*/ 12 w 49"/>
                <a:gd name="T5" fmla="*/ 125 h 125"/>
                <a:gd name="T6" fmla="*/ 12 w 49"/>
                <a:gd name="T7" fmla="*/ 125 h 125"/>
                <a:gd name="T8" fmla="*/ 12 w 49"/>
                <a:gd name="T9" fmla="*/ 125 h 125"/>
                <a:gd name="T10" fmla="*/ 5 w 49"/>
                <a:gd name="T11" fmla="*/ 118 h 125"/>
                <a:gd name="T12" fmla="*/ 5 w 49"/>
                <a:gd name="T13" fmla="*/ 118 h 125"/>
                <a:gd name="T14" fmla="*/ 0 w 49"/>
                <a:gd name="T15" fmla="*/ 77 h 125"/>
                <a:gd name="T16" fmla="*/ 0 w 49"/>
                <a:gd name="T17" fmla="*/ 80 h 125"/>
                <a:gd name="T18" fmla="*/ 0 w 49"/>
                <a:gd name="T19" fmla="*/ 80 h 125"/>
                <a:gd name="T20" fmla="*/ 0 w 49"/>
                <a:gd name="T21" fmla="*/ 77 h 125"/>
                <a:gd name="T22" fmla="*/ 25 w 49"/>
                <a:gd name="T23" fmla="*/ 0 h 125"/>
                <a:gd name="T24" fmla="*/ 25 w 49"/>
                <a:gd name="T25" fmla="*/ 0 h 125"/>
                <a:gd name="T26" fmla="*/ 25 w 49"/>
                <a:gd name="T27" fmla="*/ 0 h 125"/>
                <a:gd name="T28" fmla="*/ 25 w 49"/>
                <a:gd name="T29" fmla="*/ 0 h 125"/>
                <a:gd name="T30" fmla="*/ 25 w 49"/>
                <a:gd name="T31" fmla="*/ 0 h 125"/>
                <a:gd name="T32" fmla="*/ 25 w 49"/>
                <a:gd name="T33" fmla="*/ 0 h 125"/>
                <a:gd name="T34" fmla="*/ 25 w 49"/>
                <a:gd name="T35" fmla="*/ 0 h 125"/>
                <a:gd name="T36" fmla="*/ 20 w 49"/>
                <a:gd name="T37" fmla="*/ 125 h 125"/>
                <a:gd name="T38" fmla="*/ 37 w 49"/>
                <a:gd name="T39" fmla="*/ 125 h 125"/>
                <a:gd name="T40" fmla="*/ 37 w 49"/>
                <a:gd name="T41" fmla="*/ 125 h 125"/>
                <a:gd name="T42" fmla="*/ 44 w 49"/>
                <a:gd name="T43" fmla="*/ 118 h 125"/>
                <a:gd name="T44" fmla="*/ 44 w 49"/>
                <a:gd name="T45" fmla="*/ 118 h 125"/>
                <a:gd name="T46" fmla="*/ 39 w 49"/>
                <a:gd name="T47" fmla="*/ 116 h 125"/>
                <a:gd name="T48" fmla="*/ 48 w 49"/>
                <a:gd name="T49" fmla="*/ 80 h 125"/>
                <a:gd name="T50" fmla="*/ 49 w 49"/>
                <a:gd name="T51" fmla="*/ 81 h 125"/>
                <a:gd name="T52" fmla="*/ 49 w 49"/>
                <a:gd name="T53" fmla="*/ 77 h 125"/>
                <a:gd name="T54" fmla="*/ 48 w 49"/>
                <a:gd name="T55" fmla="*/ 65 h 125"/>
                <a:gd name="T56" fmla="*/ 46 w 49"/>
                <a:gd name="T57" fmla="*/ 53 h 125"/>
                <a:gd name="T58" fmla="*/ 45 w 49"/>
                <a:gd name="T59" fmla="*/ 47 h 125"/>
                <a:gd name="T60" fmla="*/ 45 w 49"/>
                <a:gd name="T61" fmla="*/ 44 h 125"/>
                <a:gd name="T62" fmla="*/ 44 w 49"/>
                <a:gd name="T63" fmla="*/ 41 h 125"/>
                <a:gd name="T64" fmla="*/ 44 w 49"/>
                <a:gd name="T65" fmla="*/ 38 h 125"/>
                <a:gd name="T66" fmla="*/ 43 w 49"/>
                <a:gd name="T67" fmla="*/ 35 h 125"/>
                <a:gd name="T68" fmla="*/ 43 w 49"/>
                <a:gd name="T69" fmla="*/ 33 h 125"/>
                <a:gd name="T70" fmla="*/ 42 w 49"/>
                <a:gd name="T71" fmla="*/ 30 h 125"/>
                <a:gd name="T72" fmla="*/ 41 w 49"/>
                <a:gd name="T73" fmla="*/ 27 h 125"/>
                <a:gd name="T74" fmla="*/ 40 w 49"/>
                <a:gd name="T75" fmla="*/ 25 h 125"/>
                <a:gd name="T76" fmla="*/ 38 w 49"/>
                <a:gd name="T77" fmla="*/ 20 h 125"/>
                <a:gd name="T78" fmla="*/ 34 w 49"/>
                <a:gd name="T79" fmla="*/ 12 h 125"/>
                <a:gd name="T80" fmla="*/ 33 w 49"/>
                <a:gd name="T81" fmla="*/ 11 h 125"/>
                <a:gd name="T82" fmla="*/ 33 w 49"/>
                <a:gd name="T83" fmla="*/ 10 h 125"/>
                <a:gd name="T84" fmla="*/ 32 w 49"/>
                <a:gd name="T85" fmla="*/ 9 h 125"/>
                <a:gd name="T86" fmla="*/ 32 w 49"/>
                <a:gd name="T87" fmla="*/ 8 h 125"/>
                <a:gd name="T88" fmla="*/ 30 w 49"/>
                <a:gd name="T89" fmla="*/ 5 h 125"/>
                <a:gd name="T90" fmla="*/ 28 w 49"/>
                <a:gd name="T91" fmla="*/ 3 h 125"/>
                <a:gd name="T92" fmla="*/ 26 w 49"/>
                <a:gd name="T93" fmla="*/ 1 h 125"/>
                <a:gd name="T94" fmla="*/ 25 w 49"/>
                <a:gd name="T95" fmla="*/ 0 h 125"/>
                <a:gd name="T96" fmla="*/ 25 w 49"/>
                <a:gd name="T9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125">
                  <a:moveTo>
                    <a:pt x="5" y="118"/>
                  </a:moveTo>
                  <a:cubicBezTo>
                    <a:pt x="5" y="118"/>
                    <a:pt x="5" y="118"/>
                    <a:pt x="5" y="118"/>
                  </a:cubicBezTo>
                  <a:cubicBezTo>
                    <a:pt x="6" y="121"/>
                    <a:pt x="9" y="123"/>
                    <a:pt x="12" y="125"/>
                  </a:cubicBezTo>
                  <a:cubicBezTo>
                    <a:pt x="12" y="125"/>
                    <a:pt x="12" y="125"/>
                    <a:pt x="12" y="125"/>
                  </a:cubicBezTo>
                  <a:cubicBezTo>
                    <a:pt x="12" y="125"/>
                    <a:pt x="12" y="125"/>
                    <a:pt x="12" y="125"/>
                  </a:cubicBezTo>
                  <a:cubicBezTo>
                    <a:pt x="9" y="123"/>
                    <a:pt x="6" y="121"/>
                    <a:pt x="5" y="118"/>
                  </a:cubicBezTo>
                  <a:cubicBezTo>
                    <a:pt x="5" y="118"/>
                    <a:pt x="5" y="118"/>
                    <a:pt x="5" y="118"/>
                  </a:cubicBezTo>
                  <a:moveTo>
                    <a:pt x="0" y="77"/>
                  </a:moveTo>
                  <a:cubicBezTo>
                    <a:pt x="0" y="78"/>
                    <a:pt x="0" y="79"/>
                    <a:pt x="0" y="80"/>
                  </a:cubicBezTo>
                  <a:cubicBezTo>
                    <a:pt x="0" y="80"/>
                    <a:pt x="0" y="80"/>
                    <a:pt x="0" y="80"/>
                  </a:cubicBezTo>
                  <a:cubicBezTo>
                    <a:pt x="0" y="79"/>
                    <a:pt x="0" y="78"/>
                    <a:pt x="0" y="77"/>
                  </a:cubicBezTo>
                  <a:moveTo>
                    <a:pt x="25" y="0"/>
                  </a:moveTo>
                  <a:cubicBezTo>
                    <a:pt x="25" y="0"/>
                    <a:pt x="25" y="0"/>
                    <a:pt x="25" y="0"/>
                  </a:cubicBezTo>
                  <a:cubicBezTo>
                    <a:pt x="25" y="0"/>
                    <a:pt x="25" y="0"/>
                    <a:pt x="25" y="0"/>
                  </a:cubicBezTo>
                  <a:cubicBezTo>
                    <a:pt x="25" y="0"/>
                    <a:pt x="25" y="0"/>
                    <a:pt x="25" y="0"/>
                  </a:cubicBezTo>
                  <a:cubicBezTo>
                    <a:pt x="25" y="0"/>
                    <a:pt x="25" y="0"/>
                    <a:pt x="25" y="0"/>
                  </a:cubicBezTo>
                  <a:cubicBezTo>
                    <a:pt x="25" y="0"/>
                    <a:pt x="25" y="0"/>
                    <a:pt x="25" y="0"/>
                  </a:cubicBezTo>
                  <a:cubicBezTo>
                    <a:pt x="25" y="0"/>
                    <a:pt x="25" y="0"/>
                    <a:pt x="25" y="0"/>
                  </a:cubicBezTo>
                  <a:cubicBezTo>
                    <a:pt x="24" y="1"/>
                    <a:pt x="6" y="61"/>
                    <a:pt x="20" y="125"/>
                  </a:cubicBezTo>
                  <a:cubicBezTo>
                    <a:pt x="37" y="125"/>
                    <a:pt x="37" y="125"/>
                    <a:pt x="37" y="125"/>
                  </a:cubicBezTo>
                  <a:cubicBezTo>
                    <a:pt x="37" y="125"/>
                    <a:pt x="37" y="125"/>
                    <a:pt x="37" y="125"/>
                  </a:cubicBezTo>
                  <a:cubicBezTo>
                    <a:pt x="40" y="123"/>
                    <a:pt x="43" y="121"/>
                    <a:pt x="44" y="118"/>
                  </a:cubicBezTo>
                  <a:cubicBezTo>
                    <a:pt x="44" y="118"/>
                    <a:pt x="44" y="118"/>
                    <a:pt x="44" y="118"/>
                  </a:cubicBezTo>
                  <a:cubicBezTo>
                    <a:pt x="43" y="117"/>
                    <a:pt x="41" y="116"/>
                    <a:pt x="39" y="116"/>
                  </a:cubicBezTo>
                  <a:cubicBezTo>
                    <a:pt x="48" y="80"/>
                    <a:pt x="48" y="80"/>
                    <a:pt x="48" y="80"/>
                  </a:cubicBezTo>
                  <a:cubicBezTo>
                    <a:pt x="49" y="81"/>
                    <a:pt x="49" y="81"/>
                    <a:pt x="49" y="81"/>
                  </a:cubicBezTo>
                  <a:cubicBezTo>
                    <a:pt x="49" y="79"/>
                    <a:pt x="49" y="78"/>
                    <a:pt x="49" y="77"/>
                  </a:cubicBezTo>
                  <a:cubicBezTo>
                    <a:pt x="49" y="73"/>
                    <a:pt x="48" y="69"/>
                    <a:pt x="48" y="65"/>
                  </a:cubicBezTo>
                  <a:cubicBezTo>
                    <a:pt x="47" y="61"/>
                    <a:pt x="47" y="57"/>
                    <a:pt x="46" y="53"/>
                  </a:cubicBezTo>
                  <a:cubicBezTo>
                    <a:pt x="46" y="51"/>
                    <a:pt x="46" y="49"/>
                    <a:pt x="45" y="47"/>
                  </a:cubicBezTo>
                  <a:cubicBezTo>
                    <a:pt x="45" y="46"/>
                    <a:pt x="45" y="45"/>
                    <a:pt x="45" y="44"/>
                  </a:cubicBezTo>
                  <a:cubicBezTo>
                    <a:pt x="45" y="43"/>
                    <a:pt x="44" y="42"/>
                    <a:pt x="44" y="41"/>
                  </a:cubicBezTo>
                  <a:cubicBezTo>
                    <a:pt x="44" y="40"/>
                    <a:pt x="44" y="39"/>
                    <a:pt x="44" y="38"/>
                  </a:cubicBezTo>
                  <a:cubicBezTo>
                    <a:pt x="44" y="37"/>
                    <a:pt x="43" y="36"/>
                    <a:pt x="43" y="35"/>
                  </a:cubicBezTo>
                  <a:cubicBezTo>
                    <a:pt x="43" y="35"/>
                    <a:pt x="43" y="34"/>
                    <a:pt x="43" y="33"/>
                  </a:cubicBezTo>
                  <a:cubicBezTo>
                    <a:pt x="42" y="32"/>
                    <a:pt x="42" y="31"/>
                    <a:pt x="42" y="30"/>
                  </a:cubicBezTo>
                  <a:cubicBezTo>
                    <a:pt x="42" y="29"/>
                    <a:pt x="41" y="28"/>
                    <a:pt x="41" y="27"/>
                  </a:cubicBezTo>
                  <a:cubicBezTo>
                    <a:pt x="41" y="27"/>
                    <a:pt x="40" y="26"/>
                    <a:pt x="40" y="25"/>
                  </a:cubicBezTo>
                  <a:cubicBezTo>
                    <a:pt x="40" y="23"/>
                    <a:pt x="39" y="22"/>
                    <a:pt x="38" y="20"/>
                  </a:cubicBezTo>
                  <a:cubicBezTo>
                    <a:pt x="37" y="17"/>
                    <a:pt x="35" y="14"/>
                    <a:pt x="34" y="12"/>
                  </a:cubicBezTo>
                  <a:cubicBezTo>
                    <a:pt x="33" y="11"/>
                    <a:pt x="33" y="11"/>
                    <a:pt x="33" y="11"/>
                  </a:cubicBezTo>
                  <a:cubicBezTo>
                    <a:pt x="33" y="10"/>
                    <a:pt x="33" y="10"/>
                    <a:pt x="33" y="10"/>
                  </a:cubicBezTo>
                  <a:cubicBezTo>
                    <a:pt x="32" y="9"/>
                    <a:pt x="32" y="9"/>
                    <a:pt x="32" y="9"/>
                  </a:cubicBezTo>
                  <a:cubicBezTo>
                    <a:pt x="32" y="8"/>
                    <a:pt x="32" y="8"/>
                    <a:pt x="32" y="8"/>
                  </a:cubicBezTo>
                  <a:cubicBezTo>
                    <a:pt x="31" y="7"/>
                    <a:pt x="30" y="6"/>
                    <a:pt x="30" y="5"/>
                  </a:cubicBezTo>
                  <a:cubicBezTo>
                    <a:pt x="29" y="4"/>
                    <a:pt x="28" y="4"/>
                    <a:pt x="28" y="3"/>
                  </a:cubicBezTo>
                  <a:cubicBezTo>
                    <a:pt x="27" y="2"/>
                    <a:pt x="27" y="2"/>
                    <a:pt x="26" y="1"/>
                  </a:cubicBezTo>
                  <a:cubicBezTo>
                    <a:pt x="26" y="1"/>
                    <a:pt x="25" y="0"/>
                    <a:pt x="25" y="0"/>
                  </a:cubicBezTo>
                  <a:cubicBezTo>
                    <a:pt x="25" y="0"/>
                    <a:pt x="25" y="0"/>
                    <a:pt x="25"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6" name="Freeform 1119"/>
            <p:cNvSpPr>
              <a:spLocks noEditPoints="1"/>
            </p:cNvSpPr>
            <p:nvPr/>
          </p:nvSpPr>
          <p:spPr bwMode="auto">
            <a:xfrm>
              <a:off x="611188" y="4989513"/>
              <a:ext cx="85725" cy="22225"/>
            </a:xfrm>
            <a:custGeom>
              <a:avLst/>
              <a:gdLst>
                <a:gd name="T0" fmla="*/ 0 w 27"/>
                <a:gd name="T1" fmla="*/ 7 h 7"/>
                <a:gd name="T2" fmla="*/ 0 w 27"/>
                <a:gd name="T3" fmla="*/ 7 h 7"/>
                <a:gd name="T4" fmla="*/ 4 w 27"/>
                <a:gd name="T5" fmla="*/ 7 h 7"/>
                <a:gd name="T6" fmla="*/ 0 w 27"/>
                <a:gd name="T7" fmla="*/ 7 h 7"/>
                <a:gd name="T8" fmla="*/ 9 w 27"/>
                <a:gd name="T9" fmla="*/ 0 h 7"/>
                <a:gd name="T10" fmla="*/ 10 w 27"/>
                <a:gd name="T11" fmla="*/ 3 h 7"/>
                <a:gd name="T12" fmla="*/ 21 w 27"/>
                <a:gd name="T13" fmla="*/ 3 h 7"/>
                <a:gd name="T14" fmla="*/ 21 w 27"/>
                <a:gd name="T15" fmla="*/ 7 h 7"/>
                <a:gd name="T16" fmla="*/ 27 w 27"/>
                <a:gd name="T17" fmla="*/ 7 h 7"/>
                <a:gd name="T18" fmla="*/ 27 w 27"/>
                <a:gd name="T19" fmla="*/ 0 h 7"/>
                <a:gd name="T20" fmla="*/ 26 w 27"/>
                <a:gd name="T21" fmla="*/ 0 h 7"/>
                <a:gd name="T22" fmla="*/ 9 w 27"/>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7">
                  <a:moveTo>
                    <a:pt x="0" y="7"/>
                  </a:moveTo>
                  <a:cubicBezTo>
                    <a:pt x="0" y="7"/>
                    <a:pt x="0" y="7"/>
                    <a:pt x="0" y="7"/>
                  </a:cubicBezTo>
                  <a:cubicBezTo>
                    <a:pt x="4" y="7"/>
                    <a:pt x="4" y="7"/>
                    <a:pt x="4" y="7"/>
                  </a:cubicBezTo>
                  <a:cubicBezTo>
                    <a:pt x="0" y="7"/>
                    <a:pt x="0" y="7"/>
                    <a:pt x="0" y="7"/>
                  </a:cubicBezTo>
                  <a:moveTo>
                    <a:pt x="9" y="0"/>
                  </a:moveTo>
                  <a:cubicBezTo>
                    <a:pt x="10" y="1"/>
                    <a:pt x="10" y="2"/>
                    <a:pt x="10" y="3"/>
                  </a:cubicBezTo>
                  <a:cubicBezTo>
                    <a:pt x="21" y="3"/>
                    <a:pt x="21" y="3"/>
                    <a:pt x="21" y="3"/>
                  </a:cubicBezTo>
                  <a:cubicBezTo>
                    <a:pt x="21" y="7"/>
                    <a:pt x="21" y="7"/>
                    <a:pt x="21" y="7"/>
                  </a:cubicBezTo>
                  <a:cubicBezTo>
                    <a:pt x="27" y="7"/>
                    <a:pt x="27" y="7"/>
                    <a:pt x="27" y="7"/>
                  </a:cubicBezTo>
                  <a:cubicBezTo>
                    <a:pt x="27" y="0"/>
                    <a:pt x="27" y="0"/>
                    <a:pt x="27" y="0"/>
                  </a:cubicBezTo>
                  <a:cubicBezTo>
                    <a:pt x="26" y="0"/>
                    <a:pt x="26" y="0"/>
                    <a:pt x="26" y="0"/>
                  </a:cubicBezTo>
                  <a:cubicBezTo>
                    <a:pt x="9" y="0"/>
                    <a:pt x="9" y="0"/>
                    <a:pt x="9"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7" name="Freeform 1120"/>
            <p:cNvSpPr>
              <a:spLocks noEditPoints="1"/>
            </p:cNvSpPr>
            <p:nvPr/>
          </p:nvSpPr>
          <p:spPr bwMode="auto">
            <a:xfrm>
              <a:off x="554038" y="4846638"/>
              <a:ext cx="38100" cy="165100"/>
            </a:xfrm>
            <a:custGeom>
              <a:avLst/>
              <a:gdLst>
                <a:gd name="T0" fmla="*/ 0 w 12"/>
                <a:gd name="T1" fmla="*/ 52 h 52"/>
                <a:gd name="T2" fmla="*/ 0 w 12"/>
                <a:gd name="T3" fmla="*/ 52 h 52"/>
                <a:gd name="T4" fmla="*/ 0 w 12"/>
                <a:gd name="T5" fmla="*/ 52 h 52"/>
                <a:gd name="T6" fmla="*/ 12 w 12"/>
                <a:gd name="T7" fmla="*/ 38 h 52"/>
                <a:gd name="T8" fmla="*/ 0 w 12"/>
                <a:gd name="T9" fmla="*/ 52 h 52"/>
                <a:gd name="T10" fmla="*/ 12 w 12"/>
                <a:gd name="T11" fmla="*/ 38 h 52"/>
                <a:gd name="T12" fmla="*/ 12 w 12"/>
                <a:gd name="T13" fmla="*/ 38 h 52"/>
                <a:gd name="T14" fmla="*/ 7 w 12"/>
                <a:gd name="T15" fmla="*/ 0 h 52"/>
                <a:gd name="T16" fmla="*/ 7 w 12"/>
                <a:gd name="T17" fmla="*/ 0 h 52"/>
                <a:gd name="T18" fmla="*/ 0 w 12"/>
                <a:gd name="T19" fmla="*/ 7 h 52"/>
                <a:gd name="T20" fmla="*/ 7 w 12"/>
                <a:gd name="T21" fmla="*/ 0 h 52"/>
                <a:gd name="T22" fmla="*/ 7 w 1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52">
                  <a:moveTo>
                    <a:pt x="0" y="52"/>
                  </a:moveTo>
                  <a:cubicBezTo>
                    <a:pt x="0" y="52"/>
                    <a:pt x="0" y="52"/>
                    <a:pt x="0" y="52"/>
                  </a:cubicBezTo>
                  <a:cubicBezTo>
                    <a:pt x="0" y="52"/>
                    <a:pt x="0" y="52"/>
                    <a:pt x="0" y="52"/>
                  </a:cubicBezTo>
                  <a:moveTo>
                    <a:pt x="12" y="38"/>
                  </a:moveTo>
                  <a:cubicBezTo>
                    <a:pt x="5" y="43"/>
                    <a:pt x="0" y="52"/>
                    <a:pt x="0" y="52"/>
                  </a:cubicBezTo>
                  <a:cubicBezTo>
                    <a:pt x="0" y="52"/>
                    <a:pt x="5" y="43"/>
                    <a:pt x="12" y="38"/>
                  </a:cubicBezTo>
                  <a:cubicBezTo>
                    <a:pt x="12" y="38"/>
                    <a:pt x="12" y="38"/>
                    <a:pt x="12" y="38"/>
                  </a:cubicBezTo>
                  <a:moveTo>
                    <a:pt x="7" y="0"/>
                  </a:moveTo>
                  <a:cubicBezTo>
                    <a:pt x="7" y="0"/>
                    <a:pt x="7" y="0"/>
                    <a:pt x="7" y="0"/>
                  </a:cubicBezTo>
                  <a:cubicBezTo>
                    <a:pt x="0" y="7"/>
                    <a:pt x="0" y="7"/>
                    <a:pt x="0" y="7"/>
                  </a:cubicBezTo>
                  <a:cubicBezTo>
                    <a:pt x="7" y="0"/>
                    <a:pt x="7" y="0"/>
                    <a:pt x="7" y="0"/>
                  </a:cubicBezTo>
                  <a:cubicBezTo>
                    <a:pt x="7" y="0"/>
                    <a:pt x="7" y="0"/>
                    <a:pt x="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8" name="Freeform 1121"/>
            <p:cNvSpPr>
              <a:spLocks/>
            </p:cNvSpPr>
            <p:nvPr/>
          </p:nvSpPr>
          <p:spPr bwMode="auto">
            <a:xfrm>
              <a:off x="700088" y="4846638"/>
              <a:ext cx="60325" cy="171450"/>
            </a:xfrm>
            <a:custGeom>
              <a:avLst/>
              <a:gdLst>
                <a:gd name="T0" fmla="*/ 9 w 19"/>
                <a:gd name="T1" fmla="*/ 0 h 54"/>
                <a:gd name="T2" fmla="*/ 0 w 19"/>
                <a:gd name="T3" fmla="*/ 36 h 54"/>
                <a:gd name="T4" fmla="*/ 5 w 19"/>
                <a:gd name="T5" fmla="*/ 38 h 54"/>
                <a:gd name="T6" fmla="*/ 19 w 19"/>
                <a:gd name="T7" fmla="*/ 54 h 54"/>
                <a:gd name="T8" fmla="*/ 19 w 19"/>
                <a:gd name="T9" fmla="*/ 9 h 54"/>
                <a:gd name="T10" fmla="*/ 10 w 19"/>
                <a:gd name="T11" fmla="*/ 1 h 54"/>
                <a:gd name="T12" fmla="*/ 9 w 19"/>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19" h="54">
                  <a:moveTo>
                    <a:pt x="9" y="0"/>
                  </a:moveTo>
                  <a:cubicBezTo>
                    <a:pt x="0" y="36"/>
                    <a:pt x="0" y="36"/>
                    <a:pt x="0" y="36"/>
                  </a:cubicBezTo>
                  <a:cubicBezTo>
                    <a:pt x="2" y="36"/>
                    <a:pt x="4" y="37"/>
                    <a:pt x="5" y="38"/>
                  </a:cubicBezTo>
                  <a:cubicBezTo>
                    <a:pt x="12" y="43"/>
                    <a:pt x="19" y="54"/>
                    <a:pt x="19" y="54"/>
                  </a:cubicBezTo>
                  <a:cubicBezTo>
                    <a:pt x="19" y="9"/>
                    <a:pt x="19" y="9"/>
                    <a:pt x="19" y="9"/>
                  </a:cubicBezTo>
                  <a:cubicBezTo>
                    <a:pt x="10" y="1"/>
                    <a:pt x="10" y="1"/>
                    <a:pt x="10" y="1"/>
                  </a:cubicBezTo>
                  <a:cubicBezTo>
                    <a:pt x="9" y="0"/>
                    <a:pt x="9" y="0"/>
                    <a:pt x="9"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9" name="Rectangle 1122"/>
            <p:cNvSpPr>
              <a:spLocks noChangeArrowheads="1"/>
            </p:cNvSpPr>
            <p:nvPr/>
          </p:nvSpPr>
          <p:spPr bwMode="auto">
            <a:xfrm>
              <a:off x="655638" y="4591050"/>
              <a:ext cx="1588" cy="1588"/>
            </a:xfrm>
            <a:prstGeom prst="rect">
              <a:avLst/>
            </a:prstGeom>
            <a:solidFill>
              <a:srgbClr val="D6D7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0" name="Freeform 1123"/>
            <p:cNvSpPr>
              <a:spLocks/>
            </p:cNvSpPr>
            <p:nvPr/>
          </p:nvSpPr>
          <p:spPr bwMode="auto">
            <a:xfrm>
              <a:off x="655638" y="459105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1" name="Freeform 1124"/>
            <p:cNvSpPr>
              <a:spLocks noEditPoints="1"/>
            </p:cNvSpPr>
            <p:nvPr/>
          </p:nvSpPr>
          <p:spPr bwMode="auto">
            <a:xfrm>
              <a:off x="576263" y="4591050"/>
              <a:ext cx="79375" cy="420688"/>
            </a:xfrm>
            <a:custGeom>
              <a:avLst/>
              <a:gdLst>
                <a:gd name="T0" fmla="*/ 12 w 25"/>
                <a:gd name="T1" fmla="*/ 125 h 132"/>
                <a:gd name="T2" fmla="*/ 12 w 25"/>
                <a:gd name="T3" fmla="*/ 125 h 132"/>
                <a:gd name="T4" fmla="*/ 11 w 25"/>
                <a:gd name="T5" fmla="*/ 125 h 132"/>
                <a:gd name="T6" fmla="*/ 11 w 25"/>
                <a:gd name="T7" fmla="*/ 132 h 132"/>
                <a:gd name="T8" fmla="*/ 11 w 25"/>
                <a:gd name="T9" fmla="*/ 125 h 132"/>
                <a:gd name="T10" fmla="*/ 12 w 25"/>
                <a:gd name="T11" fmla="*/ 125 h 132"/>
                <a:gd name="T12" fmla="*/ 12 w 25"/>
                <a:gd name="T13" fmla="*/ 125 h 132"/>
                <a:gd name="T14" fmla="*/ 5 w 25"/>
                <a:gd name="T15" fmla="*/ 118 h 132"/>
                <a:gd name="T16" fmla="*/ 5 w 25"/>
                <a:gd name="T17" fmla="*/ 118 h 132"/>
                <a:gd name="T18" fmla="*/ 5 w 25"/>
                <a:gd name="T19" fmla="*/ 118 h 132"/>
                <a:gd name="T20" fmla="*/ 5 w 25"/>
                <a:gd name="T21" fmla="*/ 118 h 132"/>
                <a:gd name="T22" fmla="*/ 25 w 25"/>
                <a:gd name="T23" fmla="*/ 0 h 132"/>
                <a:gd name="T24" fmla="*/ 25 w 25"/>
                <a:gd name="T25" fmla="*/ 0 h 132"/>
                <a:gd name="T26" fmla="*/ 24 w 25"/>
                <a:gd name="T27" fmla="*/ 0 h 132"/>
                <a:gd name="T28" fmla="*/ 23 w 25"/>
                <a:gd name="T29" fmla="*/ 1 h 132"/>
                <a:gd name="T30" fmla="*/ 22 w 25"/>
                <a:gd name="T31" fmla="*/ 3 h 132"/>
                <a:gd name="T32" fmla="*/ 20 w 25"/>
                <a:gd name="T33" fmla="*/ 5 h 132"/>
                <a:gd name="T34" fmla="*/ 18 w 25"/>
                <a:gd name="T35" fmla="*/ 8 h 132"/>
                <a:gd name="T36" fmla="*/ 17 w 25"/>
                <a:gd name="T37" fmla="*/ 9 h 132"/>
                <a:gd name="T38" fmla="*/ 17 w 25"/>
                <a:gd name="T39" fmla="*/ 10 h 132"/>
                <a:gd name="T40" fmla="*/ 16 w 25"/>
                <a:gd name="T41" fmla="*/ 11 h 132"/>
                <a:gd name="T42" fmla="*/ 15 w 25"/>
                <a:gd name="T43" fmla="*/ 12 h 132"/>
                <a:gd name="T44" fmla="*/ 11 w 25"/>
                <a:gd name="T45" fmla="*/ 20 h 132"/>
                <a:gd name="T46" fmla="*/ 9 w 25"/>
                <a:gd name="T47" fmla="*/ 25 h 132"/>
                <a:gd name="T48" fmla="*/ 8 w 25"/>
                <a:gd name="T49" fmla="*/ 27 h 132"/>
                <a:gd name="T50" fmla="*/ 8 w 25"/>
                <a:gd name="T51" fmla="*/ 30 h 132"/>
                <a:gd name="T52" fmla="*/ 7 w 25"/>
                <a:gd name="T53" fmla="*/ 33 h 132"/>
                <a:gd name="T54" fmla="*/ 6 w 25"/>
                <a:gd name="T55" fmla="*/ 35 h 132"/>
                <a:gd name="T56" fmla="*/ 6 w 25"/>
                <a:gd name="T57" fmla="*/ 38 h 132"/>
                <a:gd name="T58" fmla="*/ 5 w 25"/>
                <a:gd name="T59" fmla="*/ 41 h 132"/>
                <a:gd name="T60" fmla="*/ 5 w 25"/>
                <a:gd name="T61" fmla="*/ 44 h 132"/>
                <a:gd name="T62" fmla="*/ 4 w 25"/>
                <a:gd name="T63" fmla="*/ 47 h 132"/>
                <a:gd name="T64" fmla="*/ 3 w 25"/>
                <a:gd name="T65" fmla="*/ 53 h 132"/>
                <a:gd name="T66" fmla="*/ 1 w 25"/>
                <a:gd name="T67" fmla="*/ 65 h 132"/>
                <a:gd name="T68" fmla="*/ 0 w 25"/>
                <a:gd name="T69" fmla="*/ 77 h 132"/>
                <a:gd name="T70" fmla="*/ 0 w 25"/>
                <a:gd name="T71" fmla="*/ 77 h 132"/>
                <a:gd name="T72" fmla="*/ 0 w 25"/>
                <a:gd name="T73" fmla="*/ 77 h 132"/>
                <a:gd name="T74" fmla="*/ 1 w 25"/>
                <a:gd name="T75" fmla="*/ 65 h 132"/>
                <a:gd name="T76" fmla="*/ 3 w 25"/>
                <a:gd name="T77" fmla="*/ 53 h 132"/>
                <a:gd name="T78" fmla="*/ 4 w 25"/>
                <a:gd name="T79" fmla="*/ 47 h 132"/>
                <a:gd name="T80" fmla="*/ 5 w 25"/>
                <a:gd name="T81" fmla="*/ 44 h 132"/>
                <a:gd name="T82" fmla="*/ 5 w 25"/>
                <a:gd name="T83" fmla="*/ 41 h 132"/>
                <a:gd name="T84" fmla="*/ 6 w 25"/>
                <a:gd name="T85" fmla="*/ 38 h 132"/>
                <a:gd name="T86" fmla="*/ 6 w 25"/>
                <a:gd name="T87" fmla="*/ 35 h 132"/>
                <a:gd name="T88" fmla="*/ 7 w 25"/>
                <a:gd name="T89" fmla="*/ 33 h 132"/>
                <a:gd name="T90" fmla="*/ 8 w 25"/>
                <a:gd name="T91" fmla="*/ 30 h 132"/>
                <a:gd name="T92" fmla="*/ 8 w 25"/>
                <a:gd name="T93" fmla="*/ 27 h 132"/>
                <a:gd name="T94" fmla="*/ 9 w 25"/>
                <a:gd name="T95" fmla="*/ 25 h 132"/>
                <a:gd name="T96" fmla="*/ 11 w 25"/>
                <a:gd name="T97" fmla="*/ 20 h 132"/>
                <a:gd name="T98" fmla="*/ 15 w 25"/>
                <a:gd name="T99" fmla="*/ 12 h 132"/>
                <a:gd name="T100" fmla="*/ 16 w 25"/>
                <a:gd name="T101" fmla="*/ 11 h 132"/>
                <a:gd name="T102" fmla="*/ 17 w 25"/>
                <a:gd name="T103" fmla="*/ 10 h 132"/>
                <a:gd name="T104" fmla="*/ 17 w 25"/>
                <a:gd name="T105" fmla="*/ 9 h 132"/>
                <a:gd name="T106" fmla="*/ 18 w 25"/>
                <a:gd name="T107" fmla="*/ 8 h 132"/>
                <a:gd name="T108" fmla="*/ 20 w 25"/>
                <a:gd name="T109" fmla="*/ 5 h 132"/>
                <a:gd name="T110" fmla="*/ 22 w 25"/>
                <a:gd name="T111" fmla="*/ 3 h 132"/>
                <a:gd name="T112" fmla="*/ 23 w 25"/>
                <a:gd name="T113" fmla="*/ 1 h 132"/>
                <a:gd name="T114" fmla="*/ 24 w 25"/>
                <a:gd name="T115" fmla="*/ 0 h 132"/>
                <a:gd name="T116" fmla="*/ 25 w 25"/>
                <a:gd name="T117"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 h="132">
                  <a:moveTo>
                    <a:pt x="12" y="125"/>
                  </a:moveTo>
                  <a:cubicBezTo>
                    <a:pt x="12" y="125"/>
                    <a:pt x="12" y="125"/>
                    <a:pt x="12" y="125"/>
                  </a:cubicBezTo>
                  <a:cubicBezTo>
                    <a:pt x="11" y="125"/>
                    <a:pt x="11" y="125"/>
                    <a:pt x="11" y="125"/>
                  </a:cubicBezTo>
                  <a:cubicBezTo>
                    <a:pt x="11" y="132"/>
                    <a:pt x="11" y="132"/>
                    <a:pt x="11" y="132"/>
                  </a:cubicBezTo>
                  <a:cubicBezTo>
                    <a:pt x="11" y="125"/>
                    <a:pt x="11" y="125"/>
                    <a:pt x="11" y="125"/>
                  </a:cubicBezTo>
                  <a:cubicBezTo>
                    <a:pt x="12" y="125"/>
                    <a:pt x="12" y="125"/>
                    <a:pt x="12" y="125"/>
                  </a:cubicBezTo>
                  <a:cubicBezTo>
                    <a:pt x="12" y="125"/>
                    <a:pt x="12" y="125"/>
                    <a:pt x="12" y="125"/>
                  </a:cubicBezTo>
                  <a:moveTo>
                    <a:pt x="5" y="118"/>
                  </a:moveTo>
                  <a:cubicBezTo>
                    <a:pt x="5" y="118"/>
                    <a:pt x="5" y="118"/>
                    <a:pt x="5" y="118"/>
                  </a:cubicBezTo>
                  <a:cubicBezTo>
                    <a:pt x="5" y="118"/>
                    <a:pt x="5" y="118"/>
                    <a:pt x="5" y="118"/>
                  </a:cubicBezTo>
                  <a:cubicBezTo>
                    <a:pt x="5" y="118"/>
                    <a:pt x="5" y="118"/>
                    <a:pt x="5" y="118"/>
                  </a:cubicBezTo>
                  <a:moveTo>
                    <a:pt x="25" y="0"/>
                  </a:moveTo>
                  <a:cubicBezTo>
                    <a:pt x="25" y="0"/>
                    <a:pt x="25" y="0"/>
                    <a:pt x="25" y="0"/>
                  </a:cubicBezTo>
                  <a:cubicBezTo>
                    <a:pt x="24" y="0"/>
                    <a:pt x="24" y="0"/>
                    <a:pt x="24" y="0"/>
                  </a:cubicBezTo>
                  <a:cubicBezTo>
                    <a:pt x="24" y="0"/>
                    <a:pt x="24" y="1"/>
                    <a:pt x="23" y="1"/>
                  </a:cubicBezTo>
                  <a:cubicBezTo>
                    <a:pt x="23" y="2"/>
                    <a:pt x="22" y="2"/>
                    <a:pt x="22" y="3"/>
                  </a:cubicBezTo>
                  <a:cubicBezTo>
                    <a:pt x="21" y="4"/>
                    <a:pt x="20" y="4"/>
                    <a:pt x="20" y="5"/>
                  </a:cubicBezTo>
                  <a:cubicBezTo>
                    <a:pt x="19" y="6"/>
                    <a:pt x="18" y="7"/>
                    <a:pt x="18" y="8"/>
                  </a:cubicBezTo>
                  <a:cubicBezTo>
                    <a:pt x="17" y="9"/>
                    <a:pt x="17" y="9"/>
                    <a:pt x="17" y="9"/>
                  </a:cubicBezTo>
                  <a:cubicBezTo>
                    <a:pt x="17" y="10"/>
                    <a:pt x="17" y="10"/>
                    <a:pt x="17" y="10"/>
                  </a:cubicBezTo>
                  <a:cubicBezTo>
                    <a:pt x="16" y="11"/>
                    <a:pt x="16" y="11"/>
                    <a:pt x="16" y="11"/>
                  </a:cubicBezTo>
                  <a:cubicBezTo>
                    <a:pt x="15" y="12"/>
                    <a:pt x="15" y="12"/>
                    <a:pt x="15" y="12"/>
                  </a:cubicBezTo>
                  <a:cubicBezTo>
                    <a:pt x="14" y="14"/>
                    <a:pt x="12" y="17"/>
                    <a:pt x="11" y="20"/>
                  </a:cubicBezTo>
                  <a:cubicBezTo>
                    <a:pt x="10" y="22"/>
                    <a:pt x="10" y="23"/>
                    <a:pt x="9" y="25"/>
                  </a:cubicBezTo>
                  <a:cubicBezTo>
                    <a:pt x="9" y="26"/>
                    <a:pt x="9" y="27"/>
                    <a:pt x="8" y="27"/>
                  </a:cubicBezTo>
                  <a:cubicBezTo>
                    <a:pt x="8" y="28"/>
                    <a:pt x="8" y="29"/>
                    <a:pt x="8" y="30"/>
                  </a:cubicBezTo>
                  <a:cubicBezTo>
                    <a:pt x="7" y="31"/>
                    <a:pt x="7" y="32"/>
                    <a:pt x="7" y="33"/>
                  </a:cubicBezTo>
                  <a:cubicBezTo>
                    <a:pt x="7" y="34"/>
                    <a:pt x="6" y="34"/>
                    <a:pt x="6" y="35"/>
                  </a:cubicBezTo>
                  <a:cubicBezTo>
                    <a:pt x="6" y="36"/>
                    <a:pt x="6" y="37"/>
                    <a:pt x="6" y="38"/>
                  </a:cubicBezTo>
                  <a:cubicBezTo>
                    <a:pt x="5" y="39"/>
                    <a:pt x="5" y="40"/>
                    <a:pt x="5" y="41"/>
                  </a:cubicBezTo>
                  <a:cubicBezTo>
                    <a:pt x="5" y="42"/>
                    <a:pt x="5" y="43"/>
                    <a:pt x="5" y="44"/>
                  </a:cubicBezTo>
                  <a:cubicBezTo>
                    <a:pt x="4" y="45"/>
                    <a:pt x="4" y="46"/>
                    <a:pt x="4" y="47"/>
                  </a:cubicBezTo>
                  <a:cubicBezTo>
                    <a:pt x="4" y="49"/>
                    <a:pt x="3" y="51"/>
                    <a:pt x="3" y="53"/>
                  </a:cubicBezTo>
                  <a:cubicBezTo>
                    <a:pt x="2" y="57"/>
                    <a:pt x="2" y="61"/>
                    <a:pt x="1" y="65"/>
                  </a:cubicBezTo>
                  <a:cubicBezTo>
                    <a:pt x="1" y="69"/>
                    <a:pt x="0" y="73"/>
                    <a:pt x="0" y="77"/>
                  </a:cubicBezTo>
                  <a:cubicBezTo>
                    <a:pt x="0" y="77"/>
                    <a:pt x="0" y="77"/>
                    <a:pt x="0" y="77"/>
                  </a:cubicBezTo>
                  <a:cubicBezTo>
                    <a:pt x="0" y="77"/>
                    <a:pt x="0" y="77"/>
                    <a:pt x="0" y="77"/>
                  </a:cubicBezTo>
                  <a:cubicBezTo>
                    <a:pt x="0" y="73"/>
                    <a:pt x="1" y="69"/>
                    <a:pt x="1" y="65"/>
                  </a:cubicBezTo>
                  <a:cubicBezTo>
                    <a:pt x="2" y="61"/>
                    <a:pt x="2" y="57"/>
                    <a:pt x="3" y="53"/>
                  </a:cubicBezTo>
                  <a:cubicBezTo>
                    <a:pt x="3" y="51"/>
                    <a:pt x="4" y="49"/>
                    <a:pt x="4" y="47"/>
                  </a:cubicBezTo>
                  <a:cubicBezTo>
                    <a:pt x="4" y="46"/>
                    <a:pt x="4" y="45"/>
                    <a:pt x="5" y="44"/>
                  </a:cubicBezTo>
                  <a:cubicBezTo>
                    <a:pt x="5" y="43"/>
                    <a:pt x="5" y="42"/>
                    <a:pt x="5" y="41"/>
                  </a:cubicBezTo>
                  <a:cubicBezTo>
                    <a:pt x="5" y="40"/>
                    <a:pt x="5" y="39"/>
                    <a:pt x="6" y="38"/>
                  </a:cubicBezTo>
                  <a:cubicBezTo>
                    <a:pt x="6" y="37"/>
                    <a:pt x="6" y="36"/>
                    <a:pt x="6" y="35"/>
                  </a:cubicBezTo>
                  <a:cubicBezTo>
                    <a:pt x="6" y="34"/>
                    <a:pt x="7" y="34"/>
                    <a:pt x="7" y="33"/>
                  </a:cubicBezTo>
                  <a:cubicBezTo>
                    <a:pt x="7" y="32"/>
                    <a:pt x="7" y="31"/>
                    <a:pt x="8" y="30"/>
                  </a:cubicBezTo>
                  <a:cubicBezTo>
                    <a:pt x="8" y="29"/>
                    <a:pt x="8" y="28"/>
                    <a:pt x="8" y="27"/>
                  </a:cubicBezTo>
                  <a:cubicBezTo>
                    <a:pt x="9" y="27"/>
                    <a:pt x="9" y="26"/>
                    <a:pt x="9" y="25"/>
                  </a:cubicBezTo>
                  <a:cubicBezTo>
                    <a:pt x="10" y="23"/>
                    <a:pt x="10" y="22"/>
                    <a:pt x="11" y="20"/>
                  </a:cubicBezTo>
                  <a:cubicBezTo>
                    <a:pt x="12" y="17"/>
                    <a:pt x="14" y="14"/>
                    <a:pt x="15" y="12"/>
                  </a:cubicBezTo>
                  <a:cubicBezTo>
                    <a:pt x="16" y="11"/>
                    <a:pt x="16" y="11"/>
                    <a:pt x="16" y="11"/>
                  </a:cubicBezTo>
                  <a:cubicBezTo>
                    <a:pt x="17" y="10"/>
                    <a:pt x="17" y="10"/>
                    <a:pt x="17" y="10"/>
                  </a:cubicBezTo>
                  <a:cubicBezTo>
                    <a:pt x="17" y="9"/>
                    <a:pt x="17" y="9"/>
                    <a:pt x="17" y="9"/>
                  </a:cubicBezTo>
                  <a:cubicBezTo>
                    <a:pt x="18" y="8"/>
                    <a:pt x="18" y="8"/>
                    <a:pt x="18" y="8"/>
                  </a:cubicBezTo>
                  <a:cubicBezTo>
                    <a:pt x="18" y="7"/>
                    <a:pt x="19" y="6"/>
                    <a:pt x="20" y="5"/>
                  </a:cubicBezTo>
                  <a:cubicBezTo>
                    <a:pt x="20" y="4"/>
                    <a:pt x="21" y="4"/>
                    <a:pt x="22" y="3"/>
                  </a:cubicBezTo>
                  <a:cubicBezTo>
                    <a:pt x="22" y="2"/>
                    <a:pt x="23" y="2"/>
                    <a:pt x="23" y="1"/>
                  </a:cubicBezTo>
                  <a:cubicBezTo>
                    <a:pt x="24" y="1"/>
                    <a:pt x="24" y="0"/>
                    <a:pt x="24" y="0"/>
                  </a:cubicBezTo>
                  <a:cubicBezTo>
                    <a:pt x="25" y="0"/>
                    <a:pt x="25" y="0"/>
                    <a:pt x="25"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2" name="Freeform 1125"/>
            <p:cNvSpPr>
              <a:spLocks/>
            </p:cNvSpPr>
            <p:nvPr/>
          </p:nvSpPr>
          <p:spPr bwMode="auto">
            <a:xfrm>
              <a:off x="576263" y="4591050"/>
              <a:ext cx="79375" cy="398463"/>
            </a:xfrm>
            <a:custGeom>
              <a:avLst/>
              <a:gdLst>
                <a:gd name="T0" fmla="*/ 25 w 25"/>
                <a:gd name="T1" fmla="*/ 0 h 125"/>
                <a:gd name="T2" fmla="*/ 25 w 25"/>
                <a:gd name="T3" fmla="*/ 0 h 125"/>
                <a:gd name="T4" fmla="*/ 24 w 25"/>
                <a:gd name="T5" fmla="*/ 0 h 125"/>
                <a:gd name="T6" fmla="*/ 23 w 25"/>
                <a:gd name="T7" fmla="*/ 1 h 125"/>
                <a:gd name="T8" fmla="*/ 22 w 25"/>
                <a:gd name="T9" fmla="*/ 3 h 125"/>
                <a:gd name="T10" fmla="*/ 20 w 25"/>
                <a:gd name="T11" fmla="*/ 5 h 125"/>
                <a:gd name="T12" fmla="*/ 18 w 25"/>
                <a:gd name="T13" fmla="*/ 8 h 125"/>
                <a:gd name="T14" fmla="*/ 17 w 25"/>
                <a:gd name="T15" fmla="*/ 9 h 125"/>
                <a:gd name="T16" fmla="*/ 17 w 25"/>
                <a:gd name="T17" fmla="*/ 10 h 125"/>
                <a:gd name="T18" fmla="*/ 16 w 25"/>
                <a:gd name="T19" fmla="*/ 11 h 125"/>
                <a:gd name="T20" fmla="*/ 15 w 25"/>
                <a:gd name="T21" fmla="*/ 12 h 125"/>
                <a:gd name="T22" fmla="*/ 11 w 25"/>
                <a:gd name="T23" fmla="*/ 20 h 125"/>
                <a:gd name="T24" fmla="*/ 9 w 25"/>
                <a:gd name="T25" fmla="*/ 25 h 125"/>
                <a:gd name="T26" fmla="*/ 8 w 25"/>
                <a:gd name="T27" fmla="*/ 27 h 125"/>
                <a:gd name="T28" fmla="*/ 8 w 25"/>
                <a:gd name="T29" fmla="*/ 30 h 125"/>
                <a:gd name="T30" fmla="*/ 7 w 25"/>
                <a:gd name="T31" fmla="*/ 33 h 125"/>
                <a:gd name="T32" fmla="*/ 6 w 25"/>
                <a:gd name="T33" fmla="*/ 35 h 125"/>
                <a:gd name="T34" fmla="*/ 6 w 25"/>
                <a:gd name="T35" fmla="*/ 38 h 125"/>
                <a:gd name="T36" fmla="*/ 5 w 25"/>
                <a:gd name="T37" fmla="*/ 41 h 125"/>
                <a:gd name="T38" fmla="*/ 5 w 25"/>
                <a:gd name="T39" fmla="*/ 44 h 125"/>
                <a:gd name="T40" fmla="*/ 4 w 25"/>
                <a:gd name="T41" fmla="*/ 47 h 125"/>
                <a:gd name="T42" fmla="*/ 3 w 25"/>
                <a:gd name="T43" fmla="*/ 53 h 125"/>
                <a:gd name="T44" fmla="*/ 1 w 25"/>
                <a:gd name="T45" fmla="*/ 65 h 125"/>
                <a:gd name="T46" fmla="*/ 0 w 25"/>
                <a:gd name="T47" fmla="*/ 77 h 125"/>
                <a:gd name="T48" fmla="*/ 0 w 25"/>
                <a:gd name="T49" fmla="*/ 77 h 125"/>
                <a:gd name="T50" fmla="*/ 0 w 25"/>
                <a:gd name="T51" fmla="*/ 80 h 125"/>
                <a:gd name="T52" fmla="*/ 3 w 25"/>
                <a:gd name="T53" fmla="*/ 78 h 125"/>
                <a:gd name="T54" fmla="*/ 11 w 25"/>
                <a:gd name="T55" fmla="*/ 115 h 125"/>
                <a:gd name="T56" fmla="*/ 5 w 25"/>
                <a:gd name="T57" fmla="*/ 118 h 125"/>
                <a:gd name="T58" fmla="*/ 5 w 25"/>
                <a:gd name="T59" fmla="*/ 118 h 125"/>
                <a:gd name="T60" fmla="*/ 5 w 25"/>
                <a:gd name="T61" fmla="*/ 118 h 125"/>
                <a:gd name="T62" fmla="*/ 12 w 25"/>
                <a:gd name="T63" fmla="*/ 125 h 125"/>
                <a:gd name="T64" fmla="*/ 12 w 25"/>
                <a:gd name="T65" fmla="*/ 125 h 125"/>
                <a:gd name="T66" fmla="*/ 12 w 25"/>
                <a:gd name="T67" fmla="*/ 125 h 125"/>
                <a:gd name="T68" fmla="*/ 20 w 25"/>
                <a:gd name="T69" fmla="*/ 125 h 125"/>
                <a:gd name="T70" fmla="*/ 25 w 25"/>
                <a:gd name="T7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 h="125">
                  <a:moveTo>
                    <a:pt x="25" y="0"/>
                  </a:moveTo>
                  <a:cubicBezTo>
                    <a:pt x="25" y="0"/>
                    <a:pt x="25" y="0"/>
                    <a:pt x="25" y="0"/>
                  </a:cubicBezTo>
                  <a:cubicBezTo>
                    <a:pt x="24" y="0"/>
                    <a:pt x="24" y="0"/>
                    <a:pt x="24" y="0"/>
                  </a:cubicBezTo>
                  <a:cubicBezTo>
                    <a:pt x="24" y="0"/>
                    <a:pt x="24" y="1"/>
                    <a:pt x="23" y="1"/>
                  </a:cubicBezTo>
                  <a:cubicBezTo>
                    <a:pt x="23" y="2"/>
                    <a:pt x="22" y="2"/>
                    <a:pt x="22" y="3"/>
                  </a:cubicBezTo>
                  <a:cubicBezTo>
                    <a:pt x="21" y="4"/>
                    <a:pt x="20" y="4"/>
                    <a:pt x="20" y="5"/>
                  </a:cubicBezTo>
                  <a:cubicBezTo>
                    <a:pt x="19" y="6"/>
                    <a:pt x="18" y="7"/>
                    <a:pt x="18" y="8"/>
                  </a:cubicBezTo>
                  <a:cubicBezTo>
                    <a:pt x="17" y="9"/>
                    <a:pt x="17" y="9"/>
                    <a:pt x="17" y="9"/>
                  </a:cubicBezTo>
                  <a:cubicBezTo>
                    <a:pt x="17" y="10"/>
                    <a:pt x="17" y="10"/>
                    <a:pt x="17" y="10"/>
                  </a:cubicBezTo>
                  <a:cubicBezTo>
                    <a:pt x="16" y="11"/>
                    <a:pt x="16" y="11"/>
                    <a:pt x="16" y="11"/>
                  </a:cubicBezTo>
                  <a:cubicBezTo>
                    <a:pt x="15" y="12"/>
                    <a:pt x="15" y="12"/>
                    <a:pt x="15" y="12"/>
                  </a:cubicBezTo>
                  <a:cubicBezTo>
                    <a:pt x="14" y="14"/>
                    <a:pt x="12" y="17"/>
                    <a:pt x="11" y="20"/>
                  </a:cubicBezTo>
                  <a:cubicBezTo>
                    <a:pt x="10" y="22"/>
                    <a:pt x="10" y="23"/>
                    <a:pt x="9" y="25"/>
                  </a:cubicBezTo>
                  <a:cubicBezTo>
                    <a:pt x="9" y="26"/>
                    <a:pt x="9" y="27"/>
                    <a:pt x="8" y="27"/>
                  </a:cubicBezTo>
                  <a:cubicBezTo>
                    <a:pt x="8" y="28"/>
                    <a:pt x="8" y="29"/>
                    <a:pt x="8" y="30"/>
                  </a:cubicBezTo>
                  <a:cubicBezTo>
                    <a:pt x="7" y="31"/>
                    <a:pt x="7" y="32"/>
                    <a:pt x="7" y="33"/>
                  </a:cubicBezTo>
                  <a:cubicBezTo>
                    <a:pt x="7" y="34"/>
                    <a:pt x="6" y="34"/>
                    <a:pt x="6" y="35"/>
                  </a:cubicBezTo>
                  <a:cubicBezTo>
                    <a:pt x="6" y="36"/>
                    <a:pt x="6" y="37"/>
                    <a:pt x="6" y="38"/>
                  </a:cubicBezTo>
                  <a:cubicBezTo>
                    <a:pt x="5" y="39"/>
                    <a:pt x="5" y="40"/>
                    <a:pt x="5" y="41"/>
                  </a:cubicBezTo>
                  <a:cubicBezTo>
                    <a:pt x="5" y="42"/>
                    <a:pt x="5" y="43"/>
                    <a:pt x="5" y="44"/>
                  </a:cubicBezTo>
                  <a:cubicBezTo>
                    <a:pt x="4" y="45"/>
                    <a:pt x="4" y="46"/>
                    <a:pt x="4" y="47"/>
                  </a:cubicBezTo>
                  <a:cubicBezTo>
                    <a:pt x="4" y="49"/>
                    <a:pt x="3" y="51"/>
                    <a:pt x="3" y="53"/>
                  </a:cubicBezTo>
                  <a:cubicBezTo>
                    <a:pt x="2" y="57"/>
                    <a:pt x="2" y="61"/>
                    <a:pt x="1" y="65"/>
                  </a:cubicBezTo>
                  <a:cubicBezTo>
                    <a:pt x="1" y="69"/>
                    <a:pt x="0" y="73"/>
                    <a:pt x="0" y="77"/>
                  </a:cubicBezTo>
                  <a:cubicBezTo>
                    <a:pt x="0" y="77"/>
                    <a:pt x="0" y="77"/>
                    <a:pt x="0" y="77"/>
                  </a:cubicBezTo>
                  <a:cubicBezTo>
                    <a:pt x="0" y="78"/>
                    <a:pt x="0" y="79"/>
                    <a:pt x="0" y="80"/>
                  </a:cubicBezTo>
                  <a:cubicBezTo>
                    <a:pt x="3" y="78"/>
                    <a:pt x="3" y="78"/>
                    <a:pt x="3" y="78"/>
                  </a:cubicBezTo>
                  <a:cubicBezTo>
                    <a:pt x="11" y="115"/>
                    <a:pt x="11" y="115"/>
                    <a:pt x="11" y="115"/>
                  </a:cubicBezTo>
                  <a:cubicBezTo>
                    <a:pt x="9" y="115"/>
                    <a:pt x="7" y="116"/>
                    <a:pt x="5" y="118"/>
                  </a:cubicBezTo>
                  <a:cubicBezTo>
                    <a:pt x="5" y="118"/>
                    <a:pt x="5" y="118"/>
                    <a:pt x="5" y="118"/>
                  </a:cubicBezTo>
                  <a:cubicBezTo>
                    <a:pt x="5" y="118"/>
                    <a:pt x="5" y="118"/>
                    <a:pt x="5" y="118"/>
                  </a:cubicBezTo>
                  <a:cubicBezTo>
                    <a:pt x="6" y="121"/>
                    <a:pt x="9" y="123"/>
                    <a:pt x="12" y="125"/>
                  </a:cubicBezTo>
                  <a:cubicBezTo>
                    <a:pt x="12" y="125"/>
                    <a:pt x="12" y="125"/>
                    <a:pt x="12" y="125"/>
                  </a:cubicBezTo>
                  <a:cubicBezTo>
                    <a:pt x="12" y="125"/>
                    <a:pt x="12" y="125"/>
                    <a:pt x="12" y="125"/>
                  </a:cubicBezTo>
                  <a:cubicBezTo>
                    <a:pt x="20" y="125"/>
                    <a:pt x="20" y="125"/>
                    <a:pt x="20" y="125"/>
                  </a:cubicBezTo>
                  <a:cubicBezTo>
                    <a:pt x="6" y="61"/>
                    <a:pt x="24" y="1"/>
                    <a:pt x="25"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3" name="Freeform 1126"/>
            <p:cNvSpPr>
              <a:spLocks/>
            </p:cNvSpPr>
            <p:nvPr/>
          </p:nvSpPr>
          <p:spPr bwMode="auto">
            <a:xfrm>
              <a:off x="611188" y="4989513"/>
              <a:ext cx="31750" cy="22225"/>
            </a:xfrm>
            <a:custGeom>
              <a:avLst/>
              <a:gdLst>
                <a:gd name="T0" fmla="*/ 0 w 10"/>
                <a:gd name="T1" fmla="*/ 0 h 7"/>
                <a:gd name="T2" fmla="*/ 0 w 10"/>
                <a:gd name="T3" fmla="*/ 7 h 7"/>
                <a:gd name="T4" fmla="*/ 4 w 10"/>
                <a:gd name="T5" fmla="*/ 7 h 7"/>
                <a:gd name="T6" fmla="*/ 4 w 10"/>
                <a:gd name="T7" fmla="*/ 3 h 7"/>
                <a:gd name="T8" fmla="*/ 10 w 10"/>
                <a:gd name="T9" fmla="*/ 3 h 7"/>
                <a:gd name="T10" fmla="*/ 9 w 10"/>
                <a:gd name="T11" fmla="*/ 0 h 7"/>
                <a:gd name="T12" fmla="*/ 1 w 10"/>
                <a:gd name="T13" fmla="*/ 0 h 7"/>
                <a:gd name="T14" fmla="*/ 0 w 10"/>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0" y="0"/>
                  </a:moveTo>
                  <a:cubicBezTo>
                    <a:pt x="0" y="7"/>
                    <a:pt x="0" y="7"/>
                    <a:pt x="0" y="7"/>
                  </a:cubicBezTo>
                  <a:cubicBezTo>
                    <a:pt x="4" y="7"/>
                    <a:pt x="4" y="7"/>
                    <a:pt x="4" y="7"/>
                  </a:cubicBezTo>
                  <a:cubicBezTo>
                    <a:pt x="4" y="3"/>
                    <a:pt x="4" y="3"/>
                    <a:pt x="4" y="3"/>
                  </a:cubicBezTo>
                  <a:cubicBezTo>
                    <a:pt x="10" y="3"/>
                    <a:pt x="10" y="3"/>
                    <a:pt x="10" y="3"/>
                  </a:cubicBezTo>
                  <a:cubicBezTo>
                    <a:pt x="10" y="2"/>
                    <a:pt x="10" y="1"/>
                    <a:pt x="9" y="0"/>
                  </a:cubicBezTo>
                  <a:cubicBezTo>
                    <a:pt x="1" y="0"/>
                    <a:pt x="1" y="0"/>
                    <a:pt x="1"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4" name="Freeform 1127"/>
            <p:cNvSpPr>
              <a:spLocks noEditPoints="1"/>
            </p:cNvSpPr>
            <p:nvPr/>
          </p:nvSpPr>
          <p:spPr bwMode="auto">
            <a:xfrm>
              <a:off x="554038" y="501173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5" name="Freeform 1128"/>
            <p:cNvSpPr>
              <a:spLocks/>
            </p:cNvSpPr>
            <p:nvPr/>
          </p:nvSpPr>
          <p:spPr bwMode="auto">
            <a:xfrm>
              <a:off x="554038" y="4840288"/>
              <a:ext cx="57150" cy="171450"/>
            </a:xfrm>
            <a:custGeom>
              <a:avLst/>
              <a:gdLst>
                <a:gd name="T0" fmla="*/ 10 w 18"/>
                <a:gd name="T1" fmla="*/ 0 h 54"/>
                <a:gd name="T2" fmla="*/ 7 w 18"/>
                <a:gd name="T3" fmla="*/ 2 h 54"/>
                <a:gd name="T4" fmla="*/ 7 w 18"/>
                <a:gd name="T5" fmla="*/ 2 h 54"/>
                <a:gd name="T6" fmla="*/ 0 w 18"/>
                <a:gd name="T7" fmla="*/ 9 h 54"/>
                <a:gd name="T8" fmla="*/ 0 w 18"/>
                <a:gd name="T9" fmla="*/ 54 h 54"/>
                <a:gd name="T10" fmla="*/ 0 w 18"/>
                <a:gd name="T11" fmla="*/ 54 h 54"/>
                <a:gd name="T12" fmla="*/ 0 w 18"/>
                <a:gd name="T13" fmla="*/ 54 h 54"/>
                <a:gd name="T14" fmla="*/ 0 w 18"/>
                <a:gd name="T15" fmla="*/ 54 h 54"/>
                <a:gd name="T16" fmla="*/ 0 w 18"/>
                <a:gd name="T17" fmla="*/ 54 h 54"/>
                <a:gd name="T18" fmla="*/ 12 w 18"/>
                <a:gd name="T19" fmla="*/ 40 h 54"/>
                <a:gd name="T20" fmla="*/ 12 w 18"/>
                <a:gd name="T21" fmla="*/ 40 h 54"/>
                <a:gd name="T22" fmla="*/ 12 w 18"/>
                <a:gd name="T23" fmla="*/ 40 h 54"/>
                <a:gd name="T24" fmla="*/ 18 w 18"/>
                <a:gd name="T25" fmla="*/ 37 h 54"/>
                <a:gd name="T26" fmla="*/ 10 w 18"/>
                <a:gd name="T2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4">
                  <a:moveTo>
                    <a:pt x="10" y="0"/>
                  </a:moveTo>
                  <a:cubicBezTo>
                    <a:pt x="7" y="2"/>
                    <a:pt x="7" y="2"/>
                    <a:pt x="7" y="2"/>
                  </a:cubicBezTo>
                  <a:cubicBezTo>
                    <a:pt x="7" y="2"/>
                    <a:pt x="7" y="2"/>
                    <a:pt x="7" y="2"/>
                  </a:cubicBezTo>
                  <a:cubicBezTo>
                    <a:pt x="0" y="9"/>
                    <a:pt x="0" y="9"/>
                    <a:pt x="0" y="9"/>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5" y="45"/>
                    <a:pt x="12" y="40"/>
                  </a:cubicBezTo>
                  <a:cubicBezTo>
                    <a:pt x="12" y="40"/>
                    <a:pt x="12" y="40"/>
                    <a:pt x="12" y="40"/>
                  </a:cubicBezTo>
                  <a:cubicBezTo>
                    <a:pt x="12" y="40"/>
                    <a:pt x="12" y="40"/>
                    <a:pt x="12" y="40"/>
                  </a:cubicBezTo>
                  <a:cubicBezTo>
                    <a:pt x="14" y="38"/>
                    <a:pt x="16" y="37"/>
                    <a:pt x="18" y="37"/>
                  </a:cubicBezTo>
                  <a:cubicBezTo>
                    <a:pt x="10" y="0"/>
                    <a:pt x="10" y="0"/>
                    <a:pt x="1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6" name="Rectangle 1129"/>
            <p:cNvSpPr>
              <a:spLocks noChangeArrowheads="1"/>
            </p:cNvSpPr>
            <p:nvPr/>
          </p:nvSpPr>
          <p:spPr bwMode="auto">
            <a:xfrm>
              <a:off x="623888" y="5011738"/>
              <a:ext cx="53975" cy="1828800"/>
            </a:xfrm>
            <a:prstGeom prst="rect">
              <a:avLst/>
            </a:prstGeom>
            <a:solidFill>
              <a:schemeClr val="bg1">
                <a:alpha val="2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07" name="Rectangle 1130"/>
            <p:cNvSpPr>
              <a:spLocks noChangeArrowheads="1"/>
            </p:cNvSpPr>
            <p:nvPr/>
          </p:nvSpPr>
          <p:spPr bwMode="auto">
            <a:xfrm>
              <a:off x="623888" y="5011738"/>
              <a:ext cx="5397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8" name="Freeform 1131"/>
            <p:cNvSpPr>
              <a:spLocks/>
            </p:cNvSpPr>
            <p:nvPr/>
          </p:nvSpPr>
          <p:spPr bwMode="auto">
            <a:xfrm>
              <a:off x="623888" y="4999038"/>
              <a:ext cx="53975" cy="12700"/>
            </a:xfrm>
            <a:custGeom>
              <a:avLst/>
              <a:gdLst>
                <a:gd name="T0" fmla="*/ 17 w 17"/>
                <a:gd name="T1" fmla="*/ 0 h 4"/>
                <a:gd name="T2" fmla="*/ 6 w 17"/>
                <a:gd name="T3" fmla="*/ 0 h 4"/>
                <a:gd name="T4" fmla="*/ 7 w 17"/>
                <a:gd name="T5" fmla="*/ 4 h 4"/>
                <a:gd name="T6" fmla="*/ 0 w 17"/>
                <a:gd name="T7" fmla="*/ 4 h 4"/>
                <a:gd name="T8" fmla="*/ 17 w 17"/>
                <a:gd name="T9" fmla="*/ 4 h 4"/>
                <a:gd name="T10" fmla="*/ 17 w 17"/>
                <a:gd name="T11" fmla="*/ 0 h 4"/>
              </a:gdLst>
              <a:ahLst/>
              <a:cxnLst>
                <a:cxn ang="0">
                  <a:pos x="T0" y="T1"/>
                </a:cxn>
                <a:cxn ang="0">
                  <a:pos x="T2" y="T3"/>
                </a:cxn>
                <a:cxn ang="0">
                  <a:pos x="T4" y="T5"/>
                </a:cxn>
                <a:cxn ang="0">
                  <a:pos x="T6" y="T7"/>
                </a:cxn>
                <a:cxn ang="0">
                  <a:pos x="T8" y="T9"/>
                </a:cxn>
                <a:cxn ang="0">
                  <a:pos x="T10" y="T11"/>
                </a:cxn>
              </a:cxnLst>
              <a:rect l="0" t="0" r="r" b="b"/>
              <a:pathLst>
                <a:path w="17" h="4">
                  <a:moveTo>
                    <a:pt x="17" y="0"/>
                  </a:moveTo>
                  <a:cubicBezTo>
                    <a:pt x="6" y="0"/>
                    <a:pt x="6" y="0"/>
                    <a:pt x="6" y="0"/>
                  </a:cubicBezTo>
                  <a:cubicBezTo>
                    <a:pt x="7" y="2"/>
                    <a:pt x="7" y="3"/>
                    <a:pt x="7" y="4"/>
                  </a:cubicBezTo>
                  <a:cubicBezTo>
                    <a:pt x="0" y="4"/>
                    <a:pt x="0" y="4"/>
                    <a:pt x="0" y="4"/>
                  </a:cubicBezTo>
                  <a:cubicBezTo>
                    <a:pt x="17" y="4"/>
                    <a:pt x="17" y="4"/>
                    <a:pt x="17" y="4"/>
                  </a:cubicBezTo>
                  <a:cubicBezTo>
                    <a:pt x="17" y="0"/>
                    <a:pt x="17" y="0"/>
                    <a:pt x="17" y="0"/>
                  </a:cubicBezTo>
                </a:path>
              </a:pathLst>
            </a:custGeom>
            <a:solidFill>
              <a:srgbClr val="DED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0" name="Freeform 1132"/>
            <p:cNvSpPr>
              <a:spLocks/>
            </p:cNvSpPr>
            <p:nvPr/>
          </p:nvSpPr>
          <p:spPr bwMode="auto">
            <a:xfrm>
              <a:off x="623888" y="4999038"/>
              <a:ext cx="22225" cy="12700"/>
            </a:xfrm>
            <a:custGeom>
              <a:avLst/>
              <a:gdLst>
                <a:gd name="T0" fmla="*/ 6 w 7"/>
                <a:gd name="T1" fmla="*/ 0 h 4"/>
                <a:gd name="T2" fmla="*/ 0 w 7"/>
                <a:gd name="T3" fmla="*/ 0 h 4"/>
                <a:gd name="T4" fmla="*/ 0 w 7"/>
                <a:gd name="T5" fmla="*/ 4 h 4"/>
                <a:gd name="T6" fmla="*/ 7 w 7"/>
                <a:gd name="T7" fmla="*/ 4 h 4"/>
                <a:gd name="T8" fmla="*/ 6 w 7"/>
                <a:gd name="T9" fmla="*/ 0 h 4"/>
              </a:gdLst>
              <a:ahLst/>
              <a:cxnLst>
                <a:cxn ang="0">
                  <a:pos x="T0" y="T1"/>
                </a:cxn>
                <a:cxn ang="0">
                  <a:pos x="T2" y="T3"/>
                </a:cxn>
                <a:cxn ang="0">
                  <a:pos x="T4" y="T5"/>
                </a:cxn>
                <a:cxn ang="0">
                  <a:pos x="T6" y="T7"/>
                </a:cxn>
                <a:cxn ang="0">
                  <a:pos x="T8" y="T9"/>
                </a:cxn>
              </a:cxnLst>
              <a:rect l="0" t="0" r="r" b="b"/>
              <a:pathLst>
                <a:path w="7" h="4">
                  <a:moveTo>
                    <a:pt x="6" y="0"/>
                  </a:moveTo>
                  <a:cubicBezTo>
                    <a:pt x="0" y="0"/>
                    <a:pt x="0" y="0"/>
                    <a:pt x="0" y="0"/>
                  </a:cubicBezTo>
                  <a:cubicBezTo>
                    <a:pt x="0" y="4"/>
                    <a:pt x="0" y="4"/>
                    <a:pt x="0" y="4"/>
                  </a:cubicBezTo>
                  <a:cubicBezTo>
                    <a:pt x="7" y="4"/>
                    <a:pt x="7" y="4"/>
                    <a:pt x="7" y="4"/>
                  </a:cubicBezTo>
                  <a:cubicBezTo>
                    <a:pt x="7" y="3"/>
                    <a:pt x="7" y="2"/>
                    <a:pt x="6" y="0"/>
                  </a:cubicBezTo>
                </a:path>
              </a:pathLst>
            </a:custGeom>
            <a:solidFill>
              <a:srgbClr val="DED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63" name="组合 1162"/>
          <p:cNvGrpSpPr/>
          <p:nvPr/>
        </p:nvGrpSpPr>
        <p:grpSpPr>
          <a:xfrm>
            <a:off x="10679113" y="5817661"/>
            <a:ext cx="225425" cy="1040339"/>
            <a:chOff x="10679113" y="6145213"/>
            <a:chExt cx="225425" cy="1040339"/>
          </a:xfrm>
        </p:grpSpPr>
        <p:sp>
          <p:nvSpPr>
            <p:cNvPr id="2084" name="Freeform 1107"/>
            <p:cNvSpPr>
              <a:spLocks noEditPoints="1"/>
            </p:cNvSpPr>
            <p:nvPr/>
          </p:nvSpPr>
          <p:spPr bwMode="auto">
            <a:xfrm>
              <a:off x="10704513" y="6145213"/>
              <a:ext cx="168275" cy="430213"/>
            </a:xfrm>
            <a:custGeom>
              <a:avLst/>
              <a:gdLst>
                <a:gd name="T0" fmla="*/ 5 w 53"/>
                <a:gd name="T1" fmla="*/ 128 h 135"/>
                <a:gd name="T2" fmla="*/ 5 w 53"/>
                <a:gd name="T3" fmla="*/ 128 h 135"/>
                <a:gd name="T4" fmla="*/ 12 w 53"/>
                <a:gd name="T5" fmla="*/ 135 h 135"/>
                <a:gd name="T6" fmla="*/ 12 w 53"/>
                <a:gd name="T7" fmla="*/ 135 h 135"/>
                <a:gd name="T8" fmla="*/ 5 w 53"/>
                <a:gd name="T9" fmla="*/ 128 h 135"/>
                <a:gd name="T10" fmla="*/ 5 w 53"/>
                <a:gd name="T11" fmla="*/ 128 h 135"/>
                <a:gd name="T12" fmla="*/ 0 w 53"/>
                <a:gd name="T13" fmla="*/ 85 h 135"/>
                <a:gd name="T14" fmla="*/ 0 w 53"/>
                <a:gd name="T15" fmla="*/ 87 h 135"/>
                <a:gd name="T16" fmla="*/ 0 w 53"/>
                <a:gd name="T17" fmla="*/ 87 h 135"/>
                <a:gd name="T18" fmla="*/ 0 w 53"/>
                <a:gd name="T19" fmla="*/ 85 h 135"/>
                <a:gd name="T20" fmla="*/ 27 w 53"/>
                <a:gd name="T21" fmla="*/ 0 h 135"/>
                <a:gd name="T22" fmla="*/ 27 w 53"/>
                <a:gd name="T23" fmla="*/ 0 h 135"/>
                <a:gd name="T24" fmla="*/ 27 w 53"/>
                <a:gd name="T25" fmla="*/ 0 h 135"/>
                <a:gd name="T26" fmla="*/ 27 w 53"/>
                <a:gd name="T27" fmla="*/ 0 h 135"/>
                <a:gd name="T28" fmla="*/ 27 w 53"/>
                <a:gd name="T29" fmla="*/ 0 h 135"/>
                <a:gd name="T30" fmla="*/ 27 w 53"/>
                <a:gd name="T31" fmla="*/ 0 h 135"/>
                <a:gd name="T32" fmla="*/ 27 w 53"/>
                <a:gd name="T33" fmla="*/ 0 h 135"/>
                <a:gd name="T34" fmla="*/ 22 w 53"/>
                <a:gd name="T35" fmla="*/ 135 h 135"/>
                <a:gd name="T36" fmla="*/ 40 w 53"/>
                <a:gd name="T37" fmla="*/ 135 h 135"/>
                <a:gd name="T38" fmla="*/ 40 w 53"/>
                <a:gd name="T39" fmla="*/ 135 h 135"/>
                <a:gd name="T40" fmla="*/ 48 w 53"/>
                <a:gd name="T41" fmla="*/ 128 h 135"/>
                <a:gd name="T42" fmla="*/ 48 w 53"/>
                <a:gd name="T43" fmla="*/ 128 h 135"/>
                <a:gd name="T44" fmla="*/ 42 w 53"/>
                <a:gd name="T45" fmla="*/ 126 h 135"/>
                <a:gd name="T46" fmla="*/ 52 w 53"/>
                <a:gd name="T47" fmla="*/ 86 h 135"/>
                <a:gd name="T48" fmla="*/ 53 w 53"/>
                <a:gd name="T49" fmla="*/ 87 h 135"/>
                <a:gd name="T50" fmla="*/ 53 w 53"/>
                <a:gd name="T51" fmla="*/ 84 h 135"/>
                <a:gd name="T52" fmla="*/ 52 w 53"/>
                <a:gd name="T53" fmla="*/ 71 h 135"/>
                <a:gd name="T54" fmla="*/ 50 w 53"/>
                <a:gd name="T55" fmla="*/ 57 h 135"/>
                <a:gd name="T56" fmla="*/ 49 w 53"/>
                <a:gd name="T57" fmla="*/ 51 h 135"/>
                <a:gd name="T58" fmla="*/ 48 w 53"/>
                <a:gd name="T59" fmla="*/ 48 h 135"/>
                <a:gd name="T60" fmla="*/ 48 w 53"/>
                <a:gd name="T61" fmla="*/ 45 h 135"/>
                <a:gd name="T62" fmla="*/ 47 w 53"/>
                <a:gd name="T63" fmla="*/ 42 h 135"/>
                <a:gd name="T64" fmla="*/ 47 w 53"/>
                <a:gd name="T65" fmla="*/ 39 h 135"/>
                <a:gd name="T66" fmla="*/ 46 w 53"/>
                <a:gd name="T67" fmla="*/ 36 h 135"/>
                <a:gd name="T68" fmla="*/ 45 w 53"/>
                <a:gd name="T69" fmla="*/ 33 h 135"/>
                <a:gd name="T70" fmla="*/ 44 w 53"/>
                <a:gd name="T71" fmla="*/ 30 h 135"/>
                <a:gd name="T72" fmla="*/ 43 w 53"/>
                <a:gd name="T73" fmla="*/ 27 h 135"/>
                <a:gd name="T74" fmla="*/ 41 w 53"/>
                <a:gd name="T75" fmla="*/ 22 h 135"/>
                <a:gd name="T76" fmla="*/ 37 w 53"/>
                <a:gd name="T77" fmla="*/ 13 h 135"/>
                <a:gd name="T78" fmla="*/ 36 w 53"/>
                <a:gd name="T79" fmla="*/ 12 h 135"/>
                <a:gd name="T80" fmla="*/ 35 w 53"/>
                <a:gd name="T81" fmla="*/ 11 h 135"/>
                <a:gd name="T82" fmla="*/ 35 w 53"/>
                <a:gd name="T83" fmla="*/ 10 h 135"/>
                <a:gd name="T84" fmla="*/ 34 w 53"/>
                <a:gd name="T85" fmla="*/ 9 h 135"/>
                <a:gd name="T86" fmla="*/ 32 w 53"/>
                <a:gd name="T87" fmla="*/ 6 h 135"/>
                <a:gd name="T88" fmla="*/ 30 w 53"/>
                <a:gd name="T89" fmla="*/ 3 h 135"/>
                <a:gd name="T90" fmla="*/ 28 w 53"/>
                <a:gd name="T91" fmla="*/ 2 h 135"/>
                <a:gd name="T92" fmla="*/ 27 w 53"/>
                <a:gd name="T93" fmla="*/ 0 h 135"/>
                <a:gd name="T94" fmla="*/ 27 w 53"/>
                <a:gd name="T95"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3" h="135">
                  <a:moveTo>
                    <a:pt x="5" y="128"/>
                  </a:moveTo>
                  <a:cubicBezTo>
                    <a:pt x="5" y="128"/>
                    <a:pt x="5" y="128"/>
                    <a:pt x="5" y="128"/>
                  </a:cubicBezTo>
                  <a:cubicBezTo>
                    <a:pt x="7" y="131"/>
                    <a:pt x="9" y="133"/>
                    <a:pt x="12" y="135"/>
                  </a:cubicBezTo>
                  <a:cubicBezTo>
                    <a:pt x="12" y="135"/>
                    <a:pt x="12" y="135"/>
                    <a:pt x="12" y="135"/>
                  </a:cubicBezTo>
                  <a:cubicBezTo>
                    <a:pt x="9" y="133"/>
                    <a:pt x="7" y="131"/>
                    <a:pt x="5" y="128"/>
                  </a:cubicBezTo>
                  <a:cubicBezTo>
                    <a:pt x="5" y="128"/>
                    <a:pt x="5" y="128"/>
                    <a:pt x="5" y="128"/>
                  </a:cubicBezTo>
                  <a:moveTo>
                    <a:pt x="0" y="85"/>
                  </a:moveTo>
                  <a:cubicBezTo>
                    <a:pt x="0" y="85"/>
                    <a:pt x="0" y="86"/>
                    <a:pt x="0" y="87"/>
                  </a:cubicBezTo>
                  <a:cubicBezTo>
                    <a:pt x="0" y="87"/>
                    <a:pt x="0" y="87"/>
                    <a:pt x="0" y="87"/>
                  </a:cubicBezTo>
                  <a:cubicBezTo>
                    <a:pt x="0" y="86"/>
                    <a:pt x="0" y="85"/>
                    <a:pt x="0" y="85"/>
                  </a:cubicBezTo>
                  <a:moveTo>
                    <a:pt x="27" y="0"/>
                  </a:move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6" y="2"/>
                    <a:pt x="7" y="66"/>
                    <a:pt x="22" y="135"/>
                  </a:cubicBezTo>
                  <a:cubicBezTo>
                    <a:pt x="40" y="135"/>
                    <a:pt x="40" y="135"/>
                    <a:pt x="40" y="135"/>
                  </a:cubicBezTo>
                  <a:cubicBezTo>
                    <a:pt x="40" y="135"/>
                    <a:pt x="40" y="135"/>
                    <a:pt x="40" y="135"/>
                  </a:cubicBezTo>
                  <a:cubicBezTo>
                    <a:pt x="44" y="133"/>
                    <a:pt x="46" y="131"/>
                    <a:pt x="48" y="128"/>
                  </a:cubicBezTo>
                  <a:cubicBezTo>
                    <a:pt x="48" y="128"/>
                    <a:pt x="48" y="128"/>
                    <a:pt x="48" y="128"/>
                  </a:cubicBezTo>
                  <a:cubicBezTo>
                    <a:pt x="46" y="127"/>
                    <a:pt x="44" y="126"/>
                    <a:pt x="42" y="126"/>
                  </a:cubicBezTo>
                  <a:cubicBezTo>
                    <a:pt x="52" y="86"/>
                    <a:pt x="52" y="86"/>
                    <a:pt x="52" y="86"/>
                  </a:cubicBezTo>
                  <a:cubicBezTo>
                    <a:pt x="53" y="87"/>
                    <a:pt x="53" y="87"/>
                    <a:pt x="53" y="87"/>
                  </a:cubicBezTo>
                  <a:cubicBezTo>
                    <a:pt x="53" y="86"/>
                    <a:pt x="53" y="85"/>
                    <a:pt x="53" y="84"/>
                  </a:cubicBezTo>
                  <a:cubicBezTo>
                    <a:pt x="53" y="79"/>
                    <a:pt x="52" y="75"/>
                    <a:pt x="52" y="71"/>
                  </a:cubicBezTo>
                  <a:cubicBezTo>
                    <a:pt x="51" y="66"/>
                    <a:pt x="51" y="62"/>
                    <a:pt x="50" y="57"/>
                  </a:cubicBezTo>
                  <a:cubicBezTo>
                    <a:pt x="50" y="55"/>
                    <a:pt x="49" y="53"/>
                    <a:pt x="49" y="51"/>
                  </a:cubicBezTo>
                  <a:cubicBezTo>
                    <a:pt x="49" y="50"/>
                    <a:pt x="49" y="49"/>
                    <a:pt x="48" y="48"/>
                  </a:cubicBezTo>
                  <a:cubicBezTo>
                    <a:pt x="48" y="47"/>
                    <a:pt x="48" y="46"/>
                    <a:pt x="48" y="45"/>
                  </a:cubicBezTo>
                  <a:cubicBezTo>
                    <a:pt x="48" y="44"/>
                    <a:pt x="47" y="43"/>
                    <a:pt x="47" y="42"/>
                  </a:cubicBezTo>
                  <a:cubicBezTo>
                    <a:pt x="47" y="41"/>
                    <a:pt x="47" y="40"/>
                    <a:pt x="47" y="39"/>
                  </a:cubicBezTo>
                  <a:cubicBezTo>
                    <a:pt x="46" y="38"/>
                    <a:pt x="46" y="37"/>
                    <a:pt x="46" y="36"/>
                  </a:cubicBezTo>
                  <a:cubicBezTo>
                    <a:pt x="46" y="35"/>
                    <a:pt x="45" y="34"/>
                    <a:pt x="45" y="33"/>
                  </a:cubicBezTo>
                  <a:cubicBezTo>
                    <a:pt x="45" y="32"/>
                    <a:pt x="45" y="31"/>
                    <a:pt x="44" y="30"/>
                  </a:cubicBezTo>
                  <a:cubicBezTo>
                    <a:pt x="44" y="29"/>
                    <a:pt x="44" y="28"/>
                    <a:pt x="43" y="27"/>
                  </a:cubicBezTo>
                  <a:cubicBezTo>
                    <a:pt x="43" y="25"/>
                    <a:pt x="42" y="24"/>
                    <a:pt x="41" y="22"/>
                  </a:cubicBezTo>
                  <a:cubicBezTo>
                    <a:pt x="40" y="19"/>
                    <a:pt x="38" y="16"/>
                    <a:pt x="37" y="13"/>
                  </a:cubicBezTo>
                  <a:cubicBezTo>
                    <a:pt x="36" y="12"/>
                    <a:pt x="36" y="12"/>
                    <a:pt x="36" y="12"/>
                  </a:cubicBezTo>
                  <a:cubicBezTo>
                    <a:pt x="35" y="11"/>
                    <a:pt x="35" y="11"/>
                    <a:pt x="35" y="11"/>
                  </a:cubicBezTo>
                  <a:cubicBezTo>
                    <a:pt x="35" y="10"/>
                    <a:pt x="35" y="10"/>
                    <a:pt x="35" y="10"/>
                  </a:cubicBezTo>
                  <a:cubicBezTo>
                    <a:pt x="34" y="9"/>
                    <a:pt x="34" y="9"/>
                    <a:pt x="34" y="9"/>
                  </a:cubicBezTo>
                  <a:cubicBezTo>
                    <a:pt x="33" y="8"/>
                    <a:pt x="33" y="7"/>
                    <a:pt x="32" y="6"/>
                  </a:cubicBezTo>
                  <a:cubicBezTo>
                    <a:pt x="31" y="5"/>
                    <a:pt x="31" y="4"/>
                    <a:pt x="30" y="3"/>
                  </a:cubicBezTo>
                  <a:cubicBezTo>
                    <a:pt x="29" y="3"/>
                    <a:pt x="29" y="2"/>
                    <a:pt x="28" y="2"/>
                  </a:cubicBezTo>
                  <a:cubicBezTo>
                    <a:pt x="28" y="1"/>
                    <a:pt x="27" y="1"/>
                    <a:pt x="27" y="0"/>
                  </a:cubicBezTo>
                  <a:cubicBezTo>
                    <a:pt x="27" y="0"/>
                    <a:pt x="27" y="0"/>
                    <a:pt x="2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5" name="Freeform 1108"/>
            <p:cNvSpPr>
              <a:spLocks/>
            </p:cNvSpPr>
            <p:nvPr/>
          </p:nvSpPr>
          <p:spPr bwMode="auto">
            <a:xfrm>
              <a:off x="10774363" y="6575425"/>
              <a:ext cx="60325" cy="25400"/>
            </a:xfrm>
            <a:custGeom>
              <a:avLst/>
              <a:gdLst>
                <a:gd name="T0" fmla="*/ 0 w 19"/>
                <a:gd name="T1" fmla="*/ 0 h 8"/>
                <a:gd name="T2" fmla="*/ 2 w 19"/>
                <a:gd name="T3" fmla="*/ 8 h 8"/>
                <a:gd name="T4" fmla="*/ 19 w 19"/>
                <a:gd name="T5" fmla="*/ 8 h 8"/>
                <a:gd name="T6" fmla="*/ 19 w 19"/>
                <a:gd name="T7" fmla="*/ 0 h 8"/>
                <a:gd name="T8" fmla="*/ 18 w 19"/>
                <a:gd name="T9" fmla="*/ 0 h 8"/>
                <a:gd name="T10" fmla="*/ 0 w 19"/>
                <a:gd name="T11" fmla="*/ 0 h 8"/>
              </a:gdLst>
              <a:ahLst/>
              <a:cxnLst>
                <a:cxn ang="0">
                  <a:pos x="T0" y="T1"/>
                </a:cxn>
                <a:cxn ang="0">
                  <a:pos x="T2" y="T3"/>
                </a:cxn>
                <a:cxn ang="0">
                  <a:pos x="T4" y="T5"/>
                </a:cxn>
                <a:cxn ang="0">
                  <a:pos x="T6" y="T7"/>
                </a:cxn>
                <a:cxn ang="0">
                  <a:pos x="T8" y="T9"/>
                </a:cxn>
                <a:cxn ang="0">
                  <a:pos x="T10" y="T11"/>
                </a:cxn>
              </a:cxnLst>
              <a:rect l="0" t="0" r="r" b="b"/>
              <a:pathLst>
                <a:path w="19" h="8">
                  <a:moveTo>
                    <a:pt x="0" y="0"/>
                  </a:moveTo>
                  <a:cubicBezTo>
                    <a:pt x="1" y="3"/>
                    <a:pt x="1" y="6"/>
                    <a:pt x="2" y="8"/>
                  </a:cubicBezTo>
                  <a:cubicBezTo>
                    <a:pt x="19" y="8"/>
                    <a:pt x="19" y="8"/>
                    <a:pt x="19" y="8"/>
                  </a:cubicBezTo>
                  <a:cubicBezTo>
                    <a:pt x="19" y="0"/>
                    <a:pt x="19" y="0"/>
                    <a:pt x="19" y="0"/>
                  </a:cubicBezTo>
                  <a:cubicBezTo>
                    <a:pt x="18" y="0"/>
                    <a:pt x="18" y="0"/>
                    <a:pt x="18"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6" name="Freeform 1109"/>
            <p:cNvSpPr>
              <a:spLocks noEditPoints="1"/>
            </p:cNvSpPr>
            <p:nvPr/>
          </p:nvSpPr>
          <p:spPr bwMode="auto">
            <a:xfrm>
              <a:off x="10679113" y="6423025"/>
              <a:ext cx="25400" cy="177800"/>
            </a:xfrm>
            <a:custGeom>
              <a:avLst/>
              <a:gdLst>
                <a:gd name="T0" fmla="*/ 0 w 8"/>
                <a:gd name="T1" fmla="*/ 56 h 56"/>
                <a:gd name="T2" fmla="*/ 0 w 8"/>
                <a:gd name="T3" fmla="*/ 56 h 56"/>
                <a:gd name="T4" fmla="*/ 0 w 8"/>
                <a:gd name="T5" fmla="*/ 56 h 56"/>
                <a:gd name="T6" fmla="*/ 0 w 8"/>
                <a:gd name="T7" fmla="*/ 56 h 56"/>
                <a:gd name="T8" fmla="*/ 8 w 8"/>
                <a:gd name="T9" fmla="*/ 45 h 56"/>
                <a:gd name="T10" fmla="*/ 0 w 8"/>
                <a:gd name="T11" fmla="*/ 56 h 56"/>
                <a:gd name="T12" fmla="*/ 8 w 8"/>
                <a:gd name="T13" fmla="*/ 45 h 56"/>
                <a:gd name="T14" fmla="*/ 8 w 8"/>
                <a:gd name="T15" fmla="*/ 45 h 56"/>
                <a:gd name="T16" fmla="*/ 8 w 8"/>
                <a:gd name="T17" fmla="*/ 45 h 56"/>
                <a:gd name="T18" fmla="*/ 8 w 8"/>
                <a:gd name="T19" fmla="*/ 45 h 56"/>
                <a:gd name="T20" fmla="*/ 8 w 8"/>
                <a:gd name="T21" fmla="*/ 0 h 56"/>
                <a:gd name="T22" fmla="*/ 8 w 8"/>
                <a:gd name="T23" fmla="*/ 0 h 56"/>
                <a:gd name="T24" fmla="*/ 0 w 8"/>
                <a:gd name="T25" fmla="*/ 7 h 56"/>
                <a:gd name="T26" fmla="*/ 8 w 8"/>
                <a:gd name="T27" fmla="*/ 0 h 56"/>
                <a:gd name="T28" fmla="*/ 8 w 8"/>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56">
                  <a:moveTo>
                    <a:pt x="0" y="56"/>
                  </a:moveTo>
                  <a:cubicBezTo>
                    <a:pt x="0" y="56"/>
                    <a:pt x="0" y="56"/>
                    <a:pt x="0" y="56"/>
                  </a:cubicBezTo>
                  <a:cubicBezTo>
                    <a:pt x="0" y="56"/>
                    <a:pt x="0" y="56"/>
                    <a:pt x="0" y="56"/>
                  </a:cubicBezTo>
                  <a:cubicBezTo>
                    <a:pt x="0" y="56"/>
                    <a:pt x="0" y="56"/>
                    <a:pt x="0" y="56"/>
                  </a:cubicBezTo>
                  <a:moveTo>
                    <a:pt x="8" y="45"/>
                  </a:moveTo>
                  <a:cubicBezTo>
                    <a:pt x="4" y="50"/>
                    <a:pt x="0" y="56"/>
                    <a:pt x="0" y="56"/>
                  </a:cubicBezTo>
                  <a:cubicBezTo>
                    <a:pt x="0" y="56"/>
                    <a:pt x="4" y="50"/>
                    <a:pt x="8" y="45"/>
                  </a:cubicBezTo>
                  <a:moveTo>
                    <a:pt x="8" y="45"/>
                  </a:moveTo>
                  <a:cubicBezTo>
                    <a:pt x="8" y="45"/>
                    <a:pt x="8" y="45"/>
                    <a:pt x="8" y="45"/>
                  </a:cubicBezTo>
                  <a:cubicBezTo>
                    <a:pt x="8" y="45"/>
                    <a:pt x="8" y="45"/>
                    <a:pt x="8" y="45"/>
                  </a:cubicBezTo>
                  <a:moveTo>
                    <a:pt x="8" y="0"/>
                  </a:moveTo>
                  <a:cubicBezTo>
                    <a:pt x="8" y="0"/>
                    <a:pt x="8" y="0"/>
                    <a:pt x="8" y="0"/>
                  </a:cubicBezTo>
                  <a:cubicBezTo>
                    <a:pt x="0" y="7"/>
                    <a:pt x="0" y="7"/>
                    <a:pt x="0" y="7"/>
                  </a:cubicBezTo>
                  <a:cubicBezTo>
                    <a:pt x="8" y="0"/>
                    <a:pt x="8" y="0"/>
                    <a:pt x="8" y="0"/>
                  </a:cubicBezTo>
                  <a:cubicBezTo>
                    <a:pt x="8" y="0"/>
                    <a:pt x="8" y="0"/>
                    <a:pt x="8"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7" name="Freeform 1110"/>
            <p:cNvSpPr>
              <a:spLocks/>
            </p:cNvSpPr>
            <p:nvPr/>
          </p:nvSpPr>
          <p:spPr bwMode="auto">
            <a:xfrm>
              <a:off x="10837863" y="6419850"/>
              <a:ext cx="66675" cy="187325"/>
            </a:xfrm>
            <a:custGeom>
              <a:avLst/>
              <a:gdLst>
                <a:gd name="T0" fmla="*/ 10 w 21"/>
                <a:gd name="T1" fmla="*/ 0 h 59"/>
                <a:gd name="T2" fmla="*/ 0 w 21"/>
                <a:gd name="T3" fmla="*/ 40 h 59"/>
                <a:gd name="T4" fmla="*/ 6 w 21"/>
                <a:gd name="T5" fmla="*/ 42 h 59"/>
                <a:gd name="T6" fmla="*/ 21 w 21"/>
                <a:gd name="T7" fmla="*/ 59 h 59"/>
                <a:gd name="T8" fmla="*/ 21 w 21"/>
                <a:gd name="T9" fmla="*/ 10 h 59"/>
                <a:gd name="T10" fmla="*/ 11 w 21"/>
                <a:gd name="T11" fmla="*/ 1 h 59"/>
                <a:gd name="T12" fmla="*/ 10 w 21"/>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10" y="0"/>
                  </a:moveTo>
                  <a:cubicBezTo>
                    <a:pt x="0" y="40"/>
                    <a:pt x="0" y="40"/>
                    <a:pt x="0" y="40"/>
                  </a:cubicBezTo>
                  <a:cubicBezTo>
                    <a:pt x="2" y="40"/>
                    <a:pt x="4" y="41"/>
                    <a:pt x="6" y="42"/>
                  </a:cubicBezTo>
                  <a:cubicBezTo>
                    <a:pt x="14" y="47"/>
                    <a:pt x="21" y="59"/>
                    <a:pt x="21" y="59"/>
                  </a:cubicBezTo>
                  <a:cubicBezTo>
                    <a:pt x="21" y="10"/>
                    <a:pt x="21" y="10"/>
                    <a:pt x="21" y="10"/>
                  </a:cubicBezTo>
                  <a:cubicBezTo>
                    <a:pt x="11" y="1"/>
                    <a:pt x="11" y="1"/>
                    <a:pt x="11" y="1"/>
                  </a:cubicBezTo>
                  <a:cubicBezTo>
                    <a:pt x="10" y="0"/>
                    <a:pt x="10" y="0"/>
                    <a:pt x="1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8" name="Rectangle 1111"/>
            <p:cNvSpPr>
              <a:spLocks noChangeArrowheads="1"/>
            </p:cNvSpPr>
            <p:nvPr/>
          </p:nvSpPr>
          <p:spPr bwMode="auto">
            <a:xfrm>
              <a:off x="10790238" y="6145213"/>
              <a:ext cx="1588" cy="1588"/>
            </a:xfrm>
            <a:prstGeom prst="rect">
              <a:avLst/>
            </a:prstGeom>
            <a:solidFill>
              <a:srgbClr val="D6D7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9" name="Freeform 1112"/>
            <p:cNvSpPr>
              <a:spLocks/>
            </p:cNvSpPr>
            <p:nvPr/>
          </p:nvSpPr>
          <p:spPr bwMode="auto">
            <a:xfrm>
              <a:off x="10790238" y="614521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0" name="Freeform 1113"/>
            <p:cNvSpPr>
              <a:spLocks noEditPoints="1"/>
            </p:cNvSpPr>
            <p:nvPr/>
          </p:nvSpPr>
          <p:spPr bwMode="auto">
            <a:xfrm>
              <a:off x="10704513" y="6145213"/>
              <a:ext cx="85725" cy="455613"/>
            </a:xfrm>
            <a:custGeom>
              <a:avLst/>
              <a:gdLst>
                <a:gd name="T0" fmla="*/ 24 w 27"/>
                <a:gd name="T1" fmla="*/ 143 h 143"/>
                <a:gd name="T2" fmla="*/ 12 w 27"/>
                <a:gd name="T3" fmla="*/ 143 h 143"/>
                <a:gd name="T4" fmla="*/ 13 w 27"/>
                <a:gd name="T5" fmla="*/ 135 h 143"/>
                <a:gd name="T6" fmla="*/ 12 w 27"/>
                <a:gd name="T7" fmla="*/ 143 h 143"/>
                <a:gd name="T8" fmla="*/ 13 w 27"/>
                <a:gd name="T9" fmla="*/ 135 h 143"/>
                <a:gd name="T10" fmla="*/ 5 w 27"/>
                <a:gd name="T11" fmla="*/ 128 h 143"/>
                <a:gd name="T12" fmla="*/ 5 w 27"/>
                <a:gd name="T13" fmla="*/ 128 h 143"/>
                <a:gd name="T14" fmla="*/ 5 w 27"/>
                <a:gd name="T15" fmla="*/ 128 h 143"/>
                <a:gd name="T16" fmla="*/ 27 w 27"/>
                <a:gd name="T17" fmla="*/ 0 h 143"/>
                <a:gd name="T18" fmla="*/ 25 w 27"/>
                <a:gd name="T19" fmla="*/ 2 h 143"/>
                <a:gd name="T20" fmla="*/ 21 w 27"/>
                <a:gd name="T21" fmla="*/ 6 h 143"/>
                <a:gd name="T22" fmla="*/ 18 w 27"/>
                <a:gd name="T23" fmla="*/ 10 h 143"/>
                <a:gd name="T24" fmla="*/ 17 w 27"/>
                <a:gd name="T25" fmla="*/ 12 h 143"/>
                <a:gd name="T26" fmla="*/ 12 w 27"/>
                <a:gd name="T27" fmla="*/ 22 h 143"/>
                <a:gd name="T28" fmla="*/ 9 w 27"/>
                <a:gd name="T29" fmla="*/ 30 h 143"/>
                <a:gd name="T30" fmla="*/ 7 w 27"/>
                <a:gd name="T31" fmla="*/ 36 h 143"/>
                <a:gd name="T32" fmla="*/ 6 w 27"/>
                <a:gd name="T33" fmla="*/ 42 h 143"/>
                <a:gd name="T34" fmla="*/ 5 w 27"/>
                <a:gd name="T35" fmla="*/ 48 h 143"/>
                <a:gd name="T36" fmla="*/ 3 w 27"/>
                <a:gd name="T37" fmla="*/ 57 h 143"/>
                <a:gd name="T38" fmla="*/ 0 w 27"/>
                <a:gd name="T39" fmla="*/ 84 h 143"/>
                <a:gd name="T40" fmla="*/ 0 w 27"/>
                <a:gd name="T41" fmla="*/ 84 h 143"/>
                <a:gd name="T42" fmla="*/ 3 w 27"/>
                <a:gd name="T43" fmla="*/ 57 h 143"/>
                <a:gd name="T44" fmla="*/ 5 w 27"/>
                <a:gd name="T45" fmla="*/ 48 h 143"/>
                <a:gd name="T46" fmla="*/ 6 w 27"/>
                <a:gd name="T47" fmla="*/ 42 h 143"/>
                <a:gd name="T48" fmla="*/ 7 w 27"/>
                <a:gd name="T49" fmla="*/ 36 h 143"/>
                <a:gd name="T50" fmla="*/ 9 w 27"/>
                <a:gd name="T51" fmla="*/ 30 h 143"/>
                <a:gd name="T52" fmla="*/ 12 w 27"/>
                <a:gd name="T53" fmla="*/ 22 h 143"/>
                <a:gd name="T54" fmla="*/ 17 w 27"/>
                <a:gd name="T55" fmla="*/ 12 h 143"/>
                <a:gd name="T56" fmla="*/ 18 w 27"/>
                <a:gd name="T57" fmla="*/ 10 h 143"/>
                <a:gd name="T58" fmla="*/ 21 w 27"/>
                <a:gd name="T59" fmla="*/ 6 h 143"/>
                <a:gd name="T60" fmla="*/ 25 w 27"/>
                <a:gd name="T61" fmla="*/ 2 h 143"/>
                <a:gd name="T62" fmla="*/ 27 w 27"/>
                <a:gd name="T6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 h="143">
                  <a:moveTo>
                    <a:pt x="12" y="143"/>
                  </a:moveTo>
                  <a:cubicBezTo>
                    <a:pt x="24" y="143"/>
                    <a:pt x="24" y="143"/>
                    <a:pt x="24" y="143"/>
                  </a:cubicBezTo>
                  <a:cubicBezTo>
                    <a:pt x="24" y="143"/>
                    <a:pt x="24" y="143"/>
                    <a:pt x="24" y="143"/>
                  </a:cubicBezTo>
                  <a:cubicBezTo>
                    <a:pt x="12" y="143"/>
                    <a:pt x="12" y="143"/>
                    <a:pt x="12" y="143"/>
                  </a:cubicBezTo>
                  <a:moveTo>
                    <a:pt x="12" y="135"/>
                  </a:moveTo>
                  <a:cubicBezTo>
                    <a:pt x="13" y="135"/>
                    <a:pt x="13" y="135"/>
                    <a:pt x="13" y="135"/>
                  </a:cubicBezTo>
                  <a:cubicBezTo>
                    <a:pt x="12" y="135"/>
                    <a:pt x="12" y="135"/>
                    <a:pt x="12" y="135"/>
                  </a:cubicBezTo>
                  <a:cubicBezTo>
                    <a:pt x="12" y="143"/>
                    <a:pt x="12" y="143"/>
                    <a:pt x="12" y="143"/>
                  </a:cubicBezTo>
                  <a:cubicBezTo>
                    <a:pt x="12" y="135"/>
                    <a:pt x="12" y="135"/>
                    <a:pt x="12" y="135"/>
                  </a:cubicBezTo>
                  <a:cubicBezTo>
                    <a:pt x="13" y="135"/>
                    <a:pt x="13" y="135"/>
                    <a:pt x="13" y="135"/>
                  </a:cubicBezTo>
                  <a:cubicBezTo>
                    <a:pt x="13" y="135"/>
                    <a:pt x="13" y="135"/>
                    <a:pt x="12" y="135"/>
                  </a:cubicBezTo>
                  <a:moveTo>
                    <a:pt x="5" y="128"/>
                  </a:moveTo>
                  <a:cubicBezTo>
                    <a:pt x="3" y="129"/>
                    <a:pt x="2" y="131"/>
                    <a:pt x="0" y="132"/>
                  </a:cubicBezTo>
                  <a:cubicBezTo>
                    <a:pt x="2" y="131"/>
                    <a:pt x="3" y="129"/>
                    <a:pt x="5" y="128"/>
                  </a:cubicBezTo>
                  <a:cubicBezTo>
                    <a:pt x="5" y="128"/>
                    <a:pt x="5" y="128"/>
                    <a:pt x="5" y="128"/>
                  </a:cubicBezTo>
                  <a:cubicBezTo>
                    <a:pt x="5" y="128"/>
                    <a:pt x="5" y="128"/>
                    <a:pt x="5" y="128"/>
                  </a:cubicBezTo>
                  <a:moveTo>
                    <a:pt x="27" y="0"/>
                  </a:moveTo>
                  <a:cubicBezTo>
                    <a:pt x="27" y="0"/>
                    <a:pt x="27" y="0"/>
                    <a:pt x="27" y="0"/>
                  </a:cubicBezTo>
                  <a:cubicBezTo>
                    <a:pt x="26" y="0"/>
                    <a:pt x="26" y="0"/>
                    <a:pt x="26" y="0"/>
                  </a:cubicBezTo>
                  <a:cubicBezTo>
                    <a:pt x="26" y="1"/>
                    <a:pt x="26" y="1"/>
                    <a:pt x="25" y="2"/>
                  </a:cubicBezTo>
                  <a:cubicBezTo>
                    <a:pt x="25" y="2"/>
                    <a:pt x="24" y="3"/>
                    <a:pt x="23" y="3"/>
                  </a:cubicBezTo>
                  <a:cubicBezTo>
                    <a:pt x="23" y="4"/>
                    <a:pt x="22" y="5"/>
                    <a:pt x="21" y="6"/>
                  </a:cubicBezTo>
                  <a:cubicBezTo>
                    <a:pt x="21" y="7"/>
                    <a:pt x="20" y="8"/>
                    <a:pt x="19" y="9"/>
                  </a:cubicBezTo>
                  <a:cubicBezTo>
                    <a:pt x="18" y="10"/>
                    <a:pt x="18" y="10"/>
                    <a:pt x="18" y="10"/>
                  </a:cubicBezTo>
                  <a:cubicBezTo>
                    <a:pt x="18" y="11"/>
                    <a:pt x="18" y="11"/>
                    <a:pt x="18" y="11"/>
                  </a:cubicBezTo>
                  <a:cubicBezTo>
                    <a:pt x="17" y="12"/>
                    <a:pt x="17" y="12"/>
                    <a:pt x="17" y="12"/>
                  </a:cubicBezTo>
                  <a:cubicBezTo>
                    <a:pt x="17" y="13"/>
                    <a:pt x="17" y="13"/>
                    <a:pt x="17" y="13"/>
                  </a:cubicBezTo>
                  <a:cubicBezTo>
                    <a:pt x="15" y="16"/>
                    <a:pt x="13" y="19"/>
                    <a:pt x="12" y="22"/>
                  </a:cubicBezTo>
                  <a:cubicBezTo>
                    <a:pt x="11" y="24"/>
                    <a:pt x="11" y="25"/>
                    <a:pt x="10" y="27"/>
                  </a:cubicBezTo>
                  <a:cubicBezTo>
                    <a:pt x="10" y="28"/>
                    <a:pt x="9" y="29"/>
                    <a:pt x="9" y="30"/>
                  </a:cubicBezTo>
                  <a:cubicBezTo>
                    <a:pt x="9" y="31"/>
                    <a:pt x="8" y="32"/>
                    <a:pt x="8" y="33"/>
                  </a:cubicBezTo>
                  <a:cubicBezTo>
                    <a:pt x="8" y="34"/>
                    <a:pt x="8" y="35"/>
                    <a:pt x="7" y="36"/>
                  </a:cubicBezTo>
                  <a:cubicBezTo>
                    <a:pt x="7" y="37"/>
                    <a:pt x="7" y="38"/>
                    <a:pt x="7" y="39"/>
                  </a:cubicBezTo>
                  <a:cubicBezTo>
                    <a:pt x="6" y="40"/>
                    <a:pt x="6" y="41"/>
                    <a:pt x="6" y="42"/>
                  </a:cubicBezTo>
                  <a:cubicBezTo>
                    <a:pt x="6" y="43"/>
                    <a:pt x="6" y="44"/>
                    <a:pt x="5" y="45"/>
                  </a:cubicBezTo>
                  <a:cubicBezTo>
                    <a:pt x="5" y="46"/>
                    <a:pt x="5" y="47"/>
                    <a:pt x="5" y="48"/>
                  </a:cubicBezTo>
                  <a:cubicBezTo>
                    <a:pt x="5" y="49"/>
                    <a:pt x="5" y="50"/>
                    <a:pt x="4" y="51"/>
                  </a:cubicBezTo>
                  <a:cubicBezTo>
                    <a:pt x="4" y="53"/>
                    <a:pt x="4" y="55"/>
                    <a:pt x="3" y="57"/>
                  </a:cubicBezTo>
                  <a:cubicBezTo>
                    <a:pt x="3" y="62"/>
                    <a:pt x="2" y="66"/>
                    <a:pt x="1" y="71"/>
                  </a:cubicBezTo>
                  <a:cubicBezTo>
                    <a:pt x="1" y="75"/>
                    <a:pt x="0" y="79"/>
                    <a:pt x="0" y="84"/>
                  </a:cubicBezTo>
                  <a:cubicBezTo>
                    <a:pt x="0" y="84"/>
                    <a:pt x="0" y="84"/>
                    <a:pt x="0" y="85"/>
                  </a:cubicBezTo>
                  <a:cubicBezTo>
                    <a:pt x="0" y="84"/>
                    <a:pt x="0" y="84"/>
                    <a:pt x="0" y="84"/>
                  </a:cubicBezTo>
                  <a:cubicBezTo>
                    <a:pt x="0" y="79"/>
                    <a:pt x="1" y="75"/>
                    <a:pt x="1" y="71"/>
                  </a:cubicBezTo>
                  <a:cubicBezTo>
                    <a:pt x="2" y="66"/>
                    <a:pt x="3" y="62"/>
                    <a:pt x="3" y="57"/>
                  </a:cubicBezTo>
                  <a:cubicBezTo>
                    <a:pt x="4" y="55"/>
                    <a:pt x="4" y="53"/>
                    <a:pt x="4" y="51"/>
                  </a:cubicBezTo>
                  <a:cubicBezTo>
                    <a:pt x="5" y="50"/>
                    <a:pt x="5" y="49"/>
                    <a:pt x="5" y="48"/>
                  </a:cubicBezTo>
                  <a:cubicBezTo>
                    <a:pt x="5" y="47"/>
                    <a:pt x="5" y="46"/>
                    <a:pt x="5" y="45"/>
                  </a:cubicBezTo>
                  <a:cubicBezTo>
                    <a:pt x="6" y="44"/>
                    <a:pt x="6" y="43"/>
                    <a:pt x="6" y="42"/>
                  </a:cubicBezTo>
                  <a:cubicBezTo>
                    <a:pt x="6" y="41"/>
                    <a:pt x="6" y="40"/>
                    <a:pt x="7" y="39"/>
                  </a:cubicBezTo>
                  <a:cubicBezTo>
                    <a:pt x="7" y="38"/>
                    <a:pt x="7" y="37"/>
                    <a:pt x="7" y="36"/>
                  </a:cubicBezTo>
                  <a:cubicBezTo>
                    <a:pt x="8" y="35"/>
                    <a:pt x="8" y="34"/>
                    <a:pt x="8" y="33"/>
                  </a:cubicBezTo>
                  <a:cubicBezTo>
                    <a:pt x="8" y="32"/>
                    <a:pt x="9" y="31"/>
                    <a:pt x="9" y="30"/>
                  </a:cubicBezTo>
                  <a:cubicBezTo>
                    <a:pt x="9" y="29"/>
                    <a:pt x="10" y="28"/>
                    <a:pt x="10" y="27"/>
                  </a:cubicBezTo>
                  <a:cubicBezTo>
                    <a:pt x="11" y="25"/>
                    <a:pt x="11" y="24"/>
                    <a:pt x="12" y="22"/>
                  </a:cubicBezTo>
                  <a:cubicBezTo>
                    <a:pt x="13" y="19"/>
                    <a:pt x="15" y="16"/>
                    <a:pt x="17" y="13"/>
                  </a:cubicBezTo>
                  <a:cubicBezTo>
                    <a:pt x="17" y="12"/>
                    <a:pt x="17" y="12"/>
                    <a:pt x="17" y="12"/>
                  </a:cubicBezTo>
                  <a:cubicBezTo>
                    <a:pt x="18" y="11"/>
                    <a:pt x="18" y="11"/>
                    <a:pt x="18" y="11"/>
                  </a:cubicBezTo>
                  <a:cubicBezTo>
                    <a:pt x="18" y="10"/>
                    <a:pt x="18" y="10"/>
                    <a:pt x="18" y="10"/>
                  </a:cubicBezTo>
                  <a:cubicBezTo>
                    <a:pt x="19" y="9"/>
                    <a:pt x="19" y="9"/>
                    <a:pt x="19" y="9"/>
                  </a:cubicBezTo>
                  <a:cubicBezTo>
                    <a:pt x="20" y="8"/>
                    <a:pt x="21" y="7"/>
                    <a:pt x="21" y="6"/>
                  </a:cubicBezTo>
                  <a:cubicBezTo>
                    <a:pt x="22" y="5"/>
                    <a:pt x="23" y="4"/>
                    <a:pt x="23" y="3"/>
                  </a:cubicBezTo>
                  <a:cubicBezTo>
                    <a:pt x="24" y="3"/>
                    <a:pt x="25" y="2"/>
                    <a:pt x="25" y="2"/>
                  </a:cubicBezTo>
                  <a:cubicBezTo>
                    <a:pt x="26" y="1"/>
                    <a:pt x="26" y="1"/>
                    <a:pt x="26" y="0"/>
                  </a:cubicBezTo>
                  <a:cubicBezTo>
                    <a:pt x="27" y="0"/>
                    <a:pt x="27" y="0"/>
                    <a:pt x="27"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1" name="Freeform 1114"/>
            <p:cNvSpPr>
              <a:spLocks/>
            </p:cNvSpPr>
            <p:nvPr/>
          </p:nvSpPr>
          <p:spPr bwMode="auto">
            <a:xfrm>
              <a:off x="10704513" y="6145213"/>
              <a:ext cx="85725" cy="430213"/>
            </a:xfrm>
            <a:custGeom>
              <a:avLst/>
              <a:gdLst>
                <a:gd name="T0" fmla="*/ 27 w 27"/>
                <a:gd name="T1" fmla="*/ 0 h 135"/>
                <a:gd name="T2" fmla="*/ 27 w 27"/>
                <a:gd name="T3" fmla="*/ 0 h 135"/>
                <a:gd name="T4" fmla="*/ 26 w 27"/>
                <a:gd name="T5" fmla="*/ 0 h 135"/>
                <a:gd name="T6" fmla="*/ 25 w 27"/>
                <a:gd name="T7" fmla="*/ 2 h 135"/>
                <a:gd name="T8" fmla="*/ 23 w 27"/>
                <a:gd name="T9" fmla="*/ 3 h 135"/>
                <a:gd name="T10" fmla="*/ 21 w 27"/>
                <a:gd name="T11" fmla="*/ 6 h 135"/>
                <a:gd name="T12" fmla="*/ 19 w 27"/>
                <a:gd name="T13" fmla="*/ 9 h 135"/>
                <a:gd name="T14" fmla="*/ 18 w 27"/>
                <a:gd name="T15" fmla="*/ 10 h 135"/>
                <a:gd name="T16" fmla="*/ 18 w 27"/>
                <a:gd name="T17" fmla="*/ 11 h 135"/>
                <a:gd name="T18" fmla="*/ 17 w 27"/>
                <a:gd name="T19" fmla="*/ 12 h 135"/>
                <a:gd name="T20" fmla="*/ 17 w 27"/>
                <a:gd name="T21" fmla="*/ 13 h 135"/>
                <a:gd name="T22" fmla="*/ 12 w 27"/>
                <a:gd name="T23" fmla="*/ 22 h 135"/>
                <a:gd name="T24" fmla="*/ 10 w 27"/>
                <a:gd name="T25" fmla="*/ 27 h 135"/>
                <a:gd name="T26" fmla="*/ 9 w 27"/>
                <a:gd name="T27" fmla="*/ 30 h 135"/>
                <a:gd name="T28" fmla="*/ 8 w 27"/>
                <a:gd name="T29" fmla="*/ 33 h 135"/>
                <a:gd name="T30" fmla="*/ 7 w 27"/>
                <a:gd name="T31" fmla="*/ 36 h 135"/>
                <a:gd name="T32" fmla="*/ 7 w 27"/>
                <a:gd name="T33" fmla="*/ 39 h 135"/>
                <a:gd name="T34" fmla="*/ 6 w 27"/>
                <a:gd name="T35" fmla="*/ 42 h 135"/>
                <a:gd name="T36" fmla="*/ 5 w 27"/>
                <a:gd name="T37" fmla="*/ 45 h 135"/>
                <a:gd name="T38" fmla="*/ 5 w 27"/>
                <a:gd name="T39" fmla="*/ 48 h 135"/>
                <a:gd name="T40" fmla="*/ 4 w 27"/>
                <a:gd name="T41" fmla="*/ 51 h 135"/>
                <a:gd name="T42" fmla="*/ 3 w 27"/>
                <a:gd name="T43" fmla="*/ 57 h 135"/>
                <a:gd name="T44" fmla="*/ 1 w 27"/>
                <a:gd name="T45" fmla="*/ 71 h 135"/>
                <a:gd name="T46" fmla="*/ 0 w 27"/>
                <a:gd name="T47" fmla="*/ 84 h 135"/>
                <a:gd name="T48" fmla="*/ 0 w 27"/>
                <a:gd name="T49" fmla="*/ 85 h 135"/>
                <a:gd name="T50" fmla="*/ 0 w 27"/>
                <a:gd name="T51" fmla="*/ 87 h 135"/>
                <a:gd name="T52" fmla="*/ 3 w 27"/>
                <a:gd name="T53" fmla="*/ 85 h 135"/>
                <a:gd name="T54" fmla="*/ 12 w 27"/>
                <a:gd name="T55" fmla="*/ 124 h 135"/>
                <a:gd name="T56" fmla="*/ 5 w 27"/>
                <a:gd name="T57" fmla="*/ 128 h 135"/>
                <a:gd name="T58" fmla="*/ 5 w 27"/>
                <a:gd name="T59" fmla="*/ 128 h 135"/>
                <a:gd name="T60" fmla="*/ 5 w 27"/>
                <a:gd name="T61" fmla="*/ 128 h 135"/>
                <a:gd name="T62" fmla="*/ 12 w 27"/>
                <a:gd name="T63" fmla="*/ 135 h 135"/>
                <a:gd name="T64" fmla="*/ 12 w 27"/>
                <a:gd name="T65" fmla="*/ 135 h 135"/>
                <a:gd name="T66" fmla="*/ 13 w 27"/>
                <a:gd name="T67" fmla="*/ 135 h 135"/>
                <a:gd name="T68" fmla="*/ 22 w 27"/>
                <a:gd name="T69" fmla="*/ 135 h 135"/>
                <a:gd name="T70" fmla="*/ 27 w 27"/>
                <a:gd name="T7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 h="135">
                  <a:moveTo>
                    <a:pt x="27" y="0"/>
                  </a:moveTo>
                  <a:cubicBezTo>
                    <a:pt x="27" y="0"/>
                    <a:pt x="27" y="0"/>
                    <a:pt x="27" y="0"/>
                  </a:cubicBezTo>
                  <a:cubicBezTo>
                    <a:pt x="26" y="0"/>
                    <a:pt x="26" y="0"/>
                    <a:pt x="26" y="0"/>
                  </a:cubicBezTo>
                  <a:cubicBezTo>
                    <a:pt x="26" y="1"/>
                    <a:pt x="26" y="1"/>
                    <a:pt x="25" y="2"/>
                  </a:cubicBezTo>
                  <a:cubicBezTo>
                    <a:pt x="25" y="2"/>
                    <a:pt x="24" y="3"/>
                    <a:pt x="23" y="3"/>
                  </a:cubicBezTo>
                  <a:cubicBezTo>
                    <a:pt x="23" y="4"/>
                    <a:pt x="22" y="5"/>
                    <a:pt x="21" y="6"/>
                  </a:cubicBezTo>
                  <a:cubicBezTo>
                    <a:pt x="21" y="7"/>
                    <a:pt x="20" y="8"/>
                    <a:pt x="19" y="9"/>
                  </a:cubicBezTo>
                  <a:cubicBezTo>
                    <a:pt x="18" y="10"/>
                    <a:pt x="18" y="10"/>
                    <a:pt x="18" y="10"/>
                  </a:cubicBezTo>
                  <a:cubicBezTo>
                    <a:pt x="18" y="11"/>
                    <a:pt x="18" y="11"/>
                    <a:pt x="18" y="11"/>
                  </a:cubicBezTo>
                  <a:cubicBezTo>
                    <a:pt x="17" y="12"/>
                    <a:pt x="17" y="12"/>
                    <a:pt x="17" y="12"/>
                  </a:cubicBezTo>
                  <a:cubicBezTo>
                    <a:pt x="17" y="13"/>
                    <a:pt x="17" y="13"/>
                    <a:pt x="17" y="13"/>
                  </a:cubicBezTo>
                  <a:cubicBezTo>
                    <a:pt x="15" y="16"/>
                    <a:pt x="13" y="19"/>
                    <a:pt x="12" y="22"/>
                  </a:cubicBezTo>
                  <a:cubicBezTo>
                    <a:pt x="11" y="24"/>
                    <a:pt x="11" y="25"/>
                    <a:pt x="10" y="27"/>
                  </a:cubicBezTo>
                  <a:cubicBezTo>
                    <a:pt x="10" y="28"/>
                    <a:pt x="9" y="29"/>
                    <a:pt x="9" y="30"/>
                  </a:cubicBezTo>
                  <a:cubicBezTo>
                    <a:pt x="9" y="31"/>
                    <a:pt x="8" y="32"/>
                    <a:pt x="8" y="33"/>
                  </a:cubicBezTo>
                  <a:cubicBezTo>
                    <a:pt x="8" y="34"/>
                    <a:pt x="8" y="35"/>
                    <a:pt x="7" y="36"/>
                  </a:cubicBezTo>
                  <a:cubicBezTo>
                    <a:pt x="7" y="37"/>
                    <a:pt x="7" y="38"/>
                    <a:pt x="7" y="39"/>
                  </a:cubicBezTo>
                  <a:cubicBezTo>
                    <a:pt x="6" y="40"/>
                    <a:pt x="6" y="41"/>
                    <a:pt x="6" y="42"/>
                  </a:cubicBezTo>
                  <a:cubicBezTo>
                    <a:pt x="6" y="43"/>
                    <a:pt x="6" y="44"/>
                    <a:pt x="5" y="45"/>
                  </a:cubicBezTo>
                  <a:cubicBezTo>
                    <a:pt x="5" y="46"/>
                    <a:pt x="5" y="47"/>
                    <a:pt x="5" y="48"/>
                  </a:cubicBezTo>
                  <a:cubicBezTo>
                    <a:pt x="5" y="49"/>
                    <a:pt x="5" y="50"/>
                    <a:pt x="4" y="51"/>
                  </a:cubicBezTo>
                  <a:cubicBezTo>
                    <a:pt x="4" y="53"/>
                    <a:pt x="4" y="55"/>
                    <a:pt x="3" y="57"/>
                  </a:cubicBezTo>
                  <a:cubicBezTo>
                    <a:pt x="3" y="62"/>
                    <a:pt x="2" y="66"/>
                    <a:pt x="1" y="71"/>
                  </a:cubicBezTo>
                  <a:cubicBezTo>
                    <a:pt x="1" y="75"/>
                    <a:pt x="0" y="79"/>
                    <a:pt x="0" y="84"/>
                  </a:cubicBezTo>
                  <a:cubicBezTo>
                    <a:pt x="0" y="84"/>
                    <a:pt x="0" y="84"/>
                    <a:pt x="0" y="85"/>
                  </a:cubicBezTo>
                  <a:cubicBezTo>
                    <a:pt x="0" y="85"/>
                    <a:pt x="0" y="86"/>
                    <a:pt x="0" y="87"/>
                  </a:cubicBezTo>
                  <a:cubicBezTo>
                    <a:pt x="3" y="85"/>
                    <a:pt x="3" y="85"/>
                    <a:pt x="3" y="85"/>
                  </a:cubicBezTo>
                  <a:cubicBezTo>
                    <a:pt x="12" y="124"/>
                    <a:pt x="12" y="124"/>
                    <a:pt x="12" y="124"/>
                  </a:cubicBezTo>
                  <a:cubicBezTo>
                    <a:pt x="10" y="125"/>
                    <a:pt x="7" y="126"/>
                    <a:pt x="5" y="128"/>
                  </a:cubicBezTo>
                  <a:cubicBezTo>
                    <a:pt x="5" y="128"/>
                    <a:pt x="5" y="128"/>
                    <a:pt x="5" y="128"/>
                  </a:cubicBezTo>
                  <a:cubicBezTo>
                    <a:pt x="5" y="128"/>
                    <a:pt x="5" y="128"/>
                    <a:pt x="5" y="128"/>
                  </a:cubicBezTo>
                  <a:cubicBezTo>
                    <a:pt x="7" y="131"/>
                    <a:pt x="9" y="133"/>
                    <a:pt x="12" y="135"/>
                  </a:cubicBezTo>
                  <a:cubicBezTo>
                    <a:pt x="12" y="135"/>
                    <a:pt x="12" y="135"/>
                    <a:pt x="12" y="135"/>
                  </a:cubicBezTo>
                  <a:cubicBezTo>
                    <a:pt x="13" y="135"/>
                    <a:pt x="13" y="135"/>
                    <a:pt x="13" y="135"/>
                  </a:cubicBezTo>
                  <a:cubicBezTo>
                    <a:pt x="22" y="135"/>
                    <a:pt x="22" y="135"/>
                    <a:pt x="22" y="135"/>
                  </a:cubicBezTo>
                  <a:cubicBezTo>
                    <a:pt x="7" y="66"/>
                    <a:pt x="26" y="2"/>
                    <a:pt x="2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2" name="Freeform 1115"/>
            <p:cNvSpPr>
              <a:spLocks/>
            </p:cNvSpPr>
            <p:nvPr/>
          </p:nvSpPr>
          <p:spPr bwMode="auto">
            <a:xfrm>
              <a:off x="10742613" y="6575425"/>
              <a:ext cx="38100" cy="25400"/>
            </a:xfrm>
            <a:custGeom>
              <a:avLst/>
              <a:gdLst>
                <a:gd name="T0" fmla="*/ 0 w 12"/>
                <a:gd name="T1" fmla="*/ 0 h 8"/>
                <a:gd name="T2" fmla="*/ 0 w 12"/>
                <a:gd name="T3" fmla="*/ 8 h 8"/>
                <a:gd name="T4" fmla="*/ 12 w 12"/>
                <a:gd name="T5" fmla="*/ 8 h 8"/>
                <a:gd name="T6" fmla="*/ 10 w 12"/>
                <a:gd name="T7" fmla="*/ 0 h 8"/>
                <a:gd name="T8" fmla="*/ 1 w 12"/>
                <a:gd name="T9" fmla="*/ 0 h 8"/>
                <a:gd name="T10" fmla="*/ 0 w 12"/>
                <a:gd name="T11" fmla="*/ 0 h 8"/>
              </a:gdLst>
              <a:ahLst/>
              <a:cxnLst>
                <a:cxn ang="0">
                  <a:pos x="T0" y="T1"/>
                </a:cxn>
                <a:cxn ang="0">
                  <a:pos x="T2" y="T3"/>
                </a:cxn>
                <a:cxn ang="0">
                  <a:pos x="T4" y="T5"/>
                </a:cxn>
                <a:cxn ang="0">
                  <a:pos x="T6" y="T7"/>
                </a:cxn>
                <a:cxn ang="0">
                  <a:pos x="T8" y="T9"/>
                </a:cxn>
                <a:cxn ang="0">
                  <a:pos x="T10" y="T11"/>
                </a:cxn>
              </a:cxnLst>
              <a:rect l="0" t="0" r="r" b="b"/>
              <a:pathLst>
                <a:path w="12" h="8">
                  <a:moveTo>
                    <a:pt x="0" y="0"/>
                  </a:moveTo>
                  <a:cubicBezTo>
                    <a:pt x="0" y="8"/>
                    <a:pt x="0" y="8"/>
                    <a:pt x="0" y="8"/>
                  </a:cubicBezTo>
                  <a:cubicBezTo>
                    <a:pt x="12" y="8"/>
                    <a:pt x="12" y="8"/>
                    <a:pt x="12" y="8"/>
                  </a:cubicBezTo>
                  <a:cubicBezTo>
                    <a:pt x="11" y="6"/>
                    <a:pt x="11" y="3"/>
                    <a:pt x="10" y="0"/>
                  </a:cubicBezTo>
                  <a:cubicBezTo>
                    <a:pt x="1" y="0"/>
                    <a:pt x="1" y="0"/>
                    <a:pt x="1"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3" name="Freeform 1116"/>
            <p:cNvSpPr>
              <a:spLocks noEditPoints="1"/>
            </p:cNvSpPr>
            <p:nvPr/>
          </p:nvSpPr>
          <p:spPr bwMode="auto">
            <a:xfrm>
              <a:off x="10679113" y="6565900"/>
              <a:ext cx="25400" cy="34925"/>
            </a:xfrm>
            <a:custGeom>
              <a:avLst/>
              <a:gdLst>
                <a:gd name="T0" fmla="*/ 0 w 8"/>
                <a:gd name="T1" fmla="*/ 11 h 11"/>
                <a:gd name="T2" fmla="*/ 0 w 8"/>
                <a:gd name="T3" fmla="*/ 11 h 11"/>
                <a:gd name="T4" fmla="*/ 0 w 8"/>
                <a:gd name="T5" fmla="*/ 11 h 11"/>
                <a:gd name="T6" fmla="*/ 8 w 8"/>
                <a:gd name="T7" fmla="*/ 0 h 11"/>
                <a:gd name="T8" fmla="*/ 8 w 8"/>
                <a:gd name="T9" fmla="*/ 0 h 11"/>
                <a:gd name="T10" fmla="*/ 8 w 8"/>
                <a:gd name="T11" fmla="*/ 0 h 11"/>
              </a:gdLst>
              <a:ahLst/>
              <a:cxnLst>
                <a:cxn ang="0">
                  <a:pos x="T0" y="T1"/>
                </a:cxn>
                <a:cxn ang="0">
                  <a:pos x="T2" y="T3"/>
                </a:cxn>
                <a:cxn ang="0">
                  <a:pos x="T4" y="T5"/>
                </a:cxn>
                <a:cxn ang="0">
                  <a:pos x="T6" y="T7"/>
                </a:cxn>
                <a:cxn ang="0">
                  <a:pos x="T8" y="T9"/>
                </a:cxn>
                <a:cxn ang="0">
                  <a:pos x="T10" y="T11"/>
                </a:cxn>
              </a:cxnLst>
              <a:rect l="0" t="0" r="r" b="b"/>
              <a:pathLst>
                <a:path w="8" h="11">
                  <a:moveTo>
                    <a:pt x="0" y="11"/>
                  </a:moveTo>
                  <a:cubicBezTo>
                    <a:pt x="0" y="11"/>
                    <a:pt x="0" y="11"/>
                    <a:pt x="0" y="11"/>
                  </a:cubicBezTo>
                  <a:cubicBezTo>
                    <a:pt x="0" y="11"/>
                    <a:pt x="0" y="11"/>
                    <a:pt x="0" y="11"/>
                  </a:cubicBezTo>
                  <a:moveTo>
                    <a:pt x="8" y="0"/>
                  </a:moveTo>
                  <a:cubicBezTo>
                    <a:pt x="8" y="0"/>
                    <a:pt x="8" y="0"/>
                    <a:pt x="8" y="0"/>
                  </a:cubicBezTo>
                  <a:cubicBezTo>
                    <a:pt x="8" y="0"/>
                    <a:pt x="8" y="0"/>
                    <a:pt x="8"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4" name="Freeform 1117"/>
            <p:cNvSpPr>
              <a:spLocks/>
            </p:cNvSpPr>
            <p:nvPr/>
          </p:nvSpPr>
          <p:spPr bwMode="auto">
            <a:xfrm>
              <a:off x="10679113" y="6416675"/>
              <a:ext cx="63500" cy="184150"/>
            </a:xfrm>
            <a:custGeom>
              <a:avLst/>
              <a:gdLst>
                <a:gd name="T0" fmla="*/ 11 w 20"/>
                <a:gd name="T1" fmla="*/ 0 h 58"/>
                <a:gd name="T2" fmla="*/ 8 w 20"/>
                <a:gd name="T3" fmla="*/ 2 h 58"/>
                <a:gd name="T4" fmla="*/ 8 w 20"/>
                <a:gd name="T5" fmla="*/ 2 h 58"/>
                <a:gd name="T6" fmla="*/ 0 w 20"/>
                <a:gd name="T7" fmla="*/ 9 h 58"/>
                <a:gd name="T8" fmla="*/ 0 w 20"/>
                <a:gd name="T9" fmla="*/ 58 h 58"/>
                <a:gd name="T10" fmla="*/ 0 w 20"/>
                <a:gd name="T11" fmla="*/ 58 h 58"/>
                <a:gd name="T12" fmla="*/ 0 w 20"/>
                <a:gd name="T13" fmla="*/ 58 h 58"/>
                <a:gd name="T14" fmla="*/ 8 w 20"/>
                <a:gd name="T15" fmla="*/ 47 h 58"/>
                <a:gd name="T16" fmla="*/ 8 w 20"/>
                <a:gd name="T17" fmla="*/ 47 h 58"/>
                <a:gd name="T18" fmla="*/ 8 w 20"/>
                <a:gd name="T19" fmla="*/ 47 h 58"/>
                <a:gd name="T20" fmla="*/ 13 w 20"/>
                <a:gd name="T21" fmla="*/ 43 h 58"/>
                <a:gd name="T22" fmla="*/ 20 w 20"/>
                <a:gd name="T23" fmla="*/ 39 h 58"/>
                <a:gd name="T24" fmla="*/ 11 w 20"/>
                <a:gd name="T25"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58">
                  <a:moveTo>
                    <a:pt x="11" y="0"/>
                  </a:moveTo>
                  <a:cubicBezTo>
                    <a:pt x="8" y="2"/>
                    <a:pt x="8" y="2"/>
                    <a:pt x="8" y="2"/>
                  </a:cubicBezTo>
                  <a:cubicBezTo>
                    <a:pt x="8" y="2"/>
                    <a:pt x="8" y="2"/>
                    <a:pt x="8" y="2"/>
                  </a:cubicBezTo>
                  <a:cubicBezTo>
                    <a:pt x="0" y="9"/>
                    <a:pt x="0" y="9"/>
                    <a:pt x="0" y="9"/>
                  </a:cubicBezTo>
                  <a:cubicBezTo>
                    <a:pt x="0" y="58"/>
                    <a:pt x="0" y="58"/>
                    <a:pt x="0" y="58"/>
                  </a:cubicBezTo>
                  <a:cubicBezTo>
                    <a:pt x="0" y="58"/>
                    <a:pt x="0" y="58"/>
                    <a:pt x="0" y="58"/>
                  </a:cubicBezTo>
                  <a:cubicBezTo>
                    <a:pt x="0" y="58"/>
                    <a:pt x="0" y="58"/>
                    <a:pt x="0" y="58"/>
                  </a:cubicBezTo>
                  <a:cubicBezTo>
                    <a:pt x="0" y="58"/>
                    <a:pt x="4" y="52"/>
                    <a:pt x="8" y="47"/>
                  </a:cubicBezTo>
                  <a:cubicBezTo>
                    <a:pt x="8" y="47"/>
                    <a:pt x="8" y="47"/>
                    <a:pt x="8" y="47"/>
                  </a:cubicBezTo>
                  <a:cubicBezTo>
                    <a:pt x="8" y="47"/>
                    <a:pt x="8" y="47"/>
                    <a:pt x="8" y="47"/>
                  </a:cubicBezTo>
                  <a:cubicBezTo>
                    <a:pt x="10" y="46"/>
                    <a:pt x="11" y="44"/>
                    <a:pt x="13" y="43"/>
                  </a:cubicBezTo>
                  <a:cubicBezTo>
                    <a:pt x="15" y="41"/>
                    <a:pt x="18" y="40"/>
                    <a:pt x="20" y="39"/>
                  </a:cubicBezTo>
                  <a:cubicBezTo>
                    <a:pt x="11" y="0"/>
                    <a:pt x="11" y="0"/>
                    <a:pt x="11"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9" name="Rectangle 1141"/>
            <p:cNvSpPr>
              <a:spLocks noChangeArrowheads="1"/>
            </p:cNvSpPr>
            <p:nvPr/>
          </p:nvSpPr>
          <p:spPr bwMode="auto">
            <a:xfrm>
              <a:off x="10763569" y="6607175"/>
              <a:ext cx="45719" cy="578377"/>
            </a:xfrm>
            <a:prstGeom prst="rect">
              <a:avLst/>
            </a:pr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20" name="Rectangle 1142"/>
            <p:cNvSpPr>
              <a:spLocks noChangeArrowheads="1"/>
            </p:cNvSpPr>
            <p:nvPr/>
          </p:nvSpPr>
          <p:spPr bwMode="auto">
            <a:xfrm>
              <a:off x="10764838" y="6607175"/>
              <a:ext cx="444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52" name="Freeform 1173"/>
          <p:cNvSpPr>
            <a:spLocks/>
          </p:cNvSpPr>
          <p:nvPr/>
        </p:nvSpPr>
        <p:spPr bwMode="auto">
          <a:xfrm>
            <a:off x="3232151" y="1460181"/>
            <a:ext cx="1035050" cy="300358"/>
          </a:xfrm>
          <a:custGeom>
            <a:avLst/>
            <a:gdLst>
              <a:gd name="T0" fmla="*/ 196 w 403"/>
              <a:gd name="T1" fmla="*/ 0 h 115"/>
              <a:gd name="T2" fmla="*/ 92 w 403"/>
              <a:gd name="T3" fmla="*/ 66 h 115"/>
              <a:gd name="T4" fmla="*/ 76 w 403"/>
              <a:gd name="T5" fmla="*/ 64 h 115"/>
              <a:gd name="T6" fmla="*/ 0 w 403"/>
              <a:gd name="T7" fmla="*/ 115 h 115"/>
              <a:gd name="T8" fmla="*/ 403 w 403"/>
              <a:gd name="T9" fmla="*/ 115 h 115"/>
              <a:gd name="T10" fmla="*/ 327 w 403"/>
              <a:gd name="T11" fmla="*/ 64 h 115"/>
              <a:gd name="T12" fmla="*/ 301 w 403"/>
              <a:gd name="T13" fmla="*/ 69 h 115"/>
              <a:gd name="T14" fmla="*/ 196 w 403"/>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3" h="115">
                <a:moveTo>
                  <a:pt x="196" y="0"/>
                </a:moveTo>
                <a:cubicBezTo>
                  <a:pt x="150" y="0"/>
                  <a:pt x="111" y="27"/>
                  <a:pt x="92" y="66"/>
                </a:cubicBezTo>
                <a:cubicBezTo>
                  <a:pt x="87" y="65"/>
                  <a:pt x="81" y="64"/>
                  <a:pt x="76" y="64"/>
                </a:cubicBezTo>
                <a:cubicBezTo>
                  <a:pt x="42" y="64"/>
                  <a:pt x="12" y="85"/>
                  <a:pt x="0" y="115"/>
                </a:cubicBezTo>
                <a:cubicBezTo>
                  <a:pt x="403" y="115"/>
                  <a:pt x="403" y="115"/>
                  <a:pt x="403" y="115"/>
                </a:cubicBezTo>
                <a:cubicBezTo>
                  <a:pt x="390" y="85"/>
                  <a:pt x="361" y="64"/>
                  <a:pt x="327" y="64"/>
                </a:cubicBezTo>
                <a:cubicBezTo>
                  <a:pt x="317" y="64"/>
                  <a:pt x="309" y="66"/>
                  <a:pt x="301" y="69"/>
                </a:cubicBezTo>
                <a:cubicBezTo>
                  <a:pt x="283" y="28"/>
                  <a:pt x="243" y="0"/>
                  <a:pt x="196" y="0"/>
                </a:cubicBezTo>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7" name="任意多边形 1186"/>
          <p:cNvSpPr/>
          <p:nvPr/>
        </p:nvSpPr>
        <p:spPr>
          <a:xfrm>
            <a:off x="4285291" y="1810845"/>
            <a:ext cx="7497979" cy="1103500"/>
          </a:xfrm>
          <a:custGeom>
            <a:avLst/>
            <a:gdLst/>
            <a:ahLst/>
            <a:cxnLst/>
            <a:rect l="l" t="t" r="r" b="b"/>
            <a:pathLst>
              <a:path w="7497979" h="1103500">
                <a:moveTo>
                  <a:pt x="695051" y="673313"/>
                </a:moveTo>
                <a:lnTo>
                  <a:pt x="897559" y="673313"/>
                </a:lnTo>
                <a:lnTo>
                  <a:pt x="1046294" y="1065172"/>
                </a:lnTo>
                <a:lnTo>
                  <a:pt x="843786" y="1065172"/>
                </a:lnTo>
                <a:close/>
                <a:moveTo>
                  <a:pt x="148735" y="673313"/>
                </a:moveTo>
                <a:lnTo>
                  <a:pt x="351244" y="673313"/>
                </a:lnTo>
                <a:lnTo>
                  <a:pt x="202509" y="1065172"/>
                </a:lnTo>
                <a:lnTo>
                  <a:pt x="0" y="1065172"/>
                </a:lnTo>
                <a:close/>
                <a:moveTo>
                  <a:pt x="1902093" y="632124"/>
                </a:moveTo>
                <a:lnTo>
                  <a:pt x="1902093" y="765986"/>
                </a:lnTo>
                <a:lnTo>
                  <a:pt x="2039959" y="765986"/>
                </a:lnTo>
                <a:lnTo>
                  <a:pt x="2038815" y="632124"/>
                </a:lnTo>
                <a:close/>
                <a:moveTo>
                  <a:pt x="5914895" y="603521"/>
                </a:moveTo>
                <a:lnTo>
                  <a:pt x="6091089" y="603521"/>
                </a:lnTo>
                <a:lnTo>
                  <a:pt x="6133993" y="685898"/>
                </a:lnTo>
                <a:lnTo>
                  <a:pt x="6316479" y="605810"/>
                </a:lnTo>
                <a:lnTo>
                  <a:pt x="6295885" y="752257"/>
                </a:lnTo>
                <a:lnTo>
                  <a:pt x="6193487" y="801454"/>
                </a:lnTo>
                <a:lnTo>
                  <a:pt x="6327349" y="1061740"/>
                </a:lnTo>
                <a:lnTo>
                  <a:pt x="6147150" y="1061740"/>
                </a:lnTo>
                <a:close/>
                <a:moveTo>
                  <a:pt x="6588407" y="564622"/>
                </a:moveTo>
                <a:lnTo>
                  <a:pt x="6588407" y="873533"/>
                </a:lnTo>
                <a:lnTo>
                  <a:pt x="6631311" y="873533"/>
                </a:lnTo>
                <a:lnTo>
                  <a:pt x="6631311" y="564622"/>
                </a:lnTo>
                <a:close/>
                <a:moveTo>
                  <a:pt x="1729904" y="510276"/>
                </a:moveTo>
                <a:lnTo>
                  <a:pt x="2213865" y="510276"/>
                </a:lnTo>
                <a:lnTo>
                  <a:pt x="2213865" y="751112"/>
                </a:lnTo>
                <a:lnTo>
                  <a:pt x="2039959" y="887262"/>
                </a:lnTo>
                <a:lnTo>
                  <a:pt x="1729904" y="887834"/>
                </a:lnTo>
                <a:close/>
                <a:moveTo>
                  <a:pt x="6785767" y="352388"/>
                </a:moveTo>
                <a:lnTo>
                  <a:pt x="6973974" y="352388"/>
                </a:lnTo>
                <a:lnTo>
                  <a:pt x="6973974" y="898131"/>
                </a:lnTo>
                <a:lnTo>
                  <a:pt x="7074085" y="958198"/>
                </a:lnTo>
                <a:lnTo>
                  <a:pt x="7497979" y="958198"/>
                </a:lnTo>
                <a:lnTo>
                  <a:pt x="7442490" y="1070321"/>
                </a:lnTo>
                <a:lnTo>
                  <a:pt x="7027175" y="1070321"/>
                </a:lnTo>
                <a:lnTo>
                  <a:pt x="6952808" y="1027989"/>
                </a:lnTo>
                <a:lnTo>
                  <a:pt x="6824095" y="1091487"/>
                </a:lnTo>
                <a:lnTo>
                  <a:pt x="6824095" y="475953"/>
                </a:lnTo>
                <a:lnTo>
                  <a:pt x="6785767" y="475953"/>
                </a:lnTo>
                <a:close/>
                <a:moveTo>
                  <a:pt x="4529942" y="275732"/>
                </a:moveTo>
                <a:lnTo>
                  <a:pt x="4716433" y="275732"/>
                </a:lnTo>
                <a:lnTo>
                  <a:pt x="4715289" y="1018264"/>
                </a:lnTo>
                <a:lnTo>
                  <a:pt x="4531086" y="1102356"/>
                </a:lnTo>
                <a:close/>
                <a:moveTo>
                  <a:pt x="4976147" y="255710"/>
                </a:moveTo>
                <a:lnTo>
                  <a:pt x="5142044" y="1006250"/>
                </a:lnTo>
                <a:lnTo>
                  <a:pt x="4960701" y="1006250"/>
                </a:lnTo>
                <a:lnTo>
                  <a:pt x="4797665" y="256282"/>
                </a:lnTo>
                <a:close/>
                <a:moveTo>
                  <a:pt x="240837" y="158460"/>
                </a:moveTo>
                <a:lnTo>
                  <a:pt x="240837" y="487966"/>
                </a:lnTo>
                <a:lnTo>
                  <a:pt x="811179" y="487966"/>
                </a:lnTo>
                <a:lnTo>
                  <a:pt x="811179" y="158460"/>
                </a:lnTo>
                <a:close/>
                <a:moveTo>
                  <a:pt x="6588407" y="155028"/>
                </a:moveTo>
                <a:lnTo>
                  <a:pt x="6588407" y="434764"/>
                </a:lnTo>
                <a:lnTo>
                  <a:pt x="6631311" y="434764"/>
                </a:lnTo>
                <a:lnTo>
                  <a:pt x="6631311" y="155028"/>
                </a:lnTo>
                <a:close/>
                <a:moveTo>
                  <a:pt x="5454388" y="145303"/>
                </a:moveTo>
                <a:lnTo>
                  <a:pt x="5454388" y="412454"/>
                </a:lnTo>
                <a:lnTo>
                  <a:pt x="5516742" y="412454"/>
                </a:lnTo>
                <a:lnTo>
                  <a:pt x="5516742" y="145303"/>
                </a:lnTo>
                <a:close/>
                <a:moveTo>
                  <a:pt x="5894301" y="142443"/>
                </a:moveTo>
                <a:lnTo>
                  <a:pt x="5894301" y="240265"/>
                </a:lnTo>
                <a:lnTo>
                  <a:pt x="6129989" y="240265"/>
                </a:lnTo>
                <a:lnTo>
                  <a:pt x="6079075" y="359825"/>
                </a:lnTo>
                <a:lnTo>
                  <a:pt x="5894301" y="359825"/>
                </a:lnTo>
                <a:lnTo>
                  <a:pt x="5894301" y="448494"/>
                </a:lnTo>
                <a:lnTo>
                  <a:pt x="6143146" y="448494"/>
                </a:lnTo>
                <a:lnTo>
                  <a:pt x="6143146" y="142443"/>
                </a:lnTo>
                <a:close/>
                <a:moveTo>
                  <a:pt x="50913" y="24599"/>
                </a:moveTo>
                <a:lnTo>
                  <a:pt x="1001674" y="24599"/>
                </a:lnTo>
                <a:lnTo>
                  <a:pt x="1001674" y="487966"/>
                </a:lnTo>
                <a:lnTo>
                  <a:pt x="811179" y="624688"/>
                </a:lnTo>
                <a:lnTo>
                  <a:pt x="50913" y="624688"/>
                </a:lnTo>
                <a:close/>
                <a:moveTo>
                  <a:pt x="6884733" y="23454"/>
                </a:moveTo>
                <a:cubicBezTo>
                  <a:pt x="6899607" y="23836"/>
                  <a:pt x="6914194" y="27936"/>
                  <a:pt x="6928495" y="35754"/>
                </a:cubicBezTo>
                <a:cubicBezTo>
                  <a:pt x="6942797" y="43572"/>
                  <a:pt x="6954238" y="55299"/>
                  <a:pt x="6962819" y="70935"/>
                </a:cubicBezTo>
                <a:cubicBezTo>
                  <a:pt x="6971400" y="86572"/>
                  <a:pt x="6975691" y="102208"/>
                  <a:pt x="6975691" y="117844"/>
                </a:cubicBezTo>
                <a:cubicBezTo>
                  <a:pt x="6975309" y="134243"/>
                  <a:pt x="6968731" y="153979"/>
                  <a:pt x="6955955" y="177052"/>
                </a:cubicBezTo>
                <a:cubicBezTo>
                  <a:pt x="6943179" y="200125"/>
                  <a:pt x="6919438" y="211662"/>
                  <a:pt x="6884733" y="211662"/>
                </a:cubicBezTo>
                <a:cubicBezTo>
                  <a:pt x="6849265" y="212043"/>
                  <a:pt x="6825143" y="200602"/>
                  <a:pt x="6812368" y="177338"/>
                </a:cubicBezTo>
                <a:cubicBezTo>
                  <a:pt x="6799592" y="154074"/>
                  <a:pt x="6793109" y="134338"/>
                  <a:pt x="6792918" y="118130"/>
                </a:cubicBezTo>
                <a:cubicBezTo>
                  <a:pt x="6792727" y="101922"/>
                  <a:pt x="6797017" y="86190"/>
                  <a:pt x="6805789" y="70935"/>
                </a:cubicBezTo>
                <a:cubicBezTo>
                  <a:pt x="6814561" y="55299"/>
                  <a:pt x="6826002" y="43477"/>
                  <a:pt x="6840113" y="35468"/>
                </a:cubicBezTo>
                <a:cubicBezTo>
                  <a:pt x="6854223" y="27459"/>
                  <a:pt x="6869097" y="23454"/>
                  <a:pt x="6884733" y="23454"/>
                </a:cubicBezTo>
                <a:close/>
                <a:moveTo>
                  <a:pt x="6438528" y="23454"/>
                </a:moveTo>
                <a:lnTo>
                  <a:pt x="6776042" y="23454"/>
                </a:lnTo>
                <a:lnTo>
                  <a:pt x="6776042" y="434764"/>
                </a:lnTo>
                <a:lnTo>
                  <a:pt x="6713115" y="501695"/>
                </a:lnTo>
                <a:lnTo>
                  <a:pt x="6776042" y="562905"/>
                </a:lnTo>
                <a:lnTo>
                  <a:pt x="6776042" y="873533"/>
                </a:lnTo>
                <a:lnTo>
                  <a:pt x="6661631" y="998242"/>
                </a:lnTo>
                <a:lnTo>
                  <a:pt x="6588407" y="998242"/>
                </a:lnTo>
                <a:lnTo>
                  <a:pt x="6588407" y="1033709"/>
                </a:lnTo>
                <a:lnTo>
                  <a:pt x="6438528" y="1103500"/>
                </a:lnTo>
                <a:close/>
                <a:moveTo>
                  <a:pt x="4113484" y="22310"/>
                </a:moveTo>
                <a:lnTo>
                  <a:pt x="5143189" y="22310"/>
                </a:lnTo>
                <a:lnTo>
                  <a:pt x="5075685" y="163037"/>
                </a:lnTo>
                <a:lnTo>
                  <a:pt x="4561405" y="163037"/>
                </a:lnTo>
                <a:lnTo>
                  <a:pt x="4280525" y="1006250"/>
                </a:lnTo>
                <a:lnTo>
                  <a:pt x="4091746" y="1006250"/>
                </a:lnTo>
                <a:lnTo>
                  <a:pt x="4369765" y="163037"/>
                </a:lnTo>
                <a:lnTo>
                  <a:pt x="4113484" y="163037"/>
                </a:lnTo>
                <a:close/>
                <a:moveTo>
                  <a:pt x="5722111" y="20022"/>
                </a:moveTo>
                <a:lnTo>
                  <a:pt x="6314763" y="20022"/>
                </a:lnTo>
                <a:lnTo>
                  <a:pt x="6314763" y="431332"/>
                </a:lnTo>
                <a:lnTo>
                  <a:pt x="6143146" y="566338"/>
                </a:lnTo>
                <a:lnTo>
                  <a:pt x="5894301" y="566338"/>
                </a:lnTo>
                <a:lnTo>
                  <a:pt x="5894301" y="933599"/>
                </a:lnTo>
                <a:lnTo>
                  <a:pt x="6033883" y="933599"/>
                </a:lnTo>
                <a:lnTo>
                  <a:pt x="5978393" y="1058880"/>
                </a:lnTo>
                <a:lnTo>
                  <a:pt x="5722111" y="1058880"/>
                </a:lnTo>
                <a:close/>
                <a:moveTo>
                  <a:pt x="1727616" y="19450"/>
                </a:moveTo>
                <a:lnTo>
                  <a:pt x="2203568" y="19450"/>
                </a:lnTo>
                <a:lnTo>
                  <a:pt x="2203568" y="347239"/>
                </a:lnTo>
                <a:lnTo>
                  <a:pt x="2030234" y="475953"/>
                </a:lnTo>
                <a:lnTo>
                  <a:pt x="1990762" y="476525"/>
                </a:lnTo>
                <a:lnTo>
                  <a:pt x="1990762" y="355820"/>
                </a:lnTo>
                <a:lnTo>
                  <a:pt x="2030234" y="356392"/>
                </a:lnTo>
                <a:lnTo>
                  <a:pt x="2030234" y="142443"/>
                </a:lnTo>
                <a:lnTo>
                  <a:pt x="1963303" y="142443"/>
                </a:lnTo>
                <a:lnTo>
                  <a:pt x="1887220" y="475953"/>
                </a:lnTo>
                <a:lnTo>
                  <a:pt x="1715602" y="476525"/>
                </a:lnTo>
                <a:lnTo>
                  <a:pt x="1791686" y="142443"/>
                </a:lnTo>
                <a:lnTo>
                  <a:pt x="1727616" y="142443"/>
                </a:lnTo>
                <a:close/>
                <a:moveTo>
                  <a:pt x="5280482" y="17734"/>
                </a:moveTo>
                <a:lnTo>
                  <a:pt x="5691220" y="17734"/>
                </a:lnTo>
                <a:lnTo>
                  <a:pt x="5691220" y="412454"/>
                </a:lnTo>
                <a:lnTo>
                  <a:pt x="5604839" y="514280"/>
                </a:lnTo>
                <a:lnTo>
                  <a:pt x="5604839" y="619539"/>
                </a:lnTo>
                <a:lnTo>
                  <a:pt x="5694653" y="619539"/>
                </a:lnTo>
                <a:lnTo>
                  <a:pt x="5647171" y="737383"/>
                </a:lnTo>
                <a:lnTo>
                  <a:pt x="5604839" y="737383"/>
                </a:lnTo>
                <a:lnTo>
                  <a:pt x="5604839" y="950761"/>
                </a:lnTo>
                <a:lnTo>
                  <a:pt x="5701517" y="950761"/>
                </a:lnTo>
                <a:lnTo>
                  <a:pt x="5652892" y="1068605"/>
                </a:lnTo>
                <a:lnTo>
                  <a:pt x="5280482" y="1068605"/>
                </a:lnTo>
                <a:lnTo>
                  <a:pt x="5280482" y="589792"/>
                </a:lnTo>
                <a:lnTo>
                  <a:pt x="5429789" y="589792"/>
                </a:lnTo>
                <a:lnTo>
                  <a:pt x="5429789" y="950761"/>
                </a:lnTo>
                <a:lnTo>
                  <a:pt x="5451527" y="950761"/>
                </a:lnTo>
                <a:lnTo>
                  <a:pt x="5451527" y="531442"/>
                </a:lnTo>
                <a:lnTo>
                  <a:pt x="5280482" y="531442"/>
                </a:lnTo>
                <a:close/>
                <a:moveTo>
                  <a:pt x="7118705" y="12585"/>
                </a:moveTo>
                <a:lnTo>
                  <a:pt x="7285746" y="12585"/>
                </a:lnTo>
                <a:lnTo>
                  <a:pt x="7267440" y="64643"/>
                </a:lnTo>
                <a:lnTo>
                  <a:pt x="7494547" y="64643"/>
                </a:lnTo>
                <a:lnTo>
                  <a:pt x="7447066" y="176766"/>
                </a:lnTo>
                <a:lnTo>
                  <a:pt x="7235405" y="176766"/>
                </a:lnTo>
                <a:lnTo>
                  <a:pt x="7203369" y="271156"/>
                </a:lnTo>
                <a:lnTo>
                  <a:pt x="7479101" y="271156"/>
                </a:lnTo>
                <a:lnTo>
                  <a:pt x="7479101" y="775139"/>
                </a:lnTo>
                <a:lnTo>
                  <a:pt x="7358969" y="892983"/>
                </a:lnTo>
                <a:lnTo>
                  <a:pt x="7243985" y="892983"/>
                </a:lnTo>
                <a:lnTo>
                  <a:pt x="7243985" y="775139"/>
                </a:lnTo>
                <a:lnTo>
                  <a:pt x="7325790" y="775139"/>
                </a:lnTo>
                <a:lnTo>
                  <a:pt x="7325790" y="379275"/>
                </a:lnTo>
                <a:lnTo>
                  <a:pt x="7185635" y="379275"/>
                </a:lnTo>
                <a:lnTo>
                  <a:pt x="7185635" y="451354"/>
                </a:lnTo>
                <a:lnTo>
                  <a:pt x="7317781" y="451354"/>
                </a:lnTo>
                <a:lnTo>
                  <a:pt x="7276021" y="552608"/>
                </a:lnTo>
                <a:lnTo>
                  <a:pt x="7185635" y="552608"/>
                </a:lnTo>
                <a:lnTo>
                  <a:pt x="7185635" y="629836"/>
                </a:lnTo>
                <a:lnTo>
                  <a:pt x="7320069" y="629836"/>
                </a:lnTo>
                <a:lnTo>
                  <a:pt x="7276021" y="730518"/>
                </a:lnTo>
                <a:lnTo>
                  <a:pt x="7185635" y="730518"/>
                </a:lnTo>
                <a:lnTo>
                  <a:pt x="7185635" y="839209"/>
                </a:lnTo>
                <a:lnTo>
                  <a:pt x="7032324" y="902136"/>
                </a:lnTo>
                <a:lnTo>
                  <a:pt x="7032896" y="408450"/>
                </a:lnTo>
                <a:lnTo>
                  <a:pt x="6979695" y="408450"/>
                </a:lnTo>
                <a:lnTo>
                  <a:pt x="7068364" y="176766"/>
                </a:lnTo>
                <a:lnTo>
                  <a:pt x="7002577" y="176766"/>
                </a:lnTo>
                <a:lnTo>
                  <a:pt x="7002577" y="64643"/>
                </a:lnTo>
                <a:lnTo>
                  <a:pt x="7101543" y="64643"/>
                </a:lnTo>
                <a:close/>
                <a:moveTo>
                  <a:pt x="3054790" y="9153"/>
                </a:moveTo>
                <a:lnTo>
                  <a:pt x="3198377" y="9153"/>
                </a:lnTo>
                <a:lnTo>
                  <a:pt x="3198377" y="89813"/>
                </a:lnTo>
                <a:lnTo>
                  <a:pt x="3239565" y="89813"/>
                </a:lnTo>
                <a:lnTo>
                  <a:pt x="3216683" y="18306"/>
                </a:lnTo>
                <a:lnTo>
                  <a:pt x="3353977" y="18306"/>
                </a:lnTo>
                <a:lnTo>
                  <a:pt x="3376859" y="89813"/>
                </a:lnTo>
                <a:lnTo>
                  <a:pt x="3399741" y="89813"/>
                </a:lnTo>
                <a:lnTo>
                  <a:pt x="3341963" y="218526"/>
                </a:lnTo>
                <a:lnTo>
                  <a:pt x="3198377" y="218526"/>
                </a:lnTo>
                <a:lnTo>
                  <a:pt x="3198377" y="575491"/>
                </a:lnTo>
                <a:lnTo>
                  <a:pt x="3252150" y="258570"/>
                </a:lnTo>
                <a:lnTo>
                  <a:pt x="3382008" y="258570"/>
                </a:lnTo>
                <a:lnTo>
                  <a:pt x="3299631" y="692190"/>
                </a:lnTo>
                <a:lnTo>
                  <a:pt x="3198377" y="692190"/>
                </a:lnTo>
                <a:lnTo>
                  <a:pt x="3198377" y="767702"/>
                </a:lnTo>
                <a:lnTo>
                  <a:pt x="3407750" y="767702"/>
                </a:lnTo>
                <a:lnTo>
                  <a:pt x="3349972" y="894127"/>
                </a:lnTo>
                <a:lnTo>
                  <a:pt x="3046781" y="894127"/>
                </a:lnTo>
                <a:lnTo>
                  <a:pt x="3046781" y="218526"/>
                </a:lnTo>
                <a:lnTo>
                  <a:pt x="2994724" y="218526"/>
                </a:lnTo>
                <a:lnTo>
                  <a:pt x="2994724" y="757977"/>
                </a:lnTo>
                <a:lnTo>
                  <a:pt x="3042777" y="757977"/>
                </a:lnTo>
                <a:lnTo>
                  <a:pt x="2979279" y="894127"/>
                </a:lnTo>
                <a:lnTo>
                  <a:pt x="2841413" y="894127"/>
                </a:lnTo>
                <a:lnTo>
                  <a:pt x="2841413" y="89813"/>
                </a:lnTo>
                <a:lnTo>
                  <a:pt x="3054790" y="89813"/>
                </a:lnTo>
                <a:close/>
                <a:moveTo>
                  <a:pt x="2508475" y="4004"/>
                </a:moveTo>
                <a:lnTo>
                  <a:pt x="2672083" y="4004"/>
                </a:lnTo>
                <a:lnTo>
                  <a:pt x="2672083" y="82949"/>
                </a:lnTo>
                <a:lnTo>
                  <a:pt x="2819674" y="82949"/>
                </a:lnTo>
                <a:lnTo>
                  <a:pt x="2771622" y="202509"/>
                </a:lnTo>
                <a:lnTo>
                  <a:pt x="2672083" y="202509"/>
                </a:lnTo>
                <a:lnTo>
                  <a:pt x="2672083" y="356392"/>
                </a:lnTo>
                <a:lnTo>
                  <a:pt x="2829399" y="356392"/>
                </a:lnTo>
                <a:lnTo>
                  <a:pt x="2783063" y="477097"/>
                </a:lnTo>
                <a:lnTo>
                  <a:pt x="2712700" y="477097"/>
                </a:lnTo>
                <a:lnTo>
                  <a:pt x="2712700" y="605238"/>
                </a:lnTo>
                <a:lnTo>
                  <a:pt x="2822535" y="605238"/>
                </a:lnTo>
                <a:lnTo>
                  <a:pt x="2776198" y="724226"/>
                </a:lnTo>
                <a:lnTo>
                  <a:pt x="2712700" y="724226"/>
                </a:lnTo>
                <a:lnTo>
                  <a:pt x="2712700" y="920442"/>
                </a:lnTo>
                <a:lnTo>
                  <a:pt x="2771622" y="947328"/>
                </a:lnTo>
                <a:lnTo>
                  <a:pt x="3402030" y="947328"/>
                </a:lnTo>
                <a:lnTo>
                  <a:pt x="3350544" y="1068605"/>
                </a:lnTo>
                <a:lnTo>
                  <a:pt x="2719564" y="1068605"/>
                </a:lnTo>
                <a:lnTo>
                  <a:pt x="2528497" y="979936"/>
                </a:lnTo>
                <a:lnTo>
                  <a:pt x="2528497" y="1031993"/>
                </a:lnTo>
                <a:lnTo>
                  <a:pt x="2379190" y="1085766"/>
                </a:lnTo>
                <a:lnTo>
                  <a:pt x="2379190" y="556041"/>
                </a:lnTo>
                <a:lnTo>
                  <a:pt x="2528497" y="556041"/>
                </a:lnTo>
                <a:lnTo>
                  <a:pt x="2528497" y="842070"/>
                </a:lnTo>
                <a:lnTo>
                  <a:pt x="2559388" y="856943"/>
                </a:lnTo>
                <a:lnTo>
                  <a:pt x="2559388" y="477097"/>
                </a:lnTo>
                <a:lnTo>
                  <a:pt x="2363172" y="477097"/>
                </a:lnTo>
                <a:lnTo>
                  <a:pt x="2363172" y="356392"/>
                </a:lnTo>
                <a:lnTo>
                  <a:pt x="2508475" y="356392"/>
                </a:lnTo>
                <a:lnTo>
                  <a:pt x="2508475" y="202509"/>
                </a:lnTo>
                <a:lnTo>
                  <a:pt x="2363172" y="202509"/>
                </a:lnTo>
                <a:lnTo>
                  <a:pt x="2363172" y="82949"/>
                </a:lnTo>
                <a:lnTo>
                  <a:pt x="2508475" y="82949"/>
                </a:lnTo>
                <a:close/>
                <a:moveTo>
                  <a:pt x="1346053" y="0"/>
                </a:moveTo>
                <a:lnTo>
                  <a:pt x="1527395" y="0"/>
                </a:lnTo>
                <a:lnTo>
                  <a:pt x="1527395" y="78944"/>
                </a:lnTo>
                <a:lnTo>
                  <a:pt x="1691576" y="78944"/>
                </a:lnTo>
                <a:lnTo>
                  <a:pt x="1637230" y="198504"/>
                </a:lnTo>
                <a:lnTo>
                  <a:pt x="1527395" y="198504"/>
                </a:lnTo>
                <a:lnTo>
                  <a:pt x="1527395" y="352388"/>
                </a:lnTo>
                <a:lnTo>
                  <a:pt x="1701873" y="352388"/>
                </a:lnTo>
                <a:lnTo>
                  <a:pt x="1650388" y="473092"/>
                </a:lnTo>
                <a:lnTo>
                  <a:pt x="1572016" y="473092"/>
                </a:lnTo>
                <a:lnTo>
                  <a:pt x="1572016" y="601233"/>
                </a:lnTo>
                <a:lnTo>
                  <a:pt x="1694436" y="601233"/>
                </a:lnTo>
                <a:lnTo>
                  <a:pt x="1642951" y="719649"/>
                </a:lnTo>
                <a:lnTo>
                  <a:pt x="1572016" y="719649"/>
                </a:lnTo>
                <a:lnTo>
                  <a:pt x="1572588" y="915865"/>
                </a:lnTo>
                <a:lnTo>
                  <a:pt x="1637803" y="943324"/>
                </a:lnTo>
                <a:lnTo>
                  <a:pt x="2244756" y="942752"/>
                </a:lnTo>
                <a:lnTo>
                  <a:pt x="2189838" y="1064028"/>
                </a:lnTo>
                <a:lnTo>
                  <a:pt x="1580025" y="1064028"/>
                </a:lnTo>
                <a:lnTo>
                  <a:pt x="1368363" y="975931"/>
                </a:lnTo>
                <a:lnTo>
                  <a:pt x="1368363" y="1027989"/>
                </a:lnTo>
                <a:lnTo>
                  <a:pt x="1202466" y="1081762"/>
                </a:lnTo>
                <a:lnTo>
                  <a:pt x="1202466" y="552036"/>
                </a:lnTo>
                <a:lnTo>
                  <a:pt x="1368363" y="552036"/>
                </a:lnTo>
                <a:lnTo>
                  <a:pt x="1367791" y="837493"/>
                </a:lnTo>
                <a:lnTo>
                  <a:pt x="1402114" y="852939"/>
                </a:lnTo>
                <a:lnTo>
                  <a:pt x="1402687" y="473092"/>
                </a:lnTo>
                <a:lnTo>
                  <a:pt x="1184732" y="473092"/>
                </a:lnTo>
                <a:lnTo>
                  <a:pt x="1184732" y="352388"/>
                </a:lnTo>
                <a:lnTo>
                  <a:pt x="1346053" y="352388"/>
                </a:lnTo>
                <a:lnTo>
                  <a:pt x="1346053" y="198504"/>
                </a:lnTo>
                <a:lnTo>
                  <a:pt x="1184732" y="198504"/>
                </a:lnTo>
                <a:lnTo>
                  <a:pt x="1184732" y="78944"/>
                </a:lnTo>
                <a:lnTo>
                  <a:pt x="1346053" y="78944"/>
                </a:lnTo>
                <a:close/>
              </a:path>
            </a:pathLst>
          </a:cu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9" name="任意多边形 1178"/>
          <p:cNvSpPr/>
          <p:nvPr/>
        </p:nvSpPr>
        <p:spPr>
          <a:xfrm>
            <a:off x="5436685" y="1757364"/>
            <a:ext cx="2223018" cy="1085766"/>
          </a:xfrm>
          <a:custGeom>
            <a:avLst/>
            <a:gdLst/>
            <a:ahLst/>
            <a:cxnLst/>
            <a:rect l="l" t="t" r="r" b="b"/>
            <a:pathLst>
              <a:path w="2223018" h="1085766">
                <a:moveTo>
                  <a:pt x="717361" y="632124"/>
                </a:moveTo>
                <a:lnTo>
                  <a:pt x="717361" y="765986"/>
                </a:lnTo>
                <a:lnTo>
                  <a:pt x="855227" y="765986"/>
                </a:lnTo>
                <a:lnTo>
                  <a:pt x="854083" y="632124"/>
                </a:lnTo>
                <a:close/>
                <a:moveTo>
                  <a:pt x="545172" y="510276"/>
                </a:moveTo>
                <a:lnTo>
                  <a:pt x="1029133" y="510276"/>
                </a:lnTo>
                <a:lnTo>
                  <a:pt x="1029133" y="751112"/>
                </a:lnTo>
                <a:lnTo>
                  <a:pt x="855227" y="887262"/>
                </a:lnTo>
                <a:lnTo>
                  <a:pt x="545172" y="887834"/>
                </a:lnTo>
                <a:close/>
                <a:moveTo>
                  <a:pt x="542884" y="19450"/>
                </a:moveTo>
                <a:lnTo>
                  <a:pt x="1018836" y="19450"/>
                </a:lnTo>
                <a:lnTo>
                  <a:pt x="1018836" y="347239"/>
                </a:lnTo>
                <a:lnTo>
                  <a:pt x="845502" y="475952"/>
                </a:lnTo>
                <a:lnTo>
                  <a:pt x="806030" y="476525"/>
                </a:lnTo>
                <a:lnTo>
                  <a:pt x="806030" y="355820"/>
                </a:lnTo>
                <a:lnTo>
                  <a:pt x="845502" y="356392"/>
                </a:lnTo>
                <a:lnTo>
                  <a:pt x="845502" y="142443"/>
                </a:lnTo>
                <a:lnTo>
                  <a:pt x="778572" y="142443"/>
                </a:lnTo>
                <a:lnTo>
                  <a:pt x="702488" y="475952"/>
                </a:lnTo>
                <a:lnTo>
                  <a:pt x="530870" y="476525"/>
                </a:lnTo>
                <a:lnTo>
                  <a:pt x="606954" y="142443"/>
                </a:lnTo>
                <a:lnTo>
                  <a:pt x="542884" y="142443"/>
                </a:lnTo>
                <a:close/>
                <a:moveTo>
                  <a:pt x="1870058" y="9153"/>
                </a:moveTo>
                <a:lnTo>
                  <a:pt x="2013645" y="9153"/>
                </a:lnTo>
                <a:lnTo>
                  <a:pt x="2013645" y="89813"/>
                </a:lnTo>
                <a:lnTo>
                  <a:pt x="2054833" y="89813"/>
                </a:lnTo>
                <a:lnTo>
                  <a:pt x="2031951" y="18306"/>
                </a:lnTo>
                <a:lnTo>
                  <a:pt x="2169245" y="18306"/>
                </a:lnTo>
                <a:lnTo>
                  <a:pt x="2192127" y="89813"/>
                </a:lnTo>
                <a:lnTo>
                  <a:pt x="2215009" y="89813"/>
                </a:lnTo>
                <a:lnTo>
                  <a:pt x="2157231" y="218526"/>
                </a:lnTo>
                <a:lnTo>
                  <a:pt x="2013645" y="218526"/>
                </a:lnTo>
                <a:lnTo>
                  <a:pt x="2013645" y="575490"/>
                </a:lnTo>
                <a:lnTo>
                  <a:pt x="2067418" y="258570"/>
                </a:lnTo>
                <a:lnTo>
                  <a:pt x="2197276" y="258570"/>
                </a:lnTo>
                <a:lnTo>
                  <a:pt x="2114899" y="692190"/>
                </a:lnTo>
                <a:lnTo>
                  <a:pt x="2013645" y="692190"/>
                </a:lnTo>
                <a:lnTo>
                  <a:pt x="2013645" y="767702"/>
                </a:lnTo>
                <a:lnTo>
                  <a:pt x="2223018" y="767702"/>
                </a:lnTo>
                <a:lnTo>
                  <a:pt x="2165240" y="894127"/>
                </a:lnTo>
                <a:lnTo>
                  <a:pt x="1862050" y="894127"/>
                </a:lnTo>
                <a:lnTo>
                  <a:pt x="1862050" y="218526"/>
                </a:lnTo>
                <a:lnTo>
                  <a:pt x="1809992" y="218526"/>
                </a:lnTo>
                <a:lnTo>
                  <a:pt x="1809992" y="757977"/>
                </a:lnTo>
                <a:lnTo>
                  <a:pt x="1858045" y="757977"/>
                </a:lnTo>
                <a:lnTo>
                  <a:pt x="1794547" y="894127"/>
                </a:lnTo>
                <a:lnTo>
                  <a:pt x="1656681" y="894127"/>
                </a:lnTo>
                <a:lnTo>
                  <a:pt x="1656681" y="89813"/>
                </a:lnTo>
                <a:lnTo>
                  <a:pt x="1870058" y="89813"/>
                </a:lnTo>
                <a:close/>
                <a:moveTo>
                  <a:pt x="1323743" y="4004"/>
                </a:moveTo>
                <a:lnTo>
                  <a:pt x="1487351" y="4004"/>
                </a:lnTo>
                <a:lnTo>
                  <a:pt x="1487351" y="82948"/>
                </a:lnTo>
                <a:lnTo>
                  <a:pt x="1634942" y="82948"/>
                </a:lnTo>
                <a:lnTo>
                  <a:pt x="1586890" y="202509"/>
                </a:lnTo>
                <a:lnTo>
                  <a:pt x="1487351" y="202509"/>
                </a:lnTo>
                <a:lnTo>
                  <a:pt x="1487351" y="356392"/>
                </a:lnTo>
                <a:lnTo>
                  <a:pt x="1644667" y="356392"/>
                </a:lnTo>
                <a:lnTo>
                  <a:pt x="1598331" y="477097"/>
                </a:lnTo>
                <a:lnTo>
                  <a:pt x="1527968" y="477097"/>
                </a:lnTo>
                <a:lnTo>
                  <a:pt x="1527968" y="605238"/>
                </a:lnTo>
                <a:lnTo>
                  <a:pt x="1637803" y="605238"/>
                </a:lnTo>
                <a:lnTo>
                  <a:pt x="1591466" y="724226"/>
                </a:lnTo>
                <a:lnTo>
                  <a:pt x="1527968" y="724226"/>
                </a:lnTo>
                <a:lnTo>
                  <a:pt x="1527968" y="920442"/>
                </a:lnTo>
                <a:lnTo>
                  <a:pt x="1586890" y="947328"/>
                </a:lnTo>
                <a:lnTo>
                  <a:pt x="2217298" y="947328"/>
                </a:lnTo>
                <a:lnTo>
                  <a:pt x="2165812" y="1068605"/>
                </a:lnTo>
                <a:lnTo>
                  <a:pt x="1534832" y="1068605"/>
                </a:lnTo>
                <a:lnTo>
                  <a:pt x="1343765" y="979936"/>
                </a:lnTo>
                <a:lnTo>
                  <a:pt x="1343765" y="1031993"/>
                </a:lnTo>
                <a:lnTo>
                  <a:pt x="1194458" y="1085766"/>
                </a:lnTo>
                <a:lnTo>
                  <a:pt x="1194458" y="556041"/>
                </a:lnTo>
                <a:lnTo>
                  <a:pt x="1343765" y="556041"/>
                </a:lnTo>
                <a:lnTo>
                  <a:pt x="1343765" y="842070"/>
                </a:lnTo>
                <a:lnTo>
                  <a:pt x="1374656" y="856943"/>
                </a:lnTo>
                <a:lnTo>
                  <a:pt x="1374656" y="477097"/>
                </a:lnTo>
                <a:lnTo>
                  <a:pt x="1178440" y="477097"/>
                </a:lnTo>
                <a:lnTo>
                  <a:pt x="1178440" y="356392"/>
                </a:lnTo>
                <a:lnTo>
                  <a:pt x="1323743" y="356392"/>
                </a:lnTo>
                <a:lnTo>
                  <a:pt x="1323743" y="202509"/>
                </a:lnTo>
                <a:lnTo>
                  <a:pt x="1178440" y="202509"/>
                </a:lnTo>
                <a:lnTo>
                  <a:pt x="1178440" y="82948"/>
                </a:lnTo>
                <a:lnTo>
                  <a:pt x="1323743" y="82948"/>
                </a:lnTo>
                <a:close/>
                <a:moveTo>
                  <a:pt x="161321" y="0"/>
                </a:moveTo>
                <a:lnTo>
                  <a:pt x="342663" y="0"/>
                </a:lnTo>
                <a:lnTo>
                  <a:pt x="342663" y="78944"/>
                </a:lnTo>
                <a:lnTo>
                  <a:pt x="506844" y="78944"/>
                </a:lnTo>
                <a:lnTo>
                  <a:pt x="452498" y="198504"/>
                </a:lnTo>
                <a:lnTo>
                  <a:pt x="342663" y="198504"/>
                </a:lnTo>
                <a:lnTo>
                  <a:pt x="342663" y="352388"/>
                </a:lnTo>
                <a:lnTo>
                  <a:pt x="517141" y="352388"/>
                </a:lnTo>
                <a:lnTo>
                  <a:pt x="465656" y="473092"/>
                </a:lnTo>
                <a:lnTo>
                  <a:pt x="387284" y="473092"/>
                </a:lnTo>
                <a:lnTo>
                  <a:pt x="387284" y="601233"/>
                </a:lnTo>
                <a:lnTo>
                  <a:pt x="509704" y="601233"/>
                </a:lnTo>
                <a:lnTo>
                  <a:pt x="458219" y="719649"/>
                </a:lnTo>
                <a:lnTo>
                  <a:pt x="387284" y="719649"/>
                </a:lnTo>
                <a:lnTo>
                  <a:pt x="387856" y="915865"/>
                </a:lnTo>
                <a:lnTo>
                  <a:pt x="453070" y="943324"/>
                </a:lnTo>
                <a:lnTo>
                  <a:pt x="1060024" y="942752"/>
                </a:lnTo>
                <a:lnTo>
                  <a:pt x="1005107" y="1064028"/>
                </a:lnTo>
                <a:lnTo>
                  <a:pt x="395293" y="1064028"/>
                </a:lnTo>
                <a:lnTo>
                  <a:pt x="183631" y="975931"/>
                </a:lnTo>
                <a:lnTo>
                  <a:pt x="183631" y="1027988"/>
                </a:lnTo>
                <a:lnTo>
                  <a:pt x="17734" y="1081762"/>
                </a:lnTo>
                <a:lnTo>
                  <a:pt x="17734" y="552036"/>
                </a:lnTo>
                <a:lnTo>
                  <a:pt x="183631" y="552036"/>
                </a:lnTo>
                <a:lnTo>
                  <a:pt x="183059" y="837493"/>
                </a:lnTo>
                <a:lnTo>
                  <a:pt x="217383" y="852939"/>
                </a:lnTo>
                <a:lnTo>
                  <a:pt x="217955" y="473092"/>
                </a:lnTo>
                <a:lnTo>
                  <a:pt x="0" y="473092"/>
                </a:lnTo>
                <a:lnTo>
                  <a:pt x="0" y="352388"/>
                </a:lnTo>
                <a:lnTo>
                  <a:pt x="161321" y="352388"/>
                </a:lnTo>
                <a:lnTo>
                  <a:pt x="161321" y="198504"/>
                </a:lnTo>
                <a:lnTo>
                  <a:pt x="0" y="198504"/>
                </a:lnTo>
                <a:lnTo>
                  <a:pt x="0" y="78944"/>
                </a:lnTo>
                <a:lnTo>
                  <a:pt x="161321" y="78944"/>
                </a:lnTo>
                <a:close/>
              </a:path>
            </a:pathLst>
          </a:custGeom>
          <a:solidFill>
            <a:srgbClr val="CCEB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2" name="任意多边形 1181"/>
          <p:cNvSpPr/>
          <p:nvPr/>
        </p:nvSpPr>
        <p:spPr>
          <a:xfrm>
            <a:off x="4250366" y="1781964"/>
            <a:ext cx="1046294" cy="1040573"/>
          </a:xfrm>
          <a:custGeom>
            <a:avLst/>
            <a:gdLst/>
            <a:ahLst/>
            <a:cxnLst/>
            <a:rect l="l" t="t" r="r" b="b"/>
            <a:pathLst>
              <a:path w="1046294" h="1040573">
                <a:moveTo>
                  <a:pt x="695051" y="648713"/>
                </a:moveTo>
                <a:lnTo>
                  <a:pt x="897559" y="648713"/>
                </a:lnTo>
                <a:lnTo>
                  <a:pt x="1046294" y="1040573"/>
                </a:lnTo>
                <a:lnTo>
                  <a:pt x="843786" y="1040573"/>
                </a:lnTo>
                <a:close/>
                <a:moveTo>
                  <a:pt x="148735" y="648713"/>
                </a:moveTo>
                <a:lnTo>
                  <a:pt x="351244" y="648713"/>
                </a:lnTo>
                <a:lnTo>
                  <a:pt x="202509" y="1040573"/>
                </a:lnTo>
                <a:lnTo>
                  <a:pt x="0" y="1040573"/>
                </a:lnTo>
                <a:close/>
                <a:moveTo>
                  <a:pt x="240837" y="133861"/>
                </a:moveTo>
                <a:lnTo>
                  <a:pt x="240837" y="463367"/>
                </a:lnTo>
                <a:lnTo>
                  <a:pt x="811178" y="463367"/>
                </a:lnTo>
                <a:lnTo>
                  <a:pt x="811178" y="133861"/>
                </a:lnTo>
                <a:close/>
                <a:moveTo>
                  <a:pt x="50913" y="0"/>
                </a:moveTo>
                <a:lnTo>
                  <a:pt x="1001674" y="0"/>
                </a:lnTo>
                <a:lnTo>
                  <a:pt x="1001674" y="463367"/>
                </a:lnTo>
                <a:lnTo>
                  <a:pt x="811178" y="600088"/>
                </a:lnTo>
                <a:lnTo>
                  <a:pt x="50913" y="6000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4" name="任意多边形 1183"/>
          <p:cNvSpPr/>
          <p:nvPr/>
        </p:nvSpPr>
        <p:spPr>
          <a:xfrm>
            <a:off x="8343699" y="1769949"/>
            <a:ext cx="3415759" cy="1090915"/>
          </a:xfrm>
          <a:custGeom>
            <a:avLst/>
            <a:gdLst/>
            <a:ahLst/>
            <a:cxnLst/>
            <a:rect l="l" t="t" r="r" b="b"/>
            <a:pathLst>
              <a:path w="3415759" h="1090915">
                <a:moveTo>
                  <a:pt x="1823149" y="590936"/>
                </a:moveTo>
                <a:lnTo>
                  <a:pt x="1999343" y="590936"/>
                </a:lnTo>
                <a:lnTo>
                  <a:pt x="2042247" y="673313"/>
                </a:lnTo>
                <a:lnTo>
                  <a:pt x="2224733" y="593225"/>
                </a:lnTo>
                <a:lnTo>
                  <a:pt x="2204139" y="739671"/>
                </a:lnTo>
                <a:lnTo>
                  <a:pt x="2101741" y="788868"/>
                </a:lnTo>
                <a:lnTo>
                  <a:pt x="2235603" y="1049155"/>
                </a:lnTo>
                <a:lnTo>
                  <a:pt x="2055404" y="1049155"/>
                </a:lnTo>
                <a:close/>
                <a:moveTo>
                  <a:pt x="2506186" y="552036"/>
                </a:moveTo>
                <a:lnTo>
                  <a:pt x="2506186" y="860948"/>
                </a:lnTo>
                <a:lnTo>
                  <a:pt x="2549091" y="860948"/>
                </a:lnTo>
                <a:lnTo>
                  <a:pt x="2549091" y="552036"/>
                </a:lnTo>
                <a:close/>
                <a:moveTo>
                  <a:pt x="2703546" y="339803"/>
                </a:moveTo>
                <a:lnTo>
                  <a:pt x="2891753" y="339803"/>
                </a:lnTo>
                <a:lnTo>
                  <a:pt x="2891753" y="885546"/>
                </a:lnTo>
                <a:lnTo>
                  <a:pt x="2991863" y="945612"/>
                </a:lnTo>
                <a:lnTo>
                  <a:pt x="3415759" y="945612"/>
                </a:lnTo>
                <a:lnTo>
                  <a:pt x="3360269" y="1057736"/>
                </a:lnTo>
                <a:lnTo>
                  <a:pt x="2944955" y="1057736"/>
                </a:lnTo>
                <a:lnTo>
                  <a:pt x="2870587" y="1015403"/>
                </a:lnTo>
                <a:lnTo>
                  <a:pt x="2741874" y="1078902"/>
                </a:lnTo>
                <a:lnTo>
                  <a:pt x="2741874" y="463367"/>
                </a:lnTo>
                <a:lnTo>
                  <a:pt x="2703546" y="463367"/>
                </a:lnTo>
                <a:close/>
                <a:moveTo>
                  <a:pt x="438196" y="263147"/>
                </a:moveTo>
                <a:lnTo>
                  <a:pt x="624687" y="263147"/>
                </a:lnTo>
                <a:lnTo>
                  <a:pt x="623543" y="1005678"/>
                </a:lnTo>
                <a:lnTo>
                  <a:pt x="439340" y="1089771"/>
                </a:lnTo>
                <a:close/>
                <a:moveTo>
                  <a:pt x="884401" y="243125"/>
                </a:moveTo>
                <a:lnTo>
                  <a:pt x="1050298" y="993665"/>
                </a:lnTo>
                <a:lnTo>
                  <a:pt x="868956" y="993665"/>
                </a:lnTo>
                <a:lnTo>
                  <a:pt x="705919" y="243697"/>
                </a:lnTo>
                <a:close/>
                <a:moveTo>
                  <a:pt x="2506186" y="142443"/>
                </a:moveTo>
                <a:lnTo>
                  <a:pt x="2506186" y="422179"/>
                </a:lnTo>
                <a:lnTo>
                  <a:pt x="2549091" y="422179"/>
                </a:lnTo>
                <a:lnTo>
                  <a:pt x="2549091" y="142443"/>
                </a:lnTo>
                <a:close/>
                <a:moveTo>
                  <a:pt x="1362642" y="132718"/>
                </a:moveTo>
                <a:lnTo>
                  <a:pt x="1362642" y="399869"/>
                </a:lnTo>
                <a:lnTo>
                  <a:pt x="1424996" y="399869"/>
                </a:lnTo>
                <a:lnTo>
                  <a:pt x="1424996" y="132718"/>
                </a:lnTo>
                <a:close/>
                <a:moveTo>
                  <a:pt x="1802555" y="129858"/>
                </a:moveTo>
                <a:lnTo>
                  <a:pt x="1802555" y="227679"/>
                </a:lnTo>
                <a:lnTo>
                  <a:pt x="2038243" y="227679"/>
                </a:lnTo>
                <a:lnTo>
                  <a:pt x="1987329" y="347240"/>
                </a:lnTo>
                <a:lnTo>
                  <a:pt x="1802555" y="347240"/>
                </a:lnTo>
                <a:lnTo>
                  <a:pt x="1802555" y="435909"/>
                </a:lnTo>
                <a:lnTo>
                  <a:pt x="2051400" y="435909"/>
                </a:lnTo>
                <a:lnTo>
                  <a:pt x="2051400" y="129858"/>
                </a:lnTo>
                <a:close/>
                <a:moveTo>
                  <a:pt x="2802512" y="10869"/>
                </a:moveTo>
                <a:cubicBezTo>
                  <a:pt x="2817386" y="11251"/>
                  <a:pt x="2831973" y="15351"/>
                  <a:pt x="2846275" y="23169"/>
                </a:cubicBezTo>
                <a:cubicBezTo>
                  <a:pt x="2860576" y="30987"/>
                  <a:pt x="2872017" y="42714"/>
                  <a:pt x="2880598" y="58350"/>
                </a:cubicBezTo>
                <a:cubicBezTo>
                  <a:pt x="2889179" y="73986"/>
                  <a:pt x="2893469" y="89623"/>
                  <a:pt x="2893469" y="105259"/>
                </a:cubicBezTo>
                <a:cubicBezTo>
                  <a:pt x="2893088" y="121658"/>
                  <a:pt x="2886509" y="141394"/>
                  <a:pt x="2873733" y="164467"/>
                </a:cubicBezTo>
                <a:cubicBezTo>
                  <a:pt x="2860957" y="187540"/>
                  <a:pt x="2837217" y="199077"/>
                  <a:pt x="2802512" y="199077"/>
                </a:cubicBezTo>
                <a:cubicBezTo>
                  <a:pt x="2767045" y="199458"/>
                  <a:pt x="2742923" y="188017"/>
                  <a:pt x="2730147" y="164753"/>
                </a:cubicBezTo>
                <a:cubicBezTo>
                  <a:pt x="2717371" y="141489"/>
                  <a:pt x="2710887" y="121753"/>
                  <a:pt x="2710697" y="105545"/>
                </a:cubicBezTo>
                <a:cubicBezTo>
                  <a:pt x="2710506" y="89337"/>
                  <a:pt x="2714797" y="73605"/>
                  <a:pt x="2723568" y="58350"/>
                </a:cubicBezTo>
                <a:cubicBezTo>
                  <a:pt x="2732340" y="42714"/>
                  <a:pt x="2743781" y="30891"/>
                  <a:pt x="2757891" y="22883"/>
                </a:cubicBezTo>
                <a:cubicBezTo>
                  <a:pt x="2772002" y="14874"/>
                  <a:pt x="2786876" y="10869"/>
                  <a:pt x="2802512" y="10869"/>
                </a:cubicBezTo>
                <a:close/>
                <a:moveTo>
                  <a:pt x="2356307" y="10869"/>
                </a:moveTo>
                <a:lnTo>
                  <a:pt x="2693821" y="10869"/>
                </a:lnTo>
                <a:lnTo>
                  <a:pt x="2693821" y="422179"/>
                </a:lnTo>
                <a:lnTo>
                  <a:pt x="2630895" y="489110"/>
                </a:lnTo>
                <a:lnTo>
                  <a:pt x="2693821" y="550320"/>
                </a:lnTo>
                <a:lnTo>
                  <a:pt x="2693821" y="860948"/>
                </a:lnTo>
                <a:lnTo>
                  <a:pt x="2579409" y="985656"/>
                </a:lnTo>
                <a:lnTo>
                  <a:pt x="2506186" y="985656"/>
                </a:lnTo>
                <a:lnTo>
                  <a:pt x="2506186" y="1021124"/>
                </a:lnTo>
                <a:lnTo>
                  <a:pt x="2356307" y="1090915"/>
                </a:lnTo>
                <a:close/>
                <a:moveTo>
                  <a:pt x="21738" y="9725"/>
                </a:moveTo>
                <a:lnTo>
                  <a:pt x="1051442" y="9725"/>
                </a:lnTo>
                <a:lnTo>
                  <a:pt x="983939" y="150452"/>
                </a:lnTo>
                <a:lnTo>
                  <a:pt x="469659" y="150452"/>
                </a:lnTo>
                <a:lnTo>
                  <a:pt x="188779" y="993665"/>
                </a:lnTo>
                <a:lnTo>
                  <a:pt x="0" y="993665"/>
                </a:lnTo>
                <a:lnTo>
                  <a:pt x="278020" y="150452"/>
                </a:lnTo>
                <a:lnTo>
                  <a:pt x="21738" y="150452"/>
                </a:lnTo>
                <a:close/>
                <a:moveTo>
                  <a:pt x="1630365" y="7437"/>
                </a:moveTo>
                <a:lnTo>
                  <a:pt x="2223017" y="7437"/>
                </a:lnTo>
                <a:lnTo>
                  <a:pt x="2223017" y="418747"/>
                </a:lnTo>
                <a:lnTo>
                  <a:pt x="2051400" y="553753"/>
                </a:lnTo>
                <a:lnTo>
                  <a:pt x="1802555" y="553753"/>
                </a:lnTo>
                <a:lnTo>
                  <a:pt x="1802555" y="921014"/>
                </a:lnTo>
                <a:lnTo>
                  <a:pt x="1942137" y="921014"/>
                </a:lnTo>
                <a:lnTo>
                  <a:pt x="1886647" y="1046295"/>
                </a:lnTo>
                <a:lnTo>
                  <a:pt x="1630365" y="1046295"/>
                </a:lnTo>
                <a:close/>
                <a:moveTo>
                  <a:pt x="1188736" y="5149"/>
                </a:moveTo>
                <a:lnTo>
                  <a:pt x="1599474" y="5149"/>
                </a:lnTo>
                <a:lnTo>
                  <a:pt x="1599474" y="399869"/>
                </a:lnTo>
                <a:lnTo>
                  <a:pt x="1513093" y="501695"/>
                </a:lnTo>
                <a:lnTo>
                  <a:pt x="1513093" y="606954"/>
                </a:lnTo>
                <a:lnTo>
                  <a:pt x="1602906" y="606954"/>
                </a:lnTo>
                <a:lnTo>
                  <a:pt x="1555425" y="724798"/>
                </a:lnTo>
                <a:lnTo>
                  <a:pt x="1513093" y="724798"/>
                </a:lnTo>
                <a:lnTo>
                  <a:pt x="1513093" y="938176"/>
                </a:lnTo>
                <a:lnTo>
                  <a:pt x="1609771" y="938176"/>
                </a:lnTo>
                <a:lnTo>
                  <a:pt x="1561146" y="1056020"/>
                </a:lnTo>
                <a:lnTo>
                  <a:pt x="1188736" y="1056020"/>
                </a:lnTo>
                <a:lnTo>
                  <a:pt x="1188736" y="577207"/>
                </a:lnTo>
                <a:lnTo>
                  <a:pt x="1338043" y="577207"/>
                </a:lnTo>
                <a:lnTo>
                  <a:pt x="1338043" y="938176"/>
                </a:lnTo>
                <a:lnTo>
                  <a:pt x="1359782" y="938176"/>
                </a:lnTo>
                <a:lnTo>
                  <a:pt x="1359782" y="518857"/>
                </a:lnTo>
                <a:lnTo>
                  <a:pt x="1188736" y="518857"/>
                </a:lnTo>
                <a:close/>
                <a:moveTo>
                  <a:pt x="3036484" y="0"/>
                </a:moveTo>
                <a:lnTo>
                  <a:pt x="3203525" y="0"/>
                </a:lnTo>
                <a:lnTo>
                  <a:pt x="3185219" y="52058"/>
                </a:lnTo>
                <a:lnTo>
                  <a:pt x="3412326" y="52058"/>
                </a:lnTo>
                <a:lnTo>
                  <a:pt x="3364845" y="164181"/>
                </a:lnTo>
                <a:lnTo>
                  <a:pt x="3153184" y="164181"/>
                </a:lnTo>
                <a:lnTo>
                  <a:pt x="3121149" y="258571"/>
                </a:lnTo>
                <a:lnTo>
                  <a:pt x="3396881" y="258571"/>
                </a:lnTo>
                <a:lnTo>
                  <a:pt x="3396881" y="762554"/>
                </a:lnTo>
                <a:lnTo>
                  <a:pt x="3276748" y="880398"/>
                </a:lnTo>
                <a:lnTo>
                  <a:pt x="3161765" y="880398"/>
                </a:lnTo>
                <a:lnTo>
                  <a:pt x="3161765" y="762554"/>
                </a:lnTo>
                <a:lnTo>
                  <a:pt x="3243569" y="762554"/>
                </a:lnTo>
                <a:lnTo>
                  <a:pt x="3243569" y="366690"/>
                </a:lnTo>
                <a:lnTo>
                  <a:pt x="3103415" y="366690"/>
                </a:lnTo>
                <a:lnTo>
                  <a:pt x="3103415" y="438769"/>
                </a:lnTo>
                <a:lnTo>
                  <a:pt x="3235560" y="438769"/>
                </a:lnTo>
                <a:lnTo>
                  <a:pt x="3193800" y="540023"/>
                </a:lnTo>
                <a:lnTo>
                  <a:pt x="3103415" y="540023"/>
                </a:lnTo>
                <a:lnTo>
                  <a:pt x="3103415" y="617251"/>
                </a:lnTo>
                <a:lnTo>
                  <a:pt x="3237848" y="617251"/>
                </a:lnTo>
                <a:lnTo>
                  <a:pt x="3193800" y="717933"/>
                </a:lnTo>
                <a:lnTo>
                  <a:pt x="3103415" y="717933"/>
                </a:lnTo>
                <a:lnTo>
                  <a:pt x="3103415" y="826624"/>
                </a:lnTo>
                <a:lnTo>
                  <a:pt x="2950103" y="889551"/>
                </a:lnTo>
                <a:lnTo>
                  <a:pt x="2950675" y="395865"/>
                </a:lnTo>
                <a:lnTo>
                  <a:pt x="2897474" y="395865"/>
                </a:lnTo>
                <a:lnTo>
                  <a:pt x="2986143" y="164181"/>
                </a:lnTo>
                <a:lnTo>
                  <a:pt x="2920356" y="164181"/>
                </a:lnTo>
                <a:lnTo>
                  <a:pt x="2920356" y="52058"/>
                </a:lnTo>
                <a:lnTo>
                  <a:pt x="3019322" y="5205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58" name="直接连接符 2557"/>
          <p:cNvCxnSpPr/>
          <p:nvPr/>
        </p:nvCxnSpPr>
        <p:spPr>
          <a:xfrm flipV="1">
            <a:off x="11502189" y="4005263"/>
            <a:ext cx="0" cy="2863850"/>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0" name="直接连接符 1189"/>
          <p:cNvCxnSpPr/>
          <p:nvPr/>
        </p:nvCxnSpPr>
        <p:spPr>
          <a:xfrm flipV="1">
            <a:off x="9597967" y="5312331"/>
            <a:ext cx="0" cy="1543134"/>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1" name="直接连接符 1190"/>
          <p:cNvCxnSpPr/>
          <p:nvPr/>
        </p:nvCxnSpPr>
        <p:spPr>
          <a:xfrm flipV="1">
            <a:off x="5196916" y="5012268"/>
            <a:ext cx="0" cy="1880018"/>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2" name="直接连接符 1191"/>
          <p:cNvCxnSpPr/>
          <p:nvPr/>
        </p:nvCxnSpPr>
        <p:spPr>
          <a:xfrm flipV="1">
            <a:off x="1615239" y="5773738"/>
            <a:ext cx="0" cy="1084262"/>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59" name="直接连接符 1158"/>
          <p:cNvCxnSpPr/>
          <p:nvPr/>
        </p:nvCxnSpPr>
        <p:spPr>
          <a:xfrm>
            <a:off x="4235450" y="151685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1214" name="直接连接符 1213"/>
          <p:cNvCxnSpPr/>
          <p:nvPr/>
        </p:nvCxnSpPr>
        <p:spPr>
          <a:xfrm>
            <a:off x="4235450" y="298370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2351" name="Freeform 592"/>
          <p:cNvSpPr>
            <a:spLocks/>
          </p:cNvSpPr>
          <p:nvPr/>
        </p:nvSpPr>
        <p:spPr bwMode="auto">
          <a:xfrm>
            <a:off x="11006300" y="3485355"/>
            <a:ext cx="1120775" cy="458788"/>
          </a:xfrm>
          <a:custGeom>
            <a:avLst/>
            <a:gdLst>
              <a:gd name="T0" fmla="*/ 208 w 352"/>
              <a:gd name="T1" fmla="*/ 0 h 144"/>
              <a:gd name="T2" fmla="*/ 115 w 352"/>
              <a:gd name="T3" fmla="*/ 82 h 144"/>
              <a:gd name="T4" fmla="*/ 79 w 352"/>
              <a:gd name="T5" fmla="*/ 74 h 144"/>
              <a:gd name="T6" fmla="*/ 0 w 352"/>
              <a:gd name="T7" fmla="*/ 144 h 144"/>
              <a:gd name="T8" fmla="*/ 352 w 352"/>
              <a:gd name="T9" fmla="*/ 144 h 144"/>
              <a:gd name="T10" fmla="*/ 301 w 352"/>
              <a:gd name="T11" fmla="*/ 84 h 144"/>
              <a:gd name="T12" fmla="*/ 208 w 352"/>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352" h="144">
                <a:moveTo>
                  <a:pt x="208" y="0"/>
                </a:moveTo>
                <a:cubicBezTo>
                  <a:pt x="160" y="0"/>
                  <a:pt x="120" y="36"/>
                  <a:pt x="115" y="82"/>
                </a:cubicBezTo>
                <a:cubicBezTo>
                  <a:pt x="104" y="77"/>
                  <a:pt x="92" y="74"/>
                  <a:pt x="79" y="74"/>
                </a:cubicBezTo>
                <a:cubicBezTo>
                  <a:pt x="38" y="74"/>
                  <a:pt x="4" y="104"/>
                  <a:pt x="0" y="144"/>
                </a:cubicBezTo>
                <a:cubicBezTo>
                  <a:pt x="352" y="144"/>
                  <a:pt x="352" y="144"/>
                  <a:pt x="352" y="144"/>
                </a:cubicBezTo>
                <a:cubicBezTo>
                  <a:pt x="352" y="113"/>
                  <a:pt x="330" y="89"/>
                  <a:pt x="301" y="84"/>
                </a:cubicBezTo>
                <a:cubicBezTo>
                  <a:pt x="297" y="37"/>
                  <a:pt x="257" y="0"/>
                  <a:pt x="208"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5" name="任意多边形 1224"/>
          <p:cNvSpPr/>
          <p:nvPr/>
        </p:nvSpPr>
        <p:spPr>
          <a:xfrm>
            <a:off x="4330490" y="3084606"/>
            <a:ext cx="7317320" cy="453963"/>
          </a:xfrm>
          <a:custGeom>
            <a:avLst/>
            <a:gdLst/>
            <a:ahLst/>
            <a:cxnLst/>
            <a:rect l="l" t="t" r="r" b="b"/>
            <a:pathLst>
              <a:path w="7317320" h="453963">
                <a:moveTo>
                  <a:pt x="4890976" y="413854"/>
                </a:moveTo>
                <a:cubicBezTo>
                  <a:pt x="4899484" y="413854"/>
                  <a:pt x="4903738" y="419323"/>
                  <a:pt x="4903738" y="430262"/>
                </a:cubicBezTo>
                <a:cubicBezTo>
                  <a:pt x="4901307" y="444847"/>
                  <a:pt x="4895230" y="452748"/>
                  <a:pt x="4885506" y="453963"/>
                </a:cubicBezTo>
                <a:cubicBezTo>
                  <a:pt x="4885506" y="453963"/>
                  <a:pt x="4884898" y="453963"/>
                  <a:pt x="4883683" y="453963"/>
                </a:cubicBezTo>
                <a:cubicBezTo>
                  <a:pt x="4877606" y="452748"/>
                  <a:pt x="4873960" y="447886"/>
                  <a:pt x="4872744" y="439378"/>
                </a:cubicBezTo>
                <a:cubicBezTo>
                  <a:pt x="4873960" y="423577"/>
                  <a:pt x="4880036" y="415069"/>
                  <a:pt x="4890976" y="413854"/>
                </a:cubicBezTo>
                <a:close/>
                <a:moveTo>
                  <a:pt x="142775" y="329420"/>
                </a:moveTo>
                <a:cubicBezTo>
                  <a:pt x="161234" y="330103"/>
                  <a:pt x="184137" y="334547"/>
                  <a:pt x="211485" y="342751"/>
                </a:cubicBezTo>
                <a:cubicBezTo>
                  <a:pt x="257671" y="358552"/>
                  <a:pt x="282587" y="377391"/>
                  <a:pt x="286234" y="399269"/>
                </a:cubicBezTo>
                <a:cubicBezTo>
                  <a:pt x="291095" y="415069"/>
                  <a:pt x="271041" y="419323"/>
                  <a:pt x="226070" y="412031"/>
                </a:cubicBezTo>
                <a:cubicBezTo>
                  <a:pt x="222424" y="410815"/>
                  <a:pt x="220600" y="408992"/>
                  <a:pt x="220600" y="406561"/>
                </a:cubicBezTo>
                <a:cubicBezTo>
                  <a:pt x="220600" y="404131"/>
                  <a:pt x="222424" y="402915"/>
                  <a:pt x="226070" y="402915"/>
                </a:cubicBezTo>
                <a:cubicBezTo>
                  <a:pt x="228501" y="401700"/>
                  <a:pt x="232755" y="400484"/>
                  <a:pt x="238832" y="399269"/>
                </a:cubicBezTo>
                <a:cubicBezTo>
                  <a:pt x="250986" y="398053"/>
                  <a:pt x="257063" y="395622"/>
                  <a:pt x="257063" y="391976"/>
                </a:cubicBezTo>
                <a:cubicBezTo>
                  <a:pt x="255848" y="385899"/>
                  <a:pt x="240655" y="376176"/>
                  <a:pt x="211485" y="362806"/>
                </a:cubicBezTo>
                <a:cubicBezTo>
                  <a:pt x="201761" y="360375"/>
                  <a:pt x="198723" y="359160"/>
                  <a:pt x="202369" y="359160"/>
                </a:cubicBezTo>
                <a:cubicBezTo>
                  <a:pt x="169552" y="350652"/>
                  <a:pt x="143421" y="343967"/>
                  <a:pt x="123974" y="339105"/>
                </a:cubicBezTo>
                <a:cubicBezTo>
                  <a:pt x="121543" y="337890"/>
                  <a:pt x="120327" y="336066"/>
                  <a:pt x="120327" y="333636"/>
                </a:cubicBezTo>
                <a:cubicBezTo>
                  <a:pt x="121543" y="331205"/>
                  <a:pt x="123366" y="329989"/>
                  <a:pt x="125797" y="329989"/>
                </a:cubicBezTo>
                <a:cubicBezTo>
                  <a:pt x="130962" y="329382"/>
                  <a:pt x="136622" y="329192"/>
                  <a:pt x="142775" y="329420"/>
                </a:cubicBezTo>
                <a:close/>
                <a:moveTo>
                  <a:pt x="4150370" y="326343"/>
                </a:moveTo>
                <a:cubicBezTo>
                  <a:pt x="4105398" y="331205"/>
                  <a:pt x="4078051" y="342751"/>
                  <a:pt x="4068328" y="360983"/>
                </a:cubicBezTo>
                <a:cubicBezTo>
                  <a:pt x="4069544" y="375568"/>
                  <a:pt x="4073190" y="384684"/>
                  <a:pt x="4079267" y="388330"/>
                </a:cubicBezTo>
                <a:cubicBezTo>
                  <a:pt x="4097498" y="387114"/>
                  <a:pt x="4115122" y="382860"/>
                  <a:pt x="4132138" y="375568"/>
                </a:cubicBezTo>
                <a:cubicBezTo>
                  <a:pt x="4139430" y="373137"/>
                  <a:pt x="4148546" y="358552"/>
                  <a:pt x="4159486" y="331812"/>
                </a:cubicBezTo>
                <a:cubicBezTo>
                  <a:pt x="4160701" y="331812"/>
                  <a:pt x="4161308" y="331812"/>
                  <a:pt x="4161308" y="331812"/>
                </a:cubicBezTo>
                <a:cubicBezTo>
                  <a:pt x="4161308" y="328166"/>
                  <a:pt x="4157662" y="326343"/>
                  <a:pt x="4150370" y="326343"/>
                </a:cubicBezTo>
                <a:close/>
                <a:moveTo>
                  <a:pt x="3638066" y="313581"/>
                </a:moveTo>
                <a:cubicBezTo>
                  <a:pt x="3634420" y="318443"/>
                  <a:pt x="3628950" y="325735"/>
                  <a:pt x="3621658" y="335459"/>
                </a:cubicBezTo>
                <a:cubicBezTo>
                  <a:pt x="3609504" y="351259"/>
                  <a:pt x="3600388" y="364021"/>
                  <a:pt x="3594311" y="373745"/>
                </a:cubicBezTo>
                <a:cubicBezTo>
                  <a:pt x="3600388" y="379822"/>
                  <a:pt x="3606465" y="382860"/>
                  <a:pt x="3612542" y="382860"/>
                </a:cubicBezTo>
                <a:cubicBezTo>
                  <a:pt x="3625912" y="380430"/>
                  <a:pt x="3638066" y="370098"/>
                  <a:pt x="3649005" y="351867"/>
                </a:cubicBezTo>
                <a:cubicBezTo>
                  <a:pt x="3652651" y="344574"/>
                  <a:pt x="3656298" y="338497"/>
                  <a:pt x="3659944" y="333636"/>
                </a:cubicBezTo>
                <a:cubicBezTo>
                  <a:pt x="3657513" y="331205"/>
                  <a:pt x="3654474" y="328166"/>
                  <a:pt x="3650828" y="324520"/>
                </a:cubicBezTo>
                <a:cubicBezTo>
                  <a:pt x="3647182" y="320874"/>
                  <a:pt x="3644751" y="318443"/>
                  <a:pt x="3643536" y="317227"/>
                </a:cubicBezTo>
                <a:cubicBezTo>
                  <a:pt x="3642320" y="314796"/>
                  <a:pt x="3640497" y="313581"/>
                  <a:pt x="3638066" y="313581"/>
                </a:cubicBezTo>
                <a:close/>
                <a:moveTo>
                  <a:pt x="561938" y="309935"/>
                </a:moveTo>
                <a:cubicBezTo>
                  <a:pt x="563153" y="309935"/>
                  <a:pt x="563761" y="311150"/>
                  <a:pt x="563761" y="313581"/>
                </a:cubicBezTo>
                <a:cubicBezTo>
                  <a:pt x="560115" y="319658"/>
                  <a:pt x="555253" y="329382"/>
                  <a:pt x="549176" y="342751"/>
                </a:cubicBezTo>
                <a:cubicBezTo>
                  <a:pt x="528513" y="379214"/>
                  <a:pt x="516359" y="407777"/>
                  <a:pt x="512713" y="428439"/>
                </a:cubicBezTo>
                <a:cubicBezTo>
                  <a:pt x="512713" y="430870"/>
                  <a:pt x="512105" y="432085"/>
                  <a:pt x="510890" y="432085"/>
                </a:cubicBezTo>
                <a:cubicBezTo>
                  <a:pt x="498735" y="432085"/>
                  <a:pt x="492050" y="429655"/>
                  <a:pt x="490835" y="424793"/>
                </a:cubicBezTo>
                <a:lnTo>
                  <a:pt x="490835" y="422970"/>
                </a:lnTo>
                <a:cubicBezTo>
                  <a:pt x="492050" y="415677"/>
                  <a:pt x="493266" y="404738"/>
                  <a:pt x="494481" y="390153"/>
                </a:cubicBezTo>
                <a:cubicBezTo>
                  <a:pt x="495697" y="375568"/>
                  <a:pt x="496304" y="364629"/>
                  <a:pt x="496304" y="357336"/>
                </a:cubicBezTo>
                <a:cubicBezTo>
                  <a:pt x="496304" y="357336"/>
                  <a:pt x="496912" y="356729"/>
                  <a:pt x="498128" y="355513"/>
                </a:cubicBezTo>
                <a:cubicBezTo>
                  <a:pt x="499343" y="353082"/>
                  <a:pt x="501166" y="351867"/>
                  <a:pt x="503597" y="351867"/>
                </a:cubicBezTo>
                <a:cubicBezTo>
                  <a:pt x="506028" y="353082"/>
                  <a:pt x="508459" y="357336"/>
                  <a:pt x="510890" y="364629"/>
                </a:cubicBezTo>
                <a:cubicBezTo>
                  <a:pt x="512105" y="370706"/>
                  <a:pt x="513321" y="373745"/>
                  <a:pt x="514536" y="373745"/>
                </a:cubicBezTo>
                <a:cubicBezTo>
                  <a:pt x="516967" y="373745"/>
                  <a:pt x="518182" y="373137"/>
                  <a:pt x="518182" y="371922"/>
                </a:cubicBezTo>
                <a:cubicBezTo>
                  <a:pt x="531552" y="350044"/>
                  <a:pt x="546137" y="329382"/>
                  <a:pt x="561938" y="309935"/>
                </a:cubicBezTo>
                <a:close/>
                <a:moveTo>
                  <a:pt x="3546909" y="304465"/>
                </a:moveTo>
                <a:cubicBezTo>
                  <a:pt x="3537185" y="310542"/>
                  <a:pt x="3529285" y="313581"/>
                  <a:pt x="3523208" y="313581"/>
                </a:cubicBezTo>
                <a:cubicBezTo>
                  <a:pt x="3523208" y="329382"/>
                  <a:pt x="3525639" y="337890"/>
                  <a:pt x="3530501" y="339105"/>
                </a:cubicBezTo>
                <a:cubicBezTo>
                  <a:pt x="3531716" y="337890"/>
                  <a:pt x="3533539" y="334243"/>
                  <a:pt x="3535970" y="328166"/>
                </a:cubicBezTo>
                <a:cubicBezTo>
                  <a:pt x="3540832" y="318443"/>
                  <a:pt x="3544478" y="310542"/>
                  <a:pt x="3546909" y="304465"/>
                </a:cubicBezTo>
                <a:close/>
                <a:moveTo>
                  <a:pt x="3025866" y="296603"/>
                </a:moveTo>
                <a:cubicBezTo>
                  <a:pt x="3039996" y="297287"/>
                  <a:pt x="3046605" y="301731"/>
                  <a:pt x="3045693" y="309935"/>
                </a:cubicBezTo>
                <a:cubicBezTo>
                  <a:pt x="3045693" y="312366"/>
                  <a:pt x="3044477" y="315404"/>
                  <a:pt x="3042047" y="319050"/>
                </a:cubicBezTo>
                <a:cubicBezTo>
                  <a:pt x="3040831" y="321481"/>
                  <a:pt x="3040224" y="323304"/>
                  <a:pt x="3040224" y="324520"/>
                </a:cubicBezTo>
                <a:cubicBezTo>
                  <a:pt x="3037793" y="342751"/>
                  <a:pt x="3036577" y="363414"/>
                  <a:pt x="3036577" y="386507"/>
                </a:cubicBezTo>
                <a:cubicBezTo>
                  <a:pt x="3036577" y="398661"/>
                  <a:pt x="3048124" y="404131"/>
                  <a:pt x="3071217" y="402915"/>
                </a:cubicBezTo>
                <a:cubicBezTo>
                  <a:pt x="3135635" y="398053"/>
                  <a:pt x="3175744" y="390153"/>
                  <a:pt x="3191545" y="379214"/>
                </a:cubicBezTo>
                <a:cubicBezTo>
                  <a:pt x="3203699" y="358552"/>
                  <a:pt x="3210992" y="337282"/>
                  <a:pt x="3213422" y="315404"/>
                </a:cubicBezTo>
                <a:cubicBezTo>
                  <a:pt x="3214638" y="310542"/>
                  <a:pt x="3215853" y="309935"/>
                  <a:pt x="3217069" y="313581"/>
                </a:cubicBezTo>
                <a:cubicBezTo>
                  <a:pt x="3219499" y="322089"/>
                  <a:pt x="3220715" y="333028"/>
                  <a:pt x="3220715" y="346398"/>
                </a:cubicBezTo>
                <a:cubicBezTo>
                  <a:pt x="3220715" y="353690"/>
                  <a:pt x="3218892" y="362198"/>
                  <a:pt x="3215245" y="371922"/>
                </a:cubicBezTo>
                <a:cubicBezTo>
                  <a:pt x="3214030" y="379214"/>
                  <a:pt x="3212815" y="385291"/>
                  <a:pt x="3211599" y="390153"/>
                </a:cubicBezTo>
                <a:cubicBezTo>
                  <a:pt x="3199445" y="402307"/>
                  <a:pt x="3166628" y="412031"/>
                  <a:pt x="3113149" y="419323"/>
                </a:cubicBezTo>
                <a:cubicBezTo>
                  <a:pt x="3087625" y="422970"/>
                  <a:pt x="3067571" y="423577"/>
                  <a:pt x="3052986" y="421147"/>
                </a:cubicBezTo>
                <a:cubicBezTo>
                  <a:pt x="3026246" y="416285"/>
                  <a:pt x="3014092" y="404131"/>
                  <a:pt x="3016523" y="384684"/>
                </a:cubicBezTo>
                <a:cubicBezTo>
                  <a:pt x="3016523" y="378606"/>
                  <a:pt x="3017130" y="368275"/>
                  <a:pt x="3018346" y="353690"/>
                </a:cubicBezTo>
                <a:cubicBezTo>
                  <a:pt x="3019561" y="337890"/>
                  <a:pt x="3020169" y="326343"/>
                  <a:pt x="3020169" y="319050"/>
                </a:cubicBezTo>
                <a:cubicBezTo>
                  <a:pt x="3020169" y="314189"/>
                  <a:pt x="3017130" y="311150"/>
                  <a:pt x="3011053" y="309935"/>
                </a:cubicBezTo>
                <a:cubicBezTo>
                  <a:pt x="3008623" y="309935"/>
                  <a:pt x="3006799" y="309935"/>
                  <a:pt x="3005584" y="309935"/>
                </a:cubicBezTo>
                <a:cubicBezTo>
                  <a:pt x="3003153" y="307504"/>
                  <a:pt x="3001937" y="305073"/>
                  <a:pt x="3001937" y="302642"/>
                </a:cubicBezTo>
                <a:cubicBezTo>
                  <a:pt x="3003153" y="300211"/>
                  <a:pt x="3005584" y="298388"/>
                  <a:pt x="3009230" y="297173"/>
                </a:cubicBezTo>
                <a:cubicBezTo>
                  <a:pt x="3015611" y="296565"/>
                  <a:pt x="3021156" y="296375"/>
                  <a:pt x="3025866" y="296603"/>
                </a:cubicBezTo>
                <a:close/>
                <a:moveTo>
                  <a:pt x="3601603" y="286234"/>
                </a:moveTo>
                <a:cubicBezTo>
                  <a:pt x="3595526" y="289880"/>
                  <a:pt x="3588841" y="316012"/>
                  <a:pt x="3581549" y="364629"/>
                </a:cubicBezTo>
                <a:cubicBezTo>
                  <a:pt x="3600995" y="343967"/>
                  <a:pt x="3617404" y="323912"/>
                  <a:pt x="3630774" y="304465"/>
                </a:cubicBezTo>
                <a:cubicBezTo>
                  <a:pt x="3619835" y="292311"/>
                  <a:pt x="3610111" y="286234"/>
                  <a:pt x="3601603" y="286234"/>
                </a:cubicBezTo>
                <a:close/>
                <a:moveTo>
                  <a:pt x="3669060" y="242478"/>
                </a:moveTo>
                <a:cubicBezTo>
                  <a:pt x="3662983" y="243694"/>
                  <a:pt x="3653867" y="249163"/>
                  <a:pt x="3641712" y="258887"/>
                </a:cubicBezTo>
                <a:cubicBezTo>
                  <a:pt x="3633204" y="267395"/>
                  <a:pt x="3627127" y="271649"/>
                  <a:pt x="3623481" y="271649"/>
                </a:cubicBezTo>
                <a:cubicBezTo>
                  <a:pt x="3625912" y="276510"/>
                  <a:pt x="3631381" y="283195"/>
                  <a:pt x="3639889" y="291703"/>
                </a:cubicBezTo>
                <a:cubicBezTo>
                  <a:pt x="3641105" y="290488"/>
                  <a:pt x="3642320" y="288665"/>
                  <a:pt x="3643536" y="286234"/>
                </a:cubicBezTo>
                <a:cubicBezTo>
                  <a:pt x="3645966" y="283803"/>
                  <a:pt x="3647182" y="281980"/>
                  <a:pt x="3647182" y="280764"/>
                </a:cubicBezTo>
                <a:cubicBezTo>
                  <a:pt x="3650828" y="275903"/>
                  <a:pt x="3652043" y="276510"/>
                  <a:pt x="3650828" y="282587"/>
                </a:cubicBezTo>
                <a:cubicBezTo>
                  <a:pt x="3650828" y="285018"/>
                  <a:pt x="3649613" y="288665"/>
                  <a:pt x="3647182" y="293526"/>
                </a:cubicBezTo>
                <a:cubicBezTo>
                  <a:pt x="3645966" y="295957"/>
                  <a:pt x="3645359" y="297780"/>
                  <a:pt x="3645359" y="298996"/>
                </a:cubicBezTo>
                <a:cubicBezTo>
                  <a:pt x="3647790" y="300211"/>
                  <a:pt x="3651436" y="303250"/>
                  <a:pt x="3656298" y="308112"/>
                </a:cubicBezTo>
                <a:cubicBezTo>
                  <a:pt x="3661159" y="311758"/>
                  <a:pt x="3664805" y="314796"/>
                  <a:pt x="3667236" y="317227"/>
                </a:cubicBezTo>
                <a:cubicBezTo>
                  <a:pt x="3683037" y="281980"/>
                  <a:pt x="3687899" y="258887"/>
                  <a:pt x="3681822" y="247948"/>
                </a:cubicBezTo>
                <a:cubicBezTo>
                  <a:pt x="3681822" y="247948"/>
                  <a:pt x="3679998" y="246732"/>
                  <a:pt x="3676352" y="244301"/>
                </a:cubicBezTo>
                <a:cubicBezTo>
                  <a:pt x="3672706" y="243086"/>
                  <a:pt x="3670275" y="242478"/>
                  <a:pt x="3669060" y="242478"/>
                </a:cubicBezTo>
                <a:close/>
                <a:moveTo>
                  <a:pt x="662211" y="240655"/>
                </a:moveTo>
                <a:cubicBezTo>
                  <a:pt x="633040" y="255240"/>
                  <a:pt x="617847" y="266787"/>
                  <a:pt x="616632" y="275295"/>
                </a:cubicBezTo>
                <a:cubicBezTo>
                  <a:pt x="632433" y="295957"/>
                  <a:pt x="646410" y="295350"/>
                  <a:pt x="658564" y="273472"/>
                </a:cubicBezTo>
                <a:cubicBezTo>
                  <a:pt x="659780" y="269825"/>
                  <a:pt x="660387" y="264356"/>
                  <a:pt x="660387" y="257063"/>
                </a:cubicBezTo>
                <a:cubicBezTo>
                  <a:pt x="661603" y="249771"/>
                  <a:pt x="662211" y="244301"/>
                  <a:pt x="662211" y="240655"/>
                </a:cubicBezTo>
                <a:close/>
                <a:moveTo>
                  <a:pt x="140382" y="233363"/>
                </a:moveTo>
                <a:cubicBezTo>
                  <a:pt x="140382" y="234578"/>
                  <a:pt x="139774" y="237009"/>
                  <a:pt x="138559" y="240655"/>
                </a:cubicBezTo>
                <a:cubicBezTo>
                  <a:pt x="136128" y="245517"/>
                  <a:pt x="134305" y="249771"/>
                  <a:pt x="133089" y="253417"/>
                </a:cubicBezTo>
                <a:cubicBezTo>
                  <a:pt x="134305" y="252202"/>
                  <a:pt x="137343" y="250986"/>
                  <a:pt x="142205" y="249771"/>
                </a:cubicBezTo>
                <a:cubicBezTo>
                  <a:pt x="150713" y="246125"/>
                  <a:pt x="156790" y="243086"/>
                  <a:pt x="160437" y="240655"/>
                </a:cubicBezTo>
                <a:cubicBezTo>
                  <a:pt x="151929" y="239440"/>
                  <a:pt x="145244" y="237009"/>
                  <a:pt x="140382" y="233363"/>
                </a:cubicBezTo>
                <a:close/>
                <a:moveTo>
                  <a:pt x="726021" y="222424"/>
                </a:moveTo>
                <a:cubicBezTo>
                  <a:pt x="715082" y="222424"/>
                  <a:pt x="701712" y="225462"/>
                  <a:pt x="685911" y="231539"/>
                </a:cubicBezTo>
                <a:cubicBezTo>
                  <a:pt x="684696" y="235186"/>
                  <a:pt x="684088" y="241263"/>
                  <a:pt x="684088" y="249771"/>
                </a:cubicBezTo>
                <a:cubicBezTo>
                  <a:pt x="682873" y="258279"/>
                  <a:pt x="682265" y="264356"/>
                  <a:pt x="682265" y="268002"/>
                </a:cubicBezTo>
                <a:cubicBezTo>
                  <a:pt x="682265" y="275295"/>
                  <a:pt x="681050" y="281372"/>
                  <a:pt x="678619" y="286234"/>
                </a:cubicBezTo>
                <a:cubicBezTo>
                  <a:pt x="687127" y="277726"/>
                  <a:pt x="698674" y="265571"/>
                  <a:pt x="713259" y="249771"/>
                </a:cubicBezTo>
                <a:cubicBezTo>
                  <a:pt x="722982" y="238832"/>
                  <a:pt x="730275" y="230932"/>
                  <a:pt x="735136" y="226070"/>
                </a:cubicBezTo>
                <a:cubicBezTo>
                  <a:pt x="735136" y="223639"/>
                  <a:pt x="732098" y="222424"/>
                  <a:pt x="726021" y="222424"/>
                </a:cubicBezTo>
                <a:close/>
                <a:moveTo>
                  <a:pt x="4890976" y="216954"/>
                </a:moveTo>
                <a:cubicBezTo>
                  <a:pt x="4899484" y="216954"/>
                  <a:pt x="4903738" y="221816"/>
                  <a:pt x="4903738" y="231539"/>
                </a:cubicBezTo>
                <a:cubicBezTo>
                  <a:pt x="4902522" y="248555"/>
                  <a:pt x="4896445" y="257063"/>
                  <a:pt x="4885506" y="257063"/>
                </a:cubicBezTo>
                <a:cubicBezTo>
                  <a:pt x="4878214" y="255848"/>
                  <a:pt x="4873960" y="250379"/>
                  <a:pt x="4872744" y="240655"/>
                </a:cubicBezTo>
                <a:cubicBezTo>
                  <a:pt x="4875175" y="226070"/>
                  <a:pt x="4881252" y="218170"/>
                  <a:pt x="4890976" y="216954"/>
                </a:cubicBezTo>
                <a:close/>
                <a:moveTo>
                  <a:pt x="120327" y="213308"/>
                </a:moveTo>
                <a:cubicBezTo>
                  <a:pt x="97234" y="240047"/>
                  <a:pt x="79003" y="263141"/>
                  <a:pt x="65633" y="282587"/>
                </a:cubicBezTo>
                <a:cubicBezTo>
                  <a:pt x="72926" y="280157"/>
                  <a:pt x="86295" y="274079"/>
                  <a:pt x="105742" y="264356"/>
                </a:cubicBezTo>
                <a:cubicBezTo>
                  <a:pt x="111819" y="243694"/>
                  <a:pt x="116681" y="226678"/>
                  <a:pt x="120327" y="213308"/>
                </a:cubicBezTo>
                <a:close/>
                <a:moveTo>
                  <a:pt x="1995152" y="200546"/>
                </a:moveTo>
                <a:cubicBezTo>
                  <a:pt x="1989075" y="199331"/>
                  <a:pt x="1981175" y="201761"/>
                  <a:pt x="1971452" y="207839"/>
                </a:cubicBezTo>
                <a:cubicBezTo>
                  <a:pt x="1964159" y="210269"/>
                  <a:pt x="1958690" y="212093"/>
                  <a:pt x="1955043" y="213308"/>
                </a:cubicBezTo>
                <a:cubicBezTo>
                  <a:pt x="1953828" y="215739"/>
                  <a:pt x="1953220" y="218170"/>
                  <a:pt x="1953220" y="220601"/>
                </a:cubicBezTo>
                <a:cubicBezTo>
                  <a:pt x="1953220" y="226678"/>
                  <a:pt x="1954436" y="237617"/>
                  <a:pt x="1956866" y="253417"/>
                </a:cubicBezTo>
                <a:cubicBezTo>
                  <a:pt x="1960513" y="252202"/>
                  <a:pt x="1964159" y="250379"/>
                  <a:pt x="1967805" y="247948"/>
                </a:cubicBezTo>
                <a:cubicBezTo>
                  <a:pt x="1969021" y="247948"/>
                  <a:pt x="1970844" y="246125"/>
                  <a:pt x="1973275" y="242478"/>
                </a:cubicBezTo>
                <a:cubicBezTo>
                  <a:pt x="1976921" y="240047"/>
                  <a:pt x="1978744" y="238832"/>
                  <a:pt x="1978744" y="238832"/>
                </a:cubicBezTo>
                <a:cubicBezTo>
                  <a:pt x="1986037" y="225462"/>
                  <a:pt x="1991506" y="212700"/>
                  <a:pt x="1995152" y="200546"/>
                </a:cubicBezTo>
                <a:close/>
                <a:moveTo>
                  <a:pt x="463716" y="198951"/>
                </a:moveTo>
                <a:cubicBezTo>
                  <a:pt x="480580" y="199407"/>
                  <a:pt x="492658" y="206015"/>
                  <a:pt x="499951" y="218777"/>
                </a:cubicBezTo>
                <a:lnTo>
                  <a:pt x="499951" y="220601"/>
                </a:lnTo>
                <a:cubicBezTo>
                  <a:pt x="501166" y="225462"/>
                  <a:pt x="498735" y="227285"/>
                  <a:pt x="492658" y="226070"/>
                </a:cubicBezTo>
                <a:cubicBezTo>
                  <a:pt x="490227" y="226070"/>
                  <a:pt x="487189" y="224855"/>
                  <a:pt x="483542" y="222424"/>
                </a:cubicBezTo>
                <a:cubicBezTo>
                  <a:pt x="478681" y="219993"/>
                  <a:pt x="474427" y="218777"/>
                  <a:pt x="470780" y="218777"/>
                </a:cubicBezTo>
                <a:cubicBezTo>
                  <a:pt x="469565" y="218777"/>
                  <a:pt x="467134" y="218777"/>
                  <a:pt x="463488" y="218777"/>
                </a:cubicBezTo>
                <a:cubicBezTo>
                  <a:pt x="445256" y="217562"/>
                  <a:pt x="436141" y="212700"/>
                  <a:pt x="436141" y="204192"/>
                </a:cubicBezTo>
                <a:lnTo>
                  <a:pt x="436141" y="202369"/>
                </a:lnTo>
                <a:cubicBezTo>
                  <a:pt x="441002" y="201154"/>
                  <a:pt x="444041" y="200546"/>
                  <a:pt x="445256" y="200546"/>
                </a:cubicBezTo>
                <a:cubicBezTo>
                  <a:pt x="451941" y="199331"/>
                  <a:pt x="458094" y="198799"/>
                  <a:pt x="463716" y="198951"/>
                </a:cubicBezTo>
                <a:close/>
                <a:moveTo>
                  <a:pt x="4117553" y="184138"/>
                </a:moveTo>
                <a:cubicBezTo>
                  <a:pt x="4126061" y="182922"/>
                  <a:pt x="4129708" y="185353"/>
                  <a:pt x="4128492" y="191430"/>
                </a:cubicBezTo>
                <a:cubicBezTo>
                  <a:pt x="4128492" y="198723"/>
                  <a:pt x="4125453" y="204800"/>
                  <a:pt x="4119376" y="209662"/>
                </a:cubicBezTo>
                <a:cubicBezTo>
                  <a:pt x="4115730" y="212093"/>
                  <a:pt x="4113299" y="213916"/>
                  <a:pt x="4112084" y="215131"/>
                </a:cubicBezTo>
                <a:cubicBezTo>
                  <a:pt x="4098714" y="229716"/>
                  <a:pt x="4087167" y="243086"/>
                  <a:pt x="4077444" y="255240"/>
                </a:cubicBezTo>
                <a:cubicBezTo>
                  <a:pt x="4099322" y="247948"/>
                  <a:pt x="4118768" y="240655"/>
                  <a:pt x="4135784" y="233363"/>
                </a:cubicBezTo>
                <a:cubicBezTo>
                  <a:pt x="4145508" y="232147"/>
                  <a:pt x="4150977" y="235793"/>
                  <a:pt x="4152192" y="244301"/>
                </a:cubicBezTo>
                <a:cubicBezTo>
                  <a:pt x="4152192" y="249163"/>
                  <a:pt x="4149762" y="252202"/>
                  <a:pt x="4144900" y="253417"/>
                </a:cubicBezTo>
                <a:cubicBezTo>
                  <a:pt x="4142470" y="253417"/>
                  <a:pt x="4140646" y="254025"/>
                  <a:pt x="4139430" y="255240"/>
                </a:cubicBezTo>
                <a:cubicBezTo>
                  <a:pt x="4112691" y="267395"/>
                  <a:pt x="4086560" y="282587"/>
                  <a:pt x="4061036" y="300819"/>
                </a:cubicBezTo>
                <a:cubicBezTo>
                  <a:pt x="4053743" y="305681"/>
                  <a:pt x="4049489" y="312973"/>
                  <a:pt x="4048274" y="322697"/>
                </a:cubicBezTo>
                <a:cubicBezTo>
                  <a:pt x="4050705" y="332420"/>
                  <a:pt x="4054958" y="337890"/>
                  <a:pt x="4061036" y="339105"/>
                </a:cubicBezTo>
                <a:cubicBezTo>
                  <a:pt x="4062251" y="339105"/>
                  <a:pt x="4066505" y="337282"/>
                  <a:pt x="4073798" y="333636"/>
                </a:cubicBezTo>
                <a:cubicBezTo>
                  <a:pt x="4093244" y="322697"/>
                  <a:pt x="4113299" y="314189"/>
                  <a:pt x="4133962" y="308112"/>
                </a:cubicBezTo>
                <a:cubicBezTo>
                  <a:pt x="4149762" y="304465"/>
                  <a:pt x="4165562" y="303858"/>
                  <a:pt x="4181363" y="306288"/>
                </a:cubicBezTo>
                <a:cubicBezTo>
                  <a:pt x="4188656" y="307504"/>
                  <a:pt x="4192910" y="312973"/>
                  <a:pt x="4194125" y="322697"/>
                </a:cubicBezTo>
                <a:cubicBezTo>
                  <a:pt x="4194125" y="328774"/>
                  <a:pt x="4190479" y="335459"/>
                  <a:pt x="4183186" y="342751"/>
                </a:cubicBezTo>
                <a:cubicBezTo>
                  <a:pt x="4180756" y="346398"/>
                  <a:pt x="4175894" y="351259"/>
                  <a:pt x="4168601" y="357336"/>
                </a:cubicBezTo>
                <a:cubicBezTo>
                  <a:pt x="4162524" y="364629"/>
                  <a:pt x="4157662" y="370098"/>
                  <a:pt x="4154016" y="373745"/>
                </a:cubicBezTo>
                <a:cubicBezTo>
                  <a:pt x="4158878" y="374960"/>
                  <a:pt x="4161308" y="377391"/>
                  <a:pt x="4161308" y="381037"/>
                </a:cubicBezTo>
                <a:cubicBezTo>
                  <a:pt x="4161308" y="390761"/>
                  <a:pt x="4145508" y="397446"/>
                  <a:pt x="4113906" y="401092"/>
                </a:cubicBezTo>
                <a:cubicBezTo>
                  <a:pt x="4099322" y="402307"/>
                  <a:pt x="4089598" y="403523"/>
                  <a:pt x="4084736" y="404738"/>
                </a:cubicBezTo>
                <a:cubicBezTo>
                  <a:pt x="4072582" y="408384"/>
                  <a:pt x="4062251" y="410208"/>
                  <a:pt x="4053743" y="410208"/>
                </a:cubicBezTo>
                <a:cubicBezTo>
                  <a:pt x="4051312" y="410208"/>
                  <a:pt x="4050097" y="407169"/>
                  <a:pt x="4050097" y="401092"/>
                </a:cubicBezTo>
                <a:cubicBezTo>
                  <a:pt x="4050097" y="397446"/>
                  <a:pt x="4051312" y="395015"/>
                  <a:pt x="4053743" y="393799"/>
                </a:cubicBezTo>
                <a:cubicBezTo>
                  <a:pt x="4048881" y="373137"/>
                  <a:pt x="4040373" y="351867"/>
                  <a:pt x="4028219" y="329989"/>
                </a:cubicBezTo>
                <a:cubicBezTo>
                  <a:pt x="4028219" y="323912"/>
                  <a:pt x="4030650" y="316620"/>
                  <a:pt x="4035512" y="308112"/>
                </a:cubicBezTo>
                <a:cubicBezTo>
                  <a:pt x="4035512" y="308112"/>
                  <a:pt x="4036119" y="307504"/>
                  <a:pt x="4037335" y="306288"/>
                </a:cubicBezTo>
                <a:cubicBezTo>
                  <a:pt x="4038550" y="305073"/>
                  <a:pt x="4042196" y="301427"/>
                  <a:pt x="4048274" y="295350"/>
                </a:cubicBezTo>
                <a:cubicBezTo>
                  <a:pt x="4056782" y="288057"/>
                  <a:pt x="4061036" y="283803"/>
                  <a:pt x="4061036" y="282587"/>
                </a:cubicBezTo>
                <a:cubicBezTo>
                  <a:pt x="4061036" y="281372"/>
                  <a:pt x="4059820" y="280157"/>
                  <a:pt x="4057389" y="278941"/>
                </a:cubicBezTo>
                <a:cubicBezTo>
                  <a:pt x="4053743" y="276510"/>
                  <a:pt x="4051920" y="273472"/>
                  <a:pt x="4051920" y="269825"/>
                </a:cubicBezTo>
                <a:cubicBezTo>
                  <a:pt x="4051920" y="262533"/>
                  <a:pt x="4057997" y="253417"/>
                  <a:pt x="4070151" y="242478"/>
                </a:cubicBezTo>
                <a:cubicBezTo>
                  <a:pt x="4082306" y="230324"/>
                  <a:pt x="4088383" y="221208"/>
                  <a:pt x="4088383" y="215131"/>
                </a:cubicBezTo>
                <a:cubicBezTo>
                  <a:pt x="4085952" y="215131"/>
                  <a:pt x="4081698" y="216347"/>
                  <a:pt x="4075621" y="218777"/>
                </a:cubicBezTo>
                <a:cubicBezTo>
                  <a:pt x="4069544" y="222424"/>
                  <a:pt x="4064682" y="224247"/>
                  <a:pt x="4061036" y="224247"/>
                </a:cubicBezTo>
                <a:cubicBezTo>
                  <a:pt x="4052528" y="224247"/>
                  <a:pt x="4048274" y="221208"/>
                  <a:pt x="4048274" y="215131"/>
                </a:cubicBezTo>
                <a:cubicBezTo>
                  <a:pt x="4048274" y="213916"/>
                  <a:pt x="4048881" y="212093"/>
                  <a:pt x="4050097" y="209662"/>
                </a:cubicBezTo>
                <a:cubicBezTo>
                  <a:pt x="4088990" y="192646"/>
                  <a:pt x="4111476" y="184138"/>
                  <a:pt x="4117553" y="184138"/>
                </a:cubicBezTo>
                <a:close/>
                <a:moveTo>
                  <a:pt x="2080840" y="176845"/>
                </a:moveTo>
                <a:cubicBezTo>
                  <a:pt x="2067471" y="191430"/>
                  <a:pt x="2055316" y="206623"/>
                  <a:pt x="2044377" y="222424"/>
                </a:cubicBezTo>
                <a:cubicBezTo>
                  <a:pt x="2048024" y="221208"/>
                  <a:pt x="2055316" y="218777"/>
                  <a:pt x="2066255" y="215131"/>
                </a:cubicBezTo>
                <a:cubicBezTo>
                  <a:pt x="2071117" y="212700"/>
                  <a:pt x="2075371" y="210877"/>
                  <a:pt x="2079017" y="209662"/>
                </a:cubicBezTo>
                <a:cubicBezTo>
                  <a:pt x="2080233" y="198723"/>
                  <a:pt x="2080840" y="187784"/>
                  <a:pt x="2080840" y="176845"/>
                </a:cubicBezTo>
                <a:close/>
                <a:moveTo>
                  <a:pt x="3597957" y="165906"/>
                </a:moveTo>
                <a:cubicBezTo>
                  <a:pt x="3582156" y="173199"/>
                  <a:pt x="3565748" y="184138"/>
                  <a:pt x="3548732" y="198723"/>
                </a:cubicBezTo>
                <a:cubicBezTo>
                  <a:pt x="3539008" y="207231"/>
                  <a:pt x="3530501" y="207231"/>
                  <a:pt x="3523208" y="198723"/>
                </a:cubicBezTo>
                <a:cubicBezTo>
                  <a:pt x="3507407" y="214523"/>
                  <a:pt x="3494038" y="229716"/>
                  <a:pt x="3483099" y="244301"/>
                </a:cubicBezTo>
                <a:cubicBezTo>
                  <a:pt x="3492822" y="264964"/>
                  <a:pt x="3494645" y="293526"/>
                  <a:pt x="3488568" y="329989"/>
                </a:cubicBezTo>
                <a:cubicBezTo>
                  <a:pt x="3494645" y="323912"/>
                  <a:pt x="3501330" y="315404"/>
                  <a:pt x="3508623" y="304465"/>
                </a:cubicBezTo>
                <a:cubicBezTo>
                  <a:pt x="3515915" y="292311"/>
                  <a:pt x="3521385" y="286841"/>
                  <a:pt x="3525031" y="288057"/>
                </a:cubicBezTo>
                <a:cubicBezTo>
                  <a:pt x="3526246" y="292919"/>
                  <a:pt x="3526246" y="297173"/>
                  <a:pt x="3525031" y="300819"/>
                </a:cubicBezTo>
                <a:cubicBezTo>
                  <a:pt x="3531108" y="299604"/>
                  <a:pt x="3540224" y="294742"/>
                  <a:pt x="3552378" y="286234"/>
                </a:cubicBezTo>
                <a:cubicBezTo>
                  <a:pt x="3562102" y="261925"/>
                  <a:pt x="3568179" y="246125"/>
                  <a:pt x="3570610" y="238832"/>
                </a:cubicBezTo>
                <a:cubicBezTo>
                  <a:pt x="3565748" y="240047"/>
                  <a:pt x="3558456" y="243694"/>
                  <a:pt x="3548732" y="249771"/>
                </a:cubicBezTo>
                <a:cubicBezTo>
                  <a:pt x="3541439" y="254633"/>
                  <a:pt x="3535970" y="257671"/>
                  <a:pt x="3532324" y="258887"/>
                </a:cubicBezTo>
                <a:cubicBezTo>
                  <a:pt x="3525031" y="258887"/>
                  <a:pt x="3521385" y="255848"/>
                  <a:pt x="3521385" y="249771"/>
                </a:cubicBezTo>
                <a:lnTo>
                  <a:pt x="3521385" y="247948"/>
                </a:lnTo>
                <a:cubicBezTo>
                  <a:pt x="3526246" y="240655"/>
                  <a:pt x="3537185" y="232147"/>
                  <a:pt x="3554201" y="222424"/>
                </a:cubicBezTo>
                <a:cubicBezTo>
                  <a:pt x="3561494" y="218777"/>
                  <a:pt x="3566356" y="215739"/>
                  <a:pt x="3568787" y="213308"/>
                </a:cubicBezTo>
                <a:cubicBezTo>
                  <a:pt x="3571218" y="210877"/>
                  <a:pt x="3574256" y="206015"/>
                  <a:pt x="3577902" y="198723"/>
                </a:cubicBezTo>
                <a:cubicBezTo>
                  <a:pt x="3580333" y="197507"/>
                  <a:pt x="3581549" y="196292"/>
                  <a:pt x="3581549" y="195077"/>
                </a:cubicBezTo>
                <a:cubicBezTo>
                  <a:pt x="3591272" y="180491"/>
                  <a:pt x="3596742" y="170768"/>
                  <a:pt x="3597957" y="165906"/>
                </a:cubicBezTo>
                <a:close/>
                <a:moveTo>
                  <a:pt x="3049339" y="158614"/>
                </a:moveTo>
                <a:cubicBezTo>
                  <a:pt x="3056632" y="158614"/>
                  <a:pt x="3060278" y="162260"/>
                  <a:pt x="3060278" y="169553"/>
                </a:cubicBezTo>
                <a:cubicBezTo>
                  <a:pt x="3060278" y="173199"/>
                  <a:pt x="3050555" y="184138"/>
                  <a:pt x="3031108" y="202369"/>
                </a:cubicBezTo>
                <a:cubicBezTo>
                  <a:pt x="3026246" y="206015"/>
                  <a:pt x="3022600" y="209054"/>
                  <a:pt x="3020169" y="211485"/>
                </a:cubicBezTo>
                <a:cubicBezTo>
                  <a:pt x="2999507" y="233363"/>
                  <a:pt x="2985529" y="249771"/>
                  <a:pt x="2978237" y="260710"/>
                </a:cubicBezTo>
                <a:cubicBezTo>
                  <a:pt x="2995252" y="254633"/>
                  <a:pt x="3019561" y="243086"/>
                  <a:pt x="3051162" y="226070"/>
                </a:cubicBezTo>
                <a:cubicBezTo>
                  <a:pt x="3058455" y="219993"/>
                  <a:pt x="3065140" y="215131"/>
                  <a:pt x="3071217" y="211485"/>
                </a:cubicBezTo>
                <a:cubicBezTo>
                  <a:pt x="3078510" y="212700"/>
                  <a:pt x="3082763" y="217562"/>
                  <a:pt x="3083979" y="226070"/>
                </a:cubicBezTo>
                <a:cubicBezTo>
                  <a:pt x="3083979" y="227285"/>
                  <a:pt x="3074256" y="234578"/>
                  <a:pt x="3054809" y="247948"/>
                </a:cubicBezTo>
                <a:cubicBezTo>
                  <a:pt x="3039008" y="260102"/>
                  <a:pt x="3029892" y="267395"/>
                  <a:pt x="3027462" y="269825"/>
                </a:cubicBezTo>
                <a:cubicBezTo>
                  <a:pt x="3009230" y="285626"/>
                  <a:pt x="2977629" y="324520"/>
                  <a:pt x="2932658" y="386507"/>
                </a:cubicBezTo>
                <a:cubicBezTo>
                  <a:pt x="2925365" y="392584"/>
                  <a:pt x="2921112" y="396838"/>
                  <a:pt x="2919896" y="399269"/>
                </a:cubicBezTo>
                <a:cubicBezTo>
                  <a:pt x="2919896" y="399269"/>
                  <a:pt x="2918680" y="399269"/>
                  <a:pt x="2916250" y="399269"/>
                </a:cubicBezTo>
                <a:cubicBezTo>
                  <a:pt x="2906526" y="399269"/>
                  <a:pt x="2901665" y="391976"/>
                  <a:pt x="2901665" y="377391"/>
                </a:cubicBezTo>
                <a:cubicBezTo>
                  <a:pt x="2905311" y="351867"/>
                  <a:pt x="2910780" y="337890"/>
                  <a:pt x="2918073" y="335459"/>
                </a:cubicBezTo>
                <a:cubicBezTo>
                  <a:pt x="2918073" y="348828"/>
                  <a:pt x="2918073" y="362198"/>
                  <a:pt x="2918073" y="375568"/>
                </a:cubicBezTo>
                <a:cubicBezTo>
                  <a:pt x="2952105" y="331812"/>
                  <a:pt x="2978844" y="298388"/>
                  <a:pt x="2998291" y="275295"/>
                </a:cubicBezTo>
                <a:cubicBezTo>
                  <a:pt x="2992214" y="275295"/>
                  <a:pt x="2977629" y="282587"/>
                  <a:pt x="2954536" y="297173"/>
                </a:cubicBezTo>
                <a:cubicBezTo>
                  <a:pt x="2941166" y="308112"/>
                  <a:pt x="2930835" y="307504"/>
                  <a:pt x="2923542" y="295350"/>
                </a:cubicBezTo>
                <a:cubicBezTo>
                  <a:pt x="2925973" y="291703"/>
                  <a:pt x="2931442" y="286841"/>
                  <a:pt x="2939951" y="280764"/>
                </a:cubicBezTo>
                <a:cubicBezTo>
                  <a:pt x="2952105" y="272256"/>
                  <a:pt x="2961221" y="264356"/>
                  <a:pt x="2967298" y="257063"/>
                </a:cubicBezTo>
                <a:cubicBezTo>
                  <a:pt x="2978237" y="244909"/>
                  <a:pt x="2988568" y="230932"/>
                  <a:pt x="2998291" y="215131"/>
                </a:cubicBezTo>
                <a:cubicBezTo>
                  <a:pt x="3000722" y="210269"/>
                  <a:pt x="3003153" y="206623"/>
                  <a:pt x="3005584" y="204192"/>
                </a:cubicBezTo>
                <a:cubicBezTo>
                  <a:pt x="3000722" y="206623"/>
                  <a:pt x="2994645" y="209662"/>
                  <a:pt x="2987352" y="213308"/>
                </a:cubicBezTo>
                <a:cubicBezTo>
                  <a:pt x="2977629" y="218170"/>
                  <a:pt x="2970337" y="220601"/>
                  <a:pt x="2965475" y="220601"/>
                </a:cubicBezTo>
                <a:cubicBezTo>
                  <a:pt x="2959398" y="221816"/>
                  <a:pt x="2956966" y="219385"/>
                  <a:pt x="2958182" y="213308"/>
                </a:cubicBezTo>
                <a:cubicBezTo>
                  <a:pt x="2988568" y="191430"/>
                  <a:pt x="3018953" y="173199"/>
                  <a:pt x="3049339" y="158614"/>
                </a:cubicBezTo>
                <a:close/>
                <a:moveTo>
                  <a:pt x="2480518" y="144029"/>
                </a:moveTo>
                <a:cubicBezTo>
                  <a:pt x="2485380" y="144029"/>
                  <a:pt x="2487811" y="151321"/>
                  <a:pt x="2487811" y="165906"/>
                </a:cubicBezTo>
                <a:cubicBezTo>
                  <a:pt x="2487811" y="167122"/>
                  <a:pt x="2487811" y="168337"/>
                  <a:pt x="2487811" y="169553"/>
                </a:cubicBezTo>
                <a:cubicBezTo>
                  <a:pt x="2484164" y="199938"/>
                  <a:pt x="2477480" y="215739"/>
                  <a:pt x="2467756" y="216954"/>
                </a:cubicBezTo>
                <a:cubicBezTo>
                  <a:pt x="2460464" y="216954"/>
                  <a:pt x="2456817" y="213308"/>
                  <a:pt x="2456817" y="206015"/>
                </a:cubicBezTo>
                <a:cubicBezTo>
                  <a:pt x="2456817" y="202369"/>
                  <a:pt x="2458033" y="198723"/>
                  <a:pt x="2460464" y="195077"/>
                </a:cubicBezTo>
                <a:cubicBezTo>
                  <a:pt x="2464110" y="190215"/>
                  <a:pt x="2465933" y="186569"/>
                  <a:pt x="2465933" y="184138"/>
                </a:cubicBezTo>
                <a:cubicBezTo>
                  <a:pt x="2465933" y="182922"/>
                  <a:pt x="2465933" y="179884"/>
                  <a:pt x="2465933" y="175022"/>
                </a:cubicBezTo>
                <a:cubicBezTo>
                  <a:pt x="2467148" y="154360"/>
                  <a:pt x="2472010" y="144029"/>
                  <a:pt x="2480518" y="144029"/>
                </a:cubicBezTo>
                <a:close/>
                <a:moveTo>
                  <a:pt x="4731222" y="140952"/>
                </a:moveTo>
                <a:cubicBezTo>
                  <a:pt x="4738060" y="141180"/>
                  <a:pt x="4741478" y="145852"/>
                  <a:pt x="4741478" y="154967"/>
                </a:cubicBezTo>
                <a:cubicBezTo>
                  <a:pt x="4741478" y="159829"/>
                  <a:pt x="4739654" y="162260"/>
                  <a:pt x="4736008" y="162260"/>
                </a:cubicBezTo>
                <a:cubicBezTo>
                  <a:pt x="4691037" y="168337"/>
                  <a:pt x="4646066" y="178668"/>
                  <a:pt x="4601096" y="193253"/>
                </a:cubicBezTo>
                <a:cubicBezTo>
                  <a:pt x="4590156" y="196900"/>
                  <a:pt x="4580434" y="201761"/>
                  <a:pt x="4571925" y="207839"/>
                </a:cubicBezTo>
                <a:cubicBezTo>
                  <a:pt x="4554910" y="237009"/>
                  <a:pt x="4540324" y="264964"/>
                  <a:pt x="4528170" y="291703"/>
                </a:cubicBezTo>
                <a:cubicBezTo>
                  <a:pt x="4573141" y="278333"/>
                  <a:pt x="4605958" y="273472"/>
                  <a:pt x="4626620" y="277118"/>
                </a:cubicBezTo>
                <a:cubicBezTo>
                  <a:pt x="4636343" y="277118"/>
                  <a:pt x="4641204" y="283195"/>
                  <a:pt x="4641204" y="295350"/>
                </a:cubicBezTo>
                <a:cubicBezTo>
                  <a:pt x="4636343" y="341536"/>
                  <a:pt x="4607172" y="383468"/>
                  <a:pt x="4553694" y="421147"/>
                </a:cubicBezTo>
                <a:cubicBezTo>
                  <a:pt x="4553694" y="421147"/>
                  <a:pt x="4553086" y="421754"/>
                  <a:pt x="4551870" y="422970"/>
                </a:cubicBezTo>
                <a:cubicBezTo>
                  <a:pt x="4550655" y="425400"/>
                  <a:pt x="4548832" y="426616"/>
                  <a:pt x="4546401" y="426616"/>
                </a:cubicBezTo>
                <a:cubicBezTo>
                  <a:pt x="4525739" y="420539"/>
                  <a:pt x="4508722" y="412031"/>
                  <a:pt x="4495353" y="401092"/>
                </a:cubicBezTo>
                <a:cubicBezTo>
                  <a:pt x="4495353" y="398661"/>
                  <a:pt x="4497784" y="397446"/>
                  <a:pt x="4502646" y="397446"/>
                </a:cubicBezTo>
                <a:cubicBezTo>
                  <a:pt x="4507508" y="397446"/>
                  <a:pt x="4514192" y="398053"/>
                  <a:pt x="4522700" y="399269"/>
                </a:cubicBezTo>
                <a:cubicBezTo>
                  <a:pt x="4531208" y="400484"/>
                  <a:pt x="4537286" y="401092"/>
                  <a:pt x="4540932" y="401092"/>
                </a:cubicBezTo>
                <a:cubicBezTo>
                  <a:pt x="4556732" y="398661"/>
                  <a:pt x="4576179" y="379822"/>
                  <a:pt x="4599272" y="344574"/>
                </a:cubicBezTo>
                <a:cubicBezTo>
                  <a:pt x="4600488" y="342144"/>
                  <a:pt x="4604134" y="334851"/>
                  <a:pt x="4610212" y="322697"/>
                </a:cubicBezTo>
                <a:cubicBezTo>
                  <a:pt x="4613858" y="315404"/>
                  <a:pt x="4615680" y="311150"/>
                  <a:pt x="4615680" y="309935"/>
                </a:cubicBezTo>
                <a:cubicBezTo>
                  <a:pt x="4618112" y="303858"/>
                  <a:pt x="4618720" y="300211"/>
                  <a:pt x="4617504" y="298996"/>
                </a:cubicBezTo>
                <a:cubicBezTo>
                  <a:pt x="4616288" y="296565"/>
                  <a:pt x="4612034" y="295350"/>
                  <a:pt x="4604742" y="295350"/>
                </a:cubicBezTo>
                <a:cubicBezTo>
                  <a:pt x="4578002" y="297780"/>
                  <a:pt x="4551870" y="304465"/>
                  <a:pt x="4526346" y="315404"/>
                </a:cubicBezTo>
                <a:cubicBezTo>
                  <a:pt x="4525131" y="316620"/>
                  <a:pt x="4522093" y="319050"/>
                  <a:pt x="4517231" y="322697"/>
                </a:cubicBezTo>
                <a:cubicBezTo>
                  <a:pt x="4508722" y="329989"/>
                  <a:pt x="4502646" y="333028"/>
                  <a:pt x="4499000" y="331812"/>
                </a:cubicBezTo>
                <a:cubicBezTo>
                  <a:pt x="4490492" y="330597"/>
                  <a:pt x="4488668" y="323912"/>
                  <a:pt x="4493530" y="311758"/>
                </a:cubicBezTo>
                <a:cubicBezTo>
                  <a:pt x="4520270" y="264356"/>
                  <a:pt x="4536678" y="233970"/>
                  <a:pt x="4542755" y="220601"/>
                </a:cubicBezTo>
                <a:cubicBezTo>
                  <a:pt x="4524524" y="230324"/>
                  <a:pt x="4491100" y="247948"/>
                  <a:pt x="4442482" y="273472"/>
                </a:cubicBezTo>
                <a:cubicBezTo>
                  <a:pt x="4390218" y="300211"/>
                  <a:pt x="4358618" y="316012"/>
                  <a:pt x="4347678" y="320874"/>
                </a:cubicBezTo>
                <a:cubicBezTo>
                  <a:pt x="4340386" y="323304"/>
                  <a:pt x="4334916" y="326343"/>
                  <a:pt x="4331270" y="329989"/>
                </a:cubicBezTo>
                <a:cubicBezTo>
                  <a:pt x="4319116" y="329989"/>
                  <a:pt x="4314254" y="325735"/>
                  <a:pt x="4316685" y="317227"/>
                </a:cubicBezTo>
                <a:cubicBezTo>
                  <a:pt x="4325193" y="307504"/>
                  <a:pt x="4339778" y="292919"/>
                  <a:pt x="4360440" y="273472"/>
                </a:cubicBezTo>
                <a:cubicBezTo>
                  <a:pt x="4370164" y="263748"/>
                  <a:pt x="4377456" y="256456"/>
                  <a:pt x="4382318" y="251594"/>
                </a:cubicBezTo>
                <a:cubicBezTo>
                  <a:pt x="4383534" y="250379"/>
                  <a:pt x="4385357" y="248555"/>
                  <a:pt x="4387788" y="246125"/>
                </a:cubicBezTo>
                <a:cubicBezTo>
                  <a:pt x="4391434" y="240047"/>
                  <a:pt x="4395080" y="237009"/>
                  <a:pt x="4398726" y="237009"/>
                </a:cubicBezTo>
                <a:cubicBezTo>
                  <a:pt x="4403588" y="235793"/>
                  <a:pt x="4404804" y="238224"/>
                  <a:pt x="4402373" y="244301"/>
                </a:cubicBezTo>
                <a:cubicBezTo>
                  <a:pt x="4399942" y="246732"/>
                  <a:pt x="4395688" y="250986"/>
                  <a:pt x="4389611" y="257063"/>
                </a:cubicBezTo>
                <a:cubicBezTo>
                  <a:pt x="4371380" y="272864"/>
                  <a:pt x="4359225" y="286234"/>
                  <a:pt x="4353148" y="297173"/>
                </a:cubicBezTo>
                <a:cubicBezTo>
                  <a:pt x="4360440" y="297173"/>
                  <a:pt x="4375026" y="290488"/>
                  <a:pt x="4396904" y="277118"/>
                </a:cubicBezTo>
                <a:cubicBezTo>
                  <a:pt x="4413919" y="267395"/>
                  <a:pt x="4440052" y="254025"/>
                  <a:pt x="4475298" y="237009"/>
                </a:cubicBezTo>
                <a:cubicBezTo>
                  <a:pt x="4509331" y="218777"/>
                  <a:pt x="4534855" y="205408"/>
                  <a:pt x="4551870" y="196900"/>
                </a:cubicBezTo>
                <a:cubicBezTo>
                  <a:pt x="4553086" y="195684"/>
                  <a:pt x="4556732" y="192646"/>
                  <a:pt x="4562810" y="187784"/>
                </a:cubicBezTo>
                <a:cubicBezTo>
                  <a:pt x="4566456" y="184138"/>
                  <a:pt x="4568279" y="182315"/>
                  <a:pt x="4568279" y="182315"/>
                </a:cubicBezTo>
                <a:cubicBezTo>
                  <a:pt x="4568279" y="181099"/>
                  <a:pt x="4569494" y="180491"/>
                  <a:pt x="4571925" y="180491"/>
                </a:cubicBezTo>
                <a:cubicBezTo>
                  <a:pt x="4573141" y="180491"/>
                  <a:pt x="4575572" y="180491"/>
                  <a:pt x="4579218" y="180491"/>
                </a:cubicBezTo>
                <a:cubicBezTo>
                  <a:pt x="4584080" y="181707"/>
                  <a:pt x="4587726" y="181707"/>
                  <a:pt x="4590156" y="180491"/>
                </a:cubicBezTo>
                <a:cubicBezTo>
                  <a:pt x="4630266" y="163475"/>
                  <a:pt x="4674629" y="150713"/>
                  <a:pt x="4723246" y="142205"/>
                </a:cubicBezTo>
                <a:cubicBezTo>
                  <a:pt x="4726285" y="141294"/>
                  <a:pt x="4728944" y="140876"/>
                  <a:pt x="4731222" y="140952"/>
                </a:cubicBezTo>
                <a:close/>
                <a:moveTo>
                  <a:pt x="2128242" y="123974"/>
                </a:moveTo>
                <a:lnTo>
                  <a:pt x="2099072" y="158614"/>
                </a:lnTo>
                <a:cubicBezTo>
                  <a:pt x="2099072" y="162260"/>
                  <a:pt x="2099072" y="167729"/>
                  <a:pt x="2099072" y="175022"/>
                </a:cubicBezTo>
                <a:cubicBezTo>
                  <a:pt x="2100287" y="187176"/>
                  <a:pt x="2100287" y="196292"/>
                  <a:pt x="2099072" y="202369"/>
                </a:cubicBezTo>
                <a:cubicBezTo>
                  <a:pt x="2102718" y="201154"/>
                  <a:pt x="2108187" y="199331"/>
                  <a:pt x="2115480" y="196900"/>
                </a:cubicBezTo>
                <a:cubicBezTo>
                  <a:pt x="2120342" y="195684"/>
                  <a:pt x="2124596" y="194469"/>
                  <a:pt x="2128242" y="193253"/>
                </a:cubicBezTo>
                <a:cubicBezTo>
                  <a:pt x="2128242" y="165299"/>
                  <a:pt x="2128242" y="142205"/>
                  <a:pt x="2128242" y="123974"/>
                </a:cubicBezTo>
                <a:close/>
                <a:moveTo>
                  <a:pt x="6092316" y="111212"/>
                </a:moveTo>
                <a:lnTo>
                  <a:pt x="6117840" y="111212"/>
                </a:lnTo>
                <a:cubicBezTo>
                  <a:pt x="6078946" y="216954"/>
                  <a:pt x="6057676" y="293526"/>
                  <a:pt x="6054030" y="340928"/>
                </a:cubicBezTo>
                <a:cubicBezTo>
                  <a:pt x="6054030" y="353082"/>
                  <a:pt x="6055854" y="362806"/>
                  <a:pt x="6059500" y="370098"/>
                </a:cubicBezTo>
                <a:cubicBezTo>
                  <a:pt x="6083808" y="378606"/>
                  <a:pt x="6115410" y="380430"/>
                  <a:pt x="6154303" y="375568"/>
                </a:cubicBezTo>
                <a:lnTo>
                  <a:pt x="6150657" y="390153"/>
                </a:lnTo>
                <a:lnTo>
                  <a:pt x="6112371" y="390153"/>
                </a:lnTo>
                <a:cubicBezTo>
                  <a:pt x="6061322" y="388938"/>
                  <a:pt x="6034583" y="368275"/>
                  <a:pt x="6032152" y="328166"/>
                </a:cubicBezTo>
                <a:cubicBezTo>
                  <a:pt x="6032152" y="302642"/>
                  <a:pt x="6047345" y="245517"/>
                  <a:pt x="6077731" y="156791"/>
                </a:cubicBezTo>
                <a:cubicBezTo>
                  <a:pt x="6078946" y="153144"/>
                  <a:pt x="6080770" y="147675"/>
                  <a:pt x="6083200" y="140382"/>
                </a:cubicBezTo>
                <a:cubicBezTo>
                  <a:pt x="6086846" y="129443"/>
                  <a:pt x="6089886" y="119720"/>
                  <a:pt x="6092316" y="111212"/>
                </a:cubicBezTo>
                <a:close/>
                <a:moveTo>
                  <a:pt x="1701291" y="111212"/>
                </a:moveTo>
                <a:lnTo>
                  <a:pt x="1726815" y="111212"/>
                </a:lnTo>
                <a:cubicBezTo>
                  <a:pt x="1687922" y="216954"/>
                  <a:pt x="1666652" y="293526"/>
                  <a:pt x="1663005" y="340928"/>
                </a:cubicBezTo>
                <a:cubicBezTo>
                  <a:pt x="1663005" y="353082"/>
                  <a:pt x="1664828" y="362806"/>
                  <a:pt x="1668475" y="370098"/>
                </a:cubicBezTo>
                <a:cubicBezTo>
                  <a:pt x="1692783" y="378606"/>
                  <a:pt x="1724384" y="380430"/>
                  <a:pt x="1763278" y="375568"/>
                </a:cubicBezTo>
                <a:lnTo>
                  <a:pt x="1759632" y="390153"/>
                </a:lnTo>
                <a:lnTo>
                  <a:pt x="1721346" y="390153"/>
                </a:lnTo>
                <a:cubicBezTo>
                  <a:pt x="1670298" y="388938"/>
                  <a:pt x="1643558" y="368275"/>
                  <a:pt x="1641128" y="328166"/>
                </a:cubicBezTo>
                <a:cubicBezTo>
                  <a:pt x="1641128" y="302642"/>
                  <a:pt x="1656320" y="245517"/>
                  <a:pt x="1686706" y="156791"/>
                </a:cubicBezTo>
                <a:cubicBezTo>
                  <a:pt x="1687922" y="153144"/>
                  <a:pt x="1689745" y="147675"/>
                  <a:pt x="1692176" y="140382"/>
                </a:cubicBezTo>
                <a:cubicBezTo>
                  <a:pt x="1695822" y="129443"/>
                  <a:pt x="1698860" y="119720"/>
                  <a:pt x="1701291" y="111212"/>
                </a:cubicBezTo>
                <a:close/>
                <a:moveTo>
                  <a:pt x="6358830" y="107566"/>
                </a:moveTo>
                <a:lnTo>
                  <a:pt x="6377062" y="107566"/>
                </a:lnTo>
                <a:cubicBezTo>
                  <a:pt x="6352753" y="269218"/>
                  <a:pt x="6299882" y="366452"/>
                  <a:pt x="6218448" y="399269"/>
                </a:cubicBezTo>
                <a:lnTo>
                  <a:pt x="6212978" y="390153"/>
                </a:lnTo>
                <a:cubicBezTo>
                  <a:pt x="6281042" y="360983"/>
                  <a:pt x="6329660" y="266787"/>
                  <a:pt x="6358830" y="107566"/>
                </a:cubicBezTo>
                <a:close/>
                <a:moveTo>
                  <a:pt x="2547063" y="106654"/>
                </a:moveTo>
                <a:cubicBezTo>
                  <a:pt x="2549494" y="106654"/>
                  <a:pt x="2551621" y="108173"/>
                  <a:pt x="2553444" y="111212"/>
                </a:cubicBezTo>
                <a:cubicBezTo>
                  <a:pt x="2552229" y="146459"/>
                  <a:pt x="2565598" y="163475"/>
                  <a:pt x="2593553" y="162260"/>
                </a:cubicBezTo>
                <a:cubicBezTo>
                  <a:pt x="2597199" y="162260"/>
                  <a:pt x="2602061" y="161652"/>
                  <a:pt x="2608138" y="160437"/>
                </a:cubicBezTo>
                <a:cubicBezTo>
                  <a:pt x="2614216" y="159221"/>
                  <a:pt x="2618470" y="158614"/>
                  <a:pt x="2620900" y="158614"/>
                </a:cubicBezTo>
                <a:cubicBezTo>
                  <a:pt x="2625762" y="159829"/>
                  <a:pt x="2628801" y="163475"/>
                  <a:pt x="2630016" y="169553"/>
                </a:cubicBezTo>
                <a:cubicBezTo>
                  <a:pt x="2630016" y="178061"/>
                  <a:pt x="2612392" y="185353"/>
                  <a:pt x="2577145" y="191430"/>
                </a:cubicBezTo>
                <a:cubicBezTo>
                  <a:pt x="2564991" y="193861"/>
                  <a:pt x="2557698" y="195684"/>
                  <a:pt x="2555267" y="196900"/>
                </a:cubicBezTo>
                <a:cubicBezTo>
                  <a:pt x="2535820" y="211485"/>
                  <a:pt x="2523666" y="223031"/>
                  <a:pt x="2518804" y="231539"/>
                </a:cubicBezTo>
                <a:cubicBezTo>
                  <a:pt x="2518804" y="233970"/>
                  <a:pt x="2521843" y="236401"/>
                  <a:pt x="2527920" y="238832"/>
                </a:cubicBezTo>
                <a:cubicBezTo>
                  <a:pt x="2538859" y="243694"/>
                  <a:pt x="2544328" y="249163"/>
                  <a:pt x="2544328" y="255240"/>
                </a:cubicBezTo>
                <a:cubicBezTo>
                  <a:pt x="2544328" y="257671"/>
                  <a:pt x="2543113" y="260102"/>
                  <a:pt x="2540682" y="262533"/>
                </a:cubicBezTo>
                <a:cubicBezTo>
                  <a:pt x="2537036" y="267395"/>
                  <a:pt x="2533997" y="272256"/>
                  <a:pt x="2531566" y="277118"/>
                </a:cubicBezTo>
                <a:cubicBezTo>
                  <a:pt x="2532782" y="275903"/>
                  <a:pt x="2535212" y="274687"/>
                  <a:pt x="2538859" y="273472"/>
                </a:cubicBezTo>
                <a:cubicBezTo>
                  <a:pt x="2551013" y="268610"/>
                  <a:pt x="2558306" y="266179"/>
                  <a:pt x="2560737" y="266179"/>
                </a:cubicBezTo>
                <a:cubicBezTo>
                  <a:pt x="2561952" y="264964"/>
                  <a:pt x="2564383" y="263748"/>
                  <a:pt x="2568029" y="262533"/>
                </a:cubicBezTo>
                <a:cubicBezTo>
                  <a:pt x="2572891" y="260102"/>
                  <a:pt x="2577753" y="258887"/>
                  <a:pt x="2582614" y="258887"/>
                </a:cubicBezTo>
                <a:cubicBezTo>
                  <a:pt x="2586261" y="260102"/>
                  <a:pt x="2588691" y="263141"/>
                  <a:pt x="2589907" y="268002"/>
                </a:cubicBezTo>
                <a:cubicBezTo>
                  <a:pt x="2589907" y="276510"/>
                  <a:pt x="2586868" y="283195"/>
                  <a:pt x="2580791" y="288057"/>
                </a:cubicBezTo>
                <a:cubicBezTo>
                  <a:pt x="2566206" y="329382"/>
                  <a:pt x="2559521" y="360983"/>
                  <a:pt x="2560737" y="382860"/>
                </a:cubicBezTo>
                <a:cubicBezTo>
                  <a:pt x="2561952" y="398661"/>
                  <a:pt x="2572891" y="405954"/>
                  <a:pt x="2593553" y="404738"/>
                </a:cubicBezTo>
                <a:cubicBezTo>
                  <a:pt x="2659186" y="399876"/>
                  <a:pt x="2701726" y="391976"/>
                  <a:pt x="2721173" y="381037"/>
                </a:cubicBezTo>
                <a:cubicBezTo>
                  <a:pt x="2734543" y="368883"/>
                  <a:pt x="2741836" y="343967"/>
                  <a:pt x="2743051" y="306288"/>
                </a:cubicBezTo>
                <a:cubicBezTo>
                  <a:pt x="2747913" y="302642"/>
                  <a:pt x="2751559" y="303250"/>
                  <a:pt x="2753990" y="308112"/>
                </a:cubicBezTo>
                <a:cubicBezTo>
                  <a:pt x="2755205" y="350652"/>
                  <a:pt x="2752167" y="377391"/>
                  <a:pt x="2744874" y="388330"/>
                </a:cubicBezTo>
                <a:cubicBezTo>
                  <a:pt x="2738797" y="394407"/>
                  <a:pt x="2727250" y="400484"/>
                  <a:pt x="2710234" y="406561"/>
                </a:cubicBezTo>
                <a:cubicBezTo>
                  <a:pt x="2683495" y="415069"/>
                  <a:pt x="2643386" y="421147"/>
                  <a:pt x="2589907" y="424793"/>
                </a:cubicBezTo>
                <a:cubicBezTo>
                  <a:pt x="2560737" y="426008"/>
                  <a:pt x="2544936" y="414462"/>
                  <a:pt x="2542505" y="390153"/>
                </a:cubicBezTo>
                <a:cubicBezTo>
                  <a:pt x="2541290" y="371922"/>
                  <a:pt x="2543721" y="350652"/>
                  <a:pt x="2549798" y="326343"/>
                </a:cubicBezTo>
                <a:cubicBezTo>
                  <a:pt x="2553444" y="310542"/>
                  <a:pt x="2555875" y="297780"/>
                  <a:pt x="2557090" y="288057"/>
                </a:cubicBezTo>
                <a:cubicBezTo>
                  <a:pt x="2546151" y="288057"/>
                  <a:pt x="2533997" y="290488"/>
                  <a:pt x="2520627" y="295350"/>
                </a:cubicBezTo>
                <a:cubicBezTo>
                  <a:pt x="2487811" y="356121"/>
                  <a:pt x="2463502" y="390153"/>
                  <a:pt x="2447702" y="397446"/>
                </a:cubicBezTo>
                <a:cubicBezTo>
                  <a:pt x="2431901" y="408384"/>
                  <a:pt x="2419139" y="415069"/>
                  <a:pt x="2409416" y="417500"/>
                </a:cubicBezTo>
                <a:cubicBezTo>
                  <a:pt x="2403338" y="418716"/>
                  <a:pt x="2399692" y="417500"/>
                  <a:pt x="2398477" y="413854"/>
                </a:cubicBezTo>
                <a:cubicBezTo>
                  <a:pt x="2398477" y="411423"/>
                  <a:pt x="2405161" y="406561"/>
                  <a:pt x="2418531" y="399269"/>
                </a:cubicBezTo>
                <a:cubicBezTo>
                  <a:pt x="2436763" y="389545"/>
                  <a:pt x="2461071" y="359767"/>
                  <a:pt x="2491457" y="309935"/>
                </a:cubicBezTo>
                <a:cubicBezTo>
                  <a:pt x="2486595" y="312366"/>
                  <a:pt x="2479910" y="316012"/>
                  <a:pt x="2471402" y="320874"/>
                </a:cubicBezTo>
                <a:cubicBezTo>
                  <a:pt x="2459248" y="328166"/>
                  <a:pt x="2450740" y="332420"/>
                  <a:pt x="2445878" y="333636"/>
                </a:cubicBezTo>
                <a:cubicBezTo>
                  <a:pt x="2444663" y="333636"/>
                  <a:pt x="2441624" y="335459"/>
                  <a:pt x="2436763" y="339105"/>
                </a:cubicBezTo>
                <a:cubicBezTo>
                  <a:pt x="2403946" y="357336"/>
                  <a:pt x="2384499" y="366452"/>
                  <a:pt x="2378422" y="366452"/>
                </a:cubicBezTo>
                <a:cubicBezTo>
                  <a:pt x="2369914" y="365237"/>
                  <a:pt x="2365660" y="361590"/>
                  <a:pt x="2365660" y="355513"/>
                </a:cubicBezTo>
                <a:cubicBezTo>
                  <a:pt x="2365660" y="348221"/>
                  <a:pt x="2368699" y="345182"/>
                  <a:pt x="2374776" y="346398"/>
                </a:cubicBezTo>
                <a:cubicBezTo>
                  <a:pt x="2375991" y="347613"/>
                  <a:pt x="2379030" y="347613"/>
                  <a:pt x="2383891" y="346398"/>
                </a:cubicBezTo>
                <a:cubicBezTo>
                  <a:pt x="2389969" y="343967"/>
                  <a:pt x="2402731" y="337890"/>
                  <a:pt x="2422178" y="328166"/>
                </a:cubicBezTo>
                <a:cubicBezTo>
                  <a:pt x="2441624" y="318443"/>
                  <a:pt x="2454386" y="312366"/>
                  <a:pt x="2460464" y="309935"/>
                </a:cubicBezTo>
                <a:cubicBezTo>
                  <a:pt x="2462895" y="308719"/>
                  <a:pt x="2467148" y="306896"/>
                  <a:pt x="2473226" y="304465"/>
                </a:cubicBezTo>
                <a:cubicBezTo>
                  <a:pt x="2485380" y="298388"/>
                  <a:pt x="2495103" y="293526"/>
                  <a:pt x="2502396" y="289880"/>
                </a:cubicBezTo>
                <a:cubicBezTo>
                  <a:pt x="2509688" y="275295"/>
                  <a:pt x="2513335" y="264356"/>
                  <a:pt x="2513335" y="257063"/>
                </a:cubicBezTo>
                <a:cubicBezTo>
                  <a:pt x="2513335" y="257063"/>
                  <a:pt x="2512119" y="255848"/>
                  <a:pt x="2509688" y="253417"/>
                </a:cubicBezTo>
                <a:cubicBezTo>
                  <a:pt x="2501181" y="246125"/>
                  <a:pt x="2496926" y="240655"/>
                  <a:pt x="2496926" y="237009"/>
                </a:cubicBezTo>
                <a:cubicBezTo>
                  <a:pt x="2496926" y="228501"/>
                  <a:pt x="2508473" y="215739"/>
                  <a:pt x="2531566" y="198723"/>
                </a:cubicBezTo>
                <a:cubicBezTo>
                  <a:pt x="2537643" y="195077"/>
                  <a:pt x="2541290" y="192646"/>
                  <a:pt x="2542505" y="191430"/>
                </a:cubicBezTo>
                <a:cubicBezTo>
                  <a:pt x="2551013" y="182922"/>
                  <a:pt x="2555267" y="178061"/>
                  <a:pt x="2555267" y="176845"/>
                </a:cubicBezTo>
                <a:cubicBezTo>
                  <a:pt x="2557698" y="175630"/>
                  <a:pt x="2557698" y="174414"/>
                  <a:pt x="2555267" y="173199"/>
                </a:cubicBezTo>
                <a:cubicBezTo>
                  <a:pt x="2540682" y="162260"/>
                  <a:pt x="2535212" y="141598"/>
                  <a:pt x="2538859" y="111212"/>
                </a:cubicBezTo>
                <a:cubicBezTo>
                  <a:pt x="2541897" y="108173"/>
                  <a:pt x="2544632" y="106654"/>
                  <a:pt x="2547063" y="106654"/>
                </a:cubicBezTo>
                <a:close/>
                <a:moveTo>
                  <a:pt x="6045171" y="70932"/>
                </a:moveTo>
                <a:cubicBezTo>
                  <a:pt x="6057002" y="70590"/>
                  <a:pt x="6069678" y="70647"/>
                  <a:pt x="6083200" y="71103"/>
                </a:cubicBezTo>
                <a:cubicBezTo>
                  <a:pt x="6092924" y="71103"/>
                  <a:pt x="6111763" y="71710"/>
                  <a:pt x="6139718" y="72926"/>
                </a:cubicBezTo>
                <a:cubicBezTo>
                  <a:pt x="6151872" y="74141"/>
                  <a:pt x="6161596" y="74749"/>
                  <a:pt x="6168888" y="74749"/>
                </a:cubicBezTo>
                <a:cubicBezTo>
                  <a:pt x="6173750" y="74749"/>
                  <a:pt x="6179827" y="75357"/>
                  <a:pt x="6187120" y="76572"/>
                </a:cubicBezTo>
                <a:cubicBezTo>
                  <a:pt x="6202920" y="77788"/>
                  <a:pt x="6217506" y="78395"/>
                  <a:pt x="6230875" y="78395"/>
                </a:cubicBezTo>
                <a:lnTo>
                  <a:pt x="6225406" y="94804"/>
                </a:lnTo>
                <a:cubicBezTo>
                  <a:pt x="6215682" y="94804"/>
                  <a:pt x="6201705" y="94196"/>
                  <a:pt x="6183474" y="92980"/>
                </a:cubicBezTo>
                <a:cubicBezTo>
                  <a:pt x="6178612" y="92980"/>
                  <a:pt x="6171319" y="92373"/>
                  <a:pt x="6161596" y="91157"/>
                </a:cubicBezTo>
                <a:cubicBezTo>
                  <a:pt x="6142148" y="89942"/>
                  <a:pt x="6122094" y="89334"/>
                  <a:pt x="6101432" y="89334"/>
                </a:cubicBezTo>
                <a:lnTo>
                  <a:pt x="6090493" y="89334"/>
                </a:lnTo>
                <a:cubicBezTo>
                  <a:pt x="5984750" y="85688"/>
                  <a:pt x="5931880" y="98450"/>
                  <a:pt x="5931880" y="127620"/>
                </a:cubicBezTo>
                <a:cubicBezTo>
                  <a:pt x="5934310" y="155575"/>
                  <a:pt x="5959226" y="179884"/>
                  <a:pt x="6006628" y="200546"/>
                </a:cubicBezTo>
                <a:lnTo>
                  <a:pt x="5997512" y="215131"/>
                </a:lnTo>
                <a:cubicBezTo>
                  <a:pt x="5946464" y="195684"/>
                  <a:pt x="5920940" y="169553"/>
                  <a:pt x="5920940" y="136736"/>
                </a:cubicBezTo>
                <a:cubicBezTo>
                  <a:pt x="5920940" y="95259"/>
                  <a:pt x="5962351" y="73325"/>
                  <a:pt x="6045171" y="70932"/>
                </a:cubicBezTo>
                <a:close/>
                <a:moveTo>
                  <a:pt x="1654146" y="70932"/>
                </a:moveTo>
                <a:cubicBezTo>
                  <a:pt x="1665978" y="70590"/>
                  <a:pt x="1678654" y="70647"/>
                  <a:pt x="1692176" y="71103"/>
                </a:cubicBezTo>
                <a:cubicBezTo>
                  <a:pt x="1701899" y="71103"/>
                  <a:pt x="1720738" y="71710"/>
                  <a:pt x="1748693" y="72926"/>
                </a:cubicBezTo>
                <a:cubicBezTo>
                  <a:pt x="1760847" y="74141"/>
                  <a:pt x="1770571" y="74749"/>
                  <a:pt x="1777863" y="74749"/>
                </a:cubicBezTo>
                <a:cubicBezTo>
                  <a:pt x="1782725" y="74749"/>
                  <a:pt x="1788802" y="75357"/>
                  <a:pt x="1796095" y="76572"/>
                </a:cubicBezTo>
                <a:cubicBezTo>
                  <a:pt x="1811896" y="77788"/>
                  <a:pt x="1826481" y="78395"/>
                  <a:pt x="1839850" y="78395"/>
                </a:cubicBezTo>
                <a:lnTo>
                  <a:pt x="1834381" y="94804"/>
                </a:lnTo>
                <a:cubicBezTo>
                  <a:pt x="1824658" y="94804"/>
                  <a:pt x="1810680" y="94196"/>
                  <a:pt x="1792449" y="92980"/>
                </a:cubicBezTo>
                <a:cubicBezTo>
                  <a:pt x="1787587" y="92980"/>
                  <a:pt x="1780294" y="92373"/>
                  <a:pt x="1770571" y="91157"/>
                </a:cubicBezTo>
                <a:cubicBezTo>
                  <a:pt x="1751124" y="89942"/>
                  <a:pt x="1731069" y="89334"/>
                  <a:pt x="1710407" y="89334"/>
                </a:cubicBezTo>
                <a:lnTo>
                  <a:pt x="1699468" y="89334"/>
                </a:lnTo>
                <a:cubicBezTo>
                  <a:pt x="1593726" y="85688"/>
                  <a:pt x="1540855" y="98450"/>
                  <a:pt x="1540855" y="127620"/>
                </a:cubicBezTo>
                <a:cubicBezTo>
                  <a:pt x="1543285" y="155575"/>
                  <a:pt x="1568202" y="179884"/>
                  <a:pt x="1615604" y="200546"/>
                </a:cubicBezTo>
                <a:lnTo>
                  <a:pt x="1606488" y="215131"/>
                </a:lnTo>
                <a:cubicBezTo>
                  <a:pt x="1555440" y="195684"/>
                  <a:pt x="1529916" y="169553"/>
                  <a:pt x="1529916" y="136736"/>
                </a:cubicBezTo>
                <a:cubicBezTo>
                  <a:pt x="1529916" y="95259"/>
                  <a:pt x="1571326" y="73325"/>
                  <a:pt x="1654146" y="70932"/>
                </a:cubicBezTo>
                <a:close/>
                <a:moveTo>
                  <a:pt x="7102190" y="67456"/>
                </a:moveTo>
                <a:lnTo>
                  <a:pt x="7107659" y="67456"/>
                </a:lnTo>
                <a:cubicBezTo>
                  <a:pt x="7110090" y="67456"/>
                  <a:pt x="7111913" y="68064"/>
                  <a:pt x="7113128" y="69280"/>
                </a:cubicBezTo>
                <a:lnTo>
                  <a:pt x="7116774" y="69280"/>
                </a:lnTo>
                <a:cubicBezTo>
                  <a:pt x="7117990" y="70495"/>
                  <a:pt x="7136829" y="115466"/>
                  <a:pt x="7173292" y="204192"/>
                </a:cubicBezTo>
                <a:cubicBezTo>
                  <a:pt x="7197600" y="264964"/>
                  <a:pt x="7219478" y="318443"/>
                  <a:pt x="7238925" y="364629"/>
                </a:cubicBezTo>
                <a:cubicBezTo>
                  <a:pt x="7240141" y="367060"/>
                  <a:pt x="7240748" y="368275"/>
                  <a:pt x="7240748" y="368275"/>
                </a:cubicBezTo>
                <a:cubicBezTo>
                  <a:pt x="7278427" y="243086"/>
                  <a:pt x="7297266" y="151321"/>
                  <a:pt x="7297266" y="92980"/>
                </a:cubicBezTo>
                <a:cubicBezTo>
                  <a:pt x="7294835" y="88119"/>
                  <a:pt x="7291796" y="85080"/>
                  <a:pt x="7288150" y="83865"/>
                </a:cubicBezTo>
                <a:lnTo>
                  <a:pt x="7284504" y="83865"/>
                </a:lnTo>
                <a:cubicBezTo>
                  <a:pt x="7279642" y="85080"/>
                  <a:pt x="7272958" y="87511"/>
                  <a:pt x="7264450" y="91157"/>
                </a:cubicBezTo>
                <a:lnTo>
                  <a:pt x="7266272" y="78395"/>
                </a:lnTo>
                <a:cubicBezTo>
                  <a:pt x="7280858" y="71103"/>
                  <a:pt x="7293012" y="67456"/>
                  <a:pt x="7302736" y="67456"/>
                </a:cubicBezTo>
                <a:cubicBezTo>
                  <a:pt x="7312458" y="67456"/>
                  <a:pt x="7317320" y="74141"/>
                  <a:pt x="7317320" y="87511"/>
                </a:cubicBezTo>
                <a:cubicBezTo>
                  <a:pt x="7317320" y="148283"/>
                  <a:pt x="7296050" y="249163"/>
                  <a:pt x="7253510" y="390153"/>
                </a:cubicBezTo>
                <a:lnTo>
                  <a:pt x="7249864" y="390153"/>
                </a:lnTo>
                <a:cubicBezTo>
                  <a:pt x="7245002" y="390153"/>
                  <a:pt x="7241964" y="390153"/>
                  <a:pt x="7240748" y="390153"/>
                </a:cubicBezTo>
                <a:lnTo>
                  <a:pt x="7233456" y="390153"/>
                </a:lnTo>
                <a:cubicBezTo>
                  <a:pt x="7200639" y="350044"/>
                  <a:pt x="7158707" y="250379"/>
                  <a:pt x="7107659" y="91157"/>
                </a:cubicBezTo>
                <a:cubicBezTo>
                  <a:pt x="7095505" y="278333"/>
                  <a:pt x="7051750" y="383468"/>
                  <a:pt x="6976392" y="406561"/>
                </a:cubicBezTo>
                <a:lnTo>
                  <a:pt x="6970923" y="391976"/>
                </a:lnTo>
                <a:cubicBezTo>
                  <a:pt x="7028048" y="368883"/>
                  <a:pt x="7067550" y="268610"/>
                  <a:pt x="7089428" y="91157"/>
                </a:cubicBezTo>
                <a:cubicBezTo>
                  <a:pt x="7089428" y="89942"/>
                  <a:pt x="7090036" y="88119"/>
                  <a:pt x="7091250" y="85688"/>
                </a:cubicBezTo>
                <a:cubicBezTo>
                  <a:pt x="7092466" y="79611"/>
                  <a:pt x="7093074" y="74141"/>
                  <a:pt x="7093074" y="69280"/>
                </a:cubicBezTo>
                <a:cubicBezTo>
                  <a:pt x="7095505" y="69280"/>
                  <a:pt x="7098543" y="68672"/>
                  <a:pt x="7102190" y="67456"/>
                </a:cubicBezTo>
                <a:close/>
                <a:moveTo>
                  <a:pt x="6335129" y="67456"/>
                </a:moveTo>
                <a:lnTo>
                  <a:pt x="6349714" y="67456"/>
                </a:lnTo>
                <a:cubicBezTo>
                  <a:pt x="6404408" y="67456"/>
                  <a:pt x="6431148" y="123366"/>
                  <a:pt x="6429933" y="235186"/>
                </a:cubicBezTo>
                <a:lnTo>
                  <a:pt x="6429933" y="251594"/>
                </a:lnTo>
                <a:cubicBezTo>
                  <a:pt x="6429933" y="284411"/>
                  <a:pt x="6427502" y="318443"/>
                  <a:pt x="6422640" y="353690"/>
                </a:cubicBezTo>
                <a:cubicBezTo>
                  <a:pt x="6462750" y="257671"/>
                  <a:pt x="6525952" y="163475"/>
                  <a:pt x="6612247" y="71103"/>
                </a:cubicBezTo>
                <a:lnTo>
                  <a:pt x="6646887" y="71103"/>
                </a:lnTo>
                <a:cubicBezTo>
                  <a:pt x="6600701" y="190215"/>
                  <a:pt x="6576392" y="285626"/>
                  <a:pt x="6573961" y="357336"/>
                </a:cubicBezTo>
                <a:cubicBezTo>
                  <a:pt x="6573961" y="370706"/>
                  <a:pt x="6578215" y="377391"/>
                  <a:pt x="6586723" y="377391"/>
                </a:cubicBezTo>
                <a:cubicBezTo>
                  <a:pt x="6592800" y="377391"/>
                  <a:pt x="6601308" y="374960"/>
                  <a:pt x="6612247" y="370098"/>
                </a:cubicBezTo>
                <a:cubicBezTo>
                  <a:pt x="6614678" y="368883"/>
                  <a:pt x="6616501" y="368275"/>
                  <a:pt x="6617716" y="368275"/>
                </a:cubicBezTo>
                <a:lnTo>
                  <a:pt x="6615894" y="382860"/>
                </a:lnTo>
                <a:cubicBezTo>
                  <a:pt x="6604954" y="387722"/>
                  <a:pt x="6593408" y="390153"/>
                  <a:pt x="6581254" y="390153"/>
                </a:cubicBezTo>
                <a:cubicBezTo>
                  <a:pt x="6560592" y="390153"/>
                  <a:pt x="6550868" y="379822"/>
                  <a:pt x="6552084" y="359160"/>
                </a:cubicBezTo>
                <a:cubicBezTo>
                  <a:pt x="6555730" y="278941"/>
                  <a:pt x="6577000" y="191430"/>
                  <a:pt x="6615894" y="96627"/>
                </a:cubicBezTo>
                <a:cubicBezTo>
                  <a:pt x="6566061" y="142813"/>
                  <a:pt x="6506505" y="230932"/>
                  <a:pt x="6437226" y="360983"/>
                </a:cubicBezTo>
                <a:cubicBezTo>
                  <a:pt x="6436010" y="363414"/>
                  <a:pt x="6434186" y="367060"/>
                  <a:pt x="6431756" y="371922"/>
                </a:cubicBezTo>
                <a:cubicBezTo>
                  <a:pt x="6429325" y="374352"/>
                  <a:pt x="6428110" y="376176"/>
                  <a:pt x="6428110" y="377391"/>
                </a:cubicBezTo>
                <a:lnTo>
                  <a:pt x="6404408" y="377391"/>
                </a:lnTo>
                <a:cubicBezTo>
                  <a:pt x="6406840" y="345790"/>
                  <a:pt x="6408055" y="314796"/>
                  <a:pt x="6408055" y="284411"/>
                </a:cubicBezTo>
                <a:cubicBezTo>
                  <a:pt x="6408055" y="187176"/>
                  <a:pt x="6402586" y="128228"/>
                  <a:pt x="6391646" y="107566"/>
                </a:cubicBezTo>
                <a:cubicBezTo>
                  <a:pt x="6384354" y="89334"/>
                  <a:pt x="6361869" y="82042"/>
                  <a:pt x="6324190" y="85688"/>
                </a:cubicBezTo>
                <a:lnTo>
                  <a:pt x="6316898" y="85688"/>
                </a:lnTo>
                <a:lnTo>
                  <a:pt x="6320544" y="69280"/>
                </a:lnTo>
                <a:cubicBezTo>
                  <a:pt x="6324190" y="69280"/>
                  <a:pt x="6329052" y="68672"/>
                  <a:pt x="6335129" y="67456"/>
                </a:cubicBezTo>
                <a:close/>
                <a:moveTo>
                  <a:pt x="5862860" y="67456"/>
                </a:moveTo>
                <a:cubicBezTo>
                  <a:pt x="5892030" y="69887"/>
                  <a:pt x="5907832" y="88726"/>
                  <a:pt x="5910262" y="123974"/>
                </a:cubicBezTo>
                <a:cubicBezTo>
                  <a:pt x="5896892" y="238224"/>
                  <a:pt x="5836121" y="302034"/>
                  <a:pt x="5727948" y="315404"/>
                </a:cubicBezTo>
                <a:cubicBezTo>
                  <a:pt x="5709716" y="315404"/>
                  <a:pt x="5692700" y="313581"/>
                  <a:pt x="5676900" y="309935"/>
                </a:cubicBezTo>
                <a:lnTo>
                  <a:pt x="5675076" y="291703"/>
                </a:lnTo>
                <a:cubicBezTo>
                  <a:pt x="5689662" y="296565"/>
                  <a:pt x="5704247" y="298996"/>
                  <a:pt x="5718832" y="298996"/>
                </a:cubicBezTo>
                <a:cubicBezTo>
                  <a:pt x="5818498" y="288057"/>
                  <a:pt x="5874407" y="228501"/>
                  <a:pt x="5886562" y="120328"/>
                </a:cubicBezTo>
                <a:cubicBezTo>
                  <a:pt x="5886562" y="93588"/>
                  <a:pt x="5881092" y="80218"/>
                  <a:pt x="5870153" y="80218"/>
                </a:cubicBezTo>
                <a:lnTo>
                  <a:pt x="5861038" y="82042"/>
                </a:lnTo>
                <a:cubicBezTo>
                  <a:pt x="5754080" y="105135"/>
                  <a:pt x="5670822" y="223639"/>
                  <a:pt x="5611266" y="437555"/>
                </a:cubicBezTo>
                <a:lnTo>
                  <a:pt x="5587566" y="437555"/>
                </a:lnTo>
                <a:cubicBezTo>
                  <a:pt x="5591212" y="422970"/>
                  <a:pt x="5596682" y="403523"/>
                  <a:pt x="5603974" y="379214"/>
                </a:cubicBezTo>
                <a:cubicBezTo>
                  <a:pt x="5640437" y="245517"/>
                  <a:pt x="5658060" y="142813"/>
                  <a:pt x="5656845" y="71103"/>
                </a:cubicBezTo>
                <a:lnTo>
                  <a:pt x="5678723" y="71103"/>
                </a:lnTo>
                <a:lnTo>
                  <a:pt x="5680546" y="94804"/>
                </a:lnTo>
                <a:cubicBezTo>
                  <a:pt x="5681762" y="131266"/>
                  <a:pt x="5672038" y="187176"/>
                  <a:pt x="5651376" y="262533"/>
                </a:cubicBezTo>
                <a:cubicBezTo>
                  <a:pt x="5647730" y="271041"/>
                  <a:pt x="5644690" y="280157"/>
                  <a:pt x="5642260" y="289880"/>
                </a:cubicBezTo>
                <a:cubicBezTo>
                  <a:pt x="5642260" y="291096"/>
                  <a:pt x="5642260" y="292311"/>
                  <a:pt x="5642260" y="293526"/>
                </a:cubicBezTo>
                <a:cubicBezTo>
                  <a:pt x="5717616" y="148890"/>
                  <a:pt x="5791150" y="73534"/>
                  <a:pt x="5862860" y="67456"/>
                </a:cubicBezTo>
                <a:close/>
                <a:moveTo>
                  <a:pt x="5529486" y="67456"/>
                </a:moveTo>
                <a:cubicBezTo>
                  <a:pt x="5558656" y="69887"/>
                  <a:pt x="5574456" y="88726"/>
                  <a:pt x="5576887" y="123974"/>
                </a:cubicBezTo>
                <a:cubicBezTo>
                  <a:pt x="5563518" y="238224"/>
                  <a:pt x="5502746" y="302034"/>
                  <a:pt x="5394572" y="315404"/>
                </a:cubicBezTo>
                <a:cubicBezTo>
                  <a:pt x="5376342" y="315404"/>
                  <a:pt x="5359326" y="313581"/>
                  <a:pt x="5343524" y="309935"/>
                </a:cubicBezTo>
                <a:lnTo>
                  <a:pt x="5341702" y="291703"/>
                </a:lnTo>
                <a:cubicBezTo>
                  <a:pt x="5356286" y="296565"/>
                  <a:pt x="5370872" y="298996"/>
                  <a:pt x="5385457" y="298996"/>
                </a:cubicBezTo>
                <a:cubicBezTo>
                  <a:pt x="5485122" y="288057"/>
                  <a:pt x="5541032" y="228501"/>
                  <a:pt x="5553186" y="120328"/>
                </a:cubicBezTo>
                <a:cubicBezTo>
                  <a:pt x="5553186" y="93588"/>
                  <a:pt x="5547717" y="80218"/>
                  <a:pt x="5536778" y="80218"/>
                </a:cubicBezTo>
                <a:lnTo>
                  <a:pt x="5527662" y="82042"/>
                </a:lnTo>
                <a:cubicBezTo>
                  <a:pt x="5420704" y="105135"/>
                  <a:pt x="5337448" y="223639"/>
                  <a:pt x="5277892" y="437555"/>
                </a:cubicBezTo>
                <a:lnTo>
                  <a:pt x="5254190" y="437555"/>
                </a:lnTo>
                <a:cubicBezTo>
                  <a:pt x="5257837" y="422970"/>
                  <a:pt x="5263306" y="403523"/>
                  <a:pt x="5270599" y="379214"/>
                </a:cubicBezTo>
                <a:cubicBezTo>
                  <a:pt x="5307062" y="245517"/>
                  <a:pt x="5324686" y="142813"/>
                  <a:pt x="5323470" y="71103"/>
                </a:cubicBezTo>
                <a:lnTo>
                  <a:pt x="5345348" y="71103"/>
                </a:lnTo>
                <a:lnTo>
                  <a:pt x="5347171" y="94804"/>
                </a:lnTo>
                <a:cubicBezTo>
                  <a:pt x="5348386" y="131266"/>
                  <a:pt x="5338662" y="187176"/>
                  <a:pt x="5318000" y="262533"/>
                </a:cubicBezTo>
                <a:cubicBezTo>
                  <a:pt x="5314354" y="271041"/>
                  <a:pt x="5311316" y="280157"/>
                  <a:pt x="5308885" y="289880"/>
                </a:cubicBezTo>
                <a:cubicBezTo>
                  <a:pt x="5308885" y="291096"/>
                  <a:pt x="5308885" y="292311"/>
                  <a:pt x="5308885" y="293526"/>
                </a:cubicBezTo>
                <a:cubicBezTo>
                  <a:pt x="5384242" y="148890"/>
                  <a:pt x="5457775" y="73534"/>
                  <a:pt x="5529486" y="67456"/>
                </a:cubicBezTo>
                <a:close/>
                <a:moveTo>
                  <a:pt x="3964409" y="67456"/>
                </a:moveTo>
                <a:cubicBezTo>
                  <a:pt x="3966840" y="67456"/>
                  <a:pt x="3971094" y="69887"/>
                  <a:pt x="3977171" y="74749"/>
                </a:cubicBezTo>
                <a:cubicBezTo>
                  <a:pt x="3979602" y="77180"/>
                  <a:pt x="3982033" y="79003"/>
                  <a:pt x="3984464" y="80218"/>
                </a:cubicBezTo>
                <a:cubicBezTo>
                  <a:pt x="3985679" y="80218"/>
                  <a:pt x="3987502" y="80218"/>
                  <a:pt x="3989933" y="80218"/>
                </a:cubicBezTo>
                <a:cubicBezTo>
                  <a:pt x="4003303" y="81434"/>
                  <a:pt x="4009988" y="86296"/>
                  <a:pt x="4009988" y="94804"/>
                </a:cubicBezTo>
                <a:cubicBezTo>
                  <a:pt x="4009988" y="102096"/>
                  <a:pt x="4005126" y="110604"/>
                  <a:pt x="3995402" y="120328"/>
                </a:cubicBezTo>
                <a:cubicBezTo>
                  <a:pt x="3989325" y="125189"/>
                  <a:pt x="3985679" y="129443"/>
                  <a:pt x="3984464" y="133090"/>
                </a:cubicBezTo>
                <a:cubicBezTo>
                  <a:pt x="3979602" y="142813"/>
                  <a:pt x="3969878" y="156183"/>
                  <a:pt x="3955293" y="173199"/>
                </a:cubicBezTo>
                <a:cubicBezTo>
                  <a:pt x="3951647" y="178061"/>
                  <a:pt x="3949216" y="181707"/>
                  <a:pt x="3948001" y="184138"/>
                </a:cubicBezTo>
                <a:lnTo>
                  <a:pt x="3948001" y="187784"/>
                </a:lnTo>
                <a:cubicBezTo>
                  <a:pt x="3949216" y="193861"/>
                  <a:pt x="3952862" y="197507"/>
                  <a:pt x="3958940" y="198723"/>
                </a:cubicBezTo>
                <a:cubicBezTo>
                  <a:pt x="3958940" y="198723"/>
                  <a:pt x="3960155" y="197507"/>
                  <a:pt x="3962586" y="195077"/>
                </a:cubicBezTo>
                <a:cubicBezTo>
                  <a:pt x="3967447" y="186569"/>
                  <a:pt x="3972309" y="181707"/>
                  <a:pt x="3977171" y="180491"/>
                </a:cubicBezTo>
                <a:cubicBezTo>
                  <a:pt x="3979602" y="179276"/>
                  <a:pt x="3981425" y="178668"/>
                  <a:pt x="3982640" y="178668"/>
                </a:cubicBezTo>
                <a:cubicBezTo>
                  <a:pt x="3983856" y="179884"/>
                  <a:pt x="3983856" y="181099"/>
                  <a:pt x="3982640" y="182315"/>
                </a:cubicBezTo>
                <a:cubicBezTo>
                  <a:pt x="3981425" y="184745"/>
                  <a:pt x="3980817" y="187176"/>
                  <a:pt x="3980817" y="189607"/>
                </a:cubicBezTo>
                <a:cubicBezTo>
                  <a:pt x="3980817" y="190823"/>
                  <a:pt x="3982033" y="192038"/>
                  <a:pt x="3984464" y="193253"/>
                </a:cubicBezTo>
                <a:cubicBezTo>
                  <a:pt x="3997833" y="187176"/>
                  <a:pt x="4018495" y="178668"/>
                  <a:pt x="4046450" y="167729"/>
                </a:cubicBezTo>
                <a:cubicBezTo>
                  <a:pt x="4059820" y="161652"/>
                  <a:pt x="4070151" y="157398"/>
                  <a:pt x="4077444" y="154967"/>
                </a:cubicBezTo>
                <a:cubicBezTo>
                  <a:pt x="4084736" y="152537"/>
                  <a:pt x="4094460" y="148890"/>
                  <a:pt x="4106614" y="144029"/>
                </a:cubicBezTo>
                <a:cubicBezTo>
                  <a:pt x="4138215" y="131874"/>
                  <a:pt x="4162524" y="123366"/>
                  <a:pt x="4179540" y="118505"/>
                </a:cubicBezTo>
                <a:cubicBezTo>
                  <a:pt x="4185617" y="116074"/>
                  <a:pt x="4195340" y="113643"/>
                  <a:pt x="4208710" y="111212"/>
                </a:cubicBezTo>
                <a:cubicBezTo>
                  <a:pt x="4222080" y="108781"/>
                  <a:pt x="4231804" y="106958"/>
                  <a:pt x="4237880" y="105742"/>
                </a:cubicBezTo>
                <a:cubicBezTo>
                  <a:pt x="4250035" y="103312"/>
                  <a:pt x="4257328" y="106958"/>
                  <a:pt x="4259758" y="116681"/>
                </a:cubicBezTo>
                <a:cubicBezTo>
                  <a:pt x="4259758" y="127620"/>
                  <a:pt x="4254896" y="133090"/>
                  <a:pt x="4245173" y="133090"/>
                </a:cubicBezTo>
                <a:cubicBezTo>
                  <a:pt x="4243958" y="133090"/>
                  <a:pt x="4242134" y="131874"/>
                  <a:pt x="4239704" y="129443"/>
                </a:cubicBezTo>
                <a:lnTo>
                  <a:pt x="4237880" y="129443"/>
                </a:lnTo>
                <a:cubicBezTo>
                  <a:pt x="4231804" y="129443"/>
                  <a:pt x="4223903" y="131266"/>
                  <a:pt x="4214180" y="134913"/>
                </a:cubicBezTo>
                <a:cubicBezTo>
                  <a:pt x="4209318" y="136128"/>
                  <a:pt x="4205064" y="137344"/>
                  <a:pt x="4201418" y="138559"/>
                </a:cubicBezTo>
                <a:cubicBezTo>
                  <a:pt x="4200202" y="138559"/>
                  <a:pt x="4195948" y="139167"/>
                  <a:pt x="4188656" y="140382"/>
                </a:cubicBezTo>
                <a:cubicBezTo>
                  <a:pt x="4180148" y="141598"/>
                  <a:pt x="4175286" y="142205"/>
                  <a:pt x="4174070" y="142205"/>
                </a:cubicBezTo>
                <a:cubicBezTo>
                  <a:pt x="4172855" y="142205"/>
                  <a:pt x="4167994" y="142813"/>
                  <a:pt x="4159486" y="144029"/>
                </a:cubicBezTo>
                <a:cubicBezTo>
                  <a:pt x="4153408" y="144029"/>
                  <a:pt x="4150370" y="144029"/>
                  <a:pt x="4150370" y="144029"/>
                </a:cubicBezTo>
                <a:cubicBezTo>
                  <a:pt x="4130922" y="147675"/>
                  <a:pt x="4102968" y="157398"/>
                  <a:pt x="4066505" y="173199"/>
                </a:cubicBezTo>
                <a:cubicBezTo>
                  <a:pt x="4044627" y="182922"/>
                  <a:pt x="4028219" y="189607"/>
                  <a:pt x="4017280" y="193253"/>
                </a:cubicBezTo>
                <a:cubicBezTo>
                  <a:pt x="4014849" y="194469"/>
                  <a:pt x="4009988" y="196900"/>
                  <a:pt x="4002695" y="200546"/>
                </a:cubicBezTo>
                <a:cubicBezTo>
                  <a:pt x="3985679" y="211485"/>
                  <a:pt x="3974740" y="215739"/>
                  <a:pt x="3969878" y="213308"/>
                </a:cubicBezTo>
                <a:cubicBezTo>
                  <a:pt x="3968663" y="215739"/>
                  <a:pt x="3968055" y="217562"/>
                  <a:pt x="3968055" y="218777"/>
                </a:cubicBezTo>
                <a:cubicBezTo>
                  <a:pt x="3968055" y="222424"/>
                  <a:pt x="3968055" y="227893"/>
                  <a:pt x="3968055" y="235186"/>
                </a:cubicBezTo>
                <a:cubicBezTo>
                  <a:pt x="3969271" y="242478"/>
                  <a:pt x="3969878" y="248555"/>
                  <a:pt x="3969878" y="253417"/>
                </a:cubicBezTo>
                <a:cubicBezTo>
                  <a:pt x="3969878" y="258279"/>
                  <a:pt x="3969271" y="265571"/>
                  <a:pt x="3968055" y="275295"/>
                </a:cubicBezTo>
                <a:cubicBezTo>
                  <a:pt x="3965624" y="294742"/>
                  <a:pt x="3964409" y="309327"/>
                  <a:pt x="3964409" y="319050"/>
                </a:cubicBezTo>
                <a:cubicBezTo>
                  <a:pt x="3976563" y="306896"/>
                  <a:pt x="3992364" y="288665"/>
                  <a:pt x="4011811" y="264356"/>
                </a:cubicBezTo>
                <a:cubicBezTo>
                  <a:pt x="4015457" y="260710"/>
                  <a:pt x="4016065" y="261925"/>
                  <a:pt x="4013634" y="268002"/>
                </a:cubicBezTo>
                <a:cubicBezTo>
                  <a:pt x="4009988" y="275295"/>
                  <a:pt x="4003910" y="286234"/>
                  <a:pt x="3995402" y="300819"/>
                </a:cubicBezTo>
                <a:cubicBezTo>
                  <a:pt x="3988110" y="315404"/>
                  <a:pt x="3982033" y="326343"/>
                  <a:pt x="3977171" y="333636"/>
                </a:cubicBezTo>
                <a:cubicBezTo>
                  <a:pt x="3975956" y="336066"/>
                  <a:pt x="3971702" y="345182"/>
                  <a:pt x="3964409" y="360983"/>
                </a:cubicBezTo>
                <a:cubicBezTo>
                  <a:pt x="3952255" y="391368"/>
                  <a:pt x="3943747" y="406561"/>
                  <a:pt x="3938885" y="406561"/>
                </a:cubicBezTo>
                <a:cubicBezTo>
                  <a:pt x="3935239" y="406561"/>
                  <a:pt x="3931592" y="404131"/>
                  <a:pt x="3927946" y="399269"/>
                </a:cubicBezTo>
                <a:cubicBezTo>
                  <a:pt x="3927946" y="396838"/>
                  <a:pt x="3927946" y="393799"/>
                  <a:pt x="3927946" y="390153"/>
                </a:cubicBezTo>
                <a:cubicBezTo>
                  <a:pt x="3927946" y="387722"/>
                  <a:pt x="3927946" y="385899"/>
                  <a:pt x="3927946" y="384684"/>
                </a:cubicBezTo>
                <a:cubicBezTo>
                  <a:pt x="3930377" y="378606"/>
                  <a:pt x="3932808" y="368275"/>
                  <a:pt x="3935239" y="353690"/>
                </a:cubicBezTo>
                <a:cubicBezTo>
                  <a:pt x="3943747" y="311150"/>
                  <a:pt x="3948001" y="273472"/>
                  <a:pt x="3948001" y="240655"/>
                </a:cubicBezTo>
                <a:cubicBezTo>
                  <a:pt x="3948001" y="216347"/>
                  <a:pt x="3942531" y="204192"/>
                  <a:pt x="3931592" y="204192"/>
                </a:cubicBezTo>
                <a:lnTo>
                  <a:pt x="3925422" y="205735"/>
                </a:lnTo>
                <a:lnTo>
                  <a:pt x="3922477" y="207839"/>
                </a:lnTo>
                <a:cubicBezTo>
                  <a:pt x="3916399" y="213916"/>
                  <a:pt x="3906676" y="223031"/>
                  <a:pt x="3893306" y="235186"/>
                </a:cubicBezTo>
                <a:cubicBezTo>
                  <a:pt x="3879937" y="247340"/>
                  <a:pt x="3869605" y="257063"/>
                  <a:pt x="3862313" y="264356"/>
                </a:cubicBezTo>
                <a:cubicBezTo>
                  <a:pt x="3859882" y="271649"/>
                  <a:pt x="3855020" y="270433"/>
                  <a:pt x="3847728" y="260710"/>
                </a:cubicBezTo>
                <a:cubicBezTo>
                  <a:pt x="3845297" y="258279"/>
                  <a:pt x="3844081" y="257063"/>
                  <a:pt x="3844081" y="257063"/>
                </a:cubicBezTo>
                <a:cubicBezTo>
                  <a:pt x="3850159" y="241263"/>
                  <a:pt x="3867782" y="222424"/>
                  <a:pt x="3896953" y="200546"/>
                </a:cubicBezTo>
                <a:cubicBezTo>
                  <a:pt x="3901814" y="196900"/>
                  <a:pt x="3905461" y="194469"/>
                  <a:pt x="3907891" y="193253"/>
                </a:cubicBezTo>
                <a:cubicBezTo>
                  <a:pt x="3929769" y="172591"/>
                  <a:pt x="3951647" y="142813"/>
                  <a:pt x="3973525" y="103919"/>
                </a:cubicBezTo>
                <a:cubicBezTo>
                  <a:pt x="3975956" y="101488"/>
                  <a:pt x="3975956" y="99665"/>
                  <a:pt x="3973525" y="98450"/>
                </a:cubicBezTo>
                <a:cubicBezTo>
                  <a:pt x="3973525" y="98450"/>
                  <a:pt x="3972309" y="97842"/>
                  <a:pt x="3969878" y="96627"/>
                </a:cubicBezTo>
                <a:cubicBezTo>
                  <a:pt x="3961370" y="88119"/>
                  <a:pt x="3957116" y="81434"/>
                  <a:pt x="3957116" y="76572"/>
                </a:cubicBezTo>
                <a:cubicBezTo>
                  <a:pt x="3957116" y="70495"/>
                  <a:pt x="3959547" y="67456"/>
                  <a:pt x="3964409" y="67456"/>
                </a:cubicBezTo>
                <a:close/>
                <a:moveTo>
                  <a:pt x="1471836" y="67456"/>
                </a:moveTo>
                <a:cubicBezTo>
                  <a:pt x="1501006" y="69887"/>
                  <a:pt x="1516806" y="88726"/>
                  <a:pt x="1519237" y="123974"/>
                </a:cubicBezTo>
                <a:cubicBezTo>
                  <a:pt x="1505868" y="238224"/>
                  <a:pt x="1445096" y="302034"/>
                  <a:pt x="1336923" y="315404"/>
                </a:cubicBezTo>
                <a:cubicBezTo>
                  <a:pt x="1318691" y="315404"/>
                  <a:pt x="1301675" y="313581"/>
                  <a:pt x="1285875" y="309935"/>
                </a:cubicBezTo>
                <a:lnTo>
                  <a:pt x="1284052" y="291703"/>
                </a:lnTo>
                <a:cubicBezTo>
                  <a:pt x="1298637" y="296565"/>
                  <a:pt x="1313222" y="298996"/>
                  <a:pt x="1327807" y="298996"/>
                </a:cubicBezTo>
                <a:cubicBezTo>
                  <a:pt x="1427472" y="288057"/>
                  <a:pt x="1483382" y="228501"/>
                  <a:pt x="1495536" y="120328"/>
                </a:cubicBezTo>
                <a:cubicBezTo>
                  <a:pt x="1495536" y="93588"/>
                  <a:pt x="1490067" y="80218"/>
                  <a:pt x="1479128" y="80218"/>
                </a:cubicBezTo>
                <a:lnTo>
                  <a:pt x="1470012" y="82042"/>
                </a:lnTo>
                <a:cubicBezTo>
                  <a:pt x="1363055" y="105135"/>
                  <a:pt x="1279798" y="223639"/>
                  <a:pt x="1220242" y="437555"/>
                </a:cubicBezTo>
                <a:lnTo>
                  <a:pt x="1196541" y="437555"/>
                </a:lnTo>
                <a:cubicBezTo>
                  <a:pt x="1200187" y="422970"/>
                  <a:pt x="1205656" y="403523"/>
                  <a:pt x="1212949" y="379214"/>
                </a:cubicBezTo>
                <a:cubicBezTo>
                  <a:pt x="1249412" y="245517"/>
                  <a:pt x="1267036" y="142813"/>
                  <a:pt x="1265820" y="71103"/>
                </a:cubicBezTo>
                <a:lnTo>
                  <a:pt x="1287698" y="71103"/>
                </a:lnTo>
                <a:lnTo>
                  <a:pt x="1289521" y="94804"/>
                </a:lnTo>
                <a:cubicBezTo>
                  <a:pt x="1290736" y="131266"/>
                  <a:pt x="1281013" y="187176"/>
                  <a:pt x="1260351" y="262533"/>
                </a:cubicBezTo>
                <a:cubicBezTo>
                  <a:pt x="1256705" y="271041"/>
                  <a:pt x="1253666" y="280157"/>
                  <a:pt x="1251235" y="289880"/>
                </a:cubicBezTo>
                <a:cubicBezTo>
                  <a:pt x="1251235" y="291096"/>
                  <a:pt x="1251235" y="292311"/>
                  <a:pt x="1251235" y="293526"/>
                </a:cubicBezTo>
                <a:cubicBezTo>
                  <a:pt x="1326592" y="148890"/>
                  <a:pt x="1400125" y="73534"/>
                  <a:pt x="1471836" y="67456"/>
                </a:cubicBezTo>
                <a:close/>
                <a:moveTo>
                  <a:pt x="1138461" y="67456"/>
                </a:moveTo>
                <a:cubicBezTo>
                  <a:pt x="1167631" y="69887"/>
                  <a:pt x="1183432" y="88726"/>
                  <a:pt x="1185862" y="123974"/>
                </a:cubicBezTo>
                <a:cubicBezTo>
                  <a:pt x="1172493" y="238224"/>
                  <a:pt x="1111721" y="302034"/>
                  <a:pt x="1003548" y="315404"/>
                </a:cubicBezTo>
                <a:cubicBezTo>
                  <a:pt x="985316" y="315404"/>
                  <a:pt x="968300" y="313581"/>
                  <a:pt x="952500" y="309935"/>
                </a:cubicBezTo>
                <a:lnTo>
                  <a:pt x="950677" y="291703"/>
                </a:lnTo>
                <a:cubicBezTo>
                  <a:pt x="965262" y="296565"/>
                  <a:pt x="979847" y="298996"/>
                  <a:pt x="994432" y="298996"/>
                </a:cubicBezTo>
                <a:cubicBezTo>
                  <a:pt x="1094097" y="288057"/>
                  <a:pt x="1150007" y="228501"/>
                  <a:pt x="1162161" y="120328"/>
                </a:cubicBezTo>
                <a:cubicBezTo>
                  <a:pt x="1162161" y="93588"/>
                  <a:pt x="1156692" y="80218"/>
                  <a:pt x="1145753" y="80218"/>
                </a:cubicBezTo>
                <a:lnTo>
                  <a:pt x="1136637" y="82042"/>
                </a:lnTo>
                <a:cubicBezTo>
                  <a:pt x="1029680" y="105135"/>
                  <a:pt x="946423" y="223639"/>
                  <a:pt x="886867" y="437555"/>
                </a:cubicBezTo>
                <a:lnTo>
                  <a:pt x="863166" y="437555"/>
                </a:lnTo>
                <a:cubicBezTo>
                  <a:pt x="866812" y="422970"/>
                  <a:pt x="872282" y="403523"/>
                  <a:pt x="879574" y="379214"/>
                </a:cubicBezTo>
                <a:cubicBezTo>
                  <a:pt x="916037" y="245517"/>
                  <a:pt x="933661" y="142813"/>
                  <a:pt x="932445" y="71103"/>
                </a:cubicBezTo>
                <a:lnTo>
                  <a:pt x="954323" y="71103"/>
                </a:lnTo>
                <a:lnTo>
                  <a:pt x="956146" y="94804"/>
                </a:lnTo>
                <a:cubicBezTo>
                  <a:pt x="957362" y="131266"/>
                  <a:pt x="947638" y="187176"/>
                  <a:pt x="926976" y="262533"/>
                </a:cubicBezTo>
                <a:cubicBezTo>
                  <a:pt x="923330" y="271041"/>
                  <a:pt x="920291" y="280157"/>
                  <a:pt x="917860" y="289880"/>
                </a:cubicBezTo>
                <a:cubicBezTo>
                  <a:pt x="917860" y="291096"/>
                  <a:pt x="917860" y="292311"/>
                  <a:pt x="917860" y="293526"/>
                </a:cubicBezTo>
                <a:cubicBezTo>
                  <a:pt x="993217" y="148890"/>
                  <a:pt x="1066750" y="73534"/>
                  <a:pt x="1138461" y="67456"/>
                </a:cubicBezTo>
                <a:close/>
                <a:moveTo>
                  <a:pt x="6947892" y="61987"/>
                </a:moveTo>
                <a:cubicBezTo>
                  <a:pt x="6958830" y="63202"/>
                  <a:pt x="6969770" y="72926"/>
                  <a:pt x="6980708" y="91157"/>
                </a:cubicBezTo>
                <a:cubicBezTo>
                  <a:pt x="6979493" y="120328"/>
                  <a:pt x="6969770" y="164083"/>
                  <a:pt x="6951538" y="222424"/>
                </a:cubicBezTo>
                <a:cubicBezTo>
                  <a:pt x="6932091" y="288057"/>
                  <a:pt x="6922368" y="336674"/>
                  <a:pt x="6922368" y="368275"/>
                </a:cubicBezTo>
                <a:cubicBezTo>
                  <a:pt x="6922368" y="382860"/>
                  <a:pt x="6935738" y="385899"/>
                  <a:pt x="6962477" y="377391"/>
                </a:cubicBezTo>
                <a:lnTo>
                  <a:pt x="6957008" y="388330"/>
                </a:lnTo>
                <a:cubicBezTo>
                  <a:pt x="6946068" y="389545"/>
                  <a:pt x="6935130" y="390153"/>
                  <a:pt x="6924191" y="390153"/>
                </a:cubicBezTo>
                <a:cubicBezTo>
                  <a:pt x="6908390" y="390153"/>
                  <a:pt x="6900490" y="382860"/>
                  <a:pt x="6900490" y="368275"/>
                </a:cubicBezTo>
                <a:cubicBezTo>
                  <a:pt x="6900490" y="343967"/>
                  <a:pt x="6912644" y="283803"/>
                  <a:pt x="6936953" y="187784"/>
                </a:cubicBezTo>
                <a:cubicBezTo>
                  <a:pt x="6953969" y="125797"/>
                  <a:pt x="6961262" y="91157"/>
                  <a:pt x="6958830" y="83865"/>
                </a:cubicBezTo>
                <a:lnTo>
                  <a:pt x="6953362" y="78395"/>
                </a:lnTo>
                <a:cubicBezTo>
                  <a:pt x="6915683" y="82042"/>
                  <a:pt x="6851872" y="137344"/>
                  <a:pt x="6761931" y="244301"/>
                </a:cubicBezTo>
                <a:lnTo>
                  <a:pt x="6794748" y="242478"/>
                </a:lnTo>
                <a:lnTo>
                  <a:pt x="6902313" y="244301"/>
                </a:lnTo>
                <a:lnTo>
                  <a:pt x="6896844" y="258887"/>
                </a:lnTo>
                <a:lnTo>
                  <a:pt x="6798394" y="257063"/>
                </a:lnTo>
                <a:lnTo>
                  <a:pt x="6752816" y="257063"/>
                </a:lnTo>
                <a:cubicBezTo>
                  <a:pt x="6721214" y="304465"/>
                  <a:pt x="6695082" y="348828"/>
                  <a:pt x="6674420" y="390153"/>
                </a:cubicBezTo>
                <a:lnTo>
                  <a:pt x="6650720" y="390153"/>
                </a:lnTo>
                <a:cubicBezTo>
                  <a:pt x="6653150" y="387722"/>
                  <a:pt x="6654973" y="384076"/>
                  <a:pt x="6656188" y="379214"/>
                </a:cubicBezTo>
                <a:cubicBezTo>
                  <a:pt x="6684144" y="318443"/>
                  <a:pt x="6707844" y="278333"/>
                  <a:pt x="6727292" y="258887"/>
                </a:cubicBezTo>
                <a:cubicBezTo>
                  <a:pt x="6707844" y="258887"/>
                  <a:pt x="6689006" y="259494"/>
                  <a:pt x="6670774" y="260710"/>
                </a:cubicBezTo>
                <a:lnTo>
                  <a:pt x="6672597" y="247948"/>
                </a:lnTo>
                <a:cubicBezTo>
                  <a:pt x="6694475" y="244301"/>
                  <a:pt x="6715745" y="243086"/>
                  <a:pt x="6736407" y="244301"/>
                </a:cubicBezTo>
                <a:cubicBezTo>
                  <a:pt x="6828780" y="126405"/>
                  <a:pt x="6899274" y="65633"/>
                  <a:pt x="6947892" y="61987"/>
                </a:cubicBezTo>
                <a:close/>
                <a:moveTo>
                  <a:pt x="58341" y="61987"/>
                </a:moveTo>
                <a:cubicBezTo>
                  <a:pt x="63202" y="61987"/>
                  <a:pt x="66241" y="69887"/>
                  <a:pt x="67456" y="85688"/>
                </a:cubicBezTo>
                <a:cubicBezTo>
                  <a:pt x="67456" y="91765"/>
                  <a:pt x="68064" y="95411"/>
                  <a:pt x="69279" y="96627"/>
                </a:cubicBezTo>
                <a:cubicBezTo>
                  <a:pt x="70495" y="97842"/>
                  <a:pt x="72318" y="99058"/>
                  <a:pt x="74749" y="100273"/>
                </a:cubicBezTo>
                <a:cubicBezTo>
                  <a:pt x="77180" y="101488"/>
                  <a:pt x="78395" y="103919"/>
                  <a:pt x="78395" y="107566"/>
                </a:cubicBezTo>
                <a:cubicBezTo>
                  <a:pt x="78395" y="127013"/>
                  <a:pt x="74141" y="136736"/>
                  <a:pt x="65633" y="136736"/>
                </a:cubicBezTo>
                <a:cubicBezTo>
                  <a:pt x="53479" y="135521"/>
                  <a:pt x="46794" y="119720"/>
                  <a:pt x="45579" y="89334"/>
                </a:cubicBezTo>
                <a:cubicBezTo>
                  <a:pt x="46794" y="71103"/>
                  <a:pt x="51048" y="61987"/>
                  <a:pt x="58341" y="61987"/>
                </a:cubicBezTo>
                <a:close/>
                <a:moveTo>
                  <a:pt x="2182936" y="60164"/>
                </a:moveTo>
                <a:cubicBezTo>
                  <a:pt x="2190229" y="58948"/>
                  <a:pt x="2193875" y="61987"/>
                  <a:pt x="2193875" y="69280"/>
                </a:cubicBezTo>
                <a:cubicBezTo>
                  <a:pt x="2193875" y="71710"/>
                  <a:pt x="2189014" y="75964"/>
                  <a:pt x="2179290" y="82042"/>
                </a:cubicBezTo>
                <a:cubicBezTo>
                  <a:pt x="2164705" y="89334"/>
                  <a:pt x="2156197" y="96627"/>
                  <a:pt x="2153766" y="103919"/>
                </a:cubicBezTo>
                <a:cubicBezTo>
                  <a:pt x="2153766" y="106350"/>
                  <a:pt x="2153158" y="109996"/>
                  <a:pt x="2151943" y="114858"/>
                </a:cubicBezTo>
                <a:cubicBezTo>
                  <a:pt x="2151943" y="119720"/>
                  <a:pt x="2151335" y="123974"/>
                  <a:pt x="2150120" y="127620"/>
                </a:cubicBezTo>
                <a:cubicBezTo>
                  <a:pt x="2148904" y="130051"/>
                  <a:pt x="2148297" y="149498"/>
                  <a:pt x="2148297" y="185961"/>
                </a:cubicBezTo>
                <a:cubicBezTo>
                  <a:pt x="2149512" y="185961"/>
                  <a:pt x="2151943" y="185353"/>
                  <a:pt x="2155589" y="184138"/>
                </a:cubicBezTo>
                <a:cubicBezTo>
                  <a:pt x="2164097" y="180491"/>
                  <a:pt x="2171997" y="178668"/>
                  <a:pt x="2179290" y="178668"/>
                </a:cubicBezTo>
                <a:cubicBezTo>
                  <a:pt x="2179290" y="178668"/>
                  <a:pt x="2177467" y="176845"/>
                  <a:pt x="2173821" y="173199"/>
                </a:cubicBezTo>
                <a:cubicBezTo>
                  <a:pt x="2170174" y="169553"/>
                  <a:pt x="2167743" y="167122"/>
                  <a:pt x="2166528" y="165906"/>
                </a:cubicBezTo>
                <a:cubicBezTo>
                  <a:pt x="2166528" y="162260"/>
                  <a:pt x="2167743" y="160437"/>
                  <a:pt x="2170174" y="160437"/>
                </a:cubicBezTo>
                <a:cubicBezTo>
                  <a:pt x="2196914" y="161652"/>
                  <a:pt x="2222438" y="167122"/>
                  <a:pt x="2246746" y="176845"/>
                </a:cubicBezTo>
                <a:cubicBezTo>
                  <a:pt x="2250393" y="180491"/>
                  <a:pt x="2252216" y="182922"/>
                  <a:pt x="2252216" y="184138"/>
                </a:cubicBezTo>
                <a:cubicBezTo>
                  <a:pt x="2251000" y="191430"/>
                  <a:pt x="2247354" y="195684"/>
                  <a:pt x="2241277" y="196900"/>
                </a:cubicBezTo>
                <a:cubicBezTo>
                  <a:pt x="2238846" y="196900"/>
                  <a:pt x="2235808" y="196292"/>
                  <a:pt x="2232161" y="195077"/>
                </a:cubicBezTo>
                <a:cubicBezTo>
                  <a:pt x="2229730" y="193861"/>
                  <a:pt x="2228515" y="193253"/>
                  <a:pt x="2228515" y="193253"/>
                </a:cubicBezTo>
                <a:cubicBezTo>
                  <a:pt x="2207853" y="192038"/>
                  <a:pt x="2181113" y="195684"/>
                  <a:pt x="2148297" y="204192"/>
                </a:cubicBezTo>
                <a:lnTo>
                  <a:pt x="2148297" y="335459"/>
                </a:lnTo>
                <a:cubicBezTo>
                  <a:pt x="2148297" y="371922"/>
                  <a:pt x="2149512" y="395015"/>
                  <a:pt x="2151943" y="404738"/>
                </a:cubicBezTo>
                <a:cubicBezTo>
                  <a:pt x="2150728" y="414462"/>
                  <a:pt x="2147689" y="420539"/>
                  <a:pt x="2142827" y="422970"/>
                </a:cubicBezTo>
                <a:cubicBezTo>
                  <a:pt x="2134319" y="419323"/>
                  <a:pt x="2129457" y="402307"/>
                  <a:pt x="2128242" y="371922"/>
                </a:cubicBezTo>
                <a:cubicBezTo>
                  <a:pt x="2128242" y="318443"/>
                  <a:pt x="2128242" y="264356"/>
                  <a:pt x="2128242" y="209662"/>
                </a:cubicBezTo>
                <a:cubicBezTo>
                  <a:pt x="2117303" y="212093"/>
                  <a:pt x="2107580" y="215131"/>
                  <a:pt x="2099072" y="218777"/>
                </a:cubicBezTo>
                <a:cubicBezTo>
                  <a:pt x="2097856" y="235793"/>
                  <a:pt x="2094210" y="253417"/>
                  <a:pt x="2088133" y="271649"/>
                </a:cubicBezTo>
                <a:cubicBezTo>
                  <a:pt x="2080840" y="299604"/>
                  <a:pt x="2062609" y="325735"/>
                  <a:pt x="2033438" y="350044"/>
                </a:cubicBezTo>
                <a:cubicBezTo>
                  <a:pt x="2024931" y="352475"/>
                  <a:pt x="2020676" y="349436"/>
                  <a:pt x="2020676" y="340928"/>
                </a:cubicBezTo>
                <a:cubicBezTo>
                  <a:pt x="2051062" y="308112"/>
                  <a:pt x="2069901" y="269825"/>
                  <a:pt x="2077194" y="226070"/>
                </a:cubicBezTo>
                <a:cubicBezTo>
                  <a:pt x="2062609" y="232147"/>
                  <a:pt x="2052278" y="237009"/>
                  <a:pt x="2046200" y="240655"/>
                </a:cubicBezTo>
                <a:cubicBezTo>
                  <a:pt x="2034046" y="247948"/>
                  <a:pt x="2026146" y="251594"/>
                  <a:pt x="2022500" y="251594"/>
                </a:cubicBezTo>
                <a:cubicBezTo>
                  <a:pt x="2022500" y="251594"/>
                  <a:pt x="2020676" y="250986"/>
                  <a:pt x="2017030" y="249771"/>
                </a:cubicBezTo>
                <a:cubicBezTo>
                  <a:pt x="2014599" y="248555"/>
                  <a:pt x="2012776" y="247948"/>
                  <a:pt x="2011561" y="247948"/>
                </a:cubicBezTo>
                <a:cubicBezTo>
                  <a:pt x="2007914" y="247948"/>
                  <a:pt x="2000014" y="251594"/>
                  <a:pt x="1987860" y="258887"/>
                </a:cubicBezTo>
                <a:cubicBezTo>
                  <a:pt x="1974490" y="266179"/>
                  <a:pt x="1964159" y="271041"/>
                  <a:pt x="1956866" y="273472"/>
                </a:cubicBezTo>
                <a:cubicBezTo>
                  <a:pt x="1956866" y="286841"/>
                  <a:pt x="1953220" y="293526"/>
                  <a:pt x="1945928" y="293526"/>
                </a:cubicBezTo>
                <a:cubicBezTo>
                  <a:pt x="1941066" y="292311"/>
                  <a:pt x="1938027" y="289880"/>
                  <a:pt x="1936812" y="286234"/>
                </a:cubicBezTo>
                <a:cubicBezTo>
                  <a:pt x="1936812" y="278941"/>
                  <a:pt x="1936812" y="268610"/>
                  <a:pt x="1936812" y="255240"/>
                </a:cubicBezTo>
                <a:cubicBezTo>
                  <a:pt x="1936812" y="240655"/>
                  <a:pt x="1936204" y="230324"/>
                  <a:pt x="1934989" y="224247"/>
                </a:cubicBezTo>
                <a:cubicBezTo>
                  <a:pt x="1900957" y="268002"/>
                  <a:pt x="1876648" y="296565"/>
                  <a:pt x="1862063" y="309935"/>
                </a:cubicBezTo>
                <a:cubicBezTo>
                  <a:pt x="1862063" y="309935"/>
                  <a:pt x="1862063" y="310542"/>
                  <a:pt x="1862063" y="311758"/>
                </a:cubicBezTo>
                <a:cubicBezTo>
                  <a:pt x="1855986" y="320266"/>
                  <a:pt x="1850516" y="324520"/>
                  <a:pt x="1845655" y="324520"/>
                </a:cubicBezTo>
                <a:cubicBezTo>
                  <a:pt x="1839578" y="324520"/>
                  <a:pt x="1836539" y="318443"/>
                  <a:pt x="1836539" y="306288"/>
                </a:cubicBezTo>
                <a:cubicBezTo>
                  <a:pt x="1840185" y="277118"/>
                  <a:pt x="1848693" y="254633"/>
                  <a:pt x="1862063" y="238832"/>
                </a:cubicBezTo>
                <a:cubicBezTo>
                  <a:pt x="1863278" y="246125"/>
                  <a:pt x="1861455" y="255848"/>
                  <a:pt x="1856593" y="268002"/>
                </a:cubicBezTo>
                <a:cubicBezTo>
                  <a:pt x="1851732" y="277726"/>
                  <a:pt x="1849301" y="285626"/>
                  <a:pt x="1849301" y="291703"/>
                </a:cubicBezTo>
                <a:cubicBezTo>
                  <a:pt x="1849301" y="295350"/>
                  <a:pt x="1850516" y="296565"/>
                  <a:pt x="1852947" y="295350"/>
                </a:cubicBezTo>
                <a:cubicBezTo>
                  <a:pt x="1883333" y="262533"/>
                  <a:pt x="1907034" y="232147"/>
                  <a:pt x="1924050" y="204192"/>
                </a:cubicBezTo>
                <a:cubicBezTo>
                  <a:pt x="1925265" y="202977"/>
                  <a:pt x="1926481" y="201154"/>
                  <a:pt x="1927696" y="198723"/>
                </a:cubicBezTo>
                <a:cubicBezTo>
                  <a:pt x="1931342" y="190215"/>
                  <a:pt x="1934989" y="185353"/>
                  <a:pt x="1938635" y="184138"/>
                </a:cubicBezTo>
                <a:cubicBezTo>
                  <a:pt x="1956866" y="158614"/>
                  <a:pt x="1969628" y="137344"/>
                  <a:pt x="1976921" y="120328"/>
                </a:cubicBezTo>
                <a:cubicBezTo>
                  <a:pt x="1978137" y="117897"/>
                  <a:pt x="1976921" y="116074"/>
                  <a:pt x="1973275" y="114858"/>
                </a:cubicBezTo>
                <a:cubicBezTo>
                  <a:pt x="1967198" y="116074"/>
                  <a:pt x="1959297" y="119112"/>
                  <a:pt x="1949574" y="123974"/>
                </a:cubicBezTo>
                <a:cubicBezTo>
                  <a:pt x="1939850" y="130051"/>
                  <a:pt x="1932558" y="133090"/>
                  <a:pt x="1927696" y="133090"/>
                </a:cubicBezTo>
                <a:cubicBezTo>
                  <a:pt x="1916757" y="129443"/>
                  <a:pt x="1913111" y="125189"/>
                  <a:pt x="1916757" y="120328"/>
                </a:cubicBezTo>
                <a:cubicBezTo>
                  <a:pt x="1928912" y="121543"/>
                  <a:pt x="1957474" y="109996"/>
                  <a:pt x="2002445" y="85688"/>
                </a:cubicBezTo>
                <a:cubicBezTo>
                  <a:pt x="2008522" y="82042"/>
                  <a:pt x="2013992" y="80218"/>
                  <a:pt x="2018853" y="80218"/>
                </a:cubicBezTo>
                <a:cubicBezTo>
                  <a:pt x="2026146" y="81434"/>
                  <a:pt x="2030400" y="84472"/>
                  <a:pt x="2031615" y="89334"/>
                </a:cubicBezTo>
                <a:cubicBezTo>
                  <a:pt x="2031615" y="94196"/>
                  <a:pt x="2026754" y="98450"/>
                  <a:pt x="2017030" y="102096"/>
                </a:cubicBezTo>
                <a:cubicBezTo>
                  <a:pt x="2013384" y="102096"/>
                  <a:pt x="2010953" y="102704"/>
                  <a:pt x="2009738" y="103919"/>
                </a:cubicBezTo>
                <a:cubicBezTo>
                  <a:pt x="2004876" y="109996"/>
                  <a:pt x="2000622" y="116681"/>
                  <a:pt x="1996976" y="123974"/>
                </a:cubicBezTo>
                <a:cubicBezTo>
                  <a:pt x="1987252" y="143421"/>
                  <a:pt x="1971452" y="169553"/>
                  <a:pt x="1949574" y="202369"/>
                </a:cubicBezTo>
                <a:cubicBezTo>
                  <a:pt x="1955651" y="199938"/>
                  <a:pt x="1964767" y="196292"/>
                  <a:pt x="1976921" y="191430"/>
                </a:cubicBezTo>
                <a:cubicBezTo>
                  <a:pt x="1993937" y="182922"/>
                  <a:pt x="2007914" y="178668"/>
                  <a:pt x="2018853" y="178668"/>
                </a:cubicBezTo>
                <a:cubicBezTo>
                  <a:pt x="2024931" y="178668"/>
                  <a:pt x="2027969" y="181099"/>
                  <a:pt x="2027969" y="185961"/>
                </a:cubicBezTo>
                <a:cubicBezTo>
                  <a:pt x="2027969" y="192038"/>
                  <a:pt x="2024323" y="199331"/>
                  <a:pt x="2017030" y="207839"/>
                </a:cubicBezTo>
                <a:cubicBezTo>
                  <a:pt x="2008522" y="217562"/>
                  <a:pt x="2003660" y="226070"/>
                  <a:pt x="2002445" y="233363"/>
                </a:cubicBezTo>
                <a:cubicBezTo>
                  <a:pt x="2015815" y="227285"/>
                  <a:pt x="2024323" y="223031"/>
                  <a:pt x="2027969" y="220601"/>
                </a:cubicBezTo>
                <a:cubicBezTo>
                  <a:pt x="2034046" y="212093"/>
                  <a:pt x="2043770" y="199938"/>
                  <a:pt x="2057139" y="184138"/>
                </a:cubicBezTo>
                <a:cubicBezTo>
                  <a:pt x="2065647" y="171983"/>
                  <a:pt x="2071724" y="163475"/>
                  <a:pt x="2075371" y="158614"/>
                </a:cubicBezTo>
                <a:cubicBezTo>
                  <a:pt x="2075371" y="156183"/>
                  <a:pt x="2072940" y="152537"/>
                  <a:pt x="2068078" y="147675"/>
                </a:cubicBezTo>
                <a:cubicBezTo>
                  <a:pt x="2062001" y="141598"/>
                  <a:pt x="2058962" y="136736"/>
                  <a:pt x="2058962" y="133090"/>
                </a:cubicBezTo>
                <a:cubicBezTo>
                  <a:pt x="2060178" y="130659"/>
                  <a:pt x="2062001" y="128836"/>
                  <a:pt x="2064432" y="127620"/>
                </a:cubicBezTo>
                <a:cubicBezTo>
                  <a:pt x="2074155" y="127620"/>
                  <a:pt x="2082663" y="132482"/>
                  <a:pt x="2089956" y="142205"/>
                </a:cubicBezTo>
                <a:cubicBezTo>
                  <a:pt x="2093602" y="138559"/>
                  <a:pt x="2100287" y="130659"/>
                  <a:pt x="2110011" y="118505"/>
                </a:cubicBezTo>
                <a:cubicBezTo>
                  <a:pt x="2117303" y="109996"/>
                  <a:pt x="2122773" y="103919"/>
                  <a:pt x="2126419" y="100273"/>
                </a:cubicBezTo>
                <a:cubicBezTo>
                  <a:pt x="2103326" y="107566"/>
                  <a:pt x="2082663" y="116681"/>
                  <a:pt x="2064432" y="127620"/>
                </a:cubicBezTo>
                <a:cubicBezTo>
                  <a:pt x="2064432" y="127620"/>
                  <a:pt x="2062609" y="128228"/>
                  <a:pt x="2058962" y="129443"/>
                </a:cubicBezTo>
                <a:cubicBezTo>
                  <a:pt x="2054101" y="130659"/>
                  <a:pt x="2051062" y="131266"/>
                  <a:pt x="2049847" y="131266"/>
                </a:cubicBezTo>
                <a:cubicBezTo>
                  <a:pt x="2046200" y="130051"/>
                  <a:pt x="2043770" y="127620"/>
                  <a:pt x="2042554" y="123974"/>
                </a:cubicBezTo>
                <a:cubicBezTo>
                  <a:pt x="2043770" y="110604"/>
                  <a:pt x="2046200" y="103919"/>
                  <a:pt x="2049847" y="103919"/>
                </a:cubicBezTo>
                <a:cubicBezTo>
                  <a:pt x="2051062" y="103919"/>
                  <a:pt x="2053493" y="106350"/>
                  <a:pt x="2057139" y="111212"/>
                </a:cubicBezTo>
                <a:cubicBezTo>
                  <a:pt x="2083879" y="102704"/>
                  <a:pt x="2115480" y="89942"/>
                  <a:pt x="2151943" y="72926"/>
                </a:cubicBezTo>
                <a:cubicBezTo>
                  <a:pt x="2154374" y="71710"/>
                  <a:pt x="2158020" y="69887"/>
                  <a:pt x="2162882" y="67456"/>
                </a:cubicBezTo>
                <a:cubicBezTo>
                  <a:pt x="2172605" y="63810"/>
                  <a:pt x="2179290" y="61379"/>
                  <a:pt x="2182936" y="60164"/>
                </a:cubicBezTo>
                <a:close/>
                <a:moveTo>
                  <a:pt x="2925365" y="51048"/>
                </a:moveTo>
                <a:cubicBezTo>
                  <a:pt x="2937520" y="53479"/>
                  <a:pt x="2944812" y="61379"/>
                  <a:pt x="2947243" y="74749"/>
                </a:cubicBezTo>
                <a:cubicBezTo>
                  <a:pt x="2947243" y="79611"/>
                  <a:pt x="2945420" y="83865"/>
                  <a:pt x="2941774" y="87511"/>
                </a:cubicBezTo>
                <a:cubicBezTo>
                  <a:pt x="2940558" y="88726"/>
                  <a:pt x="2939343" y="89942"/>
                  <a:pt x="2938127" y="91157"/>
                </a:cubicBezTo>
                <a:cubicBezTo>
                  <a:pt x="2916250" y="121543"/>
                  <a:pt x="2904095" y="145244"/>
                  <a:pt x="2901665" y="162260"/>
                </a:cubicBezTo>
                <a:cubicBezTo>
                  <a:pt x="2901665" y="164691"/>
                  <a:pt x="2902880" y="167729"/>
                  <a:pt x="2905311" y="171376"/>
                </a:cubicBezTo>
                <a:cubicBezTo>
                  <a:pt x="2906526" y="173807"/>
                  <a:pt x="2907134" y="175022"/>
                  <a:pt x="2907134" y="175022"/>
                </a:cubicBezTo>
                <a:cubicBezTo>
                  <a:pt x="2929012" y="198115"/>
                  <a:pt x="2939343" y="216954"/>
                  <a:pt x="2938127" y="231539"/>
                </a:cubicBezTo>
                <a:cubicBezTo>
                  <a:pt x="2938127" y="241263"/>
                  <a:pt x="2933266" y="243694"/>
                  <a:pt x="2923542" y="238832"/>
                </a:cubicBezTo>
                <a:cubicBezTo>
                  <a:pt x="2916250" y="233970"/>
                  <a:pt x="2906526" y="230932"/>
                  <a:pt x="2894372" y="229716"/>
                </a:cubicBezTo>
                <a:cubicBezTo>
                  <a:pt x="2877356" y="226070"/>
                  <a:pt x="2868240" y="219993"/>
                  <a:pt x="2867025" y="211485"/>
                </a:cubicBezTo>
                <a:cubicBezTo>
                  <a:pt x="2867025" y="207839"/>
                  <a:pt x="2868848" y="206015"/>
                  <a:pt x="2872494" y="206015"/>
                </a:cubicBezTo>
                <a:cubicBezTo>
                  <a:pt x="2876141" y="206015"/>
                  <a:pt x="2881002" y="207231"/>
                  <a:pt x="2887079" y="209662"/>
                </a:cubicBezTo>
                <a:cubicBezTo>
                  <a:pt x="2893156" y="212093"/>
                  <a:pt x="2897411" y="213308"/>
                  <a:pt x="2899841" y="213308"/>
                </a:cubicBezTo>
                <a:cubicBezTo>
                  <a:pt x="2905918" y="213308"/>
                  <a:pt x="2908957" y="212093"/>
                  <a:pt x="2908957" y="209662"/>
                </a:cubicBezTo>
                <a:cubicBezTo>
                  <a:pt x="2908957" y="204800"/>
                  <a:pt x="2904095" y="198115"/>
                  <a:pt x="2894372" y="189607"/>
                </a:cubicBezTo>
                <a:cubicBezTo>
                  <a:pt x="2884649" y="181099"/>
                  <a:pt x="2879787" y="173807"/>
                  <a:pt x="2879787" y="167729"/>
                </a:cubicBezTo>
                <a:cubicBezTo>
                  <a:pt x="2879787" y="151929"/>
                  <a:pt x="2884649" y="136128"/>
                  <a:pt x="2894372" y="120328"/>
                </a:cubicBezTo>
                <a:cubicBezTo>
                  <a:pt x="2871279" y="132482"/>
                  <a:pt x="2859125" y="141598"/>
                  <a:pt x="2857909" y="147675"/>
                </a:cubicBezTo>
                <a:cubicBezTo>
                  <a:pt x="2862771" y="229109"/>
                  <a:pt x="2859125" y="296565"/>
                  <a:pt x="2846970" y="350044"/>
                </a:cubicBezTo>
                <a:cubicBezTo>
                  <a:pt x="2854263" y="345182"/>
                  <a:pt x="2868240" y="330597"/>
                  <a:pt x="2888903" y="306288"/>
                </a:cubicBezTo>
                <a:cubicBezTo>
                  <a:pt x="2890118" y="303858"/>
                  <a:pt x="2890726" y="303858"/>
                  <a:pt x="2890726" y="306288"/>
                </a:cubicBezTo>
                <a:cubicBezTo>
                  <a:pt x="2890726" y="318443"/>
                  <a:pt x="2879787" y="337890"/>
                  <a:pt x="2857909" y="364629"/>
                </a:cubicBezTo>
                <a:cubicBezTo>
                  <a:pt x="2850616" y="374352"/>
                  <a:pt x="2845755" y="381037"/>
                  <a:pt x="2843324" y="384684"/>
                </a:cubicBezTo>
                <a:cubicBezTo>
                  <a:pt x="2843324" y="385899"/>
                  <a:pt x="2842716" y="387722"/>
                  <a:pt x="2841501" y="390153"/>
                </a:cubicBezTo>
                <a:cubicBezTo>
                  <a:pt x="2837854" y="401092"/>
                  <a:pt x="2832993" y="406561"/>
                  <a:pt x="2826916" y="406561"/>
                </a:cubicBezTo>
                <a:cubicBezTo>
                  <a:pt x="2820839" y="405346"/>
                  <a:pt x="2816584" y="400484"/>
                  <a:pt x="2814154" y="391976"/>
                </a:cubicBezTo>
                <a:lnTo>
                  <a:pt x="2814154" y="390153"/>
                </a:lnTo>
                <a:cubicBezTo>
                  <a:pt x="2815369" y="384076"/>
                  <a:pt x="2818407" y="373745"/>
                  <a:pt x="2823269" y="359160"/>
                </a:cubicBezTo>
                <a:cubicBezTo>
                  <a:pt x="2826916" y="348221"/>
                  <a:pt x="2829346" y="340320"/>
                  <a:pt x="2830562" y="335459"/>
                </a:cubicBezTo>
                <a:cubicBezTo>
                  <a:pt x="2839070" y="295350"/>
                  <a:pt x="2843324" y="244301"/>
                  <a:pt x="2843324" y="182315"/>
                </a:cubicBezTo>
                <a:cubicBezTo>
                  <a:pt x="2843324" y="170160"/>
                  <a:pt x="2841501" y="162868"/>
                  <a:pt x="2837854" y="160437"/>
                </a:cubicBezTo>
                <a:cubicBezTo>
                  <a:pt x="2836639" y="161652"/>
                  <a:pt x="2834816" y="162260"/>
                  <a:pt x="2832385" y="162260"/>
                </a:cubicBezTo>
                <a:cubicBezTo>
                  <a:pt x="2828739" y="162260"/>
                  <a:pt x="2826916" y="161652"/>
                  <a:pt x="2826916" y="160437"/>
                </a:cubicBezTo>
                <a:cubicBezTo>
                  <a:pt x="2825700" y="158006"/>
                  <a:pt x="2825092" y="152537"/>
                  <a:pt x="2825092" y="144029"/>
                </a:cubicBezTo>
                <a:cubicBezTo>
                  <a:pt x="2825092" y="142813"/>
                  <a:pt x="2834816" y="136128"/>
                  <a:pt x="2854263" y="123974"/>
                </a:cubicBezTo>
                <a:cubicBezTo>
                  <a:pt x="2890726" y="100881"/>
                  <a:pt x="2910173" y="86903"/>
                  <a:pt x="2912603" y="82042"/>
                </a:cubicBezTo>
                <a:cubicBezTo>
                  <a:pt x="2913819" y="79611"/>
                  <a:pt x="2914427" y="75357"/>
                  <a:pt x="2914427" y="69280"/>
                </a:cubicBezTo>
                <a:cubicBezTo>
                  <a:pt x="2914427" y="57125"/>
                  <a:pt x="2918073" y="51048"/>
                  <a:pt x="2925365" y="51048"/>
                </a:cubicBezTo>
                <a:close/>
                <a:moveTo>
                  <a:pt x="520005" y="49225"/>
                </a:moveTo>
                <a:cubicBezTo>
                  <a:pt x="551607" y="73534"/>
                  <a:pt x="568623" y="90550"/>
                  <a:pt x="571053" y="100273"/>
                </a:cubicBezTo>
                <a:cubicBezTo>
                  <a:pt x="571053" y="106350"/>
                  <a:pt x="566192" y="110604"/>
                  <a:pt x="556468" y="113035"/>
                </a:cubicBezTo>
                <a:cubicBezTo>
                  <a:pt x="551607" y="113035"/>
                  <a:pt x="548568" y="113643"/>
                  <a:pt x="547353" y="114858"/>
                </a:cubicBezTo>
                <a:cubicBezTo>
                  <a:pt x="544922" y="114858"/>
                  <a:pt x="541883" y="115466"/>
                  <a:pt x="538237" y="116681"/>
                </a:cubicBezTo>
                <a:cubicBezTo>
                  <a:pt x="533375" y="119112"/>
                  <a:pt x="529729" y="120328"/>
                  <a:pt x="527298" y="120328"/>
                </a:cubicBezTo>
                <a:cubicBezTo>
                  <a:pt x="522436" y="120328"/>
                  <a:pt x="520005" y="119112"/>
                  <a:pt x="520005" y="116681"/>
                </a:cubicBezTo>
                <a:cubicBezTo>
                  <a:pt x="520005" y="114250"/>
                  <a:pt x="522436" y="111212"/>
                  <a:pt x="527298" y="107566"/>
                </a:cubicBezTo>
                <a:cubicBezTo>
                  <a:pt x="534591" y="102704"/>
                  <a:pt x="538237" y="98450"/>
                  <a:pt x="538237" y="94804"/>
                </a:cubicBezTo>
                <a:cubicBezTo>
                  <a:pt x="538237" y="94804"/>
                  <a:pt x="537629" y="94196"/>
                  <a:pt x="536414" y="92980"/>
                </a:cubicBezTo>
                <a:cubicBezTo>
                  <a:pt x="536414" y="92980"/>
                  <a:pt x="535806" y="92373"/>
                  <a:pt x="534591" y="91157"/>
                </a:cubicBezTo>
                <a:cubicBezTo>
                  <a:pt x="520005" y="77788"/>
                  <a:pt x="512713" y="66241"/>
                  <a:pt x="512713" y="56518"/>
                </a:cubicBezTo>
                <a:cubicBezTo>
                  <a:pt x="512713" y="51656"/>
                  <a:pt x="515144" y="49225"/>
                  <a:pt x="520005" y="49225"/>
                </a:cubicBezTo>
                <a:close/>
                <a:moveTo>
                  <a:pt x="3594311" y="30994"/>
                </a:moveTo>
                <a:lnTo>
                  <a:pt x="3599780" y="30994"/>
                </a:lnTo>
                <a:cubicBezTo>
                  <a:pt x="3599780" y="30994"/>
                  <a:pt x="3600388" y="31601"/>
                  <a:pt x="3601603" y="32817"/>
                </a:cubicBezTo>
                <a:cubicBezTo>
                  <a:pt x="3605249" y="35248"/>
                  <a:pt x="3607073" y="38286"/>
                  <a:pt x="3607073" y="41932"/>
                </a:cubicBezTo>
                <a:cubicBezTo>
                  <a:pt x="3607073" y="44363"/>
                  <a:pt x="3605857" y="48617"/>
                  <a:pt x="3603426" y="54694"/>
                </a:cubicBezTo>
                <a:cubicBezTo>
                  <a:pt x="3600995" y="58341"/>
                  <a:pt x="3599780" y="61379"/>
                  <a:pt x="3599780" y="63810"/>
                </a:cubicBezTo>
                <a:cubicBezTo>
                  <a:pt x="3599780" y="71103"/>
                  <a:pt x="3599172" y="83865"/>
                  <a:pt x="3597957" y="102096"/>
                </a:cubicBezTo>
                <a:cubicBezTo>
                  <a:pt x="3596742" y="123974"/>
                  <a:pt x="3595526" y="139167"/>
                  <a:pt x="3594311" y="147675"/>
                </a:cubicBezTo>
                <a:lnTo>
                  <a:pt x="3616188" y="136736"/>
                </a:lnTo>
                <a:cubicBezTo>
                  <a:pt x="3616188" y="133090"/>
                  <a:pt x="3614973" y="127013"/>
                  <a:pt x="3612542" y="118505"/>
                </a:cubicBezTo>
                <a:cubicBezTo>
                  <a:pt x="3611327" y="111212"/>
                  <a:pt x="3610719" y="106350"/>
                  <a:pt x="3610719" y="103919"/>
                </a:cubicBezTo>
                <a:cubicBezTo>
                  <a:pt x="3610719" y="102704"/>
                  <a:pt x="3613150" y="100273"/>
                  <a:pt x="3618012" y="96627"/>
                </a:cubicBezTo>
                <a:cubicBezTo>
                  <a:pt x="3619227" y="95411"/>
                  <a:pt x="3619835" y="94804"/>
                  <a:pt x="3619835" y="94804"/>
                </a:cubicBezTo>
                <a:cubicBezTo>
                  <a:pt x="3635635" y="102096"/>
                  <a:pt x="3645966" y="110604"/>
                  <a:pt x="3650828" y="120328"/>
                </a:cubicBezTo>
                <a:cubicBezTo>
                  <a:pt x="3650828" y="122758"/>
                  <a:pt x="3648397" y="126405"/>
                  <a:pt x="3643536" y="131266"/>
                </a:cubicBezTo>
                <a:cubicBezTo>
                  <a:pt x="3641105" y="133697"/>
                  <a:pt x="3637458" y="139775"/>
                  <a:pt x="3632597" y="149498"/>
                </a:cubicBezTo>
                <a:cubicBezTo>
                  <a:pt x="3630166" y="153144"/>
                  <a:pt x="3627127" y="156791"/>
                  <a:pt x="3623481" y="160437"/>
                </a:cubicBezTo>
                <a:cubicBezTo>
                  <a:pt x="3614973" y="170160"/>
                  <a:pt x="3607680" y="181707"/>
                  <a:pt x="3601603" y="195077"/>
                </a:cubicBezTo>
                <a:cubicBezTo>
                  <a:pt x="3613757" y="191430"/>
                  <a:pt x="3619835" y="193861"/>
                  <a:pt x="3619835" y="202369"/>
                </a:cubicBezTo>
                <a:cubicBezTo>
                  <a:pt x="3619835" y="204800"/>
                  <a:pt x="3618012" y="206623"/>
                  <a:pt x="3614365" y="207839"/>
                </a:cubicBezTo>
                <a:cubicBezTo>
                  <a:pt x="3611934" y="209054"/>
                  <a:pt x="3610111" y="210269"/>
                  <a:pt x="3608896" y="211485"/>
                </a:cubicBezTo>
                <a:cubicBezTo>
                  <a:pt x="3599172" y="219993"/>
                  <a:pt x="3588233" y="238224"/>
                  <a:pt x="3576079" y="266179"/>
                </a:cubicBezTo>
                <a:cubicBezTo>
                  <a:pt x="3582156" y="257671"/>
                  <a:pt x="3592487" y="257671"/>
                  <a:pt x="3607073" y="266179"/>
                </a:cubicBezTo>
                <a:cubicBezTo>
                  <a:pt x="3613150" y="260102"/>
                  <a:pt x="3619227" y="250379"/>
                  <a:pt x="3625304" y="237009"/>
                </a:cubicBezTo>
                <a:cubicBezTo>
                  <a:pt x="3644751" y="184745"/>
                  <a:pt x="3660552" y="131266"/>
                  <a:pt x="3672706" y="76572"/>
                </a:cubicBezTo>
                <a:cubicBezTo>
                  <a:pt x="3672706" y="71710"/>
                  <a:pt x="3669060" y="67456"/>
                  <a:pt x="3661767" y="63810"/>
                </a:cubicBezTo>
                <a:cubicBezTo>
                  <a:pt x="3653259" y="61379"/>
                  <a:pt x="3649005" y="57733"/>
                  <a:pt x="3649005" y="52871"/>
                </a:cubicBezTo>
                <a:cubicBezTo>
                  <a:pt x="3649005" y="49225"/>
                  <a:pt x="3652043" y="47402"/>
                  <a:pt x="3658121" y="47402"/>
                </a:cubicBezTo>
                <a:cubicBezTo>
                  <a:pt x="3681214" y="52264"/>
                  <a:pt x="3693976" y="58948"/>
                  <a:pt x="3696407" y="67456"/>
                </a:cubicBezTo>
                <a:lnTo>
                  <a:pt x="3696407" y="69280"/>
                </a:lnTo>
                <a:cubicBezTo>
                  <a:pt x="3695191" y="72926"/>
                  <a:pt x="3693368" y="78395"/>
                  <a:pt x="3690937" y="85688"/>
                </a:cubicBezTo>
                <a:cubicBezTo>
                  <a:pt x="3687291" y="95411"/>
                  <a:pt x="3684860" y="103312"/>
                  <a:pt x="3683645" y="109389"/>
                </a:cubicBezTo>
                <a:cubicBezTo>
                  <a:pt x="3672706" y="154360"/>
                  <a:pt x="3659336" y="197507"/>
                  <a:pt x="3643536" y="238832"/>
                </a:cubicBezTo>
                <a:cubicBezTo>
                  <a:pt x="3659336" y="229109"/>
                  <a:pt x="3679998" y="215131"/>
                  <a:pt x="3705522" y="196900"/>
                </a:cubicBezTo>
                <a:cubicBezTo>
                  <a:pt x="3726185" y="182315"/>
                  <a:pt x="3738947" y="173807"/>
                  <a:pt x="3743808" y="171376"/>
                </a:cubicBezTo>
                <a:cubicBezTo>
                  <a:pt x="3752316" y="168945"/>
                  <a:pt x="3756570" y="171983"/>
                  <a:pt x="3756570" y="180491"/>
                </a:cubicBezTo>
                <a:cubicBezTo>
                  <a:pt x="3757786" y="184138"/>
                  <a:pt x="3756570" y="186569"/>
                  <a:pt x="3752924" y="187784"/>
                </a:cubicBezTo>
                <a:cubicBezTo>
                  <a:pt x="3752924" y="188999"/>
                  <a:pt x="3750494" y="189607"/>
                  <a:pt x="3745632" y="189607"/>
                </a:cubicBezTo>
                <a:cubicBezTo>
                  <a:pt x="3734693" y="195684"/>
                  <a:pt x="3714031" y="209054"/>
                  <a:pt x="3683645" y="229716"/>
                </a:cubicBezTo>
                <a:cubicBezTo>
                  <a:pt x="3687291" y="230932"/>
                  <a:pt x="3691545" y="232755"/>
                  <a:pt x="3696407" y="235186"/>
                </a:cubicBezTo>
                <a:cubicBezTo>
                  <a:pt x="3706130" y="238832"/>
                  <a:pt x="3710992" y="242478"/>
                  <a:pt x="3710992" y="246125"/>
                </a:cubicBezTo>
                <a:cubicBezTo>
                  <a:pt x="3710992" y="248555"/>
                  <a:pt x="3709169" y="252202"/>
                  <a:pt x="3705522" y="257063"/>
                </a:cubicBezTo>
                <a:cubicBezTo>
                  <a:pt x="3703092" y="260710"/>
                  <a:pt x="3701876" y="263141"/>
                  <a:pt x="3701876" y="264356"/>
                </a:cubicBezTo>
                <a:cubicBezTo>
                  <a:pt x="3698230" y="283803"/>
                  <a:pt x="3690937" y="305681"/>
                  <a:pt x="3679998" y="329989"/>
                </a:cubicBezTo>
                <a:cubicBezTo>
                  <a:pt x="3712815" y="356729"/>
                  <a:pt x="3738947" y="373137"/>
                  <a:pt x="3758394" y="379214"/>
                </a:cubicBezTo>
                <a:cubicBezTo>
                  <a:pt x="3766902" y="381645"/>
                  <a:pt x="3780271" y="382860"/>
                  <a:pt x="3798503" y="382860"/>
                </a:cubicBezTo>
                <a:cubicBezTo>
                  <a:pt x="3816734" y="382860"/>
                  <a:pt x="3825850" y="385291"/>
                  <a:pt x="3825850" y="390153"/>
                </a:cubicBezTo>
                <a:cubicBezTo>
                  <a:pt x="3825850" y="397446"/>
                  <a:pt x="3820988" y="400484"/>
                  <a:pt x="3811265" y="399269"/>
                </a:cubicBezTo>
                <a:cubicBezTo>
                  <a:pt x="3807619" y="399269"/>
                  <a:pt x="3802757" y="399876"/>
                  <a:pt x="3796680" y="401092"/>
                </a:cubicBezTo>
                <a:cubicBezTo>
                  <a:pt x="3789387" y="402307"/>
                  <a:pt x="3783918" y="402915"/>
                  <a:pt x="3780271" y="402915"/>
                </a:cubicBezTo>
                <a:cubicBezTo>
                  <a:pt x="3768117" y="402915"/>
                  <a:pt x="3755963" y="400484"/>
                  <a:pt x="3743808" y="395622"/>
                </a:cubicBezTo>
                <a:cubicBezTo>
                  <a:pt x="3719500" y="382253"/>
                  <a:pt x="3695799" y="365237"/>
                  <a:pt x="3672706" y="344574"/>
                </a:cubicBezTo>
                <a:cubicBezTo>
                  <a:pt x="3671491" y="345790"/>
                  <a:pt x="3670275" y="348221"/>
                  <a:pt x="3669060" y="351867"/>
                </a:cubicBezTo>
                <a:cubicBezTo>
                  <a:pt x="3666629" y="356729"/>
                  <a:pt x="3664805" y="359767"/>
                  <a:pt x="3663590" y="360983"/>
                </a:cubicBezTo>
                <a:cubicBezTo>
                  <a:pt x="3649005" y="382860"/>
                  <a:pt x="3634420" y="394407"/>
                  <a:pt x="3619835" y="395622"/>
                </a:cubicBezTo>
                <a:cubicBezTo>
                  <a:pt x="3606465" y="394407"/>
                  <a:pt x="3594918" y="390761"/>
                  <a:pt x="3585195" y="384684"/>
                </a:cubicBezTo>
                <a:cubicBezTo>
                  <a:pt x="3582764" y="385899"/>
                  <a:pt x="3579725" y="387722"/>
                  <a:pt x="3576079" y="390153"/>
                </a:cubicBezTo>
                <a:cubicBezTo>
                  <a:pt x="3571218" y="393799"/>
                  <a:pt x="3567571" y="395622"/>
                  <a:pt x="3565140" y="395622"/>
                </a:cubicBezTo>
                <a:cubicBezTo>
                  <a:pt x="3556632" y="395622"/>
                  <a:pt x="3552378" y="393799"/>
                  <a:pt x="3552378" y="390153"/>
                </a:cubicBezTo>
                <a:cubicBezTo>
                  <a:pt x="3553594" y="387722"/>
                  <a:pt x="3554809" y="385291"/>
                  <a:pt x="3556025" y="382860"/>
                </a:cubicBezTo>
                <a:cubicBezTo>
                  <a:pt x="3563317" y="374352"/>
                  <a:pt x="3571825" y="343967"/>
                  <a:pt x="3581549" y="291703"/>
                </a:cubicBezTo>
                <a:cubicBezTo>
                  <a:pt x="3581549" y="288057"/>
                  <a:pt x="3581549" y="286234"/>
                  <a:pt x="3581549" y="286234"/>
                </a:cubicBezTo>
                <a:cubicBezTo>
                  <a:pt x="3580333" y="285018"/>
                  <a:pt x="3578510" y="285018"/>
                  <a:pt x="3576079" y="286234"/>
                </a:cubicBezTo>
                <a:cubicBezTo>
                  <a:pt x="3572433" y="287449"/>
                  <a:pt x="3568787" y="289272"/>
                  <a:pt x="3565140" y="291703"/>
                </a:cubicBezTo>
                <a:cubicBezTo>
                  <a:pt x="3565140" y="292919"/>
                  <a:pt x="3564533" y="294742"/>
                  <a:pt x="3563317" y="297173"/>
                </a:cubicBezTo>
                <a:cubicBezTo>
                  <a:pt x="3562102" y="304465"/>
                  <a:pt x="3557848" y="315404"/>
                  <a:pt x="3550555" y="329989"/>
                </a:cubicBezTo>
                <a:cubicBezTo>
                  <a:pt x="3543263" y="349436"/>
                  <a:pt x="3537185" y="359160"/>
                  <a:pt x="3532324" y="359160"/>
                </a:cubicBezTo>
                <a:cubicBezTo>
                  <a:pt x="3520170" y="362806"/>
                  <a:pt x="3513484" y="349436"/>
                  <a:pt x="3512269" y="319050"/>
                </a:cubicBezTo>
                <a:lnTo>
                  <a:pt x="3479453" y="381037"/>
                </a:lnTo>
                <a:cubicBezTo>
                  <a:pt x="3479453" y="383468"/>
                  <a:pt x="3477629" y="387114"/>
                  <a:pt x="3473983" y="391976"/>
                </a:cubicBezTo>
                <a:cubicBezTo>
                  <a:pt x="3472768" y="394407"/>
                  <a:pt x="3472160" y="395622"/>
                  <a:pt x="3472160" y="395622"/>
                </a:cubicBezTo>
                <a:cubicBezTo>
                  <a:pt x="3472160" y="395622"/>
                  <a:pt x="3470945" y="395622"/>
                  <a:pt x="3468514" y="395622"/>
                </a:cubicBezTo>
                <a:cubicBezTo>
                  <a:pt x="3458790" y="395622"/>
                  <a:pt x="3453928" y="393799"/>
                  <a:pt x="3453928" y="390153"/>
                </a:cubicBezTo>
                <a:lnTo>
                  <a:pt x="3453928" y="386507"/>
                </a:lnTo>
                <a:cubicBezTo>
                  <a:pt x="3453928" y="385291"/>
                  <a:pt x="3456359" y="381037"/>
                  <a:pt x="3461221" y="373745"/>
                </a:cubicBezTo>
                <a:cubicBezTo>
                  <a:pt x="3475806" y="319050"/>
                  <a:pt x="3478845" y="280764"/>
                  <a:pt x="3470337" y="258887"/>
                </a:cubicBezTo>
                <a:cubicBezTo>
                  <a:pt x="3467906" y="261317"/>
                  <a:pt x="3463044" y="264964"/>
                  <a:pt x="3455752" y="269825"/>
                </a:cubicBezTo>
                <a:cubicBezTo>
                  <a:pt x="3420504" y="300211"/>
                  <a:pt x="3396196" y="314796"/>
                  <a:pt x="3382826" y="313581"/>
                </a:cubicBezTo>
                <a:cubicBezTo>
                  <a:pt x="3382826" y="313581"/>
                  <a:pt x="3382218" y="313581"/>
                  <a:pt x="3381003" y="313581"/>
                </a:cubicBezTo>
                <a:cubicBezTo>
                  <a:pt x="3377356" y="314796"/>
                  <a:pt x="3375533" y="313581"/>
                  <a:pt x="3375533" y="309935"/>
                </a:cubicBezTo>
                <a:cubicBezTo>
                  <a:pt x="3399842" y="298996"/>
                  <a:pt x="3428404" y="274687"/>
                  <a:pt x="3461221" y="237009"/>
                </a:cubicBezTo>
                <a:cubicBezTo>
                  <a:pt x="3478237" y="217562"/>
                  <a:pt x="3491607" y="201154"/>
                  <a:pt x="3501330" y="187784"/>
                </a:cubicBezTo>
                <a:cubicBezTo>
                  <a:pt x="3497684" y="186569"/>
                  <a:pt x="3492215" y="185353"/>
                  <a:pt x="3484922" y="184138"/>
                </a:cubicBezTo>
                <a:cubicBezTo>
                  <a:pt x="3478845" y="182922"/>
                  <a:pt x="3473983" y="181707"/>
                  <a:pt x="3470337" y="180491"/>
                </a:cubicBezTo>
                <a:cubicBezTo>
                  <a:pt x="3465475" y="180491"/>
                  <a:pt x="3463044" y="178061"/>
                  <a:pt x="3463044" y="173199"/>
                </a:cubicBezTo>
                <a:cubicBezTo>
                  <a:pt x="3463044" y="170768"/>
                  <a:pt x="3468514" y="163475"/>
                  <a:pt x="3479453" y="151321"/>
                </a:cubicBezTo>
                <a:cubicBezTo>
                  <a:pt x="3496469" y="133090"/>
                  <a:pt x="3504977" y="119720"/>
                  <a:pt x="3504977" y="111212"/>
                </a:cubicBezTo>
                <a:cubicBezTo>
                  <a:pt x="3504977" y="109996"/>
                  <a:pt x="3503761" y="107566"/>
                  <a:pt x="3501330" y="103919"/>
                </a:cubicBezTo>
                <a:cubicBezTo>
                  <a:pt x="3498899" y="100273"/>
                  <a:pt x="3497684" y="97234"/>
                  <a:pt x="3497684" y="94804"/>
                </a:cubicBezTo>
                <a:cubicBezTo>
                  <a:pt x="3498899" y="89942"/>
                  <a:pt x="3501330" y="87511"/>
                  <a:pt x="3504977" y="87511"/>
                </a:cubicBezTo>
                <a:cubicBezTo>
                  <a:pt x="3519562" y="93588"/>
                  <a:pt x="3529285" y="100881"/>
                  <a:pt x="3534147" y="109389"/>
                </a:cubicBezTo>
                <a:cubicBezTo>
                  <a:pt x="3534147" y="114250"/>
                  <a:pt x="3527462" y="125189"/>
                  <a:pt x="3514092" y="142205"/>
                </a:cubicBezTo>
                <a:cubicBezTo>
                  <a:pt x="3504369" y="154360"/>
                  <a:pt x="3499507" y="161652"/>
                  <a:pt x="3499507" y="164083"/>
                </a:cubicBezTo>
                <a:cubicBezTo>
                  <a:pt x="3500722" y="164083"/>
                  <a:pt x="3502546" y="164691"/>
                  <a:pt x="3504977" y="165906"/>
                </a:cubicBezTo>
                <a:cubicBezTo>
                  <a:pt x="3515915" y="169553"/>
                  <a:pt x="3523208" y="173199"/>
                  <a:pt x="3526854" y="176845"/>
                </a:cubicBezTo>
                <a:cubicBezTo>
                  <a:pt x="3528070" y="175630"/>
                  <a:pt x="3528677" y="171376"/>
                  <a:pt x="3528677" y="164083"/>
                </a:cubicBezTo>
                <a:cubicBezTo>
                  <a:pt x="3528677" y="148283"/>
                  <a:pt x="3533539" y="140382"/>
                  <a:pt x="3543263" y="140382"/>
                </a:cubicBezTo>
                <a:cubicBezTo>
                  <a:pt x="3546909" y="140382"/>
                  <a:pt x="3548732" y="144029"/>
                  <a:pt x="3548732" y="151321"/>
                </a:cubicBezTo>
                <a:cubicBezTo>
                  <a:pt x="3548732" y="153752"/>
                  <a:pt x="3548124" y="158006"/>
                  <a:pt x="3546909" y="164083"/>
                </a:cubicBezTo>
                <a:cubicBezTo>
                  <a:pt x="3545694" y="170160"/>
                  <a:pt x="3545694" y="175630"/>
                  <a:pt x="3546909" y="180491"/>
                </a:cubicBezTo>
                <a:cubicBezTo>
                  <a:pt x="3548124" y="179276"/>
                  <a:pt x="3550555" y="177453"/>
                  <a:pt x="3554201" y="175022"/>
                </a:cubicBezTo>
                <a:cubicBezTo>
                  <a:pt x="3561494" y="168945"/>
                  <a:pt x="3566963" y="165299"/>
                  <a:pt x="3570610" y="164083"/>
                </a:cubicBezTo>
                <a:cubicBezTo>
                  <a:pt x="3573041" y="147067"/>
                  <a:pt x="3574864" y="120328"/>
                  <a:pt x="3576079" y="83865"/>
                </a:cubicBezTo>
                <a:cubicBezTo>
                  <a:pt x="3577295" y="71710"/>
                  <a:pt x="3577902" y="62595"/>
                  <a:pt x="3577902" y="56518"/>
                </a:cubicBezTo>
                <a:cubicBezTo>
                  <a:pt x="3577902" y="54087"/>
                  <a:pt x="3574864" y="52264"/>
                  <a:pt x="3568787" y="51048"/>
                </a:cubicBezTo>
                <a:cubicBezTo>
                  <a:pt x="3561494" y="49833"/>
                  <a:pt x="3557848" y="47402"/>
                  <a:pt x="3557848" y="43756"/>
                </a:cubicBezTo>
                <a:cubicBezTo>
                  <a:pt x="3557848" y="40109"/>
                  <a:pt x="3559063" y="37678"/>
                  <a:pt x="3561494" y="36463"/>
                </a:cubicBezTo>
                <a:cubicBezTo>
                  <a:pt x="3562709" y="36463"/>
                  <a:pt x="3565140" y="35855"/>
                  <a:pt x="3568787" y="34640"/>
                </a:cubicBezTo>
                <a:cubicBezTo>
                  <a:pt x="3579725" y="32209"/>
                  <a:pt x="3588233" y="30994"/>
                  <a:pt x="3594311" y="30994"/>
                </a:cubicBezTo>
                <a:close/>
                <a:moveTo>
                  <a:pt x="642156" y="18232"/>
                </a:moveTo>
                <a:lnTo>
                  <a:pt x="645802" y="18232"/>
                </a:lnTo>
                <a:cubicBezTo>
                  <a:pt x="660387" y="23093"/>
                  <a:pt x="674973" y="27347"/>
                  <a:pt x="689558" y="30994"/>
                </a:cubicBezTo>
                <a:cubicBezTo>
                  <a:pt x="690773" y="32209"/>
                  <a:pt x="691989" y="32817"/>
                  <a:pt x="693204" y="32817"/>
                </a:cubicBezTo>
                <a:cubicBezTo>
                  <a:pt x="696850" y="35248"/>
                  <a:pt x="698674" y="37678"/>
                  <a:pt x="698674" y="40109"/>
                </a:cubicBezTo>
                <a:cubicBezTo>
                  <a:pt x="693812" y="55910"/>
                  <a:pt x="679227" y="75357"/>
                  <a:pt x="654918" y="98450"/>
                </a:cubicBezTo>
                <a:cubicBezTo>
                  <a:pt x="631825" y="121543"/>
                  <a:pt x="617240" y="140990"/>
                  <a:pt x="611163" y="156791"/>
                </a:cubicBezTo>
                <a:cubicBezTo>
                  <a:pt x="619671" y="156791"/>
                  <a:pt x="631825" y="154360"/>
                  <a:pt x="647625" y="149498"/>
                </a:cubicBezTo>
                <a:cubicBezTo>
                  <a:pt x="660995" y="145852"/>
                  <a:pt x="670719" y="144029"/>
                  <a:pt x="676796" y="144029"/>
                </a:cubicBezTo>
                <a:cubicBezTo>
                  <a:pt x="680442" y="144029"/>
                  <a:pt x="684088" y="144029"/>
                  <a:pt x="687735" y="144029"/>
                </a:cubicBezTo>
                <a:cubicBezTo>
                  <a:pt x="691381" y="147675"/>
                  <a:pt x="693204" y="151321"/>
                  <a:pt x="693204" y="154967"/>
                </a:cubicBezTo>
                <a:cubicBezTo>
                  <a:pt x="693204" y="174414"/>
                  <a:pt x="691989" y="193253"/>
                  <a:pt x="689558" y="211485"/>
                </a:cubicBezTo>
                <a:cubicBezTo>
                  <a:pt x="705358" y="206623"/>
                  <a:pt x="721767" y="202977"/>
                  <a:pt x="738783" y="200546"/>
                </a:cubicBezTo>
                <a:cubicBezTo>
                  <a:pt x="763091" y="200546"/>
                  <a:pt x="775246" y="206015"/>
                  <a:pt x="775246" y="216954"/>
                </a:cubicBezTo>
                <a:cubicBezTo>
                  <a:pt x="775246" y="218170"/>
                  <a:pt x="774638" y="219993"/>
                  <a:pt x="773422" y="222424"/>
                </a:cubicBezTo>
                <a:cubicBezTo>
                  <a:pt x="743037" y="250379"/>
                  <a:pt x="698066" y="294134"/>
                  <a:pt x="638510" y="353690"/>
                </a:cubicBezTo>
                <a:cubicBezTo>
                  <a:pt x="647018" y="352475"/>
                  <a:pt x="660387" y="350652"/>
                  <a:pt x="678619" y="348221"/>
                </a:cubicBezTo>
                <a:cubicBezTo>
                  <a:pt x="710220" y="343359"/>
                  <a:pt x="732706" y="340928"/>
                  <a:pt x="746075" y="340928"/>
                </a:cubicBezTo>
                <a:cubicBezTo>
                  <a:pt x="761876" y="340928"/>
                  <a:pt x="769776" y="347005"/>
                  <a:pt x="769776" y="359160"/>
                </a:cubicBezTo>
                <a:cubicBezTo>
                  <a:pt x="768561" y="364021"/>
                  <a:pt x="766130" y="367060"/>
                  <a:pt x="762484" y="368275"/>
                </a:cubicBezTo>
                <a:cubicBezTo>
                  <a:pt x="736960" y="367060"/>
                  <a:pt x="698066" y="370098"/>
                  <a:pt x="645802" y="377391"/>
                </a:cubicBezTo>
                <a:cubicBezTo>
                  <a:pt x="626355" y="379822"/>
                  <a:pt x="611770" y="381645"/>
                  <a:pt x="602047" y="382860"/>
                </a:cubicBezTo>
                <a:cubicBezTo>
                  <a:pt x="592323" y="382860"/>
                  <a:pt x="587462" y="379822"/>
                  <a:pt x="587462" y="373745"/>
                </a:cubicBezTo>
                <a:cubicBezTo>
                  <a:pt x="587462" y="370098"/>
                  <a:pt x="591108" y="365237"/>
                  <a:pt x="598401" y="359160"/>
                </a:cubicBezTo>
                <a:cubicBezTo>
                  <a:pt x="616632" y="344574"/>
                  <a:pt x="636079" y="326951"/>
                  <a:pt x="656741" y="306288"/>
                </a:cubicBezTo>
                <a:cubicBezTo>
                  <a:pt x="649449" y="309935"/>
                  <a:pt x="642156" y="309327"/>
                  <a:pt x="634863" y="304465"/>
                </a:cubicBezTo>
                <a:cubicBezTo>
                  <a:pt x="633648" y="304465"/>
                  <a:pt x="631825" y="303858"/>
                  <a:pt x="629394" y="302642"/>
                </a:cubicBezTo>
                <a:cubicBezTo>
                  <a:pt x="605085" y="292919"/>
                  <a:pt x="593539" y="281372"/>
                  <a:pt x="594754" y="268002"/>
                </a:cubicBezTo>
                <a:cubicBezTo>
                  <a:pt x="594754" y="255848"/>
                  <a:pt x="618455" y="239440"/>
                  <a:pt x="665857" y="218777"/>
                </a:cubicBezTo>
                <a:cubicBezTo>
                  <a:pt x="667072" y="202977"/>
                  <a:pt x="667680" y="185961"/>
                  <a:pt x="667680" y="167729"/>
                </a:cubicBezTo>
                <a:cubicBezTo>
                  <a:pt x="643372" y="167729"/>
                  <a:pt x="620278" y="172591"/>
                  <a:pt x="598401" y="182315"/>
                </a:cubicBezTo>
                <a:cubicBezTo>
                  <a:pt x="592323" y="181099"/>
                  <a:pt x="588677" y="178061"/>
                  <a:pt x="587462" y="173199"/>
                </a:cubicBezTo>
                <a:cubicBezTo>
                  <a:pt x="587462" y="161045"/>
                  <a:pt x="595970" y="145852"/>
                  <a:pt x="612986" y="127620"/>
                </a:cubicBezTo>
                <a:cubicBezTo>
                  <a:pt x="619063" y="121543"/>
                  <a:pt x="623317" y="117289"/>
                  <a:pt x="625748" y="114858"/>
                </a:cubicBezTo>
                <a:cubicBezTo>
                  <a:pt x="646410" y="91765"/>
                  <a:pt x="660387" y="71103"/>
                  <a:pt x="667680" y="52871"/>
                </a:cubicBezTo>
                <a:lnTo>
                  <a:pt x="667680" y="51048"/>
                </a:lnTo>
                <a:cubicBezTo>
                  <a:pt x="667680" y="48617"/>
                  <a:pt x="662818" y="45579"/>
                  <a:pt x="653095" y="41932"/>
                </a:cubicBezTo>
                <a:cubicBezTo>
                  <a:pt x="638510" y="37071"/>
                  <a:pt x="631217" y="31601"/>
                  <a:pt x="631217" y="25524"/>
                </a:cubicBezTo>
                <a:cubicBezTo>
                  <a:pt x="631217" y="20662"/>
                  <a:pt x="634863" y="18232"/>
                  <a:pt x="642156" y="18232"/>
                </a:cubicBezTo>
                <a:close/>
                <a:moveTo>
                  <a:pt x="4053743" y="16408"/>
                </a:moveTo>
                <a:cubicBezTo>
                  <a:pt x="4061036" y="17624"/>
                  <a:pt x="4062251" y="18839"/>
                  <a:pt x="4057389" y="20055"/>
                </a:cubicBezTo>
                <a:cubicBezTo>
                  <a:pt x="4054958" y="22486"/>
                  <a:pt x="4053743" y="25524"/>
                  <a:pt x="4053743" y="29170"/>
                </a:cubicBezTo>
                <a:cubicBezTo>
                  <a:pt x="4053743" y="42540"/>
                  <a:pt x="4068936" y="55910"/>
                  <a:pt x="4099322" y="69280"/>
                </a:cubicBezTo>
                <a:cubicBezTo>
                  <a:pt x="4123630" y="81434"/>
                  <a:pt x="4135784" y="91765"/>
                  <a:pt x="4135784" y="100273"/>
                </a:cubicBezTo>
                <a:cubicBezTo>
                  <a:pt x="4135784" y="107566"/>
                  <a:pt x="4129100" y="111212"/>
                  <a:pt x="4115730" y="111212"/>
                </a:cubicBezTo>
                <a:cubicBezTo>
                  <a:pt x="4109653" y="111212"/>
                  <a:pt x="4105398" y="111820"/>
                  <a:pt x="4102968" y="113035"/>
                </a:cubicBezTo>
                <a:cubicBezTo>
                  <a:pt x="4100537" y="114250"/>
                  <a:pt x="4096283" y="115466"/>
                  <a:pt x="4090206" y="116681"/>
                </a:cubicBezTo>
                <a:cubicBezTo>
                  <a:pt x="4084129" y="119112"/>
                  <a:pt x="4079267" y="120935"/>
                  <a:pt x="4075621" y="122151"/>
                </a:cubicBezTo>
                <a:cubicBezTo>
                  <a:pt x="4071974" y="122151"/>
                  <a:pt x="4069544" y="120935"/>
                  <a:pt x="4068328" y="118505"/>
                </a:cubicBezTo>
                <a:cubicBezTo>
                  <a:pt x="4068328" y="114858"/>
                  <a:pt x="4073190" y="110604"/>
                  <a:pt x="4082913" y="105742"/>
                </a:cubicBezTo>
                <a:cubicBezTo>
                  <a:pt x="4091422" y="100881"/>
                  <a:pt x="4095675" y="97234"/>
                  <a:pt x="4095675" y="94804"/>
                </a:cubicBezTo>
                <a:lnTo>
                  <a:pt x="4095675" y="92980"/>
                </a:lnTo>
                <a:cubicBezTo>
                  <a:pt x="4092029" y="90550"/>
                  <a:pt x="4087167" y="87511"/>
                  <a:pt x="4081090" y="83865"/>
                </a:cubicBezTo>
                <a:cubicBezTo>
                  <a:pt x="4050705" y="66849"/>
                  <a:pt x="4036119" y="48617"/>
                  <a:pt x="4037335" y="29170"/>
                </a:cubicBezTo>
                <a:cubicBezTo>
                  <a:pt x="4037335" y="20662"/>
                  <a:pt x="4042804" y="16408"/>
                  <a:pt x="4053743" y="16408"/>
                </a:cubicBezTo>
                <a:close/>
                <a:moveTo>
                  <a:pt x="164083" y="12762"/>
                </a:moveTo>
                <a:cubicBezTo>
                  <a:pt x="166514" y="12762"/>
                  <a:pt x="169552" y="13370"/>
                  <a:pt x="173199" y="14585"/>
                </a:cubicBezTo>
                <a:cubicBezTo>
                  <a:pt x="175629" y="17016"/>
                  <a:pt x="178060" y="18232"/>
                  <a:pt x="180491" y="18232"/>
                </a:cubicBezTo>
                <a:cubicBezTo>
                  <a:pt x="181707" y="18232"/>
                  <a:pt x="185353" y="18839"/>
                  <a:pt x="191430" y="20055"/>
                </a:cubicBezTo>
                <a:cubicBezTo>
                  <a:pt x="198723" y="22486"/>
                  <a:pt x="202369" y="23701"/>
                  <a:pt x="202369" y="23701"/>
                </a:cubicBezTo>
                <a:cubicBezTo>
                  <a:pt x="210877" y="26132"/>
                  <a:pt x="215739" y="30386"/>
                  <a:pt x="216954" y="36463"/>
                </a:cubicBezTo>
                <a:cubicBezTo>
                  <a:pt x="216954" y="37678"/>
                  <a:pt x="216346" y="40109"/>
                  <a:pt x="215131" y="43756"/>
                </a:cubicBezTo>
                <a:cubicBezTo>
                  <a:pt x="212700" y="46186"/>
                  <a:pt x="211485" y="48010"/>
                  <a:pt x="211485" y="49225"/>
                </a:cubicBezTo>
                <a:cubicBezTo>
                  <a:pt x="184745" y="86903"/>
                  <a:pt x="156183" y="121543"/>
                  <a:pt x="125797" y="153144"/>
                </a:cubicBezTo>
                <a:cubicBezTo>
                  <a:pt x="152536" y="142205"/>
                  <a:pt x="176845" y="130051"/>
                  <a:pt x="198723" y="116681"/>
                </a:cubicBezTo>
                <a:cubicBezTo>
                  <a:pt x="208446" y="113035"/>
                  <a:pt x="215131" y="114858"/>
                  <a:pt x="218777" y="122151"/>
                </a:cubicBezTo>
                <a:cubicBezTo>
                  <a:pt x="219993" y="123366"/>
                  <a:pt x="217562" y="127013"/>
                  <a:pt x="211485" y="133090"/>
                </a:cubicBezTo>
                <a:cubicBezTo>
                  <a:pt x="181099" y="151321"/>
                  <a:pt x="160437" y="167729"/>
                  <a:pt x="149498" y="182315"/>
                </a:cubicBezTo>
                <a:cubicBezTo>
                  <a:pt x="151929" y="184745"/>
                  <a:pt x="151929" y="189607"/>
                  <a:pt x="149498" y="196900"/>
                </a:cubicBezTo>
                <a:cubicBezTo>
                  <a:pt x="149498" y="198115"/>
                  <a:pt x="148890" y="199331"/>
                  <a:pt x="147675" y="200546"/>
                </a:cubicBezTo>
                <a:cubicBezTo>
                  <a:pt x="145244" y="207839"/>
                  <a:pt x="144028" y="213308"/>
                  <a:pt x="144028" y="216954"/>
                </a:cubicBezTo>
                <a:cubicBezTo>
                  <a:pt x="139167" y="226678"/>
                  <a:pt x="159829" y="230324"/>
                  <a:pt x="206015" y="227893"/>
                </a:cubicBezTo>
                <a:cubicBezTo>
                  <a:pt x="214523" y="227893"/>
                  <a:pt x="218777" y="231539"/>
                  <a:pt x="218777" y="238832"/>
                </a:cubicBezTo>
                <a:cubicBezTo>
                  <a:pt x="219993" y="243694"/>
                  <a:pt x="216954" y="246732"/>
                  <a:pt x="209662" y="247948"/>
                </a:cubicBezTo>
                <a:cubicBezTo>
                  <a:pt x="180491" y="256456"/>
                  <a:pt x="152536" y="266179"/>
                  <a:pt x="125797" y="277118"/>
                </a:cubicBezTo>
                <a:cubicBezTo>
                  <a:pt x="94196" y="343967"/>
                  <a:pt x="63810" y="388330"/>
                  <a:pt x="34640" y="410208"/>
                </a:cubicBezTo>
                <a:cubicBezTo>
                  <a:pt x="27347" y="416285"/>
                  <a:pt x="19447" y="417500"/>
                  <a:pt x="10939" y="413854"/>
                </a:cubicBezTo>
                <a:cubicBezTo>
                  <a:pt x="6077" y="412638"/>
                  <a:pt x="2431" y="408992"/>
                  <a:pt x="0" y="402915"/>
                </a:cubicBezTo>
                <a:cubicBezTo>
                  <a:pt x="0" y="400484"/>
                  <a:pt x="1823" y="399269"/>
                  <a:pt x="5469" y="399269"/>
                </a:cubicBezTo>
                <a:cubicBezTo>
                  <a:pt x="6685" y="399269"/>
                  <a:pt x="8508" y="399269"/>
                  <a:pt x="10939" y="399269"/>
                </a:cubicBezTo>
                <a:cubicBezTo>
                  <a:pt x="15801" y="400484"/>
                  <a:pt x="19447" y="399876"/>
                  <a:pt x="21878" y="397446"/>
                </a:cubicBezTo>
                <a:cubicBezTo>
                  <a:pt x="42540" y="385291"/>
                  <a:pt x="66849" y="349436"/>
                  <a:pt x="94803" y="289880"/>
                </a:cubicBezTo>
                <a:cubicBezTo>
                  <a:pt x="92373" y="291096"/>
                  <a:pt x="88119" y="292919"/>
                  <a:pt x="82041" y="295350"/>
                </a:cubicBezTo>
                <a:cubicBezTo>
                  <a:pt x="68672" y="301427"/>
                  <a:pt x="58948" y="306288"/>
                  <a:pt x="52871" y="309935"/>
                </a:cubicBezTo>
                <a:cubicBezTo>
                  <a:pt x="35855" y="313581"/>
                  <a:pt x="29170" y="308719"/>
                  <a:pt x="32817" y="295350"/>
                </a:cubicBezTo>
                <a:cubicBezTo>
                  <a:pt x="57125" y="267395"/>
                  <a:pt x="81434" y="237009"/>
                  <a:pt x="105742" y="204192"/>
                </a:cubicBezTo>
                <a:cubicBezTo>
                  <a:pt x="105742" y="202977"/>
                  <a:pt x="104527" y="201154"/>
                  <a:pt x="102096" y="198723"/>
                </a:cubicBezTo>
                <a:cubicBezTo>
                  <a:pt x="99665" y="196292"/>
                  <a:pt x="98450" y="194469"/>
                  <a:pt x="98450" y="193253"/>
                </a:cubicBezTo>
                <a:cubicBezTo>
                  <a:pt x="98450" y="188392"/>
                  <a:pt x="105742" y="184745"/>
                  <a:pt x="120327" y="182315"/>
                </a:cubicBezTo>
                <a:cubicBezTo>
                  <a:pt x="125189" y="182315"/>
                  <a:pt x="128835" y="181707"/>
                  <a:pt x="131266" y="180491"/>
                </a:cubicBezTo>
                <a:cubicBezTo>
                  <a:pt x="131266" y="180491"/>
                  <a:pt x="132482" y="178668"/>
                  <a:pt x="134913" y="175022"/>
                </a:cubicBezTo>
                <a:cubicBezTo>
                  <a:pt x="139774" y="170160"/>
                  <a:pt x="142813" y="167122"/>
                  <a:pt x="144028" y="165906"/>
                </a:cubicBezTo>
                <a:cubicBezTo>
                  <a:pt x="130659" y="168337"/>
                  <a:pt x="109996" y="176237"/>
                  <a:pt x="82041" y="189607"/>
                </a:cubicBezTo>
                <a:cubicBezTo>
                  <a:pt x="63810" y="199331"/>
                  <a:pt x="51656" y="204800"/>
                  <a:pt x="45579" y="206015"/>
                </a:cubicBezTo>
                <a:cubicBezTo>
                  <a:pt x="27347" y="210877"/>
                  <a:pt x="17624" y="206623"/>
                  <a:pt x="16408" y="193253"/>
                </a:cubicBezTo>
                <a:cubicBezTo>
                  <a:pt x="15193" y="187176"/>
                  <a:pt x="17624" y="184138"/>
                  <a:pt x="23701" y="184138"/>
                </a:cubicBezTo>
                <a:cubicBezTo>
                  <a:pt x="26132" y="184138"/>
                  <a:pt x="28563" y="184745"/>
                  <a:pt x="30993" y="185961"/>
                </a:cubicBezTo>
                <a:cubicBezTo>
                  <a:pt x="33424" y="187176"/>
                  <a:pt x="35247" y="187784"/>
                  <a:pt x="36463" y="187784"/>
                </a:cubicBezTo>
                <a:cubicBezTo>
                  <a:pt x="65633" y="179276"/>
                  <a:pt x="92373" y="168337"/>
                  <a:pt x="116681" y="154967"/>
                </a:cubicBezTo>
                <a:cubicBezTo>
                  <a:pt x="110604" y="153752"/>
                  <a:pt x="109996" y="150106"/>
                  <a:pt x="114858" y="144029"/>
                </a:cubicBezTo>
                <a:cubicBezTo>
                  <a:pt x="140382" y="116074"/>
                  <a:pt x="163475" y="85080"/>
                  <a:pt x="184137" y="51048"/>
                </a:cubicBezTo>
                <a:cubicBezTo>
                  <a:pt x="186568" y="43756"/>
                  <a:pt x="185353" y="38894"/>
                  <a:pt x="180491" y="36463"/>
                </a:cubicBezTo>
                <a:cubicBezTo>
                  <a:pt x="178060" y="35248"/>
                  <a:pt x="173806" y="33424"/>
                  <a:pt x="167729" y="30994"/>
                </a:cubicBezTo>
                <a:cubicBezTo>
                  <a:pt x="158006" y="27347"/>
                  <a:pt x="152536" y="24309"/>
                  <a:pt x="151321" y="21878"/>
                </a:cubicBezTo>
                <a:cubicBezTo>
                  <a:pt x="154967" y="15801"/>
                  <a:pt x="159221" y="12762"/>
                  <a:pt x="164083" y="12762"/>
                </a:cubicBezTo>
                <a:close/>
                <a:moveTo>
                  <a:pt x="4582864" y="10939"/>
                </a:moveTo>
                <a:cubicBezTo>
                  <a:pt x="4599880" y="13370"/>
                  <a:pt x="4609604" y="20662"/>
                  <a:pt x="4612034" y="32817"/>
                </a:cubicBezTo>
                <a:cubicBezTo>
                  <a:pt x="4612034" y="38894"/>
                  <a:pt x="4605350" y="48010"/>
                  <a:pt x="4591980" y="60164"/>
                </a:cubicBezTo>
                <a:cubicBezTo>
                  <a:pt x="4588334" y="63810"/>
                  <a:pt x="4585903" y="66241"/>
                  <a:pt x="4584688" y="67456"/>
                </a:cubicBezTo>
                <a:cubicBezTo>
                  <a:pt x="4570102" y="85688"/>
                  <a:pt x="4559163" y="102096"/>
                  <a:pt x="4551870" y="116681"/>
                </a:cubicBezTo>
                <a:cubicBezTo>
                  <a:pt x="4554302" y="116681"/>
                  <a:pt x="4557948" y="116074"/>
                  <a:pt x="4562810" y="114858"/>
                </a:cubicBezTo>
                <a:cubicBezTo>
                  <a:pt x="4566456" y="113643"/>
                  <a:pt x="4569494" y="113035"/>
                  <a:pt x="4571925" y="113035"/>
                </a:cubicBezTo>
                <a:cubicBezTo>
                  <a:pt x="4579218" y="113035"/>
                  <a:pt x="4582864" y="114858"/>
                  <a:pt x="4582864" y="118505"/>
                </a:cubicBezTo>
                <a:cubicBezTo>
                  <a:pt x="4584080" y="129443"/>
                  <a:pt x="4583472" y="134913"/>
                  <a:pt x="4581041" y="134913"/>
                </a:cubicBezTo>
                <a:cubicBezTo>
                  <a:pt x="4568886" y="137344"/>
                  <a:pt x="4552478" y="144636"/>
                  <a:pt x="4531816" y="156791"/>
                </a:cubicBezTo>
                <a:cubicBezTo>
                  <a:pt x="4523308" y="160437"/>
                  <a:pt x="4517231" y="163475"/>
                  <a:pt x="4513584" y="165906"/>
                </a:cubicBezTo>
                <a:cubicBezTo>
                  <a:pt x="4511154" y="167122"/>
                  <a:pt x="4505684" y="170160"/>
                  <a:pt x="4497176" y="175022"/>
                </a:cubicBezTo>
                <a:cubicBezTo>
                  <a:pt x="4481376" y="185961"/>
                  <a:pt x="4471652" y="191430"/>
                  <a:pt x="4468006" y="191430"/>
                </a:cubicBezTo>
                <a:cubicBezTo>
                  <a:pt x="4466790" y="191430"/>
                  <a:pt x="4466183" y="190215"/>
                  <a:pt x="4466183" y="187784"/>
                </a:cubicBezTo>
                <a:cubicBezTo>
                  <a:pt x="4466183" y="185353"/>
                  <a:pt x="4467398" y="183530"/>
                  <a:pt x="4469829" y="182315"/>
                </a:cubicBezTo>
                <a:cubicBezTo>
                  <a:pt x="4469829" y="183530"/>
                  <a:pt x="4470436" y="183530"/>
                  <a:pt x="4471652" y="182315"/>
                </a:cubicBezTo>
                <a:cubicBezTo>
                  <a:pt x="4472868" y="179884"/>
                  <a:pt x="4475906" y="176845"/>
                  <a:pt x="4480768" y="173199"/>
                </a:cubicBezTo>
                <a:cubicBezTo>
                  <a:pt x="4485630" y="169553"/>
                  <a:pt x="4488668" y="166514"/>
                  <a:pt x="4489884" y="164083"/>
                </a:cubicBezTo>
                <a:cubicBezTo>
                  <a:pt x="4489884" y="162868"/>
                  <a:pt x="4487453" y="160437"/>
                  <a:pt x="4482591" y="156791"/>
                </a:cubicBezTo>
                <a:cubicBezTo>
                  <a:pt x="4476514" y="153144"/>
                  <a:pt x="4472868" y="150713"/>
                  <a:pt x="4471652" y="149498"/>
                </a:cubicBezTo>
                <a:cubicBezTo>
                  <a:pt x="4469222" y="144636"/>
                  <a:pt x="4466790" y="137344"/>
                  <a:pt x="4464360" y="127620"/>
                </a:cubicBezTo>
                <a:cubicBezTo>
                  <a:pt x="4461929" y="121543"/>
                  <a:pt x="4460106" y="116681"/>
                  <a:pt x="4458890" y="113035"/>
                </a:cubicBezTo>
                <a:cubicBezTo>
                  <a:pt x="4457674" y="110604"/>
                  <a:pt x="4455852" y="107566"/>
                  <a:pt x="4453421" y="103919"/>
                </a:cubicBezTo>
                <a:cubicBezTo>
                  <a:pt x="4447344" y="97842"/>
                  <a:pt x="4444305" y="92373"/>
                  <a:pt x="4444305" y="87511"/>
                </a:cubicBezTo>
                <a:cubicBezTo>
                  <a:pt x="4443090" y="83865"/>
                  <a:pt x="4443698" y="81434"/>
                  <a:pt x="4446128" y="80218"/>
                </a:cubicBezTo>
                <a:cubicBezTo>
                  <a:pt x="4448559" y="79003"/>
                  <a:pt x="4451598" y="79611"/>
                  <a:pt x="4455244" y="82042"/>
                </a:cubicBezTo>
                <a:cubicBezTo>
                  <a:pt x="4466183" y="85688"/>
                  <a:pt x="4474691" y="95411"/>
                  <a:pt x="4480768" y="111212"/>
                </a:cubicBezTo>
                <a:cubicBezTo>
                  <a:pt x="4485630" y="130659"/>
                  <a:pt x="4491100" y="140382"/>
                  <a:pt x="4497176" y="140382"/>
                </a:cubicBezTo>
                <a:cubicBezTo>
                  <a:pt x="4506900" y="139167"/>
                  <a:pt x="4515408" y="134913"/>
                  <a:pt x="4522700" y="127620"/>
                </a:cubicBezTo>
                <a:cubicBezTo>
                  <a:pt x="4537286" y="98450"/>
                  <a:pt x="4552478" y="73534"/>
                  <a:pt x="4568279" y="52871"/>
                </a:cubicBezTo>
                <a:cubicBezTo>
                  <a:pt x="4559771" y="52871"/>
                  <a:pt x="4550655" y="55302"/>
                  <a:pt x="4540932" y="60164"/>
                </a:cubicBezTo>
                <a:cubicBezTo>
                  <a:pt x="4520270" y="68672"/>
                  <a:pt x="4508115" y="73534"/>
                  <a:pt x="4504469" y="74749"/>
                </a:cubicBezTo>
                <a:cubicBezTo>
                  <a:pt x="4502038" y="75964"/>
                  <a:pt x="4500215" y="77180"/>
                  <a:pt x="4499000" y="78395"/>
                </a:cubicBezTo>
                <a:cubicBezTo>
                  <a:pt x="4497784" y="79611"/>
                  <a:pt x="4496569" y="80218"/>
                  <a:pt x="4495353" y="80218"/>
                </a:cubicBezTo>
                <a:cubicBezTo>
                  <a:pt x="4490492" y="80218"/>
                  <a:pt x="4488060" y="77180"/>
                  <a:pt x="4488060" y="71103"/>
                </a:cubicBezTo>
                <a:cubicBezTo>
                  <a:pt x="4488060" y="63810"/>
                  <a:pt x="4506900" y="54087"/>
                  <a:pt x="4544578" y="41932"/>
                </a:cubicBezTo>
                <a:cubicBezTo>
                  <a:pt x="4561594" y="37071"/>
                  <a:pt x="4571925" y="33424"/>
                  <a:pt x="4575572" y="30994"/>
                </a:cubicBezTo>
                <a:cubicBezTo>
                  <a:pt x="4574356" y="27347"/>
                  <a:pt x="4573748" y="23093"/>
                  <a:pt x="4573748" y="18232"/>
                </a:cubicBezTo>
                <a:cubicBezTo>
                  <a:pt x="4572533" y="14585"/>
                  <a:pt x="4575572" y="12154"/>
                  <a:pt x="4582864" y="10939"/>
                </a:cubicBezTo>
                <a:close/>
                <a:moveTo>
                  <a:pt x="2978237" y="5470"/>
                </a:moveTo>
                <a:cubicBezTo>
                  <a:pt x="2983099" y="5470"/>
                  <a:pt x="2990391" y="8508"/>
                  <a:pt x="3000114" y="14585"/>
                </a:cubicBezTo>
                <a:cubicBezTo>
                  <a:pt x="3007407" y="20662"/>
                  <a:pt x="3012876" y="24309"/>
                  <a:pt x="3016523" y="25524"/>
                </a:cubicBezTo>
                <a:cubicBezTo>
                  <a:pt x="3025031" y="27955"/>
                  <a:pt x="3037185" y="30994"/>
                  <a:pt x="3052986" y="34640"/>
                </a:cubicBezTo>
                <a:cubicBezTo>
                  <a:pt x="3061494" y="38286"/>
                  <a:pt x="3065748" y="43148"/>
                  <a:pt x="3065748" y="49225"/>
                </a:cubicBezTo>
                <a:cubicBezTo>
                  <a:pt x="3065748" y="51656"/>
                  <a:pt x="3064532" y="54087"/>
                  <a:pt x="3062101" y="56518"/>
                </a:cubicBezTo>
                <a:cubicBezTo>
                  <a:pt x="3060886" y="57733"/>
                  <a:pt x="3060278" y="58341"/>
                  <a:pt x="3060278" y="58341"/>
                </a:cubicBezTo>
                <a:cubicBezTo>
                  <a:pt x="3042047" y="60772"/>
                  <a:pt x="3020776" y="70495"/>
                  <a:pt x="2996468" y="87511"/>
                </a:cubicBezTo>
                <a:cubicBezTo>
                  <a:pt x="2978237" y="102096"/>
                  <a:pt x="2964259" y="121543"/>
                  <a:pt x="2954536" y="145852"/>
                </a:cubicBezTo>
                <a:cubicBezTo>
                  <a:pt x="2969121" y="139775"/>
                  <a:pt x="2989783" y="128228"/>
                  <a:pt x="3016523" y="111212"/>
                </a:cubicBezTo>
                <a:cubicBezTo>
                  <a:pt x="3035970" y="99058"/>
                  <a:pt x="3050555" y="90550"/>
                  <a:pt x="3060278" y="85688"/>
                </a:cubicBezTo>
                <a:cubicBezTo>
                  <a:pt x="3062709" y="84472"/>
                  <a:pt x="3066963" y="82649"/>
                  <a:pt x="3073040" y="80218"/>
                </a:cubicBezTo>
                <a:cubicBezTo>
                  <a:pt x="3085195" y="72926"/>
                  <a:pt x="3096133" y="69280"/>
                  <a:pt x="3105857" y="69280"/>
                </a:cubicBezTo>
                <a:cubicBezTo>
                  <a:pt x="3105857" y="69280"/>
                  <a:pt x="3107072" y="69280"/>
                  <a:pt x="3109503" y="69280"/>
                </a:cubicBezTo>
                <a:cubicBezTo>
                  <a:pt x="3135027" y="68064"/>
                  <a:pt x="3147789" y="72926"/>
                  <a:pt x="3147789" y="83865"/>
                </a:cubicBezTo>
                <a:cubicBezTo>
                  <a:pt x="3147789" y="93588"/>
                  <a:pt x="3138066" y="102704"/>
                  <a:pt x="3118619" y="111212"/>
                </a:cubicBezTo>
                <a:cubicBezTo>
                  <a:pt x="3112542" y="113643"/>
                  <a:pt x="3108287" y="115466"/>
                  <a:pt x="3105857" y="116681"/>
                </a:cubicBezTo>
                <a:cubicBezTo>
                  <a:pt x="3104641" y="116681"/>
                  <a:pt x="3088841" y="124582"/>
                  <a:pt x="3058455" y="140382"/>
                </a:cubicBezTo>
                <a:cubicBezTo>
                  <a:pt x="3045085" y="147675"/>
                  <a:pt x="3037185" y="151929"/>
                  <a:pt x="3034754" y="153144"/>
                </a:cubicBezTo>
                <a:cubicBezTo>
                  <a:pt x="3031108" y="155575"/>
                  <a:pt x="3028677" y="156183"/>
                  <a:pt x="3027462" y="154967"/>
                </a:cubicBezTo>
                <a:cubicBezTo>
                  <a:pt x="3027462" y="152537"/>
                  <a:pt x="3028677" y="150106"/>
                  <a:pt x="3031108" y="147675"/>
                </a:cubicBezTo>
                <a:cubicBezTo>
                  <a:pt x="3049339" y="133090"/>
                  <a:pt x="3067571" y="119720"/>
                  <a:pt x="3085802" y="107566"/>
                </a:cubicBezTo>
                <a:cubicBezTo>
                  <a:pt x="3096741" y="101488"/>
                  <a:pt x="3104641" y="96019"/>
                  <a:pt x="3109503" y="91157"/>
                </a:cubicBezTo>
                <a:cubicBezTo>
                  <a:pt x="3114365" y="87511"/>
                  <a:pt x="3110719" y="85688"/>
                  <a:pt x="3098564" y="85688"/>
                </a:cubicBezTo>
                <a:cubicBezTo>
                  <a:pt x="3081548" y="85688"/>
                  <a:pt x="3046300" y="104527"/>
                  <a:pt x="2992822" y="142205"/>
                </a:cubicBezTo>
                <a:cubicBezTo>
                  <a:pt x="2978237" y="153144"/>
                  <a:pt x="2968513" y="159829"/>
                  <a:pt x="2963651" y="162260"/>
                </a:cubicBezTo>
                <a:cubicBezTo>
                  <a:pt x="2953928" y="169553"/>
                  <a:pt x="2943597" y="176237"/>
                  <a:pt x="2932658" y="182315"/>
                </a:cubicBezTo>
                <a:cubicBezTo>
                  <a:pt x="2925365" y="182315"/>
                  <a:pt x="2921719" y="179276"/>
                  <a:pt x="2921719" y="173199"/>
                </a:cubicBezTo>
                <a:cubicBezTo>
                  <a:pt x="2926581" y="134305"/>
                  <a:pt x="2958790" y="93588"/>
                  <a:pt x="3018346" y="51048"/>
                </a:cubicBezTo>
                <a:cubicBezTo>
                  <a:pt x="2986745" y="35248"/>
                  <a:pt x="2971552" y="22486"/>
                  <a:pt x="2972767" y="12762"/>
                </a:cubicBezTo>
                <a:cubicBezTo>
                  <a:pt x="2972767" y="7900"/>
                  <a:pt x="2974590" y="5470"/>
                  <a:pt x="2978237" y="5470"/>
                </a:cubicBezTo>
                <a:close/>
                <a:moveTo>
                  <a:pt x="2487811" y="0"/>
                </a:moveTo>
                <a:lnTo>
                  <a:pt x="2491457" y="0"/>
                </a:lnTo>
                <a:cubicBezTo>
                  <a:pt x="2491457" y="2431"/>
                  <a:pt x="2492065" y="6077"/>
                  <a:pt x="2493280" y="10939"/>
                </a:cubicBezTo>
                <a:cubicBezTo>
                  <a:pt x="2493280" y="19447"/>
                  <a:pt x="2493888" y="24309"/>
                  <a:pt x="2495103" y="25524"/>
                </a:cubicBezTo>
                <a:cubicBezTo>
                  <a:pt x="2502396" y="31601"/>
                  <a:pt x="2524881" y="43148"/>
                  <a:pt x="2562560" y="60164"/>
                </a:cubicBezTo>
                <a:cubicBezTo>
                  <a:pt x="2601453" y="46794"/>
                  <a:pt x="2637916" y="41325"/>
                  <a:pt x="2671948" y="43756"/>
                </a:cubicBezTo>
                <a:cubicBezTo>
                  <a:pt x="2707196" y="47402"/>
                  <a:pt x="2726643" y="57733"/>
                  <a:pt x="2730289" y="74749"/>
                </a:cubicBezTo>
                <a:cubicBezTo>
                  <a:pt x="2731505" y="85688"/>
                  <a:pt x="2716919" y="94196"/>
                  <a:pt x="2686533" y="100273"/>
                </a:cubicBezTo>
                <a:cubicBezTo>
                  <a:pt x="2675595" y="102704"/>
                  <a:pt x="2665871" y="105742"/>
                  <a:pt x="2657363" y="109389"/>
                </a:cubicBezTo>
                <a:cubicBezTo>
                  <a:pt x="2651286" y="111820"/>
                  <a:pt x="2643386" y="113643"/>
                  <a:pt x="2633662" y="114858"/>
                </a:cubicBezTo>
                <a:cubicBezTo>
                  <a:pt x="2626370" y="116074"/>
                  <a:pt x="2620900" y="117289"/>
                  <a:pt x="2617254" y="118505"/>
                </a:cubicBezTo>
                <a:cubicBezTo>
                  <a:pt x="2614823" y="119720"/>
                  <a:pt x="2613000" y="119112"/>
                  <a:pt x="2611785" y="116681"/>
                </a:cubicBezTo>
                <a:cubicBezTo>
                  <a:pt x="2610569" y="115466"/>
                  <a:pt x="2610569" y="114250"/>
                  <a:pt x="2611785" y="113035"/>
                </a:cubicBezTo>
                <a:cubicBezTo>
                  <a:pt x="2613000" y="111820"/>
                  <a:pt x="2618470" y="109389"/>
                  <a:pt x="2628193" y="105742"/>
                </a:cubicBezTo>
                <a:cubicBezTo>
                  <a:pt x="2664656" y="88726"/>
                  <a:pt x="2685318" y="77788"/>
                  <a:pt x="2690180" y="72926"/>
                </a:cubicBezTo>
                <a:cubicBezTo>
                  <a:pt x="2687749" y="65633"/>
                  <a:pt x="2674379" y="61987"/>
                  <a:pt x="2650071" y="61987"/>
                </a:cubicBezTo>
                <a:cubicBezTo>
                  <a:pt x="2586868" y="59556"/>
                  <a:pt x="2515766" y="87511"/>
                  <a:pt x="2436763" y="145852"/>
                </a:cubicBezTo>
                <a:cubicBezTo>
                  <a:pt x="2422178" y="155575"/>
                  <a:pt x="2408808" y="164691"/>
                  <a:pt x="2396653" y="173199"/>
                </a:cubicBezTo>
                <a:cubicBezTo>
                  <a:pt x="2395438" y="174414"/>
                  <a:pt x="2393007" y="177453"/>
                  <a:pt x="2389361" y="182315"/>
                </a:cubicBezTo>
                <a:cubicBezTo>
                  <a:pt x="2378422" y="196900"/>
                  <a:pt x="2369914" y="204192"/>
                  <a:pt x="2363837" y="204192"/>
                </a:cubicBezTo>
                <a:cubicBezTo>
                  <a:pt x="2357760" y="202977"/>
                  <a:pt x="2354113" y="200546"/>
                  <a:pt x="2352898" y="196900"/>
                </a:cubicBezTo>
                <a:cubicBezTo>
                  <a:pt x="2352898" y="189607"/>
                  <a:pt x="2358367" y="178668"/>
                  <a:pt x="2369306" y="164083"/>
                </a:cubicBezTo>
                <a:cubicBezTo>
                  <a:pt x="2375384" y="158006"/>
                  <a:pt x="2379030" y="153752"/>
                  <a:pt x="2380245" y="151321"/>
                </a:cubicBezTo>
                <a:cubicBezTo>
                  <a:pt x="2381461" y="148890"/>
                  <a:pt x="2383284" y="145244"/>
                  <a:pt x="2385715" y="140382"/>
                </a:cubicBezTo>
                <a:cubicBezTo>
                  <a:pt x="2393007" y="125797"/>
                  <a:pt x="2397261" y="113643"/>
                  <a:pt x="2398477" y="103919"/>
                </a:cubicBezTo>
                <a:cubicBezTo>
                  <a:pt x="2400908" y="102704"/>
                  <a:pt x="2403946" y="102096"/>
                  <a:pt x="2407592" y="102096"/>
                </a:cubicBezTo>
                <a:cubicBezTo>
                  <a:pt x="2411239" y="102096"/>
                  <a:pt x="2413062" y="106350"/>
                  <a:pt x="2413062" y="114858"/>
                </a:cubicBezTo>
                <a:cubicBezTo>
                  <a:pt x="2413062" y="117289"/>
                  <a:pt x="2412454" y="122151"/>
                  <a:pt x="2411239" y="129443"/>
                </a:cubicBezTo>
                <a:cubicBezTo>
                  <a:pt x="2410023" y="135520"/>
                  <a:pt x="2409416" y="140382"/>
                  <a:pt x="2409416" y="144029"/>
                </a:cubicBezTo>
                <a:cubicBezTo>
                  <a:pt x="2410631" y="142813"/>
                  <a:pt x="2412454" y="141598"/>
                  <a:pt x="2414885" y="140382"/>
                </a:cubicBezTo>
                <a:cubicBezTo>
                  <a:pt x="2445271" y="123366"/>
                  <a:pt x="2468364" y="108781"/>
                  <a:pt x="2484164" y="96627"/>
                </a:cubicBezTo>
                <a:cubicBezTo>
                  <a:pt x="2481733" y="95411"/>
                  <a:pt x="2480518" y="92980"/>
                  <a:pt x="2480518" y="89334"/>
                </a:cubicBezTo>
                <a:cubicBezTo>
                  <a:pt x="2480518" y="88119"/>
                  <a:pt x="2485380" y="85080"/>
                  <a:pt x="2495103" y="80218"/>
                </a:cubicBezTo>
                <a:cubicBezTo>
                  <a:pt x="2508473" y="72926"/>
                  <a:pt x="2516373" y="67456"/>
                  <a:pt x="2518804" y="63810"/>
                </a:cubicBezTo>
                <a:cubicBezTo>
                  <a:pt x="2518804" y="62595"/>
                  <a:pt x="2517589" y="61987"/>
                  <a:pt x="2515158" y="61987"/>
                </a:cubicBezTo>
                <a:cubicBezTo>
                  <a:pt x="2512727" y="60772"/>
                  <a:pt x="2509688" y="58948"/>
                  <a:pt x="2506042" y="56518"/>
                </a:cubicBezTo>
                <a:cubicBezTo>
                  <a:pt x="2485380" y="49225"/>
                  <a:pt x="2475657" y="38894"/>
                  <a:pt x="2476872" y="25524"/>
                </a:cubicBezTo>
                <a:cubicBezTo>
                  <a:pt x="2476872" y="8508"/>
                  <a:pt x="2480518" y="0"/>
                  <a:pt x="24878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15" name="直接连接符 1214"/>
          <p:cNvCxnSpPr/>
          <p:nvPr/>
        </p:nvCxnSpPr>
        <p:spPr>
          <a:xfrm>
            <a:off x="4235450" y="365045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238" name="Text Box 3"/>
          <p:cNvSpPr txBox="1">
            <a:spLocks noChangeArrowheads="1"/>
          </p:cNvSpPr>
          <p:nvPr/>
        </p:nvSpPr>
        <p:spPr bwMode="blackWhite">
          <a:xfrm>
            <a:off x="4271883" y="3875116"/>
            <a:ext cx="7296726" cy="107720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本作品版权归上海锐普广告有限公司</a:t>
            </a:r>
            <a:r>
              <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PPT</a:t>
            </a:r>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研究院作者所有</a:t>
            </a:r>
            <a:endPar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endParaRPr>
          </a:p>
          <a:p>
            <a:pPr algn="ctr" defTabSz="914099" eaLnBrk="0" hangingPunct="0"/>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购买和下载者只是获得了使用授权，并不能获得著作权</a:t>
            </a:r>
            <a:endPar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endParaRPr>
          </a:p>
          <a:p>
            <a:pPr algn="ctr" defTabSz="914099" eaLnBrk="0" hangingPunct="0"/>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任单位和个人不得以任何形式销售、传播本作品</a:t>
            </a:r>
            <a:endPar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endParaRPr>
          </a:p>
          <a:p>
            <a:pPr algn="ctr" defTabSz="914099" eaLnBrk="0" hangingPunct="0"/>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转载请注明出处，保留本版权页，请勿以身试法</a:t>
            </a:r>
            <a:endParaRPr lang="en-US" altLang="zh-CN" sz="1600" dirty="0">
              <a:solidFill>
                <a:srgbClr val="FFFFFF">
                  <a:alpha val="99000"/>
                </a:srgbClr>
              </a:solidFill>
              <a:latin typeface="Segoe UI Semilight" panose="020B0402040204020203" pitchFamily="34" charset="0"/>
              <a:cs typeface="Segoe UI Semilight" panose="020B0402040204020203" pitchFamily="34" charset="0"/>
            </a:endParaRPr>
          </a:p>
        </p:txBody>
      </p:sp>
      <p:grpSp>
        <p:nvGrpSpPr>
          <p:cNvPr id="421" name="组合 420"/>
          <p:cNvGrpSpPr/>
          <p:nvPr/>
        </p:nvGrpSpPr>
        <p:grpSpPr>
          <a:xfrm>
            <a:off x="1050925" y="604838"/>
            <a:ext cx="3621088" cy="6330950"/>
            <a:chOff x="1050925" y="604838"/>
            <a:chExt cx="3621088" cy="6330950"/>
          </a:xfrm>
        </p:grpSpPr>
        <p:sp>
          <p:nvSpPr>
            <p:cNvPr id="422" name="Freeform 1058"/>
            <p:cNvSpPr>
              <a:spLocks/>
            </p:cNvSpPr>
            <p:nvPr/>
          </p:nvSpPr>
          <p:spPr bwMode="auto">
            <a:xfrm>
              <a:off x="1270751" y="604838"/>
              <a:ext cx="3182938" cy="4913313"/>
            </a:xfrm>
            <a:custGeom>
              <a:avLst/>
              <a:gdLst>
                <a:gd name="T0" fmla="*/ 500 w 999"/>
                <a:gd name="T1" fmla="*/ 0 h 1542"/>
                <a:gd name="T2" fmla="*/ 237 w 999"/>
                <a:gd name="T3" fmla="*/ 1542 h 1542"/>
                <a:gd name="T4" fmla="*/ 500 w 999"/>
                <a:gd name="T5" fmla="*/ 1542 h 1542"/>
                <a:gd name="T6" fmla="*/ 762 w 999"/>
                <a:gd name="T7" fmla="*/ 1542 h 1542"/>
                <a:gd name="T8" fmla="*/ 500 w 999"/>
                <a:gd name="T9" fmla="*/ 0 h 1542"/>
              </a:gdLst>
              <a:ahLst/>
              <a:cxnLst>
                <a:cxn ang="0">
                  <a:pos x="T0" y="T1"/>
                </a:cxn>
                <a:cxn ang="0">
                  <a:pos x="T2" y="T3"/>
                </a:cxn>
                <a:cxn ang="0">
                  <a:pos x="T4" y="T5"/>
                </a:cxn>
                <a:cxn ang="0">
                  <a:pos x="T6" y="T7"/>
                </a:cxn>
                <a:cxn ang="0">
                  <a:pos x="T8" y="T9"/>
                </a:cxn>
              </a:cxnLst>
              <a:rect l="0" t="0" r="r" b="b"/>
              <a:pathLst>
                <a:path w="999" h="1542">
                  <a:moveTo>
                    <a:pt x="500" y="0"/>
                  </a:moveTo>
                  <a:cubicBezTo>
                    <a:pt x="500" y="0"/>
                    <a:pt x="0" y="584"/>
                    <a:pt x="237" y="1542"/>
                  </a:cubicBezTo>
                  <a:cubicBezTo>
                    <a:pt x="500" y="1542"/>
                    <a:pt x="500" y="1542"/>
                    <a:pt x="500" y="1542"/>
                  </a:cubicBezTo>
                  <a:cubicBezTo>
                    <a:pt x="762" y="1542"/>
                    <a:pt x="762" y="1542"/>
                    <a:pt x="762" y="1542"/>
                  </a:cubicBezTo>
                  <a:cubicBezTo>
                    <a:pt x="999" y="584"/>
                    <a:pt x="500" y="0"/>
                    <a:pt x="500" y="0"/>
                  </a:cubicBezTo>
                </a:path>
              </a:pathLst>
            </a:custGeom>
            <a:solidFill>
              <a:srgbClr val="FDD4C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3" name="Oval 604"/>
            <p:cNvSpPr>
              <a:spLocks noChangeArrowheads="1"/>
            </p:cNvSpPr>
            <p:nvPr/>
          </p:nvSpPr>
          <p:spPr bwMode="auto">
            <a:xfrm>
              <a:off x="233838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4" name="Oval 605"/>
            <p:cNvSpPr>
              <a:spLocks noChangeArrowheads="1"/>
            </p:cNvSpPr>
            <p:nvPr/>
          </p:nvSpPr>
          <p:spPr bwMode="auto">
            <a:xfrm>
              <a:off x="233838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5" name="Oval 606"/>
            <p:cNvSpPr>
              <a:spLocks noChangeArrowheads="1"/>
            </p:cNvSpPr>
            <p:nvPr/>
          </p:nvSpPr>
          <p:spPr bwMode="auto">
            <a:xfrm>
              <a:off x="233838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6" name="Oval 607"/>
            <p:cNvSpPr>
              <a:spLocks noChangeArrowheads="1"/>
            </p:cNvSpPr>
            <p:nvPr/>
          </p:nvSpPr>
          <p:spPr bwMode="auto">
            <a:xfrm>
              <a:off x="233838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7" name="Oval 608"/>
            <p:cNvSpPr>
              <a:spLocks noChangeArrowheads="1"/>
            </p:cNvSpPr>
            <p:nvPr/>
          </p:nvSpPr>
          <p:spPr bwMode="auto">
            <a:xfrm>
              <a:off x="233838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8" name="Oval 609"/>
            <p:cNvSpPr>
              <a:spLocks noChangeArrowheads="1"/>
            </p:cNvSpPr>
            <p:nvPr/>
          </p:nvSpPr>
          <p:spPr bwMode="auto">
            <a:xfrm>
              <a:off x="233838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9" name="Oval 610"/>
            <p:cNvSpPr>
              <a:spLocks noChangeArrowheads="1"/>
            </p:cNvSpPr>
            <p:nvPr/>
          </p:nvSpPr>
          <p:spPr bwMode="auto">
            <a:xfrm>
              <a:off x="233838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0" name="Oval 611"/>
            <p:cNvSpPr>
              <a:spLocks noChangeArrowheads="1"/>
            </p:cNvSpPr>
            <p:nvPr/>
          </p:nvSpPr>
          <p:spPr bwMode="auto">
            <a:xfrm>
              <a:off x="233838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1" name="Oval 612"/>
            <p:cNvSpPr>
              <a:spLocks noChangeArrowheads="1"/>
            </p:cNvSpPr>
            <p:nvPr/>
          </p:nvSpPr>
          <p:spPr bwMode="auto">
            <a:xfrm>
              <a:off x="233838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2" name="Oval 631"/>
            <p:cNvSpPr>
              <a:spLocks noChangeArrowheads="1"/>
            </p:cNvSpPr>
            <p:nvPr/>
          </p:nvSpPr>
          <p:spPr bwMode="auto">
            <a:xfrm>
              <a:off x="2401888" y="61372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3" name="Oval 632"/>
            <p:cNvSpPr>
              <a:spLocks noChangeArrowheads="1"/>
            </p:cNvSpPr>
            <p:nvPr/>
          </p:nvSpPr>
          <p:spPr bwMode="auto">
            <a:xfrm>
              <a:off x="2401888" y="62325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4" name="Oval 633"/>
            <p:cNvSpPr>
              <a:spLocks noChangeArrowheads="1"/>
            </p:cNvSpPr>
            <p:nvPr/>
          </p:nvSpPr>
          <p:spPr bwMode="auto">
            <a:xfrm>
              <a:off x="2401888" y="63277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5" name="Oval 634"/>
            <p:cNvSpPr>
              <a:spLocks noChangeArrowheads="1"/>
            </p:cNvSpPr>
            <p:nvPr/>
          </p:nvSpPr>
          <p:spPr bwMode="auto">
            <a:xfrm>
              <a:off x="2401888" y="64230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6" name="Oval 635"/>
            <p:cNvSpPr>
              <a:spLocks noChangeArrowheads="1"/>
            </p:cNvSpPr>
            <p:nvPr/>
          </p:nvSpPr>
          <p:spPr bwMode="auto">
            <a:xfrm>
              <a:off x="2401888" y="6515100"/>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7" name="Oval 636"/>
            <p:cNvSpPr>
              <a:spLocks noChangeArrowheads="1"/>
            </p:cNvSpPr>
            <p:nvPr/>
          </p:nvSpPr>
          <p:spPr bwMode="auto">
            <a:xfrm>
              <a:off x="2401888"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8" name="Oval 637"/>
            <p:cNvSpPr>
              <a:spLocks noChangeArrowheads="1"/>
            </p:cNvSpPr>
            <p:nvPr/>
          </p:nvSpPr>
          <p:spPr bwMode="auto">
            <a:xfrm>
              <a:off x="2401888"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9" name="Oval 638"/>
            <p:cNvSpPr>
              <a:spLocks noChangeArrowheads="1"/>
            </p:cNvSpPr>
            <p:nvPr/>
          </p:nvSpPr>
          <p:spPr bwMode="auto">
            <a:xfrm>
              <a:off x="2401888"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0" name="Oval 639"/>
            <p:cNvSpPr>
              <a:spLocks noChangeArrowheads="1"/>
            </p:cNvSpPr>
            <p:nvPr/>
          </p:nvSpPr>
          <p:spPr bwMode="auto">
            <a:xfrm>
              <a:off x="2401888"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1" name="Oval 657"/>
            <p:cNvSpPr>
              <a:spLocks noChangeArrowheads="1"/>
            </p:cNvSpPr>
            <p:nvPr/>
          </p:nvSpPr>
          <p:spPr bwMode="auto">
            <a:xfrm>
              <a:off x="246538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2" name="Oval 658"/>
            <p:cNvSpPr>
              <a:spLocks noChangeArrowheads="1"/>
            </p:cNvSpPr>
            <p:nvPr/>
          </p:nvSpPr>
          <p:spPr bwMode="auto">
            <a:xfrm>
              <a:off x="246538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3" name="Oval 659"/>
            <p:cNvSpPr>
              <a:spLocks noChangeArrowheads="1"/>
            </p:cNvSpPr>
            <p:nvPr/>
          </p:nvSpPr>
          <p:spPr bwMode="auto">
            <a:xfrm>
              <a:off x="246538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4" name="Oval 660"/>
            <p:cNvSpPr>
              <a:spLocks noChangeArrowheads="1"/>
            </p:cNvSpPr>
            <p:nvPr/>
          </p:nvSpPr>
          <p:spPr bwMode="auto">
            <a:xfrm>
              <a:off x="246538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5" name="Oval 661"/>
            <p:cNvSpPr>
              <a:spLocks noChangeArrowheads="1"/>
            </p:cNvSpPr>
            <p:nvPr/>
          </p:nvSpPr>
          <p:spPr bwMode="auto">
            <a:xfrm>
              <a:off x="246538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6" name="Oval 662"/>
            <p:cNvSpPr>
              <a:spLocks noChangeArrowheads="1"/>
            </p:cNvSpPr>
            <p:nvPr/>
          </p:nvSpPr>
          <p:spPr bwMode="auto">
            <a:xfrm>
              <a:off x="246538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7" name="Oval 663"/>
            <p:cNvSpPr>
              <a:spLocks noChangeArrowheads="1"/>
            </p:cNvSpPr>
            <p:nvPr/>
          </p:nvSpPr>
          <p:spPr bwMode="auto">
            <a:xfrm>
              <a:off x="246538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8" name="Oval 664"/>
            <p:cNvSpPr>
              <a:spLocks noChangeArrowheads="1"/>
            </p:cNvSpPr>
            <p:nvPr/>
          </p:nvSpPr>
          <p:spPr bwMode="auto">
            <a:xfrm>
              <a:off x="246538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9" name="Oval 665"/>
            <p:cNvSpPr>
              <a:spLocks noChangeArrowheads="1"/>
            </p:cNvSpPr>
            <p:nvPr/>
          </p:nvSpPr>
          <p:spPr bwMode="auto">
            <a:xfrm>
              <a:off x="246538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0" name="Oval 684"/>
            <p:cNvSpPr>
              <a:spLocks noChangeArrowheads="1"/>
            </p:cNvSpPr>
            <p:nvPr/>
          </p:nvSpPr>
          <p:spPr bwMode="auto">
            <a:xfrm>
              <a:off x="2525713" y="61372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1" name="Oval 685"/>
            <p:cNvSpPr>
              <a:spLocks noChangeArrowheads="1"/>
            </p:cNvSpPr>
            <p:nvPr/>
          </p:nvSpPr>
          <p:spPr bwMode="auto">
            <a:xfrm>
              <a:off x="2525713" y="62325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2" name="Oval 686"/>
            <p:cNvSpPr>
              <a:spLocks noChangeArrowheads="1"/>
            </p:cNvSpPr>
            <p:nvPr/>
          </p:nvSpPr>
          <p:spPr bwMode="auto">
            <a:xfrm>
              <a:off x="2525713" y="63277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3" name="Oval 687"/>
            <p:cNvSpPr>
              <a:spLocks noChangeArrowheads="1"/>
            </p:cNvSpPr>
            <p:nvPr/>
          </p:nvSpPr>
          <p:spPr bwMode="auto">
            <a:xfrm>
              <a:off x="2525713" y="64230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4" name="Oval 688"/>
            <p:cNvSpPr>
              <a:spLocks noChangeArrowheads="1"/>
            </p:cNvSpPr>
            <p:nvPr/>
          </p:nvSpPr>
          <p:spPr bwMode="auto">
            <a:xfrm>
              <a:off x="2525713" y="6515100"/>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5" name="Oval 689"/>
            <p:cNvSpPr>
              <a:spLocks noChangeArrowheads="1"/>
            </p:cNvSpPr>
            <p:nvPr/>
          </p:nvSpPr>
          <p:spPr bwMode="auto">
            <a:xfrm>
              <a:off x="2525713"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6" name="Oval 690"/>
            <p:cNvSpPr>
              <a:spLocks noChangeArrowheads="1"/>
            </p:cNvSpPr>
            <p:nvPr/>
          </p:nvSpPr>
          <p:spPr bwMode="auto">
            <a:xfrm>
              <a:off x="2525713"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7" name="Oval 691"/>
            <p:cNvSpPr>
              <a:spLocks noChangeArrowheads="1"/>
            </p:cNvSpPr>
            <p:nvPr/>
          </p:nvSpPr>
          <p:spPr bwMode="auto">
            <a:xfrm>
              <a:off x="2525713"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8" name="Oval 692"/>
            <p:cNvSpPr>
              <a:spLocks noChangeArrowheads="1"/>
            </p:cNvSpPr>
            <p:nvPr/>
          </p:nvSpPr>
          <p:spPr bwMode="auto">
            <a:xfrm>
              <a:off x="2525713"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9" name="Oval 710"/>
            <p:cNvSpPr>
              <a:spLocks noChangeArrowheads="1"/>
            </p:cNvSpPr>
            <p:nvPr/>
          </p:nvSpPr>
          <p:spPr bwMode="auto">
            <a:xfrm>
              <a:off x="2589213"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0" name="Oval 711"/>
            <p:cNvSpPr>
              <a:spLocks noChangeArrowheads="1"/>
            </p:cNvSpPr>
            <p:nvPr/>
          </p:nvSpPr>
          <p:spPr bwMode="auto">
            <a:xfrm>
              <a:off x="2589213" y="618490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1" name="Oval 712"/>
            <p:cNvSpPr>
              <a:spLocks noChangeArrowheads="1"/>
            </p:cNvSpPr>
            <p:nvPr/>
          </p:nvSpPr>
          <p:spPr bwMode="auto">
            <a:xfrm>
              <a:off x="2589213" y="628015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2" name="Oval 713"/>
            <p:cNvSpPr>
              <a:spLocks noChangeArrowheads="1"/>
            </p:cNvSpPr>
            <p:nvPr/>
          </p:nvSpPr>
          <p:spPr bwMode="auto">
            <a:xfrm>
              <a:off x="2589213" y="637540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3" name="Oval 714"/>
            <p:cNvSpPr>
              <a:spLocks noChangeArrowheads="1"/>
            </p:cNvSpPr>
            <p:nvPr/>
          </p:nvSpPr>
          <p:spPr bwMode="auto">
            <a:xfrm>
              <a:off x="2589213" y="647065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4" name="Oval 715"/>
            <p:cNvSpPr>
              <a:spLocks noChangeArrowheads="1"/>
            </p:cNvSpPr>
            <p:nvPr/>
          </p:nvSpPr>
          <p:spPr bwMode="auto">
            <a:xfrm>
              <a:off x="2589213" y="6562725"/>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5" name="Oval 716"/>
            <p:cNvSpPr>
              <a:spLocks noChangeArrowheads="1"/>
            </p:cNvSpPr>
            <p:nvPr/>
          </p:nvSpPr>
          <p:spPr bwMode="auto">
            <a:xfrm>
              <a:off x="2589213"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6" name="Oval 717"/>
            <p:cNvSpPr>
              <a:spLocks noChangeArrowheads="1"/>
            </p:cNvSpPr>
            <p:nvPr/>
          </p:nvSpPr>
          <p:spPr bwMode="auto">
            <a:xfrm>
              <a:off x="2589213"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7" name="Oval 718"/>
            <p:cNvSpPr>
              <a:spLocks noChangeArrowheads="1"/>
            </p:cNvSpPr>
            <p:nvPr/>
          </p:nvSpPr>
          <p:spPr bwMode="auto">
            <a:xfrm>
              <a:off x="2589213"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8" name="Oval 737"/>
            <p:cNvSpPr>
              <a:spLocks noChangeArrowheads="1"/>
            </p:cNvSpPr>
            <p:nvPr/>
          </p:nvSpPr>
          <p:spPr bwMode="auto">
            <a:xfrm>
              <a:off x="2652713" y="61372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9" name="Oval 738"/>
            <p:cNvSpPr>
              <a:spLocks noChangeArrowheads="1"/>
            </p:cNvSpPr>
            <p:nvPr/>
          </p:nvSpPr>
          <p:spPr bwMode="auto">
            <a:xfrm>
              <a:off x="2652713" y="62325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0" name="Oval 739"/>
            <p:cNvSpPr>
              <a:spLocks noChangeArrowheads="1"/>
            </p:cNvSpPr>
            <p:nvPr/>
          </p:nvSpPr>
          <p:spPr bwMode="auto">
            <a:xfrm>
              <a:off x="2652713" y="63277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1" name="Oval 740"/>
            <p:cNvSpPr>
              <a:spLocks noChangeArrowheads="1"/>
            </p:cNvSpPr>
            <p:nvPr/>
          </p:nvSpPr>
          <p:spPr bwMode="auto">
            <a:xfrm>
              <a:off x="2652713" y="64230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2" name="Oval 741"/>
            <p:cNvSpPr>
              <a:spLocks noChangeArrowheads="1"/>
            </p:cNvSpPr>
            <p:nvPr/>
          </p:nvSpPr>
          <p:spPr bwMode="auto">
            <a:xfrm>
              <a:off x="2652713" y="6515100"/>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3" name="Oval 742"/>
            <p:cNvSpPr>
              <a:spLocks noChangeArrowheads="1"/>
            </p:cNvSpPr>
            <p:nvPr/>
          </p:nvSpPr>
          <p:spPr bwMode="auto">
            <a:xfrm>
              <a:off x="2652713"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4" name="Oval 743"/>
            <p:cNvSpPr>
              <a:spLocks noChangeArrowheads="1"/>
            </p:cNvSpPr>
            <p:nvPr/>
          </p:nvSpPr>
          <p:spPr bwMode="auto">
            <a:xfrm>
              <a:off x="2652713"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5" name="Oval 744"/>
            <p:cNvSpPr>
              <a:spLocks noChangeArrowheads="1"/>
            </p:cNvSpPr>
            <p:nvPr/>
          </p:nvSpPr>
          <p:spPr bwMode="auto">
            <a:xfrm>
              <a:off x="2652713"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6" name="Oval 745"/>
            <p:cNvSpPr>
              <a:spLocks noChangeArrowheads="1"/>
            </p:cNvSpPr>
            <p:nvPr/>
          </p:nvSpPr>
          <p:spPr bwMode="auto">
            <a:xfrm>
              <a:off x="2652713"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7" name="Oval 763"/>
            <p:cNvSpPr>
              <a:spLocks noChangeArrowheads="1"/>
            </p:cNvSpPr>
            <p:nvPr/>
          </p:nvSpPr>
          <p:spPr bwMode="auto">
            <a:xfrm>
              <a:off x="2716213"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8" name="Oval 764"/>
            <p:cNvSpPr>
              <a:spLocks noChangeArrowheads="1"/>
            </p:cNvSpPr>
            <p:nvPr/>
          </p:nvSpPr>
          <p:spPr bwMode="auto">
            <a:xfrm>
              <a:off x="2716213"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9" name="Oval 765"/>
            <p:cNvSpPr>
              <a:spLocks noChangeArrowheads="1"/>
            </p:cNvSpPr>
            <p:nvPr/>
          </p:nvSpPr>
          <p:spPr bwMode="auto">
            <a:xfrm>
              <a:off x="2716213"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0" name="Oval 766"/>
            <p:cNvSpPr>
              <a:spLocks noChangeArrowheads="1"/>
            </p:cNvSpPr>
            <p:nvPr/>
          </p:nvSpPr>
          <p:spPr bwMode="auto">
            <a:xfrm>
              <a:off x="2716213"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1" name="Oval 767"/>
            <p:cNvSpPr>
              <a:spLocks noChangeArrowheads="1"/>
            </p:cNvSpPr>
            <p:nvPr/>
          </p:nvSpPr>
          <p:spPr bwMode="auto">
            <a:xfrm>
              <a:off x="2716213"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2" name="Oval 768"/>
            <p:cNvSpPr>
              <a:spLocks noChangeArrowheads="1"/>
            </p:cNvSpPr>
            <p:nvPr/>
          </p:nvSpPr>
          <p:spPr bwMode="auto">
            <a:xfrm>
              <a:off x="2716213"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3" name="Oval 769"/>
            <p:cNvSpPr>
              <a:spLocks noChangeArrowheads="1"/>
            </p:cNvSpPr>
            <p:nvPr/>
          </p:nvSpPr>
          <p:spPr bwMode="auto">
            <a:xfrm>
              <a:off x="2716213"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4" name="Oval 770"/>
            <p:cNvSpPr>
              <a:spLocks noChangeArrowheads="1"/>
            </p:cNvSpPr>
            <p:nvPr/>
          </p:nvSpPr>
          <p:spPr bwMode="auto">
            <a:xfrm>
              <a:off x="2716213"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5" name="Oval 771"/>
            <p:cNvSpPr>
              <a:spLocks noChangeArrowheads="1"/>
            </p:cNvSpPr>
            <p:nvPr/>
          </p:nvSpPr>
          <p:spPr bwMode="auto">
            <a:xfrm>
              <a:off x="2716213"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6" name="Oval 791"/>
            <p:cNvSpPr>
              <a:spLocks noChangeArrowheads="1"/>
            </p:cNvSpPr>
            <p:nvPr/>
          </p:nvSpPr>
          <p:spPr bwMode="auto">
            <a:xfrm>
              <a:off x="2779713"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7" name="Oval 792"/>
            <p:cNvSpPr>
              <a:spLocks noChangeArrowheads="1"/>
            </p:cNvSpPr>
            <p:nvPr/>
          </p:nvSpPr>
          <p:spPr bwMode="auto">
            <a:xfrm>
              <a:off x="2779713"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8" name="Oval 793"/>
            <p:cNvSpPr>
              <a:spLocks noChangeArrowheads="1"/>
            </p:cNvSpPr>
            <p:nvPr/>
          </p:nvSpPr>
          <p:spPr bwMode="auto">
            <a:xfrm>
              <a:off x="2779713"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9" name="Oval 794"/>
            <p:cNvSpPr>
              <a:spLocks noChangeArrowheads="1"/>
            </p:cNvSpPr>
            <p:nvPr/>
          </p:nvSpPr>
          <p:spPr bwMode="auto">
            <a:xfrm>
              <a:off x="2779713"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0" name="Oval 795"/>
            <p:cNvSpPr>
              <a:spLocks noChangeArrowheads="1"/>
            </p:cNvSpPr>
            <p:nvPr/>
          </p:nvSpPr>
          <p:spPr bwMode="auto">
            <a:xfrm>
              <a:off x="2779713"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1" name="Oval 796"/>
            <p:cNvSpPr>
              <a:spLocks noChangeArrowheads="1"/>
            </p:cNvSpPr>
            <p:nvPr/>
          </p:nvSpPr>
          <p:spPr bwMode="auto">
            <a:xfrm>
              <a:off x="2779713"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2" name="Oval 797"/>
            <p:cNvSpPr>
              <a:spLocks noChangeArrowheads="1"/>
            </p:cNvSpPr>
            <p:nvPr/>
          </p:nvSpPr>
          <p:spPr bwMode="auto">
            <a:xfrm>
              <a:off x="2779713"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3" name="Oval 798"/>
            <p:cNvSpPr>
              <a:spLocks noChangeArrowheads="1"/>
            </p:cNvSpPr>
            <p:nvPr/>
          </p:nvSpPr>
          <p:spPr bwMode="auto">
            <a:xfrm>
              <a:off x="2779713"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4" name="Oval 799"/>
            <p:cNvSpPr>
              <a:spLocks noChangeArrowheads="1"/>
            </p:cNvSpPr>
            <p:nvPr/>
          </p:nvSpPr>
          <p:spPr bwMode="auto">
            <a:xfrm>
              <a:off x="2779713"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5" name="Oval 817"/>
            <p:cNvSpPr>
              <a:spLocks noChangeArrowheads="1"/>
            </p:cNvSpPr>
            <p:nvPr/>
          </p:nvSpPr>
          <p:spPr bwMode="auto">
            <a:xfrm>
              <a:off x="2841626"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6" name="Oval 818"/>
            <p:cNvSpPr>
              <a:spLocks noChangeArrowheads="1"/>
            </p:cNvSpPr>
            <p:nvPr/>
          </p:nvSpPr>
          <p:spPr bwMode="auto">
            <a:xfrm>
              <a:off x="2841626" y="61849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7" name="Oval 819"/>
            <p:cNvSpPr>
              <a:spLocks noChangeArrowheads="1"/>
            </p:cNvSpPr>
            <p:nvPr/>
          </p:nvSpPr>
          <p:spPr bwMode="auto">
            <a:xfrm>
              <a:off x="2841626" y="62801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8" name="Oval 820"/>
            <p:cNvSpPr>
              <a:spLocks noChangeArrowheads="1"/>
            </p:cNvSpPr>
            <p:nvPr/>
          </p:nvSpPr>
          <p:spPr bwMode="auto">
            <a:xfrm>
              <a:off x="2841626" y="63754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9" name="Oval 821"/>
            <p:cNvSpPr>
              <a:spLocks noChangeArrowheads="1"/>
            </p:cNvSpPr>
            <p:nvPr/>
          </p:nvSpPr>
          <p:spPr bwMode="auto">
            <a:xfrm>
              <a:off x="2841626" y="64706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0" name="Oval 822"/>
            <p:cNvSpPr>
              <a:spLocks noChangeArrowheads="1"/>
            </p:cNvSpPr>
            <p:nvPr/>
          </p:nvSpPr>
          <p:spPr bwMode="auto">
            <a:xfrm>
              <a:off x="2841626" y="6562726"/>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1" name="Oval 823"/>
            <p:cNvSpPr>
              <a:spLocks noChangeArrowheads="1"/>
            </p:cNvSpPr>
            <p:nvPr/>
          </p:nvSpPr>
          <p:spPr bwMode="auto">
            <a:xfrm>
              <a:off x="2841626"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2" name="Oval 824"/>
            <p:cNvSpPr>
              <a:spLocks noChangeArrowheads="1"/>
            </p:cNvSpPr>
            <p:nvPr/>
          </p:nvSpPr>
          <p:spPr bwMode="auto">
            <a:xfrm>
              <a:off x="2841626"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3" name="Oval 825"/>
            <p:cNvSpPr>
              <a:spLocks noChangeArrowheads="1"/>
            </p:cNvSpPr>
            <p:nvPr/>
          </p:nvSpPr>
          <p:spPr bwMode="auto">
            <a:xfrm>
              <a:off x="2841626"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4" name="Oval 844"/>
            <p:cNvSpPr>
              <a:spLocks noChangeArrowheads="1"/>
            </p:cNvSpPr>
            <p:nvPr/>
          </p:nvSpPr>
          <p:spPr bwMode="auto">
            <a:xfrm>
              <a:off x="2905126" y="613727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5" name="Oval 845"/>
            <p:cNvSpPr>
              <a:spLocks noChangeArrowheads="1"/>
            </p:cNvSpPr>
            <p:nvPr/>
          </p:nvSpPr>
          <p:spPr bwMode="auto">
            <a:xfrm>
              <a:off x="2905126" y="623252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6" name="Oval 846"/>
            <p:cNvSpPr>
              <a:spLocks noChangeArrowheads="1"/>
            </p:cNvSpPr>
            <p:nvPr/>
          </p:nvSpPr>
          <p:spPr bwMode="auto">
            <a:xfrm>
              <a:off x="2905126" y="632777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7" name="Oval 847"/>
            <p:cNvSpPr>
              <a:spLocks noChangeArrowheads="1"/>
            </p:cNvSpPr>
            <p:nvPr/>
          </p:nvSpPr>
          <p:spPr bwMode="auto">
            <a:xfrm>
              <a:off x="2905126" y="642302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8" name="Oval 848"/>
            <p:cNvSpPr>
              <a:spLocks noChangeArrowheads="1"/>
            </p:cNvSpPr>
            <p:nvPr/>
          </p:nvSpPr>
          <p:spPr bwMode="auto">
            <a:xfrm>
              <a:off x="2905126" y="6515101"/>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9" name="Oval 849"/>
            <p:cNvSpPr>
              <a:spLocks noChangeArrowheads="1"/>
            </p:cNvSpPr>
            <p:nvPr/>
          </p:nvSpPr>
          <p:spPr bwMode="auto">
            <a:xfrm>
              <a:off x="2905126"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0" name="Oval 850"/>
            <p:cNvSpPr>
              <a:spLocks noChangeArrowheads="1"/>
            </p:cNvSpPr>
            <p:nvPr/>
          </p:nvSpPr>
          <p:spPr bwMode="auto">
            <a:xfrm>
              <a:off x="2905126"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1" name="Oval 851"/>
            <p:cNvSpPr>
              <a:spLocks noChangeArrowheads="1"/>
            </p:cNvSpPr>
            <p:nvPr/>
          </p:nvSpPr>
          <p:spPr bwMode="auto">
            <a:xfrm>
              <a:off x="2905126"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2" name="Oval 852"/>
            <p:cNvSpPr>
              <a:spLocks noChangeArrowheads="1"/>
            </p:cNvSpPr>
            <p:nvPr/>
          </p:nvSpPr>
          <p:spPr bwMode="auto">
            <a:xfrm>
              <a:off x="2905126"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3" name="Oval 870"/>
            <p:cNvSpPr>
              <a:spLocks noChangeArrowheads="1"/>
            </p:cNvSpPr>
            <p:nvPr/>
          </p:nvSpPr>
          <p:spPr bwMode="auto">
            <a:xfrm>
              <a:off x="2968626"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4" name="Oval 871"/>
            <p:cNvSpPr>
              <a:spLocks noChangeArrowheads="1"/>
            </p:cNvSpPr>
            <p:nvPr/>
          </p:nvSpPr>
          <p:spPr bwMode="auto">
            <a:xfrm>
              <a:off x="2968626" y="61849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5" name="Oval 872"/>
            <p:cNvSpPr>
              <a:spLocks noChangeArrowheads="1"/>
            </p:cNvSpPr>
            <p:nvPr/>
          </p:nvSpPr>
          <p:spPr bwMode="auto">
            <a:xfrm>
              <a:off x="2968626" y="62801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6" name="Oval 873"/>
            <p:cNvSpPr>
              <a:spLocks noChangeArrowheads="1"/>
            </p:cNvSpPr>
            <p:nvPr/>
          </p:nvSpPr>
          <p:spPr bwMode="auto">
            <a:xfrm>
              <a:off x="2968626" y="63754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7" name="Oval 874"/>
            <p:cNvSpPr>
              <a:spLocks noChangeArrowheads="1"/>
            </p:cNvSpPr>
            <p:nvPr/>
          </p:nvSpPr>
          <p:spPr bwMode="auto">
            <a:xfrm>
              <a:off x="2968626" y="64706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8" name="Oval 875"/>
            <p:cNvSpPr>
              <a:spLocks noChangeArrowheads="1"/>
            </p:cNvSpPr>
            <p:nvPr/>
          </p:nvSpPr>
          <p:spPr bwMode="auto">
            <a:xfrm>
              <a:off x="2968626" y="6562726"/>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9" name="Oval 876"/>
            <p:cNvSpPr>
              <a:spLocks noChangeArrowheads="1"/>
            </p:cNvSpPr>
            <p:nvPr/>
          </p:nvSpPr>
          <p:spPr bwMode="auto">
            <a:xfrm>
              <a:off x="2968626"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0" name="Oval 877"/>
            <p:cNvSpPr>
              <a:spLocks noChangeArrowheads="1"/>
            </p:cNvSpPr>
            <p:nvPr/>
          </p:nvSpPr>
          <p:spPr bwMode="auto">
            <a:xfrm>
              <a:off x="2968626"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1" name="Oval 878"/>
            <p:cNvSpPr>
              <a:spLocks noChangeArrowheads="1"/>
            </p:cNvSpPr>
            <p:nvPr/>
          </p:nvSpPr>
          <p:spPr bwMode="auto">
            <a:xfrm>
              <a:off x="2968626"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2" name="Oval 897"/>
            <p:cNvSpPr>
              <a:spLocks noChangeArrowheads="1"/>
            </p:cNvSpPr>
            <p:nvPr/>
          </p:nvSpPr>
          <p:spPr bwMode="auto">
            <a:xfrm>
              <a:off x="3032126"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3" name="Oval 898"/>
            <p:cNvSpPr>
              <a:spLocks noChangeArrowheads="1"/>
            </p:cNvSpPr>
            <p:nvPr/>
          </p:nvSpPr>
          <p:spPr bwMode="auto">
            <a:xfrm>
              <a:off x="3032126"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4" name="Oval 899"/>
            <p:cNvSpPr>
              <a:spLocks noChangeArrowheads="1"/>
            </p:cNvSpPr>
            <p:nvPr/>
          </p:nvSpPr>
          <p:spPr bwMode="auto">
            <a:xfrm>
              <a:off x="3032126"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5" name="Oval 900"/>
            <p:cNvSpPr>
              <a:spLocks noChangeArrowheads="1"/>
            </p:cNvSpPr>
            <p:nvPr/>
          </p:nvSpPr>
          <p:spPr bwMode="auto">
            <a:xfrm>
              <a:off x="3032126"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6" name="Oval 901"/>
            <p:cNvSpPr>
              <a:spLocks noChangeArrowheads="1"/>
            </p:cNvSpPr>
            <p:nvPr/>
          </p:nvSpPr>
          <p:spPr bwMode="auto">
            <a:xfrm>
              <a:off x="3032126"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7" name="Oval 902"/>
            <p:cNvSpPr>
              <a:spLocks noChangeArrowheads="1"/>
            </p:cNvSpPr>
            <p:nvPr/>
          </p:nvSpPr>
          <p:spPr bwMode="auto">
            <a:xfrm>
              <a:off x="3032126"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8" name="Oval 903"/>
            <p:cNvSpPr>
              <a:spLocks noChangeArrowheads="1"/>
            </p:cNvSpPr>
            <p:nvPr/>
          </p:nvSpPr>
          <p:spPr bwMode="auto">
            <a:xfrm>
              <a:off x="3032126"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9" name="Oval 904"/>
            <p:cNvSpPr>
              <a:spLocks noChangeArrowheads="1"/>
            </p:cNvSpPr>
            <p:nvPr/>
          </p:nvSpPr>
          <p:spPr bwMode="auto">
            <a:xfrm>
              <a:off x="3032126"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0" name="Oval 905"/>
            <p:cNvSpPr>
              <a:spLocks noChangeArrowheads="1"/>
            </p:cNvSpPr>
            <p:nvPr/>
          </p:nvSpPr>
          <p:spPr bwMode="auto">
            <a:xfrm>
              <a:off x="3032126"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1" name="Oval 923"/>
            <p:cNvSpPr>
              <a:spLocks noChangeArrowheads="1"/>
            </p:cNvSpPr>
            <p:nvPr/>
          </p:nvSpPr>
          <p:spPr bwMode="auto">
            <a:xfrm>
              <a:off x="3095626"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2" name="Oval 924"/>
            <p:cNvSpPr>
              <a:spLocks noChangeArrowheads="1"/>
            </p:cNvSpPr>
            <p:nvPr/>
          </p:nvSpPr>
          <p:spPr bwMode="auto">
            <a:xfrm>
              <a:off x="3095626" y="61849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3" name="Oval 925"/>
            <p:cNvSpPr>
              <a:spLocks noChangeArrowheads="1"/>
            </p:cNvSpPr>
            <p:nvPr/>
          </p:nvSpPr>
          <p:spPr bwMode="auto">
            <a:xfrm>
              <a:off x="3095626" y="62801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4" name="Oval 926"/>
            <p:cNvSpPr>
              <a:spLocks noChangeArrowheads="1"/>
            </p:cNvSpPr>
            <p:nvPr/>
          </p:nvSpPr>
          <p:spPr bwMode="auto">
            <a:xfrm>
              <a:off x="3095626" y="63754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5" name="Oval 927"/>
            <p:cNvSpPr>
              <a:spLocks noChangeArrowheads="1"/>
            </p:cNvSpPr>
            <p:nvPr/>
          </p:nvSpPr>
          <p:spPr bwMode="auto">
            <a:xfrm>
              <a:off x="3095626" y="64706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6" name="Oval 928"/>
            <p:cNvSpPr>
              <a:spLocks noChangeArrowheads="1"/>
            </p:cNvSpPr>
            <p:nvPr/>
          </p:nvSpPr>
          <p:spPr bwMode="auto">
            <a:xfrm>
              <a:off x="3095626" y="6562726"/>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7" name="Oval 929"/>
            <p:cNvSpPr>
              <a:spLocks noChangeArrowheads="1"/>
            </p:cNvSpPr>
            <p:nvPr/>
          </p:nvSpPr>
          <p:spPr bwMode="auto">
            <a:xfrm>
              <a:off x="3095626"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8" name="Oval 930"/>
            <p:cNvSpPr>
              <a:spLocks noChangeArrowheads="1"/>
            </p:cNvSpPr>
            <p:nvPr/>
          </p:nvSpPr>
          <p:spPr bwMode="auto">
            <a:xfrm>
              <a:off x="3095626"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9" name="Oval 931"/>
            <p:cNvSpPr>
              <a:spLocks noChangeArrowheads="1"/>
            </p:cNvSpPr>
            <p:nvPr/>
          </p:nvSpPr>
          <p:spPr bwMode="auto">
            <a:xfrm>
              <a:off x="3095626"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0" name="Oval 950"/>
            <p:cNvSpPr>
              <a:spLocks noChangeArrowheads="1"/>
            </p:cNvSpPr>
            <p:nvPr/>
          </p:nvSpPr>
          <p:spPr bwMode="auto">
            <a:xfrm>
              <a:off x="3159126"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1" name="Oval 951"/>
            <p:cNvSpPr>
              <a:spLocks noChangeArrowheads="1"/>
            </p:cNvSpPr>
            <p:nvPr/>
          </p:nvSpPr>
          <p:spPr bwMode="auto">
            <a:xfrm>
              <a:off x="3159126"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2" name="Oval 952"/>
            <p:cNvSpPr>
              <a:spLocks noChangeArrowheads="1"/>
            </p:cNvSpPr>
            <p:nvPr/>
          </p:nvSpPr>
          <p:spPr bwMode="auto">
            <a:xfrm>
              <a:off x="3159126"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3" name="Oval 953"/>
            <p:cNvSpPr>
              <a:spLocks noChangeArrowheads="1"/>
            </p:cNvSpPr>
            <p:nvPr/>
          </p:nvSpPr>
          <p:spPr bwMode="auto">
            <a:xfrm>
              <a:off x="3159126"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4" name="Oval 954"/>
            <p:cNvSpPr>
              <a:spLocks noChangeArrowheads="1"/>
            </p:cNvSpPr>
            <p:nvPr/>
          </p:nvSpPr>
          <p:spPr bwMode="auto">
            <a:xfrm>
              <a:off x="3159126"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5" name="Oval 955"/>
            <p:cNvSpPr>
              <a:spLocks noChangeArrowheads="1"/>
            </p:cNvSpPr>
            <p:nvPr/>
          </p:nvSpPr>
          <p:spPr bwMode="auto">
            <a:xfrm>
              <a:off x="3159126"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6" name="Oval 956"/>
            <p:cNvSpPr>
              <a:spLocks noChangeArrowheads="1"/>
            </p:cNvSpPr>
            <p:nvPr/>
          </p:nvSpPr>
          <p:spPr bwMode="auto">
            <a:xfrm>
              <a:off x="3159126"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7" name="Oval 957"/>
            <p:cNvSpPr>
              <a:spLocks noChangeArrowheads="1"/>
            </p:cNvSpPr>
            <p:nvPr/>
          </p:nvSpPr>
          <p:spPr bwMode="auto">
            <a:xfrm>
              <a:off x="3159126"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8" name="Oval 958"/>
            <p:cNvSpPr>
              <a:spLocks noChangeArrowheads="1"/>
            </p:cNvSpPr>
            <p:nvPr/>
          </p:nvSpPr>
          <p:spPr bwMode="auto">
            <a:xfrm>
              <a:off x="3159126"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9" name="Oval 976"/>
            <p:cNvSpPr>
              <a:spLocks noChangeArrowheads="1"/>
            </p:cNvSpPr>
            <p:nvPr/>
          </p:nvSpPr>
          <p:spPr bwMode="auto">
            <a:xfrm>
              <a:off x="3219451"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0" name="Oval 977"/>
            <p:cNvSpPr>
              <a:spLocks noChangeArrowheads="1"/>
            </p:cNvSpPr>
            <p:nvPr/>
          </p:nvSpPr>
          <p:spPr bwMode="auto">
            <a:xfrm>
              <a:off x="3219451" y="61849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1" name="Oval 978"/>
            <p:cNvSpPr>
              <a:spLocks noChangeArrowheads="1"/>
            </p:cNvSpPr>
            <p:nvPr/>
          </p:nvSpPr>
          <p:spPr bwMode="auto">
            <a:xfrm>
              <a:off x="3219451" y="62801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2" name="Oval 979"/>
            <p:cNvSpPr>
              <a:spLocks noChangeArrowheads="1"/>
            </p:cNvSpPr>
            <p:nvPr/>
          </p:nvSpPr>
          <p:spPr bwMode="auto">
            <a:xfrm>
              <a:off x="3219451" y="63754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3" name="Oval 980"/>
            <p:cNvSpPr>
              <a:spLocks noChangeArrowheads="1"/>
            </p:cNvSpPr>
            <p:nvPr/>
          </p:nvSpPr>
          <p:spPr bwMode="auto">
            <a:xfrm>
              <a:off x="3219451" y="64706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4" name="Oval 981"/>
            <p:cNvSpPr>
              <a:spLocks noChangeArrowheads="1"/>
            </p:cNvSpPr>
            <p:nvPr/>
          </p:nvSpPr>
          <p:spPr bwMode="auto">
            <a:xfrm>
              <a:off x="3219451" y="6562726"/>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5" name="Oval 982"/>
            <p:cNvSpPr>
              <a:spLocks noChangeArrowheads="1"/>
            </p:cNvSpPr>
            <p:nvPr/>
          </p:nvSpPr>
          <p:spPr bwMode="auto">
            <a:xfrm>
              <a:off x="3219451"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6" name="Oval 983"/>
            <p:cNvSpPr>
              <a:spLocks noChangeArrowheads="1"/>
            </p:cNvSpPr>
            <p:nvPr/>
          </p:nvSpPr>
          <p:spPr bwMode="auto">
            <a:xfrm>
              <a:off x="3219451"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7" name="Oval 984"/>
            <p:cNvSpPr>
              <a:spLocks noChangeArrowheads="1"/>
            </p:cNvSpPr>
            <p:nvPr/>
          </p:nvSpPr>
          <p:spPr bwMode="auto">
            <a:xfrm>
              <a:off x="3219451"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8" name="Oval 1004"/>
            <p:cNvSpPr>
              <a:spLocks noChangeArrowheads="1"/>
            </p:cNvSpPr>
            <p:nvPr/>
          </p:nvSpPr>
          <p:spPr bwMode="auto">
            <a:xfrm>
              <a:off x="334803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9" name="Oval 1005"/>
            <p:cNvSpPr>
              <a:spLocks noChangeArrowheads="1"/>
            </p:cNvSpPr>
            <p:nvPr/>
          </p:nvSpPr>
          <p:spPr bwMode="auto">
            <a:xfrm>
              <a:off x="334803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0" name="Oval 1006"/>
            <p:cNvSpPr>
              <a:spLocks noChangeArrowheads="1"/>
            </p:cNvSpPr>
            <p:nvPr/>
          </p:nvSpPr>
          <p:spPr bwMode="auto">
            <a:xfrm>
              <a:off x="334803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1" name="Oval 1007"/>
            <p:cNvSpPr>
              <a:spLocks noChangeArrowheads="1"/>
            </p:cNvSpPr>
            <p:nvPr/>
          </p:nvSpPr>
          <p:spPr bwMode="auto">
            <a:xfrm>
              <a:off x="334803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2" name="Oval 1008"/>
            <p:cNvSpPr>
              <a:spLocks noChangeArrowheads="1"/>
            </p:cNvSpPr>
            <p:nvPr/>
          </p:nvSpPr>
          <p:spPr bwMode="auto">
            <a:xfrm>
              <a:off x="334803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3" name="Oval 1009"/>
            <p:cNvSpPr>
              <a:spLocks noChangeArrowheads="1"/>
            </p:cNvSpPr>
            <p:nvPr/>
          </p:nvSpPr>
          <p:spPr bwMode="auto">
            <a:xfrm>
              <a:off x="334803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4" name="Oval 1010"/>
            <p:cNvSpPr>
              <a:spLocks noChangeArrowheads="1"/>
            </p:cNvSpPr>
            <p:nvPr/>
          </p:nvSpPr>
          <p:spPr bwMode="auto">
            <a:xfrm>
              <a:off x="334803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5" name="Oval 1011"/>
            <p:cNvSpPr>
              <a:spLocks noChangeArrowheads="1"/>
            </p:cNvSpPr>
            <p:nvPr/>
          </p:nvSpPr>
          <p:spPr bwMode="auto">
            <a:xfrm>
              <a:off x="334803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6" name="Oval 1012"/>
            <p:cNvSpPr>
              <a:spLocks noChangeArrowheads="1"/>
            </p:cNvSpPr>
            <p:nvPr/>
          </p:nvSpPr>
          <p:spPr bwMode="auto">
            <a:xfrm>
              <a:off x="334803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7" name="Oval 1031"/>
            <p:cNvSpPr>
              <a:spLocks noChangeArrowheads="1"/>
            </p:cNvSpPr>
            <p:nvPr/>
          </p:nvSpPr>
          <p:spPr bwMode="auto">
            <a:xfrm>
              <a:off x="3282950" y="61372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8" name="Oval 1032"/>
            <p:cNvSpPr>
              <a:spLocks noChangeArrowheads="1"/>
            </p:cNvSpPr>
            <p:nvPr/>
          </p:nvSpPr>
          <p:spPr bwMode="auto">
            <a:xfrm>
              <a:off x="3282950" y="62325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9" name="Oval 1033"/>
            <p:cNvSpPr>
              <a:spLocks noChangeArrowheads="1"/>
            </p:cNvSpPr>
            <p:nvPr/>
          </p:nvSpPr>
          <p:spPr bwMode="auto">
            <a:xfrm>
              <a:off x="3282950" y="63277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0" name="Oval 1034"/>
            <p:cNvSpPr>
              <a:spLocks noChangeArrowheads="1"/>
            </p:cNvSpPr>
            <p:nvPr/>
          </p:nvSpPr>
          <p:spPr bwMode="auto">
            <a:xfrm>
              <a:off x="3282950" y="64230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1" name="Oval 1035"/>
            <p:cNvSpPr>
              <a:spLocks noChangeArrowheads="1"/>
            </p:cNvSpPr>
            <p:nvPr/>
          </p:nvSpPr>
          <p:spPr bwMode="auto">
            <a:xfrm>
              <a:off x="3282950" y="6515100"/>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2" name="Oval 1036"/>
            <p:cNvSpPr>
              <a:spLocks noChangeArrowheads="1"/>
            </p:cNvSpPr>
            <p:nvPr/>
          </p:nvSpPr>
          <p:spPr bwMode="auto">
            <a:xfrm>
              <a:off x="3282950"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3" name="Oval 1037"/>
            <p:cNvSpPr>
              <a:spLocks noChangeArrowheads="1"/>
            </p:cNvSpPr>
            <p:nvPr/>
          </p:nvSpPr>
          <p:spPr bwMode="auto">
            <a:xfrm>
              <a:off x="3282950"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4" name="Oval 1038"/>
            <p:cNvSpPr>
              <a:spLocks noChangeArrowheads="1"/>
            </p:cNvSpPr>
            <p:nvPr/>
          </p:nvSpPr>
          <p:spPr bwMode="auto">
            <a:xfrm>
              <a:off x="3282950"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5" name="Oval 1039"/>
            <p:cNvSpPr>
              <a:spLocks noChangeArrowheads="1"/>
            </p:cNvSpPr>
            <p:nvPr/>
          </p:nvSpPr>
          <p:spPr bwMode="auto">
            <a:xfrm>
              <a:off x="3282950"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1057"/>
            <p:cNvSpPr>
              <a:spLocks/>
            </p:cNvSpPr>
            <p:nvPr/>
          </p:nvSpPr>
          <p:spPr bwMode="auto">
            <a:xfrm>
              <a:off x="2111375" y="5476875"/>
              <a:ext cx="1500188" cy="582613"/>
            </a:xfrm>
            <a:custGeom>
              <a:avLst/>
              <a:gdLst>
                <a:gd name="T0" fmla="*/ 813 w 945"/>
                <a:gd name="T1" fmla="*/ 367 h 367"/>
                <a:gd name="T2" fmla="*/ 133 w 945"/>
                <a:gd name="T3" fmla="*/ 367 h 367"/>
                <a:gd name="T4" fmla="*/ 0 w 945"/>
                <a:gd name="T5" fmla="*/ 0 h 367"/>
                <a:gd name="T6" fmla="*/ 945 w 945"/>
                <a:gd name="T7" fmla="*/ 0 h 367"/>
                <a:gd name="T8" fmla="*/ 813 w 945"/>
                <a:gd name="T9" fmla="*/ 367 h 367"/>
              </a:gdLst>
              <a:ahLst/>
              <a:cxnLst>
                <a:cxn ang="0">
                  <a:pos x="T0" y="T1"/>
                </a:cxn>
                <a:cxn ang="0">
                  <a:pos x="T2" y="T3"/>
                </a:cxn>
                <a:cxn ang="0">
                  <a:pos x="T4" y="T5"/>
                </a:cxn>
                <a:cxn ang="0">
                  <a:pos x="T6" y="T7"/>
                </a:cxn>
                <a:cxn ang="0">
                  <a:pos x="T8" y="T9"/>
                </a:cxn>
              </a:cxnLst>
              <a:rect l="0" t="0" r="r" b="b"/>
              <a:pathLst>
                <a:path w="945" h="367">
                  <a:moveTo>
                    <a:pt x="813" y="367"/>
                  </a:moveTo>
                  <a:lnTo>
                    <a:pt x="133" y="367"/>
                  </a:lnTo>
                  <a:lnTo>
                    <a:pt x="0" y="0"/>
                  </a:lnTo>
                  <a:lnTo>
                    <a:pt x="945" y="0"/>
                  </a:lnTo>
                  <a:lnTo>
                    <a:pt x="813" y="367"/>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任意多边形 576"/>
            <p:cNvSpPr>
              <a:spLocks/>
            </p:cNvSpPr>
            <p:nvPr/>
          </p:nvSpPr>
          <p:spPr bwMode="auto">
            <a:xfrm>
              <a:off x="1821960" y="604838"/>
              <a:ext cx="2079324" cy="4913313"/>
            </a:xfrm>
            <a:custGeom>
              <a:avLst/>
              <a:gdLst>
                <a:gd name="connsiteX0" fmla="*/ 1041102 w 2079324"/>
                <a:gd name="connsiteY0" fmla="*/ 0 h 4913313"/>
                <a:gd name="connsiteX1" fmla="*/ 1875867 w 2079324"/>
                <a:gd name="connsiteY1" fmla="*/ 4913313 h 4913313"/>
                <a:gd name="connsiteX2" fmla="*/ 1041102 w 2079324"/>
                <a:gd name="connsiteY2" fmla="*/ 4913313 h 4913313"/>
                <a:gd name="connsiteX3" fmla="*/ 203152 w 2079324"/>
                <a:gd name="connsiteY3" fmla="*/ 4913313 h 4913313"/>
                <a:gd name="connsiteX4" fmla="*/ 1041102 w 2079324"/>
                <a:gd name="connsiteY4" fmla="*/ 0 h 4913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324" h="4913313">
                  <a:moveTo>
                    <a:pt x="1041102" y="0"/>
                  </a:moveTo>
                  <a:cubicBezTo>
                    <a:pt x="1041102" y="0"/>
                    <a:pt x="2630978" y="1860814"/>
                    <a:pt x="1875867" y="4913313"/>
                  </a:cubicBezTo>
                  <a:cubicBezTo>
                    <a:pt x="1875867" y="4913313"/>
                    <a:pt x="1875867" y="4913313"/>
                    <a:pt x="1041102" y="4913313"/>
                  </a:cubicBezTo>
                  <a:cubicBezTo>
                    <a:pt x="1041102" y="4913313"/>
                    <a:pt x="1041102" y="4913313"/>
                    <a:pt x="203152" y="4913313"/>
                  </a:cubicBezTo>
                  <a:cubicBezTo>
                    <a:pt x="-551960" y="1860814"/>
                    <a:pt x="1041102" y="0"/>
                    <a:pt x="1041102" y="0"/>
                  </a:cubicBezTo>
                  <a:close/>
                </a:path>
              </a:pathLst>
            </a:custGeom>
            <a:solidFill>
              <a:srgbClr val="FEE9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578" name="Freeform 1059"/>
            <p:cNvSpPr>
              <a:spLocks/>
            </p:cNvSpPr>
            <p:nvPr/>
          </p:nvSpPr>
          <p:spPr bwMode="auto">
            <a:xfrm>
              <a:off x="1766888" y="2838450"/>
              <a:ext cx="2189163" cy="2679700"/>
            </a:xfrm>
            <a:custGeom>
              <a:avLst/>
              <a:gdLst>
                <a:gd name="T0" fmla="*/ 81 w 687"/>
                <a:gd name="T1" fmla="*/ 841 h 841"/>
                <a:gd name="T2" fmla="*/ 344 w 687"/>
                <a:gd name="T3" fmla="*/ 841 h 841"/>
                <a:gd name="T4" fmla="*/ 606 w 687"/>
                <a:gd name="T5" fmla="*/ 841 h 841"/>
                <a:gd name="T6" fmla="*/ 641 w 687"/>
                <a:gd name="T7" fmla="*/ 0 h 841"/>
                <a:gd name="T8" fmla="*/ 46 w 687"/>
                <a:gd name="T9" fmla="*/ 0 h 841"/>
                <a:gd name="T10" fmla="*/ 81 w 687"/>
                <a:gd name="T11" fmla="*/ 841 h 841"/>
              </a:gdLst>
              <a:ahLst/>
              <a:cxnLst>
                <a:cxn ang="0">
                  <a:pos x="T0" y="T1"/>
                </a:cxn>
                <a:cxn ang="0">
                  <a:pos x="T2" y="T3"/>
                </a:cxn>
                <a:cxn ang="0">
                  <a:pos x="T4" y="T5"/>
                </a:cxn>
                <a:cxn ang="0">
                  <a:pos x="T6" y="T7"/>
                </a:cxn>
                <a:cxn ang="0">
                  <a:pos x="T8" y="T9"/>
                </a:cxn>
                <a:cxn ang="0">
                  <a:pos x="T10" y="T11"/>
                </a:cxn>
              </a:cxnLst>
              <a:rect l="0" t="0" r="r" b="b"/>
              <a:pathLst>
                <a:path w="687" h="841">
                  <a:moveTo>
                    <a:pt x="81" y="841"/>
                  </a:moveTo>
                  <a:cubicBezTo>
                    <a:pt x="344" y="841"/>
                    <a:pt x="344" y="841"/>
                    <a:pt x="344" y="841"/>
                  </a:cubicBezTo>
                  <a:cubicBezTo>
                    <a:pt x="606" y="841"/>
                    <a:pt x="606" y="841"/>
                    <a:pt x="606" y="841"/>
                  </a:cubicBezTo>
                  <a:cubicBezTo>
                    <a:pt x="687" y="514"/>
                    <a:pt x="682" y="232"/>
                    <a:pt x="641" y="0"/>
                  </a:cubicBezTo>
                  <a:cubicBezTo>
                    <a:pt x="46" y="0"/>
                    <a:pt x="46" y="0"/>
                    <a:pt x="46" y="0"/>
                  </a:cubicBezTo>
                  <a:cubicBezTo>
                    <a:pt x="5" y="232"/>
                    <a:pt x="0" y="514"/>
                    <a:pt x="81" y="841"/>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1060"/>
            <p:cNvSpPr>
              <a:spLocks/>
            </p:cNvSpPr>
            <p:nvPr/>
          </p:nvSpPr>
          <p:spPr bwMode="auto">
            <a:xfrm>
              <a:off x="2178050" y="1395413"/>
              <a:ext cx="1366838" cy="471488"/>
            </a:xfrm>
            <a:custGeom>
              <a:avLst/>
              <a:gdLst>
                <a:gd name="T0" fmla="*/ 0 w 429"/>
                <a:gd name="T1" fmla="*/ 148 h 148"/>
                <a:gd name="T2" fmla="*/ 429 w 429"/>
                <a:gd name="T3" fmla="*/ 148 h 148"/>
                <a:gd name="T4" fmla="*/ 367 w 429"/>
                <a:gd name="T5" fmla="*/ 0 h 148"/>
                <a:gd name="T6" fmla="*/ 63 w 429"/>
                <a:gd name="T7" fmla="*/ 0 h 148"/>
                <a:gd name="T8" fmla="*/ 0 w 429"/>
                <a:gd name="T9" fmla="*/ 148 h 148"/>
              </a:gdLst>
              <a:ahLst/>
              <a:cxnLst>
                <a:cxn ang="0">
                  <a:pos x="T0" y="T1"/>
                </a:cxn>
                <a:cxn ang="0">
                  <a:pos x="T2" y="T3"/>
                </a:cxn>
                <a:cxn ang="0">
                  <a:pos x="T4" y="T5"/>
                </a:cxn>
                <a:cxn ang="0">
                  <a:pos x="T6" y="T7"/>
                </a:cxn>
                <a:cxn ang="0">
                  <a:pos x="T8" y="T9"/>
                </a:cxn>
              </a:cxnLst>
              <a:rect l="0" t="0" r="r" b="b"/>
              <a:pathLst>
                <a:path w="429" h="148">
                  <a:moveTo>
                    <a:pt x="0" y="148"/>
                  </a:moveTo>
                  <a:cubicBezTo>
                    <a:pt x="429" y="148"/>
                    <a:pt x="429" y="148"/>
                    <a:pt x="429" y="148"/>
                  </a:cubicBezTo>
                  <a:cubicBezTo>
                    <a:pt x="409" y="94"/>
                    <a:pt x="388" y="44"/>
                    <a:pt x="367" y="0"/>
                  </a:cubicBezTo>
                  <a:cubicBezTo>
                    <a:pt x="63" y="0"/>
                    <a:pt x="63" y="0"/>
                    <a:pt x="63" y="0"/>
                  </a:cubicBezTo>
                  <a:cubicBezTo>
                    <a:pt x="42" y="44"/>
                    <a:pt x="20" y="94"/>
                    <a:pt x="0" y="148"/>
                  </a:cubicBezTo>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Oval 1061"/>
            <p:cNvSpPr>
              <a:spLocks noChangeArrowheads="1"/>
            </p:cNvSpPr>
            <p:nvPr/>
          </p:nvSpPr>
          <p:spPr bwMode="auto">
            <a:xfrm>
              <a:off x="2022475" y="2889250"/>
              <a:ext cx="69850"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Oval 1062"/>
            <p:cNvSpPr>
              <a:spLocks noChangeArrowheads="1"/>
            </p:cNvSpPr>
            <p:nvPr/>
          </p:nvSpPr>
          <p:spPr bwMode="auto">
            <a:xfrm>
              <a:off x="2200275" y="2889250"/>
              <a:ext cx="69850"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Oval 1063"/>
            <p:cNvSpPr>
              <a:spLocks noChangeArrowheads="1"/>
            </p:cNvSpPr>
            <p:nvPr/>
          </p:nvSpPr>
          <p:spPr bwMode="auto">
            <a:xfrm>
              <a:off x="238283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Oval 1064"/>
            <p:cNvSpPr>
              <a:spLocks noChangeArrowheads="1"/>
            </p:cNvSpPr>
            <p:nvPr/>
          </p:nvSpPr>
          <p:spPr bwMode="auto">
            <a:xfrm>
              <a:off x="256063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Oval 1065"/>
            <p:cNvSpPr>
              <a:spLocks noChangeArrowheads="1"/>
            </p:cNvSpPr>
            <p:nvPr/>
          </p:nvSpPr>
          <p:spPr bwMode="auto">
            <a:xfrm>
              <a:off x="273843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Oval 1066"/>
            <p:cNvSpPr>
              <a:spLocks noChangeArrowheads="1"/>
            </p:cNvSpPr>
            <p:nvPr/>
          </p:nvSpPr>
          <p:spPr bwMode="auto">
            <a:xfrm>
              <a:off x="2917825"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Oval 1067"/>
            <p:cNvSpPr>
              <a:spLocks noChangeArrowheads="1"/>
            </p:cNvSpPr>
            <p:nvPr/>
          </p:nvSpPr>
          <p:spPr bwMode="auto">
            <a:xfrm>
              <a:off x="3095625" y="2889250"/>
              <a:ext cx="69850"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Oval 1068"/>
            <p:cNvSpPr>
              <a:spLocks noChangeArrowheads="1"/>
            </p:cNvSpPr>
            <p:nvPr/>
          </p:nvSpPr>
          <p:spPr bwMode="auto">
            <a:xfrm>
              <a:off x="3273425" y="2889250"/>
              <a:ext cx="71438"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Oval 1069"/>
            <p:cNvSpPr>
              <a:spLocks noChangeArrowheads="1"/>
            </p:cNvSpPr>
            <p:nvPr/>
          </p:nvSpPr>
          <p:spPr bwMode="auto">
            <a:xfrm>
              <a:off x="345598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Oval 1070"/>
            <p:cNvSpPr>
              <a:spLocks noChangeArrowheads="1"/>
            </p:cNvSpPr>
            <p:nvPr/>
          </p:nvSpPr>
          <p:spPr bwMode="auto">
            <a:xfrm>
              <a:off x="363378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Oval 1071"/>
            <p:cNvSpPr>
              <a:spLocks noChangeArrowheads="1"/>
            </p:cNvSpPr>
            <p:nvPr/>
          </p:nvSpPr>
          <p:spPr bwMode="auto">
            <a:xfrm>
              <a:off x="2279650" y="1762125"/>
              <a:ext cx="61913"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Oval 1072"/>
            <p:cNvSpPr>
              <a:spLocks noChangeArrowheads="1"/>
            </p:cNvSpPr>
            <p:nvPr/>
          </p:nvSpPr>
          <p:spPr bwMode="auto">
            <a:xfrm>
              <a:off x="2436813"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Oval 1073"/>
            <p:cNvSpPr>
              <a:spLocks noChangeArrowheads="1"/>
            </p:cNvSpPr>
            <p:nvPr/>
          </p:nvSpPr>
          <p:spPr bwMode="auto">
            <a:xfrm>
              <a:off x="2595563"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Oval 1074"/>
            <p:cNvSpPr>
              <a:spLocks noChangeArrowheads="1"/>
            </p:cNvSpPr>
            <p:nvPr/>
          </p:nvSpPr>
          <p:spPr bwMode="auto">
            <a:xfrm>
              <a:off x="2751138"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Oval 1075"/>
            <p:cNvSpPr>
              <a:spLocks noChangeArrowheads="1"/>
            </p:cNvSpPr>
            <p:nvPr/>
          </p:nvSpPr>
          <p:spPr bwMode="auto">
            <a:xfrm>
              <a:off x="2911475"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Oval 1076"/>
            <p:cNvSpPr>
              <a:spLocks noChangeArrowheads="1"/>
            </p:cNvSpPr>
            <p:nvPr/>
          </p:nvSpPr>
          <p:spPr bwMode="auto">
            <a:xfrm>
              <a:off x="3067050"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Oval 1077"/>
            <p:cNvSpPr>
              <a:spLocks noChangeArrowheads="1"/>
            </p:cNvSpPr>
            <p:nvPr/>
          </p:nvSpPr>
          <p:spPr bwMode="auto">
            <a:xfrm>
              <a:off x="3225800"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Oval 1078"/>
            <p:cNvSpPr>
              <a:spLocks noChangeArrowheads="1"/>
            </p:cNvSpPr>
            <p:nvPr/>
          </p:nvSpPr>
          <p:spPr bwMode="auto">
            <a:xfrm>
              <a:off x="3382963"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1079"/>
            <p:cNvSpPr>
              <a:spLocks/>
            </p:cNvSpPr>
            <p:nvPr/>
          </p:nvSpPr>
          <p:spPr bwMode="auto">
            <a:xfrm>
              <a:off x="1050925" y="4249738"/>
              <a:ext cx="1019175" cy="1524000"/>
            </a:xfrm>
            <a:custGeom>
              <a:avLst/>
              <a:gdLst>
                <a:gd name="T0" fmla="*/ 642 w 642"/>
                <a:gd name="T1" fmla="*/ 761 h 960"/>
                <a:gd name="T2" fmla="*/ 26 w 642"/>
                <a:gd name="T3" fmla="*/ 960 h 960"/>
                <a:gd name="T4" fmla="*/ 0 w 642"/>
                <a:gd name="T5" fmla="*/ 725 h 960"/>
                <a:gd name="T6" fmla="*/ 558 w 642"/>
                <a:gd name="T7" fmla="*/ 0 h 960"/>
                <a:gd name="T8" fmla="*/ 642 w 642"/>
                <a:gd name="T9" fmla="*/ 761 h 960"/>
              </a:gdLst>
              <a:ahLst/>
              <a:cxnLst>
                <a:cxn ang="0">
                  <a:pos x="T0" y="T1"/>
                </a:cxn>
                <a:cxn ang="0">
                  <a:pos x="T2" y="T3"/>
                </a:cxn>
                <a:cxn ang="0">
                  <a:pos x="T4" y="T5"/>
                </a:cxn>
                <a:cxn ang="0">
                  <a:pos x="T6" y="T7"/>
                </a:cxn>
                <a:cxn ang="0">
                  <a:pos x="T8" y="T9"/>
                </a:cxn>
              </a:cxnLst>
              <a:rect l="0" t="0" r="r" b="b"/>
              <a:pathLst>
                <a:path w="642" h="960">
                  <a:moveTo>
                    <a:pt x="642" y="761"/>
                  </a:moveTo>
                  <a:lnTo>
                    <a:pt x="26" y="960"/>
                  </a:lnTo>
                  <a:lnTo>
                    <a:pt x="0" y="725"/>
                  </a:lnTo>
                  <a:lnTo>
                    <a:pt x="558" y="0"/>
                  </a:lnTo>
                  <a:lnTo>
                    <a:pt x="642" y="761"/>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1080"/>
            <p:cNvSpPr>
              <a:spLocks/>
            </p:cNvSpPr>
            <p:nvPr/>
          </p:nvSpPr>
          <p:spPr bwMode="auto">
            <a:xfrm>
              <a:off x="3656013" y="4249738"/>
              <a:ext cx="1016000" cy="1524000"/>
            </a:xfrm>
            <a:custGeom>
              <a:avLst/>
              <a:gdLst>
                <a:gd name="T0" fmla="*/ 0 w 640"/>
                <a:gd name="T1" fmla="*/ 761 h 960"/>
                <a:gd name="T2" fmla="*/ 614 w 640"/>
                <a:gd name="T3" fmla="*/ 960 h 960"/>
                <a:gd name="T4" fmla="*/ 640 w 640"/>
                <a:gd name="T5" fmla="*/ 725 h 960"/>
                <a:gd name="T6" fmla="*/ 82 w 640"/>
                <a:gd name="T7" fmla="*/ 0 h 960"/>
                <a:gd name="T8" fmla="*/ 0 w 640"/>
                <a:gd name="T9" fmla="*/ 761 h 960"/>
              </a:gdLst>
              <a:ahLst/>
              <a:cxnLst>
                <a:cxn ang="0">
                  <a:pos x="T0" y="T1"/>
                </a:cxn>
                <a:cxn ang="0">
                  <a:pos x="T2" y="T3"/>
                </a:cxn>
                <a:cxn ang="0">
                  <a:pos x="T4" y="T5"/>
                </a:cxn>
                <a:cxn ang="0">
                  <a:pos x="T6" y="T7"/>
                </a:cxn>
                <a:cxn ang="0">
                  <a:pos x="T8" y="T9"/>
                </a:cxn>
              </a:cxnLst>
              <a:rect l="0" t="0" r="r" b="b"/>
              <a:pathLst>
                <a:path w="640" h="960">
                  <a:moveTo>
                    <a:pt x="0" y="761"/>
                  </a:moveTo>
                  <a:lnTo>
                    <a:pt x="614" y="960"/>
                  </a:lnTo>
                  <a:lnTo>
                    <a:pt x="640" y="725"/>
                  </a:lnTo>
                  <a:lnTo>
                    <a:pt x="82" y="0"/>
                  </a:lnTo>
                  <a:lnTo>
                    <a:pt x="0" y="761"/>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1081"/>
            <p:cNvSpPr>
              <a:spLocks/>
            </p:cNvSpPr>
            <p:nvPr/>
          </p:nvSpPr>
          <p:spPr bwMode="auto">
            <a:xfrm>
              <a:off x="2795588" y="4249738"/>
              <a:ext cx="134938" cy="1524000"/>
            </a:xfrm>
            <a:custGeom>
              <a:avLst/>
              <a:gdLst>
                <a:gd name="T0" fmla="*/ 0 w 85"/>
                <a:gd name="T1" fmla="*/ 239 h 960"/>
                <a:gd name="T2" fmla="*/ 43 w 85"/>
                <a:gd name="T3" fmla="*/ 0 h 960"/>
                <a:gd name="T4" fmla="*/ 85 w 85"/>
                <a:gd name="T5" fmla="*/ 239 h 960"/>
                <a:gd name="T6" fmla="*/ 85 w 85"/>
                <a:gd name="T7" fmla="*/ 721 h 960"/>
                <a:gd name="T8" fmla="*/ 43 w 85"/>
                <a:gd name="T9" fmla="*/ 960 h 960"/>
                <a:gd name="T10" fmla="*/ 0 w 85"/>
                <a:gd name="T11" fmla="*/ 721 h 960"/>
                <a:gd name="T12" fmla="*/ 0 w 85"/>
                <a:gd name="T13" fmla="*/ 239 h 960"/>
              </a:gdLst>
              <a:ahLst/>
              <a:cxnLst>
                <a:cxn ang="0">
                  <a:pos x="T0" y="T1"/>
                </a:cxn>
                <a:cxn ang="0">
                  <a:pos x="T2" y="T3"/>
                </a:cxn>
                <a:cxn ang="0">
                  <a:pos x="T4" y="T5"/>
                </a:cxn>
                <a:cxn ang="0">
                  <a:pos x="T6" y="T7"/>
                </a:cxn>
                <a:cxn ang="0">
                  <a:pos x="T8" y="T9"/>
                </a:cxn>
                <a:cxn ang="0">
                  <a:pos x="T10" y="T11"/>
                </a:cxn>
                <a:cxn ang="0">
                  <a:pos x="T12" y="T13"/>
                </a:cxn>
              </a:cxnLst>
              <a:rect l="0" t="0" r="r" b="b"/>
              <a:pathLst>
                <a:path w="85" h="960">
                  <a:moveTo>
                    <a:pt x="0" y="239"/>
                  </a:moveTo>
                  <a:lnTo>
                    <a:pt x="43" y="0"/>
                  </a:lnTo>
                  <a:lnTo>
                    <a:pt x="85" y="239"/>
                  </a:lnTo>
                  <a:lnTo>
                    <a:pt x="85" y="721"/>
                  </a:lnTo>
                  <a:lnTo>
                    <a:pt x="43" y="960"/>
                  </a:lnTo>
                  <a:lnTo>
                    <a:pt x="0" y="721"/>
                  </a:lnTo>
                  <a:lnTo>
                    <a:pt x="0" y="239"/>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Oval 1082"/>
            <p:cNvSpPr>
              <a:spLocks noChangeArrowheads="1"/>
            </p:cNvSpPr>
            <p:nvPr/>
          </p:nvSpPr>
          <p:spPr bwMode="auto">
            <a:xfrm>
              <a:off x="2490788" y="1987550"/>
              <a:ext cx="741363" cy="73977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Oval 1083"/>
            <p:cNvSpPr>
              <a:spLocks noChangeArrowheads="1"/>
            </p:cNvSpPr>
            <p:nvPr/>
          </p:nvSpPr>
          <p:spPr bwMode="auto">
            <a:xfrm>
              <a:off x="2570163" y="2065338"/>
              <a:ext cx="585788" cy="585788"/>
            </a:xfrm>
            <a:prstGeom prst="ellipse">
              <a:avLst/>
            </a:prstGeom>
            <a:solidFill>
              <a:srgbClr val="0090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1168"/>
            <p:cNvSpPr>
              <a:spLocks/>
            </p:cNvSpPr>
            <p:nvPr/>
          </p:nvSpPr>
          <p:spPr bwMode="auto">
            <a:xfrm>
              <a:off x="3324225" y="1385888"/>
              <a:ext cx="157163" cy="319088"/>
            </a:xfrm>
            <a:custGeom>
              <a:avLst/>
              <a:gdLst>
                <a:gd name="T0" fmla="*/ 5 w 49"/>
                <a:gd name="T1" fmla="*/ 0 h 100"/>
                <a:gd name="T2" fmla="*/ 0 w 49"/>
                <a:gd name="T3" fmla="*/ 3 h 100"/>
                <a:gd name="T4" fmla="*/ 7 w 49"/>
                <a:gd name="T5" fmla="*/ 3 h 100"/>
                <a:gd name="T6" fmla="*/ 49 w 49"/>
                <a:gd name="T7" fmla="*/ 100 h 100"/>
                <a:gd name="T8" fmla="*/ 49 w 49"/>
                <a:gd name="T9" fmla="*/ 100 h 100"/>
                <a:gd name="T10" fmla="*/ 5 w 49"/>
                <a:gd name="T11" fmla="*/ 0 h 100"/>
              </a:gdLst>
              <a:ahLst/>
              <a:cxnLst>
                <a:cxn ang="0">
                  <a:pos x="T0" y="T1"/>
                </a:cxn>
                <a:cxn ang="0">
                  <a:pos x="T2" y="T3"/>
                </a:cxn>
                <a:cxn ang="0">
                  <a:pos x="T4" y="T5"/>
                </a:cxn>
                <a:cxn ang="0">
                  <a:pos x="T6" y="T7"/>
                </a:cxn>
                <a:cxn ang="0">
                  <a:pos x="T8" y="T9"/>
                </a:cxn>
                <a:cxn ang="0">
                  <a:pos x="T10" y="T11"/>
                </a:cxn>
              </a:cxnLst>
              <a:rect l="0" t="0" r="r" b="b"/>
              <a:pathLst>
                <a:path w="49" h="100">
                  <a:moveTo>
                    <a:pt x="5" y="0"/>
                  </a:moveTo>
                  <a:cubicBezTo>
                    <a:pt x="3" y="1"/>
                    <a:pt x="2" y="2"/>
                    <a:pt x="0" y="3"/>
                  </a:cubicBezTo>
                  <a:cubicBezTo>
                    <a:pt x="7" y="3"/>
                    <a:pt x="7" y="3"/>
                    <a:pt x="7" y="3"/>
                  </a:cubicBezTo>
                  <a:cubicBezTo>
                    <a:pt x="21" y="33"/>
                    <a:pt x="35" y="65"/>
                    <a:pt x="49" y="100"/>
                  </a:cubicBezTo>
                  <a:cubicBezTo>
                    <a:pt x="49" y="100"/>
                    <a:pt x="49" y="100"/>
                    <a:pt x="49" y="100"/>
                  </a:cubicBezTo>
                  <a:cubicBezTo>
                    <a:pt x="35" y="64"/>
                    <a:pt x="20" y="31"/>
                    <a:pt x="5" y="0"/>
                  </a:cubicBezTo>
                </a:path>
              </a:pathLst>
            </a:custGeom>
            <a:solidFill>
              <a:srgbClr val="C8DF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604" name="图片 60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2150" y="3144837"/>
              <a:ext cx="1828800" cy="1828800"/>
            </a:xfrm>
            <a:prstGeom prst="rect">
              <a:avLst/>
            </a:prstGeom>
          </p:spPr>
        </p:pic>
        <p:sp>
          <p:nvSpPr>
            <p:cNvPr id="605" name="任意多边形 604"/>
            <p:cNvSpPr>
              <a:spLocks noChangeArrowheads="1"/>
            </p:cNvSpPr>
            <p:nvPr/>
          </p:nvSpPr>
          <p:spPr bwMode="auto">
            <a:xfrm>
              <a:off x="2758283" y="2236986"/>
              <a:ext cx="242887" cy="287536"/>
            </a:xfrm>
            <a:custGeom>
              <a:avLst/>
              <a:gdLst/>
              <a:ahLst/>
              <a:cxnLst/>
              <a:rect l="l" t="t" r="r" b="b"/>
              <a:pathLst>
                <a:path w="242887" h="287536">
                  <a:moveTo>
                    <a:pt x="46434" y="41077"/>
                  </a:moveTo>
                  <a:lnTo>
                    <a:pt x="46434" y="133945"/>
                  </a:lnTo>
                  <a:lnTo>
                    <a:pt x="196453" y="133945"/>
                  </a:lnTo>
                  <a:lnTo>
                    <a:pt x="196453" y="41077"/>
                  </a:lnTo>
                  <a:close/>
                  <a:moveTo>
                    <a:pt x="0" y="0"/>
                  </a:moveTo>
                  <a:lnTo>
                    <a:pt x="242887" y="0"/>
                  </a:lnTo>
                  <a:lnTo>
                    <a:pt x="242887" y="175022"/>
                  </a:lnTo>
                  <a:lnTo>
                    <a:pt x="46434" y="175022"/>
                  </a:lnTo>
                  <a:lnTo>
                    <a:pt x="46434" y="287536"/>
                  </a:lnTo>
                  <a:lnTo>
                    <a:pt x="0" y="287536"/>
                  </a:lnTo>
                  <a:close/>
                </a:path>
              </a:pathLst>
            </a:custGeom>
            <a:solidFill>
              <a:srgbClr val="FCFCFC"/>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grpSp>
      <p:sp>
        <p:nvSpPr>
          <p:cNvPr id="235" name="文本框 1"/>
          <p:cNvSpPr txBox="1">
            <a:spLocks noChangeArrowheads="1"/>
          </p:cNvSpPr>
          <p:nvPr/>
        </p:nvSpPr>
        <p:spPr bwMode="auto">
          <a:xfrm>
            <a:off x="5223905" y="4993847"/>
            <a:ext cx="21812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3300" dirty="0">
                <a:solidFill>
                  <a:schemeClr val="bg1"/>
                </a:solidFill>
                <a:latin typeface="华文隶书" panose="02010800040101010101" pitchFamily="2" charset="-122"/>
                <a:ea typeface="华文隶书" panose="02010800040101010101" pitchFamily="2" charset="-122"/>
              </a:rPr>
              <a:t>BY</a:t>
            </a:r>
            <a:r>
              <a:rPr lang="zh-CN" altLang="en-US" sz="3300" dirty="0">
                <a:solidFill>
                  <a:schemeClr val="bg1"/>
                </a:solidFill>
                <a:latin typeface="华文隶书" panose="02010800040101010101" pitchFamily="2" charset="-122"/>
                <a:ea typeface="华文隶书" panose="02010800040101010101" pitchFamily="2" charset="-122"/>
              </a:rPr>
              <a:t>尔悦</a:t>
            </a:r>
          </a:p>
        </p:txBody>
      </p:sp>
      <p:sp>
        <p:nvSpPr>
          <p:cNvPr id="236" name="文本框 1"/>
          <p:cNvSpPr txBox="1">
            <a:spLocks noChangeArrowheads="1"/>
          </p:cNvSpPr>
          <p:nvPr/>
        </p:nvSpPr>
        <p:spPr bwMode="auto">
          <a:xfrm>
            <a:off x="5223905" y="5589588"/>
            <a:ext cx="3845954"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3300" dirty="0" smtClean="0">
                <a:solidFill>
                  <a:schemeClr val="bg1"/>
                </a:solidFill>
                <a:latin typeface="华文隶书" panose="02010800040101010101" pitchFamily="2" charset="-122"/>
                <a:ea typeface="华文隶书" panose="02010800040101010101" pitchFamily="2" charset="-122"/>
              </a:rPr>
              <a:t>QQ:1515649451</a:t>
            </a:r>
            <a:endParaRPr lang="zh-CN" altLang="en-US" sz="3300" dirty="0">
              <a:solidFill>
                <a:schemeClr val="bg1"/>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2085294807"/>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50"/>
                                        </p:tgtEl>
                                        <p:attrNameLst>
                                          <p:attrName>style.visibility</p:attrName>
                                        </p:attrNameLst>
                                      </p:cBhvr>
                                      <p:to>
                                        <p:strVal val="visible"/>
                                      </p:to>
                                    </p:set>
                                    <p:animEffect transition="in" filter="fade">
                                      <p:cBhvr>
                                        <p:cTn id="7" dur="500"/>
                                        <p:tgtEl>
                                          <p:spTgt spid="2350"/>
                                        </p:tgtEl>
                                      </p:cBhvr>
                                    </p:animEffect>
                                  </p:childTnLst>
                                </p:cTn>
                              </p:par>
                              <p:par>
                                <p:cTn id="8"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9" dur="4600" fill="hold"/>
                                        <p:tgtEl>
                                          <p:spTgt spid="2350"/>
                                        </p:tgtEl>
                                        <p:attrNameLst>
                                          <p:attrName>ppt_x</p:attrName>
                                          <p:attrName>ppt_y</p:attrName>
                                        </p:attrNameLst>
                                      </p:cBhvr>
                                      <p:rCtr x="3307" y="0"/>
                                    </p:animMotion>
                                  </p:childTnLst>
                                </p:cTn>
                              </p:par>
                              <p:par>
                                <p:cTn id="10" presetID="10" presetClass="entr" presetSubtype="0" fill="hold" grpId="0" nodeType="withEffect">
                                  <p:stCondLst>
                                    <p:cond delay="0"/>
                                  </p:stCondLst>
                                  <p:childTnLst>
                                    <p:set>
                                      <p:cBhvr>
                                        <p:cTn id="11" dur="1" fill="hold">
                                          <p:stCondLst>
                                            <p:cond delay="0"/>
                                          </p:stCondLst>
                                        </p:cTn>
                                        <p:tgtEl>
                                          <p:spTgt spid="2552"/>
                                        </p:tgtEl>
                                        <p:attrNameLst>
                                          <p:attrName>style.visibility</p:attrName>
                                        </p:attrNameLst>
                                      </p:cBhvr>
                                      <p:to>
                                        <p:strVal val="visible"/>
                                      </p:to>
                                    </p:set>
                                    <p:animEffect transition="in" filter="fade">
                                      <p:cBhvr>
                                        <p:cTn id="12" dur="500"/>
                                        <p:tgtEl>
                                          <p:spTgt spid="2552"/>
                                        </p:tgtEl>
                                      </p:cBhvr>
                                    </p:animEffect>
                                  </p:childTnLst>
                                </p:cTn>
                              </p:par>
                              <p:par>
                                <p:cTn id="13" presetID="42" presetClass="path" presetSubtype="0" repeatCount="indefinite" accel="50000" decel="50000" autoRev="1" fill="hold" grpId="1" nodeType="withEffect">
                                  <p:stCondLst>
                                    <p:cond delay="500"/>
                                  </p:stCondLst>
                                  <p:childTnLst>
                                    <p:animMotion origin="layout" path="M -2.08333E-6 -2.22222E-6 L 0.0793 -0.00023 " pathEditMode="relative" rAng="0" ptsTypes="AA">
                                      <p:cBhvr>
                                        <p:cTn id="14" dur="3100" fill="hold"/>
                                        <p:tgtEl>
                                          <p:spTgt spid="2552"/>
                                        </p:tgtEl>
                                        <p:attrNameLst>
                                          <p:attrName>ppt_x</p:attrName>
                                          <p:attrName>ppt_y</p:attrName>
                                        </p:attrNameLst>
                                      </p:cBhvr>
                                      <p:rCtr x="3958" y="-23"/>
                                    </p:animMotion>
                                  </p:childTnLst>
                                </p:cTn>
                              </p:par>
                              <p:par>
                                <p:cTn id="15" presetID="10" presetClass="entr" presetSubtype="0" fill="hold" grpId="0" nodeType="withEffect">
                                  <p:stCondLst>
                                    <p:cond delay="0"/>
                                  </p:stCondLst>
                                  <p:childTnLst>
                                    <p:set>
                                      <p:cBhvr>
                                        <p:cTn id="16" dur="1" fill="hold">
                                          <p:stCondLst>
                                            <p:cond delay="0"/>
                                          </p:stCondLst>
                                        </p:cTn>
                                        <p:tgtEl>
                                          <p:spTgt spid="2351"/>
                                        </p:tgtEl>
                                        <p:attrNameLst>
                                          <p:attrName>style.visibility</p:attrName>
                                        </p:attrNameLst>
                                      </p:cBhvr>
                                      <p:to>
                                        <p:strVal val="visible"/>
                                      </p:to>
                                    </p:set>
                                    <p:animEffect transition="in" filter="fade">
                                      <p:cBhvr>
                                        <p:cTn id="17" dur="500"/>
                                        <p:tgtEl>
                                          <p:spTgt spid="2351"/>
                                        </p:tgtEl>
                                      </p:cBhvr>
                                    </p:animEffect>
                                  </p:childTnLst>
                                </p:cTn>
                              </p:par>
                              <p:par>
                                <p:cTn id="18" presetID="42" presetClass="path" presetSubtype="0" repeatCount="indefinite" accel="50000" decel="50000" autoRev="1" fill="hold" grpId="1" nodeType="withEffect">
                                  <p:stCondLst>
                                    <p:cond delay="500"/>
                                  </p:stCondLst>
                                  <p:childTnLst>
                                    <p:animMotion origin="layout" path="M -4.16667E-7 2.96296E-6 L -0.11263 -0.00023 " pathEditMode="relative" rAng="0" ptsTypes="AA">
                                      <p:cBhvr>
                                        <p:cTn id="19" dur="4000" fill="hold"/>
                                        <p:tgtEl>
                                          <p:spTgt spid="2351"/>
                                        </p:tgtEl>
                                        <p:attrNameLst>
                                          <p:attrName>ppt_x</p:attrName>
                                          <p:attrName>ppt_y</p:attrName>
                                        </p:attrNameLst>
                                      </p:cBhvr>
                                      <p:rCtr x="-5638" y="-23"/>
                                    </p:animMotion>
                                  </p:childTnLst>
                                </p:cTn>
                              </p:par>
                              <p:par>
                                <p:cTn id="20" presetID="2" presetClass="entr" presetSubtype="4" decel="56000" fill="hold" nodeType="withEffect">
                                  <p:stCondLst>
                                    <p:cond delay="0"/>
                                  </p:stCondLst>
                                  <p:childTnLst>
                                    <p:set>
                                      <p:cBhvr>
                                        <p:cTn id="21" dur="1" fill="hold">
                                          <p:stCondLst>
                                            <p:cond delay="0"/>
                                          </p:stCondLst>
                                        </p:cTn>
                                        <p:tgtEl>
                                          <p:spTgt spid="2558"/>
                                        </p:tgtEl>
                                        <p:attrNameLst>
                                          <p:attrName>style.visibility</p:attrName>
                                        </p:attrNameLst>
                                      </p:cBhvr>
                                      <p:to>
                                        <p:strVal val="visible"/>
                                      </p:to>
                                    </p:set>
                                    <p:anim calcmode="lin" valueType="num">
                                      <p:cBhvr additive="base">
                                        <p:cTn id="22" dur="750" fill="hold"/>
                                        <p:tgtEl>
                                          <p:spTgt spid="2558"/>
                                        </p:tgtEl>
                                        <p:attrNameLst>
                                          <p:attrName>ppt_x</p:attrName>
                                        </p:attrNameLst>
                                      </p:cBhvr>
                                      <p:tavLst>
                                        <p:tav tm="0">
                                          <p:val>
                                            <p:strVal val="#ppt_x"/>
                                          </p:val>
                                        </p:tav>
                                        <p:tav tm="100000">
                                          <p:val>
                                            <p:strVal val="#ppt_x"/>
                                          </p:val>
                                        </p:tav>
                                      </p:tavLst>
                                    </p:anim>
                                    <p:anim calcmode="lin" valueType="num">
                                      <p:cBhvr additive="base">
                                        <p:cTn id="23" dur="750" fill="hold"/>
                                        <p:tgtEl>
                                          <p:spTgt spid="2558"/>
                                        </p:tgtEl>
                                        <p:attrNameLst>
                                          <p:attrName>ppt_y</p:attrName>
                                        </p:attrNameLst>
                                      </p:cBhvr>
                                      <p:tavLst>
                                        <p:tav tm="0">
                                          <p:val>
                                            <p:strVal val="1+#ppt_h/2"/>
                                          </p:val>
                                        </p:tav>
                                        <p:tav tm="100000">
                                          <p:val>
                                            <p:strVal val="#ppt_y"/>
                                          </p:val>
                                        </p:tav>
                                      </p:tavLst>
                                    </p:anim>
                                  </p:childTnLst>
                                </p:cTn>
                              </p:par>
                              <p:par>
                                <p:cTn id="24" presetID="2" presetClass="entr" presetSubtype="4" decel="56000" fill="hold" nodeType="withEffect">
                                  <p:stCondLst>
                                    <p:cond delay="100"/>
                                  </p:stCondLst>
                                  <p:childTnLst>
                                    <p:set>
                                      <p:cBhvr>
                                        <p:cTn id="25" dur="1" fill="hold">
                                          <p:stCondLst>
                                            <p:cond delay="0"/>
                                          </p:stCondLst>
                                        </p:cTn>
                                        <p:tgtEl>
                                          <p:spTgt spid="1190"/>
                                        </p:tgtEl>
                                        <p:attrNameLst>
                                          <p:attrName>style.visibility</p:attrName>
                                        </p:attrNameLst>
                                      </p:cBhvr>
                                      <p:to>
                                        <p:strVal val="visible"/>
                                      </p:to>
                                    </p:set>
                                    <p:anim calcmode="lin" valueType="num">
                                      <p:cBhvr additive="base">
                                        <p:cTn id="26" dur="750" fill="hold"/>
                                        <p:tgtEl>
                                          <p:spTgt spid="1190"/>
                                        </p:tgtEl>
                                        <p:attrNameLst>
                                          <p:attrName>ppt_x</p:attrName>
                                        </p:attrNameLst>
                                      </p:cBhvr>
                                      <p:tavLst>
                                        <p:tav tm="0">
                                          <p:val>
                                            <p:strVal val="#ppt_x"/>
                                          </p:val>
                                        </p:tav>
                                        <p:tav tm="100000">
                                          <p:val>
                                            <p:strVal val="#ppt_x"/>
                                          </p:val>
                                        </p:tav>
                                      </p:tavLst>
                                    </p:anim>
                                    <p:anim calcmode="lin" valueType="num">
                                      <p:cBhvr additive="base">
                                        <p:cTn id="27" dur="750" fill="hold"/>
                                        <p:tgtEl>
                                          <p:spTgt spid="1190"/>
                                        </p:tgtEl>
                                        <p:attrNameLst>
                                          <p:attrName>ppt_y</p:attrName>
                                        </p:attrNameLst>
                                      </p:cBhvr>
                                      <p:tavLst>
                                        <p:tav tm="0">
                                          <p:val>
                                            <p:strVal val="1+#ppt_h/2"/>
                                          </p:val>
                                        </p:tav>
                                        <p:tav tm="100000">
                                          <p:val>
                                            <p:strVal val="#ppt_y"/>
                                          </p:val>
                                        </p:tav>
                                      </p:tavLst>
                                    </p:anim>
                                  </p:childTnLst>
                                </p:cTn>
                              </p:par>
                              <p:par>
                                <p:cTn id="28" presetID="2" presetClass="entr" presetSubtype="4" decel="56000" fill="hold" nodeType="withEffect">
                                  <p:stCondLst>
                                    <p:cond delay="300"/>
                                  </p:stCondLst>
                                  <p:childTnLst>
                                    <p:set>
                                      <p:cBhvr>
                                        <p:cTn id="29" dur="1" fill="hold">
                                          <p:stCondLst>
                                            <p:cond delay="0"/>
                                          </p:stCondLst>
                                        </p:cTn>
                                        <p:tgtEl>
                                          <p:spTgt spid="1191"/>
                                        </p:tgtEl>
                                        <p:attrNameLst>
                                          <p:attrName>style.visibility</p:attrName>
                                        </p:attrNameLst>
                                      </p:cBhvr>
                                      <p:to>
                                        <p:strVal val="visible"/>
                                      </p:to>
                                    </p:set>
                                    <p:anim calcmode="lin" valueType="num">
                                      <p:cBhvr additive="base">
                                        <p:cTn id="30" dur="750" fill="hold"/>
                                        <p:tgtEl>
                                          <p:spTgt spid="1191"/>
                                        </p:tgtEl>
                                        <p:attrNameLst>
                                          <p:attrName>ppt_x</p:attrName>
                                        </p:attrNameLst>
                                      </p:cBhvr>
                                      <p:tavLst>
                                        <p:tav tm="0">
                                          <p:val>
                                            <p:strVal val="#ppt_x"/>
                                          </p:val>
                                        </p:tav>
                                        <p:tav tm="100000">
                                          <p:val>
                                            <p:strVal val="#ppt_x"/>
                                          </p:val>
                                        </p:tav>
                                      </p:tavLst>
                                    </p:anim>
                                    <p:anim calcmode="lin" valueType="num">
                                      <p:cBhvr additive="base">
                                        <p:cTn id="31" dur="750" fill="hold"/>
                                        <p:tgtEl>
                                          <p:spTgt spid="1191"/>
                                        </p:tgtEl>
                                        <p:attrNameLst>
                                          <p:attrName>ppt_y</p:attrName>
                                        </p:attrNameLst>
                                      </p:cBhvr>
                                      <p:tavLst>
                                        <p:tav tm="0">
                                          <p:val>
                                            <p:strVal val="1+#ppt_h/2"/>
                                          </p:val>
                                        </p:tav>
                                        <p:tav tm="100000">
                                          <p:val>
                                            <p:strVal val="#ppt_y"/>
                                          </p:val>
                                        </p:tav>
                                      </p:tavLst>
                                    </p:anim>
                                  </p:childTnLst>
                                </p:cTn>
                              </p:par>
                              <p:par>
                                <p:cTn id="32" presetID="2" presetClass="entr" presetSubtype="4" decel="56000" fill="hold" nodeType="withEffect">
                                  <p:stCondLst>
                                    <p:cond delay="500"/>
                                  </p:stCondLst>
                                  <p:childTnLst>
                                    <p:set>
                                      <p:cBhvr>
                                        <p:cTn id="33" dur="1" fill="hold">
                                          <p:stCondLst>
                                            <p:cond delay="0"/>
                                          </p:stCondLst>
                                        </p:cTn>
                                        <p:tgtEl>
                                          <p:spTgt spid="1192"/>
                                        </p:tgtEl>
                                        <p:attrNameLst>
                                          <p:attrName>style.visibility</p:attrName>
                                        </p:attrNameLst>
                                      </p:cBhvr>
                                      <p:to>
                                        <p:strVal val="visible"/>
                                      </p:to>
                                    </p:set>
                                    <p:anim calcmode="lin" valueType="num">
                                      <p:cBhvr additive="base">
                                        <p:cTn id="34" dur="750" fill="hold"/>
                                        <p:tgtEl>
                                          <p:spTgt spid="1192"/>
                                        </p:tgtEl>
                                        <p:attrNameLst>
                                          <p:attrName>ppt_x</p:attrName>
                                        </p:attrNameLst>
                                      </p:cBhvr>
                                      <p:tavLst>
                                        <p:tav tm="0">
                                          <p:val>
                                            <p:strVal val="#ppt_x"/>
                                          </p:val>
                                        </p:tav>
                                        <p:tav tm="100000">
                                          <p:val>
                                            <p:strVal val="#ppt_x"/>
                                          </p:val>
                                        </p:tav>
                                      </p:tavLst>
                                    </p:anim>
                                    <p:anim calcmode="lin" valueType="num">
                                      <p:cBhvr additive="base">
                                        <p:cTn id="35" dur="750" fill="hold"/>
                                        <p:tgtEl>
                                          <p:spTgt spid="1192"/>
                                        </p:tgtEl>
                                        <p:attrNameLst>
                                          <p:attrName>ppt_y</p:attrName>
                                        </p:attrNameLst>
                                      </p:cBhvr>
                                      <p:tavLst>
                                        <p:tav tm="0">
                                          <p:val>
                                            <p:strVal val="1+#ppt_h/2"/>
                                          </p:val>
                                        </p:tav>
                                        <p:tav tm="100000">
                                          <p:val>
                                            <p:strVal val="#ppt_y"/>
                                          </p:val>
                                        </p:tav>
                                      </p:tavLst>
                                    </p:anim>
                                  </p:childTnLst>
                                </p:cTn>
                              </p:par>
                              <p:par>
                                <p:cTn id="36" presetID="2" presetClass="entr" presetSubtype="4" decel="56000" fill="hold" nodeType="withEffect">
                                  <p:stCondLst>
                                    <p:cond delay="600"/>
                                  </p:stCondLst>
                                  <p:childTnLst>
                                    <p:set>
                                      <p:cBhvr>
                                        <p:cTn id="37" dur="1" fill="hold">
                                          <p:stCondLst>
                                            <p:cond delay="0"/>
                                          </p:stCondLst>
                                        </p:cTn>
                                        <p:tgtEl>
                                          <p:spTgt spid="1160"/>
                                        </p:tgtEl>
                                        <p:attrNameLst>
                                          <p:attrName>style.visibility</p:attrName>
                                        </p:attrNameLst>
                                      </p:cBhvr>
                                      <p:to>
                                        <p:strVal val="visible"/>
                                      </p:to>
                                    </p:set>
                                    <p:anim calcmode="lin" valueType="num">
                                      <p:cBhvr additive="base">
                                        <p:cTn id="38" dur="750" fill="hold"/>
                                        <p:tgtEl>
                                          <p:spTgt spid="1160"/>
                                        </p:tgtEl>
                                        <p:attrNameLst>
                                          <p:attrName>ppt_x</p:attrName>
                                        </p:attrNameLst>
                                      </p:cBhvr>
                                      <p:tavLst>
                                        <p:tav tm="0">
                                          <p:val>
                                            <p:strVal val="#ppt_x"/>
                                          </p:val>
                                        </p:tav>
                                        <p:tav tm="100000">
                                          <p:val>
                                            <p:strVal val="#ppt_x"/>
                                          </p:val>
                                        </p:tav>
                                      </p:tavLst>
                                    </p:anim>
                                    <p:anim calcmode="lin" valueType="num">
                                      <p:cBhvr additive="base">
                                        <p:cTn id="39" dur="750" fill="hold"/>
                                        <p:tgtEl>
                                          <p:spTgt spid="1160"/>
                                        </p:tgtEl>
                                        <p:attrNameLst>
                                          <p:attrName>ppt_y</p:attrName>
                                        </p:attrNameLst>
                                      </p:cBhvr>
                                      <p:tavLst>
                                        <p:tav tm="0">
                                          <p:val>
                                            <p:strVal val="1+#ppt_h/2"/>
                                          </p:val>
                                        </p:tav>
                                        <p:tav tm="100000">
                                          <p:val>
                                            <p:strVal val="#ppt_y"/>
                                          </p:val>
                                        </p:tav>
                                      </p:tavLst>
                                    </p:anim>
                                  </p:childTnLst>
                                </p:cTn>
                              </p:par>
                              <p:par>
                                <p:cTn id="40" presetID="2" presetClass="entr" presetSubtype="4" decel="56000" fill="hold" nodeType="withEffect">
                                  <p:stCondLst>
                                    <p:cond delay="700"/>
                                  </p:stCondLst>
                                  <p:childTnLst>
                                    <p:set>
                                      <p:cBhvr>
                                        <p:cTn id="41" dur="1" fill="hold">
                                          <p:stCondLst>
                                            <p:cond delay="0"/>
                                          </p:stCondLst>
                                        </p:cTn>
                                        <p:tgtEl>
                                          <p:spTgt spid="1163"/>
                                        </p:tgtEl>
                                        <p:attrNameLst>
                                          <p:attrName>style.visibility</p:attrName>
                                        </p:attrNameLst>
                                      </p:cBhvr>
                                      <p:to>
                                        <p:strVal val="visible"/>
                                      </p:to>
                                    </p:set>
                                    <p:anim calcmode="lin" valueType="num">
                                      <p:cBhvr additive="base">
                                        <p:cTn id="42" dur="750" fill="hold"/>
                                        <p:tgtEl>
                                          <p:spTgt spid="1163"/>
                                        </p:tgtEl>
                                        <p:attrNameLst>
                                          <p:attrName>ppt_x</p:attrName>
                                        </p:attrNameLst>
                                      </p:cBhvr>
                                      <p:tavLst>
                                        <p:tav tm="0">
                                          <p:val>
                                            <p:strVal val="#ppt_x"/>
                                          </p:val>
                                        </p:tav>
                                        <p:tav tm="100000">
                                          <p:val>
                                            <p:strVal val="#ppt_x"/>
                                          </p:val>
                                        </p:tav>
                                      </p:tavLst>
                                    </p:anim>
                                    <p:anim calcmode="lin" valueType="num">
                                      <p:cBhvr additive="base">
                                        <p:cTn id="43" dur="750" fill="hold"/>
                                        <p:tgtEl>
                                          <p:spTgt spid="1163"/>
                                        </p:tgtEl>
                                        <p:attrNameLst>
                                          <p:attrName>ppt_y</p:attrName>
                                        </p:attrNameLst>
                                      </p:cBhvr>
                                      <p:tavLst>
                                        <p:tav tm="0">
                                          <p:val>
                                            <p:strVal val="1+#ppt_h/2"/>
                                          </p:val>
                                        </p:tav>
                                        <p:tav tm="100000">
                                          <p:val>
                                            <p:strVal val="#ppt_y"/>
                                          </p:val>
                                        </p:tav>
                                      </p:tavLst>
                                    </p:anim>
                                  </p:childTnLst>
                                </p:cTn>
                              </p:par>
                              <p:par>
                                <p:cTn id="44" presetID="22" presetClass="entr" presetSubtype="8" fill="hold" nodeType="withEffect">
                                  <p:stCondLst>
                                    <p:cond delay="1500"/>
                                  </p:stCondLst>
                                  <p:childTnLst>
                                    <p:set>
                                      <p:cBhvr>
                                        <p:cTn id="45" dur="1" fill="hold">
                                          <p:stCondLst>
                                            <p:cond delay="0"/>
                                          </p:stCondLst>
                                        </p:cTn>
                                        <p:tgtEl>
                                          <p:spTgt spid="1159"/>
                                        </p:tgtEl>
                                        <p:attrNameLst>
                                          <p:attrName>style.visibility</p:attrName>
                                        </p:attrNameLst>
                                      </p:cBhvr>
                                      <p:to>
                                        <p:strVal val="visible"/>
                                      </p:to>
                                    </p:set>
                                    <p:animEffect transition="in" filter="wipe(left)">
                                      <p:cBhvr>
                                        <p:cTn id="46" dur="500"/>
                                        <p:tgtEl>
                                          <p:spTgt spid="1159"/>
                                        </p:tgtEl>
                                      </p:cBhvr>
                                    </p:animEffect>
                                  </p:childTnLst>
                                </p:cTn>
                              </p:par>
                              <p:par>
                                <p:cTn id="47" presetID="22" presetClass="entr" presetSubtype="2" fill="hold" nodeType="withEffect">
                                  <p:stCondLst>
                                    <p:cond delay="1500"/>
                                  </p:stCondLst>
                                  <p:childTnLst>
                                    <p:set>
                                      <p:cBhvr>
                                        <p:cTn id="48" dur="1" fill="hold">
                                          <p:stCondLst>
                                            <p:cond delay="0"/>
                                          </p:stCondLst>
                                        </p:cTn>
                                        <p:tgtEl>
                                          <p:spTgt spid="1214"/>
                                        </p:tgtEl>
                                        <p:attrNameLst>
                                          <p:attrName>style.visibility</p:attrName>
                                        </p:attrNameLst>
                                      </p:cBhvr>
                                      <p:to>
                                        <p:strVal val="visible"/>
                                      </p:to>
                                    </p:set>
                                    <p:animEffect transition="in" filter="wipe(right)">
                                      <p:cBhvr>
                                        <p:cTn id="49" dur="500"/>
                                        <p:tgtEl>
                                          <p:spTgt spid="1214"/>
                                        </p:tgtEl>
                                      </p:cBhvr>
                                    </p:animEffect>
                                  </p:childTnLst>
                                </p:cTn>
                              </p:par>
                              <p:par>
                                <p:cTn id="50" presetID="22" presetClass="entr" presetSubtype="8" fill="hold" nodeType="withEffect">
                                  <p:stCondLst>
                                    <p:cond delay="1500"/>
                                  </p:stCondLst>
                                  <p:childTnLst>
                                    <p:set>
                                      <p:cBhvr>
                                        <p:cTn id="51" dur="1" fill="hold">
                                          <p:stCondLst>
                                            <p:cond delay="0"/>
                                          </p:stCondLst>
                                        </p:cTn>
                                        <p:tgtEl>
                                          <p:spTgt spid="1215"/>
                                        </p:tgtEl>
                                        <p:attrNameLst>
                                          <p:attrName>style.visibility</p:attrName>
                                        </p:attrNameLst>
                                      </p:cBhvr>
                                      <p:to>
                                        <p:strVal val="visible"/>
                                      </p:to>
                                    </p:set>
                                    <p:animEffect transition="in" filter="wipe(left)">
                                      <p:cBhvr>
                                        <p:cTn id="52" dur="500"/>
                                        <p:tgtEl>
                                          <p:spTgt spid="1215"/>
                                        </p:tgtEl>
                                      </p:cBhvr>
                                    </p:animEffect>
                                  </p:childTnLst>
                                </p:cTn>
                              </p:par>
                              <p:par>
                                <p:cTn id="53" presetID="10" presetClass="entr" presetSubtype="0" fill="hold" grpId="0" nodeType="withEffect">
                                  <p:stCondLst>
                                    <p:cond delay="1750"/>
                                  </p:stCondLst>
                                  <p:childTnLst>
                                    <p:set>
                                      <p:cBhvr>
                                        <p:cTn id="54" dur="1" fill="hold">
                                          <p:stCondLst>
                                            <p:cond delay="0"/>
                                          </p:stCondLst>
                                        </p:cTn>
                                        <p:tgtEl>
                                          <p:spTgt spid="1187"/>
                                        </p:tgtEl>
                                        <p:attrNameLst>
                                          <p:attrName>style.visibility</p:attrName>
                                        </p:attrNameLst>
                                      </p:cBhvr>
                                      <p:to>
                                        <p:strVal val="visible"/>
                                      </p:to>
                                    </p:set>
                                    <p:animEffect transition="in" filter="fade">
                                      <p:cBhvr>
                                        <p:cTn id="55" dur="500"/>
                                        <p:tgtEl>
                                          <p:spTgt spid="1187"/>
                                        </p:tgtEl>
                                      </p:cBhvr>
                                    </p:animEffect>
                                  </p:childTnLst>
                                </p:cTn>
                              </p:par>
                              <p:par>
                                <p:cTn id="56" presetID="10" presetClass="entr" presetSubtype="0" fill="hold" grpId="0" nodeType="withEffect">
                                  <p:stCondLst>
                                    <p:cond delay="1750"/>
                                  </p:stCondLst>
                                  <p:childTnLst>
                                    <p:set>
                                      <p:cBhvr>
                                        <p:cTn id="57" dur="1" fill="hold">
                                          <p:stCondLst>
                                            <p:cond delay="0"/>
                                          </p:stCondLst>
                                        </p:cTn>
                                        <p:tgtEl>
                                          <p:spTgt spid="1179"/>
                                        </p:tgtEl>
                                        <p:attrNameLst>
                                          <p:attrName>style.visibility</p:attrName>
                                        </p:attrNameLst>
                                      </p:cBhvr>
                                      <p:to>
                                        <p:strVal val="visible"/>
                                      </p:to>
                                    </p:set>
                                    <p:animEffect transition="in" filter="fade">
                                      <p:cBhvr>
                                        <p:cTn id="58" dur="500"/>
                                        <p:tgtEl>
                                          <p:spTgt spid="1179"/>
                                        </p:tgtEl>
                                      </p:cBhvr>
                                    </p:animEffect>
                                  </p:childTnLst>
                                </p:cTn>
                              </p:par>
                              <p:par>
                                <p:cTn id="59" presetID="10" presetClass="entr" presetSubtype="0" fill="hold" grpId="0" nodeType="withEffect">
                                  <p:stCondLst>
                                    <p:cond delay="1750"/>
                                  </p:stCondLst>
                                  <p:childTnLst>
                                    <p:set>
                                      <p:cBhvr>
                                        <p:cTn id="60" dur="1" fill="hold">
                                          <p:stCondLst>
                                            <p:cond delay="0"/>
                                          </p:stCondLst>
                                        </p:cTn>
                                        <p:tgtEl>
                                          <p:spTgt spid="1182"/>
                                        </p:tgtEl>
                                        <p:attrNameLst>
                                          <p:attrName>style.visibility</p:attrName>
                                        </p:attrNameLst>
                                      </p:cBhvr>
                                      <p:to>
                                        <p:strVal val="visible"/>
                                      </p:to>
                                    </p:set>
                                    <p:animEffect transition="in" filter="fade">
                                      <p:cBhvr>
                                        <p:cTn id="61" dur="500"/>
                                        <p:tgtEl>
                                          <p:spTgt spid="1182"/>
                                        </p:tgtEl>
                                      </p:cBhvr>
                                    </p:animEffect>
                                  </p:childTnLst>
                                </p:cTn>
                              </p:par>
                              <p:par>
                                <p:cTn id="62" presetID="10" presetClass="entr" presetSubtype="0" fill="hold" grpId="0" nodeType="withEffect">
                                  <p:stCondLst>
                                    <p:cond delay="1750"/>
                                  </p:stCondLst>
                                  <p:childTnLst>
                                    <p:set>
                                      <p:cBhvr>
                                        <p:cTn id="63" dur="1" fill="hold">
                                          <p:stCondLst>
                                            <p:cond delay="0"/>
                                          </p:stCondLst>
                                        </p:cTn>
                                        <p:tgtEl>
                                          <p:spTgt spid="1184"/>
                                        </p:tgtEl>
                                        <p:attrNameLst>
                                          <p:attrName>style.visibility</p:attrName>
                                        </p:attrNameLst>
                                      </p:cBhvr>
                                      <p:to>
                                        <p:strVal val="visible"/>
                                      </p:to>
                                    </p:set>
                                    <p:animEffect transition="in" filter="fade">
                                      <p:cBhvr>
                                        <p:cTn id="64" dur="500"/>
                                        <p:tgtEl>
                                          <p:spTgt spid="1184"/>
                                        </p:tgtEl>
                                      </p:cBhvr>
                                    </p:animEffect>
                                  </p:childTnLst>
                                </p:cTn>
                              </p:par>
                              <p:par>
                                <p:cTn id="65" presetID="12" presetClass="entr" presetSubtype="1" fill="hold" grpId="0" nodeType="withEffect">
                                  <p:stCondLst>
                                    <p:cond delay="1750"/>
                                  </p:stCondLst>
                                  <p:childTnLst>
                                    <p:set>
                                      <p:cBhvr>
                                        <p:cTn id="66" dur="1" fill="hold">
                                          <p:stCondLst>
                                            <p:cond delay="0"/>
                                          </p:stCondLst>
                                        </p:cTn>
                                        <p:tgtEl>
                                          <p:spTgt spid="1225"/>
                                        </p:tgtEl>
                                        <p:attrNameLst>
                                          <p:attrName>style.visibility</p:attrName>
                                        </p:attrNameLst>
                                      </p:cBhvr>
                                      <p:to>
                                        <p:strVal val="visible"/>
                                      </p:to>
                                    </p:set>
                                    <p:anim calcmode="lin" valueType="num">
                                      <p:cBhvr additive="base">
                                        <p:cTn id="67" dur="500"/>
                                        <p:tgtEl>
                                          <p:spTgt spid="1225"/>
                                        </p:tgtEl>
                                        <p:attrNameLst>
                                          <p:attrName>ppt_y</p:attrName>
                                        </p:attrNameLst>
                                      </p:cBhvr>
                                      <p:tavLst>
                                        <p:tav tm="0">
                                          <p:val>
                                            <p:strVal val="#ppt_y-#ppt_h*1.125000"/>
                                          </p:val>
                                        </p:tav>
                                        <p:tav tm="100000">
                                          <p:val>
                                            <p:strVal val="#ppt_y"/>
                                          </p:val>
                                        </p:tav>
                                      </p:tavLst>
                                    </p:anim>
                                    <p:animEffect transition="in" filter="wipe(down)">
                                      <p:cBhvr>
                                        <p:cTn id="68" dur="500"/>
                                        <p:tgtEl>
                                          <p:spTgt spid="1225"/>
                                        </p:tgtEl>
                                      </p:cBhvr>
                                    </p:animEffect>
                                  </p:childTnLst>
                                </p:cTn>
                              </p:par>
                              <p:par>
                                <p:cTn id="69" presetID="10" presetClass="entr" presetSubtype="0" fill="hold" grpId="0" nodeType="withEffect">
                                  <p:stCondLst>
                                    <p:cond delay="1750"/>
                                  </p:stCondLst>
                                  <p:childTnLst>
                                    <p:set>
                                      <p:cBhvr>
                                        <p:cTn id="70" dur="1" fill="hold">
                                          <p:stCondLst>
                                            <p:cond delay="0"/>
                                          </p:stCondLst>
                                        </p:cTn>
                                        <p:tgtEl>
                                          <p:spTgt spid="238"/>
                                        </p:tgtEl>
                                        <p:attrNameLst>
                                          <p:attrName>style.visibility</p:attrName>
                                        </p:attrNameLst>
                                      </p:cBhvr>
                                      <p:to>
                                        <p:strVal val="visible"/>
                                      </p:to>
                                    </p:set>
                                    <p:animEffect transition="in" filter="fade">
                                      <p:cBhvr>
                                        <p:cTn id="71" dur="500"/>
                                        <p:tgtEl>
                                          <p:spTgt spid="238"/>
                                        </p:tgtEl>
                                      </p:cBhvr>
                                    </p:animEffect>
                                  </p:childTnLst>
                                </p:cTn>
                              </p:par>
                              <p:par>
                                <p:cTn id="72" presetID="2" presetClass="entr" presetSubtype="4" decel="50667" fill="hold" nodeType="withEffect">
                                  <p:stCondLst>
                                    <p:cond delay="800"/>
                                  </p:stCondLst>
                                  <p:childTnLst>
                                    <p:set>
                                      <p:cBhvr>
                                        <p:cTn id="73" dur="1" fill="hold">
                                          <p:stCondLst>
                                            <p:cond delay="0"/>
                                          </p:stCondLst>
                                        </p:cTn>
                                        <p:tgtEl>
                                          <p:spTgt spid="421"/>
                                        </p:tgtEl>
                                        <p:attrNameLst>
                                          <p:attrName>style.visibility</p:attrName>
                                        </p:attrNameLst>
                                      </p:cBhvr>
                                      <p:to>
                                        <p:strVal val="visible"/>
                                      </p:to>
                                    </p:set>
                                    <p:anim calcmode="lin" valueType="num">
                                      <p:cBhvr additive="base">
                                        <p:cTn id="74" dur="750" fill="hold"/>
                                        <p:tgtEl>
                                          <p:spTgt spid="421"/>
                                        </p:tgtEl>
                                        <p:attrNameLst>
                                          <p:attrName>ppt_x</p:attrName>
                                        </p:attrNameLst>
                                      </p:cBhvr>
                                      <p:tavLst>
                                        <p:tav tm="0">
                                          <p:val>
                                            <p:strVal val="#ppt_x"/>
                                          </p:val>
                                        </p:tav>
                                        <p:tav tm="100000">
                                          <p:val>
                                            <p:strVal val="#ppt_x"/>
                                          </p:val>
                                        </p:tav>
                                      </p:tavLst>
                                    </p:anim>
                                    <p:anim calcmode="lin" valueType="num">
                                      <p:cBhvr additive="base">
                                        <p:cTn id="75" dur="750" fill="hold"/>
                                        <p:tgtEl>
                                          <p:spTgt spid="4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0" grpId="0" animBg="1"/>
      <p:bldP spid="2350" grpId="1" animBg="1"/>
      <p:bldP spid="2552" grpId="0" animBg="1"/>
      <p:bldP spid="2552" grpId="1" animBg="1"/>
      <p:bldP spid="1187" grpId="0" animBg="1"/>
      <p:bldP spid="1179" grpId="0" animBg="1"/>
      <p:bldP spid="1182" grpId="0" animBg="1"/>
      <p:bldP spid="1184" grpId="0" animBg="1"/>
      <p:bldP spid="2351" grpId="0" animBg="1"/>
      <p:bldP spid="2351" grpId="1" animBg="1"/>
      <p:bldP spid="1225" grpId="0" animBg="1"/>
      <p:bldP spid="2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3886489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20713"/>
            <a:ext cx="10535478" cy="5616575"/>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878" y="1185332"/>
            <a:ext cx="2760133" cy="50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713750" y="1183632"/>
            <a:ext cx="2414841" cy="584775"/>
          </a:xfrm>
          <a:prstGeom prst="rect">
            <a:avLst/>
          </a:prstGeom>
          <a:noFill/>
        </p:spPr>
        <p:txBody>
          <a:bodyPr wrap="square" rtlCol="0">
            <a:spAutoFit/>
          </a:bodyPr>
          <a:lstStyle/>
          <a:p>
            <a:r>
              <a:rPr lang="en-US" altLang="zh-CN" sz="3200" dirty="0" smtClean="0">
                <a:solidFill>
                  <a:srgbClr val="595959"/>
                </a:solidFill>
              </a:rPr>
              <a:t>ADD LOGO</a:t>
            </a:r>
            <a:endParaRPr lang="zh-CN" altLang="en-US" sz="3200" dirty="0">
              <a:solidFill>
                <a:srgbClr val="595959"/>
              </a:solidFill>
            </a:endParaRPr>
          </a:p>
        </p:txBody>
      </p:sp>
      <p:sp>
        <p:nvSpPr>
          <p:cNvPr id="7" name="文本框 6"/>
          <p:cNvSpPr txBox="1"/>
          <p:nvPr/>
        </p:nvSpPr>
        <p:spPr>
          <a:xfrm>
            <a:off x="-79512" y="1086558"/>
            <a:ext cx="1093303" cy="584775"/>
          </a:xfrm>
          <a:prstGeom prst="rect">
            <a:avLst/>
          </a:prstGeom>
          <a:noFill/>
        </p:spPr>
        <p:txBody>
          <a:bodyPr wrap="square" rtlCol="0">
            <a:spAutoFit/>
          </a:bodyPr>
          <a:lstStyle/>
          <a:p>
            <a:r>
              <a:rPr lang="zh-CN" altLang="en-US" sz="3200" b="1" dirty="0" smtClean="0">
                <a:solidFill>
                  <a:srgbClr val="595959"/>
                </a:solidFill>
                <a:latin typeface="幼圆" panose="02010509060101010101" pitchFamily="49" charset="-122"/>
                <a:ea typeface="幼圆" panose="02010509060101010101" pitchFamily="49" charset="-122"/>
              </a:rPr>
              <a:t>目录</a:t>
            </a:r>
            <a:endParaRPr lang="zh-CN" altLang="en-US" sz="3200" b="1" dirty="0">
              <a:solidFill>
                <a:srgbClr val="595959"/>
              </a:solidFill>
              <a:latin typeface="幼圆" panose="02010509060101010101" pitchFamily="49" charset="-122"/>
              <a:ea typeface="幼圆" panose="02010509060101010101" pitchFamily="49" charset="-122"/>
            </a:endParaRPr>
          </a:p>
        </p:txBody>
      </p:sp>
      <p:sp>
        <p:nvSpPr>
          <p:cNvPr id="9" name="文本框 8"/>
          <p:cNvSpPr txBox="1"/>
          <p:nvPr/>
        </p:nvSpPr>
        <p:spPr>
          <a:xfrm>
            <a:off x="805437" y="1166070"/>
            <a:ext cx="2414841" cy="584775"/>
          </a:xfrm>
          <a:prstGeom prst="rect">
            <a:avLst/>
          </a:prstGeom>
          <a:noFill/>
        </p:spPr>
        <p:txBody>
          <a:bodyPr wrap="square" rtlCol="0">
            <a:spAutoFit/>
          </a:bodyPr>
          <a:lstStyle/>
          <a:p>
            <a:r>
              <a:rPr lang="en-US" altLang="zh-CN" sz="3200" dirty="0" smtClean="0">
                <a:solidFill>
                  <a:srgbClr val="595959"/>
                </a:solidFill>
              </a:rPr>
              <a:t>CONTEXTS</a:t>
            </a:r>
            <a:endParaRPr lang="zh-CN" altLang="en-US" sz="3200" dirty="0">
              <a:solidFill>
                <a:srgbClr val="595959"/>
              </a:solidFill>
            </a:endParaRPr>
          </a:p>
        </p:txBody>
      </p:sp>
      <p:sp>
        <p:nvSpPr>
          <p:cNvPr id="10" name="文本框 9"/>
          <p:cNvSpPr txBox="1"/>
          <p:nvPr/>
        </p:nvSpPr>
        <p:spPr>
          <a:xfrm>
            <a:off x="5426765" y="3429000"/>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05</a:t>
            </a:r>
            <a:endParaRPr lang="zh-CN" altLang="en-US" sz="4800" dirty="0">
              <a:solidFill>
                <a:schemeClr val="bg1"/>
              </a:solidFill>
              <a:latin typeface="Broadway" panose="04040905080B02020502" pitchFamily="82" charset="0"/>
            </a:endParaRPr>
          </a:p>
        </p:txBody>
      </p:sp>
      <p:sp>
        <p:nvSpPr>
          <p:cNvPr id="17" name="文本框 16"/>
          <p:cNvSpPr txBox="1"/>
          <p:nvPr/>
        </p:nvSpPr>
        <p:spPr>
          <a:xfrm>
            <a:off x="6301407" y="3582888"/>
            <a:ext cx="357146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请</a:t>
            </a:r>
            <a:r>
              <a:rPr lang="zh-CN" altLang="en-US" sz="2800" b="1" dirty="0" smtClean="0">
                <a:solidFill>
                  <a:schemeClr val="bg1"/>
                </a:solidFill>
                <a:latin typeface="微软雅黑" panose="020B0503020204020204" pitchFamily="34" charset="-122"/>
                <a:ea typeface="微软雅黑" panose="020B0503020204020204" pitchFamily="34" charset="-122"/>
              </a:rPr>
              <a:t>在此输入目录标题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466522" y="2019727"/>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04</a:t>
            </a:r>
            <a:endParaRPr lang="zh-CN" altLang="en-US" sz="4800" dirty="0">
              <a:solidFill>
                <a:schemeClr val="bg1"/>
              </a:solidFill>
              <a:latin typeface="Broadway" panose="04040905080B02020502" pitchFamily="82" charset="0"/>
            </a:endParaRPr>
          </a:p>
        </p:txBody>
      </p:sp>
      <p:sp>
        <p:nvSpPr>
          <p:cNvPr id="25" name="文本框 24"/>
          <p:cNvSpPr txBox="1"/>
          <p:nvPr/>
        </p:nvSpPr>
        <p:spPr>
          <a:xfrm>
            <a:off x="6341164" y="2173615"/>
            <a:ext cx="357146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请</a:t>
            </a:r>
            <a:r>
              <a:rPr lang="zh-CN" altLang="en-US" sz="2800" b="1" dirty="0" smtClean="0">
                <a:solidFill>
                  <a:schemeClr val="bg1"/>
                </a:solidFill>
                <a:latin typeface="微软雅黑" panose="020B0503020204020204" pitchFamily="34" charset="-122"/>
                <a:ea typeface="微软雅黑" panose="020B0503020204020204" pitchFamily="34" charset="-122"/>
              </a:rPr>
              <a:t>在此输入目录标题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5426765" y="4838273"/>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06</a:t>
            </a:r>
            <a:endParaRPr lang="zh-CN" altLang="en-US" sz="4800" dirty="0">
              <a:solidFill>
                <a:schemeClr val="bg1"/>
              </a:solidFill>
              <a:latin typeface="Broadway" panose="04040905080B02020502" pitchFamily="82" charset="0"/>
            </a:endParaRPr>
          </a:p>
        </p:txBody>
      </p:sp>
      <p:sp>
        <p:nvSpPr>
          <p:cNvPr id="38" name="文本框 37"/>
          <p:cNvSpPr txBox="1"/>
          <p:nvPr/>
        </p:nvSpPr>
        <p:spPr>
          <a:xfrm>
            <a:off x="6301407" y="4992161"/>
            <a:ext cx="357146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请</a:t>
            </a:r>
            <a:r>
              <a:rPr lang="zh-CN" altLang="en-US" sz="2800" b="1" dirty="0" smtClean="0">
                <a:solidFill>
                  <a:schemeClr val="bg1"/>
                </a:solidFill>
                <a:latin typeface="微软雅黑" panose="020B0503020204020204" pitchFamily="34" charset="-122"/>
                <a:ea typeface="微软雅黑" panose="020B0503020204020204" pitchFamily="34" charset="-122"/>
              </a:rPr>
              <a:t>在此输入目录标题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78" name="文本框 77"/>
          <p:cNvSpPr txBox="1"/>
          <p:nvPr/>
        </p:nvSpPr>
        <p:spPr>
          <a:xfrm>
            <a:off x="636104" y="3409122"/>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02</a:t>
            </a:r>
            <a:endParaRPr lang="zh-CN" altLang="en-US" sz="4800" dirty="0">
              <a:solidFill>
                <a:schemeClr val="bg1"/>
              </a:solidFill>
              <a:latin typeface="Broadway" panose="04040905080B02020502" pitchFamily="82" charset="0"/>
            </a:endParaRPr>
          </a:p>
        </p:txBody>
      </p:sp>
      <p:sp>
        <p:nvSpPr>
          <p:cNvPr id="79" name="文本框 78"/>
          <p:cNvSpPr txBox="1"/>
          <p:nvPr/>
        </p:nvSpPr>
        <p:spPr>
          <a:xfrm>
            <a:off x="1510746" y="3563010"/>
            <a:ext cx="357146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请</a:t>
            </a:r>
            <a:r>
              <a:rPr lang="zh-CN" altLang="en-US" sz="2800" b="1" dirty="0" smtClean="0">
                <a:solidFill>
                  <a:schemeClr val="bg1"/>
                </a:solidFill>
                <a:latin typeface="微软雅黑" panose="020B0503020204020204" pitchFamily="34" charset="-122"/>
                <a:ea typeface="微软雅黑" panose="020B0503020204020204" pitchFamily="34" charset="-122"/>
              </a:rPr>
              <a:t>在此输入目录标题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76" name="文本框 75"/>
          <p:cNvSpPr txBox="1"/>
          <p:nvPr/>
        </p:nvSpPr>
        <p:spPr>
          <a:xfrm>
            <a:off x="675861" y="1999849"/>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01</a:t>
            </a:r>
            <a:endParaRPr lang="zh-CN" altLang="en-US" sz="4800" dirty="0">
              <a:solidFill>
                <a:schemeClr val="bg1"/>
              </a:solidFill>
              <a:latin typeface="Broadway" panose="04040905080B02020502" pitchFamily="82" charset="0"/>
            </a:endParaRPr>
          </a:p>
        </p:txBody>
      </p:sp>
      <p:sp>
        <p:nvSpPr>
          <p:cNvPr id="77" name="文本框 76"/>
          <p:cNvSpPr txBox="1"/>
          <p:nvPr/>
        </p:nvSpPr>
        <p:spPr>
          <a:xfrm>
            <a:off x="1550503" y="2153737"/>
            <a:ext cx="357146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请</a:t>
            </a:r>
            <a:r>
              <a:rPr lang="zh-CN" altLang="en-US" sz="2800" b="1" dirty="0" smtClean="0">
                <a:solidFill>
                  <a:schemeClr val="bg1"/>
                </a:solidFill>
                <a:latin typeface="微软雅黑" panose="020B0503020204020204" pitchFamily="34" charset="-122"/>
                <a:ea typeface="微软雅黑" panose="020B0503020204020204" pitchFamily="34" charset="-122"/>
              </a:rPr>
              <a:t>在此输入目录标题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74" name="文本框 73"/>
          <p:cNvSpPr txBox="1"/>
          <p:nvPr/>
        </p:nvSpPr>
        <p:spPr>
          <a:xfrm>
            <a:off x="636104" y="4818395"/>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03</a:t>
            </a:r>
            <a:endParaRPr lang="zh-CN" altLang="en-US" sz="4800" dirty="0">
              <a:solidFill>
                <a:schemeClr val="bg1"/>
              </a:solidFill>
              <a:latin typeface="Broadway" panose="04040905080B02020502" pitchFamily="82" charset="0"/>
            </a:endParaRPr>
          </a:p>
        </p:txBody>
      </p:sp>
      <p:sp>
        <p:nvSpPr>
          <p:cNvPr id="75" name="文本框 74"/>
          <p:cNvSpPr txBox="1"/>
          <p:nvPr/>
        </p:nvSpPr>
        <p:spPr>
          <a:xfrm>
            <a:off x="1510746" y="4972283"/>
            <a:ext cx="357146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请</a:t>
            </a:r>
            <a:r>
              <a:rPr lang="zh-CN" altLang="en-US" sz="2800" b="1" dirty="0" smtClean="0">
                <a:solidFill>
                  <a:schemeClr val="bg1"/>
                </a:solidFill>
                <a:latin typeface="微软雅黑" panose="020B0503020204020204" pitchFamily="34" charset="-122"/>
                <a:ea typeface="微软雅黑" panose="020B0503020204020204" pitchFamily="34" charset="-122"/>
              </a:rPr>
              <a:t>在此输入目录标题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387477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510748" y="0"/>
            <a:ext cx="993913" cy="2708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550504" y="1642040"/>
            <a:ext cx="1212574" cy="830997"/>
          </a:xfrm>
          <a:prstGeom prst="rect">
            <a:avLst/>
          </a:prstGeom>
          <a:noFill/>
        </p:spPr>
        <p:txBody>
          <a:bodyPr wrap="square" rtlCol="0">
            <a:spAutoFit/>
          </a:bodyPr>
          <a:lstStyle/>
          <a:p>
            <a:r>
              <a:rPr lang="en-US" altLang="zh-CN" sz="4800" dirty="0" smtClean="0">
                <a:solidFill>
                  <a:srgbClr val="DB5355"/>
                </a:solidFill>
                <a:latin typeface="Broadway" panose="04040905080B02020502" pitchFamily="82" charset="0"/>
              </a:rPr>
              <a:t>01</a:t>
            </a:r>
            <a:endParaRPr lang="zh-CN" altLang="en-US" sz="4800" dirty="0">
              <a:solidFill>
                <a:srgbClr val="DB5355"/>
              </a:solidFill>
              <a:latin typeface="Broadway" panose="04040905080B02020502" pitchFamily="82" charset="0"/>
            </a:endParaRPr>
          </a:p>
        </p:txBody>
      </p:sp>
      <p:sp>
        <p:nvSpPr>
          <p:cNvPr id="5" name="文本框 4"/>
          <p:cNvSpPr txBox="1"/>
          <p:nvPr/>
        </p:nvSpPr>
        <p:spPr>
          <a:xfrm>
            <a:off x="3867426" y="1708773"/>
            <a:ext cx="1659467" cy="523220"/>
          </a:xfrm>
          <a:prstGeom prst="rect">
            <a:avLst/>
          </a:prstGeom>
          <a:noFill/>
        </p:spPr>
        <p:txBody>
          <a:bodyPr wrap="square" rtlCol="0">
            <a:spAutoFit/>
          </a:bodyPr>
          <a:lstStyle/>
          <a:p>
            <a:r>
              <a:rPr lang="zh-CN" altLang="en-US" sz="2800" b="1" dirty="0">
                <a:solidFill>
                  <a:schemeClr val="bg1"/>
                </a:solidFill>
                <a:latin typeface="幼圆" panose="02010509060101010101" pitchFamily="49" charset="-122"/>
                <a:ea typeface="幼圆" panose="02010509060101010101" pitchFamily="49" charset="-122"/>
              </a:rPr>
              <a:t>请在此处</a:t>
            </a:r>
          </a:p>
        </p:txBody>
      </p:sp>
      <p:sp>
        <p:nvSpPr>
          <p:cNvPr id="6" name="文本框 5"/>
          <p:cNvSpPr txBox="1"/>
          <p:nvPr/>
        </p:nvSpPr>
        <p:spPr>
          <a:xfrm>
            <a:off x="3850493" y="2117013"/>
            <a:ext cx="5333264" cy="769441"/>
          </a:xfrm>
          <a:prstGeom prst="rect">
            <a:avLst/>
          </a:prstGeom>
          <a:noFill/>
        </p:spPr>
        <p:txBody>
          <a:bodyPr wrap="square" rtlCol="0">
            <a:spAutoFit/>
          </a:bodyPr>
          <a:lstStyle/>
          <a:p>
            <a:r>
              <a:rPr lang="zh-CN" altLang="en-US" sz="4400" b="1" dirty="0" smtClean="0">
                <a:solidFill>
                  <a:schemeClr val="bg1"/>
                </a:solidFill>
                <a:latin typeface="幼圆" panose="02010509060101010101" pitchFamily="49" charset="-122"/>
                <a:ea typeface="幼圆" panose="02010509060101010101" pitchFamily="49" charset="-122"/>
              </a:rPr>
              <a:t>添加幻灯片分节标题</a:t>
            </a:r>
            <a:endParaRPr lang="zh-CN" altLang="en-US" sz="4400" b="1" dirty="0">
              <a:solidFill>
                <a:schemeClr val="bg1"/>
              </a:solidFill>
              <a:latin typeface="幼圆" panose="02010509060101010101" pitchFamily="49" charset="-122"/>
              <a:ea typeface="幼圆" panose="02010509060101010101" pitchFamily="49" charset="-122"/>
            </a:endParaRPr>
          </a:p>
        </p:txBody>
      </p:sp>
      <p:sp>
        <p:nvSpPr>
          <p:cNvPr id="7" name="文本框 6"/>
          <p:cNvSpPr txBox="1"/>
          <p:nvPr/>
        </p:nvSpPr>
        <p:spPr>
          <a:xfrm>
            <a:off x="3901295" y="2828744"/>
            <a:ext cx="4758267" cy="461665"/>
          </a:xfrm>
          <a:prstGeom prst="rect">
            <a:avLst/>
          </a:prstGeom>
          <a:noFill/>
        </p:spPr>
        <p:txBody>
          <a:bodyPr wrap="square" rtlCol="0">
            <a:spAutoFit/>
          </a:bodyPr>
          <a:lstStyle/>
          <a:p>
            <a:r>
              <a:rPr lang="en-US" altLang="zh-CN" sz="2400" dirty="0" smtClean="0">
                <a:solidFill>
                  <a:schemeClr val="bg1"/>
                </a:solidFill>
              </a:rPr>
              <a:t>Please add your slide title here</a:t>
            </a:r>
            <a:endParaRPr lang="zh-CN" altLang="en-US" sz="2400" dirty="0">
              <a:solidFill>
                <a:schemeClr val="bg1"/>
              </a:solidFill>
            </a:endParaRPr>
          </a:p>
        </p:txBody>
      </p:sp>
      <p:sp>
        <p:nvSpPr>
          <p:cNvPr id="8" name="矩形 7"/>
          <p:cNvSpPr/>
          <p:nvPr/>
        </p:nvSpPr>
        <p:spPr>
          <a:xfrm>
            <a:off x="0" y="5206448"/>
            <a:ext cx="1236427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610285" y="1115782"/>
            <a:ext cx="2573865" cy="584775"/>
          </a:xfrm>
          <a:prstGeom prst="rect">
            <a:avLst/>
          </a:prstGeom>
          <a:noFill/>
        </p:spPr>
        <p:txBody>
          <a:bodyPr wrap="square" rtlCol="0">
            <a:spAutoFit/>
          </a:bodyPr>
          <a:lstStyle/>
          <a:p>
            <a:r>
              <a:rPr lang="en-US" altLang="zh-CN" sz="3200" dirty="0" smtClean="0">
                <a:solidFill>
                  <a:schemeClr val="bg1"/>
                </a:solidFill>
              </a:rPr>
              <a:t>ADD LOGO</a:t>
            </a:r>
            <a:endParaRPr lang="zh-CN" altLang="en-US" sz="3200" dirty="0">
              <a:solidFill>
                <a:schemeClr val="bg1"/>
              </a:solidFill>
            </a:endParaRPr>
          </a:p>
        </p:txBody>
      </p:sp>
      <p:sp>
        <p:nvSpPr>
          <p:cNvPr id="10" name="矩形 9"/>
          <p:cNvSpPr/>
          <p:nvPr/>
        </p:nvSpPr>
        <p:spPr>
          <a:xfrm>
            <a:off x="4020562" y="1097653"/>
            <a:ext cx="508000" cy="50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14700874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sp>
        <p:nvSpPr>
          <p:cNvPr id="8" name="矩形 7"/>
          <p:cNvSpPr/>
          <p:nvPr/>
        </p:nvSpPr>
        <p:spPr>
          <a:xfrm>
            <a:off x="0" y="3307080"/>
            <a:ext cx="1569720" cy="1066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569720" y="3307080"/>
            <a:ext cx="1783080" cy="1066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37560" y="3307080"/>
            <a:ext cx="1783080" cy="1066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20640" y="3307080"/>
            <a:ext cx="1783080" cy="1066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V="1">
            <a:off x="6903720" y="3307080"/>
            <a:ext cx="1783080" cy="1066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flipV="1">
            <a:off x="8671560" y="3307080"/>
            <a:ext cx="1783080" cy="1066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flipV="1">
            <a:off x="10439400" y="3307080"/>
            <a:ext cx="1783080" cy="1066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463040" y="3215640"/>
            <a:ext cx="289560" cy="289560"/>
          </a:xfrm>
          <a:prstGeom prst="ellips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169920" y="3215640"/>
            <a:ext cx="289560" cy="289560"/>
          </a:xfrm>
          <a:prstGeom prst="ellips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988724" y="3215640"/>
            <a:ext cx="289560" cy="289560"/>
          </a:xfrm>
          <a:prstGeom prst="ellips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720840" y="3215640"/>
            <a:ext cx="289560" cy="289560"/>
          </a:xfrm>
          <a:prstGeom prst="ellips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539644" y="3215640"/>
            <a:ext cx="289560" cy="289560"/>
          </a:xfrm>
          <a:prstGeom prst="ellips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0241280" y="3215640"/>
            <a:ext cx="289560" cy="289560"/>
          </a:xfrm>
          <a:prstGeom prst="ellips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157095" y="4181158"/>
            <a:ext cx="2804160" cy="400110"/>
          </a:xfrm>
          <a:prstGeom prst="rect">
            <a:avLst/>
          </a:prstGeom>
          <a:noFill/>
        </p:spPr>
        <p:txBody>
          <a:bodyPr wrap="square" rtlCol="0">
            <a:spAutoFit/>
          </a:bodyPr>
          <a:lstStyle/>
          <a:p>
            <a:r>
              <a:rPr lang="zh-CN" altLang="en-US" sz="2000" b="1" dirty="0" smtClean="0">
                <a:solidFill>
                  <a:srgbClr val="595959"/>
                </a:solidFill>
                <a:latin typeface="微软雅黑" panose="020B0503020204020204" pitchFamily="34" charset="-122"/>
                <a:ea typeface="微软雅黑" panose="020B0503020204020204" pitchFamily="34" charset="-122"/>
              </a:rPr>
              <a:t>请在此处添加内容</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587375" y="2393951"/>
            <a:ext cx="2804160" cy="400110"/>
          </a:xfrm>
          <a:prstGeom prst="rect">
            <a:avLst/>
          </a:prstGeom>
          <a:noFill/>
        </p:spPr>
        <p:txBody>
          <a:bodyPr wrap="square" rtlCol="0">
            <a:spAutoFit/>
          </a:bodyPr>
          <a:lstStyle/>
          <a:p>
            <a:r>
              <a:rPr lang="zh-CN" altLang="en-US" sz="2000" b="1" dirty="0" smtClean="0">
                <a:solidFill>
                  <a:srgbClr val="595959"/>
                </a:solidFill>
                <a:latin typeface="微软雅黑" panose="020B0503020204020204" pitchFamily="34" charset="-122"/>
                <a:ea typeface="微软雅黑" panose="020B0503020204020204" pitchFamily="34" charset="-122"/>
              </a:rPr>
              <a:t>请在此处添加内容</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7620000" y="2393951"/>
            <a:ext cx="2804160" cy="400110"/>
          </a:xfrm>
          <a:prstGeom prst="rect">
            <a:avLst/>
          </a:prstGeom>
          <a:noFill/>
        </p:spPr>
        <p:txBody>
          <a:bodyPr wrap="square" rtlCol="0">
            <a:spAutoFit/>
          </a:bodyPr>
          <a:lstStyle/>
          <a:p>
            <a:r>
              <a:rPr lang="zh-CN" altLang="en-US" sz="2000" b="1" dirty="0" smtClean="0">
                <a:solidFill>
                  <a:srgbClr val="595959"/>
                </a:solidFill>
                <a:latin typeface="微软雅黑" panose="020B0503020204020204" pitchFamily="34" charset="-122"/>
                <a:ea typeface="微软雅黑" panose="020B0503020204020204" pitchFamily="34" charset="-122"/>
              </a:rPr>
              <a:t>请在此处添加内容</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4107815" y="2393951"/>
            <a:ext cx="2804160" cy="400110"/>
          </a:xfrm>
          <a:prstGeom prst="rect">
            <a:avLst/>
          </a:prstGeom>
          <a:noFill/>
        </p:spPr>
        <p:txBody>
          <a:bodyPr wrap="square" rtlCol="0">
            <a:spAutoFit/>
          </a:bodyPr>
          <a:lstStyle/>
          <a:p>
            <a:r>
              <a:rPr lang="zh-CN" altLang="en-US" sz="2000" b="1" dirty="0" smtClean="0">
                <a:solidFill>
                  <a:srgbClr val="595959"/>
                </a:solidFill>
                <a:latin typeface="微软雅黑" panose="020B0503020204020204" pitchFamily="34" charset="-122"/>
                <a:ea typeface="微软雅黑" panose="020B0503020204020204" pitchFamily="34" charset="-122"/>
              </a:rPr>
              <a:t>请在此处添加内容</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9250680" y="4181158"/>
            <a:ext cx="2804160" cy="400110"/>
          </a:xfrm>
          <a:prstGeom prst="rect">
            <a:avLst/>
          </a:prstGeom>
          <a:noFill/>
        </p:spPr>
        <p:txBody>
          <a:bodyPr wrap="square" rtlCol="0">
            <a:spAutoFit/>
          </a:bodyPr>
          <a:lstStyle/>
          <a:p>
            <a:r>
              <a:rPr lang="zh-CN" altLang="en-US" sz="2000" b="1" dirty="0" smtClean="0">
                <a:solidFill>
                  <a:srgbClr val="595959"/>
                </a:solidFill>
                <a:latin typeface="微软雅黑" panose="020B0503020204020204" pitchFamily="34" charset="-122"/>
                <a:ea typeface="微软雅黑" panose="020B0503020204020204" pitchFamily="34" charset="-122"/>
              </a:rPr>
              <a:t>请在此处添加内容</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715000" y="4181158"/>
            <a:ext cx="2804160" cy="400110"/>
          </a:xfrm>
          <a:prstGeom prst="rect">
            <a:avLst/>
          </a:prstGeom>
          <a:noFill/>
        </p:spPr>
        <p:txBody>
          <a:bodyPr wrap="square" rtlCol="0">
            <a:spAutoFit/>
          </a:bodyPr>
          <a:lstStyle/>
          <a:p>
            <a:r>
              <a:rPr lang="zh-CN" altLang="en-US" sz="2000" b="1" dirty="0" smtClean="0">
                <a:solidFill>
                  <a:srgbClr val="595959"/>
                </a:solidFill>
                <a:latin typeface="微软雅黑" panose="020B0503020204020204" pitchFamily="34" charset="-122"/>
                <a:ea typeface="微软雅黑" panose="020B0503020204020204" pitchFamily="34" charset="-122"/>
              </a:rPr>
              <a:t>请在此处添加内容</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1351603" y="3536949"/>
            <a:ext cx="492443" cy="1135381"/>
            <a:chOff x="1351603" y="3588702"/>
            <a:chExt cx="492443" cy="1135381"/>
          </a:xfrm>
        </p:grpSpPr>
        <p:sp>
          <p:nvSpPr>
            <p:cNvPr id="27" name="五边形 26"/>
            <p:cNvSpPr/>
            <p:nvPr/>
          </p:nvSpPr>
          <p:spPr>
            <a:xfrm rot="16200000">
              <a:off x="1131492" y="3859451"/>
              <a:ext cx="922337" cy="380840"/>
            </a:xfrm>
            <a:prstGeom prst="homePlat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351603" y="3748723"/>
              <a:ext cx="492443" cy="975360"/>
            </a:xfrm>
            <a:prstGeom prst="rect">
              <a:avLst/>
            </a:prstGeom>
            <a:noFill/>
          </p:spPr>
          <p:txBody>
            <a:bodyPr vert="eaVert"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2010</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8438207" y="3536949"/>
            <a:ext cx="492443" cy="1135381"/>
            <a:chOff x="1351607" y="3588702"/>
            <a:chExt cx="492443" cy="1135381"/>
          </a:xfrm>
        </p:grpSpPr>
        <p:sp>
          <p:nvSpPr>
            <p:cNvPr id="31" name="五边形 30"/>
            <p:cNvSpPr/>
            <p:nvPr/>
          </p:nvSpPr>
          <p:spPr>
            <a:xfrm rot="16200000">
              <a:off x="1131492" y="3859451"/>
              <a:ext cx="922337" cy="380840"/>
            </a:xfrm>
            <a:prstGeom prst="homePlat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1351607" y="3748723"/>
              <a:ext cx="492443" cy="975360"/>
            </a:xfrm>
            <a:prstGeom prst="rect">
              <a:avLst/>
            </a:prstGeom>
            <a:noFill/>
          </p:spPr>
          <p:txBody>
            <a:bodyPr vert="eaVert"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2014</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4887288" y="3536949"/>
            <a:ext cx="492443" cy="1135381"/>
            <a:chOff x="1351608" y="3588702"/>
            <a:chExt cx="492443" cy="1135381"/>
          </a:xfrm>
        </p:grpSpPr>
        <p:sp>
          <p:nvSpPr>
            <p:cNvPr id="34" name="五边形 33"/>
            <p:cNvSpPr/>
            <p:nvPr/>
          </p:nvSpPr>
          <p:spPr>
            <a:xfrm rot="16200000">
              <a:off x="1131492" y="3859451"/>
              <a:ext cx="922337" cy="380840"/>
            </a:xfrm>
            <a:prstGeom prst="homePlat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351608" y="3748723"/>
              <a:ext cx="492443" cy="975360"/>
            </a:xfrm>
            <a:prstGeom prst="rect">
              <a:avLst/>
            </a:prstGeom>
            <a:noFill/>
          </p:spPr>
          <p:txBody>
            <a:bodyPr vert="eaVert"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2012</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rot="10800000">
            <a:off x="3073723" y="2028189"/>
            <a:ext cx="492443" cy="1135381"/>
            <a:chOff x="1351603" y="3588702"/>
            <a:chExt cx="492443" cy="1135381"/>
          </a:xfrm>
        </p:grpSpPr>
        <p:sp>
          <p:nvSpPr>
            <p:cNvPr id="48" name="五边形 47"/>
            <p:cNvSpPr/>
            <p:nvPr/>
          </p:nvSpPr>
          <p:spPr>
            <a:xfrm rot="16200000">
              <a:off x="1131492" y="3859451"/>
              <a:ext cx="922337" cy="380840"/>
            </a:xfrm>
            <a:prstGeom prst="homePlat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1351603" y="3748723"/>
              <a:ext cx="492443" cy="975360"/>
            </a:xfrm>
            <a:prstGeom prst="rect">
              <a:avLst/>
            </a:prstGeom>
            <a:noFill/>
          </p:spPr>
          <p:txBody>
            <a:bodyPr vert="eaVert"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2011</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rot="10800000">
            <a:off x="6609403" y="2028189"/>
            <a:ext cx="492443" cy="1135381"/>
            <a:chOff x="1351603" y="3588702"/>
            <a:chExt cx="492443" cy="1135381"/>
          </a:xfrm>
        </p:grpSpPr>
        <p:sp>
          <p:nvSpPr>
            <p:cNvPr id="51" name="五边形 50"/>
            <p:cNvSpPr/>
            <p:nvPr/>
          </p:nvSpPr>
          <p:spPr>
            <a:xfrm rot="16200000">
              <a:off x="1131492" y="3859451"/>
              <a:ext cx="922337" cy="380840"/>
            </a:xfrm>
            <a:prstGeom prst="homePlat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1351603" y="3748723"/>
              <a:ext cx="492443" cy="975360"/>
            </a:xfrm>
            <a:prstGeom prst="rect">
              <a:avLst/>
            </a:prstGeom>
            <a:noFill/>
          </p:spPr>
          <p:txBody>
            <a:bodyPr vert="eaVert"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2013</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rot="10800000">
            <a:off x="10129843" y="2028189"/>
            <a:ext cx="492443" cy="1135381"/>
            <a:chOff x="1351603" y="3588702"/>
            <a:chExt cx="492443" cy="1135381"/>
          </a:xfrm>
        </p:grpSpPr>
        <p:sp>
          <p:nvSpPr>
            <p:cNvPr id="54" name="五边形 53"/>
            <p:cNvSpPr/>
            <p:nvPr/>
          </p:nvSpPr>
          <p:spPr>
            <a:xfrm rot="16200000">
              <a:off x="1131492" y="3859451"/>
              <a:ext cx="922337" cy="380840"/>
            </a:xfrm>
            <a:prstGeom prst="homePlat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1351603" y="3748723"/>
              <a:ext cx="492443" cy="975360"/>
            </a:xfrm>
            <a:prstGeom prst="rect">
              <a:avLst/>
            </a:prstGeom>
            <a:noFill/>
          </p:spPr>
          <p:txBody>
            <a:bodyPr vert="eaVert"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2015</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724279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sp>
        <p:nvSpPr>
          <p:cNvPr id="41" name="KSO_Shape"/>
          <p:cNvSpPr>
            <a:spLocks/>
          </p:cNvSpPr>
          <p:nvPr/>
        </p:nvSpPr>
        <p:spPr bwMode="auto">
          <a:xfrm>
            <a:off x="3512820" y="929640"/>
            <a:ext cx="1287780" cy="1210297"/>
          </a:xfrm>
          <a:custGeom>
            <a:avLst/>
            <a:gdLst>
              <a:gd name="T0" fmla="*/ 781291 w 3494087"/>
              <a:gd name="T1" fmla="*/ 1826651 h 3372310"/>
              <a:gd name="T2" fmla="*/ 671574 w 3494087"/>
              <a:gd name="T3" fmla="*/ 1837363 h 3372310"/>
              <a:gd name="T4" fmla="*/ 713383 w 3494087"/>
              <a:gd name="T5" fmla="*/ 1734558 h 3372310"/>
              <a:gd name="T6" fmla="*/ 645188 w 3494087"/>
              <a:gd name="T7" fmla="*/ 1806659 h 3372310"/>
              <a:gd name="T8" fmla="*/ 837613 w 3494087"/>
              <a:gd name="T9" fmla="*/ 1854154 h 3372310"/>
              <a:gd name="T10" fmla="*/ 790125 w 3494087"/>
              <a:gd name="T11" fmla="*/ 1661700 h 3372310"/>
              <a:gd name="T12" fmla="*/ 2141781 w 3494087"/>
              <a:gd name="T13" fmla="*/ 1300866 h 3372310"/>
              <a:gd name="T14" fmla="*/ 2611588 w 3494087"/>
              <a:gd name="T15" fmla="*/ 1498395 h 3372310"/>
              <a:gd name="T16" fmla="*/ 2513229 w 3494087"/>
              <a:gd name="T17" fmla="*/ 1265993 h 3372310"/>
              <a:gd name="T18" fmla="*/ 1929580 w 3494087"/>
              <a:gd name="T19" fmla="*/ 1123638 h 3372310"/>
              <a:gd name="T20" fmla="*/ 1021971 w 3494087"/>
              <a:gd name="T21" fmla="*/ 847645 h 3372310"/>
              <a:gd name="T22" fmla="*/ 1424515 w 3494087"/>
              <a:gd name="T23" fmla="*/ 1021881 h 3372310"/>
              <a:gd name="T24" fmla="*/ 2167151 w 3494087"/>
              <a:gd name="T25" fmla="*/ 1025784 h 3372310"/>
              <a:gd name="T26" fmla="*/ 2802972 w 3494087"/>
              <a:gd name="T27" fmla="*/ 1298784 h 3372310"/>
              <a:gd name="T28" fmla="*/ 3181706 w 3494087"/>
              <a:gd name="T29" fmla="*/ 1768532 h 3372310"/>
              <a:gd name="T30" fmla="*/ 3350452 w 3494087"/>
              <a:gd name="T31" fmla="*/ 2238540 h 3372310"/>
              <a:gd name="T32" fmla="*/ 3489533 w 3494087"/>
              <a:gd name="T33" fmla="*/ 2655718 h 3372310"/>
              <a:gd name="T34" fmla="*/ 3302053 w 3494087"/>
              <a:gd name="T35" fmla="*/ 2323381 h 3372310"/>
              <a:gd name="T36" fmla="*/ 3101562 w 3494087"/>
              <a:gd name="T37" fmla="*/ 2549276 h 3372310"/>
              <a:gd name="T38" fmla="*/ 2813250 w 3494087"/>
              <a:gd name="T39" fmla="*/ 3259623 h 3372310"/>
              <a:gd name="T40" fmla="*/ 2695375 w 3494087"/>
              <a:gd name="T41" fmla="*/ 3371660 h 3372310"/>
              <a:gd name="T42" fmla="*/ 2178730 w 3494087"/>
              <a:gd name="T43" fmla="*/ 3288120 h 3372310"/>
              <a:gd name="T44" fmla="*/ 1637756 w 3494087"/>
              <a:gd name="T45" fmla="*/ 3167625 h 3372310"/>
              <a:gd name="T46" fmla="*/ 1336954 w 3494087"/>
              <a:gd name="T47" fmla="*/ 3353052 h 3372310"/>
              <a:gd name="T48" fmla="*/ 825253 w 3494087"/>
              <a:gd name="T49" fmla="*/ 3356305 h 3372310"/>
              <a:gd name="T50" fmla="*/ 628535 w 3494087"/>
              <a:gd name="T51" fmla="*/ 2743681 h 3372310"/>
              <a:gd name="T52" fmla="*/ 180195 w 3494087"/>
              <a:gd name="T53" fmla="*/ 2665477 h 3372310"/>
              <a:gd name="T54" fmla="*/ 69736 w 3494087"/>
              <a:gd name="T55" fmla="*/ 2001715 h 3372310"/>
              <a:gd name="T56" fmla="*/ 543577 w 3494087"/>
              <a:gd name="T57" fmla="*/ 1510366 h 3372310"/>
              <a:gd name="T58" fmla="*/ 713103 w 3494087"/>
              <a:gd name="T59" fmla="*/ 1156169 h 3372310"/>
              <a:gd name="T60" fmla="*/ 673161 w 3494087"/>
              <a:gd name="T61" fmla="*/ 806786 h 3372310"/>
              <a:gd name="T62" fmla="*/ 2513912 w 3494087"/>
              <a:gd name="T63" fmla="*/ 301721 h 3372310"/>
              <a:gd name="T64" fmla="*/ 2510401 w 3494087"/>
              <a:gd name="T65" fmla="*/ 457356 h 3372310"/>
              <a:gd name="T66" fmla="*/ 2736414 w 3494087"/>
              <a:gd name="T67" fmla="*/ 610522 h 3372310"/>
              <a:gd name="T68" fmla="*/ 2700002 w 3494087"/>
              <a:gd name="T69" fmla="*/ 702447 h 3372310"/>
              <a:gd name="T70" fmla="*/ 2498827 w 3494087"/>
              <a:gd name="T71" fmla="*/ 683984 h 3372310"/>
              <a:gd name="T72" fmla="*/ 2806116 w 3494087"/>
              <a:gd name="T73" fmla="*/ 776039 h 3372310"/>
              <a:gd name="T74" fmla="*/ 2938239 w 3494087"/>
              <a:gd name="T75" fmla="*/ 674622 h 3372310"/>
              <a:gd name="T76" fmla="*/ 2894675 w 3494087"/>
              <a:gd name="T77" fmla="*/ 507675 h 3372310"/>
              <a:gd name="T78" fmla="*/ 2675034 w 3494087"/>
              <a:gd name="T79" fmla="*/ 346578 h 3372310"/>
              <a:gd name="T80" fmla="*/ 2735894 w 3494087"/>
              <a:gd name="T81" fmla="*/ 337607 h 3372310"/>
              <a:gd name="T82" fmla="*/ 2898446 w 3494087"/>
              <a:gd name="T83" fmla="*/ 298600 h 3372310"/>
              <a:gd name="T84" fmla="*/ 2827183 w 3494087"/>
              <a:gd name="T85" fmla="*/ 125541 h 3372310"/>
              <a:gd name="T86" fmla="*/ 3107814 w 3494087"/>
              <a:gd name="T87" fmla="*/ 406128 h 3372310"/>
              <a:gd name="T88" fmla="*/ 3010673 w 3494087"/>
              <a:gd name="T89" fmla="*/ 798663 h 3372310"/>
              <a:gd name="T90" fmla="*/ 2623797 w 3494087"/>
              <a:gd name="T91" fmla="*/ 914642 h 3372310"/>
              <a:gd name="T92" fmla="*/ 2329772 w 3494087"/>
              <a:gd name="T93" fmla="*/ 648228 h 3372310"/>
              <a:gd name="T94" fmla="*/ 2407797 w 3494087"/>
              <a:gd name="T95" fmla="*/ 251012 h 3372310"/>
              <a:gd name="T96" fmla="*/ 2647016 w 3494087"/>
              <a:gd name="T97" fmla="*/ 70925 h 3372310"/>
              <a:gd name="T98" fmla="*/ 2299636 w 3494087"/>
              <a:gd name="T99" fmla="*/ 341871 h 3372310"/>
              <a:gd name="T100" fmla="*/ 2353910 w 3494087"/>
              <a:gd name="T101" fmla="*/ 787721 h 3372310"/>
              <a:gd name="T102" fmla="*/ 2761811 w 3494087"/>
              <a:gd name="T103" fmla="*/ 967050 h 3372310"/>
              <a:gd name="T104" fmla="*/ 3122988 w 3494087"/>
              <a:gd name="T105" fmla="*/ 713282 h 3372310"/>
              <a:gd name="T106" fmla="*/ 3090319 w 3494087"/>
              <a:gd name="T107" fmla="*/ 265220 h 3372310"/>
              <a:gd name="T108" fmla="*/ 2715737 w 3494087"/>
              <a:gd name="T109" fmla="*/ 0 h 3372310"/>
              <a:gd name="T110" fmla="*/ 3045026 w 3494087"/>
              <a:gd name="T111" fmla="*/ 118165 h 3372310"/>
              <a:gd name="T112" fmla="*/ 3230755 w 3494087"/>
              <a:gd name="T113" fmla="*/ 464590 h 3372310"/>
              <a:gd name="T114" fmla="*/ 3170884 w 3494087"/>
              <a:gd name="T115" fmla="*/ 764296 h 3372310"/>
              <a:gd name="T116" fmla="*/ 2819990 w 3494087"/>
              <a:gd name="T117" fmla="*/ 1024571 h 3372310"/>
              <a:gd name="T118" fmla="*/ 2549791 w 3494087"/>
              <a:gd name="T119" fmla="*/ 1007913 h 3372310"/>
              <a:gd name="T120" fmla="*/ 2221544 w 3494087"/>
              <a:gd name="T121" fmla="*/ 671508 h 3372310"/>
              <a:gd name="T122" fmla="*/ 2211522 w 3494087"/>
              <a:gd name="T123" fmla="*/ 400693 h 3372310"/>
              <a:gd name="T124" fmla="*/ 2491352 w 3494087"/>
              <a:gd name="T125" fmla="*/ 51014 h 3372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94087" h="3372310">
                <a:moveTo>
                  <a:pt x="723251" y="1733774"/>
                </a:moveTo>
                <a:lnTo>
                  <a:pt x="726497" y="1733905"/>
                </a:lnTo>
                <a:lnTo>
                  <a:pt x="729743" y="1734036"/>
                </a:lnTo>
                <a:lnTo>
                  <a:pt x="732989" y="1734558"/>
                </a:lnTo>
                <a:lnTo>
                  <a:pt x="736235" y="1735081"/>
                </a:lnTo>
                <a:lnTo>
                  <a:pt x="739352" y="1735864"/>
                </a:lnTo>
                <a:lnTo>
                  <a:pt x="742338" y="1736648"/>
                </a:lnTo>
                <a:lnTo>
                  <a:pt x="745324" y="1737693"/>
                </a:lnTo>
                <a:lnTo>
                  <a:pt x="748311" y="1738869"/>
                </a:lnTo>
                <a:lnTo>
                  <a:pt x="751167" y="1740175"/>
                </a:lnTo>
                <a:lnTo>
                  <a:pt x="753894" y="1741612"/>
                </a:lnTo>
                <a:lnTo>
                  <a:pt x="756621" y="1743180"/>
                </a:lnTo>
                <a:lnTo>
                  <a:pt x="759218" y="1744878"/>
                </a:lnTo>
                <a:lnTo>
                  <a:pt x="761685" y="1746576"/>
                </a:lnTo>
                <a:lnTo>
                  <a:pt x="764152" y="1748535"/>
                </a:lnTo>
                <a:lnTo>
                  <a:pt x="766489" y="1750625"/>
                </a:lnTo>
                <a:lnTo>
                  <a:pt x="768696" y="1752715"/>
                </a:lnTo>
                <a:lnTo>
                  <a:pt x="770904" y="1754936"/>
                </a:lnTo>
                <a:lnTo>
                  <a:pt x="772851" y="1757287"/>
                </a:lnTo>
                <a:lnTo>
                  <a:pt x="774799" y="1759769"/>
                </a:lnTo>
                <a:lnTo>
                  <a:pt x="776617" y="1762382"/>
                </a:lnTo>
                <a:lnTo>
                  <a:pt x="778305" y="1764995"/>
                </a:lnTo>
                <a:lnTo>
                  <a:pt x="779863" y="1767738"/>
                </a:lnTo>
                <a:lnTo>
                  <a:pt x="781291" y="1770481"/>
                </a:lnTo>
                <a:lnTo>
                  <a:pt x="782589" y="1773355"/>
                </a:lnTo>
                <a:lnTo>
                  <a:pt x="783758" y="1776229"/>
                </a:lnTo>
                <a:lnTo>
                  <a:pt x="784667" y="1779233"/>
                </a:lnTo>
                <a:lnTo>
                  <a:pt x="785576" y="1782368"/>
                </a:lnTo>
                <a:lnTo>
                  <a:pt x="786355" y="1785503"/>
                </a:lnTo>
                <a:lnTo>
                  <a:pt x="786874" y="1788638"/>
                </a:lnTo>
                <a:lnTo>
                  <a:pt x="787264" y="1791904"/>
                </a:lnTo>
                <a:lnTo>
                  <a:pt x="787523" y="1795170"/>
                </a:lnTo>
                <a:lnTo>
                  <a:pt x="787653" y="1798566"/>
                </a:lnTo>
                <a:lnTo>
                  <a:pt x="787523" y="1801832"/>
                </a:lnTo>
                <a:lnTo>
                  <a:pt x="787264" y="1805228"/>
                </a:lnTo>
                <a:lnTo>
                  <a:pt x="786874" y="1808363"/>
                </a:lnTo>
                <a:lnTo>
                  <a:pt x="786355" y="1811629"/>
                </a:lnTo>
                <a:lnTo>
                  <a:pt x="785576" y="1814764"/>
                </a:lnTo>
                <a:lnTo>
                  <a:pt x="784667" y="1817769"/>
                </a:lnTo>
                <a:lnTo>
                  <a:pt x="783758" y="1820904"/>
                </a:lnTo>
                <a:lnTo>
                  <a:pt x="782589" y="1823778"/>
                </a:lnTo>
                <a:lnTo>
                  <a:pt x="781291" y="1826651"/>
                </a:lnTo>
                <a:lnTo>
                  <a:pt x="779863" y="1829395"/>
                </a:lnTo>
                <a:lnTo>
                  <a:pt x="778305" y="1832138"/>
                </a:lnTo>
                <a:lnTo>
                  <a:pt x="776617" y="1834750"/>
                </a:lnTo>
                <a:lnTo>
                  <a:pt x="774799" y="1837363"/>
                </a:lnTo>
                <a:lnTo>
                  <a:pt x="772851" y="1839845"/>
                </a:lnTo>
                <a:lnTo>
                  <a:pt x="770904" y="1842196"/>
                </a:lnTo>
                <a:lnTo>
                  <a:pt x="768696" y="1844417"/>
                </a:lnTo>
                <a:lnTo>
                  <a:pt x="766489" y="1846507"/>
                </a:lnTo>
                <a:lnTo>
                  <a:pt x="764152" y="1848597"/>
                </a:lnTo>
                <a:lnTo>
                  <a:pt x="761685" y="1850426"/>
                </a:lnTo>
                <a:lnTo>
                  <a:pt x="759218" y="1852255"/>
                </a:lnTo>
                <a:lnTo>
                  <a:pt x="756621" y="1853953"/>
                </a:lnTo>
                <a:lnTo>
                  <a:pt x="753894" y="1855521"/>
                </a:lnTo>
                <a:lnTo>
                  <a:pt x="751167" y="1856957"/>
                </a:lnTo>
                <a:lnTo>
                  <a:pt x="748311" y="1858264"/>
                </a:lnTo>
                <a:lnTo>
                  <a:pt x="745324" y="1859439"/>
                </a:lnTo>
                <a:lnTo>
                  <a:pt x="742338" y="1860484"/>
                </a:lnTo>
                <a:lnTo>
                  <a:pt x="739352" y="1861268"/>
                </a:lnTo>
                <a:lnTo>
                  <a:pt x="736235" y="1862052"/>
                </a:lnTo>
                <a:lnTo>
                  <a:pt x="732989" y="1862574"/>
                </a:lnTo>
                <a:lnTo>
                  <a:pt x="729743" y="1863097"/>
                </a:lnTo>
                <a:lnTo>
                  <a:pt x="726497" y="1863228"/>
                </a:lnTo>
                <a:lnTo>
                  <a:pt x="723251" y="1863358"/>
                </a:lnTo>
                <a:lnTo>
                  <a:pt x="719875" y="1863228"/>
                </a:lnTo>
                <a:lnTo>
                  <a:pt x="716629" y="1863097"/>
                </a:lnTo>
                <a:lnTo>
                  <a:pt x="713383" y="1862574"/>
                </a:lnTo>
                <a:lnTo>
                  <a:pt x="710267" y="1862052"/>
                </a:lnTo>
                <a:lnTo>
                  <a:pt x="707151" y="1861268"/>
                </a:lnTo>
                <a:lnTo>
                  <a:pt x="704034" y="1860484"/>
                </a:lnTo>
                <a:lnTo>
                  <a:pt x="701048" y="1859439"/>
                </a:lnTo>
                <a:lnTo>
                  <a:pt x="698192" y="1858264"/>
                </a:lnTo>
                <a:lnTo>
                  <a:pt x="695335" y="1856957"/>
                </a:lnTo>
                <a:lnTo>
                  <a:pt x="692478" y="1855521"/>
                </a:lnTo>
                <a:lnTo>
                  <a:pt x="689752" y="1853953"/>
                </a:lnTo>
                <a:lnTo>
                  <a:pt x="687155" y="1852255"/>
                </a:lnTo>
                <a:lnTo>
                  <a:pt x="684688" y="1850426"/>
                </a:lnTo>
                <a:lnTo>
                  <a:pt x="682221" y="1848597"/>
                </a:lnTo>
                <a:lnTo>
                  <a:pt x="679884" y="1846507"/>
                </a:lnTo>
                <a:lnTo>
                  <a:pt x="677676" y="1844417"/>
                </a:lnTo>
                <a:lnTo>
                  <a:pt x="675599" y="1842196"/>
                </a:lnTo>
                <a:lnTo>
                  <a:pt x="673521" y="1839845"/>
                </a:lnTo>
                <a:lnTo>
                  <a:pt x="671574" y="1837363"/>
                </a:lnTo>
                <a:lnTo>
                  <a:pt x="669756" y="1834750"/>
                </a:lnTo>
                <a:lnTo>
                  <a:pt x="668068" y="1832138"/>
                </a:lnTo>
                <a:lnTo>
                  <a:pt x="666640" y="1829395"/>
                </a:lnTo>
                <a:lnTo>
                  <a:pt x="665212" y="1826651"/>
                </a:lnTo>
                <a:lnTo>
                  <a:pt x="663913" y="1823778"/>
                </a:lnTo>
                <a:lnTo>
                  <a:pt x="662745" y="1820904"/>
                </a:lnTo>
                <a:lnTo>
                  <a:pt x="661706" y="1817769"/>
                </a:lnTo>
                <a:lnTo>
                  <a:pt x="660797" y="1814764"/>
                </a:lnTo>
                <a:lnTo>
                  <a:pt x="660148" y="1811629"/>
                </a:lnTo>
                <a:lnTo>
                  <a:pt x="659498" y="1808363"/>
                </a:lnTo>
                <a:lnTo>
                  <a:pt x="659109" y="1805228"/>
                </a:lnTo>
                <a:lnTo>
                  <a:pt x="658849" y="1801832"/>
                </a:lnTo>
                <a:lnTo>
                  <a:pt x="658849" y="1798566"/>
                </a:lnTo>
                <a:lnTo>
                  <a:pt x="658849" y="1795170"/>
                </a:lnTo>
                <a:lnTo>
                  <a:pt x="659109" y="1791904"/>
                </a:lnTo>
                <a:lnTo>
                  <a:pt x="659498" y="1788638"/>
                </a:lnTo>
                <a:lnTo>
                  <a:pt x="660148" y="1785503"/>
                </a:lnTo>
                <a:lnTo>
                  <a:pt x="660797" y="1782368"/>
                </a:lnTo>
                <a:lnTo>
                  <a:pt x="661706" y="1779233"/>
                </a:lnTo>
                <a:lnTo>
                  <a:pt x="662745" y="1776229"/>
                </a:lnTo>
                <a:lnTo>
                  <a:pt x="663913" y="1773355"/>
                </a:lnTo>
                <a:lnTo>
                  <a:pt x="665212" y="1770481"/>
                </a:lnTo>
                <a:lnTo>
                  <a:pt x="666640" y="1767738"/>
                </a:lnTo>
                <a:lnTo>
                  <a:pt x="668068" y="1764995"/>
                </a:lnTo>
                <a:lnTo>
                  <a:pt x="669756" y="1762382"/>
                </a:lnTo>
                <a:lnTo>
                  <a:pt x="671574" y="1759769"/>
                </a:lnTo>
                <a:lnTo>
                  <a:pt x="673521" y="1757287"/>
                </a:lnTo>
                <a:lnTo>
                  <a:pt x="675599" y="1754936"/>
                </a:lnTo>
                <a:lnTo>
                  <a:pt x="677676" y="1752715"/>
                </a:lnTo>
                <a:lnTo>
                  <a:pt x="679884" y="1750625"/>
                </a:lnTo>
                <a:lnTo>
                  <a:pt x="682221" y="1748535"/>
                </a:lnTo>
                <a:lnTo>
                  <a:pt x="684688" y="1746576"/>
                </a:lnTo>
                <a:lnTo>
                  <a:pt x="687155" y="1744878"/>
                </a:lnTo>
                <a:lnTo>
                  <a:pt x="689752" y="1743180"/>
                </a:lnTo>
                <a:lnTo>
                  <a:pt x="692478" y="1741612"/>
                </a:lnTo>
                <a:lnTo>
                  <a:pt x="695335" y="1740175"/>
                </a:lnTo>
                <a:lnTo>
                  <a:pt x="698192" y="1738869"/>
                </a:lnTo>
                <a:lnTo>
                  <a:pt x="701048" y="1737693"/>
                </a:lnTo>
                <a:lnTo>
                  <a:pt x="704034" y="1736648"/>
                </a:lnTo>
                <a:lnTo>
                  <a:pt x="707151" y="1735864"/>
                </a:lnTo>
                <a:lnTo>
                  <a:pt x="710267" y="1735081"/>
                </a:lnTo>
                <a:lnTo>
                  <a:pt x="713383" y="1734558"/>
                </a:lnTo>
                <a:lnTo>
                  <a:pt x="716629" y="1734036"/>
                </a:lnTo>
                <a:lnTo>
                  <a:pt x="719875" y="1733905"/>
                </a:lnTo>
                <a:lnTo>
                  <a:pt x="723251" y="1733774"/>
                </a:lnTo>
                <a:close/>
                <a:moveTo>
                  <a:pt x="755777" y="1656495"/>
                </a:moveTo>
                <a:lnTo>
                  <a:pt x="749792" y="1656625"/>
                </a:lnTo>
                <a:lnTo>
                  <a:pt x="743938" y="1657016"/>
                </a:lnTo>
                <a:lnTo>
                  <a:pt x="738083" y="1657796"/>
                </a:lnTo>
                <a:lnTo>
                  <a:pt x="732358" y="1658837"/>
                </a:lnTo>
                <a:lnTo>
                  <a:pt x="726764" y="1660139"/>
                </a:lnTo>
                <a:lnTo>
                  <a:pt x="721300" y="1661700"/>
                </a:lnTo>
                <a:lnTo>
                  <a:pt x="715965" y="1663522"/>
                </a:lnTo>
                <a:lnTo>
                  <a:pt x="710631" y="1665604"/>
                </a:lnTo>
                <a:lnTo>
                  <a:pt x="705557" y="1667946"/>
                </a:lnTo>
                <a:lnTo>
                  <a:pt x="700613" y="1670419"/>
                </a:lnTo>
                <a:lnTo>
                  <a:pt x="695669" y="1673281"/>
                </a:lnTo>
                <a:lnTo>
                  <a:pt x="690985" y="1676274"/>
                </a:lnTo>
                <a:lnTo>
                  <a:pt x="686432" y="1679527"/>
                </a:lnTo>
                <a:lnTo>
                  <a:pt x="682138" y="1682910"/>
                </a:lnTo>
                <a:lnTo>
                  <a:pt x="677845" y="1686554"/>
                </a:lnTo>
                <a:lnTo>
                  <a:pt x="673811" y="1690458"/>
                </a:lnTo>
                <a:lnTo>
                  <a:pt x="670038" y="1694361"/>
                </a:lnTo>
                <a:lnTo>
                  <a:pt x="666395" y="1698655"/>
                </a:lnTo>
                <a:lnTo>
                  <a:pt x="663013" y="1702949"/>
                </a:lnTo>
                <a:lnTo>
                  <a:pt x="659760" y="1707504"/>
                </a:lnTo>
                <a:lnTo>
                  <a:pt x="656768" y="1712188"/>
                </a:lnTo>
                <a:lnTo>
                  <a:pt x="653905" y="1717133"/>
                </a:lnTo>
                <a:lnTo>
                  <a:pt x="651433" y="1722078"/>
                </a:lnTo>
                <a:lnTo>
                  <a:pt x="649091" y="1727153"/>
                </a:lnTo>
                <a:lnTo>
                  <a:pt x="647010" y="1732488"/>
                </a:lnTo>
                <a:lnTo>
                  <a:pt x="645188" y="1737823"/>
                </a:lnTo>
                <a:lnTo>
                  <a:pt x="643627" y="1743288"/>
                </a:lnTo>
                <a:lnTo>
                  <a:pt x="642326" y="1748884"/>
                </a:lnTo>
                <a:lnTo>
                  <a:pt x="641285" y="1754609"/>
                </a:lnTo>
                <a:lnTo>
                  <a:pt x="640505" y="1760465"/>
                </a:lnTo>
                <a:lnTo>
                  <a:pt x="640114" y="1766320"/>
                </a:lnTo>
                <a:lnTo>
                  <a:pt x="639984" y="1772306"/>
                </a:lnTo>
                <a:lnTo>
                  <a:pt x="640114" y="1778292"/>
                </a:lnTo>
                <a:lnTo>
                  <a:pt x="640505" y="1784147"/>
                </a:lnTo>
                <a:lnTo>
                  <a:pt x="641285" y="1789873"/>
                </a:lnTo>
                <a:lnTo>
                  <a:pt x="642326" y="1795598"/>
                </a:lnTo>
                <a:lnTo>
                  <a:pt x="643627" y="1801194"/>
                </a:lnTo>
                <a:lnTo>
                  <a:pt x="645188" y="1806659"/>
                </a:lnTo>
                <a:lnTo>
                  <a:pt x="647010" y="1812124"/>
                </a:lnTo>
                <a:lnTo>
                  <a:pt x="649091" y="1817329"/>
                </a:lnTo>
                <a:lnTo>
                  <a:pt x="651433" y="1822534"/>
                </a:lnTo>
                <a:lnTo>
                  <a:pt x="653905" y="1827479"/>
                </a:lnTo>
                <a:lnTo>
                  <a:pt x="656768" y="1832293"/>
                </a:lnTo>
                <a:lnTo>
                  <a:pt x="659760" y="1836978"/>
                </a:lnTo>
                <a:lnTo>
                  <a:pt x="663013" y="1841532"/>
                </a:lnTo>
                <a:lnTo>
                  <a:pt x="666395" y="1845956"/>
                </a:lnTo>
                <a:lnTo>
                  <a:pt x="670038" y="1850120"/>
                </a:lnTo>
                <a:lnTo>
                  <a:pt x="673811" y="1854154"/>
                </a:lnTo>
                <a:lnTo>
                  <a:pt x="677845" y="1858058"/>
                </a:lnTo>
                <a:lnTo>
                  <a:pt x="682138" y="1861701"/>
                </a:lnTo>
                <a:lnTo>
                  <a:pt x="686432" y="1865084"/>
                </a:lnTo>
                <a:lnTo>
                  <a:pt x="690985" y="1868337"/>
                </a:lnTo>
                <a:lnTo>
                  <a:pt x="695669" y="1871330"/>
                </a:lnTo>
                <a:lnTo>
                  <a:pt x="700613" y="1874063"/>
                </a:lnTo>
                <a:lnTo>
                  <a:pt x="705557" y="1876665"/>
                </a:lnTo>
                <a:lnTo>
                  <a:pt x="710631" y="1879008"/>
                </a:lnTo>
                <a:lnTo>
                  <a:pt x="715965" y="1881090"/>
                </a:lnTo>
                <a:lnTo>
                  <a:pt x="721300" y="1882911"/>
                </a:lnTo>
                <a:lnTo>
                  <a:pt x="726764" y="1884473"/>
                </a:lnTo>
                <a:lnTo>
                  <a:pt x="732358" y="1885774"/>
                </a:lnTo>
                <a:lnTo>
                  <a:pt x="738083" y="1886815"/>
                </a:lnTo>
                <a:lnTo>
                  <a:pt x="743938" y="1887466"/>
                </a:lnTo>
                <a:lnTo>
                  <a:pt x="749792" y="1887986"/>
                </a:lnTo>
                <a:lnTo>
                  <a:pt x="755777" y="1888116"/>
                </a:lnTo>
                <a:lnTo>
                  <a:pt x="761762" y="1887986"/>
                </a:lnTo>
                <a:lnTo>
                  <a:pt x="767617" y="1887466"/>
                </a:lnTo>
                <a:lnTo>
                  <a:pt x="773341" y="1886815"/>
                </a:lnTo>
                <a:lnTo>
                  <a:pt x="779066" y="1885774"/>
                </a:lnTo>
                <a:lnTo>
                  <a:pt x="784660" y="1884473"/>
                </a:lnTo>
                <a:lnTo>
                  <a:pt x="790125" y="1882911"/>
                </a:lnTo>
                <a:lnTo>
                  <a:pt x="795589" y="1881090"/>
                </a:lnTo>
                <a:lnTo>
                  <a:pt x="800793" y="1879008"/>
                </a:lnTo>
                <a:lnTo>
                  <a:pt x="805998" y="1876665"/>
                </a:lnTo>
                <a:lnTo>
                  <a:pt x="810942" y="1874063"/>
                </a:lnTo>
                <a:lnTo>
                  <a:pt x="815755" y="1871330"/>
                </a:lnTo>
                <a:lnTo>
                  <a:pt x="820439" y="1868337"/>
                </a:lnTo>
                <a:lnTo>
                  <a:pt x="824993" y="1865084"/>
                </a:lnTo>
                <a:lnTo>
                  <a:pt x="829416" y="1861701"/>
                </a:lnTo>
                <a:lnTo>
                  <a:pt x="833580" y="1858058"/>
                </a:lnTo>
                <a:lnTo>
                  <a:pt x="837613" y="1854154"/>
                </a:lnTo>
                <a:lnTo>
                  <a:pt x="841516" y="1850120"/>
                </a:lnTo>
                <a:lnTo>
                  <a:pt x="845029" y="1845956"/>
                </a:lnTo>
                <a:lnTo>
                  <a:pt x="848542" y="1841532"/>
                </a:lnTo>
                <a:lnTo>
                  <a:pt x="851794" y="1836978"/>
                </a:lnTo>
                <a:lnTo>
                  <a:pt x="854787" y="1832293"/>
                </a:lnTo>
                <a:lnTo>
                  <a:pt x="857519" y="1827479"/>
                </a:lnTo>
                <a:lnTo>
                  <a:pt x="860121" y="1822534"/>
                </a:lnTo>
                <a:lnTo>
                  <a:pt x="862463" y="1817329"/>
                </a:lnTo>
                <a:lnTo>
                  <a:pt x="864545" y="1812124"/>
                </a:lnTo>
                <a:lnTo>
                  <a:pt x="866366" y="1806659"/>
                </a:lnTo>
                <a:lnTo>
                  <a:pt x="867927" y="1801194"/>
                </a:lnTo>
                <a:lnTo>
                  <a:pt x="869228" y="1795598"/>
                </a:lnTo>
                <a:lnTo>
                  <a:pt x="870139" y="1789873"/>
                </a:lnTo>
                <a:lnTo>
                  <a:pt x="870920" y="1784147"/>
                </a:lnTo>
                <a:lnTo>
                  <a:pt x="871440" y="1778292"/>
                </a:lnTo>
                <a:lnTo>
                  <a:pt x="871570" y="1772306"/>
                </a:lnTo>
                <a:lnTo>
                  <a:pt x="871440" y="1766320"/>
                </a:lnTo>
                <a:lnTo>
                  <a:pt x="870920" y="1760465"/>
                </a:lnTo>
                <a:lnTo>
                  <a:pt x="870139" y="1754609"/>
                </a:lnTo>
                <a:lnTo>
                  <a:pt x="869228" y="1748884"/>
                </a:lnTo>
                <a:lnTo>
                  <a:pt x="867927" y="1743288"/>
                </a:lnTo>
                <a:lnTo>
                  <a:pt x="866366" y="1737823"/>
                </a:lnTo>
                <a:lnTo>
                  <a:pt x="864545" y="1732488"/>
                </a:lnTo>
                <a:lnTo>
                  <a:pt x="862463" y="1727153"/>
                </a:lnTo>
                <a:lnTo>
                  <a:pt x="860121" y="1722078"/>
                </a:lnTo>
                <a:lnTo>
                  <a:pt x="857519" y="1717133"/>
                </a:lnTo>
                <a:lnTo>
                  <a:pt x="854787" y="1712188"/>
                </a:lnTo>
                <a:lnTo>
                  <a:pt x="851794" y="1707504"/>
                </a:lnTo>
                <a:lnTo>
                  <a:pt x="848542" y="1702949"/>
                </a:lnTo>
                <a:lnTo>
                  <a:pt x="845029" y="1698655"/>
                </a:lnTo>
                <a:lnTo>
                  <a:pt x="841516" y="1694361"/>
                </a:lnTo>
                <a:lnTo>
                  <a:pt x="837613" y="1690458"/>
                </a:lnTo>
                <a:lnTo>
                  <a:pt x="833580" y="1686554"/>
                </a:lnTo>
                <a:lnTo>
                  <a:pt x="829416" y="1682910"/>
                </a:lnTo>
                <a:lnTo>
                  <a:pt x="824993" y="1679527"/>
                </a:lnTo>
                <a:lnTo>
                  <a:pt x="820439" y="1676274"/>
                </a:lnTo>
                <a:lnTo>
                  <a:pt x="815755" y="1673281"/>
                </a:lnTo>
                <a:lnTo>
                  <a:pt x="810942" y="1670419"/>
                </a:lnTo>
                <a:lnTo>
                  <a:pt x="805998" y="1667946"/>
                </a:lnTo>
                <a:lnTo>
                  <a:pt x="800793" y="1665604"/>
                </a:lnTo>
                <a:lnTo>
                  <a:pt x="795589" y="1663522"/>
                </a:lnTo>
                <a:lnTo>
                  <a:pt x="790125" y="1661700"/>
                </a:lnTo>
                <a:lnTo>
                  <a:pt x="784660" y="1660139"/>
                </a:lnTo>
                <a:lnTo>
                  <a:pt x="779066" y="1658837"/>
                </a:lnTo>
                <a:lnTo>
                  <a:pt x="773341" y="1657796"/>
                </a:lnTo>
                <a:lnTo>
                  <a:pt x="767617" y="1657016"/>
                </a:lnTo>
                <a:lnTo>
                  <a:pt x="761762" y="1656625"/>
                </a:lnTo>
                <a:lnTo>
                  <a:pt x="755777" y="1656495"/>
                </a:lnTo>
                <a:close/>
                <a:moveTo>
                  <a:pt x="1850737" y="1122076"/>
                </a:moveTo>
                <a:lnTo>
                  <a:pt x="1839678" y="1122336"/>
                </a:lnTo>
                <a:lnTo>
                  <a:pt x="1829140" y="1122466"/>
                </a:lnTo>
                <a:lnTo>
                  <a:pt x="1810144" y="1123117"/>
                </a:lnTo>
                <a:lnTo>
                  <a:pt x="1793751" y="1123898"/>
                </a:lnTo>
                <a:lnTo>
                  <a:pt x="1780350" y="1124679"/>
                </a:lnTo>
                <a:lnTo>
                  <a:pt x="1769942" y="1125459"/>
                </a:lnTo>
                <a:lnTo>
                  <a:pt x="1762526" y="1126110"/>
                </a:lnTo>
                <a:lnTo>
                  <a:pt x="1758493" y="1126500"/>
                </a:lnTo>
                <a:lnTo>
                  <a:pt x="1774496" y="1275753"/>
                </a:lnTo>
                <a:lnTo>
                  <a:pt x="1781781" y="1275102"/>
                </a:lnTo>
                <a:lnTo>
                  <a:pt x="1789978" y="1274451"/>
                </a:lnTo>
                <a:lnTo>
                  <a:pt x="1801037" y="1273931"/>
                </a:lnTo>
                <a:lnTo>
                  <a:pt x="1814698" y="1273280"/>
                </a:lnTo>
                <a:lnTo>
                  <a:pt x="1830961" y="1272760"/>
                </a:lnTo>
                <a:lnTo>
                  <a:pt x="1849696" y="1272499"/>
                </a:lnTo>
                <a:lnTo>
                  <a:pt x="1859844" y="1272499"/>
                </a:lnTo>
                <a:lnTo>
                  <a:pt x="1870643" y="1272630"/>
                </a:lnTo>
                <a:lnTo>
                  <a:pt x="1881962" y="1272760"/>
                </a:lnTo>
                <a:lnTo>
                  <a:pt x="1893801" y="1273020"/>
                </a:lnTo>
                <a:lnTo>
                  <a:pt x="1906161" y="1273410"/>
                </a:lnTo>
                <a:lnTo>
                  <a:pt x="1919042" y="1273931"/>
                </a:lnTo>
                <a:lnTo>
                  <a:pt x="1932443" y="1274581"/>
                </a:lnTo>
                <a:lnTo>
                  <a:pt x="1946234" y="1275362"/>
                </a:lnTo>
                <a:lnTo>
                  <a:pt x="1960415" y="1276273"/>
                </a:lnTo>
                <a:lnTo>
                  <a:pt x="1975117" y="1277444"/>
                </a:lnTo>
                <a:lnTo>
                  <a:pt x="1990209" y="1278745"/>
                </a:lnTo>
                <a:lnTo>
                  <a:pt x="2005691" y="1280307"/>
                </a:lnTo>
                <a:lnTo>
                  <a:pt x="2021564" y="1281998"/>
                </a:lnTo>
                <a:lnTo>
                  <a:pt x="2037697" y="1283950"/>
                </a:lnTo>
                <a:lnTo>
                  <a:pt x="2054350" y="1286162"/>
                </a:lnTo>
                <a:lnTo>
                  <a:pt x="2071134" y="1288505"/>
                </a:lnTo>
                <a:lnTo>
                  <a:pt x="2088438" y="1291237"/>
                </a:lnTo>
                <a:lnTo>
                  <a:pt x="2105872" y="1294100"/>
                </a:lnTo>
                <a:lnTo>
                  <a:pt x="2123696" y="1297353"/>
                </a:lnTo>
                <a:lnTo>
                  <a:pt x="2141781" y="1300866"/>
                </a:lnTo>
                <a:lnTo>
                  <a:pt x="2159995" y="1304640"/>
                </a:lnTo>
                <a:lnTo>
                  <a:pt x="2178600" y="1308674"/>
                </a:lnTo>
                <a:lnTo>
                  <a:pt x="2197335" y="1313098"/>
                </a:lnTo>
                <a:lnTo>
                  <a:pt x="2216201" y="1317783"/>
                </a:lnTo>
                <a:lnTo>
                  <a:pt x="2235326" y="1322857"/>
                </a:lnTo>
                <a:lnTo>
                  <a:pt x="2254711" y="1328323"/>
                </a:lnTo>
                <a:lnTo>
                  <a:pt x="2264339" y="1331185"/>
                </a:lnTo>
                <a:lnTo>
                  <a:pt x="2274097" y="1334048"/>
                </a:lnTo>
                <a:lnTo>
                  <a:pt x="2283855" y="1337171"/>
                </a:lnTo>
                <a:lnTo>
                  <a:pt x="2293743" y="1340294"/>
                </a:lnTo>
                <a:lnTo>
                  <a:pt x="2303501" y="1343547"/>
                </a:lnTo>
                <a:lnTo>
                  <a:pt x="2313389" y="1346800"/>
                </a:lnTo>
                <a:lnTo>
                  <a:pt x="2323277" y="1350183"/>
                </a:lnTo>
                <a:lnTo>
                  <a:pt x="2333164" y="1353697"/>
                </a:lnTo>
                <a:lnTo>
                  <a:pt x="2343052" y="1357340"/>
                </a:lnTo>
                <a:lnTo>
                  <a:pt x="2353070" y="1361114"/>
                </a:lnTo>
                <a:lnTo>
                  <a:pt x="2363089" y="1364887"/>
                </a:lnTo>
                <a:lnTo>
                  <a:pt x="2372976" y="1368791"/>
                </a:lnTo>
                <a:lnTo>
                  <a:pt x="2382995" y="1372825"/>
                </a:lnTo>
                <a:lnTo>
                  <a:pt x="2393013" y="1376989"/>
                </a:lnTo>
                <a:lnTo>
                  <a:pt x="2403031" y="1381283"/>
                </a:lnTo>
                <a:lnTo>
                  <a:pt x="2413049" y="1385577"/>
                </a:lnTo>
                <a:lnTo>
                  <a:pt x="2423067" y="1390131"/>
                </a:lnTo>
                <a:lnTo>
                  <a:pt x="2433085" y="1394686"/>
                </a:lnTo>
                <a:lnTo>
                  <a:pt x="2443103" y="1399370"/>
                </a:lnTo>
                <a:lnTo>
                  <a:pt x="2453121" y="1404185"/>
                </a:lnTo>
                <a:lnTo>
                  <a:pt x="2463139" y="1409130"/>
                </a:lnTo>
                <a:lnTo>
                  <a:pt x="2473157" y="1414204"/>
                </a:lnTo>
                <a:lnTo>
                  <a:pt x="2483175" y="1419409"/>
                </a:lnTo>
                <a:lnTo>
                  <a:pt x="2493193" y="1424744"/>
                </a:lnTo>
                <a:lnTo>
                  <a:pt x="2503211" y="1430080"/>
                </a:lnTo>
                <a:lnTo>
                  <a:pt x="2513099" y="1435675"/>
                </a:lnTo>
                <a:lnTo>
                  <a:pt x="2523117" y="1441400"/>
                </a:lnTo>
                <a:lnTo>
                  <a:pt x="2533005" y="1447126"/>
                </a:lnTo>
                <a:lnTo>
                  <a:pt x="2542893" y="1453111"/>
                </a:lnTo>
                <a:lnTo>
                  <a:pt x="2552781" y="1459097"/>
                </a:lnTo>
                <a:lnTo>
                  <a:pt x="2562669" y="1465343"/>
                </a:lnTo>
                <a:lnTo>
                  <a:pt x="2572557" y="1471719"/>
                </a:lnTo>
                <a:lnTo>
                  <a:pt x="2582315" y="1478225"/>
                </a:lnTo>
                <a:lnTo>
                  <a:pt x="2592203" y="1484862"/>
                </a:lnTo>
                <a:lnTo>
                  <a:pt x="2601960" y="1491628"/>
                </a:lnTo>
                <a:lnTo>
                  <a:pt x="2611588" y="1498395"/>
                </a:lnTo>
                <a:lnTo>
                  <a:pt x="2621346" y="1505421"/>
                </a:lnTo>
                <a:lnTo>
                  <a:pt x="2630974" y="1512578"/>
                </a:lnTo>
                <a:lnTo>
                  <a:pt x="2640601" y="1519865"/>
                </a:lnTo>
                <a:lnTo>
                  <a:pt x="2650099" y="1527412"/>
                </a:lnTo>
                <a:lnTo>
                  <a:pt x="2659597" y="1534959"/>
                </a:lnTo>
                <a:lnTo>
                  <a:pt x="2669094" y="1542637"/>
                </a:lnTo>
                <a:lnTo>
                  <a:pt x="2678462" y="1550574"/>
                </a:lnTo>
                <a:lnTo>
                  <a:pt x="2687829" y="1558642"/>
                </a:lnTo>
                <a:lnTo>
                  <a:pt x="2697197" y="1566840"/>
                </a:lnTo>
                <a:lnTo>
                  <a:pt x="2706434" y="1575168"/>
                </a:lnTo>
                <a:lnTo>
                  <a:pt x="2715672" y="1583626"/>
                </a:lnTo>
                <a:lnTo>
                  <a:pt x="2724779" y="1592214"/>
                </a:lnTo>
                <a:lnTo>
                  <a:pt x="2828603" y="1483821"/>
                </a:lnTo>
                <a:lnTo>
                  <a:pt x="2818194" y="1473931"/>
                </a:lnTo>
                <a:lnTo>
                  <a:pt x="2807786" y="1464302"/>
                </a:lnTo>
                <a:lnTo>
                  <a:pt x="2797377" y="1454933"/>
                </a:lnTo>
                <a:lnTo>
                  <a:pt x="2786969" y="1445694"/>
                </a:lnTo>
                <a:lnTo>
                  <a:pt x="2776431" y="1436716"/>
                </a:lnTo>
                <a:lnTo>
                  <a:pt x="2765762" y="1427737"/>
                </a:lnTo>
                <a:lnTo>
                  <a:pt x="2755224" y="1419019"/>
                </a:lnTo>
                <a:lnTo>
                  <a:pt x="2744555" y="1410431"/>
                </a:lnTo>
                <a:lnTo>
                  <a:pt x="2733756" y="1402103"/>
                </a:lnTo>
                <a:lnTo>
                  <a:pt x="2722958" y="1393775"/>
                </a:lnTo>
                <a:lnTo>
                  <a:pt x="2712159" y="1385707"/>
                </a:lnTo>
                <a:lnTo>
                  <a:pt x="2701360" y="1377770"/>
                </a:lnTo>
                <a:lnTo>
                  <a:pt x="2690432" y="1370092"/>
                </a:lnTo>
                <a:lnTo>
                  <a:pt x="2679503" y="1362415"/>
                </a:lnTo>
                <a:lnTo>
                  <a:pt x="2668574" y="1354998"/>
                </a:lnTo>
                <a:lnTo>
                  <a:pt x="2657645" y="1347711"/>
                </a:lnTo>
                <a:lnTo>
                  <a:pt x="2646586" y="1340554"/>
                </a:lnTo>
                <a:lnTo>
                  <a:pt x="2635657" y="1333528"/>
                </a:lnTo>
                <a:lnTo>
                  <a:pt x="2624599" y="1326761"/>
                </a:lnTo>
                <a:lnTo>
                  <a:pt x="2613540" y="1319995"/>
                </a:lnTo>
                <a:lnTo>
                  <a:pt x="2602351" y="1313488"/>
                </a:lnTo>
                <a:lnTo>
                  <a:pt x="2591292" y="1306982"/>
                </a:lnTo>
                <a:lnTo>
                  <a:pt x="2580233" y="1300736"/>
                </a:lnTo>
                <a:lnTo>
                  <a:pt x="2569044" y="1294621"/>
                </a:lnTo>
                <a:lnTo>
                  <a:pt x="2557855" y="1288635"/>
                </a:lnTo>
                <a:lnTo>
                  <a:pt x="2546796" y="1282779"/>
                </a:lnTo>
                <a:lnTo>
                  <a:pt x="2535607" y="1277054"/>
                </a:lnTo>
                <a:lnTo>
                  <a:pt x="2524418" y="1271458"/>
                </a:lnTo>
                <a:lnTo>
                  <a:pt x="2513229" y="1265993"/>
                </a:lnTo>
                <a:lnTo>
                  <a:pt x="2502170" y="1260658"/>
                </a:lnTo>
                <a:lnTo>
                  <a:pt x="2490981" y="1255453"/>
                </a:lnTo>
                <a:lnTo>
                  <a:pt x="2479792" y="1250378"/>
                </a:lnTo>
                <a:lnTo>
                  <a:pt x="2468733" y="1245434"/>
                </a:lnTo>
                <a:lnTo>
                  <a:pt x="2457544" y="1240619"/>
                </a:lnTo>
                <a:lnTo>
                  <a:pt x="2446486" y="1235935"/>
                </a:lnTo>
                <a:lnTo>
                  <a:pt x="2435297" y="1231380"/>
                </a:lnTo>
                <a:lnTo>
                  <a:pt x="2424238" y="1226956"/>
                </a:lnTo>
                <a:lnTo>
                  <a:pt x="2413179" y="1222532"/>
                </a:lnTo>
                <a:lnTo>
                  <a:pt x="2402120" y="1218368"/>
                </a:lnTo>
                <a:lnTo>
                  <a:pt x="2391061" y="1214334"/>
                </a:lnTo>
                <a:lnTo>
                  <a:pt x="2380132" y="1210300"/>
                </a:lnTo>
                <a:lnTo>
                  <a:pt x="2369073" y="1206396"/>
                </a:lnTo>
                <a:lnTo>
                  <a:pt x="2358145" y="1202623"/>
                </a:lnTo>
                <a:lnTo>
                  <a:pt x="2347216" y="1198979"/>
                </a:lnTo>
                <a:lnTo>
                  <a:pt x="2336287" y="1195466"/>
                </a:lnTo>
                <a:lnTo>
                  <a:pt x="2325488" y="1192083"/>
                </a:lnTo>
                <a:lnTo>
                  <a:pt x="2314690" y="1188700"/>
                </a:lnTo>
                <a:lnTo>
                  <a:pt x="2303891" y="1185446"/>
                </a:lnTo>
                <a:lnTo>
                  <a:pt x="2293092" y="1182324"/>
                </a:lnTo>
                <a:lnTo>
                  <a:pt x="2282424" y="1179331"/>
                </a:lnTo>
                <a:lnTo>
                  <a:pt x="2271755" y="1176338"/>
                </a:lnTo>
                <a:lnTo>
                  <a:pt x="2261217" y="1173605"/>
                </a:lnTo>
                <a:lnTo>
                  <a:pt x="2250678" y="1170873"/>
                </a:lnTo>
                <a:lnTo>
                  <a:pt x="2240140" y="1168140"/>
                </a:lnTo>
                <a:lnTo>
                  <a:pt x="2219323" y="1163195"/>
                </a:lnTo>
                <a:lnTo>
                  <a:pt x="2198767" y="1158511"/>
                </a:lnTo>
                <a:lnTo>
                  <a:pt x="2178470" y="1154217"/>
                </a:lnTo>
                <a:lnTo>
                  <a:pt x="2158304" y="1150313"/>
                </a:lnTo>
                <a:lnTo>
                  <a:pt x="2138528" y="1146670"/>
                </a:lnTo>
                <a:lnTo>
                  <a:pt x="2119143" y="1143286"/>
                </a:lnTo>
                <a:lnTo>
                  <a:pt x="2099887" y="1140293"/>
                </a:lnTo>
                <a:lnTo>
                  <a:pt x="2081152" y="1137561"/>
                </a:lnTo>
                <a:lnTo>
                  <a:pt x="2062677" y="1135089"/>
                </a:lnTo>
                <a:lnTo>
                  <a:pt x="2044462" y="1132876"/>
                </a:lnTo>
                <a:lnTo>
                  <a:pt x="2026768" y="1130925"/>
                </a:lnTo>
                <a:lnTo>
                  <a:pt x="2009464" y="1129103"/>
                </a:lnTo>
                <a:lnTo>
                  <a:pt x="1992551" y="1127671"/>
                </a:lnTo>
                <a:lnTo>
                  <a:pt x="1976158" y="1126370"/>
                </a:lnTo>
                <a:lnTo>
                  <a:pt x="1960155" y="1125199"/>
                </a:lnTo>
                <a:lnTo>
                  <a:pt x="1944672" y="1124288"/>
                </a:lnTo>
                <a:lnTo>
                  <a:pt x="1929580" y="1123638"/>
                </a:lnTo>
                <a:lnTo>
                  <a:pt x="1915139" y="1122987"/>
                </a:lnTo>
                <a:lnTo>
                  <a:pt x="1901087" y="1122597"/>
                </a:lnTo>
                <a:lnTo>
                  <a:pt x="1887687" y="1122336"/>
                </a:lnTo>
                <a:lnTo>
                  <a:pt x="1874806" y="1122076"/>
                </a:lnTo>
                <a:lnTo>
                  <a:pt x="1862446" y="1122076"/>
                </a:lnTo>
                <a:lnTo>
                  <a:pt x="1850737" y="1122076"/>
                </a:lnTo>
                <a:close/>
                <a:moveTo>
                  <a:pt x="719088" y="759551"/>
                </a:moveTo>
                <a:lnTo>
                  <a:pt x="727805" y="759551"/>
                </a:lnTo>
                <a:lnTo>
                  <a:pt x="736392" y="759681"/>
                </a:lnTo>
                <a:lnTo>
                  <a:pt x="744979" y="759941"/>
                </a:lnTo>
                <a:lnTo>
                  <a:pt x="753696" y="760462"/>
                </a:lnTo>
                <a:lnTo>
                  <a:pt x="762413" y="761112"/>
                </a:lnTo>
                <a:lnTo>
                  <a:pt x="771130" y="761763"/>
                </a:lnTo>
                <a:lnTo>
                  <a:pt x="779847" y="762674"/>
                </a:lnTo>
                <a:lnTo>
                  <a:pt x="788564" y="763845"/>
                </a:lnTo>
                <a:lnTo>
                  <a:pt x="797281" y="765016"/>
                </a:lnTo>
                <a:lnTo>
                  <a:pt x="805998" y="766317"/>
                </a:lnTo>
                <a:lnTo>
                  <a:pt x="814845" y="767879"/>
                </a:lnTo>
                <a:lnTo>
                  <a:pt x="823562" y="769570"/>
                </a:lnTo>
                <a:lnTo>
                  <a:pt x="832409" y="771392"/>
                </a:lnTo>
                <a:lnTo>
                  <a:pt x="841126" y="773344"/>
                </a:lnTo>
                <a:lnTo>
                  <a:pt x="849843" y="775426"/>
                </a:lnTo>
                <a:lnTo>
                  <a:pt x="858690" y="777638"/>
                </a:lnTo>
                <a:lnTo>
                  <a:pt x="867407" y="779980"/>
                </a:lnTo>
                <a:lnTo>
                  <a:pt x="876124" y="782583"/>
                </a:lnTo>
                <a:lnTo>
                  <a:pt x="884841" y="785185"/>
                </a:lnTo>
                <a:lnTo>
                  <a:pt x="893558" y="788048"/>
                </a:lnTo>
                <a:lnTo>
                  <a:pt x="902275" y="791041"/>
                </a:lnTo>
                <a:lnTo>
                  <a:pt x="910992" y="794164"/>
                </a:lnTo>
                <a:lnTo>
                  <a:pt x="919709" y="797417"/>
                </a:lnTo>
                <a:lnTo>
                  <a:pt x="928426" y="800800"/>
                </a:lnTo>
                <a:lnTo>
                  <a:pt x="937013" y="804444"/>
                </a:lnTo>
                <a:lnTo>
                  <a:pt x="945600" y="808087"/>
                </a:lnTo>
                <a:lnTo>
                  <a:pt x="954317" y="811861"/>
                </a:lnTo>
                <a:lnTo>
                  <a:pt x="962773" y="815895"/>
                </a:lnTo>
                <a:lnTo>
                  <a:pt x="971360" y="820059"/>
                </a:lnTo>
                <a:lnTo>
                  <a:pt x="979947" y="824222"/>
                </a:lnTo>
                <a:lnTo>
                  <a:pt x="988404" y="828647"/>
                </a:lnTo>
                <a:lnTo>
                  <a:pt x="996861" y="833201"/>
                </a:lnTo>
                <a:lnTo>
                  <a:pt x="1005188" y="837885"/>
                </a:lnTo>
                <a:lnTo>
                  <a:pt x="1013644" y="842700"/>
                </a:lnTo>
                <a:lnTo>
                  <a:pt x="1021971" y="847645"/>
                </a:lnTo>
                <a:lnTo>
                  <a:pt x="1030298" y="852720"/>
                </a:lnTo>
                <a:lnTo>
                  <a:pt x="1038494" y="857924"/>
                </a:lnTo>
                <a:lnTo>
                  <a:pt x="1046691" y="863390"/>
                </a:lnTo>
                <a:lnTo>
                  <a:pt x="1054888" y="868855"/>
                </a:lnTo>
                <a:lnTo>
                  <a:pt x="1062954" y="874450"/>
                </a:lnTo>
                <a:lnTo>
                  <a:pt x="1071020" y="880306"/>
                </a:lnTo>
                <a:lnTo>
                  <a:pt x="1078957" y="886161"/>
                </a:lnTo>
                <a:lnTo>
                  <a:pt x="1086893" y="892277"/>
                </a:lnTo>
                <a:lnTo>
                  <a:pt x="1094830" y="898393"/>
                </a:lnTo>
                <a:lnTo>
                  <a:pt x="1102636" y="904769"/>
                </a:lnTo>
                <a:lnTo>
                  <a:pt x="1110442" y="911145"/>
                </a:lnTo>
                <a:lnTo>
                  <a:pt x="1118118" y="917781"/>
                </a:lnTo>
                <a:lnTo>
                  <a:pt x="1125794" y="924548"/>
                </a:lnTo>
                <a:lnTo>
                  <a:pt x="1133341" y="931314"/>
                </a:lnTo>
                <a:lnTo>
                  <a:pt x="1140887" y="938341"/>
                </a:lnTo>
                <a:lnTo>
                  <a:pt x="1148303" y="945368"/>
                </a:lnTo>
                <a:lnTo>
                  <a:pt x="1155719" y="952655"/>
                </a:lnTo>
                <a:lnTo>
                  <a:pt x="1163004" y="960072"/>
                </a:lnTo>
                <a:lnTo>
                  <a:pt x="1170160" y="967619"/>
                </a:lnTo>
                <a:lnTo>
                  <a:pt x="1177316" y="975166"/>
                </a:lnTo>
                <a:lnTo>
                  <a:pt x="1184342" y="982974"/>
                </a:lnTo>
                <a:lnTo>
                  <a:pt x="1191367" y="990911"/>
                </a:lnTo>
                <a:lnTo>
                  <a:pt x="1198263" y="998849"/>
                </a:lnTo>
                <a:lnTo>
                  <a:pt x="1205028" y="1007047"/>
                </a:lnTo>
                <a:lnTo>
                  <a:pt x="1211663" y="1015374"/>
                </a:lnTo>
                <a:lnTo>
                  <a:pt x="1216477" y="1021360"/>
                </a:lnTo>
                <a:lnTo>
                  <a:pt x="1221291" y="1027606"/>
                </a:lnTo>
                <a:lnTo>
                  <a:pt x="1225845" y="1033722"/>
                </a:lnTo>
                <a:lnTo>
                  <a:pt x="1230399" y="1039968"/>
                </a:lnTo>
                <a:lnTo>
                  <a:pt x="1239246" y="1052460"/>
                </a:lnTo>
                <a:lnTo>
                  <a:pt x="1247833" y="1065082"/>
                </a:lnTo>
                <a:lnTo>
                  <a:pt x="1263445" y="1060527"/>
                </a:lnTo>
                <a:lnTo>
                  <a:pt x="1279188" y="1056103"/>
                </a:lnTo>
                <a:lnTo>
                  <a:pt x="1295060" y="1051679"/>
                </a:lnTo>
                <a:lnTo>
                  <a:pt x="1310933" y="1047385"/>
                </a:lnTo>
                <a:lnTo>
                  <a:pt x="1326936" y="1043351"/>
                </a:lnTo>
                <a:lnTo>
                  <a:pt x="1343069" y="1039447"/>
                </a:lnTo>
                <a:lnTo>
                  <a:pt x="1359202" y="1035674"/>
                </a:lnTo>
                <a:lnTo>
                  <a:pt x="1375335" y="1032030"/>
                </a:lnTo>
                <a:lnTo>
                  <a:pt x="1391728" y="1028517"/>
                </a:lnTo>
                <a:lnTo>
                  <a:pt x="1408121" y="1025134"/>
                </a:lnTo>
                <a:lnTo>
                  <a:pt x="1424515" y="1021881"/>
                </a:lnTo>
                <a:lnTo>
                  <a:pt x="1441038" y="1018758"/>
                </a:lnTo>
                <a:lnTo>
                  <a:pt x="1457691" y="1015895"/>
                </a:lnTo>
                <a:lnTo>
                  <a:pt x="1474344" y="1013032"/>
                </a:lnTo>
                <a:lnTo>
                  <a:pt x="1491128" y="1010430"/>
                </a:lnTo>
                <a:lnTo>
                  <a:pt x="1507912" y="1007827"/>
                </a:lnTo>
                <a:lnTo>
                  <a:pt x="1524825" y="1005485"/>
                </a:lnTo>
                <a:lnTo>
                  <a:pt x="1541869" y="1003273"/>
                </a:lnTo>
                <a:lnTo>
                  <a:pt x="1558782" y="1001191"/>
                </a:lnTo>
                <a:lnTo>
                  <a:pt x="1575956" y="999239"/>
                </a:lnTo>
                <a:lnTo>
                  <a:pt x="1593130" y="997547"/>
                </a:lnTo>
                <a:lnTo>
                  <a:pt x="1610304" y="995856"/>
                </a:lnTo>
                <a:lnTo>
                  <a:pt x="1627608" y="994425"/>
                </a:lnTo>
                <a:lnTo>
                  <a:pt x="1644912" y="992993"/>
                </a:lnTo>
                <a:lnTo>
                  <a:pt x="1662346" y="991822"/>
                </a:lnTo>
                <a:lnTo>
                  <a:pt x="1679780" y="990911"/>
                </a:lnTo>
                <a:lnTo>
                  <a:pt x="1697344" y="990000"/>
                </a:lnTo>
                <a:lnTo>
                  <a:pt x="1714908" y="989220"/>
                </a:lnTo>
                <a:lnTo>
                  <a:pt x="1732472" y="988699"/>
                </a:lnTo>
                <a:lnTo>
                  <a:pt x="1750296" y="988309"/>
                </a:lnTo>
                <a:lnTo>
                  <a:pt x="1768120" y="988048"/>
                </a:lnTo>
                <a:lnTo>
                  <a:pt x="1785815" y="988048"/>
                </a:lnTo>
                <a:lnTo>
                  <a:pt x="1804680" y="988048"/>
                </a:lnTo>
                <a:lnTo>
                  <a:pt x="1823415" y="988309"/>
                </a:lnTo>
                <a:lnTo>
                  <a:pt x="1842150" y="988829"/>
                </a:lnTo>
                <a:lnTo>
                  <a:pt x="1860755" y="989480"/>
                </a:lnTo>
                <a:lnTo>
                  <a:pt x="1879360" y="990261"/>
                </a:lnTo>
                <a:lnTo>
                  <a:pt x="1897835" y="991171"/>
                </a:lnTo>
                <a:lnTo>
                  <a:pt x="1916310" y="992343"/>
                </a:lnTo>
                <a:lnTo>
                  <a:pt x="1934784" y="993644"/>
                </a:lnTo>
                <a:lnTo>
                  <a:pt x="1952999" y="995075"/>
                </a:lnTo>
                <a:lnTo>
                  <a:pt x="1971344" y="996767"/>
                </a:lnTo>
                <a:lnTo>
                  <a:pt x="1989428" y="998588"/>
                </a:lnTo>
                <a:lnTo>
                  <a:pt x="2007643" y="1000540"/>
                </a:lnTo>
                <a:lnTo>
                  <a:pt x="2025597" y="1002752"/>
                </a:lnTo>
                <a:lnTo>
                  <a:pt x="2043552" y="1005095"/>
                </a:lnTo>
                <a:lnTo>
                  <a:pt x="2061506" y="1007567"/>
                </a:lnTo>
                <a:lnTo>
                  <a:pt x="2079331" y="1010170"/>
                </a:lnTo>
                <a:lnTo>
                  <a:pt x="2097025" y="1013032"/>
                </a:lnTo>
                <a:lnTo>
                  <a:pt x="2114719" y="1016025"/>
                </a:lnTo>
                <a:lnTo>
                  <a:pt x="2132283" y="1019148"/>
                </a:lnTo>
                <a:lnTo>
                  <a:pt x="2149717" y="1022401"/>
                </a:lnTo>
                <a:lnTo>
                  <a:pt x="2167151" y="1025784"/>
                </a:lnTo>
                <a:lnTo>
                  <a:pt x="2184455" y="1029428"/>
                </a:lnTo>
                <a:lnTo>
                  <a:pt x="2201629" y="1033201"/>
                </a:lnTo>
                <a:lnTo>
                  <a:pt x="2218803" y="1037105"/>
                </a:lnTo>
                <a:lnTo>
                  <a:pt x="2235846" y="1041139"/>
                </a:lnTo>
                <a:lnTo>
                  <a:pt x="2252890" y="1045433"/>
                </a:lnTo>
                <a:lnTo>
                  <a:pt x="2269673" y="1049727"/>
                </a:lnTo>
                <a:lnTo>
                  <a:pt x="2286457" y="1054412"/>
                </a:lnTo>
                <a:lnTo>
                  <a:pt x="2303110" y="1059096"/>
                </a:lnTo>
                <a:lnTo>
                  <a:pt x="2319764" y="1063911"/>
                </a:lnTo>
                <a:lnTo>
                  <a:pt x="2336157" y="1068855"/>
                </a:lnTo>
                <a:lnTo>
                  <a:pt x="2352550" y="1073930"/>
                </a:lnTo>
                <a:lnTo>
                  <a:pt x="2368813" y="1079265"/>
                </a:lnTo>
                <a:lnTo>
                  <a:pt x="2385076" y="1084600"/>
                </a:lnTo>
                <a:lnTo>
                  <a:pt x="2401079" y="1090196"/>
                </a:lnTo>
                <a:lnTo>
                  <a:pt x="2417082" y="1095791"/>
                </a:lnTo>
                <a:lnTo>
                  <a:pt x="2432955" y="1101647"/>
                </a:lnTo>
                <a:lnTo>
                  <a:pt x="2448697" y="1107632"/>
                </a:lnTo>
                <a:lnTo>
                  <a:pt x="2464310" y="1113748"/>
                </a:lnTo>
                <a:lnTo>
                  <a:pt x="2479792" y="1119994"/>
                </a:lnTo>
                <a:lnTo>
                  <a:pt x="2495275" y="1126370"/>
                </a:lnTo>
                <a:lnTo>
                  <a:pt x="2510627" y="1132876"/>
                </a:lnTo>
                <a:lnTo>
                  <a:pt x="2525719" y="1139513"/>
                </a:lnTo>
                <a:lnTo>
                  <a:pt x="2540811" y="1146279"/>
                </a:lnTo>
                <a:lnTo>
                  <a:pt x="2555773" y="1153176"/>
                </a:lnTo>
                <a:lnTo>
                  <a:pt x="2570605" y="1160202"/>
                </a:lnTo>
                <a:lnTo>
                  <a:pt x="2585307" y="1167359"/>
                </a:lnTo>
                <a:lnTo>
                  <a:pt x="2599879" y="1174646"/>
                </a:lnTo>
                <a:lnTo>
                  <a:pt x="2614320" y="1182063"/>
                </a:lnTo>
                <a:lnTo>
                  <a:pt x="2628632" y="1189610"/>
                </a:lnTo>
                <a:lnTo>
                  <a:pt x="2642943" y="1197288"/>
                </a:lnTo>
                <a:lnTo>
                  <a:pt x="2656995" y="1205095"/>
                </a:lnTo>
                <a:lnTo>
                  <a:pt x="2670916" y="1213033"/>
                </a:lnTo>
                <a:lnTo>
                  <a:pt x="2684707" y="1221100"/>
                </a:lnTo>
                <a:lnTo>
                  <a:pt x="2698368" y="1229298"/>
                </a:lnTo>
                <a:lnTo>
                  <a:pt x="2712029" y="1237496"/>
                </a:lnTo>
                <a:lnTo>
                  <a:pt x="2725430" y="1245954"/>
                </a:lnTo>
                <a:lnTo>
                  <a:pt x="2738700" y="1254542"/>
                </a:lnTo>
                <a:lnTo>
                  <a:pt x="2751841" y="1263130"/>
                </a:lnTo>
                <a:lnTo>
                  <a:pt x="2764851" y="1271849"/>
                </a:lnTo>
                <a:lnTo>
                  <a:pt x="2777602" y="1280697"/>
                </a:lnTo>
                <a:lnTo>
                  <a:pt x="2790352" y="1289806"/>
                </a:lnTo>
                <a:lnTo>
                  <a:pt x="2802972" y="1298784"/>
                </a:lnTo>
                <a:lnTo>
                  <a:pt x="2815332" y="1308023"/>
                </a:lnTo>
                <a:lnTo>
                  <a:pt x="2827692" y="1317392"/>
                </a:lnTo>
                <a:lnTo>
                  <a:pt x="2839791" y="1326761"/>
                </a:lnTo>
                <a:lnTo>
                  <a:pt x="2851761" y="1336390"/>
                </a:lnTo>
                <a:lnTo>
                  <a:pt x="2863601" y="1346019"/>
                </a:lnTo>
                <a:lnTo>
                  <a:pt x="2875310" y="1355779"/>
                </a:lnTo>
                <a:lnTo>
                  <a:pt x="2886759" y="1365538"/>
                </a:lnTo>
                <a:lnTo>
                  <a:pt x="2898078" y="1375558"/>
                </a:lnTo>
                <a:lnTo>
                  <a:pt x="2909397" y="1385577"/>
                </a:lnTo>
                <a:lnTo>
                  <a:pt x="2920456" y="1395727"/>
                </a:lnTo>
                <a:lnTo>
                  <a:pt x="2931385" y="1406007"/>
                </a:lnTo>
                <a:lnTo>
                  <a:pt x="2942184" y="1416417"/>
                </a:lnTo>
                <a:lnTo>
                  <a:pt x="2952722" y="1426826"/>
                </a:lnTo>
                <a:lnTo>
                  <a:pt x="2963131" y="1437497"/>
                </a:lnTo>
                <a:lnTo>
                  <a:pt x="2973279" y="1448037"/>
                </a:lnTo>
                <a:lnTo>
                  <a:pt x="2983427" y="1458837"/>
                </a:lnTo>
                <a:lnTo>
                  <a:pt x="2993315" y="1469637"/>
                </a:lnTo>
                <a:lnTo>
                  <a:pt x="3002943" y="1480828"/>
                </a:lnTo>
                <a:lnTo>
                  <a:pt x="3012570" y="1491758"/>
                </a:lnTo>
                <a:lnTo>
                  <a:pt x="3021938" y="1502949"/>
                </a:lnTo>
                <a:lnTo>
                  <a:pt x="3031175" y="1514140"/>
                </a:lnTo>
                <a:lnTo>
                  <a:pt x="3040152" y="1525460"/>
                </a:lnTo>
                <a:lnTo>
                  <a:pt x="3049000" y="1536781"/>
                </a:lnTo>
                <a:lnTo>
                  <a:pt x="3057717" y="1548362"/>
                </a:lnTo>
                <a:lnTo>
                  <a:pt x="3066173" y="1559943"/>
                </a:lnTo>
                <a:lnTo>
                  <a:pt x="3074500" y="1571524"/>
                </a:lnTo>
                <a:lnTo>
                  <a:pt x="3082697" y="1583235"/>
                </a:lnTo>
                <a:lnTo>
                  <a:pt x="3090633" y="1595077"/>
                </a:lnTo>
                <a:lnTo>
                  <a:pt x="3098309" y="1606918"/>
                </a:lnTo>
                <a:lnTo>
                  <a:pt x="3105985" y="1619020"/>
                </a:lnTo>
                <a:lnTo>
                  <a:pt x="3113271" y="1630991"/>
                </a:lnTo>
                <a:lnTo>
                  <a:pt x="3120557" y="1643092"/>
                </a:lnTo>
                <a:lnTo>
                  <a:pt x="3127453" y="1655324"/>
                </a:lnTo>
                <a:lnTo>
                  <a:pt x="3134348" y="1667686"/>
                </a:lnTo>
                <a:lnTo>
                  <a:pt x="3140983" y="1680048"/>
                </a:lnTo>
                <a:lnTo>
                  <a:pt x="3147359" y="1692409"/>
                </a:lnTo>
                <a:lnTo>
                  <a:pt x="3153604" y="1704901"/>
                </a:lnTo>
                <a:lnTo>
                  <a:pt x="3159588" y="1717523"/>
                </a:lnTo>
                <a:lnTo>
                  <a:pt x="3165443" y="1730145"/>
                </a:lnTo>
                <a:lnTo>
                  <a:pt x="3171038" y="1742898"/>
                </a:lnTo>
                <a:lnTo>
                  <a:pt x="3176502" y="1755650"/>
                </a:lnTo>
                <a:lnTo>
                  <a:pt x="3181706" y="1768532"/>
                </a:lnTo>
                <a:lnTo>
                  <a:pt x="3186650" y="1781545"/>
                </a:lnTo>
                <a:lnTo>
                  <a:pt x="3191464" y="1794427"/>
                </a:lnTo>
                <a:lnTo>
                  <a:pt x="3196148" y="1807570"/>
                </a:lnTo>
                <a:lnTo>
                  <a:pt x="3200441" y="1820712"/>
                </a:lnTo>
                <a:lnTo>
                  <a:pt x="3204605" y="1833855"/>
                </a:lnTo>
                <a:lnTo>
                  <a:pt x="3208638" y="1847127"/>
                </a:lnTo>
                <a:lnTo>
                  <a:pt x="3212411" y="1860400"/>
                </a:lnTo>
                <a:lnTo>
                  <a:pt x="3215924" y="1873803"/>
                </a:lnTo>
                <a:lnTo>
                  <a:pt x="3219176" y="1887205"/>
                </a:lnTo>
                <a:lnTo>
                  <a:pt x="3222299" y="1900738"/>
                </a:lnTo>
                <a:lnTo>
                  <a:pt x="3225161" y="1914271"/>
                </a:lnTo>
                <a:lnTo>
                  <a:pt x="3227763" y="1927934"/>
                </a:lnTo>
                <a:lnTo>
                  <a:pt x="3230235" y="1941467"/>
                </a:lnTo>
                <a:lnTo>
                  <a:pt x="3232447" y="1955260"/>
                </a:lnTo>
                <a:lnTo>
                  <a:pt x="3234399" y="1968923"/>
                </a:lnTo>
                <a:lnTo>
                  <a:pt x="3236220" y="1982716"/>
                </a:lnTo>
                <a:lnTo>
                  <a:pt x="3237651" y="1996640"/>
                </a:lnTo>
                <a:lnTo>
                  <a:pt x="3238952" y="2010433"/>
                </a:lnTo>
                <a:lnTo>
                  <a:pt x="3239993" y="2024486"/>
                </a:lnTo>
                <a:lnTo>
                  <a:pt x="3240904" y="2038409"/>
                </a:lnTo>
                <a:lnTo>
                  <a:pt x="3241424" y="2052463"/>
                </a:lnTo>
                <a:lnTo>
                  <a:pt x="3241814" y="2066516"/>
                </a:lnTo>
                <a:lnTo>
                  <a:pt x="3241945" y="2080700"/>
                </a:lnTo>
                <a:lnTo>
                  <a:pt x="3241814" y="2092151"/>
                </a:lnTo>
                <a:lnTo>
                  <a:pt x="3241554" y="2103732"/>
                </a:lnTo>
                <a:lnTo>
                  <a:pt x="3248840" y="2111019"/>
                </a:lnTo>
                <a:lnTo>
                  <a:pt x="3255996" y="2118436"/>
                </a:lnTo>
                <a:lnTo>
                  <a:pt x="3263021" y="2125983"/>
                </a:lnTo>
                <a:lnTo>
                  <a:pt x="3269917" y="2133530"/>
                </a:lnTo>
                <a:lnTo>
                  <a:pt x="3276813" y="2141207"/>
                </a:lnTo>
                <a:lnTo>
                  <a:pt x="3283578" y="2149015"/>
                </a:lnTo>
                <a:lnTo>
                  <a:pt x="3290213" y="2156692"/>
                </a:lnTo>
                <a:lnTo>
                  <a:pt x="3296719" y="2164630"/>
                </a:lnTo>
                <a:lnTo>
                  <a:pt x="3303094" y="2172567"/>
                </a:lnTo>
                <a:lnTo>
                  <a:pt x="3309339" y="2180505"/>
                </a:lnTo>
                <a:lnTo>
                  <a:pt x="3315584" y="2188573"/>
                </a:lnTo>
                <a:lnTo>
                  <a:pt x="3321699" y="2196770"/>
                </a:lnTo>
                <a:lnTo>
                  <a:pt x="3327683" y="2204968"/>
                </a:lnTo>
                <a:lnTo>
                  <a:pt x="3333538" y="2213296"/>
                </a:lnTo>
                <a:lnTo>
                  <a:pt x="3339263" y="2221624"/>
                </a:lnTo>
                <a:lnTo>
                  <a:pt x="3344987" y="2230082"/>
                </a:lnTo>
                <a:lnTo>
                  <a:pt x="3350452" y="2238540"/>
                </a:lnTo>
                <a:lnTo>
                  <a:pt x="3355916" y="2247128"/>
                </a:lnTo>
                <a:lnTo>
                  <a:pt x="3361250" y="2255716"/>
                </a:lnTo>
                <a:lnTo>
                  <a:pt x="3366585" y="2264435"/>
                </a:lnTo>
                <a:lnTo>
                  <a:pt x="3371659" y="2273283"/>
                </a:lnTo>
                <a:lnTo>
                  <a:pt x="3376733" y="2282002"/>
                </a:lnTo>
                <a:lnTo>
                  <a:pt x="3381677" y="2290980"/>
                </a:lnTo>
                <a:lnTo>
                  <a:pt x="3386491" y="2299959"/>
                </a:lnTo>
                <a:lnTo>
                  <a:pt x="3391174" y="2308937"/>
                </a:lnTo>
                <a:lnTo>
                  <a:pt x="3395728" y="2318046"/>
                </a:lnTo>
                <a:lnTo>
                  <a:pt x="3400282" y="2327415"/>
                </a:lnTo>
                <a:lnTo>
                  <a:pt x="3404705" y="2336654"/>
                </a:lnTo>
                <a:lnTo>
                  <a:pt x="3408999" y="2345892"/>
                </a:lnTo>
                <a:lnTo>
                  <a:pt x="3413162" y="2355391"/>
                </a:lnTo>
                <a:lnTo>
                  <a:pt x="3417195" y="2364760"/>
                </a:lnTo>
                <a:lnTo>
                  <a:pt x="3421229" y="2374259"/>
                </a:lnTo>
                <a:lnTo>
                  <a:pt x="3425132" y="2383889"/>
                </a:lnTo>
                <a:lnTo>
                  <a:pt x="3428905" y="2393518"/>
                </a:lnTo>
                <a:lnTo>
                  <a:pt x="3432548" y="2403277"/>
                </a:lnTo>
                <a:lnTo>
                  <a:pt x="3436061" y="2413036"/>
                </a:lnTo>
                <a:lnTo>
                  <a:pt x="3439573" y="2422796"/>
                </a:lnTo>
                <a:lnTo>
                  <a:pt x="3442826" y="2432685"/>
                </a:lnTo>
                <a:lnTo>
                  <a:pt x="3446079" y="2442705"/>
                </a:lnTo>
                <a:lnTo>
                  <a:pt x="3449331" y="2452724"/>
                </a:lnTo>
                <a:lnTo>
                  <a:pt x="3452324" y="2462874"/>
                </a:lnTo>
                <a:lnTo>
                  <a:pt x="3455316" y="2473023"/>
                </a:lnTo>
                <a:lnTo>
                  <a:pt x="3458048" y="2483303"/>
                </a:lnTo>
                <a:lnTo>
                  <a:pt x="3460780" y="2493583"/>
                </a:lnTo>
                <a:lnTo>
                  <a:pt x="3463513" y="2503993"/>
                </a:lnTo>
                <a:lnTo>
                  <a:pt x="3465985" y="2514403"/>
                </a:lnTo>
                <a:lnTo>
                  <a:pt x="3468457" y="2524813"/>
                </a:lnTo>
                <a:lnTo>
                  <a:pt x="3470798" y="2535353"/>
                </a:lnTo>
                <a:lnTo>
                  <a:pt x="3473010" y="2546023"/>
                </a:lnTo>
                <a:lnTo>
                  <a:pt x="3475092" y="2556693"/>
                </a:lnTo>
                <a:lnTo>
                  <a:pt x="3477174" y="2567493"/>
                </a:lnTo>
                <a:lnTo>
                  <a:pt x="3478995" y="2578294"/>
                </a:lnTo>
                <a:lnTo>
                  <a:pt x="3480816" y="2589094"/>
                </a:lnTo>
                <a:lnTo>
                  <a:pt x="3482508" y="2600024"/>
                </a:lnTo>
                <a:lnTo>
                  <a:pt x="3484199" y="2611085"/>
                </a:lnTo>
                <a:lnTo>
                  <a:pt x="3485630" y="2622146"/>
                </a:lnTo>
                <a:lnTo>
                  <a:pt x="3487061" y="2633206"/>
                </a:lnTo>
                <a:lnTo>
                  <a:pt x="3488363" y="2644397"/>
                </a:lnTo>
                <a:lnTo>
                  <a:pt x="3489533" y="2655718"/>
                </a:lnTo>
                <a:lnTo>
                  <a:pt x="3490704" y="2667038"/>
                </a:lnTo>
                <a:lnTo>
                  <a:pt x="3491745" y="2678359"/>
                </a:lnTo>
                <a:lnTo>
                  <a:pt x="3492526" y="2689810"/>
                </a:lnTo>
                <a:lnTo>
                  <a:pt x="3493437" y="2701261"/>
                </a:lnTo>
                <a:lnTo>
                  <a:pt x="3494087" y="2712842"/>
                </a:lnTo>
                <a:lnTo>
                  <a:pt x="3489533" y="2695796"/>
                </a:lnTo>
                <a:lnTo>
                  <a:pt x="3484850" y="2678880"/>
                </a:lnTo>
                <a:lnTo>
                  <a:pt x="3479906" y="2662094"/>
                </a:lnTo>
                <a:lnTo>
                  <a:pt x="3474702" y="2645308"/>
                </a:lnTo>
                <a:lnTo>
                  <a:pt x="3469237" y="2628782"/>
                </a:lnTo>
                <a:lnTo>
                  <a:pt x="3463513" y="2612256"/>
                </a:lnTo>
                <a:lnTo>
                  <a:pt x="3457658" y="2595861"/>
                </a:lnTo>
                <a:lnTo>
                  <a:pt x="3451413" y="2579595"/>
                </a:lnTo>
                <a:lnTo>
                  <a:pt x="3445038" y="2563330"/>
                </a:lnTo>
                <a:lnTo>
                  <a:pt x="3438402" y="2547324"/>
                </a:lnTo>
                <a:lnTo>
                  <a:pt x="3431507" y="2531579"/>
                </a:lnTo>
                <a:lnTo>
                  <a:pt x="3424351" y="2515834"/>
                </a:lnTo>
                <a:lnTo>
                  <a:pt x="3416935" y="2500350"/>
                </a:lnTo>
                <a:lnTo>
                  <a:pt x="3409259" y="2484995"/>
                </a:lnTo>
                <a:lnTo>
                  <a:pt x="3405356" y="2477318"/>
                </a:lnTo>
                <a:lnTo>
                  <a:pt x="3401323" y="2469770"/>
                </a:lnTo>
                <a:lnTo>
                  <a:pt x="3397289" y="2462223"/>
                </a:lnTo>
                <a:lnTo>
                  <a:pt x="3393126" y="2454806"/>
                </a:lnTo>
                <a:lnTo>
                  <a:pt x="3388963" y="2447389"/>
                </a:lnTo>
                <a:lnTo>
                  <a:pt x="3384669" y="2439972"/>
                </a:lnTo>
                <a:lnTo>
                  <a:pt x="3380376" y="2432685"/>
                </a:lnTo>
                <a:lnTo>
                  <a:pt x="3375952" y="2425398"/>
                </a:lnTo>
                <a:lnTo>
                  <a:pt x="3371529" y="2418241"/>
                </a:lnTo>
                <a:lnTo>
                  <a:pt x="3366975" y="2411084"/>
                </a:lnTo>
                <a:lnTo>
                  <a:pt x="3362421" y="2403928"/>
                </a:lnTo>
                <a:lnTo>
                  <a:pt x="3357738" y="2396901"/>
                </a:lnTo>
                <a:lnTo>
                  <a:pt x="3353054" y="2389874"/>
                </a:lnTo>
                <a:lnTo>
                  <a:pt x="3348240" y="2382978"/>
                </a:lnTo>
                <a:lnTo>
                  <a:pt x="3343426" y="2376081"/>
                </a:lnTo>
                <a:lnTo>
                  <a:pt x="3338482" y="2369315"/>
                </a:lnTo>
                <a:lnTo>
                  <a:pt x="3333538" y="2362548"/>
                </a:lnTo>
                <a:lnTo>
                  <a:pt x="3328464" y="2355782"/>
                </a:lnTo>
                <a:lnTo>
                  <a:pt x="3323260" y="2349145"/>
                </a:lnTo>
                <a:lnTo>
                  <a:pt x="3318056" y="2342639"/>
                </a:lnTo>
                <a:lnTo>
                  <a:pt x="3312852" y="2336133"/>
                </a:lnTo>
                <a:lnTo>
                  <a:pt x="3307517" y="2329627"/>
                </a:lnTo>
                <a:lnTo>
                  <a:pt x="3302053" y="2323381"/>
                </a:lnTo>
                <a:lnTo>
                  <a:pt x="3296588" y="2316875"/>
                </a:lnTo>
                <a:lnTo>
                  <a:pt x="3290994" y="2310629"/>
                </a:lnTo>
                <a:lnTo>
                  <a:pt x="3285399" y="2304513"/>
                </a:lnTo>
                <a:lnTo>
                  <a:pt x="3279675" y="2298397"/>
                </a:lnTo>
                <a:lnTo>
                  <a:pt x="3273950" y="2292411"/>
                </a:lnTo>
                <a:lnTo>
                  <a:pt x="3268096" y="2286426"/>
                </a:lnTo>
                <a:lnTo>
                  <a:pt x="3262111" y="2280570"/>
                </a:lnTo>
                <a:lnTo>
                  <a:pt x="3256126" y="2274715"/>
                </a:lnTo>
                <a:lnTo>
                  <a:pt x="3250141" y="2268989"/>
                </a:lnTo>
                <a:lnTo>
                  <a:pt x="3244026" y="2263394"/>
                </a:lnTo>
                <a:lnTo>
                  <a:pt x="3237781" y="2257798"/>
                </a:lnTo>
                <a:lnTo>
                  <a:pt x="3231536" y="2252333"/>
                </a:lnTo>
                <a:lnTo>
                  <a:pt x="3225161" y="2246868"/>
                </a:lnTo>
                <a:lnTo>
                  <a:pt x="3222819" y="2257929"/>
                </a:lnTo>
                <a:lnTo>
                  <a:pt x="3220347" y="2268859"/>
                </a:lnTo>
                <a:lnTo>
                  <a:pt x="3217745" y="2279789"/>
                </a:lnTo>
                <a:lnTo>
                  <a:pt x="3215013" y="2290720"/>
                </a:lnTo>
                <a:lnTo>
                  <a:pt x="3212151" y="2301650"/>
                </a:lnTo>
                <a:lnTo>
                  <a:pt x="3209028" y="2312451"/>
                </a:lnTo>
                <a:lnTo>
                  <a:pt x="3205906" y="2323381"/>
                </a:lnTo>
                <a:lnTo>
                  <a:pt x="3202523" y="2334051"/>
                </a:lnTo>
                <a:lnTo>
                  <a:pt x="3199140" y="2344721"/>
                </a:lnTo>
                <a:lnTo>
                  <a:pt x="3195497" y="2355391"/>
                </a:lnTo>
                <a:lnTo>
                  <a:pt x="3191724" y="2366062"/>
                </a:lnTo>
                <a:lnTo>
                  <a:pt x="3187821" y="2376602"/>
                </a:lnTo>
                <a:lnTo>
                  <a:pt x="3183918" y="2387142"/>
                </a:lnTo>
                <a:lnTo>
                  <a:pt x="3179755" y="2397682"/>
                </a:lnTo>
                <a:lnTo>
                  <a:pt x="3175461" y="2408092"/>
                </a:lnTo>
                <a:lnTo>
                  <a:pt x="3171038" y="2418502"/>
                </a:lnTo>
                <a:lnTo>
                  <a:pt x="3166484" y="2428781"/>
                </a:lnTo>
                <a:lnTo>
                  <a:pt x="3161800" y="2439191"/>
                </a:lnTo>
                <a:lnTo>
                  <a:pt x="3156856" y="2449341"/>
                </a:lnTo>
                <a:lnTo>
                  <a:pt x="3151912" y="2459621"/>
                </a:lnTo>
                <a:lnTo>
                  <a:pt x="3146838" y="2469770"/>
                </a:lnTo>
                <a:lnTo>
                  <a:pt x="3141634" y="2479920"/>
                </a:lnTo>
                <a:lnTo>
                  <a:pt x="3136300" y="2489940"/>
                </a:lnTo>
                <a:lnTo>
                  <a:pt x="3130835" y="2499959"/>
                </a:lnTo>
                <a:lnTo>
                  <a:pt x="3125241" y="2509979"/>
                </a:lnTo>
                <a:lnTo>
                  <a:pt x="3119516" y="2519868"/>
                </a:lnTo>
                <a:lnTo>
                  <a:pt x="3113662" y="2529758"/>
                </a:lnTo>
                <a:lnTo>
                  <a:pt x="3107677" y="2539517"/>
                </a:lnTo>
                <a:lnTo>
                  <a:pt x="3101562" y="2549276"/>
                </a:lnTo>
                <a:lnTo>
                  <a:pt x="3095317" y="2559035"/>
                </a:lnTo>
                <a:lnTo>
                  <a:pt x="3088942" y="2568665"/>
                </a:lnTo>
                <a:lnTo>
                  <a:pt x="3082436" y="2578294"/>
                </a:lnTo>
                <a:lnTo>
                  <a:pt x="3075801" y="2587793"/>
                </a:lnTo>
                <a:lnTo>
                  <a:pt x="3069166" y="2597292"/>
                </a:lnTo>
                <a:lnTo>
                  <a:pt x="3062270" y="2606791"/>
                </a:lnTo>
                <a:lnTo>
                  <a:pt x="3055375" y="2616160"/>
                </a:lnTo>
                <a:lnTo>
                  <a:pt x="3048219" y="2625529"/>
                </a:lnTo>
                <a:lnTo>
                  <a:pt x="3041063" y="2634768"/>
                </a:lnTo>
                <a:lnTo>
                  <a:pt x="3033647" y="2643876"/>
                </a:lnTo>
                <a:lnTo>
                  <a:pt x="3026231" y="2653115"/>
                </a:lnTo>
                <a:lnTo>
                  <a:pt x="3018685" y="2662224"/>
                </a:lnTo>
                <a:lnTo>
                  <a:pt x="3011009" y="2671202"/>
                </a:lnTo>
                <a:lnTo>
                  <a:pt x="3003333" y="2680181"/>
                </a:lnTo>
                <a:lnTo>
                  <a:pt x="2995396" y="2689029"/>
                </a:lnTo>
                <a:lnTo>
                  <a:pt x="2987330" y="2697878"/>
                </a:lnTo>
                <a:lnTo>
                  <a:pt x="2979264" y="2706726"/>
                </a:lnTo>
                <a:lnTo>
                  <a:pt x="2971067" y="2715444"/>
                </a:lnTo>
                <a:lnTo>
                  <a:pt x="2962740" y="2724163"/>
                </a:lnTo>
                <a:lnTo>
                  <a:pt x="2954283" y="2732751"/>
                </a:lnTo>
                <a:lnTo>
                  <a:pt x="2945697" y="2741339"/>
                </a:lnTo>
                <a:lnTo>
                  <a:pt x="2936980" y="2749797"/>
                </a:lnTo>
                <a:lnTo>
                  <a:pt x="2928263" y="2758255"/>
                </a:lnTo>
                <a:lnTo>
                  <a:pt x="2919415" y="2766583"/>
                </a:lnTo>
                <a:lnTo>
                  <a:pt x="2910308" y="2774781"/>
                </a:lnTo>
                <a:lnTo>
                  <a:pt x="2901201" y="2782979"/>
                </a:lnTo>
                <a:lnTo>
                  <a:pt x="2891963" y="2791177"/>
                </a:lnTo>
                <a:lnTo>
                  <a:pt x="2882596" y="2799244"/>
                </a:lnTo>
                <a:lnTo>
                  <a:pt x="2873228" y="2807182"/>
                </a:lnTo>
                <a:lnTo>
                  <a:pt x="2863731" y="2815119"/>
                </a:lnTo>
                <a:lnTo>
                  <a:pt x="2854103" y="2822927"/>
                </a:lnTo>
                <a:lnTo>
                  <a:pt x="2844475" y="2830734"/>
                </a:lnTo>
                <a:lnTo>
                  <a:pt x="2834587" y="2838542"/>
                </a:lnTo>
                <a:lnTo>
                  <a:pt x="2824699" y="2846089"/>
                </a:lnTo>
                <a:lnTo>
                  <a:pt x="2814681" y="2853636"/>
                </a:lnTo>
                <a:lnTo>
                  <a:pt x="2814681" y="3239454"/>
                </a:lnTo>
                <a:lnTo>
                  <a:pt x="2814681" y="3242837"/>
                </a:lnTo>
                <a:lnTo>
                  <a:pt x="2814551" y="3246220"/>
                </a:lnTo>
                <a:lnTo>
                  <a:pt x="2814291" y="3249603"/>
                </a:lnTo>
                <a:lnTo>
                  <a:pt x="2814031" y="3252986"/>
                </a:lnTo>
                <a:lnTo>
                  <a:pt x="2813640" y="3256370"/>
                </a:lnTo>
                <a:lnTo>
                  <a:pt x="2813250" y="3259623"/>
                </a:lnTo>
                <a:lnTo>
                  <a:pt x="2812600" y="3262876"/>
                </a:lnTo>
                <a:lnTo>
                  <a:pt x="2812079" y="3266129"/>
                </a:lnTo>
                <a:lnTo>
                  <a:pt x="2811299" y="3269382"/>
                </a:lnTo>
                <a:lnTo>
                  <a:pt x="2810518" y="3272635"/>
                </a:lnTo>
                <a:lnTo>
                  <a:pt x="2809737" y="3275758"/>
                </a:lnTo>
                <a:lnTo>
                  <a:pt x="2808697" y="3278881"/>
                </a:lnTo>
                <a:lnTo>
                  <a:pt x="2807786" y="3282004"/>
                </a:lnTo>
                <a:lnTo>
                  <a:pt x="2806615" y="3285127"/>
                </a:lnTo>
                <a:lnTo>
                  <a:pt x="2805574" y="3288120"/>
                </a:lnTo>
                <a:lnTo>
                  <a:pt x="2804273" y="3291113"/>
                </a:lnTo>
                <a:lnTo>
                  <a:pt x="2802972" y="3294106"/>
                </a:lnTo>
                <a:lnTo>
                  <a:pt x="2801671" y="3296968"/>
                </a:lnTo>
                <a:lnTo>
                  <a:pt x="2800240" y="3299961"/>
                </a:lnTo>
                <a:lnTo>
                  <a:pt x="2798678" y="3302694"/>
                </a:lnTo>
                <a:lnTo>
                  <a:pt x="2795556" y="3308289"/>
                </a:lnTo>
                <a:lnTo>
                  <a:pt x="2792043" y="3313754"/>
                </a:lnTo>
                <a:lnTo>
                  <a:pt x="2788270" y="3318959"/>
                </a:lnTo>
                <a:lnTo>
                  <a:pt x="2784367" y="3323904"/>
                </a:lnTo>
                <a:lnTo>
                  <a:pt x="2780204" y="3328719"/>
                </a:lnTo>
                <a:lnTo>
                  <a:pt x="2775780" y="3333403"/>
                </a:lnTo>
                <a:lnTo>
                  <a:pt x="2771226" y="3337827"/>
                </a:lnTo>
                <a:lnTo>
                  <a:pt x="2766413" y="3341991"/>
                </a:lnTo>
                <a:lnTo>
                  <a:pt x="2761338" y="3345895"/>
                </a:lnTo>
                <a:lnTo>
                  <a:pt x="2756134" y="3349669"/>
                </a:lnTo>
                <a:lnTo>
                  <a:pt x="2750800" y="3353052"/>
                </a:lnTo>
                <a:lnTo>
                  <a:pt x="2745206" y="3356305"/>
                </a:lnTo>
                <a:lnTo>
                  <a:pt x="2742343" y="3357736"/>
                </a:lnTo>
                <a:lnTo>
                  <a:pt x="2739481" y="3359168"/>
                </a:lnTo>
                <a:lnTo>
                  <a:pt x="2736489" y="3360599"/>
                </a:lnTo>
                <a:lnTo>
                  <a:pt x="2733496" y="3361900"/>
                </a:lnTo>
                <a:lnTo>
                  <a:pt x="2730504" y="3363071"/>
                </a:lnTo>
                <a:lnTo>
                  <a:pt x="2727511" y="3364242"/>
                </a:lnTo>
                <a:lnTo>
                  <a:pt x="2724389" y="3365414"/>
                </a:lnTo>
                <a:lnTo>
                  <a:pt x="2721396" y="3366324"/>
                </a:lnTo>
                <a:lnTo>
                  <a:pt x="2718144" y="3367235"/>
                </a:lnTo>
                <a:lnTo>
                  <a:pt x="2715021" y="3368146"/>
                </a:lnTo>
                <a:lnTo>
                  <a:pt x="2711769" y="3368927"/>
                </a:lnTo>
                <a:lnTo>
                  <a:pt x="2708646" y="3369578"/>
                </a:lnTo>
                <a:lnTo>
                  <a:pt x="2705394" y="3370228"/>
                </a:lnTo>
                <a:lnTo>
                  <a:pt x="2702011" y="3370749"/>
                </a:lnTo>
                <a:lnTo>
                  <a:pt x="2698758" y="3371269"/>
                </a:lnTo>
                <a:lnTo>
                  <a:pt x="2695375" y="3371660"/>
                </a:lnTo>
                <a:lnTo>
                  <a:pt x="2691993" y="3371920"/>
                </a:lnTo>
                <a:lnTo>
                  <a:pt x="2688610" y="3372180"/>
                </a:lnTo>
                <a:lnTo>
                  <a:pt x="2685227" y="3372310"/>
                </a:lnTo>
                <a:lnTo>
                  <a:pt x="2681845" y="3372310"/>
                </a:lnTo>
                <a:lnTo>
                  <a:pt x="2302460" y="3372310"/>
                </a:lnTo>
                <a:lnTo>
                  <a:pt x="2299077" y="3372310"/>
                </a:lnTo>
                <a:lnTo>
                  <a:pt x="2295694" y="3372180"/>
                </a:lnTo>
                <a:lnTo>
                  <a:pt x="2292312" y="3371920"/>
                </a:lnTo>
                <a:lnTo>
                  <a:pt x="2288929" y="3371660"/>
                </a:lnTo>
                <a:lnTo>
                  <a:pt x="2285546" y="3371269"/>
                </a:lnTo>
                <a:lnTo>
                  <a:pt x="2282294" y="3370749"/>
                </a:lnTo>
                <a:lnTo>
                  <a:pt x="2278911" y="3370228"/>
                </a:lnTo>
                <a:lnTo>
                  <a:pt x="2275658" y="3369578"/>
                </a:lnTo>
                <a:lnTo>
                  <a:pt x="2272406" y="3368927"/>
                </a:lnTo>
                <a:lnTo>
                  <a:pt x="2269283" y="3368146"/>
                </a:lnTo>
                <a:lnTo>
                  <a:pt x="2266031" y="3367235"/>
                </a:lnTo>
                <a:lnTo>
                  <a:pt x="2262908" y="3366324"/>
                </a:lnTo>
                <a:lnTo>
                  <a:pt x="2259786" y="3365414"/>
                </a:lnTo>
                <a:lnTo>
                  <a:pt x="2256793" y="3364242"/>
                </a:lnTo>
                <a:lnTo>
                  <a:pt x="2253801" y="3363071"/>
                </a:lnTo>
                <a:lnTo>
                  <a:pt x="2250678" y="3361900"/>
                </a:lnTo>
                <a:lnTo>
                  <a:pt x="2247816" y="3360599"/>
                </a:lnTo>
                <a:lnTo>
                  <a:pt x="2244824" y="3359168"/>
                </a:lnTo>
                <a:lnTo>
                  <a:pt x="2241961" y="3357736"/>
                </a:lnTo>
                <a:lnTo>
                  <a:pt x="2239099" y="3356305"/>
                </a:lnTo>
                <a:lnTo>
                  <a:pt x="2233504" y="3353052"/>
                </a:lnTo>
                <a:lnTo>
                  <a:pt x="2228170" y="3349669"/>
                </a:lnTo>
                <a:lnTo>
                  <a:pt x="2222966" y="3345895"/>
                </a:lnTo>
                <a:lnTo>
                  <a:pt x="2217892" y="3341991"/>
                </a:lnTo>
                <a:lnTo>
                  <a:pt x="2213078" y="3337827"/>
                </a:lnTo>
                <a:lnTo>
                  <a:pt x="2208524" y="3333403"/>
                </a:lnTo>
                <a:lnTo>
                  <a:pt x="2204101" y="3328719"/>
                </a:lnTo>
                <a:lnTo>
                  <a:pt x="2199937" y="3323904"/>
                </a:lnTo>
                <a:lnTo>
                  <a:pt x="2195904" y="3318959"/>
                </a:lnTo>
                <a:lnTo>
                  <a:pt x="2192261" y="3313754"/>
                </a:lnTo>
                <a:lnTo>
                  <a:pt x="2188748" y="3308289"/>
                </a:lnTo>
                <a:lnTo>
                  <a:pt x="2185626" y="3302694"/>
                </a:lnTo>
                <a:lnTo>
                  <a:pt x="2184065" y="3299961"/>
                </a:lnTo>
                <a:lnTo>
                  <a:pt x="2182634" y="3296968"/>
                </a:lnTo>
                <a:lnTo>
                  <a:pt x="2181333" y="3294106"/>
                </a:lnTo>
                <a:lnTo>
                  <a:pt x="2180031" y="3291113"/>
                </a:lnTo>
                <a:lnTo>
                  <a:pt x="2178730" y="3288120"/>
                </a:lnTo>
                <a:lnTo>
                  <a:pt x="2177690" y="3285127"/>
                </a:lnTo>
                <a:lnTo>
                  <a:pt x="2176519" y="3282004"/>
                </a:lnTo>
                <a:lnTo>
                  <a:pt x="2175478" y="3278881"/>
                </a:lnTo>
                <a:lnTo>
                  <a:pt x="2174567" y="3275758"/>
                </a:lnTo>
                <a:lnTo>
                  <a:pt x="2173786" y="3272635"/>
                </a:lnTo>
                <a:lnTo>
                  <a:pt x="2173006" y="3269382"/>
                </a:lnTo>
                <a:lnTo>
                  <a:pt x="2172225" y="3266129"/>
                </a:lnTo>
                <a:lnTo>
                  <a:pt x="2171705" y="3262876"/>
                </a:lnTo>
                <a:lnTo>
                  <a:pt x="2171054" y="3259623"/>
                </a:lnTo>
                <a:lnTo>
                  <a:pt x="2170664" y="3256370"/>
                </a:lnTo>
                <a:lnTo>
                  <a:pt x="2170274" y="3252986"/>
                </a:lnTo>
                <a:lnTo>
                  <a:pt x="2170013" y="3249603"/>
                </a:lnTo>
                <a:lnTo>
                  <a:pt x="2169753" y="3246220"/>
                </a:lnTo>
                <a:lnTo>
                  <a:pt x="2169623" y="3242837"/>
                </a:lnTo>
                <a:lnTo>
                  <a:pt x="2169623" y="3239454"/>
                </a:lnTo>
                <a:lnTo>
                  <a:pt x="2169623" y="3134704"/>
                </a:lnTo>
                <a:lnTo>
                  <a:pt x="2146595" y="3139258"/>
                </a:lnTo>
                <a:lnTo>
                  <a:pt x="2123436" y="3143552"/>
                </a:lnTo>
                <a:lnTo>
                  <a:pt x="2100147" y="3147586"/>
                </a:lnTo>
                <a:lnTo>
                  <a:pt x="2076728" y="3151230"/>
                </a:lnTo>
                <a:lnTo>
                  <a:pt x="2053179" y="3154743"/>
                </a:lnTo>
                <a:lnTo>
                  <a:pt x="2029500" y="3157866"/>
                </a:lnTo>
                <a:lnTo>
                  <a:pt x="2005561" y="3160729"/>
                </a:lnTo>
                <a:lnTo>
                  <a:pt x="1981622" y="3163461"/>
                </a:lnTo>
                <a:lnTo>
                  <a:pt x="1957553" y="3165673"/>
                </a:lnTo>
                <a:lnTo>
                  <a:pt x="1933353" y="3167755"/>
                </a:lnTo>
                <a:lnTo>
                  <a:pt x="1909024" y="3169447"/>
                </a:lnTo>
                <a:lnTo>
                  <a:pt x="1884694" y="3170748"/>
                </a:lnTo>
                <a:lnTo>
                  <a:pt x="1860104" y="3171919"/>
                </a:lnTo>
                <a:lnTo>
                  <a:pt x="1835515" y="3172700"/>
                </a:lnTo>
                <a:lnTo>
                  <a:pt x="1810665" y="3173090"/>
                </a:lnTo>
                <a:lnTo>
                  <a:pt x="1798305" y="3173220"/>
                </a:lnTo>
                <a:lnTo>
                  <a:pt x="1785815" y="3173220"/>
                </a:lnTo>
                <a:lnTo>
                  <a:pt x="1773325" y="3173220"/>
                </a:lnTo>
                <a:lnTo>
                  <a:pt x="1760965" y="3173090"/>
                </a:lnTo>
                <a:lnTo>
                  <a:pt x="1748475" y="3172960"/>
                </a:lnTo>
                <a:lnTo>
                  <a:pt x="1735985" y="3172700"/>
                </a:lnTo>
                <a:lnTo>
                  <a:pt x="1723625" y="3172310"/>
                </a:lnTo>
                <a:lnTo>
                  <a:pt x="1711265" y="3171919"/>
                </a:lnTo>
                <a:lnTo>
                  <a:pt x="1686675" y="3170748"/>
                </a:lnTo>
                <a:lnTo>
                  <a:pt x="1662085" y="3169317"/>
                </a:lnTo>
                <a:lnTo>
                  <a:pt x="1637756" y="3167625"/>
                </a:lnTo>
                <a:lnTo>
                  <a:pt x="1613426" y="3165673"/>
                </a:lnTo>
                <a:lnTo>
                  <a:pt x="1589357" y="3163331"/>
                </a:lnTo>
                <a:lnTo>
                  <a:pt x="1565288" y="3160598"/>
                </a:lnTo>
                <a:lnTo>
                  <a:pt x="1541478" y="3157736"/>
                </a:lnTo>
                <a:lnTo>
                  <a:pt x="1517669" y="3154613"/>
                </a:lnTo>
                <a:lnTo>
                  <a:pt x="1493990" y="3151099"/>
                </a:lnTo>
                <a:lnTo>
                  <a:pt x="1470571" y="3147456"/>
                </a:lnTo>
                <a:lnTo>
                  <a:pt x="1447153" y="3143422"/>
                </a:lnTo>
                <a:lnTo>
                  <a:pt x="1423994" y="3139128"/>
                </a:lnTo>
                <a:lnTo>
                  <a:pt x="1400966" y="3134444"/>
                </a:lnTo>
                <a:lnTo>
                  <a:pt x="1400966" y="3239454"/>
                </a:lnTo>
                <a:lnTo>
                  <a:pt x="1400835" y="3242837"/>
                </a:lnTo>
                <a:lnTo>
                  <a:pt x="1400705" y="3246220"/>
                </a:lnTo>
                <a:lnTo>
                  <a:pt x="1400575" y="3249603"/>
                </a:lnTo>
                <a:lnTo>
                  <a:pt x="1400185" y="3252986"/>
                </a:lnTo>
                <a:lnTo>
                  <a:pt x="1399795" y="3256370"/>
                </a:lnTo>
                <a:lnTo>
                  <a:pt x="1399404" y="3259623"/>
                </a:lnTo>
                <a:lnTo>
                  <a:pt x="1398884" y="3262876"/>
                </a:lnTo>
                <a:lnTo>
                  <a:pt x="1398233" y="3266129"/>
                </a:lnTo>
                <a:lnTo>
                  <a:pt x="1397453" y="3269382"/>
                </a:lnTo>
                <a:lnTo>
                  <a:pt x="1396672" y="3272635"/>
                </a:lnTo>
                <a:lnTo>
                  <a:pt x="1395892" y="3275758"/>
                </a:lnTo>
                <a:lnTo>
                  <a:pt x="1394981" y="3278881"/>
                </a:lnTo>
                <a:lnTo>
                  <a:pt x="1393940" y="3282004"/>
                </a:lnTo>
                <a:lnTo>
                  <a:pt x="1392899" y="3285127"/>
                </a:lnTo>
                <a:lnTo>
                  <a:pt x="1391728" y="3288120"/>
                </a:lnTo>
                <a:lnTo>
                  <a:pt x="1390427" y="3291113"/>
                </a:lnTo>
                <a:lnTo>
                  <a:pt x="1389126" y="3294106"/>
                </a:lnTo>
                <a:lnTo>
                  <a:pt x="1387825" y="3296968"/>
                </a:lnTo>
                <a:lnTo>
                  <a:pt x="1386394" y="3299961"/>
                </a:lnTo>
                <a:lnTo>
                  <a:pt x="1384833" y="3302694"/>
                </a:lnTo>
                <a:lnTo>
                  <a:pt x="1381710" y="3308289"/>
                </a:lnTo>
                <a:lnTo>
                  <a:pt x="1378197" y="3313754"/>
                </a:lnTo>
                <a:lnTo>
                  <a:pt x="1374554" y="3318959"/>
                </a:lnTo>
                <a:lnTo>
                  <a:pt x="1370521" y="3323904"/>
                </a:lnTo>
                <a:lnTo>
                  <a:pt x="1366358" y="3328719"/>
                </a:lnTo>
                <a:lnTo>
                  <a:pt x="1361934" y="3333403"/>
                </a:lnTo>
                <a:lnTo>
                  <a:pt x="1357381" y="3337827"/>
                </a:lnTo>
                <a:lnTo>
                  <a:pt x="1352567" y="3341991"/>
                </a:lnTo>
                <a:lnTo>
                  <a:pt x="1347493" y="3345895"/>
                </a:lnTo>
                <a:lnTo>
                  <a:pt x="1342289" y="3349669"/>
                </a:lnTo>
                <a:lnTo>
                  <a:pt x="1336954" y="3353052"/>
                </a:lnTo>
                <a:lnTo>
                  <a:pt x="1331360" y="3356305"/>
                </a:lnTo>
                <a:lnTo>
                  <a:pt x="1328497" y="3357736"/>
                </a:lnTo>
                <a:lnTo>
                  <a:pt x="1325635" y="3359168"/>
                </a:lnTo>
                <a:lnTo>
                  <a:pt x="1322643" y="3360599"/>
                </a:lnTo>
                <a:lnTo>
                  <a:pt x="1319780" y="3361900"/>
                </a:lnTo>
                <a:lnTo>
                  <a:pt x="1316788" y="3363071"/>
                </a:lnTo>
                <a:lnTo>
                  <a:pt x="1313665" y="3364242"/>
                </a:lnTo>
                <a:lnTo>
                  <a:pt x="1310673" y="3365414"/>
                </a:lnTo>
                <a:lnTo>
                  <a:pt x="1307550" y="3366324"/>
                </a:lnTo>
                <a:lnTo>
                  <a:pt x="1304428" y="3367235"/>
                </a:lnTo>
                <a:lnTo>
                  <a:pt x="1301175" y="3368146"/>
                </a:lnTo>
                <a:lnTo>
                  <a:pt x="1298053" y="3368927"/>
                </a:lnTo>
                <a:lnTo>
                  <a:pt x="1294800" y="3369578"/>
                </a:lnTo>
                <a:lnTo>
                  <a:pt x="1291548" y="3370228"/>
                </a:lnTo>
                <a:lnTo>
                  <a:pt x="1288295" y="3370749"/>
                </a:lnTo>
                <a:lnTo>
                  <a:pt x="1284912" y="3371269"/>
                </a:lnTo>
                <a:lnTo>
                  <a:pt x="1281530" y="3371660"/>
                </a:lnTo>
                <a:lnTo>
                  <a:pt x="1278277" y="3371920"/>
                </a:lnTo>
                <a:lnTo>
                  <a:pt x="1274894" y="3372180"/>
                </a:lnTo>
                <a:lnTo>
                  <a:pt x="1271382" y="3372310"/>
                </a:lnTo>
                <a:lnTo>
                  <a:pt x="1267999" y="3372310"/>
                </a:lnTo>
                <a:lnTo>
                  <a:pt x="888614" y="3372310"/>
                </a:lnTo>
                <a:lnTo>
                  <a:pt x="885231" y="3372310"/>
                </a:lnTo>
                <a:lnTo>
                  <a:pt x="881849" y="3372180"/>
                </a:lnTo>
                <a:lnTo>
                  <a:pt x="878466" y="3371920"/>
                </a:lnTo>
                <a:lnTo>
                  <a:pt x="875083" y="3371660"/>
                </a:lnTo>
                <a:lnTo>
                  <a:pt x="871700" y="3371269"/>
                </a:lnTo>
                <a:lnTo>
                  <a:pt x="868448" y="3370749"/>
                </a:lnTo>
                <a:lnTo>
                  <a:pt x="865195" y="3370228"/>
                </a:lnTo>
                <a:lnTo>
                  <a:pt x="861812" y="3369578"/>
                </a:lnTo>
                <a:lnTo>
                  <a:pt x="858690" y="3368927"/>
                </a:lnTo>
                <a:lnTo>
                  <a:pt x="855437" y="3368146"/>
                </a:lnTo>
                <a:lnTo>
                  <a:pt x="852315" y="3367235"/>
                </a:lnTo>
                <a:lnTo>
                  <a:pt x="849192" y="3366324"/>
                </a:lnTo>
                <a:lnTo>
                  <a:pt x="846070" y="3365414"/>
                </a:lnTo>
                <a:lnTo>
                  <a:pt x="842947" y="3364242"/>
                </a:lnTo>
                <a:lnTo>
                  <a:pt x="839955" y="3363071"/>
                </a:lnTo>
                <a:lnTo>
                  <a:pt x="836962" y="3361900"/>
                </a:lnTo>
                <a:lnTo>
                  <a:pt x="833970" y="3360599"/>
                </a:lnTo>
                <a:lnTo>
                  <a:pt x="830978" y="3359168"/>
                </a:lnTo>
                <a:lnTo>
                  <a:pt x="828115" y="3357736"/>
                </a:lnTo>
                <a:lnTo>
                  <a:pt x="825253" y="3356305"/>
                </a:lnTo>
                <a:lnTo>
                  <a:pt x="819789" y="3353052"/>
                </a:lnTo>
                <a:lnTo>
                  <a:pt x="814324" y="3349669"/>
                </a:lnTo>
                <a:lnTo>
                  <a:pt x="809120" y="3345895"/>
                </a:lnTo>
                <a:lnTo>
                  <a:pt x="804046" y="3341991"/>
                </a:lnTo>
                <a:lnTo>
                  <a:pt x="799232" y="3337827"/>
                </a:lnTo>
                <a:lnTo>
                  <a:pt x="794679" y="3333403"/>
                </a:lnTo>
                <a:lnTo>
                  <a:pt x="790255" y="3328719"/>
                </a:lnTo>
                <a:lnTo>
                  <a:pt x="786092" y="3323904"/>
                </a:lnTo>
                <a:lnTo>
                  <a:pt x="782188" y="3318959"/>
                </a:lnTo>
                <a:lnTo>
                  <a:pt x="778415" y="3313754"/>
                </a:lnTo>
                <a:lnTo>
                  <a:pt x="775033" y="3308289"/>
                </a:lnTo>
                <a:lnTo>
                  <a:pt x="771780" y="3302694"/>
                </a:lnTo>
                <a:lnTo>
                  <a:pt x="770219" y="3299961"/>
                </a:lnTo>
                <a:lnTo>
                  <a:pt x="768788" y="3296968"/>
                </a:lnTo>
                <a:lnTo>
                  <a:pt x="767487" y="3294106"/>
                </a:lnTo>
                <a:lnTo>
                  <a:pt x="766186" y="3291113"/>
                </a:lnTo>
                <a:lnTo>
                  <a:pt x="765015" y="3288120"/>
                </a:lnTo>
                <a:lnTo>
                  <a:pt x="763844" y="3285127"/>
                </a:lnTo>
                <a:lnTo>
                  <a:pt x="762673" y="3282004"/>
                </a:lnTo>
                <a:lnTo>
                  <a:pt x="761762" y="3278881"/>
                </a:lnTo>
                <a:lnTo>
                  <a:pt x="760721" y="3275758"/>
                </a:lnTo>
                <a:lnTo>
                  <a:pt x="759941" y="3272635"/>
                </a:lnTo>
                <a:lnTo>
                  <a:pt x="759160" y="3269382"/>
                </a:lnTo>
                <a:lnTo>
                  <a:pt x="758379" y="3266129"/>
                </a:lnTo>
                <a:lnTo>
                  <a:pt x="757859" y="3262876"/>
                </a:lnTo>
                <a:lnTo>
                  <a:pt x="757208" y="3259623"/>
                </a:lnTo>
                <a:lnTo>
                  <a:pt x="756818" y="3256370"/>
                </a:lnTo>
                <a:lnTo>
                  <a:pt x="756428" y="3252986"/>
                </a:lnTo>
                <a:lnTo>
                  <a:pt x="756168" y="3249603"/>
                </a:lnTo>
                <a:lnTo>
                  <a:pt x="755907" y="3246220"/>
                </a:lnTo>
                <a:lnTo>
                  <a:pt x="755777" y="3242837"/>
                </a:lnTo>
                <a:lnTo>
                  <a:pt x="755777" y="3239454"/>
                </a:lnTo>
                <a:lnTo>
                  <a:pt x="755777" y="2852855"/>
                </a:lnTo>
                <a:lnTo>
                  <a:pt x="739774" y="2840624"/>
                </a:lnTo>
                <a:lnTo>
                  <a:pt x="724032" y="2828392"/>
                </a:lnTo>
                <a:lnTo>
                  <a:pt x="708679" y="2815770"/>
                </a:lnTo>
                <a:lnTo>
                  <a:pt x="693457" y="2803148"/>
                </a:lnTo>
                <a:lnTo>
                  <a:pt x="678625" y="2790136"/>
                </a:lnTo>
                <a:lnTo>
                  <a:pt x="663923" y="2777123"/>
                </a:lnTo>
                <a:lnTo>
                  <a:pt x="649482" y="2763851"/>
                </a:lnTo>
                <a:lnTo>
                  <a:pt x="635431" y="2750448"/>
                </a:lnTo>
                <a:lnTo>
                  <a:pt x="628535" y="2743681"/>
                </a:lnTo>
                <a:lnTo>
                  <a:pt x="621639" y="2736785"/>
                </a:lnTo>
                <a:lnTo>
                  <a:pt x="614744" y="2729888"/>
                </a:lnTo>
                <a:lnTo>
                  <a:pt x="608109" y="2722992"/>
                </a:lnTo>
                <a:lnTo>
                  <a:pt x="601343" y="2716095"/>
                </a:lnTo>
                <a:lnTo>
                  <a:pt x="594838" y="2709068"/>
                </a:lnTo>
                <a:lnTo>
                  <a:pt x="588203" y="2702042"/>
                </a:lnTo>
                <a:lnTo>
                  <a:pt x="581697" y="2695015"/>
                </a:lnTo>
                <a:lnTo>
                  <a:pt x="575322" y="2687988"/>
                </a:lnTo>
                <a:lnTo>
                  <a:pt x="568947" y="2680831"/>
                </a:lnTo>
                <a:lnTo>
                  <a:pt x="562702" y="2673675"/>
                </a:lnTo>
                <a:lnTo>
                  <a:pt x="556587" y="2666388"/>
                </a:lnTo>
                <a:lnTo>
                  <a:pt x="550472" y="2659231"/>
                </a:lnTo>
                <a:lnTo>
                  <a:pt x="544487" y="2651944"/>
                </a:lnTo>
                <a:lnTo>
                  <a:pt x="538503" y="2644527"/>
                </a:lnTo>
                <a:lnTo>
                  <a:pt x="532648" y="2637240"/>
                </a:lnTo>
                <a:lnTo>
                  <a:pt x="317715" y="2706856"/>
                </a:lnTo>
                <a:lnTo>
                  <a:pt x="311600" y="2708548"/>
                </a:lnTo>
                <a:lnTo>
                  <a:pt x="305485" y="2710109"/>
                </a:lnTo>
                <a:lnTo>
                  <a:pt x="299371" y="2711280"/>
                </a:lnTo>
                <a:lnTo>
                  <a:pt x="293256" y="2712191"/>
                </a:lnTo>
                <a:lnTo>
                  <a:pt x="287141" y="2712842"/>
                </a:lnTo>
                <a:lnTo>
                  <a:pt x="281156" y="2713102"/>
                </a:lnTo>
                <a:lnTo>
                  <a:pt x="275041" y="2713232"/>
                </a:lnTo>
                <a:lnTo>
                  <a:pt x="269056" y="2712972"/>
                </a:lnTo>
                <a:lnTo>
                  <a:pt x="263201" y="2712452"/>
                </a:lnTo>
                <a:lnTo>
                  <a:pt x="257347" y="2711541"/>
                </a:lnTo>
                <a:lnTo>
                  <a:pt x="251492" y="2710500"/>
                </a:lnTo>
                <a:lnTo>
                  <a:pt x="245767" y="2709198"/>
                </a:lnTo>
                <a:lnTo>
                  <a:pt x="240173" y="2707637"/>
                </a:lnTo>
                <a:lnTo>
                  <a:pt x="234709" y="2705815"/>
                </a:lnTo>
                <a:lnTo>
                  <a:pt x="229374" y="2703603"/>
                </a:lnTo>
                <a:lnTo>
                  <a:pt x="224040" y="2701261"/>
                </a:lnTo>
                <a:lnTo>
                  <a:pt x="218966" y="2698789"/>
                </a:lnTo>
                <a:lnTo>
                  <a:pt x="213892" y="2695926"/>
                </a:lnTo>
                <a:lnTo>
                  <a:pt x="209078" y="2692933"/>
                </a:lnTo>
                <a:lnTo>
                  <a:pt x="204394" y="2689550"/>
                </a:lnTo>
                <a:lnTo>
                  <a:pt x="199841" y="2686167"/>
                </a:lnTo>
                <a:lnTo>
                  <a:pt x="195547" y="2682393"/>
                </a:lnTo>
                <a:lnTo>
                  <a:pt x="191384" y="2678489"/>
                </a:lnTo>
                <a:lnTo>
                  <a:pt x="187481" y="2674325"/>
                </a:lnTo>
                <a:lnTo>
                  <a:pt x="183708" y="2670031"/>
                </a:lnTo>
                <a:lnTo>
                  <a:pt x="180195" y="2665477"/>
                </a:lnTo>
                <a:lnTo>
                  <a:pt x="176942" y="2660792"/>
                </a:lnTo>
                <a:lnTo>
                  <a:pt x="173950" y="2655848"/>
                </a:lnTo>
                <a:lnTo>
                  <a:pt x="171087" y="2650643"/>
                </a:lnTo>
                <a:lnTo>
                  <a:pt x="169786" y="2648040"/>
                </a:lnTo>
                <a:lnTo>
                  <a:pt x="168615" y="2645438"/>
                </a:lnTo>
                <a:lnTo>
                  <a:pt x="167445" y="2642705"/>
                </a:lnTo>
                <a:lnTo>
                  <a:pt x="166274" y="2639973"/>
                </a:lnTo>
                <a:lnTo>
                  <a:pt x="165233" y="2637110"/>
                </a:lnTo>
                <a:lnTo>
                  <a:pt x="164322" y="2634247"/>
                </a:lnTo>
                <a:lnTo>
                  <a:pt x="5334" y="2143159"/>
                </a:lnTo>
                <a:lnTo>
                  <a:pt x="4554" y="2140297"/>
                </a:lnTo>
                <a:lnTo>
                  <a:pt x="3643" y="2137434"/>
                </a:lnTo>
                <a:lnTo>
                  <a:pt x="2992" y="2134571"/>
                </a:lnTo>
                <a:lnTo>
                  <a:pt x="2342" y="2131708"/>
                </a:lnTo>
                <a:lnTo>
                  <a:pt x="1821" y="2128846"/>
                </a:lnTo>
                <a:lnTo>
                  <a:pt x="1301" y="2125983"/>
                </a:lnTo>
                <a:lnTo>
                  <a:pt x="520" y="2120127"/>
                </a:lnTo>
                <a:lnTo>
                  <a:pt x="130" y="2114402"/>
                </a:lnTo>
                <a:lnTo>
                  <a:pt x="0" y="2108676"/>
                </a:lnTo>
                <a:lnTo>
                  <a:pt x="260" y="2102821"/>
                </a:lnTo>
                <a:lnTo>
                  <a:pt x="651" y="2097225"/>
                </a:lnTo>
                <a:lnTo>
                  <a:pt x="1431" y="2091500"/>
                </a:lnTo>
                <a:lnTo>
                  <a:pt x="2472" y="2085905"/>
                </a:lnTo>
                <a:lnTo>
                  <a:pt x="3903" y="2080309"/>
                </a:lnTo>
                <a:lnTo>
                  <a:pt x="5464" y="2074844"/>
                </a:lnTo>
                <a:lnTo>
                  <a:pt x="7286" y="2069509"/>
                </a:lnTo>
                <a:lnTo>
                  <a:pt x="9498" y="2064174"/>
                </a:lnTo>
                <a:lnTo>
                  <a:pt x="11840" y="2058969"/>
                </a:lnTo>
                <a:lnTo>
                  <a:pt x="14572" y="2053894"/>
                </a:lnTo>
                <a:lnTo>
                  <a:pt x="17434" y="2048950"/>
                </a:lnTo>
                <a:lnTo>
                  <a:pt x="20557" y="2044005"/>
                </a:lnTo>
                <a:lnTo>
                  <a:pt x="23939" y="2039320"/>
                </a:lnTo>
                <a:lnTo>
                  <a:pt x="27582" y="2034766"/>
                </a:lnTo>
                <a:lnTo>
                  <a:pt x="31355" y="2030342"/>
                </a:lnTo>
                <a:lnTo>
                  <a:pt x="35519" y="2026048"/>
                </a:lnTo>
                <a:lnTo>
                  <a:pt x="39682" y="2022014"/>
                </a:lnTo>
                <a:lnTo>
                  <a:pt x="44236" y="2018110"/>
                </a:lnTo>
                <a:lnTo>
                  <a:pt x="48919" y="2014337"/>
                </a:lnTo>
                <a:lnTo>
                  <a:pt x="53863" y="2010823"/>
                </a:lnTo>
                <a:lnTo>
                  <a:pt x="58937" y="2007570"/>
                </a:lnTo>
                <a:lnTo>
                  <a:pt x="64272" y="2004447"/>
                </a:lnTo>
                <a:lnTo>
                  <a:pt x="69736" y="2001715"/>
                </a:lnTo>
                <a:lnTo>
                  <a:pt x="75331" y="1999112"/>
                </a:lnTo>
                <a:lnTo>
                  <a:pt x="81185" y="1996640"/>
                </a:lnTo>
                <a:lnTo>
                  <a:pt x="87170" y="1994558"/>
                </a:lnTo>
                <a:lnTo>
                  <a:pt x="347249" y="1910367"/>
                </a:lnTo>
                <a:lnTo>
                  <a:pt x="349721" y="1898917"/>
                </a:lnTo>
                <a:lnTo>
                  <a:pt x="352323" y="1887466"/>
                </a:lnTo>
                <a:lnTo>
                  <a:pt x="355185" y="1876145"/>
                </a:lnTo>
                <a:lnTo>
                  <a:pt x="358048" y="1864824"/>
                </a:lnTo>
                <a:lnTo>
                  <a:pt x="361170" y="1853633"/>
                </a:lnTo>
                <a:lnTo>
                  <a:pt x="364423" y="1842443"/>
                </a:lnTo>
                <a:lnTo>
                  <a:pt x="367805" y="1831252"/>
                </a:lnTo>
                <a:lnTo>
                  <a:pt x="371318" y="1820192"/>
                </a:lnTo>
                <a:lnTo>
                  <a:pt x="375091" y="1809131"/>
                </a:lnTo>
                <a:lnTo>
                  <a:pt x="378864" y="1798071"/>
                </a:lnTo>
                <a:lnTo>
                  <a:pt x="382898" y="1787140"/>
                </a:lnTo>
                <a:lnTo>
                  <a:pt x="386931" y="1776210"/>
                </a:lnTo>
                <a:lnTo>
                  <a:pt x="391224" y="1765279"/>
                </a:lnTo>
                <a:lnTo>
                  <a:pt x="395648" y="1754479"/>
                </a:lnTo>
                <a:lnTo>
                  <a:pt x="400332" y="1743679"/>
                </a:lnTo>
                <a:lnTo>
                  <a:pt x="405015" y="1732878"/>
                </a:lnTo>
                <a:lnTo>
                  <a:pt x="409829" y="1722208"/>
                </a:lnTo>
                <a:lnTo>
                  <a:pt x="414903" y="1711538"/>
                </a:lnTo>
                <a:lnTo>
                  <a:pt x="419977" y="1700998"/>
                </a:lnTo>
                <a:lnTo>
                  <a:pt x="425312" y="1690458"/>
                </a:lnTo>
                <a:lnTo>
                  <a:pt x="430776" y="1679918"/>
                </a:lnTo>
                <a:lnTo>
                  <a:pt x="436241" y="1669508"/>
                </a:lnTo>
                <a:lnTo>
                  <a:pt x="441965" y="1659098"/>
                </a:lnTo>
                <a:lnTo>
                  <a:pt x="447820" y="1648818"/>
                </a:lnTo>
                <a:lnTo>
                  <a:pt x="453805" y="1638538"/>
                </a:lnTo>
                <a:lnTo>
                  <a:pt x="459919" y="1628388"/>
                </a:lnTo>
                <a:lnTo>
                  <a:pt x="466165" y="1618239"/>
                </a:lnTo>
                <a:lnTo>
                  <a:pt x="472540" y="1608089"/>
                </a:lnTo>
                <a:lnTo>
                  <a:pt x="479045" y="1598070"/>
                </a:lnTo>
                <a:lnTo>
                  <a:pt x="485810" y="1588050"/>
                </a:lnTo>
                <a:lnTo>
                  <a:pt x="492576" y="1578161"/>
                </a:lnTo>
                <a:lnTo>
                  <a:pt x="499471" y="1568271"/>
                </a:lnTo>
                <a:lnTo>
                  <a:pt x="506497" y="1558382"/>
                </a:lnTo>
                <a:lnTo>
                  <a:pt x="513653" y="1548622"/>
                </a:lnTo>
                <a:lnTo>
                  <a:pt x="520939" y="1538993"/>
                </a:lnTo>
                <a:lnTo>
                  <a:pt x="528354" y="1529364"/>
                </a:lnTo>
                <a:lnTo>
                  <a:pt x="535901" y="1519865"/>
                </a:lnTo>
                <a:lnTo>
                  <a:pt x="543577" y="1510366"/>
                </a:lnTo>
                <a:lnTo>
                  <a:pt x="551383" y="1500867"/>
                </a:lnTo>
                <a:lnTo>
                  <a:pt x="559319" y="1491498"/>
                </a:lnTo>
                <a:lnTo>
                  <a:pt x="567386" y="1482129"/>
                </a:lnTo>
                <a:lnTo>
                  <a:pt x="575582" y="1472760"/>
                </a:lnTo>
                <a:lnTo>
                  <a:pt x="584039" y="1463652"/>
                </a:lnTo>
                <a:lnTo>
                  <a:pt x="592366" y="1454543"/>
                </a:lnTo>
                <a:lnTo>
                  <a:pt x="600953" y="1445434"/>
                </a:lnTo>
                <a:lnTo>
                  <a:pt x="609670" y="1436456"/>
                </a:lnTo>
                <a:lnTo>
                  <a:pt x="618387" y="1427607"/>
                </a:lnTo>
                <a:lnTo>
                  <a:pt x="627234" y="1418759"/>
                </a:lnTo>
                <a:lnTo>
                  <a:pt x="636211" y="1410040"/>
                </a:lnTo>
                <a:lnTo>
                  <a:pt x="645449" y="1401322"/>
                </a:lnTo>
                <a:lnTo>
                  <a:pt x="654686" y="1392604"/>
                </a:lnTo>
                <a:lnTo>
                  <a:pt x="663923" y="1384146"/>
                </a:lnTo>
                <a:lnTo>
                  <a:pt x="673421" y="1375688"/>
                </a:lnTo>
                <a:lnTo>
                  <a:pt x="683049" y="1367230"/>
                </a:lnTo>
                <a:lnTo>
                  <a:pt x="692677" y="1358902"/>
                </a:lnTo>
                <a:lnTo>
                  <a:pt x="702434" y="1350574"/>
                </a:lnTo>
                <a:lnTo>
                  <a:pt x="712452" y="1342376"/>
                </a:lnTo>
                <a:lnTo>
                  <a:pt x="722340" y="1334308"/>
                </a:lnTo>
                <a:lnTo>
                  <a:pt x="732489" y="1326241"/>
                </a:lnTo>
                <a:lnTo>
                  <a:pt x="742767" y="1318303"/>
                </a:lnTo>
                <a:lnTo>
                  <a:pt x="753045" y="1310496"/>
                </a:lnTo>
                <a:lnTo>
                  <a:pt x="763453" y="1302688"/>
                </a:lnTo>
                <a:lnTo>
                  <a:pt x="774122" y="1295011"/>
                </a:lnTo>
                <a:lnTo>
                  <a:pt x="784660" y="1287334"/>
                </a:lnTo>
                <a:lnTo>
                  <a:pt x="779326" y="1279396"/>
                </a:lnTo>
                <a:lnTo>
                  <a:pt x="773992" y="1271328"/>
                </a:lnTo>
                <a:lnTo>
                  <a:pt x="768918" y="1263391"/>
                </a:lnTo>
                <a:lnTo>
                  <a:pt x="763844" y="1255323"/>
                </a:lnTo>
                <a:lnTo>
                  <a:pt x="759030" y="1247125"/>
                </a:lnTo>
                <a:lnTo>
                  <a:pt x="754216" y="1239058"/>
                </a:lnTo>
                <a:lnTo>
                  <a:pt x="749532" y="1230860"/>
                </a:lnTo>
                <a:lnTo>
                  <a:pt x="744979" y="1222662"/>
                </a:lnTo>
                <a:lnTo>
                  <a:pt x="740555" y="1214464"/>
                </a:lnTo>
                <a:lnTo>
                  <a:pt x="736262" y="1206136"/>
                </a:lnTo>
                <a:lnTo>
                  <a:pt x="732098" y="1197938"/>
                </a:lnTo>
                <a:lnTo>
                  <a:pt x="728065" y="1189610"/>
                </a:lnTo>
                <a:lnTo>
                  <a:pt x="724162" y="1181283"/>
                </a:lnTo>
                <a:lnTo>
                  <a:pt x="720259" y="1172824"/>
                </a:lnTo>
                <a:lnTo>
                  <a:pt x="716616" y="1164497"/>
                </a:lnTo>
                <a:lnTo>
                  <a:pt x="713103" y="1156169"/>
                </a:lnTo>
                <a:lnTo>
                  <a:pt x="709590" y="1147711"/>
                </a:lnTo>
                <a:lnTo>
                  <a:pt x="706338" y="1139252"/>
                </a:lnTo>
                <a:lnTo>
                  <a:pt x="703085" y="1130794"/>
                </a:lnTo>
                <a:lnTo>
                  <a:pt x="699962" y="1122336"/>
                </a:lnTo>
                <a:lnTo>
                  <a:pt x="697100" y="1113878"/>
                </a:lnTo>
                <a:lnTo>
                  <a:pt x="694238" y="1105420"/>
                </a:lnTo>
                <a:lnTo>
                  <a:pt x="691506" y="1096962"/>
                </a:lnTo>
                <a:lnTo>
                  <a:pt x="688904" y="1088504"/>
                </a:lnTo>
                <a:lnTo>
                  <a:pt x="686432" y="1080046"/>
                </a:lnTo>
                <a:lnTo>
                  <a:pt x="684090" y="1071458"/>
                </a:lnTo>
                <a:lnTo>
                  <a:pt x="681878" y="1063000"/>
                </a:lnTo>
                <a:lnTo>
                  <a:pt x="679796" y="1054542"/>
                </a:lnTo>
                <a:lnTo>
                  <a:pt x="677715" y="1045823"/>
                </a:lnTo>
                <a:lnTo>
                  <a:pt x="675893" y="1037365"/>
                </a:lnTo>
                <a:lnTo>
                  <a:pt x="674202" y="1028907"/>
                </a:lnTo>
                <a:lnTo>
                  <a:pt x="672510" y="1020449"/>
                </a:lnTo>
                <a:lnTo>
                  <a:pt x="671079" y="1011861"/>
                </a:lnTo>
                <a:lnTo>
                  <a:pt x="669648" y="1003403"/>
                </a:lnTo>
                <a:lnTo>
                  <a:pt x="668347" y="994945"/>
                </a:lnTo>
                <a:lnTo>
                  <a:pt x="667306" y="986487"/>
                </a:lnTo>
                <a:lnTo>
                  <a:pt x="666265" y="978159"/>
                </a:lnTo>
                <a:lnTo>
                  <a:pt x="665355" y="969701"/>
                </a:lnTo>
                <a:lnTo>
                  <a:pt x="664574" y="961243"/>
                </a:lnTo>
                <a:lnTo>
                  <a:pt x="663923" y="952915"/>
                </a:lnTo>
                <a:lnTo>
                  <a:pt x="663403" y="944587"/>
                </a:lnTo>
                <a:lnTo>
                  <a:pt x="663013" y="936259"/>
                </a:lnTo>
                <a:lnTo>
                  <a:pt x="662753" y="927931"/>
                </a:lnTo>
                <a:lnTo>
                  <a:pt x="662622" y="919603"/>
                </a:lnTo>
                <a:lnTo>
                  <a:pt x="662492" y="911275"/>
                </a:lnTo>
                <a:lnTo>
                  <a:pt x="662622" y="903077"/>
                </a:lnTo>
                <a:lnTo>
                  <a:pt x="662883" y="894880"/>
                </a:lnTo>
                <a:lnTo>
                  <a:pt x="663143" y="886682"/>
                </a:lnTo>
                <a:lnTo>
                  <a:pt x="663663" y="878484"/>
                </a:lnTo>
                <a:lnTo>
                  <a:pt x="664184" y="870416"/>
                </a:lnTo>
                <a:lnTo>
                  <a:pt x="664834" y="862349"/>
                </a:lnTo>
                <a:lnTo>
                  <a:pt x="665745" y="854281"/>
                </a:lnTo>
                <a:lnTo>
                  <a:pt x="666656" y="846213"/>
                </a:lnTo>
                <a:lnTo>
                  <a:pt x="667696" y="838276"/>
                </a:lnTo>
                <a:lnTo>
                  <a:pt x="668867" y="830338"/>
                </a:lnTo>
                <a:lnTo>
                  <a:pt x="670168" y="822401"/>
                </a:lnTo>
                <a:lnTo>
                  <a:pt x="671600" y="814593"/>
                </a:lnTo>
                <a:lnTo>
                  <a:pt x="673161" y="806786"/>
                </a:lnTo>
                <a:lnTo>
                  <a:pt x="674852" y="799109"/>
                </a:lnTo>
                <a:lnTo>
                  <a:pt x="676544" y="791301"/>
                </a:lnTo>
                <a:lnTo>
                  <a:pt x="678495" y="783754"/>
                </a:lnTo>
                <a:lnTo>
                  <a:pt x="680577" y="776077"/>
                </a:lnTo>
                <a:lnTo>
                  <a:pt x="682659" y="768529"/>
                </a:lnTo>
                <a:lnTo>
                  <a:pt x="685000" y="761112"/>
                </a:lnTo>
                <a:lnTo>
                  <a:pt x="693457" y="760462"/>
                </a:lnTo>
                <a:lnTo>
                  <a:pt x="702044" y="759941"/>
                </a:lnTo>
                <a:lnTo>
                  <a:pt x="710501" y="759681"/>
                </a:lnTo>
                <a:lnTo>
                  <a:pt x="719088" y="759551"/>
                </a:lnTo>
                <a:close/>
                <a:moveTo>
                  <a:pt x="2672043" y="201084"/>
                </a:moveTo>
                <a:lnTo>
                  <a:pt x="2672043" y="243731"/>
                </a:lnTo>
                <a:lnTo>
                  <a:pt x="2660599" y="244901"/>
                </a:lnTo>
                <a:lnTo>
                  <a:pt x="2649416" y="246071"/>
                </a:lnTo>
                <a:lnTo>
                  <a:pt x="2638752" y="247632"/>
                </a:lnTo>
                <a:lnTo>
                  <a:pt x="2628349" y="249322"/>
                </a:lnTo>
                <a:lnTo>
                  <a:pt x="2618336" y="251272"/>
                </a:lnTo>
                <a:lnTo>
                  <a:pt x="2608712" y="253353"/>
                </a:lnTo>
                <a:lnTo>
                  <a:pt x="2599349" y="255693"/>
                </a:lnTo>
                <a:lnTo>
                  <a:pt x="2590377" y="258163"/>
                </a:lnTo>
                <a:lnTo>
                  <a:pt x="2581924" y="260894"/>
                </a:lnTo>
                <a:lnTo>
                  <a:pt x="2577762" y="262324"/>
                </a:lnTo>
                <a:lnTo>
                  <a:pt x="2573731" y="263884"/>
                </a:lnTo>
                <a:lnTo>
                  <a:pt x="2569700" y="265445"/>
                </a:lnTo>
                <a:lnTo>
                  <a:pt x="2565799" y="267005"/>
                </a:lnTo>
                <a:lnTo>
                  <a:pt x="2562027" y="268565"/>
                </a:lnTo>
                <a:lnTo>
                  <a:pt x="2558386" y="270255"/>
                </a:lnTo>
                <a:lnTo>
                  <a:pt x="2554745" y="272076"/>
                </a:lnTo>
                <a:lnTo>
                  <a:pt x="2551234" y="273896"/>
                </a:lnTo>
                <a:lnTo>
                  <a:pt x="2547853" y="275716"/>
                </a:lnTo>
                <a:lnTo>
                  <a:pt x="2544472" y="277537"/>
                </a:lnTo>
                <a:lnTo>
                  <a:pt x="2541351" y="279487"/>
                </a:lnTo>
                <a:lnTo>
                  <a:pt x="2538100" y="281567"/>
                </a:lnTo>
                <a:lnTo>
                  <a:pt x="2535109" y="283518"/>
                </a:lnTo>
                <a:lnTo>
                  <a:pt x="2532118" y="285728"/>
                </a:lnTo>
                <a:lnTo>
                  <a:pt x="2529257" y="287808"/>
                </a:lnTo>
                <a:lnTo>
                  <a:pt x="2526526" y="290019"/>
                </a:lnTo>
                <a:lnTo>
                  <a:pt x="2523795" y="292229"/>
                </a:lnTo>
                <a:lnTo>
                  <a:pt x="2521194" y="294569"/>
                </a:lnTo>
                <a:lnTo>
                  <a:pt x="2518723" y="296910"/>
                </a:lnTo>
                <a:lnTo>
                  <a:pt x="2516252" y="299380"/>
                </a:lnTo>
                <a:lnTo>
                  <a:pt x="2513912" y="301721"/>
                </a:lnTo>
                <a:lnTo>
                  <a:pt x="2511701" y="304321"/>
                </a:lnTo>
                <a:lnTo>
                  <a:pt x="2509620" y="306791"/>
                </a:lnTo>
                <a:lnTo>
                  <a:pt x="2507540" y="309392"/>
                </a:lnTo>
                <a:lnTo>
                  <a:pt x="2505589" y="312122"/>
                </a:lnTo>
                <a:lnTo>
                  <a:pt x="2503768" y="314853"/>
                </a:lnTo>
                <a:lnTo>
                  <a:pt x="2501948" y="317583"/>
                </a:lnTo>
                <a:lnTo>
                  <a:pt x="2500257" y="320314"/>
                </a:lnTo>
                <a:lnTo>
                  <a:pt x="2498697" y="323174"/>
                </a:lnTo>
                <a:lnTo>
                  <a:pt x="2497136" y="326165"/>
                </a:lnTo>
                <a:lnTo>
                  <a:pt x="2495706" y="329025"/>
                </a:lnTo>
                <a:lnTo>
                  <a:pt x="2494405" y="332016"/>
                </a:lnTo>
                <a:lnTo>
                  <a:pt x="2493235" y="335136"/>
                </a:lnTo>
                <a:lnTo>
                  <a:pt x="2492065" y="338257"/>
                </a:lnTo>
                <a:lnTo>
                  <a:pt x="2491024" y="341377"/>
                </a:lnTo>
                <a:lnTo>
                  <a:pt x="2490114" y="344628"/>
                </a:lnTo>
                <a:lnTo>
                  <a:pt x="2489204" y="347878"/>
                </a:lnTo>
                <a:lnTo>
                  <a:pt x="2488423" y="351129"/>
                </a:lnTo>
                <a:lnTo>
                  <a:pt x="2487773" y="354509"/>
                </a:lnTo>
                <a:lnTo>
                  <a:pt x="2487123" y="357890"/>
                </a:lnTo>
                <a:lnTo>
                  <a:pt x="2486603" y="361401"/>
                </a:lnTo>
                <a:lnTo>
                  <a:pt x="2486213" y="364911"/>
                </a:lnTo>
                <a:lnTo>
                  <a:pt x="2485953" y="368422"/>
                </a:lnTo>
                <a:lnTo>
                  <a:pt x="2485693" y="372062"/>
                </a:lnTo>
                <a:lnTo>
                  <a:pt x="2485563" y="375703"/>
                </a:lnTo>
                <a:lnTo>
                  <a:pt x="2485563" y="379343"/>
                </a:lnTo>
                <a:lnTo>
                  <a:pt x="2485563" y="384544"/>
                </a:lnTo>
                <a:lnTo>
                  <a:pt x="2485823" y="389615"/>
                </a:lnTo>
                <a:lnTo>
                  <a:pt x="2486343" y="394556"/>
                </a:lnTo>
                <a:lnTo>
                  <a:pt x="2486863" y="399497"/>
                </a:lnTo>
                <a:lnTo>
                  <a:pt x="2487643" y="404308"/>
                </a:lnTo>
                <a:lnTo>
                  <a:pt x="2488684" y="409118"/>
                </a:lnTo>
                <a:lnTo>
                  <a:pt x="2489724" y="413929"/>
                </a:lnTo>
                <a:lnTo>
                  <a:pt x="2491024" y="418480"/>
                </a:lnTo>
                <a:lnTo>
                  <a:pt x="2492455" y="423161"/>
                </a:lnTo>
                <a:lnTo>
                  <a:pt x="2494145" y="427581"/>
                </a:lnTo>
                <a:lnTo>
                  <a:pt x="2495966" y="432132"/>
                </a:lnTo>
                <a:lnTo>
                  <a:pt x="2497917" y="436423"/>
                </a:lnTo>
                <a:lnTo>
                  <a:pt x="2500127" y="440844"/>
                </a:lnTo>
                <a:lnTo>
                  <a:pt x="2502338" y="445004"/>
                </a:lnTo>
                <a:lnTo>
                  <a:pt x="2504939" y="449295"/>
                </a:lnTo>
                <a:lnTo>
                  <a:pt x="2507540" y="453326"/>
                </a:lnTo>
                <a:lnTo>
                  <a:pt x="2510401" y="457356"/>
                </a:lnTo>
                <a:lnTo>
                  <a:pt x="2513262" y="461257"/>
                </a:lnTo>
                <a:lnTo>
                  <a:pt x="2516122" y="465028"/>
                </a:lnTo>
                <a:lnTo>
                  <a:pt x="2519113" y="468798"/>
                </a:lnTo>
                <a:lnTo>
                  <a:pt x="2522104" y="472309"/>
                </a:lnTo>
                <a:lnTo>
                  <a:pt x="2525225" y="475819"/>
                </a:lnTo>
                <a:lnTo>
                  <a:pt x="2528476" y="479070"/>
                </a:lnTo>
                <a:lnTo>
                  <a:pt x="2531728" y="482321"/>
                </a:lnTo>
                <a:lnTo>
                  <a:pt x="2534979" y="485441"/>
                </a:lnTo>
                <a:lnTo>
                  <a:pt x="2538360" y="488432"/>
                </a:lnTo>
                <a:lnTo>
                  <a:pt x="2541741" y="491292"/>
                </a:lnTo>
                <a:lnTo>
                  <a:pt x="2545252" y="494152"/>
                </a:lnTo>
                <a:lnTo>
                  <a:pt x="2548893" y="496753"/>
                </a:lnTo>
                <a:lnTo>
                  <a:pt x="2552404" y="499353"/>
                </a:lnTo>
                <a:lnTo>
                  <a:pt x="2556175" y="501694"/>
                </a:lnTo>
                <a:lnTo>
                  <a:pt x="2559947" y="504034"/>
                </a:lnTo>
                <a:lnTo>
                  <a:pt x="2568269" y="508845"/>
                </a:lnTo>
                <a:lnTo>
                  <a:pt x="2578413" y="514306"/>
                </a:lnTo>
                <a:lnTo>
                  <a:pt x="2590116" y="520417"/>
                </a:lnTo>
                <a:lnTo>
                  <a:pt x="2603641" y="527048"/>
                </a:lnTo>
                <a:lnTo>
                  <a:pt x="2618726" y="534459"/>
                </a:lnTo>
                <a:lnTo>
                  <a:pt x="2635631" y="542390"/>
                </a:lnTo>
                <a:lnTo>
                  <a:pt x="2654097" y="551102"/>
                </a:lnTo>
                <a:lnTo>
                  <a:pt x="2674384" y="560333"/>
                </a:lnTo>
                <a:lnTo>
                  <a:pt x="2680496" y="563064"/>
                </a:lnTo>
                <a:lnTo>
                  <a:pt x="2686348" y="565924"/>
                </a:lnTo>
                <a:lnTo>
                  <a:pt x="2691809" y="568655"/>
                </a:lnTo>
                <a:lnTo>
                  <a:pt x="2697011" y="571515"/>
                </a:lnTo>
                <a:lnTo>
                  <a:pt x="2701823" y="574246"/>
                </a:lnTo>
                <a:lnTo>
                  <a:pt x="2706374" y="576846"/>
                </a:lnTo>
                <a:lnTo>
                  <a:pt x="2710535" y="579577"/>
                </a:lnTo>
                <a:lnTo>
                  <a:pt x="2714437" y="582177"/>
                </a:lnTo>
                <a:lnTo>
                  <a:pt x="2717948" y="584777"/>
                </a:lnTo>
                <a:lnTo>
                  <a:pt x="2721069" y="587378"/>
                </a:lnTo>
                <a:lnTo>
                  <a:pt x="2723930" y="589978"/>
                </a:lnTo>
                <a:lnTo>
                  <a:pt x="2726531" y="592449"/>
                </a:lnTo>
                <a:lnTo>
                  <a:pt x="2728741" y="595049"/>
                </a:lnTo>
                <a:lnTo>
                  <a:pt x="2730692" y="597520"/>
                </a:lnTo>
                <a:lnTo>
                  <a:pt x="2732252" y="599990"/>
                </a:lnTo>
                <a:lnTo>
                  <a:pt x="2733423" y="602330"/>
                </a:lnTo>
                <a:lnTo>
                  <a:pt x="2734463" y="604931"/>
                </a:lnTo>
                <a:lnTo>
                  <a:pt x="2735504" y="607661"/>
                </a:lnTo>
                <a:lnTo>
                  <a:pt x="2736414" y="610522"/>
                </a:lnTo>
                <a:lnTo>
                  <a:pt x="2737324" y="613642"/>
                </a:lnTo>
                <a:lnTo>
                  <a:pt x="2737974" y="616893"/>
                </a:lnTo>
                <a:lnTo>
                  <a:pt x="2738755" y="620403"/>
                </a:lnTo>
                <a:lnTo>
                  <a:pt x="2739405" y="624174"/>
                </a:lnTo>
                <a:lnTo>
                  <a:pt x="2739925" y="628075"/>
                </a:lnTo>
                <a:lnTo>
                  <a:pt x="2740445" y="632235"/>
                </a:lnTo>
                <a:lnTo>
                  <a:pt x="2740965" y="636656"/>
                </a:lnTo>
                <a:lnTo>
                  <a:pt x="2741225" y="641207"/>
                </a:lnTo>
                <a:lnTo>
                  <a:pt x="2741616" y="645888"/>
                </a:lnTo>
                <a:lnTo>
                  <a:pt x="2742006" y="655899"/>
                </a:lnTo>
                <a:lnTo>
                  <a:pt x="2742136" y="666691"/>
                </a:lnTo>
                <a:lnTo>
                  <a:pt x="2742006" y="670982"/>
                </a:lnTo>
                <a:lnTo>
                  <a:pt x="2741616" y="675012"/>
                </a:lnTo>
                <a:lnTo>
                  <a:pt x="2741225" y="676963"/>
                </a:lnTo>
                <a:lnTo>
                  <a:pt x="2740835" y="678783"/>
                </a:lnTo>
                <a:lnTo>
                  <a:pt x="2740445" y="680603"/>
                </a:lnTo>
                <a:lnTo>
                  <a:pt x="2739925" y="682294"/>
                </a:lnTo>
                <a:lnTo>
                  <a:pt x="2739275" y="683984"/>
                </a:lnTo>
                <a:lnTo>
                  <a:pt x="2738625" y="685544"/>
                </a:lnTo>
                <a:lnTo>
                  <a:pt x="2737844" y="687104"/>
                </a:lnTo>
                <a:lnTo>
                  <a:pt x="2737064" y="688535"/>
                </a:lnTo>
                <a:lnTo>
                  <a:pt x="2736154" y="689835"/>
                </a:lnTo>
                <a:lnTo>
                  <a:pt x="2735113" y="691135"/>
                </a:lnTo>
                <a:lnTo>
                  <a:pt x="2734073" y="692435"/>
                </a:lnTo>
                <a:lnTo>
                  <a:pt x="2733033" y="693606"/>
                </a:lnTo>
                <a:lnTo>
                  <a:pt x="2731862" y="694646"/>
                </a:lnTo>
                <a:lnTo>
                  <a:pt x="2730562" y="695686"/>
                </a:lnTo>
                <a:lnTo>
                  <a:pt x="2729262" y="696726"/>
                </a:lnTo>
                <a:lnTo>
                  <a:pt x="2727831" y="697636"/>
                </a:lnTo>
                <a:lnTo>
                  <a:pt x="2726401" y="698416"/>
                </a:lnTo>
                <a:lnTo>
                  <a:pt x="2724840" y="699196"/>
                </a:lnTo>
                <a:lnTo>
                  <a:pt x="2723280" y="699847"/>
                </a:lnTo>
                <a:lnTo>
                  <a:pt x="2721589" y="700367"/>
                </a:lnTo>
                <a:lnTo>
                  <a:pt x="2719768" y="701017"/>
                </a:lnTo>
                <a:lnTo>
                  <a:pt x="2717948" y="701407"/>
                </a:lnTo>
                <a:lnTo>
                  <a:pt x="2715997" y="701797"/>
                </a:lnTo>
                <a:lnTo>
                  <a:pt x="2714047" y="702187"/>
                </a:lnTo>
                <a:lnTo>
                  <a:pt x="2711966" y="702447"/>
                </a:lnTo>
                <a:lnTo>
                  <a:pt x="2709755" y="702577"/>
                </a:lnTo>
                <a:lnTo>
                  <a:pt x="2705334" y="702707"/>
                </a:lnTo>
                <a:lnTo>
                  <a:pt x="2702603" y="702707"/>
                </a:lnTo>
                <a:lnTo>
                  <a:pt x="2700002" y="702447"/>
                </a:lnTo>
                <a:lnTo>
                  <a:pt x="2697661" y="702187"/>
                </a:lnTo>
                <a:lnTo>
                  <a:pt x="2695321" y="701927"/>
                </a:lnTo>
                <a:lnTo>
                  <a:pt x="2693240" y="701407"/>
                </a:lnTo>
                <a:lnTo>
                  <a:pt x="2691159" y="700887"/>
                </a:lnTo>
                <a:lnTo>
                  <a:pt x="2689209" y="700237"/>
                </a:lnTo>
                <a:lnTo>
                  <a:pt x="2687518" y="699456"/>
                </a:lnTo>
                <a:lnTo>
                  <a:pt x="2685827" y="698546"/>
                </a:lnTo>
                <a:lnTo>
                  <a:pt x="2684267" y="697636"/>
                </a:lnTo>
                <a:lnTo>
                  <a:pt x="2682836" y="696466"/>
                </a:lnTo>
                <a:lnTo>
                  <a:pt x="2681536" y="695296"/>
                </a:lnTo>
                <a:lnTo>
                  <a:pt x="2680496" y="694126"/>
                </a:lnTo>
                <a:lnTo>
                  <a:pt x="2679455" y="692695"/>
                </a:lnTo>
                <a:lnTo>
                  <a:pt x="2678545" y="691265"/>
                </a:lnTo>
                <a:lnTo>
                  <a:pt x="2677765" y="689705"/>
                </a:lnTo>
                <a:lnTo>
                  <a:pt x="2676985" y="687885"/>
                </a:lnTo>
                <a:lnTo>
                  <a:pt x="2676464" y="685804"/>
                </a:lnTo>
                <a:lnTo>
                  <a:pt x="2675814" y="683334"/>
                </a:lnTo>
                <a:lnTo>
                  <a:pt x="2675294" y="680603"/>
                </a:lnTo>
                <a:lnTo>
                  <a:pt x="2674774" y="677483"/>
                </a:lnTo>
                <a:lnTo>
                  <a:pt x="2674254" y="674102"/>
                </a:lnTo>
                <a:lnTo>
                  <a:pt x="2673473" y="666431"/>
                </a:lnTo>
                <a:lnTo>
                  <a:pt x="2672823" y="657460"/>
                </a:lnTo>
                <a:lnTo>
                  <a:pt x="2672433" y="647188"/>
                </a:lnTo>
                <a:lnTo>
                  <a:pt x="2672173" y="635616"/>
                </a:lnTo>
                <a:lnTo>
                  <a:pt x="2672043" y="622614"/>
                </a:lnTo>
                <a:lnTo>
                  <a:pt x="2672043" y="589978"/>
                </a:lnTo>
                <a:lnTo>
                  <a:pt x="2488293" y="589978"/>
                </a:lnTo>
                <a:lnTo>
                  <a:pt x="2488293" y="616113"/>
                </a:lnTo>
                <a:lnTo>
                  <a:pt x="2488293" y="621574"/>
                </a:lnTo>
                <a:lnTo>
                  <a:pt x="2488423" y="627034"/>
                </a:lnTo>
                <a:lnTo>
                  <a:pt x="2488684" y="632495"/>
                </a:lnTo>
                <a:lnTo>
                  <a:pt x="2489074" y="637696"/>
                </a:lnTo>
                <a:lnTo>
                  <a:pt x="2489594" y="642767"/>
                </a:lnTo>
                <a:lnTo>
                  <a:pt x="2490244" y="647708"/>
                </a:lnTo>
                <a:lnTo>
                  <a:pt x="2490894" y="652649"/>
                </a:lnTo>
                <a:lnTo>
                  <a:pt x="2491675" y="657460"/>
                </a:lnTo>
                <a:lnTo>
                  <a:pt x="2492585" y="662140"/>
                </a:lnTo>
                <a:lnTo>
                  <a:pt x="2493625" y="666691"/>
                </a:lnTo>
                <a:lnTo>
                  <a:pt x="2494796" y="671242"/>
                </a:lnTo>
                <a:lnTo>
                  <a:pt x="2495966" y="675533"/>
                </a:lnTo>
                <a:lnTo>
                  <a:pt x="2497266" y="679823"/>
                </a:lnTo>
                <a:lnTo>
                  <a:pt x="2498827" y="683984"/>
                </a:lnTo>
                <a:lnTo>
                  <a:pt x="2500387" y="688015"/>
                </a:lnTo>
                <a:lnTo>
                  <a:pt x="2501948" y="692045"/>
                </a:lnTo>
                <a:lnTo>
                  <a:pt x="2503768" y="695816"/>
                </a:lnTo>
                <a:lnTo>
                  <a:pt x="2505719" y="699586"/>
                </a:lnTo>
                <a:lnTo>
                  <a:pt x="2507670" y="703227"/>
                </a:lnTo>
                <a:lnTo>
                  <a:pt x="2509750" y="706738"/>
                </a:lnTo>
                <a:lnTo>
                  <a:pt x="2511961" y="710248"/>
                </a:lnTo>
                <a:lnTo>
                  <a:pt x="2514302" y="713499"/>
                </a:lnTo>
                <a:lnTo>
                  <a:pt x="2516643" y="716749"/>
                </a:lnTo>
                <a:lnTo>
                  <a:pt x="2519243" y="719870"/>
                </a:lnTo>
                <a:lnTo>
                  <a:pt x="2521844" y="722860"/>
                </a:lnTo>
                <a:lnTo>
                  <a:pt x="2524575" y="725851"/>
                </a:lnTo>
                <a:lnTo>
                  <a:pt x="2527436" y="728581"/>
                </a:lnTo>
                <a:lnTo>
                  <a:pt x="2530427" y="731312"/>
                </a:lnTo>
                <a:lnTo>
                  <a:pt x="2533418" y="733912"/>
                </a:lnTo>
                <a:lnTo>
                  <a:pt x="2536669" y="736513"/>
                </a:lnTo>
                <a:lnTo>
                  <a:pt x="2539920" y="738853"/>
                </a:lnTo>
                <a:lnTo>
                  <a:pt x="2543301" y="741193"/>
                </a:lnTo>
                <a:lnTo>
                  <a:pt x="2550193" y="745484"/>
                </a:lnTo>
                <a:lnTo>
                  <a:pt x="2557346" y="749645"/>
                </a:lnTo>
                <a:lnTo>
                  <a:pt x="2564628" y="753545"/>
                </a:lnTo>
                <a:lnTo>
                  <a:pt x="2572041" y="757186"/>
                </a:lnTo>
                <a:lnTo>
                  <a:pt x="2579583" y="760567"/>
                </a:lnTo>
                <a:lnTo>
                  <a:pt x="2587255" y="763687"/>
                </a:lnTo>
                <a:lnTo>
                  <a:pt x="2595058" y="766678"/>
                </a:lnTo>
                <a:lnTo>
                  <a:pt x="2602991" y="769278"/>
                </a:lnTo>
                <a:lnTo>
                  <a:pt x="2611183" y="771748"/>
                </a:lnTo>
                <a:lnTo>
                  <a:pt x="2619376" y="773959"/>
                </a:lnTo>
                <a:lnTo>
                  <a:pt x="2627829" y="775909"/>
                </a:lnTo>
                <a:lnTo>
                  <a:pt x="2636411" y="777729"/>
                </a:lnTo>
                <a:lnTo>
                  <a:pt x="2645124" y="779160"/>
                </a:lnTo>
                <a:lnTo>
                  <a:pt x="2653967" y="780460"/>
                </a:lnTo>
                <a:lnTo>
                  <a:pt x="2662940" y="781500"/>
                </a:lnTo>
                <a:lnTo>
                  <a:pt x="2672043" y="782280"/>
                </a:lnTo>
                <a:lnTo>
                  <a:pt x="2672043" y="834029"/>
                </a:lnTo>
                <a:lnTo>
                  <a:pt x="2756700" y="834029"/>
                </a:lnTo>
                <a:lnTo>
                  <a:pt x="2756700" y="783840"/>
                </a:lnTo>
                <a:lnTo>
                  <a:pt x="2768274" y="782540"/>
                </a:lnTo>
                <a:lnTo>
                  <a:pt x="2779588" y="780980"/>
                </a:lnTo>
                <a:lnTo>
                  <a:pt x="2790511" y="779160"/>
                </a:lnTo>
                <a:lnTo>
                  <a:pt x="2801045" y="777209"/>
                </a:lnTo>
                <a:lnTo>
                  <a:pt x="2806116" y="776039"/>
                </a:lnTo>
                <a:lnTo>
                  <a:pt x="2811188" y="774869"/>
                </a:lnTo>
                <a:lnTo>
                  <a:pt x="2816130" y="773699"/>
                </a:lnTo>
                <a:lnTo>
                  <a:pt x="2820941" y="772399"/>
                </a:lnTo>
                <a:lnTo>
                  <a:pt x="2825753" y="770968"/>
                </a:lnTo>
                <a:lnTo>
                  <a:pt x="2830434" y="769538"/>
                </a:lnTo>
                <a:lnTo>
                  <a:pt x="2834986" y="768108"/>
                </a:lnTo>
                <a:lnTo>
                  <a:pt x="2839537" y="766548"/>
                </a:lnTo>
                <a:lnTo>
                  <a:pt x="2843829" y="764987"/>
                </a:lnTo>
                <a:lnTo>
                  <a:pt x="2848120" y="763297"/>
                </a:lnTo>
                <a:lnTo>
                  <a:pt x="2852411" y="761607"/>
                </a:lnTo>
                <a:lnTo>
                  <a:pt x="2856443" y="759786"/>
                </a:lnTo>
                <a:lnTo>
                  <a:pt x="2860474" y="757966"/>
                </a:lnTo>
                <a:lnTo>
                  <a:pt x="2864375" y="756016"/>
                </a:lnTo>
                <a:lnTo>
                  <a:pt x="2868277" y="754066"/>
                </a:lnTo>
                <a:lnTo>
                  <a:pt x="2872048" y="752115"/>
                </a:lnTo>
                <a:lnTo>
                  <a:pt x="2875689" y="750035"/>
                </a:lnTo>
                <a:lnTo>
                  <a:pt x="2879200" y="747824"/>
                </a:lnTo>
                <a:lnTo>
                  <a:pt x="2882711" y="745614"/>
                </a:lnTo>
                <a:lnTo>
                  <a:pt x="2886092" y="743404"/>
                </a:lnTo>
                <a:lnTo>
                  <a:pt x="2889343" y="741063"/>
                </a:lnTo>
                <a:lnTo>
                  <a:pt x="2892594" y="738723"/>
                </a:lnTo>
                <a:lnTo>
                  <a:pt x="2895585" y="736253"/>
                </a:lnTo>
                <a:lnTo>
                  <a:pt x="2898706" y="733782"/>
                </a:lnTo>
                <a:lnTo>
                  <a:pt x="2901567" y="731182"/>
                </a:lnTo>
                <a:lnTo>
                  <a:pt x="2904428" y="728581"/>
                </a:lnTo>
                <a:lnTo>
                  <a:pt x="2907159" y="725851"/>
                </a:lnTo>
                <a:lnTo>
                  <a:pt x="2909760" y="723120"/>
                </a:lnTo>
                <a:lnTo>
                  <a:pt x="2912361" y="720260"/>
                </a:lnTo>
                <a:lnTo>
                  <a:pt x="2914832" y="717399"/>
                </a:lnTo>
                <a:lnTo>
                  <a:pt x="2917172" y="714539"/>
                </a:lnTo>
                <a:lnTo>
                  <a:pt x="2919513" y="711548"/>
                </a:lnTo>
                <a:lnTo>
                  <a:pt x="2921594" y="708428"/>
                </a:lnTo>
                <a:lnTo>
                  <a:pt x="2923674" y="705307"/>
                </a:lnTo>
                <a:lnTo>
                  <a:pt x="2925755" y="702187"/>
                </a:lnTo>
                <a:lnTo>
                  <a:pt x="2927576" y="698936"/>
                </a:lnTo>
                <a:lnTo>
                  <a:pt x="2929396" y="695686"/>
                </a:lnTo>
                <a:lnTo>
                  <a:pt x="2931087" y="692305"/>
                </a:lnTo>
                <a:lnTo>
                  <a:pt x="2932777" y="688925"/>
                </a:lnTo>
                <a:lnTo>
                  <a:pt x="2934208" y="685414"/>
                </a:lnTo>
                <a:lnTo>
                  <a:pt x="2935638" y="681904"/>
                </a:lnTo>
                <a:lnTo>
                  <a:pt x="2937069" y="678263"/>
                </a:lnTo>
                <a:lnTo>
                  <a:pt x="2938239" y="674622"/>
                </a:lnTo>
                <a:lnTo>
                  <a:pt x="2939410" y="670982"/>
                </a:lnTo>
                <a:lnTo>
                  <a:pt x="2940450" y="667211"/>
                </a:lnTo>
                <a:lnTo>
                  <a:pt x="2941490" y="663441"/>
                </a:lnTo>
                <a:lnTo>
                  <a:pt x="2942401" y="659540"/>
                </a:lnTo>
                <a:lnTo>
                  <a:pt x="2943181" y="655509"/>
                </a:lnTo>
                <a:lnTo>
                  <a:pt x="2943831" y="651479"/>
                </a:lnTo>
                <a:lnTo>
                  <a:pt x="2944481" y="647448"/>
                </a:lnTo>
                <a:lnTo>
                  <a:pt x="2944871" y="643287"/>
                </a:lnTo>
                <a:lnTo>
                  <a:pt x="2945392" y="639126"/>
                </a:lnTo>
                <a:lnTo>
                  <a:pt x="2945652" y="634966"/>
                </a:lnTo>
                <a:lnTo>
                  <a:pt x="2945912" y="630415"/>
                </a:lnTo>
                <a:lnTo>
                  <a:pt x="2946042" y="626124"/>
                </a:lnTo>
                <a:lnTo>
                  <a:pt x="2946042" y="621704"/>
                </a:lnTo>
                <a:lnTo>
                  <a:pt x="2946042" y="616113"/>
                </a:lnTo>
                <a:lnTo>
                  <a:pt x="2945782" y="610782"/>
                </a:lnTo>
                <a:lnTo>
                  <a:pt x="2945522" y="605451"/>
                </a:lnTo>
                <a:lnTo>
                  <a:pt x="2945001" y="600380"/>
                </a:lnTo>
                <a:lnTo>
                  <a:pt x="2944351" y="595309"/>
                </a:lnTo>
                <a:lnTo>
                  <a:pt x="2943571" y="590368"/>
                </a:lnTo>
                <a:lnTo>
                  <a:pt x="2942791" y="585558"/>
                </a:lnTo>
                <a:lnTo>
                  <a:pt x="2941750" y="580747"/>
                </a:lnTo>
                <a:lnTo>
                  <a:pt x="2940580" y="576196"/>
                </a:lnTo>
                <a:lnTo>
                  <a:pt x="2939280" y="571775"/>
                </a:lnTo>
                <a:lnTo>
                  <a:pt x="2937849" y="567355"/>
                </a:lnTo>
                <a:lnTo>
                  <a:pt x="2936289" y="563064"/>
                </a:lnTo>
                <a:lnTo>
                  <a:pt x="2934598" y="559033"/>
                </a:lnTo>
                <a:lnTo>
                  <a:pt x="2932647" y="555003"/>
                </a:lnTo>
                <a:lnTo>
                  <a:pt x="2930697" y="551102"/>
                </a:lnTo>
                <a:lnTo>
                  <a:pt x="2928616" y="547201"/>
                </a:lnTo>
                <a:lnTo>
                  <a:pt x="2926405" y="543561"/>
                </a:lnTo>
                <a:lnTo>
                  <a:pt x="2924065" y="540050"/>
                </a:lnTo>
                <a:lnTo>
                  <a:pt x="2921724" y="536540"/>
                </a:lnTo>
                <a:lnTo>
                  <a:pt x="2919383" y="533159"/>
                </a:lnTo>
                <a:lnTo>
                  <a:pt x="2916912" y="529908"/>
                </a:lnTo>
                <a:lnTo>
                  <a:pt x="2914311" y="526788"/>
                </a:lnTo>
                <a:lnTo>
                  <a:pt x="2911711" y="523667"/>
                </a:lnTo>
                <a:lnTo>
                  <a:pt x="2908980" y="520807"/>
                </a:lnTo>
                <a:lnTo>
                  <a:pt x="2906249" y="517946"/>
                </a:lnTo>
                <a:lnTo>
                  <a:pt x="2903388" y="515216"/>
                </a:lnTo>
                <a:lnTo>
                  <a:pt x="2900657" y="512616"/>
                </a:lnTo>
                <a:lnTo>
                  <a:pt x="2897666" y="510015"/>
                </a:lnTo>
                <a:lnTo>
                  <a:pt x="2894675" y="507675"/>
                </a:lnTo>
                <a:lnTo>
                  <a:pt x="2891684" y="505334"/>
                </a:lnTo>
                <a:lnTo>
                  <a:pt x="2888563" y="503124"/>
                </a:lnTo>
                <a:lnTo>
                  <a:pt x="2885442" y="501044"/>
                </a:lnTo>
                <a:lnTo>
                  <a:pt x="2882061" y="498963"/>
                </a:lnTo>
                <a:lnTo>
                  <a:pt x="2878420" y="496753"/>
                </a:lnTo>
                <a:lnTo>
                  <a:pt x="2869967" y="491942"/>
                </a:lnTo>
                <a:lnTo>
                  <a:pt x="2860084" y="486741"/>
                </a:lnTo>
                <a:lnTo>
                  <a:pt x="2848770" y="481150"/>
                </a:lnTo>
                <a:lnTo>
                  <a:pt x="2836156" y="475039"/>
                </a:lnTo>
                <a:lnTo>
                  <a:pt x="2822112" y="468408"/>
                </a:lnTo>
                <a:lnTo>
                  <a:pt x="2806767" y="461517"/>
                </a:lnTo>
                <a:lnTo>
                  <a:pt x="2789861" y="453976"/>
                </a:lnTo>
                <a:lnTo>
                  <a:pt x="2770355" y="445264"/>
                </a:lnTo>
                <a:lnTo>
                  <a:pt x="2752799" y="437333"/>
                </a:lnTo>
                <a:lnTo>
                  <a:pt x="2737324" y="430182"/>
                </a:lnTo>
                <a:lnTo>
                  <a:pt x="2723930" y="423681"/>
                </a:lnTo>
                <a:lnTo>
                  <a:pt x="2712486" y="417960"/>
                </a:lnTo>
                <a:lnTo>
                  <a:pt x="2703253" y="412889"/>
                </a:lnTo>
                <a:lnTo>
                  <a:pt x="2699352" y="410679"/>
                </a:lnTo>
                <a:lnTo>
                  <a:pt x="2695971" y="408728"/>
                </a:lnTo>
                <a:lnTo>
                  <a:pt x="2693110" y="406778"/>
                </a:lnTo>
                <a:lnTo>
                  <a:pt x="2690769" y="405218"/>
                </a:lnTo>
                <a:lnTo>
                  <a:pt x="2688558" y="403527"/>
                </a:lnTo>
                <a:lnTo>
                  <a:pt x="2686608" y="401707"/>
                </a:lnTo>
                <a:lnTo>
                  <a:pt x="2684787" y="399757"/>
                </a:lnTo>
                <a:lnTo>
                  <a:pt x="2683097" y="397677"/>
                </a:lnTo>
                <a:lnTo>
                  <a:pt x="2681536" y="395466"/>
                </a:lnTo>
                <a:lnTo>
                  <a:pt x="2680236" y="393126"/>
                </a:lnTo>
                <a:lnTo>
                  <a:pt x="2678935" y="390525"/>
                </a:lnTo>
                <a:lnTo>
                  <a:pt x="2677765" y="387925"/>
                </a:lnTo>
                <a:lnTo>
                  <a:pt x="2676724" y="385064"/>
                </a:lnTo>
                <a:lnTo>
                  <a:pt x="2675814" y="382074"/>
                </a:lnTo>
                <a:lnTo>
                  <a:pt x="2675164" y="379083"/>
                </a:lnTo>
                <a:lnTo>
                  <a:pt x="2674514" y="375703"/>
                </a:lnTo>
                <a:lnTo>
                  <a:pt x="2673994" y="372322"/>
                </a:lnTo>
                <a:lnTo>
                  <a:pt x="2673734" y="368812"/>
                </a:lnTo>
                <a:lnTo>
                  <a:pt x="2673473" y="365041"/>
                </a:lnTo>
                <a:lnTo>
                  <a:pt x="2673473" y="361270"/>
                </a:lnTo>
                <a:lnTo>
                  <a:pt x="2673603" y="356720"/>
                </a:lnTo>
                <a:lnTo>
                  <a:pt x="2673994" y="352429"/>
                </a:lnTo>
                <a:lnTo>
                  <a:pt x="2674644" y="348528"/>
                </a:lnTo>
                <a:lnTo>
                  <a:pt x="2675034" y="346578"/>
                </a:lnTo>
                <a:lnTo>
                  <a:pt x="2675554" y="344758"/>
                </a:lnTo>
                <a:lnTo>
                  <a:pt x="2676074" y="343067"/>
                </a:lnTo>
                <a:lnTo>
                  <a:pt x="2676724" y="341377"/>
                </a:lnTo>
                <a:lnTo>
                  <a:pt x="2677375" y="339817"/>
                </a:lnTo>
                <a:lnTo>
                  <a:pt x="2678155" y="338387"/>
                </a:lnTo>
                <a:lnTo>
                  <a:pt x="2678935" y="336956"/>
                </a:lnTo>
                <a:lnTo>
                  <a:pt x="2679845" y="335526"/>
                </a:lnTo>
                <a:lnTo>
                  <a:pt x="2680756" y="334226"/>
                </a:lnTo>
                <a:lnTo>
                  <a:pt x="2681796" y="333056"/>
                </a:lnTo>
                <a:lnTo>
                  <a:pt x="2682967" y="331886"/>
                </a:lnTo>
                <a:lnTo>
                  <a:pt x="2684137" y="330845"/>
                </a:lnTo>
                <a:lnTo>
                  <a:pt x="2685307" y="329805"/>
                </a:lnTo>
                <a:lnTo>
                  <a:pt x="2686608" y="328895"/>
                </a:lnTo>
                <a:lnTo>
                  <a:pt x="2687908" y="328115"/>
                </a:lnTo>
                <a:lnTo>
                  <a:pt x="2689339" y="327335"/>
                </a:lnTo>
                <a:lnTo>
                  <a:pt x="2690769" y="326555"/>
                </a:lnTo>
                <a:lnTo>
                  <a:pt x="2692330" y="326035"/>
                </a:lnTo>
                <a:lnTo>
                  <a:pt x="2694020" y="325385"/>
                </a:lnTo>
                <a:lnTo>
                  <a:pt x="2695711" y="324994"/>
                </a:lnTo>
                <a:lnTo>
                  <a:pt x="2697401" y="324604"/>
                </a:lnTo>
                <a:lnTo>
                  <a:pt x="2699222" y="324214"/>
                </a:lnTo>
                <a:lnTo>
                  <a:pt x="2701042" y="323954"/>
                </a:lnTo>
                <a:lnTo>
                  <a:pt x="2702993" y="323824"/>
                </a:lnTo>
                <a:lnTo>
                  <a:pt x="2707154" y="323694"/>
                </a:lnTo>
                <a:lnTo>
                  <a:pt x="2709625" y="323694"/>
                </a:lnTo>
                <a:lnTo>
                  <a:pt x="2712096" y="323824"/>
                </a:lnTo>
                <a:lnTo>
                  <a:pt x="2714437" y="323954"/>
                </a:lnTo>
                <a:lnTo>
                  <a:pt x="2716647" y="324344"/>
                </a:lnTo>
                <a:lnTo>
                  <a:pt x="2718728" y="324734"/>
                </a:lnTo>
                <a:lnTo>
                  <a:pt x="2720679" y="325124"/>
                </a:lnTo>
                <a:lnTo>
                  <a:pt x="2722629" y="325775"/>
                </a:lnTo>
                <a:lnTo>
                  <a:pt x="2724320" y="326295"/>
                </a:lnTo>
                <a:lnTo>
                  <a:pt x="2726010" y="327075"/>
                </a:lnTo>
                <a:lnTo>
                  <a:pt x="2727571" y="327855"/>
                </a:lnTo>
                <a:lnTo>
                  <a:pt x="2729001" y="328765"/>
                </a:lnTo>
                <a:lnTo>
                  <a:pt x="2730302" y="329805"/>
                </a:lnTo>
                <a:lnTo>
                  <a:pt x="2731472" y="330845"/>
                </a:lnTo>
                <a:lnTo>
                  <a:pt x="2732513" y="332016"/>
                </a:lnTo>
                <a:lnTo>
                  <a:pt x="2733553" y="333186"/>
                </a:lnTo>
                <a:lnTo>
                  <a:pt x="2734333" y="334486"/>
                </a:lnTo>
                <a:lnTo>
                  <a:pt x="2735113" y="335916"/>
                </a:lnTo>
                <a:lnTo>
                  <a:pt x="2735894" y="337607"/>
                </a:lnTo>
                <a:lnTo>
                  <a:pt x="2736544" y="339427"/>
                </a:lnTo>
                <a:lnTo>
                  <a:pt x="2737194" y="341507"/>
                </a:lnTo>
                <a:lnTo>
                  <a:pt x="2737714" y="343718"/>
                </a:lnTo>
                <a:lnTo>
                  <a:pt x="2738234" y="346188"/>
                </a:lnTo>
                <a:lnTo>
                  <a:pt x="2738755" y="348788"/>
                </a:lnTo>
                <a:lnTo>
                  <a:pt x="2739145" y="351519"/>
                </a:lnTo>
                <a:lnTo>
                  <a:pt x="2739925" y="357630"/>
                </a:lnTo>
                <a:lnTo>
                  <a:pt x="2740315" y="364651"/>
                </a:lnTo>
                <a:lnTo>
                  <a:pt x="2740705" y="372322"/>
                </a:lnTo>
                <a:lnTo>
                  <a:pt x="2740705" y="380774"/>
                </a:lnTo>
                <a:lnTo>
                  <a:pt x="2740705" y="402877"/>
                </a:lnTo>
                <a:lnTo>
                  <a:pt x="2924715" y="402877"/>
                </a:lnTo>
                <a:lnTo>
                  <a:pt x="2925495" y="394946"/>
                </a:lnTo>
                <a:lnTo>
                  <a:pt x="2926015" y="388185"/>
                </a:lnTo>
                <a:lnTo>
                  <a:pt x="2926405" y="382464"/>
                </a:lnTo>
                <a:lnTo>
                  <a:pt x="2926535" y="377783"/>
                </a:lnTo>
                <a:lnTo>
                  <a:pt x="2926535" y="374143"/>
                </a:lnTo>
                <a:lnTo>
                  <a:pt x="2926405" y="370502"/>
                </a:lnTo>
                <a:lnTo>
                  <a:pt x="2926145" y="366861"/>
                </a:lnTo>
                <a:lnTo>
                  <a:pt x="2925885" y="363351"/>
                </a:lnTo>
                <a:lnTo>
                  <a:pt x="2925495" y="359970"/>
                </a:lnTo>
                <a:lnTo>
                  <a:pt x="2924975" y="356460"/>
                </a:lnTo>
                <a:lnTo>
                  <a:pt x="2924455" y="353079"/>
                </a:lnTo>
                <a:lnTo>
                  <a:pt x="2923935" y="349829"/>
                </a:lnTo>
                <a:lnTo>
                  <a:pt x="2923154" y="346578"/>
                </a:lnTo>
                <a:lnTo>
                  <a:pt x="2922374" y="343328"/>
                </a:lnTo>
                <a:lnTo>
                  <a:pt x="2921464" y="340207"/>
                </a:lnTo>
                <a:lnTo>
                  <a:pt x="2920553" y="337086"/>
                </a:lnTo>
                <a:lnTo>
                  <a:pt x="2919513" y="333966"/>
                </a:lnTo>
                <a:lnTo>
                  <a:pt x="2918473" y="330975"/>
                </a:lnTo>
                <a:lnTo>
                  <a:pt x="2917172" y="327985"/>
                </a:lnTo>
                <a:lnTo>
                  <a:pt x="2916002" y="325124"/>
                </a:lnTo>
                <a:lnTo>
                  <a:pt x="2914572" y="322264"/>
                </a:lnTo>
                <a:lnTo>
                  <a:pt x="2913141" y="319404"/>
                </a:lnTo>
                <a:lnTo>
                  <a:pt x="2911581" y="316673"/>
                </a:lnTo>
                <a:lnTo>
                  <a:pt x="2909890" y="313943"/>
                </a:lnTo>
                <a:lnTo>
                  <a:pt x="2908199" y="311212"/>
                </a:lnTo>
                <a:lnTo>
                  <a:pt x="2906379" y="308612"/>
                </a:lnTo>
                <a:lnTo>
                  <a:pt x="2904558" y="306011"/>
                </a:lnTo>
                <a:lnTo>
                  <a:pt x="2902608" y="303541"/>
                </a:lnTo>
                <a:lnTo>
                  <a:pt x="2900527" y="301071"/>
                </a:lnTo>
                <a:lnTo>
                  <a:pt x="2898446" y="298600"/>
                </a:lnTo>
                <a:lnTo>
                  <a:pt x="2896236" y="296260"/>
                </a:lnTo>
                <a:lnTo>
                  <a:pt x="2894025" y="293919"/>
                </a:lnTo>
                <a:lnTo>
                  <a:pt x="2891684" y="291709"/>
                </a:lnTo>
                <a:lnTo>
                  <a:pt x="2889213" y="289499"/>
                </a:lnTo>
                <a:lnTo>
                  <a:pt x="2886743" y="287288"/>
                </a:lnTo>
                <a:lnTo>
                  <a:pt x="2884142" y="285208"/>
                </a:lnTo>
                <a:lnTo>
                  <a:pt x="2881411" y="283128"/>
                </a:lnTo>
                <a:lnTo>
                  <a:pt x="2878680" y="281047"/>
                </a:lnTo>
                <a:lnTo>
                  <a:pt x="2875819" y="279097"/>
                </a:lnTo>
                <a:lnTo>
                  <a:pt x="2872828" y="277147"/>
                </a:lnTo>
                <a:lnTo>
                  <a:pt x="2869837" y="275326"/>
                </a:lnTo>
                <a:lnTo>
                  <a:pt x="2866716" y="273506"/>
                </a:lnTo>
                <a:lnTo>
                  <a:pt x="2863465" y="271686"/>
                </a:lnTo>
                <a:lnTo>
                  <a:pt x="2860214" y="269995"/>
                </a:lnTo>
                <a:lnTo>
                  <a:pt x="2856963" y="268305"/>
                </a:lnTo>
                <a:lnTo>
                  <a:pt x="2853452" y="266745"/>
                </a:lnTo>
                <a:lnTo>
                  <a:pt x="2849941" y="265185"/>
                </a:lnTo>
                <a:lnTo>
                  <a:pt x="2846299" y="263624"/>
                </a:lnTo>
                <a:lnTo>
                  <a:pt x="2838887" y="260764"/>
                </a:lnTo>
                <a:lnTo>
                  <a:pt x="2831084" y="258033"/>
                </a:lnTo>
                <a:lnTo>
                  <a:pt x="2822892" y="255563"/>
                </a:lnTo>
                <a:lnTo>
                  <a:pt x="2814439" y="253353"/>
                </a:lnTo>
                <a:lnTo>
                  <a:pt x="2805726" y="251142"/>
                </a:lnTo>
                <a:lnTo>
                  <a:pt x="2796493" y="249322"/>
                </a:lnTo>
                <a:lnTo>
                  <a:pt x="2787130" y="247632"/>
                </a:lnTo>
                <a:lnTo>
                  <a:pt x="2777247" y="246071"/>
                </a:lnTo>
                <a:lnTo>
                  <a:pt x="2767104" y="244901"/>
                </a:lnTo>
                <a:lnTo>
                  <a:pt x="2756700" y="243731"/>
                </a:lnTo>
                <a:lnTo>
                  <a:pt x="2756700" y="201084"/>
                </a:lnTo>
                <a:lnTo>
                  <a:pt x="2672043" y="201084"/>
                </a:lnTo>
                <a:close/>
                <a:moveTo>
                  <a:pt x="2715737" y="110069"/>
                </a:moveTo>
                <a:lnTo>
                  <a:pt x="2726271" y="110199"/>
                </a:lnTo>
                <a:lnTo>
                  <a:pt x="2736674" y="110589"/>
                </a:lnTo>
                <a:lnTo>
                  <a:pt x="2747077" y="111239"/>
                </a:lnTo>
                <a:lnTo>
                  <a:pt x="2757351" y="112149"/>
                </a:lnTo>
                <a:lnTo>
                  <a:pt x="2767494" y="113319"/>
                </a:lnTo>
                <a:lnTo>
                  <a:pt x="2777767" y="114750"/>
                </a:lnTo>
                <a:lnTo>
                  <a:pt x="2787780" y="116440"/>
                </a:lnTo>
                <a:lnTo>
                  <a:pt x="2797794" y="118260"/>
                </a:lnTo>
                <a:lnTo>
                  <a:pt x="2807677" y="120471"/>
                </a:lnTo>
                <a:lnTo>
                  <a:pt x="2817430" y="122811"/>
                </a:lnTo>
                <a:lnTo>
                  <a:pt x="2827183" y="125541"/>
                </a:lnTo>
                <a:lnTo>
                  <a:pt x="2836806" y="128402"/>
                </a:lnTo>
                <a:lnTo>
                  <a:pt x="2846299" y="131392"/>
                </a:lnTo>
                <a:lnTo>
                  <a:pt x="2855662" y="134773"/>
                </a:lnTo>
                <a:lnTo>
                  <a:pt x="2865025" y="138284"/>
                </a:lnTo>
                <a:lnTo>
                  <a:pt x="2874128" y="142054"/>
                </a:lnTo>
                <a:lnTo>
                  <a:pt x="2883231" y="146085"/>
                </a:lnTo>
                <a:lnTo>
                  <a:pt x="2892204" y="150246"/>
                </a:lnTo>
                <a:lnTo>
                  <a:pt x="2901047" y="154666"/>
                </a:lnTo>
                <a:lnTo>
                  <a:pt x="2909760" y="159217"/>
                </a:lnTo>
                <a:lnTo>
                  <a:pt x="2918473" y="164028"/>
                </a:lnTo>
                <a:lnTo>
                  <a:pt x="2927056" y="169099"/>
                </a:lnTo>
                <a:lnTo>
                  <a:pt x="2935378" y="174300"/>
                </a:lnTo>
                <a:lnTo>
                  <a:pt x="2943571" y="179630"/>
                </a:lnTo>
                <a:lnTo>
                  <a:pt x="2951634" y="185221"/>
                </a:lnTo>
                <a:lnTo>
                  <a:pt x="2959566" y="191072"/>
                </a:lnTo>
                <a:lnTo>
                  <a:pt x="2967239" y="197053"/>
                </a:lnTo>
                <a:lnTo>
                  <a:pt x="2974911" y="203164"/>
                </a:lnTo>
                <a:lnTo>
                  <a:pt x="2982323" y="209535"/>
                </a:lnTo>
                <a:lnTo>
                  <a:pt x="2989736" y="216166"/>
                </a:lnTo>
                <a:lnTo>
                  <a:pt x="2996888" y="222798"/>
                </a:lnTo>
                <a:lnTo>
                  <a:pt x="3003910" y="229559"/>
                </a:lnTo>
                <a:lnTo>
                  <a:pt x="3010673" y="236580"/>
                </a:lnTo>
                <a:lnTo>
                  <a:pt x="3017305" y="243731"/>
                </a:lnTo>
                <a:lnTo>
                  <a:pt x="3023807" y="251012"/>
                </a:lnTo>
                <a:lnTo>
                  <a:pt x="3030179" y="258553"/>
                </a:lnTo>
                <a:lnTo>
                  <a:pt x="3036291" y="266225"/>
                </a:lnTo>
                <a:lnTo>
                  <a:pt x="3042273" y="273896"/>
                </a:lnTo>
                <a:lnTo>
                  <a:pt x="3048125" y="281827"/>
                </a:lnTo>
                <a:lnTo>
                  <a:pt x="3053717" y="289889"/>
                </a:lnTo>
                <a:lnTo>
                  <a:pt x="3059048" y="298080"/>
                </a:lnTo>
                <a:lnTo>
                  <a:pt x="3064250" y="306401"/>
                </a:lnTo>
                <a:lnTo>
                  <a:pt x="3069322" y="314983"/>
                </a:lnTo>
                <a:lnTo>
                  <a:pt x="3074133" y="323564"/>
                </a:lnTo>
                <a:lnTo>
                  <a:pt x="3078685" y="332276"/>
                </a:lnTo>
                <a:lnTo>
                  <a:pt x="3083106" y="341117"/>
                </a:lnTo>
                <a:lnTo>
                  <a:pt x="3087267" y="350089"/>
                </a:lnTo>
                <a:lnTo>
                  <a:pt x="3091299" y="359060"/>
                </a:lnTo>
                <a:lnTo>
                  <a:pt x="3095070" y="368292"/>
                </a:lnTo>
                <a:lnTo>
                  <a:pt x="3098581" y="377653"/>
                </a:lnTo>
                <a:lnTo>
                  <a:pt x="3101962" y="387015"/>
                </a:lnTo>
                <a:lnTo>
                  <a:pt x="3104953" y="396506"/>
                </a:lnTo>
                <a:lnTo>
                  <a:pt x="3107814" y="406128"/>
                </a:lnTo>
                <a:lnTo>
                  <a:pt x="3110545" y="415880"/>
                </a:lnTo>
                <a:lnTo>
                  <a:pt x="3112886" y="425631"/>
                </a:lnTo>
                <a:lnTo>
                  <a:pt x="3115097" y="435513"/>
                </a:lnTo>
                <a:lnTo>
                  <a:pt x="3116917" y="445524"/>
                </a:lnTo>
                <a:lnTo>
                  <a:pt x="3118608" y="455536"/>
                </a:lnTo>
                <a:lnTo>
                  <a:pt x="3120038" y="465678"/>
                </a:lnTo>
                <a:lnTo>
                  <a:pt x="3121208" y="475949"/>
                </a:lnTo>
                <a:lnTo>
                  <a:pt x="3122119" y="486221"/>
                </a:lnTo>
                <a:lnTo>
                  <a:pt x="3122769" y="496623"/>
                </a:lnTo>
                <a:lnTo>
                  <a:pt x="3123159" y="507025"/>
                </a:lnTo>
                <a:lnTo>
                  <a:pt x="3123289" y="517556"/>
                </a:lnTo>
                <a:lnTo>
                  <a:pt x="3123159" y="528088"/>
                </a:lnTo>
                <a:lnTo>
                  <a:pt x="3122769" y="538490"/>
                </a:lnTo>
                <a:lnTo>
                  <a:pt x="3122119" y="548892"/>
                </a:lnTo>
                <a:lnTo>
                  <a:pt x="3121208" y="559163"/>
                </a:lnTo>
                <a:lnTo>
                  <a:pt x="3120038" y="569435"/>
                </a:lnTo>
                <a:lnTo>
                  <a:pt x="3118608" y="579577"/>
                </a:lnTo>
                <a:lnTo>
                  <a:pt x="3116917" y="589588"/>
                </a:lnTo>
                <a:lnTo>
                  <a:pt x="3115097" y="599600"/>
                </a:lnTo>
                <a:lnTo>
                  <a:pt x="3112886" y="609482"/>
                </a:lnTo>
                <a:lnTo>
                  <a:pt x="3110545" y="619233"/>
                </a:lnTo>
                <a:lnTo>
                  <a:pt x="3107814" y="628985"/>
                </a:lnTo>
                <a:lnTo>
                  <a:pt x="3104953" y="638736"/>
                </a:lnTo>
                <a:lnTo>
                  <a:pt x="3101962" y="648228"/>
                </a:lnTo>
                <a:lnTo>
                  <a:pt x="3098581" y="657590"/>
                </a:lnTo>
                <a:lnTo>
                  <a:pt x="3095070" y="666951"/>
                </a:lnTo>
                <a:lnTo>
                  <a:pt x="3091299" y="676053"/>
                </a:lnTo>
                <a:lnTo>
                  <a:pt x="3087267" y="685154"/>
                </a:lnTo>
                <a:lnTo>
                  <a:pt x="3083106" y="694126"/>
                </a:lnTo>
                <a:lnTo>
                  <a:pt x="3078685" y="702967"/>
                </a:lnTo>
                <a:lnTo>
                  <a:pt x="3074133" y="711678"/>
                </a:lnTo>
                <a:lnTo>
                  <a:pt x="3069322" y="720260"/>
                </a:lnTo>
                <a:lnTo>
                  <a:pt x="3064250" y="728711"/>
                </a:lnTo>
                <a:lnTo>
                  <a:pt x="3059048" y="737163"/>
                </a:lnTo>
                <a:lnTo>
                  <a:pt x="3053717" y="745354"/>
                </a:lnTo>
                <a:lnTo>
                  <a:pt x="3048125" y="753415"/>
                </a:lnTo>
                <a:lnTo>
                  <a:pt x="3042273" y="761347"/>
                </a:lnTo>
                <a:lnTo>
                  <a:pt x="3036291" y="769018"/>
                </a:lnTo>
                <a:lnTo>
                  <a:pt x="3030179" y="776689"/>
                </a:lnTo>
                <a:lnTo>
                  <a:pt x="3023807" y="784100"/>
                </a:lnTo>
                <a:lnTo>
                  <a:pt x="3017305" y="791512"/>
                </a:lnTo>
                <a:lnTo>
                  <a:pt x="3010673" y="798663"/>
                </a:lnTo>
                <a:lnTo>
                  <a:pt x="3003910" y="805684"/>
                </a:lnTo>
                <a:lnTo>
                  <a:pt x="2996888" y="812445"/>
                </a:lnTo>
                <a:lnTo>
                  <a:pt x="2989736" y="819076"/>
                </a:lnTo>
                <a:lnTo>
                  <a:pt x="2982323" y="825577"/>
                </a:lnTo>
                <a:lnTo>
                  <a:pt x="2974911" y="831948"/>
                </a:lnTo>
                <a:lnTo>
                  <a:pt x="2967239" y="838059"/>
                </a:lnTo>
                <a:lnTo>
                  <a:pt x="2959566" y="844040"/>
                </a:lnTo>
                <a:lnTo>
                  <a:pt x="2951634" y="849761"/>
                </a:lnTo>
                <a:lnTo>
                  <a:pt x="2943571" y="855352"/>
                </a:lnTo>
                <a:lnTo>
                  <a:pt x="2935378" y="860813"/>
                </a:lnTo>
                <a:lnTo>
                  <a:pt x="2927056" y="866014"/>
                </a:lnTo>
                <a:lnTo>
                  <a:pt x="2918473" y="871085"/>
                </a:lnTo>
                <a:lnTo>
                  <a:pt x="2909760" y="875896"/>
                </a:lnTo>
                <a:lnTo>
                  <a:pt x="2901047" y="880446"/>
                </a:lnTo>
                <a:lnTo>
                  <a:pt x="2892204" y="884867"/>
                </a:lnTo>
                <a:lnTo>
                  <a:pt x="2883231" y="889028"/>
                </a:lnTo>
                <a:lnTo>
                  <a:pt x="2874128" y="893058"/>
                </a:lnTo>
                <a:lnTo>
                  <a:pt x="2865025" y="896829"/>
                </a:lnTo>
                <a:lnTo>
                  <a:pt x="2855662" y="900340"/>
                </a:lnTo>
                <a:lnTo>
                  <a:pt x="2846299" y="903590"/>
                </a:lnTo>
                <a:lnTo>
                  <a:pt x="2836806" y="906711"/>
                </a:lnTo>
                <a:lnTo>
                  <a:pt x="2827183" y="909571"/>
                </a:lnTo>
                <a:lnTo>
                  <a:pt x="2817430" y="912302"/>
                </a:lnTo>
                <a:lnTo>
                  <a:pt x="2807677" y="914642"/>
                </a:lnTo>
                <a:lnTo>
                  <a:pt x="2797794" y="916852"/>
                </a:lnTo>
                <a:lnTo>
                  <a:pt x="2787780" y="918673"/>
                </a:lnTo>
                <a:lnTo>
                  <a:pt x="2777767" y="920363"/>
                </a:lnTo>
                <a:lnTo>
                  <a:pt x="2767494" y="921793"/>
                </a:lnTo>
                <a:lnTo>
                  <a:pt x="2757351" y="922963"/>
                </a:lnTo>
                <a:lnTo>
                  <a:pt x="2747077" y="923874"/>
                </a:lnTo>
                <a:lnTo>
                  <a:pt x="2736674" y="924524"/>
                </a:lnTo>
                <a:lnTo>
                  <a:pt x="2726271" y="924914"/>
                </a:lnTo>
                <a:lnTo>
                  <a:pt x="2715737" y="925044"/>
                </a:lnTo>
                <a:lnTo>
                  <a:pt x="2705204" y="924914"/>
                </a:lnTo>
                <a:lnTo>
                  <a:pt x="2694800" y="924524"/>
                </a:lnTo>
                <a:lnTo>
                  <a:pt x="2684397" y="923874"/>
                </a:lnTo>
                <a:lnTo>
                  <a:pt x="2674124" y="922963"/>
                </a:lnTo>
                <a:lnTo>
                  <a:pt x="2663850" y="921793"/>
                </a:lnTo>
                <a:lnTo>
                  <a:pt x="2653707" y="920363"/>
                </a:lnTo>
                <a:lnTo>
                  <a:pt x="2643694" y="918673"/>
                </a:lnTo>
                <a:lnTo>
                  <a:pt x="2633681" y="916852"/>
                </a:lnTo>
                <a:lnTo>
                  <a:pt x="2623797" y="914642"/>
                </a:lnTo>
                <a:lnTo>
                  <a:pt x="2614044" y="912302"/>
                </a:lnTo>
                <a:lnTo>
                  <a:pt x="2604291" y="909571"/>
                </a:lnTo>
                <a:lnTo>
                  <a:pt x="2594668" y="906711"/>
                </a:lnTo>
                <a:lnTo>
                  <a:pt x="2585175" y="903590"/>
                </a:lnTo>
                <a:lnTo>
                  <a:pt x="2575812" y="900340"/>
                </a:lnTo>
                <a:lnTo>
                  <a:pt x="2566449" y="896829"/>
                </a:lnTo>
                <a:lnTo>
                  <a:pt x="2557346" y="893058"/>
                </a:lnTo>
                <a:lnTo>
                  <a:pt x="2548243" y="889028"/>
                </a:lnTo>
                <a:lnTo>
                  <a:pt x="2539270" y="884867"/>
                </a:lnTo>
                <a:lnTo>
                  <a:pt x="2530427" y="880446"/>
                </a:lnTo>
                <a:lnTo>
                  <a:pt x="2521714" y="875896"/>
                </a:lnTo>
                <a:lnTo>
                  <a:pt x="2513131" y="871085"/>
                </a:lnTo>
                <a:lnTo>
                  <a:pt x="2504549" y="866014"/>
                </a:lnTo>
                <a:lnTo>
                  <a:pt x="2496226" y="860813"/>
                </a:lnTo>
                <a:lnTo>
                  <a:pt x="2488033" y="855352"/>
                </a:lnTo>
                <a:lnTo>
                  <a:pt x="2479971" y="849761"/>
                </a:lnTo>
                <a:lnTo>
                  <a:pt x="2472038" y="844040"/>
                </a:lnTo>
                <a:lnTo>
                  <a:pt x="2464366" y="838059"/>
                </a:lnTo>
                <a:lnTo>
                  <a:pt x="2456693" y="831948"/>
                </a:lnTo>
                <a:lnTo>
                  <a:pt x="2449281" y="825577"/>
                </a:lnTo>
                <a:lnTo>
                  <a:pt x="2441868" y="819076"/>
                </a:lnTo>
                <a:lnTo>
                  <a:pt x="2434716" y="812445"/>
                </a:lnTo>
                <a:lnTo>
                  <a:pt x="2427694" y="805684"/>
                </a:lnTo>
                <a:lnTo>
                  <a:pt x="2420932" y="798663"/>
                </a:lnTo>
                <a:lnTo>
                  <a:pt x="2414299" y="791512"/>
                </a:lnTo>
                <a:lnTo>
                  <a:pt x="2407797" y="784100"/>
                </a:lnTo>
                <a:lnTo>
                  <a:pt x="2401425" y="776689"/>
                </a:lnTo>
                <a:lnTo>
                  <a:pt x="2395313" y="769018"/>
                </a:lnTo>
                <a:lnTo>
                  <a:pt x="2389331" y="761347"/>
                </a:lnTo>
                <a:lnTo>
                  <a:pt x="2383479" y="753415"/>
                </a:lnTo>
                <a:lnTo>
                  <a:pt x="2377888" y="745354"/>
                </a:lnTo>
                <a:lnTo>
                  <a:pt x="2372556" y="737163"/>
                </a:lnTo>
                <a:lnTo>
                  <a:pt x="2367354" y="728711"/>
                </a:lnTo>
                <a:lnTo>
                  <a:pt x="2362283" y="720260"/>
                </a:lnTo>
                <a:lnTo>
                  <a:pt x="2357471" y="711678"/>
                </a:lnTo>
                <a:lnTo>
                  <a:pt x="2352920" y="702967"/>
                </a:lnTo>
                <a:lnTo>
                  <a:pt x="2348498" y="694126"/>
                </a:lnTo>
                <a:lnTo>
                  <a:pt x="2344337" y="685154"/>
                </a:lnTo>
                <a:lnTo>
                  <a:pt x="2340305" y="676053"/>
                </a:lnTo>
                <a:lnTo>
                  <a:pt x="2336534" y="666951"/>
                </a:lnTo>
                <a:lnTo>
                  <a:pt x="2333023" y="657590"/>
                </a:lnTo>
                <a:lnTo>
                  <a:pt x="2329772" y="648228"/>
                </a:lnTo>
                <a:lnTo>
                  <a:pt x="2326651" y="638736"/>
                </a:lnTo>
                <a:lnTo>
                  <a:pt x="2323790" y="628985"/>
                </a:lnTo>
                <a:lnTo>
                  <a:pt x="2321059" y="619233"/>
                </a:lnTo>
                <a:lnTo>
                  <a:pt x="2318718" y="609482"/>
                </a:lnTo>
                <a:lnTo>
                  <a:pt x="2316508" y="599600"/>
                </a:lnTo>
                <a:lnTo>
                  <a:pt x="2314687" y="589588"/>
                </a:lnTo>
                <a:lnTo>
                  <a:pt x="2312997" y="579577"/>
                </a:lnTo>
                <a:lnTo>
                  <a:pt x="2311566" y="569435"/>
                </a:lnTo>
                <a:lnTo>
                  <a:pt x="2310396" y="559163"/>
                </a:lnTo>
                <a:lnTo>
                  <a:pt x="2309486" y="548892"/>
                </a:lnTo>
                <a:lnTo>
                  <a:pt x="2308835" y="538490"/>
                </a:lnTo>
                <a:lnTo>
                  <a:pt x="2308445" y="528088"/>
                </a:lnTo>
                <a:lnTo>
                  <a:pt x="2308315" y="517556"/>
                </a:lnTo>
                <a:lnTo>
                  <a:pt x="2308445" y="507025"/>
                </a:lnTo>
                <a:lnTo>
                  <a:pt x="2308835" y="496623"/>
                </a:lnTo>
                <a:lnTo>
                  <a:pt x="2309486" y="486221"/>
                </a:lnTo>
                <a:lnTo>
                  <a:pt x="2310396" y="475949"/>
                </a:lnTo>
                <a:lnTo>
                  <a:pt x="2311566" y="465678"/>
                </a:lnTo>
                <a:lnTo>
                  <a:pt x="2312997" y="455536"/>
                </a:lnTo>
                <a:lnTo>
                  <a:pt x="2314687" y="445524"/>
                </a:lnTo>
                <a:lnTo>
                  <a:pt x="2316508" y="435513"/>
                </a:lnTo>
                <a:lnTo>
                  <a:pt x="2318718" y="425631"/>
                </a:lnTo>
                <a:lnTo>
                  <a:pt x="2321059" y="415880"/>
                </a:lnTo>
                <a:lnTo>
                  <a:pt x="2323790" y="406128"/>
                </a:lnTo>
                <a:lnTo>
                  <a:pt x="2326651" y="396506"/>
                </a:lnTo>
                <a:lnTo>
                  <a:pt x="2329772" y="387015"/>
                </a:lnTo>
                <a:lnTo>
                  <a:pt x="2333023" y="377653"/>
                </a:lnTo>
                <a:lnTo>
                  <a:pt x="2336534" y="368292"/>
                </a:lnTo>
                <a:lnTo>
                  <a:pt x="2340305" y="359060"/>
                </a:lnTo>
                <a:lnTo>
                  <a:pt x="2344337" y="350089"/>
                </a:lnTo>
                <a:lnTo>
                  <a:pt x="2348498" y="341117"/>
                </a:lnTo>
                <a:lnTo>
                  <a:pt x="2352920" y="332276"/>
                </a:lnTo>
                <a:lnTo>
                  <a:pt x="2357471" y="323564"/>
                </a:lnTo>
                <a:lnTo>
                  <a:pt x="2362283" y="314983"/>
                </a:lnTo>
                <a:lnTo>
                  <a:pt x="2367354" y="306401"/>
                </a:lnTo>
                <a:lnTo>
                  <a:pt x="2372556" y="298080"/>
                </a:lnTo>
                <a:lnTo>
                  <a:pt x="2377888" y="289889"/>
                </a:lnTo>
                <a:lnTo>
                  <a:pt x="2383479" y="281827"/>
                </a:lnTo>
                <a:lnTo>
                  <a:pt x="2389331" y="273896"/>
                </a:lnTo>
                <a:lnTo>
                  <a:pt x="2395313" y="266225"/>
                </a:lnTo>
                <a:lnTo>
                  <a:pt x="2401425" y="258553"/>
                </a:lnTo>
                <a:lnTo>
                  <a:pt x="2407797" y="251012"/>
                </a:lnTo>
                <a:lnTo>
                  <a:pt x="2414299" y="243731"/>
                </a:lnTo>
                <a:lnTo>
                  <a:pt x="2420932" y="236580"/>
                </a:lnTo>
                <a:lnTo>
                  <a:pt x="2427694" y="229559"/>
                </a:lnTo>
                <a:lnTo>
                  <a:pt x="2434716" y="222798"/>
                </a:lnTo>
                <a:lnTo>
                  <a:pt x="2441868" y="216166"/>
                </a:lnTo>
                <a:lnTo>
                  <a:pt x="2449281" y="209535"/>
                </a:lnTo>
                <a:lnTo>
                  <a:pt x="2456693" y="203164"/>
                </a:lnTo>
                <a:lnTo>
                  <a:pt x="2464366" y="197053"/>
                </a:lnTo>
                <a:lnTo>
                  <a:pt x="2472038" y="191072"/>
                </a:lnTo>
                <a:lnTo>
                  <a:pt x="2479971" y="185221"/>
                </a:lnTo>
                <a:lnTo>
                  <a:pt x="2488033" y="179630"/>
                </a:lnTo>
                <a:lnTo>
                  <a:pt x="2496226" y="174300"/>
                </a:lnTo>
                <a:lnTo>
                  <a:pt x="2504549" y="169099"/>
                </a:lnTo>
                <a:lnTo>
                  <a:pt x="2513131" y="164028"/>
                </a:lnTo>
                <a:lnTo>
                  <a:pt x="2521714" y="159217"/>
                </a:lnTo>
                <a:lnTo>
                  <a:pt x="2530427" y="154666"/>
                </a:lnTo>
                <a:lnTo>
                  <a:pt x="2539270" y="150246"/>
                </a:lnTo>
                <a:lnTo>
                  <a:pt x="2548243" y="146085"/>
                </a:lnTo>
                <a:lnTo>
                  <a:pt x="2557346" y="142054"/>
                </a:lnTo>
                <a:lnTo>
                  <a:pt x="2566449" y="138284"/>
                </a:lnTo>
                <a:lnTo>
                  <a:pt x="2575812" y="134773"/>
                </a:lnTo>
                <a:lnTo>
                  <a:pt x="2585175" y="131392"/>
                </a:lnTo>
                <a:lnTo>
                  <a:pt x="2594668" y="128402"/>
                </a:lnTo>
                <a:lnTo>
                  <a:pt x="2604291" y="125541"/>
                </a:lnTo>
                <a:lnTo>
                  <a:pt x="2614044" y="122811"/>
                </a:lnTo>
                <a:lnTo>
                  <a:pt x="2623797" y="120471"/>
                </a:lnTo>
                <a:lnTo>
                  <a:pt x="2633681" y="118260"/>
                </a:lnTo>
                <a:lnTo>
                  <a:pt x="2643694" y="116440"/>
                </a:lnTo>
                <a:lnTo>
                  <a:pt x="2653707" y="114750"/>
                </a:lnTo>
                <a:lnTo>
                  <a:pt x="2663850" y="113319"/>
                </a:lnTo>
                <a:lnTo>
                  <a:pt x="2674124" y="112149"/>
                </a:lnTo>
                <a:lnTo>
                  <a:pt x="2684397" y="111239"/>
                </a:lnTo>
                <a:lnTo>
                  <a:pt x="2694800" y="110589"/>
                </a:lnTo>
                <a:lnTo>
                  <a:pt x="2705204" y="110199"/>
                </a:lnTo>
                <a:lnTo>
                  <a:pt x="2715737" y="110069"/>
                </a:lnTo>
                <a:close/>
                <a:moveTo>
                  <a:pt x="2715737" y="65719"/>
                </a:moveTo>
                <a:lnTo>
                  <a:pt x="2704153" y="65979"/>
                </a:lnTo>
                <a:lnTo>
                  <a:pt x="2692570" y="66370"/>
                </a:lnTo>
                <a:lnTo>
                  <a:pt x="2680986" y="67151"/>
                </a:lnTo>
                <a:lnTo>
                  <a:pt x="2669663" y="68062"/>
                </a:lnTo>
                <a:lnTo>
                  <a:pt x="2658339" y="69363"/>
                </a:lnTo>
                <a:lnTo>
                  <a:pt x="2647016" y="70925"/>
                </a:lnTo>
                <a:lnTo>
                  <a:pt x="2635823" y="72877"/>
                </a:lnTo>
                <a:lnTo>
                  <a:pt x="2624760" y="74959"/>
                </a:lnTo>
                <a:lnTo>
                  <a:pt x="2613827" y="77301"/>
                </a:lnTo>
                <a:lnTo>
                  <a:pt x="2603024" y="80034"/>
                </a:lnTo>
                <a:lnTo>
                  <a:pt x="2592221" y="82897"/>
                </a:lnTo>
                <a:lnTo>
                  <a:pt x="2581549" y="86151"/>
                </a:lnTo>
                <a:lnTo>
                  <a:pt x="2571006" y="89534"/>
                </a:lnTo>
                <a:lnTo>
                  <a:pt x="2560594" y="93178"/>
                </a:lnTo>
                <a:lnTo>
                  <a:pt x="2550312" y="97212"/>
                </a:lnTo>
                <a:lnTo>
                  <a:pt x="2540030" y="101377"/>
                </a:lnTo>
                <a:lnTo>
                  <a:pt x="2530008" y="105671"/>
                </a:lnTo>
                <a:lnTo>
                  <a:pt x="2520116" y="110356"/>
                </a:lnTo>
                <a:lnTo>
                  <a:pt x="2510224" y="115302"/>
                </a:lnTo>
                <a:lnTo>
                  <a:pt x="2500593" y="120377"/>
                </a:lnTo>
                <a:lnTo>
                  <a:pt x="2491092" y="125712"/>
                </a:lnTo>
                <a:lnTo>
                  <a:pt x="2481721" y="131308"/>
                </a:lnTo>
                <a:lnTo>
                  <a:pt x="2472480" y="137034"/>
                </a:lnTo>
                <a:lnTo>
                  <a:pt x="2463369" y="143021"/>
                </a:lnTo>
                <a:lnTo>
                  <a:pt x="2454389" y="149267"/>
                </a:lnTo>
                <a:lnTo>
                  <a:pt x="2445668" y="155644"/>
                </a:lnTo>
                <a:lnTo>
                  <a:pt x="2437078" y="162281"/>
                </a:lnTo>
                <a:lnTo>
                  <a:pt x="2428618" y="169048"/>
                </a:lnTo>
                <a:lnTo>
                  <a:pt x="2420288" y="176076"/>
                </a:lnTo>
                <a:lnTo>
                  <a:pt x="2412219" y="183233"/>
                </a:lnTo>
                <a:lnTo>
                  <a:pt x="2404279" y="190651"/>
                </a:lnTo>
                <a:lnTo>
                  <a:pt x="2396470" y="198199"/>
                </a:lnTo>
                <a:lnTo>
                  <a:pt x="2388921" y="206007"/>
                </a:lnTo>
                <a:lnTo>
                  <a:pt x="2381502" y="214076"/>
                </a:lnTo>
                <a:lnTo>
                  <a:pt x="2374344" y="222144"/>
                </a:lnTo>
                <a:lnTo>
                  <a:pt x="2367316" y="230473"/>
                </a:lnTo>
                <a:lnTo>
                  <a:pt x="2360548" y="238932"/>
                </a:lnTo>
                <a:lnTo>
                  <a:pt x="2353910" y="247521"/>
                </a:lnTo>
                <a:lnTo>
                  <a:pt x="2347532" y="256240"/>
                </a:lnTo>
                <a:lnTo>
                  <a:pt x="2341285" y="265220"/>
                </a:lnTo>
                <a:lnTo>
                  <a:pt x="2335298" y="274329"/>
                </a:lnTo>
                <a:lnTo>
                  <a:pt x="2329571" y="283569"/>
                </a:lnTo>
                <a:lnTo>
                  <a:pt x="2323975" y="292939"/>
                </a:lnTo>
                <a:lnTo>
                  <a:pt x="2318638" y="302439"/>
                </a:lnTo>
                <a:lnTo>
                  <a:pt x="2313562" y="312069"/>
                </a:lnTo>
                <a:lnTo>
                  <a:pt x="2308616" y="321960"/>
                </a:lnTo>
                <a:lnTo>
                  <a:pt x="2304061" y="331850"/>
                </a:lnTo>
                <a:lnTo>
                  <a:pt x="2299636" y="341871"/>
                </a:lnTo>
                <a:lnTo>
                  <a:pt x="2295471" y="352151"/>
                </a:lnTo>
                <a:lnTo>
                  <a:pt x="2291436" y="362432"/>
                </a:lnTo>
                <a:lnTo>
                  <a:pt x="2287792" y="372843"/>
                </a:lnTo>
                <a:lnTo>
                  <a:pt x="2284408" y="383384"/>
                </a:lnTo>
                <a:lnTo>
                  <a:pt x="2281154" y="394056"/>
                </a:lnTo>
                <a:lnTo>
                  <a:pt x="2278291" y="404857"/>
                </a:lnTo>
                <a:lnTo>
                  <a:pt x="2275688" y="415658"/>
                </a:lnTo>
                <a:lnTo>
                  <a:pt x="2273215" y="426590"/>
                </a:lnTo>
                <a:lnTo>
                  <a:pt x="2271132" y="437652"/>
                </a:lnTo>
                <a:lnTo>
                  <a:pt x="2269310" y="448843"/>
                </a:lnTo>
                <a:lnTo>
                  <a:pt x="2267618" y="460165"/>
                </a:lnTo>
                <a:lnTo>
                  <a:pt x="2266316" y="471487"/>
                </a:lnTo>
                <a:lnTo>
                  <a:pt x="2265405" y="482809"/>
                </a:lnTo>
                <a:lnTo>
                  <a:pt x="2264624" y="494391"/>
                </a:lnTo>
                <a:lnTo>
                  <a:pt x="2264234" y="505974"/>
                </a:lnTo>
                <a:lnTo>
                  <a:pt x="2264104" y="517556"/>
                </a:lnTo>
                <a:lnTo>
                  <a:pt x="2264234" y="529138"/>
                </a:lnTo>
                <a:lnTo>
                  <a:pt x="2264624" y="540720"/>
                </a:lnTo>
                <a:lnTo>
                  <a:pt x="2265405" y="552303"/>
                </a:lnTo>
                <a:lnTo>
                  <a:pt x="2266316" y="563624"/>
                </a:lnTo>
                <a:lnTo>
                  <a:pt x="2267618" y="574946"/>
                </a:lnTo>
                <a:lnTo>
                  <a:pt x="2269310" y="586268"/>
                </a:lnTo>
                <a:lnTo>
                  <a:pt x="2271132" y="597460"/>
                </a:lnTo>
                <a:lnTo>
                  <a:pt x="2273215" y="608522"/>
                </a:lnTo>
                <a:lnTo>
                  <a:pt x="2275688" y="619453"/>
                </a:lnTo>
                <a:lnTo>
                  <a:pt x="2278291" y="630255"/>
                </a:lnTo>
                <a:lnTo>
                  <a:pt x="2281154" y="641186"/>
                </a:lnTo>
                <a:lnTo>
                  <a:pt x="2284408" y="651858"/>
                </a:lnTo>
                <a:lnTo>
                  <a:pt x="2287792" y="662399"/>
                </a:lnTo>
                <a:lnTo>
                  <a:pt x="2291436" y="672810"/>
                </a:lnTo>
                <a:lnTo>
                  <a:pt x="2295471" y="683090"/>
                </a:lnTo>
                <a:lnTo>
                  <a:pt x="2299636" y="693371"/>
                </a:lnTo>
                <a:lnTo>
                  <a:pt x="2304061" y="703392"/>
                </a:lnTo>
                <a:lnTo>
                  <a:pt x="2308616" y="713282"/>
                </a:lnTo>
                <a:lnTo>
                  <a:pt x="2313562" y="723173"/>
                </a:lnTo>
                <a:lnTo>
                  <a:pt x="2318638" y="732803"/>
                </a:lnTo>
                <a:lnTo>
                  <a:pt x="2323975" y="742303"/>
                </a:lnTo>
                <a:lnTo>
                  <a:pt x="2329571" y="751673"/>
                </a:lnTo>
                <a:lnTo>
                  <a:pt x="2335298" y="760913"/>
                </a:lnTo>
                <a:lnTo>
                  <a:pt x="2341285" y="770022"/>
                </a:lnTo>
                <a:lnTo>
                  <a:pt x="2347532" y="779002"/>
                </a:lnTo>
                <a:lnTo>
                  <a:pt x="2353910" y="787721"/>
                </a:lnTo>
                <a:lnTo>
                  <a:pt x="2360548" y="796310"/>
                </a:lnTo>
                <a:lnTo>
                  <a:pt x="2367316" y="804769"/>
                </a:lnTo>
                <a:lnTo>
                  <a:pt x="2374344" y="813098"/>
                </a:lnTo>
                <a:lnTo>
                  <a:pt x="2381502" y="821166"/>
                </a:lnTo>
                <a:lnTo>
                  <a:pt x="2388921" y="829105"/>
                </a:lnTo>
                <a:lnTo>
                  <a:pt x="2396470" y="836913"/>
                </a:lnTo>
                <a:lnTo>
                  <a:pt x="2404279" y="844461"/>
                </a:lnTo>
                <a:lnTo>
                  <a:pt x="2412219" y="851878"/>
                </a:lnTo>
                <a:lnTo>
                  <a:pt x="2420288" y="859036"/>
                </a:lnTo>
                <a:lnTo>
                  <a:pt x="2428618" y="866063"/>
                </a:lnTo>
                <a:lnTo>
                  <a:pt x="2437078" y="872831"/>
                </a:lnTo>
                <a:lnTo>
                  <a:pt x="2445668" y="879468"/>
                </a:lnTo>
                <a:lnTo>
                  <a:pt x="2454389" y="885844"/>
                </a:lnTo>
                <a:lnTo>
                  <a:pt x="2463369" y="892091"/>
                </a:lnTo>
                <a:lnTo>
                  <a:pt x="2472480" y="898077"/>
                </a:lnTo>
                <a:lnTo>
                  <a:pt x="2481721" y="903803"/>
                </a:lnTo>
                <a:lnTo>
                  <a:pt x="2491092" y="909399"/>
                </a:lnTo>
                <a:lnTo>
                  <a:pt x="2500593" y="914735"/>
                </a:lnTo>
                <a:lnTo>
                  <a:pt x="2510224" y="919810"/>
                </a:lnTo>
                <a:lnTo>
                  <a:pt x="2520116" y="924755"/>
                </a:lnTo>
                <a:lnTo>
                  <a:pt x="2530008" y="929310"/>
                </a:lnTo>
                <a:lnTo>
                  <a:pt x="2540030" y="933735"/>
                </a:lnTo>
                <a:lnTo>
                  <a:pt x="2550312" y="937899"/>
                </a:lnTo>
                <a:lnTo>
                  <a:pt x="2560594" y="941933"/>
                </a:lnTo>
                <a:lnTo>
                  <a:pt x="2571006" y="945577"/>
                </a:lnTo>
                <a:lnTo>
                  <a:pt x="2581549" y="948961"/>
                </a:lnTo>
                <a:lnTo>
                  <a:pt x="2592221" y="952214"/>
                </a:lnTo>
                <a:lnTo>
                  <a:pt x="2603024" y="955077"/>
                </a:lnTo>
                <a:lnTo>
                  <a:pt x="2613827" y="957680"/>
                </a:lnTo>
                <a:lnTo>
                  <a:pt x="2624760" y="960153"/>
                </a:lnTo>
                <a:lnTo>
                  <a:pt x="2635823" y="962235"/>
                </a:lnTo>
                <a:lnTo>
                  <a:pt x="2647016" y="964057"/>
                </a:lnTo>
                <a:lnTo>
                  <a:pt x="2658339" y="965749"/>
                </a:lnTo>
                <a:lnTo>
                  <a:pt x="2669663" y="967050"/>
                </a:lnTo>
                <a:lnTo>
                  <a:pt x="2680986" y="967961"/>
                </a:lnTo>
                <a:lnTo>
                  <a:pt x="2692570" y="968742"/>
                </a:lnTo>
                <a:lnTo>
                  <a:pt x="2704153" y="969132"/>
                </a:lnTo>
                <a:lnTo>
                  <a:pt x="2715737" y="969262"/>
                </a:lnTo>
                <a:lnTo>
                  <a:pt x="2727321" y="969132"/>
                </a:lnTo>
                <a:lnTo>
                  <a:pt x="2738904" y="968742"/>
                </a:lnTo>
                <a:lnTo>
                  <a:pt x="2750488" y="967961"/>
                </a:lnTo>
                <a:lnTo>
                  <a:pt x="2761811" y="967050"/>
                </a:lnTo>
                <a:lnTo>
                  <a:pt x="2773135" y="965749"/>
                </a:lnTo>
                <a:lnTo>
                  <a:pt x="2784458" y="964057"/>
                </a:lnTo>
                <a:lnTo>
                  <a:pt x="2795651" y="962235"/>
                </a:lnTo>
                <a:lnTo>
                  <a:pt x="2806714" y="960153"/>
                </a:lnTo>
                <a:lnTo>
                  <a:pt x="2817647" y="957680"/>
                </a:lnTo>
                <a:lnTo>
                  <a:pt x="2828450" y="955077"/>
                </a:lnTo>
                <a:lnTo>
                  <a:pt x="2839253" y="952214"/>
                </a:lnTo>
                <a:lnTo>
                  <a:pt x="2849925" y="948961"/>
                </a:lnTo>
                <a:lnTo>
                  <a:pt x="2860468" y="945577"/>
                </a:lnTo>
                <a:lnTo>
                  <a:pt x="2870880" y="941933"/>
                </a:lnTo>
                <a:lnTo>
                  <a:pt x="2881162" y="937899"/>
                </a:lnTo>
                <a:lnTo>
                  <a:pt x="2891445" y="933735"/>
                </a:lnTo>
                <a:lnTo>
                  <a:pt x="2901466" y="929310"/>
                </a:lnTo>
                <a:lnTo>
                  <a:pt x="2911358" y="924755"/>
                </a:lnTo>
                <a:lnTo>
                  <a:pt x="2921380" y="919810"/>
                </a:lnTo>
                <a:lnTo>
                  <a:pt x="2931011" y="914735"/>
                </a:lnTo>
                <a:lnTo>
                  <a:pt x="2940512" y="909399"/>
                </a:lnTo>
                <a:lnTo>
                  <a:pt x="2949884" y="903803"/>
                </a:lnTo>
                <a:lnTo>
                  <a:pt x="2959124" y="898077"/>
                </a:lnTo>
                <a:lnTo>
                  <a:pt x="2968235" y="892091"/>
                </a:lnTo>
                <a:lnTo>
                  <a:pt x="2977216" y="885844"/>
                </a:lnTo>
                <a:lnTo>
                  <a:pt x="2985936" y="879468"/>
                </a:lnTo>
                <a:lnTo>
                  <a:pt x="2994526" y="872831"/>
                </a:lnTo>
                <a:lnTo>
                  <a:pt x="3002986" y="866063"/>
                </a:lnTo>
                <a:lnTo>
                  <a:pt x="3011316" y="859036"/>
                </a:lnTo>
                <a:lnTo>
                  <a:pt x="3019386" y="851878"/>
                </a:lnTo>
                <a:lnTo>
                  <a:pt x="3027325" y="844461"/>
                </a:lnTo>
                <a:lnTo>
                  <a:pt x="3035134" y="836913"/>
                </a:lnTo>
                <a:lnTo>
                  <a:pt x="3042683" y="829105"/>
                </a:lnTo>
                <a:lnTo>
                  <a:pt x="3050102" y="821166"/>
                </a:lnTo>
                <a:lnTo>
                  <a:pt x="3057260" y="813098"/>
                </a:lnTo>
                <a:lnTo>
                  <a:pt x="3064289" y="804769"/>
                </a:lnTo>
                <a:lnTo>
                  <a:pt x="3071057" y="796310"/>
                </a:lnTo>
                <a:lnTo>
                  <a:pt x="3077694" y="787721"/>
                </a:lnTo>
                <a:lnTo>
                  <a:pt x="3084072" y="779002"/>
                </a:lnTo>
                <a:lnTo>
                  <a:pt x="3090319" y="770022"/>
                </a:lnTo>
                <a:lnTo>
                  <a:pt x="3096306" y="760913"/>
                </a:lnTo>
                <a:lnTo>
                  <a:pt x="3102033" y="751673"/>
                </a:lnTo>
                <a:lnTo>
                  <a:pt x="3107630" y="742303"/>
                </a:lnTo>
                <a:lnTo>
                  <a:pt x="3112966" y="732803"/>
                </a:lnTo>
                <a:lnTo>
                  <a:pt x="3118042" y="723173"/>
                </a:lnTo>
                <a:lnTo>
                  <a:pt x="3122988" y="713282"/>
                </a:lnTo>
                <a:lnTo>
                  <a:pt x="3127543" y="703392"/>
                </a:lnTo>
                <a:lnTo>
                  <a:pt x="3131968" y="693371"/>
                </a:lnTo>
                <a:lnTo>
                  <a:pt x="3136133" y="683090"/>
                </a:lnTo>
                <a:lnTo>
                  <a:pt x="3140168" y="672810"/>
                </a:lnTo>
                <a:lnTo>
                  <a:pt x="3143812" y="662399"/>
                </a:lnTo>
                <a:lnTo>
                  <a:pt x="3147196" y="651858"/>
                </a:lnTo>
                <a:lnTo>
                  <a:pt x="3150450" y="641186"/>
                </a:lnTo>
                <a:lnTo>
                  <a:pt x="3153314" y="630255"/>
                </a:lnTo>
                <a:lnTo>
                  <a:pt x="3156047" y="619453"/>
                </a:lnTo>
                <a:lnTo>
                  <a:pt x="3158390" y="608522"/>
                </a:lnTo>
                <a:lnTo>
                  <a:pt x="3160472" y="597460"/>
                </a:lnTo>
                <a:lnTo>
                  <a:pt x="3162294" y="586268"/>
                </a:lnTo>
                <a:lnTo>
                  <a:pt x="3163986" y="574946"/>
                </a:lnTo>
                <a:lnTo>
                  <a:pt x="3165288" y="563624"/>
                </a:lnTo>
                <a:lnTo>
                  <a:pt x="3166199" y="552303"/>
                </a:lnTo>
                <a:lnTo>
                  <a:pt x="3166980" y="540720"/>
                </a:lnTo>
                <a:lnTo>
                  <a:pt x="3167370" y="529138"/>
                </a:lnTo>
                <a:lnTo>
                  <a:pt x="3167631" y="517556"/>
                </a:lnTo>
                <a:lnTo>
                  <a:pt x="3167370" y="505974"/>
                </a:lnTo>
                <a:lnTo>
                  <a:pt x="3166980" y="494391"/>
                </a:lnTo>
                <a:lnTo>
                  <a:pt x="3166199" y="482809"/>
                </a:lnTo>
                <a:lnTo>
                  <a:pt x="3165288" y="471487"/>
                </a:lnTo>
                <a:lnTo>
                  <a:pt x="3163986" y="460165"/>
                </a:lnTo>
                <a:lnTo>
                  <a:pt x="3162294" y="448843"/>
                </a:lnTo>
                <a:lnTo>
                  <a:pt x="3160472" y="437652"/>
                </a:lnTo>
                <a:lnTo>
                  <a:pt x="3158390" y="426590"/>
                </a:lnTo>
                <a:lnTo>
                  <a:pt x="3156047" y="415658"/>
                </a:lnTo>
                <a:lnTo>
                  <a:pt x="3153314" y="404857"/>
                </a:lnTo>
                <a:lnTo>
                  <a:pt x="3150450" y="394056"/>
                </a:lnTo>
                <a:lnTo>
                  <a:pt x="3147196" y="383384"/>
                </a:lnTo>
                <a:lnTo>
                  <a:pt x="3143812" y="372843"/>
                </a:lnTo>
                <a:lnTo>
                  <a:pt x="3140168" y="362432"/>
                </a:lnTo>
                <a:lnTo>
                  <a:pt x="3136133" y="352151"/>
                </a:lnTo>
                <a:lnTo>
                  <a:pt x="3131968" y="341871"/>
                </a:lnTo>
                <a:lnTo>
                  <a:pt x="3127543" y="331850"/>
                </a:lnTo>
                <a:lnTo>
                  <a:pt x="3122988" y="321960"/>
                </a:lnTo>
                <a:lnTo>
                  <a:pt x="3118042" y="312069"/>
                </a:lnTo>
                <a:lnTo>
                  <a:pt x="3112966" y="302439"/>
                </a:lnTo>
                <a:lnTo>
                  <a:pt x="3107630" y="292939"/>
                </a:lnTo>
                <a:lnTo>
                  <a:pt x="3102033" y="283569"/>
                </a:lnTo>
                <a:lnTo>
                  <a:pt x="3096306" y="274329"/>
                </a:lnTo>
                <a:lnTo>
                  <a:pt x="3090319" y="265220"/>
                </a:lnTo>
                <a:lnTo>
                  <a:pt x="3084072" y="256240"/>
                </a:lnTo>
                <a:lnTo>
                  <a:pt x="3077694" y="247521"/>
                </a:lnTo>
                <a:lnTo>
                  <a:pt x="3071057" y="238932"/>
                </a:lnTo>
                <a:lnTo>
                  <a:pt x="3064289" y="230473"/>
                </a:lnTo>
                <a:lnTo>
                  <a:pt x="3057260" y="222144"/>
                </a:lnTo>
                <a:lnTo>
                  <a:pt x="3050102" y="214076"/>
                </a:lnTo>
                <a:lnTo>
                  <a:pt x="3042683" y="206007"/>
                </a:lnTo>
                <a:lnTo>
                  <a:pt x="3035134" y="198199"/>
                </a:lnTo>
                <a:lnTo>
                  <a:pt x="3027325" y="190651"/>
                </a:lnTo>
                <a:lnTo>
                  <a:pt x="3019386" y="183233"/>
                </a:lnTo>
                <a:lnTo>
                  <a:pt x="3011316" y="176076"/>
                </a:lnTo>
                <a:lnTo>
                  <a:pt x="3002986" y="169048"/>
                </a:lnTo>
                <a:lnTo>
                  <a:pt x="2994526" y="162281"/>
                </a:lnTo>
                <a:lnTo>
                  <a:pt x="2985936" y="155644"/>
                </a:lnTo>
                <a:lnTo>
                  <a:pt x="2977216" y="149267"/>
                </a:lnTo>
                <a:lnTo>
                  <a:pt x="2968235" y="143021"/>
                </a:lnTo>
                <a:lnTo>
                  <a:pt x="2959124" y="137034"/>
                </a:lnTo>
                <a:lnTo>
                  <a:pt x="2949884" y="131308"/>
                </a:lnTo>
                <a:lnTo>
                  <a:pt x="2940512" y="125712"/>
                </a:lnTo>
                <a:lnTo>
                  <a:pt x="2931011" y="120377"/>
                </a:lnTo>
                <a:lnTo>
                  <a:pt x="2921380" y="115302"/>
                </a:lnTo>
                <a:lnTo>
                  <a:pt x="2911358" y="110356"/>
                </a:lnTo>
                <a:lnTo>
                  <a:pt x="2901466" y="105671"/>
                </a:lnTo>
                <a:lnTo>
                  <a:pt x="2891445" y="101377"/>
                </a:lnTo>
                <a:lnTo>
                  <a:pt x="2881162" y="97212"/>
                </a:lnTo>
                <a:lnTo>
                  <a:pt x="2870880" y="93178"/>
                </a:lnTo>
                <a:lnTo>
                  <a:pt x="2860468" y="89534"/>
                </a:lnTo>
                <a:lnTo>
                  <a:pt x="2849925" y="86151"/>
                </a:lnTo>
                <a:lnTo>
                  <a:pt x="2839253" y="82897"/>
                </a:lnTo>
                <a:lnTo>
                  <a:pt x="2828450" y="80034"/>
                </a:lnTo>
                <a:lnTo>
                  <a:pt x="2817647" y="77301"/>
                </a:lnTo>
                <a:lnTo>
                  <a:pt x="2806714" y="74959"/>
                </a:lnTo>
                <a:lnTo>
                  <a:pt x="2795651" y="72877"/>
                </a:lnTo>
                <a:lnTo>
                  <a:pt x="2784458" y="70925"/>
                </a:lnTo>
                <a:lnTo>
                  <a:pt x="2773135" y="69363"/>
                </a:lnTo>
                <a:lnTo>
                  <a:pt x="2761811" y="68062"/>
                </a:lnTo>
                <a:lnTo>
                  <a:pt x="2750488" y="67151"/>
                </a:lnTo>
                <a:lnTo>
                  <a:pt x="2738904" y="66370"/>
                </a:lnTo>
                <a:lnTo>
                  <a:pt x="2727321" y="65979"/>
                </a:lnTo>
                <a:lnTo>
                  <a:pt x="2715737" y="65719"/>
                </a:lnTo>
                <a:close/>
                <a:moveTo>
                  <a:pt x="2709099" y="0"/>
                </a:moveTo>
                <a:lnTo>
                  <a:pt x="2715737" y="0"/>
                </a:lnTo>
                <a:lnTo>
                  <a:pt x="2722375" y="0"/>
                </a:lnTo>
                <a:lnTo>
                  <a:pt x="2729143" y="130"/>
                </a:lnTo>
                <a:lnTo>
                  <a:pt x="2735781" y="390"/>
                </a:lnTo>
                <a:lnTo>
                  <a:pt x="2742419" y="651"/>
                </a:lnTo>
                <a:lnTo>
                  <a:pt x="2748926" y="1041"/>
                </a:lnTo>
                <a:lnTo>
                  <a:pt x="2755564" y="1431"/>
                </a:lnTo>
                <a:lnTo>
                  <a:pt x="2762072" y="1952"/>
                </a:lnTo>
                <a:lnTo>
                  <a:pt x="2768579" y="2603"/>
                </a:lnTo>
                <a:lnTo>
                  <a:pt x="2775217" y="3383"/>
                </a:lnTo>
                <a:lnTo>
                  <a:pt x="2781595" y="4164"/>
                </a:lnTo>
                <a:lnTo>
                  <a:pt x="2788103" y="4945"/>
                </a:lnTo>
                <a:lnTo>
                  <a:pt x="2794480" y="5986"/>
                </a:lnTo>
                <a:lnTo>
                  <a:pt x="2800988" y="6897"/>
                </a:lnTo>
                <a:lnTo>
                  <a:pt x="2807365" y="8068"/>
                </a:lnTo>
                <a:lnTo>
                  <a:pt x="2813743" y="9240"/>
                </a:lnTo>
                <a:lnTo>
                  <a:pt x="2819990" y="10411"/>
                </a:lnTo>
                <a:lnTo>
                  <a:pt x="2826368" y="11842"/>
                </a:lnTo>
                <a:lnTo>
                  <a:pt x="2832615" y="13274"/>
                </a:lnTo>
                <a:lnTo>
                  <a:pt x="2838862" y="14705"/>
                </a:lnTo>
                <a:lnTo>
                  <a:pt x="2845110" y="16267"/>
                </a:lnTo>
                <a:lnTo>
                  <a:pt x="2851227" y="17829"/>
                </a:lnTo>
                <a:lnTo>
                  <a:pt x="2857344" y="19651"/>
                </a:lnTo>
                <a:lnTo>
                  <a:pt x="2863592" y="21342"/>
                </a:lnTo>
                <a:lnTo>
                  <a:pt x="2869579" y="23164"/>
                </a:lnTo>
                <a:lnTo>
                  <a:pt x="2875696" y="25116"/>
                </a:lnTo>
                <a:lnTo>
                  <a:pt x="2881683" y="27199"/>
                </a:lnTo>
                <a:lnTo>
                  <a:pt x="2887670" y="29281"/>
                </a:lnTo>
                <a:lnTo>
                  <a:pt x="2893657" y="31363"/>
                </a:lnTo>
                <a:lnTo>
                  <a:pt x="2905501" y="35918"/>
                </a:lnTo>
                <a:lnTo>
                  <a:pt x="2917345" y="40603"/>
                </a:lnTo>
                <a:lnTo>
                  <a:pt x="2928799" y="45678"/>
                </a:lnTo>
                <a:lnTo>
                  <a:pt x="2940252" y="51014"/>
                </a:lnTo>
                <a:lnTo>
                  <a:pt x="2951445" y="56610"/>
                </a:lnTo>
                <a:lnTo>
                  <a:pt x="2962508" y="62466"/>
                </a:lnTo>
                <a:lnTo>
                  <a:pt x="2973441" y="68582"/>
                </a:lnTo>
                <a:lnTo>
                  <a:pt x="2984244" y="74829"/>
                </a:lnTo>
                <a:lnTo>
                  <a:pt x="2994787" y="81466"/>
                </a:lnTo>
                <a:lnTo>
                  <a:pt x="3005199" y="88363"/>
                </a:lnTo>
                <a:lnTo>
                  <a:pt x="3015481" y="95391"/>
                </a:lnTo>
                <a:lnTo>
                  <a:pt x="3025503" y="102808"/>
                </a:lnTo>
                <a:lnTo>
                  <a:pt x="3035394" y="110356"/>
                </a:lnTo>
                <a:lnTo>
                  <a:pt x="3045026" y="118165"/>
                </a:lnTo>
                <a:lnTo>
                  <a:pt x="3054527" y="126103"/>
                </a:lnTo>
                <a:lnTo>
                  <a:pt x="3063898" y="134432"/>
                </a:lnTo>
                <a:lnTo>
                  <a:pt x="3072879" y="142891"/>
                </a:lnTo>
                <a:lnTo>
                  <a:pt x="3081859" y="151480"/>
                </a:lnTo>
                <a:lnTo>
                  <a:pt x="3090449" y="160459"/>
                </a:lnTo>
                <a:lnTo>
                  <a:pt x="3098909" y="169439"/>
                </a:lnTo>
                <a:lnTo>
                  <a:pt x="3107239" y="178809"/>
                </a:lnTo>
                <a:lnTo>
                  <a:pt x="3115179" y="188309"/>
                </a:lnTo>
                <a:lnTo>
                  <a:pt x="3122988" y="197939"/>
                </a:lnTo>
                <a:lnTo>
                  <a:pt x="3130537" y="207829"/>
                </a:lnTo>
                <a:lnTo>
                  <a:pt x="3137956" y="217980"/>
                </a:lnTo>
                <a:lnTo>
                  <a:pt x="3144984" y="228261"/>
                </a:lnTo>
                <a:lnTo>
                  <a:pt x="3151882" y="238672"/>
                </a:lnTo>
                <a:lnTo>
                  <a:pt x="3158520" y="249213"/>
                </a:lnTo>
                <a:lnTo>
                  <a:pt x="3164767" y="260014"/>
                </a:lnTo>
                <a:lnTo>
                  <a:pt x="3170884" y="270946"/>
                </a:lnTo>
                <a:lnTo>
                  <a:pt x="3176741" y="282007"/>
                </a:lnTo>
                <a:lnTo>
                  <a:pt x="3182338" y="293199"/>
                </a:lnTo>
                <a:lnTo>
                  <a:pt x="3187674" y="304651"/>
                </a:lnTo>
                <a:lnTo>
                  <a:pt x="3192750" y="316103"/>
                </a:lnTo>
                <a:lnTo>
                  <a:pt x="3197436" y="327816"/>
                </a:lnTo>
                <a:lnTo>
                  <a:pt x="3201991" y="339658"/>
                </a:lnTo>
                <a:lnTo>
                  <a:pt x="3204074" y="345645"/>
                </a:lnTo>
                <a:lnTo>
                  <a:pt x="3206156" y="351631"/>
                </a:lnTo>
                <a:lnTo>
                  <a:pt x="3208239" y="357617"/>
                </a:lnTo>
                <a:lnTo>
                  <a:pt x="3210191" y="363734"/>
                </a:lnTo>
                <a:lnTo>
                  <a:pt x="3212013" y="369720"/>
                </a:lnTo>
                <a:lnTo>
                  <a:pt x="3213705" y="375836"/>
                </a:lnTo>
                <a:lnTo>
                  <a:pt x="3215527" y="382083"/>
                </a:lnTo>
                <a:lnTo>
                  <a:pt x="3217089" y="388199"/>
                </a:lnTo>
                <a:lnTo>
                  <a:pt x="3218651" y="394446"/>
                </a:lnTo>
                <a:lnTo>
                  <a:pt x="3220082" y="400693"/>
                </a:lnTo>
                <a:lnTo>
                  <a:pt x="3221514" y="406939"/>
                </a:lnTo>
                <a:lnTo>
                  <a:pt x="3222816" y="413316"/>
                </a:lnTo>
                <a:lnTo>
                  <a:pt x="3224117" y="419562"/>
                </a:lnTo>
                <a:lnTo>
                  <a:pt x="3225289" y="425939"/>
                </a:lnTo>
                <a:lnTo>
                  <a:pt x="3226460" y="432316"/>
                </a:lnTo>
                <a:lnTo>
                  <a:pt x="3227371" y="438693"/>
                </a:lnTo>
                <a:lnTo>
                  <a:pt x="3228412" y="445200"/>
                </a:lnTo>
                <a:lnTo>
                  <a:pt x="3229193" y="451706"/>
                </a:lnTo>
                <a:lnTo>
                  <a:pt x="3229974" y="458083"/>
                </a:lnTo>
                <a:lnTo>
                  <a:pt x="3230755" y="464590"/>
                </a:lnTo>
                <a:lnTo>
                  <a:pt x="3231406" y="471227"/>
                </a:lnTo>
                <a:lnTo>
                  <a:pt x="3231926" y="477734"/>
                </a:lnTo>
                <a:lnTo>
                  <a:pt x="3232317" y="484371"/>
                </a:lnTo>
                <a:lnTo>
                  <a:pt x="3232707" y="490878"/>
                </a:lnTo>
                <a:lnTo>
                  <a:pt x="3232968" y="497515"/>
                </a:lnTo>
                <a:lnTo>
                  <a:pt x="3233228" y="504152"/>
                </a:lnTo>
                <a:lnTo>
                  <a:pt x="3233358" y="510919"/>
                </a:lnTo>
                <a:lnTo>
                  <a:pt x="3233358" y="517556"/>
                </a:lnTo>
                <a:lnTo>
                  <a:pt x="3233358" y="524193"/>
                </a:lnTo>
                <a:lnTo>
                  <a:pt x="3233228" y="530960"/>
                </a:lnTo>
                <a:lnTo>
                  <a:pt x="3232968" y="537597"/>
                </a:lnTo>
                <a:lnTo>
                  <a:pt x="3232707" y="544234"/>
                </a:lnTo>
                <a:lnTo>
                  <a:pt x="3232317" y="550741"/>
                </a:lnTo>
                <a:lnTo>
                  <a:pt x="3231926" y="557378"/>
                </a:lnTo>
                <a:lnTo>
                  <a:pt x="3231406" y="563885"/>
                </a:lnTo>
                <a:lnTo>
                  <a:pt x="3230755" y="570522"/>
                </a:lnTo>
                <a:lnTo>
                  <a:pt x="3229974" y="577029"/>
                </a:lnTo>
                <a:lnTo>
                  <a:pt x="3229193" y="583405"/>
                </a:lnTo>
                <a:lnTo>
                  <a:pt x="3228412" y="589912"/>
                </a:lnTo>
                <a:lnTo>
                  <a:pt x="3227371" y="596419"/>
                </a:lnTo>
                <a:lnTo>
                  <a:pt x="3226460" y="602796"/>
                </a:lnTo>
                <a:lnTo>
                  <a:pt x="3225289" y="609172"/>
                </a:lnTo>
                <a:lnTo>
                  <a:pt x="3224117" y="615549"/>
                </a:lnTo>
                <a:lnTo>
                  <a:pt x="3222816" y="621796"/>
                </a:lnTo>
                <a:lnTo>
                  <a:pt x="3221514" y="628173"/>
                </a:lnTo>
                <a:lnTo>
                  <a:pt x="3220082" y="634549"/>
                </a:lnTo>
                <a:lnTo>
                  <a:pt x="3218651" y="640796"/>
                </a:lnTo>
                <a:lnTo>
                  <a:pt x="3217089" y="647042"/>
                </a:lnTo>
                <a:lnTo>
                  <a:pt x="3215527" y="653159"/>
                </a:lnTo>
                <a:lnTo>
                  <a:pt x="3213705" y="659405"/>
                </a:lnTo>
                <a:lnTo>
                  <a:pt x="3212013" y="665522"/>
                </a:lnTo>
                <a:lnTo>
                  <a:pt x="3210191" y="671508"/>
                </a:lnTo>
                <a:lnTo>
                  <a:pt x="3208239" y="677625"/>
                </a:lnTo>
                <a:lnTo>
                  <a:pt x="3206156" y="683611"/>
                </a:lnTo>
                <a:lnTo>
                  <a:pt x="3204074" y="689597"/>
                </a:lnTo>
                <a:lnTo>
                  <a:pt x="3201991" y="695584"/>
                </a:lnTo>
                <a:lnTo>
                  <a:pt x="3197436" y="707426"/>
                </a:lnTo>
                <a:lnTo>
                  <a:pt x="3192750" y="719139"/>
                </a:lnTo>
                <a:lnTo>
                  <a:pt x="3187674" y="730591"/>
                </a:lnTo>
                <a:lnTo>
                  <a:pt x="3182338" y="742043"/>
                </a:lnTo>
                <a:lnTo>
                  <a:pt x="3176741" y="753234"/>
                </a:lnTo>
                <a:lnTo>
                  <a:pt x="3170884" y="764296"/>
                </a:lnTo>
                <a:lnTo>
                  <a:pt x="3164767" y="775228"/>
                </a:lnTo>
                <a:lnTo>
                  <a:pt x="3158520" y="786029"/>
                </a:lnTo>
                <a:lnTo>
                  <a:pt x="3151882" y="796570"/>
                </a:lnTo>
                <a:lnTo>
                  <a:pt x="3144984" y="806981"/>
                </a:lnTo>
                <a:lnTo>
                  <a:pt x="3137956" y="817262"/>
                </a:lnTo>
                <a:lnTo>
                  <a:pt x="3130537" y="827283"/>
                </a:lnTo>
                <a:lnTo>
                  <a:pt x="3122988" y="837173"/>
                </a:lnTo>
                <a:lnTo>
                  <a:pt x="3115179" y="846803"/>
                </a:lnTo>
                <a:lnTo>
                  <a:pt x="3107239" y="856303"/>
                </a:lnTo>
                <a:lnTo>
                  <a:pt x="3098909" y="865543"/>
                </a:lnTo>
                <a:lnTo>
                  <a:pt x="3090449" y="874653"/>
                </a:lnTo>
                <a:lnTo>
                  <a:pt x="3081859" y="883632"/>
                </a:lnTo>
                <a:lnTo>
                  <a:pt x="3072879" y="892221"/>
                </a:lnTo>
                <a:lnTo>
                  <a:pt x="3063898" y="900680"/>
                </a:lnTo>
                <a:lnTo>
                  <a:pt x="3054527" y="909009"/>
                </a:lnTo>
                <a:lnTo>
                  <a:pt x="3045026" y="916947"/>
                </a:lnTo>
                <a:lnTo>
                  <a:pt x="3035394" y="924755"/>
                </a:lnTo>
                <a:lnTo>
                  <a:pt x="3025503" y="932303"/>
                </a:lnTo>
                <a:lnTo>
                  <a:pt x="3015481" y="939721"/>
                </a:lnTo>
                <a:lnTo>
                  <a:pt x="3005199" y="946749"/>
                </a:lnTo>
                <a:lnTo>
                  <a:pt x="2994787" y="953646"/>
                </a:lnTo>
                <a:lnTo>
                  <a:pt x="2984244" y="960283"/>
                </a:lnTo>
                <a:lnTo>
                  <a:pt x="2973441" y="966529"/>
                </a:lnTo>
                <a:lnTo>
                  <a:pt x="2962508" y="972646"/>
                </a:lnTo>
                <a:lnTo>
                  <a:pt x="2951445" y="978502"/>
                </a:lnTo>
                <a:lnTo>
                  <a:pt x="2940252" y="984098"/>
                </a:lnTo>
                <a:lnTo>
                  <a:pt x="2928799" y="989434"/>
                </a:lnTo>
                <a:lnTo>
                  <a:pt x="2917345" y="994509"/>
                </a:lnTo>
                <a:lnTo>
                  <a:pt x="2905501" y="999194"/>
                </a:lnTo>
                <a:lnTo>
                  <a:pt x="2893657" y="1003749"/>
                </a:lnTo>
                <a:lnTo>
                  <a:pt x="2887670" y="1005831"/>
                </a:lnTo>
                <a:lnTo>
                  <a:pt x="2881683" y="1007913"/>
                </a:lnTo>
                <a:lnTo>
                  <a:pt x="2875696" y="1009995"/>
                </a:lnTo>
                <a:lnTo>
                  <a:pt x="2869579" y="1011817"/>
                </a:lnTo>
                <a:lnTo>
                  <a:pt x="2863592" y="1013769"/>
                </a:lnTo>
                <a:lnTo>
                  <a:pt x="2857344" y="1015461"/>
                </a:lnTo>
                <a:lnTo>
                  <a:pt x="2851227" y="1017153"/>
                </a:lnTo>
                <a:lnTo>
                  <a:pt x="2845110" y="1018845"/>
                </a:lnTo>
                <a:lnTo>
                  <a:pt x="2838862" y="1020406"/>
                </a:lnTo>
                <a:lnTo>
                  <a:pt x="2832615" y="1021838"/>
                </a:lnTo>
                <a:lnTo>
                  <a:pt x="2826368" y="1023269"/>
                </a:lnTo>
                <a:lnTo>
                  <a:pt x="2819990" y="1024571"/>
                </a:lnTo>
                <a:lnTo>
                  <a:pt x="2813743" y="1025872"/>
                </a:lnTo>
                <a:lnTo>
                  <a:pt x="2807365" y="1027043"/>
                </a:lnTo>
                <a:lnTo>
                  <a:pt x="2800988" y="1028084"/>
                </a:lnTo>
                <a:lnTo>
                  <a:pt x="2794480" y="1029125"/>
                </a:lnTo>
                <a:lnTo>
                  <a:pt x="2788103" y="1030167"/>
                </a:lnTo>
                <a:lnTo>
                  <a:pt x="2781595" y="1030947"/>
                </a:lnTo>
                <a:lnTo>
                  <a:pt x="2775217" y="1031728"/>
                </a:lnTo>
                <a:lnTo>
                  <a:pt x="2768579" y="1032509"/>
                </a:lnTo>
                <a:lnTo>
                  <a:pt x="2762072" y="1033030"/>
                </a:lnTo>
                <a:lnTo>
                  <a:pt x="2755564" y="1033680"/>
                </a:lnTo>
                <a:lnTo>
                  <a:pt x="2748926" y="1034071"/>
                </a:lnTo>
                <a:lnTo>
                  <a:pt x="2742419" y="1034461"/>
                </a:lnTo>
                <a:lnTo>
                  <a:pt x="2735781" y="1034721"/>
                </a:lnTo>
                <a:lnTo>
                  <a:pt x="2729143" y="1034982"/>
                </a:lnTo>
                <a:lnTo>
                  <a:pt x="2722375" y="1035112"/>
                </a:lnTo>
                <a:lnTo>
                  <a:pt x="2715737" y="1035112"/>
                </a:lnTo>
                <a:lnTo>
                  <a:pt x="2709099" y="1035112"/>
                </a:lnTo>
                <a:lnTo>
                  <a:pt x="2702331" y="1034982"/>
                </a:lnTo>
                <a:lnTo>
                  <a:pt x="2695693" y="1034721"/>
                </a:lnTo>
                <a:lnTo>
                  <a:pt x="2689056" y="1034461"/>
                </a:lnTo>
                <a:lnTo>
                  <a:pt x="2682548" y="1034071"/>
                </a:lnTo>
                <a:lnTo>
                  <a:pt x="2675910" y="1033680"/>
                </a:lnTo>
                <a:lnTo>
                  <a:pt x="2669402" y="1033030"/>
                </a:lnTo>
                <a:lnTo>
                  <a:pt x="2662765" y="1032509"/>
                </a:lnTo>
                <a:lnTo>
                  <a:pt x="2656257" y="1031728"/>
                </a:lnTo>
                <a:lnTo>
                  <a:pt x="2649879" y="1030947"/>
                </a:lnTo>
                <a:lnTo>
                  <a:pt x="2643372" y="1030167"/>
                </a:lnTo>
                <a:lnTo>
                  <a:pt x="2636864" y="1029125"/>
                </a:lnTo>
                <a:lnTo>
                  <a:pt x="2630486" y="1028084"/>
                </a:lnTo>
                <a:lnTo>
                  <a:pt x="2624109" y="1027043"/>
                </a:lnTo>
                <a:lnTo>
                  <a:pt x="2617731" y="1025872"/>
                </a:lnTo>
                <a:lnTo>
                  <a:pt x="2611484" y="1024571"/>
                </a:lnTo>
                <a:lnTo>
                  <a:pt x="2605106" y="1023269"/>
                </a:lnTo>
                <a:lnTo>
                  <a:pt x="2598859" y="1021838"/>
                </a:lnTo>
                <a:lnTo>
                  <a:pt x="2592612" y="1020406"/>
                </a:lnTo>
                <a:lnTo>
                  <a:pt x="2586364" y="1018845"/>
                </a:lnTo>
                <a:lnTo>
                  <a:pt x="2580247" y="1017153"/>
                </a:lnTo>
                <a:lnTo>
                  <a:pt x="2574000" y="1015461"/>
                </a:lnTo>
                <a:lnTo>
                  <a:pt x="2567883" y="1013769"/>
                </a:lnTo>
                <a:lnTo>
                  <a:pt x="2561895" y="1011817"/>
                </a:lnTo>
                <a:lnTo>
                  <a:pt x="2555778" y="1009995"/>
                </a:lnTo>
                <a:lnTo>
                  <a:pt x="2549791" y="1007913"/>
                </a:lnTo>
                <a:lnTo>
                  <a:pt x="2543804" y="1005831"/>
                </a:lnTo>
                <a:lnTo>
                  <a:pt x="2537817" y="1003749"/>
                </a:lnTo>
                <a:lnTo>
                  <a:pt x="2525973" y="999194"/>
                </a:lnTo>
                <a:lnTo>
                  <a:pt x="2514259" y="994509"/>
                </a:lnTo>
                <a:lnTo>
                  <a:pt x="2502806" y="989434"/>
                </a:lnTo>
                <a:lnTo>
                  <a:pt x="2491352" y="984098"/>
                </a:lnTo>
                <a:lnTo>
                  <a:pt x="2480159" y="978502"/>
                </a:lnTo>
                <a:lnTo>
                  <a:pt x="2469096" y="972646"/>
                </a:lnTo>
                <a:lnTo>
                  <a:pt x="2458163" y="966529"/>
                </a:lnTo>
                <a:lnTo>
                  <a:pt x="2447360" y="960283"/>
                </a:lnTo>
                <a:lnTo>
                  <a:pt x="2436818" y="953646"/>
                </a:lnTo>
                <a:lnTo>
                  <a:pt x="2426405" y="946749"/>
                </a:lnTo>
                <a:lnTo>
                  <a:pt x="2416123" y="939721"/>
                </a:lnTo>
                <a:lnTo>
                  <a:pt x="2406102" y="932303"/>
                </a:lnTo>
                <a:lnTo>
                  <a:pt x="2396210" y="924755"/>
                </a:lnTo>
                <a:lnTo>
                  <a:pt x="2386578" y="916947"/>
                </a:lnTo>
                <a:lnTo>
                  <a:pt x="2377077" y="909009"/>
                </a:lnTo>
                <a:lnTo>
                  <a:pt x="2367706" y="900680"/>
                </a:lnTo>
                <a:lnTo>
                  <a:pt x="2358726" y="892221"/>
                </a:lnTo>
                <a:lnTo>
                  <a:pt x="2349745" y="883632"/>
                </a:lnTo>
                <a:lnTo>
                  <a:pt x="2341155" y="874653"/>
                </a:lnTo>
                <a:lnTo>
                  <a:pt x="2332695" y="865543"/>
                </a:lnTo>
                <a:lnTo>
                  <a:pt x="2324365" y="856303"/>
                </a:lnTo>
                <a:lnTo>
                  <a:pt x="2316426" y="846803"/>
                </a:lnTo>
                <a:lnTo>
                  <a:pt x="2308616" y="837173"/>
                </a:lnTo>
                <a:lnTo>
                  <a:pt x="2301068" y="827283"/>
                </a:lnTo>
                <a:lnTo>
                  <a:pt x="2293649" y="817262"/>
                </a:lnTo>
                <a:lnTo>
                  <a:pt x="2286620" y="806981"/>
                </a:lnTo>
                <a:lnTo>
                  <a:pt x="2279722" y="796570"/>
                </a:lnTo>
                <a:lnTo>
                  <a:pt x="2273084" y="786029"/>
                </a:lnTo>
                <a:lnTo>
                  <a:pt x="2266837" y="775228"/>
                </a:lnTo>
                <a:lnTo>
                  <a:pt x="2260720" y="764296"/>
                </a:lnTo>
                <a:lnTo>
                  <a:pt x="2254863" y="753234"/>
                </a:lnTo>
                <a:lnTo>
                  <a:pt x="2249266" y="742043"/>
                </a:lnTo>
                <a:lnTo>
                  <a:pt x="2243930" y="730591"/>
                </a:lnTo>
                <a:lnTo>
                  <a:pt x="2238854" y="719139"/>
                </a:lnTo>
                <a:lnTo>
                  <a:pt x="2234169" y="707426"/>
                </a:lnTo>
                <a:lnTo>
                  <a:pt x="2229613" y="695584"/>
                </a:lnTo>
                <a:lnTo>
                  <a:pt x="2227531" y="689597"/>
                </a:lnTo>
                <a:lnTo>
                  <a:pt x="2225448" y="683611"/>
                </a:lnTo>
                <a:lnTo>
                  <a:pt x="2223366" y="677625"/>
                </a:lnTo>
                <a:lnTo>
                  <a:pt x="2221544" y="671508"/>
                </a:lnTo>
                <a:lnTo>
                  <a:pt x="2219591" y="665522"/>
                </a:lnTo>
                <a:lnTo>
                  <a:pt x="2217899" y="659405"/>
                </a:lnTo>
                <a:lnTo>
                  <a:pt x="2216207" y="653159"/>
                </a:lnTo>
                <a:lnTo>
                  <a:pt x="2214515" y="647042"/>
                </a:lnTo>
                <a:lnTo>
                  <a:pt x="2212953" y="640796"/>
                </a:lnTo>
                <a:lnTo>
                  <a:pt x="2211522" y="634549"/>
                </a:lnTo>
                <a:lnTo>
                  <a:pt x="2210090" y="628173"/>
                </a:lnTo>
                <a:lnTo>
                  <a:pt x="2208789" y="621796"/>
                </a:lnTo>
                <a:lnTo>
                  <a:pt x="2207487" y="615549"/>
                </a:lnTo>
                <a:lnTo>
                  <a:pt x="2206316" y="609172"/>
                </a:lnTo>
                <a:lnTo>
                  <a:pt x="2205144" y="602796"/>
                </a:lnTo>
                <a:lnTo>
                  <a:pt x="2204233" y="596419"/>
                </a:lnTo>
                <a:lnTo>
                  <a:pt x="2203192" y="589912"/>
                </a:lnTo>
                <a:lnTo>
                  <a:pt x="2202411" y="583405"/>
                </a:lnTo>
                <a:lnTo>
                  <a:pt x="2201630" y="577029"/>
                </a:lnTo>
                <a:lnTo>
                  <a:pt x="2200849" y="570522"/>
                </a:lnTo>
                <a:lnTo>
                  <a:pt x="2200329" y="563885"/>
                </a:lnTo>
                <a:lnTo>
                  <a:pt x="2199678" y="557378"/>
                </a:lnTo>
                <a:lnTo>
                  <a:pt x="2199287" y="550741"/>
                </a:lnTo>
                <a:lnTo>
                  <a:pt x="2198897" y="544234"/>
                </a:lnTo>
                <a:lnTo>
                  <a:pt x="2198637" y="537597"/>
                </a:lnTo>
                <a:lnTo>
                  <a:pt x="2198376" y="530960"/>
                </a:lnTo>
                <a:lnTo>
                  <a:pt x="2198246" y="524193"/>
                </a:lnTo>
                <a:lnTo>
                  <a:pt x="2198246" y="517556"/>
                </a:lnTo>
                <a:lnTo>
                  <a:pt x="2198246" y="510919"/>
                </a:lnTo>
                <a:lnTo>
                  <a:pt x="2198376" y="504152"/>
                </a:lnTo>
                <a:lnTo>
                  <a:pt x="2198637" y="497515"/>
                </a:lnTo>
                <a:lnTo>
                  <a:pt x="2198897" y="490878"/>
                </a:lnTo>
                <a:lnTo>
                  <a:pt x="2199287" y="484371"/>
                </a:lnTo>
                <a:lnTo>
                  <a:pt x="2199678" y="477734"/>
                </a:lnTo>
                <a:lnTo>
                  <a:pt x="2200329" y="471227"/>
                </a:lnTo>
                <a:lnTo>
                  <a:pt x="2200849" y="464590"/>
                </a:lnTo>
                <a:lnTo>
                  <a:pt x="2201630" y="458083"/>
                </a:lnTo>
                <a:lnTo>
                  <a:pt x="2202411" y="451706"/>
                </a:lnTo>
                <a:lnTo>
                  <a:pt x="2203192" y="445200"/>
                </a:lnTo>
                <a:lnTo>
                  <a:pt x="2204233" y="438693"/>
                </a:lnTo>
                <a:lnTo>
                  <a:pt x="2205144" y="432316"/>
                </a:lnTo>
                <a:lnTo>
                  <a:pt x="2206316" y="425939"/>
                </a:lnTo>
                <a:lnTo>
                  <a:pt x="2207487" y="419562"/>
                </a:lnTo>
                <a:lnTo>
                  <a:pt x="2208789" y="413316"/>
                </a:lnTo>
                <a:lnTo>
                  <a:pt x="2210090" y="406939"/>
                </a:lnTo>
                <a:lnTo>
                  <a:pt x="2211522" y="400693"/>
                </a:lnTo>
                <a:lnTo>
                  <a:pt x="2212953" y="394446"/>
                </a:lnTo>
                <a:lnTo>
                  <a:pt x="2214515" y="388199"/>
                </a:lnTo>
                <a:lnTo>
                  <a:pt x="2216207" y="382083"/>
                </a:lnTo>
                <a:lnTo>
                  <a:pt x="2217899" y="375836"/>
                </a:lnTo>
                <a:lnTo>
                  <a:pt x="2219591" y="369720"/>
                </a:lnTo>
                <a:lnTo>
                  <a:pt x="2221544" y="363734"/>
                </a:lnTo>
                <a:lnTo>
                  <a:pt x="2223366" y="357617"/>
                </a:lnTo>
                <a:lnTo>
                  <a:pt x="2225448" y="351631"/>
                </a:lnTo>
                <a:lnTo>
                  <a:pt x="2227531" y="345645"/>
                </a:lnTo>
                <a:lnTo>
                  <a:pt x="2229613" y="339658"/>
                </a:lnTo>
                <a:lnTo>
                  <a:pt x="2234169" y="327816"/>
                </a:lnTo>
                <a:lnTo>
                  <a:pt x="2238854" y="316103"/>
                </a:lnTo>
                <a:lnTo>
                  <a:pt x="2243930" y="304651"/>
                </a:lnTo>
                <a:lnTo>
                  <a:pt x="2249266" y="293199"/>
                </a:lnTo>
                <a:lnTo>
                  <a:pt x="2254863" y="282007"/>
                </a:lnTo>
                <a:lnTo>
                  <a:pt x="2260720" y="270946"/>
                </a:lnTo>
                <a:lnTo>
                  <a:pt x="2266837" y="260014"/>
                </a:lnTo>
                <a:lnTo>
                  <a:pt x="2273084" y="249213"/>
                </a:lnTo>
                <a:lnTo>
                  <a:pt x="2279722" y="238672"/>
                </a:lnTo>
                <a:lnTo>
                  <a:pt x="2286620" y="228261"/>
                </a:lnTo>
                <a:lnTo>
                  <a:pt x="2293649" y="217980"/>
                </a:lnTo>
                <a:lnTo>
                  <a:pt x="2301068" y="207829"/>
                </a:lnTo>
                <a:lnTo>
                  <a:pt x="2308616" y="197939"/>
                </a:lnTo>
                <a:lnTo>
                  <a:pt x="2316426" y="188309"/>
                </a:lnTo>
                <a:lnTo>
                  <a:pt x="2324365" y="178809"/>
                </a:lnTo>
                <a:lnTo>
                  <a:pt x="2332695" y="169439"/>
                </a:lnTo>
                <a:lnTo>
                  <a:pt x="2341155" y="160459"/>
                </a:lnTo>
                <a:lnTo>
                  <a:pt x="2349745" y="151480"/>
                </a:lnTo>
                <a:lnTo>
                  <a:pt x="2358726" y="142891"/>
                </a:lnTo>
                <a:lnTo>
                  <a:pt x="2367706" y="134432"/>
                </a:lnTo>
                <a:lnTo>
                  <a:pt x="2377077" y="126103"/>
                </a:lnTo>
                <a:lnTo>
                  <a:pt x="2386578" y="118165"/>
                </a:lnTo>
                <a:lnTo>
                  <a:pt x="2396210" y="110356"/>
                </a:lnTo>
                <a:lnTo>
                  <a:pt x="2406102" y="102808"/>
                </a:lnTo>
                <a:lnTo>
                  <a:pt x="2416123" y="95391"/>
                </a:lnTo>
                <a:lnTo>
                  <a:pt x="2426405" y="88363"/>
                </a:lnTo>
                <a:lnTo>
                  <a:pt x="2436818" y="81466"/>
                </a:lnTo>
                <a:lnTo>
                  <a:pt x="2447360" y="74829"/>
                </a:lnTo>
                <a:lnTo>
                  <a:pt x="2458163" y="68582"/>
                </a:lnTo>
                <a:lnTo>
                  <a:pt x="2469096" y="62466"/>
                </a:lnTo>
                <a:lnTo>
                  <a:pt x="2480159" y="56610"/>
                </a:lnTo>
                <a:lnTo>
                  <a:pt x="2491352" y="51014"/>
                </a:lnTo>
                <a:lnTo>
                  <a:pt x="2502806" y="45678"/>
                </a:lnTo>
                <a:lnTo>
                  <a:pt x="2514259" y="40603"/>
                </a:lnTo>
                <a:lnTo>
                  <a:pt x="2525973" y="35918"/>
                </a:lnTo>
                <a:lnTo>
                  <a:pt x="2537817" y="31363"/>
                </a:lnTo>
                <a:lnTo>
                  <a:pt x="2543804" y="29281"/>
                </a:lnTo>
                <a:lnTo>
                  <a:pt x="2549791" y="27199"/>
                </a:lnTo>
                <a:lnTo>
                  <a:pt x="2555778" y="25116"/>
                </a:lnTo>
                <a:lnTo>
                  <a:pt x="2561895" y="23164"/>
                </a:lnTo>
                <a:lnTo>
                  <a:pt x="2567883" y="21342"/>
                </a:lnTo>
                <a:lnTo>
                  <a:pt x="2574000" y="19651"/>
                </a:lnTo>
                <a:lnTo>
                  <a:pt x="2580247" y="17829"/>
                </a:lnTo>
                <a:lnTo>
                  <a:pt x="2586364" y="16267"/>
                </a:lnTo>
                <a:lnTo>
                  <a:pt x="2592612" y="14705"/>
                </a:lnTo>
                <a:lnTo>
                  <a:pt x="2598859" y="13274"/>
                </a:lnTo>
                <a:lnTo>
                  <a:pt x="2605106" y="11842"/>
                </a:lnTo>
                <a:lnTo>
                  <a:pt x="2611484" y="10411"/>
                </a:lnTo>
                <a:lnTo>
                  <a:pt x="2617731" y="9240"/>
                </a:lnTo>
                <a:lnTo>
                  <a:pt x="2624109" y="8068"/>
                </a:lnTo>
                <a:lnTo>
                  <a:pt x="2630486" y="6897"/>
                </a:lnTo>
                <a:lnTo>
                  <a:pt x="2636864" y="5986"/>
                </a:lnTo>
                <a:lnTo>
                  <a:pt x="2643372" y="4945"/>
                </a:lnTo>
                <a:lnTo>
                  <a:pt x="2649879" y="4164"/>
                </a:lnTo>
                <a:lnTo>
                  <a:pt x="2656257" y="3383"/>
                </a:lnTo>
                <a:lnTo>
                  <a:pt x="2662765" y="2603"/>
                </a:lnTo>
                <a:lnTo>
                  <a:pt x="2669402" y="1952"/>
                </a:lnTo>
                <a:lnTo>
                  <a:pt x="2675910" y="1431"/>
                </a:lnTo>
                <a:lnTo>
                  <a:pt x="2682548" y="1041"/>
                </a:lnTo>
                <a:lnTo>
                  <a:pt x="2689056" y="651"/>
                </a:lnTo>
                <a:lnTo>
                  <a:pt x="2695693" y="390"/>
                </a:lnTo>
                <a:lnTo>
                  <a:pt x="2702331" y="130"/>
                </a:lnTo>
                <a:lnTo>
                  <a:pt x="2709099" y="0"/>
                </a:lnTo>
                <a:close/>
              </a:path>
            </a:pathLst>
          </a:custGeom>
          <a:solidFill>
            <a:srgbClr val="595959"/>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 name="文本框 1"/>
          <p:cNvSpPr txBox="1"/>
          <p:nvPr/>
        </p:nvSpPr>
        <p:spPr>
          <a:xfrm>
            <a:off x="5105400" y="933570"/>
            <a:ext cx="4038600" cy="1446550"/>
          </a:xfrm>
          <a:prstGeom prst="rect">
            <a:avLst/>
          </a:prstGeom>
          <a:noFill/>
        </p:spPr>
        <p:txBody>
          <a:bodyPr wrap="square" rtlCol="0">
            <a:spAutoFit/>
          </a:bodyPr>
          <a:lstStyle/>
          <a:p>
            <a:r>
              <a:rPr lang="en-US" altLang="zh-CN" sz="8800" dirty="0" smtClean="0">
                <a:solidFill>
                  <a:srgbClr val="DB5355"/>
                </a:solidFill>
                <a:latin typeface="Broadway" panose="04040905080B02020502" pitchFamily="82" charset="0"/>
              </a:rPr>
              <a:t>3600</a:t>
            </a:r>
            <a:endParaRPr lang="zh-CN" altLang="en-US" sz="8800" dirty="0">
              <a:solidFill>
                <a:srgbClr val="DB5355"/>
              </a:solidFill>
              <a:latin typeface="Broadway" panose="04040905080B02020502" pitchFamily="82" charset="0"/>
            </a:endParaRPr>
          </a:p>
        </p:txBody>
      </p:sp>
      <p:sp>
        <p:nvSpPr>
          <p:cNvPr id="3" name="文本框 2"/>
          <p:cNvSpPr txBox="1"/>
          <p:nvPr/>
        </p:nvSpPr>
        <p:spPr>
          <a:xfrm>
            <a:off x="8077200" y="1450072"/>
            <a:ext cx="502920" cy="646331"/>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万</a:t>
            </a:r>
            <a:endParaRPr lang="zh-CN" altLang="en-US" sz="3600" dirty="0">
              <a:latin typeface="微软雅黑" panose="020B0503020204020204" pitchFamily="34" charset="-122"/>
              <a:ea typeface="微软雅黑" panose="020B0503020204020204" pitchFamily="34" charset="-122"/>
            </a:endParaRPr>
          </a:p>
        </p:txBody>
      </p:sp>
      <p:sp>
        <p:nvSpPr>
          <p:cNvPr id="44" name="KSO_Shape"/>
          <p:cNvSpPr>
            <a:spLocks/>
          </p:cNvSpPr>
          <p:nvPr/>
        </p:nvSpPr>
        <p:spPr bwMode="auto">
          <a:xfrm>
            <a:off x="3519489" y="2968361"/>
            <a:ext cx="1326831" cy="994303"/>
          </a:xfrm>
          <a:custGeom>
            <a:avLst/>
            <a:gdLst>
              <a:gd name="T0" fmla="*/ 186223 w 4950"/>
              <a:gd name="T1" fmla="*/ 870396 h 3662"/>
              <a:gd name="T2" fmla="*/ 534663 w 4950"/>
              <a:gd name="T3" fmla="*/ 870396 h 3662"/>
              <a:gd name="T4" fmla="*/ 74926 w 4950"/>
              <a:gd name="T5" fmla="*/ 586935 h 3662"/>
              <a:gd name="T6" fmla="*/ 1246820 w 4950"/>
              <a:gd name="T7" fmla="*/ 965004 h 3662"/>
              <a:gd name="T8" fmla="*/ 1479235 w 4950"/>
              <a:gd name="T9" fmla="*/ 1007578 h 3662"/>
              <a:gd name="T10" fmla="*/ 1651637 w 4950"/>
              <a:gd name="T11" fmla="*/ 896595 h 3662"/>
              <a:gd name="T12" fmla="*/ 1800397 w 4950"/>
              <a:gd name="T13" fmla="*/ 1147671 h 3662"/>
              <a:gd name="T14" fmla="*/ 1397763 w 4950"/>
              <a:gd name="T15" fmla="*/ 1332521 h 3662"/>
              <a:gd name="T16" fmla="*/ 446644 w 4950"/>
              <a:gd name="T17" fmla="*/ 1137119 h 3662"/>
              <a:gd name="T18" fmla="*/ 63650 w 4950"/>
              <a:gd name="T19" fmla="*/ 955907 h 3662"/>
              <a:gd name="T20" fmla="*/ 420093 w 4950"/>
              <a:gd name="T21" fmla="*/ 955907 h 3662"/>
              <a:gd name="T22" fmla="*/ 542665 w 4950"/>
              <a:gd name="T23" fmla="*/ 997026 h 3662"/>
              <a:gd name="T24" fmla="*/ 863827 w 4950"/>
              <a:gd name="T25" fmla="*/ 1099639 h 3662"/>
              <a:gd name="T26" fmla="*/ 872920 w 4950"/>
              <a:gd name="T27" fmla="*/ 950813 h 3662"/>
              <a:gd name="T28" fmla="*/ 974397 w 4950"/>
              <a:gd name="T29" fmla="*/ 910423 h 3662"/>
              <a:gd name="T30" fmla="*/ 976943 w 4950"/>
              <a:gd name="T31" fmla="*/ 985745 h 3662"/>
              <a:gd name="T32" fmla="*/ 1150435 w 4950"/>
              <a:gd name="T33" fmla="*/ 914789 h 3662"/>
              <a:gd name="T34" fmla="*/ 1706194 w 4950"/>
              <a:gd name="T35" fmla="*/ 590210 h 3662"/>
              <a:gd name="T36" fmla="*/ 1343205 w 4950"/>
              <a:gd name="T37" fmla="*/ 590210 h 3662"/>
              <a:gd name="T38" fmla="*/ 1337386 w 4950"/>
              <a:gd name="T39" fmla="*/ 639697 h 3662"/>
              <a:gd name="T40" fmla="*/ 1369029 w 4950"/>
              <a:gd name="T41" fmla="*/ 783793 h 3662"/>
              <a:gd name="T42" fmla="*/ 1376303 w 4950"/>
              <a:gd name="T43" fmla="*/ 799440 h 3662"/>
              <a:gd name="T44" fmla="*/ 1678552 w 4950"/>
              <a:gd name="T45" fmla="*/ 793982 h 3662"/>
              <a:gd name="T46" fmla="*/ 1688736 w 4950"/>
              <a:gd name="T47" fmla="*/ 657891 h 3662"/>
              <a:gd name="T48" fmla="*/ 1706558 w 4950"/>
              <a:gd name="T49" fmla="*/ 594577 h 3662"/>
              <a:gd name="T50" fmla="*/ 1215904 w 4950"/>
              <a:gd name="T51" fmla="*/ 467583 h 3662"/>
              <a:gd name="T52" fmla="*/ 627411 w 4950"/>
              <a:gd name="T53" fmla="*/ 270725 h 3662"/>
              <a:gd name="T54" fmla="*/ 693244 w 4950"/>
              <a:gd name="T55" fmla="*/ 640425 h 3662"/>
              <a:gd name="T56" fmla="*/ 804541 w 4950"/>
              <a:gd name="T57" fmla="*/ 842014 h 3662"/>
              <a:gd name="T58" fmla="*/ 934388 w 4950"/>
              <a:gd name="T59" fmla="*/ 851838 h 3662"/>
              <a:gd name="T60" fmla="*/ 1064235 w 4950"/>
              <a:gd name="T61" fmla="*/ 842014 h 3662"/>
              <a:gd name="T62" fmla="*/ 1179533 w 4950"/>
              <a:gd name="T63" fmla="*/ 647339 h 36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50" h="3662">
                <a:moveTo>
                  <a:pt x="134" y="2392"/>
                </a:moveTo>
                <a:cubicBezTo>
                  <a:pt x="512" y="2392"/>
                  <a:pt x="512" y="2392"/>
                  <a:pt x="512" y="2392"/>
                </a:cubicBezTo>
                <a:cubicBezTo>
                  <a:pt x="677" y="2556"/>
                  <a:pt x="901" y="2556"/>
                  <a:pt x="1065" y="2392"/>
                </a:cubicBezTo>
                <a:cubicBezTo>
                  <a:pt x="1470" y="2392"/>
                  <a:pt x="1470" y="2392"/>
                  <a:pt x="1470" y="2392"/>
                </a:cubicBezTo>
                <a:cubicBezTo>
                  <a:pt x="1436" y="2126"/>
                  <a:pt x="1402" y="1861"/>
                  <a:pt x="1368" y="1595"/>
                </a:cubicBezTo>
                <a:cubicBezTo>
                  <a:pt x="1161" y="1029"/>
                  <a:pt x="375" y="1059"/>
                  <a:pt x="206" y="1613"/>
                </a:cubicBezTo>
                <a:cubicBezTo>
                  <a:pt x="134" y="2392"/>
                  <a:pt x="134" y="2392"/>
                  <a:pt x="134" y="2392"/>
                </a:cubicBezTo>
                <a:close/>
                <a:moveTo>
                  <a:pt x="3428" y="2652"/>
                </a:moveTo>
                <a:cubicBezTo>
                  <a:pt x="3827" y="2460"/>
                  <a:pt x="3827" y="2460"/>
                  <a:pt x="3827" y="2460"/>
                </a:cubicBezTo>
                <a:cubicBezTo>
                  <a:pt x="4067" y="2769"/>
                  <a:pt x="4067" y="2769"/>
                  <a:pt x="4067" y="2769"/>
                </a:cubicBezTo>
                <a:cubicBezTo>
                  <a:pt x="4312" y="2773"/>
                  <a:pt x="4312" y="2773"/>
                  <a:pt x="4312" y="2773"/>
                </a:cubicBezTo>
                <a:cubicBezTo>
                  <a:pt x="4541" y="2464"/>
                  <a:pt x="4541" y="2464"/>
                  <a:pt x="4541" y="2464"/>
                </a:cubicBezTo>
                <a:cubicBezTo>
                  <a:pt x="4950" y="2676"/>
                  <a:pt x="4950" y="2676"/>
                  <a:pt x="4950" y="2676"/>
                </a:cubicBezTo>
                <a:cubicBezTo>
                  <a:pt x="4950" y="3154"/>
                  <a:pt x="4950" y="3154"/>
                  <a:pt x="4950" y="3154"/>
                </a:cubicBezTo>
                <a:cubicBezTo>
                  <a:pt x="3843" y="3154"/>
                  <a:pt x="3843" y="3154"/>
                  <a:pt x="3843" y="3154"/>
                </a:cubicBezTo>
                <a:cubicBezTo>
                  <a:pt x="3843" y="3662"/>
                  <a:pt x="3843" y="3662"/>
                  <a:pt x="3843" y="3662"/>
                </a:cubicBezTo>
                <a:cubicBezTo>
                  <a:pt x="1228" y="3662"/>
                  <a:pt x="1228" y="3662"/>
                  <a:pt x="1228" y="3662"/>
                </a:cubicBezTo>
                <a:cubicBezTo>
                  <a:pt x="1228" y="3125"/>
                  <a:pt x="1228" y="3125"/>
                  <a:pt x="1228" y="3125"/>
                </a:cubicBezTo>
                <a:cubicBezTo>
                  <a:pt x="0" y="3125"/>
                  <a:pt x="0" y="3125"/>
                  <a:pt x="0" y="3125"/>
                </a:cubicBezTo>
                <a:cubicBezTo>
                  <a:pt x="2" y="2943"/>
                  <a:pt x="57" y="2776"/>
                  <a:pt x="175" y="2627"/>
                </a:cubicBezTo>
                <a:cubicBezTo>
                  <a:pt x="263" y="2627"/>
                  <a:pt x="350" y="2627"/>
                  <a:pt x="437" y="2627"/>
                </a:cubicBezTo>
                <a:cubicBezTo>
                  <a:pt x="677" y="2890"/>
                  <a:pt x="916" y="2884"/>
                  <a:pt x="1155" y="2627"/>
                </a:cubicBezTo>
                <a:cubicBezTo>
                  <a:pt x="1240" y="2627"/>
                  <a:pt x="1325" y="2627"/>
                  <a:pt x="1409" y="2627"/>
                </a:cubicBezTo>
                <a:cubicBezTo>
                  <a:pt x="1441" y="2663"/>
                  <a:pt x="1469" y="2701"/>
                  <a:pt x="1492" y="2740"/>
                </a:cubicBezTo>
                <a:cubicBezTo>
                  <a:pt x="1975" y="2508"/>
                  <a:pt x="1975" y="2508"/>
                  <a:pt x="1975" y="2508"/>
                </a:cubicBezTo>
                <a:cubicBezTo>
                  <a:pt x="2375" y="3022"/>
                  <a:pt x="2375" y="3022"/>
                  <a:pt x="2375" y="3022"/>
                </a:cubicBezTo>
                <a:cubicBezTo>
                  <a:pt x="2477" y="2709"/>
                  <a:pt x="2477" y="2709"/>
                  <a:pt x="2477" y="2709"/>
                </a:cubicBezTo>
                <a:cubicBezTo>
                  <a:pt x="2400" y="2613"/>
                  <a:pt x="2400" y="2613"/>
                  <a:pt x="2400" y="2613"/>
                </a:cubicBezTo>
                <a:cubicBezTo>
                  <a:pt x="2485" y="2502"/>
                  <a:pt x="2485" y="2502"/>
                  <a:pt x="2485" y="2502"/>
                </a:cubicBezTo>
                <a:cubicBezTo>
                  <a:pt x="2679" y="2502"/>
                  <a:pt x="2679" y="2502"/>
                  <a:pt x="2679" y="2502"/>
                </a:cubicBezTo>
                <a:cubicBezTo>
                  <a:pt x="2763" y="2613"/>
                  <a:pt x="2763" y="2613"/>
                  <a:pt x="2763" y="2613"/>
                </a:cubicBezTo>
                <a:cubicBezTo>
                  <a:pt x="2686" y="2709"/>
                  <a:pt x="2686" y="2709"/>
                  <a:pt x="2686" y="2709"/>
                </a:cubicBezTo>
                <a:cubicBezTo>
                  <a:pt x="2782" y="3000"/>
                  <a:pt x="2782" y="3000"/>
                  <a:pt x="2782" y="3000"/>
                </a:cubicBezTo>
                <a:cubicBezTo>
                  <a:pt x="3163" y="2514"/>
                  <a:pt x="3163" y="2514"/>
                  <a:pt x="3163" y="2514"/>
                </a:cubicBezTo>
                <a:cubicBezTo>
                  <a:pt x="3428" y="2652"/>
                  <a:pt x="3428" y="2652"/>
                  <a:pt x="3428" y="2652"/>
                </a:cubicBezTo>
                <a:close/>
                <a:moveTo>
                  <a:pt x="4691" y="1622"/>
                </a:moveTo>
                <a:cubicBezTo>
                  <a:pt x="4686" y="1278"/>
                  <a:pt x="4503" y="1107"/>
                  <a:pt x="4175" y="1103"/>
                </a:cubicBezTo>
                <a:cubicBezTo>
                  <a:pt x="3896" y="1099"/>
                  <a:pt x="3687" y="1274"/>
                  <a:pt x="3693" y="1622"/>
                </a:cubicBezTo>
                <a:cubicBezTo>
                  <a:pt x="3674" y="1622"/>
                  <a:pt x="3674" y="1622"/>
                  <a:pt x="3674" y="1622"/>
                </a:cubicBezTo>
                <a:cubicBezTo>
                  <a:pt x="3672" y="1669"/>
                  <a:pt x="3671" y="1736"/>
                  <a:pt x="3677" y="1758"/>
                </a:cubicBezTo>
                <a:cubicBezTo>
                  <a:pt x="3681" y="1773"/>
                  <a:pt x="3701" y="1792"/>
                  <a:pt x="3722" y="1808"/>
                </a:cubicBezTo>
                <a:cubicBezTo>
                  <a:pt x="3764" y="2154"/>
                  <a:pt x="3764" y="2154"/>
                  <a:pt x="3764" y="2154"/>
                </a:cubicBezTo>
                <a:cubicBezTo>
                  <a:pt x="3764" y="2180"/>
                  <a:pt x="3764" y="2180"/>
                  <a:pt x="3764" y="2180"/>
                </a:cubicBezTo>
                <a:cubicBezTo>
                  <a:pt x="3784" y="2197"/>
                  <a:pt x="3784" y="2197"/>
                  <a:pt x="3784" y="2197"/>
                </a:cubicBezTo>
                <a:cubicBezTo>
                  <a:pt x="4074" y="2430"/>
                  <a:pt x="4297" y="2414"/>
                  <a:pt x="4593" y="2198"/>
                </a:cubicBezTo>
                <a:cubicBezTo>
                  <a:pt x="4615" y="2182"/>
                  <a:pt x="4615" y="2182"/>
                  <a:pt x="4615" y="2182"/>
                </a:cubicBezTo>
                <a:cubicBezTo>
                  <a:pt x="4615" y="2154"/>
                  <a:pt x="4615" y="2154"/>
                  <a:pt x="4615" y="2154"/>
                </a:cubicBezTo>
                <a:cubicBezTo>
                  <a:pt x="4643" y="1808"/>
                  <a:pt x="4643" y="1808"/>
                  <a:pt x="4643" y="1808"/>
                </a:cubicBezTo>
                <a:cubicBezTo>
                  <a:pt x="4664" y="1792"/>
                  <a:pt x="4685" y="1773"/>
                  <a:pt x="4689" y="1758"/>
                </a:cubicBezTo>
                <a:cubicBezTo>
                  <a:pt x="4694" y="1738"/>
                  <a:pt x="4693" y="1680"/>
                  <a:pt x="4692" y="1634"/>
                </a:cubicBezTo>
                <a:cubicBezTo>
                  <a:pt x="4691" y="1622"/>
                  <a:pt x="4691" y="1622"/>
                  <a:pt x="4691" y="1622"/>
                </a:cubicBezTo>
                <a:close/>
                <a:moveTo>
                  <a:pt x="3343" y="1285"/>
                </a:moveTo>
                <a:cubicBezTo>
                  <a:pt x="3468" y="744"/>
                  <a:pt x="3468" y="744"/>
                  <a:pt x="3468" y="744"/>
                </a:cubicBezTo>
                <a:cubicBezTo>
                  <a:pt x="3122" y="701"/>
                  <a:pt x="2501" y="0"/>
                  <a:pt x="1725" y="744"/>
                </a:cubicBezTo>
                <a:cubicBezTo>
                  <a:pt x="1825" y="1266"/>
                  <a:pt x="1825" y="1266"/>
                  <a:pt x="1825" y="1266"/>
                </a:cubicBezTo>
                <a:cubicBezTo>
                  <a:pt x="1838" y="1443"/>
                  <a:pt x="1864" y="1609"/>
                  <a:pt x="1906" y="1760"/>
                </a:cubicBezTo>
                <a:cubicBezTo>
                  <a:pt x="1965" y="1970"/>
                  <a:pt x="2055" y="2150"/>
                  <a:pt x="2190" y="2291"/>
                </a:cubicBezTo>
                <a:cubicBezTo>
                  <a:pt x="2212" y="2314"/>
                  <a:pt x="2212" y="2314"/>
                  <a:pt x="2212" y="2314"/>
                </a:cubicBezTo>
                <a:cubicBezTo>
                  <a:pt x="2244" y="2318"/>
                  <a:pt x="2244" y="2318"/>
                  <a:pt x="2244" y="2318"/>
                </a:cubicBezTo>
                <a:cubicBezTo>
                  <a:pt x="2354" y="2334"/>
                  <a:pt x="2462" y="2341"/>
                  <a:pt x="2569" y="2341"/>
                </a:cubicBezTo>
                <a:cubicBezTo>
                  <a:pt x="2677" y="2341"/>
                  <a:pt x="2784" y="2334"/>
                  <a:pt x="2895" y="2318"/>
                </a:cubicBezTo>
                <a:cubicBezTo>
                  <a:pt x="2926" y="2314"/>
                  <a:pt x="2926" y="2314"/>
                  <a:pt x="2926" y="2314"/>
                </a:cubicBezTo>
                <a:cubicBezTo>
                  <a:pt x="2948" y="2291"/>
                  <a:pt x="2948" y="2291"/>
                  <a:pt x="2948" y="2291"/>
                </a:cubicBezTo>
                <a:cubicBezTo>
                  <a:pt x="3078" y="2155"/>
                  <a:pt x="3176" y="1981"/>
                  <a:pt x="3243" y="1779"/>
                </a:cubicBezTo>
                <a:cubicBezTo>
                  <a:pt x="3292" y="1629"/>
                  <a:pt x="3326" y="1462"/>
                  <a:pt x="3343" y="1285"/>
                </a:cubicBezTo>
                <a:close/>
              </a:path>
            </a:pathLst>
          </a:custGeom>
          <a:solidFill>
            <a:srgbClr val="595959"/>
          </a:solidFill>
          <a:ln>
            <a:noFill/>
          </a:ln>
        </p:spPr>
        <p:txBody>
          <a:bodyPr anchor="ctr" anchorCtr="1"/>
          <a:lstStyle/>
          <a:p>
            <a:endParaRPr lang="zh-CN" altLang="en-US"/>
          </a:p>
        </p:txBody>
      </p:sp>
      <p:sp>
        <p:nvSpPr>
          <p:cNvPr id="45" name="文本框 44"/>
          <p:cNvSpPr txBox="1"/>
          <p:nvPr/>
        </p:nvSpPr>
        <p:spPr>
          <a:xfrm>
            <a:off x="5105400" y="2708275"/>
            <a:ext cx="3337560" cy="1446550"/>
          </a:xfrm>
          <a:prstGeom prst="rect">
            <a:avLst/>
          </a:prstGeom>
          <a:noFill/>
        </p:spPr>
        <p:txBody>
          <a:bodyPr wrap="square" rtlCol="0">
            <a:spAutoFit/>
          </a:bodyPr>
          <a:lstStyle/>
          <a:p>
            <a:r>
              <a:rPr lang="en-US" altLang="zh-CN" sz="8800" dirty="0" smtClean="0">
                <a:solidFill>
                  <a:srgbClr val="DB5355"/>
                </a:solidFill>
                <a:latin typeface="Broadway" panose="04040905080B02020502" pitchFamily="82" charset="0"/>
              </a:rPr>
              <a:t>2000</a:t>
            </a:r>
            <a:endParaRPr lang="zh-CN" altLang="en-US" sz="8800" dirty="0">
              <a:solidFill>
                <a:srgbClr val="DB5355"/>
              </a:solidFill>
              <a:latin typeface="Broadway" panose="04040905080B02020502" pitchFamily="82" charset="0"/>
            </a:endParaRPr>
          </a:p>
        </p:txBody>
      </p:sp>
      <p:sp>
        <p:nvSpPr>
          <p:cNvPr id="46" name="文本框 45"/>
          <p:cNvSpPr txBox="1"/>
          <p:nvPr/>
        </p:nvSpPr>
        <p:spPr>
          <a:xfrm>
            <a:off x="8153400" y="3302635"/>
            <a:ext cx="487680" cy="646331"/>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名</a:t>
            </a:r>
            <a:endParaRPr lang="zh-CN" altLang="en-US" sz="3600" dirty="0">
              <a:latin typeface="微软雅黑" panose="020B0503020204020204" pitchFamily="34" charset="-122"/>
              <a:ea typeface="微软雅黑" panose="020B0503020204020204" pitchFamily="34" charset="-122"/>
            </a:endParaRPr>
          </a:p>
        </p:txBody>
      </p:sp>
      <p:sp>
        <p:nvSpPr>
          <p:cNvPr id="56" name="KSO_Shape"/>
          <p:cNvSpPr>
            <a:spLocks noChangeArrowheads="1"/>
          </p:cNvSpPr>
          <p:nvPr/>
        </p:nvSpPr>
        <p:spPr bwMode="auto">
          <a:xfrm>
            <a:off x="3469323" y="4513898"/>
            <a:ext cx="1453197" cy="1182053"/>
          </a:xfrm>
          <a:custGeom>
            <a:avLst/>
            <a:gdLst>
              <a:gd name="T0" fmla="*/ 186959 w 11981237"/>
              <a:gd name="T1" fmla="*/ 80936 h 12554355"/>
              <a:gd name="T2" fmla="*/ 201434 w 11981237"/>
              <a:gd name="T3" fmla="*/ 95398 h 12554355"/>
              <a:gd name="T4" fmla="*/ 186959 w 11981237"/>
              <a:gd name="T5" fmla="*/ 109860 h 12554355"/>
              <a:gd name="T6" fmla="*/ 172483 w 11981237"/>
              <a:gd name="T7" fmla="*/ 95398 h 12554355"/>
              <a:gd name="T8" fmla="*/ 186959 w 11981237"/>
              <a:gd name="T9" fmla="*/ 80936 h 12554355"/>
              <a:gd name="T10" fmla="*/ 135384 w 11981237"/>
              <a:gd name="T11" fmla="*/ 74810 h 12554355"/>
              <a:gd name="T12" fmla="*/ 140604 w 11981237"/>
              <a:gd name="T13" fmla="*/ 77136 h 12554355"/>
              <a:gd name="T14" fmla="*/ 176652 w 11981237"/>
              <a:gd name="T15" fmla="*/ 113110 h 12554355"/>
              <a:gd name="T16" fmla="*/ 197725 w 11981237"/>
              <a:gd name="T17" fmla="*/ 113110 h 12554355"/>
              <a:gd name="T18" fmla="*/ 233541 w 11981237"/>
              <a:gd name="T19" fmla="*/ 77136 h 12554355"/>
              <a:gd name="T20" fmla="*/ 244039 w 11981237"/>
              <a:gd name="T21" fmla="*/ 76827 h 12554355"/>
              <a:gd name="T22" fmla="*/ 244271 w 11981237"/>
              <a:gd name="T23" fmla="*/ 87326 h 12554355"/>
              <a:gd name="T24" fmla="*/ 206602 w 11981237"/>
              <a:gd name="T25" fmla="*/ 124999 h 12554355"/>
              <a:gd name="T26" fmla="*/ 206679 w 11981237"/>
              <a:gd name="T27" fmla="*/ 250061 h 12554355"/>
              <a:gd name="T28" fmla="*/ 198574 w 11981237"/>
              <a:gd name="T29" fmla="*/ 258167 h 12554355"/>
              <a:gd name="T30" fmla="*/ 190392 w 11981237"/>
              <a:gd name="T31" fmla="*/ 250061 h 12554355"/>
              <a:gd name="T32" fmla="*/ 190392 w 11981237"/>
              <a:gd name="T33" fmla="*/ 182203 h 12554355"/>
              <a:gd name="T34" fmla="*/ 183753 w 11981237"/>
              <a:gd name="T35" fmla="*/ 182203 h 12554355"/>
              <a:gd name="T36" fmla="*/ 183753 w 11981237"/>
              <a:gd name="T37" fmla="*/ 250061 h 12554355"/>
              <a:gd name="T38" fmla="*/ 175648 w 11981237"/>
              <a:gd name="T39" fmla="*/ 258167 h 12554355"/>
              <a:gd name="T40" fmla="*/ 167466 w 11981237"/>
              <a:gd name="T41" fmla="*/ 250061 h 12554355"/>
              <a:gd name="T42" fmla="*/ 167466 w 11981237"/>
              <a:gd name="T43" fmla="*/ 124999 h 12554355"/>
              <a:gd name="T44" fmla="*/ 129874 w 11981237"/>
              <a:gd name="T45" fmla="*/ 87326 h 12554355"/>
              <a:gd name="T46" fmla="*/ 130106 w 11981237"/>
              <a:gd name="T47" fmla="*/ 76827 h 12554355"/>
              <a:gd name="T48" fmla="*/ 135384 w 11981237"/>
              <a:gd name="T49" fmla="*/ 74810 h 12554355"/>
              <a:gd name="T50" fmla="*/ 83316 w 11981237"/>
              <a:gd name="T51" fmla="*/ 8594 h 12554355"/>
              <a:gd name="T52" fmla="*/ 103649 w 11981237"/>
              <a:gd name="T53" fmla="*/ 29014 h 12554355"/>
              <a:gd name="T54" fmla="*/ 83316 w 11981237"/>
              <a:gd name="T55" fmla="*/ 49433 h 12554355"/>
              <a:gd name="T56" fmla="*/ 62982 w 11981237"/>
              <a:gd name="T57" fmla="*/ 29014 h 12554355"/>
              <a:gd name="T58" fmla="*/ 83316 w 11981237"/>
              <a:gd name="T59" fmla="*/ 8594 h 12554355"/>
              <a:gd name="T60" fmla="*/ 10664 w 11981237"/>
              <a:gd name="T61" fmla="*/ 4 h 12554355"/>
              <a:gd name="T62" fmla="*/ 17978 w 11981237"/>
              <a:gd name="T63" fmla="*/ 3266 h 12554355"/>
              <a:gd name="T64" fmla="*/ 68688 w 11981237"/>
              <a:gd name="T65" fmla="*/ 53984 h 12554355"/>
              <a:gd name="T66" fmla="*/ 98481 w 11981237"/>
              <a:gd name="T67" fmla="*/ 53984 h 12554355"/>
              <a:gd name="T68" fmla="*/ 148882 w 11981237"/>
              <a:gd name="T69" fmla="*/ 3266 h 12554355"/>
              <a:gd name="T70" fmla="*/ 163624 w 11981237"/>
              <a:gd name="T71" fmla="*/ 2880 h 12554355"/>
              <a:gd name="T72" fmla="*/ 164010 w 11981237"/>
              <a:gd name="T73" fmla="*/ 17624 h 12554355"/>
              <a:gd name="T74" fmla="*/ 110985 w 11981237"/>
              <a:gd name="T75" fmla="*/ 70735 h 12554355"/>
              <a:gd name="T76" fmla="*/ 111062 w 11981237"/>
              <a:gd name="T77" fmla="*/ 246742 h 12554355"/>
              <a:gd name="T78" fmla="*/ 99639 w 11981237"/>
              <a:gd name="T79" fmla="*/ 258167 h 12554355"/>
              <a:gd name="T80" fmla="*/ 88138 w 11981237"/>
              <a:gd name="T81" fmla="*/ 246742 h 12554355"/>
              <a:gd name="T82" fmla="*/ 88061 w 11981237"/>
              <a:gd name="T83" fmla="*/ 151251 h 12554355"/>
              <a:gd name="T84" fmla="*/ 78799 w 11981237"/>
              <a:gd name="T85" fmla="*/ 151251 h 12554355"/>
              <a:gd name="T86" fmla="*/ 78799 w 11981237"/>
              <a:gd name="T87" fmla="*/ 246742 h 12554355"/>
              <a:gd name="T88" fmla="*/ 67298 w 11981237"/>
              <a:gd name="T89" fmla="*/ 258167 h 12554355"/>
              <a:gd name="T90" fmla="*/ 55875 w 11981237"/>
              <a:gd name="T91" fmla="*/ 246742 h 12554355"/>
              <a:gd name="T92" fmla="*/ 55875 w 11981237"/>
              <a:gd name="T93" fmla="*/ 70735 h 12554355"/>
              <a:gd name="T94" fmla="*/ 2849 w 11981237"/>
              <a:gd name="T95" fmla="*/ 17624 h 12554355"/>
              <a:gd name="T96" fmla="*/ 3235 w 11981237"/>
              <a:gd name="T97" fmla="*/ 2880 h 12554355"/>
              <a:gd name="T98" fmla="*/ 10664 w 11981237"/>
              <a:gd name="T99" fmla="*/ 4 h 1255435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1981237" h="12554355">
                <a:moveTo>
                  <a:pt x="9093518" y="3935817"/>
                </a:moveTo>
                <a:cubicBezTo>
                  <a:pt x="9482358" y="3935817"/>
                  <a:pt x="9797575" y="4250679"/>
                  <a:pt x="9797575" y="4639080"/>
                </a:cubicBezTo>
                <a:cubicBezTo>
                  <a:pt x="9797575" y="5027480"/>
                  <a:pt x="9482358" y="5342343"/>
                  <a:pt x="9093518" y="5342343"/>
                </a:cubicBezTo>
                <a:cubicBezTo>
                  <a:pt x="8704678" y="5342343"/>
                  <a:pt x="8389461" y="5027480"/>
                  <a:pt x="8389461" y="4639080"/>
                </a:cubicBezTo>
                <a:cubicBezTo>
                  <a:pt x="8389461" y="4250679"/>
                  <a:pt x="8704678" y="3935817"/>
                  <a:pt x="9093518" y="3935817"/>
                </a:cubicBezTo>
                <a:close/>
                <a:moveTo>
                  <a:pt x="6584967" y="3637926"/>
                </a:moveTo>
                <a:cubicBezTo>
                  <a:pt x="6677422" y="3640272"/>
                  <a:pt x="6769407" y="3677813"/>
                  <a:pt x="6838865" y="3751018"/>
                </a:cubicBezTo>
                <a:cubicBezTo>
                  <a:pt x="6838865" y="3751018"/>
                  <a:pt x="6838865" y="3751018"/>
                  <a:pt x="8592216" y="5500423"/>
                </a:cubicBezTo>
                <a:cubicBezTo>
                  <a:pt x="8592216" y="5500423"/>
                  <a:pt x="8592216" y="5500423"/>
                  <a:pt x="9617194" y="5500423"/>
                </a:cubicBezTo>
                <a:lnTo>
                  <a:pt x="11359281" y="3751018"/>
                </a:lnTo>
                <a:cubicBezTo>
                  <a:pt x="11498198" y="3604608"/>
                  <a:pt x="11723468" y="3600854"/>
                  <a:pt x="11869893" y="3736002"/>
                </a:cubicBezTo>
                <a:cubicBezTo>
                  <a:pt x="12012564" y="3874903"/>
                  <a:pt x="12020073" y="4100148"/>
                  <a:pt x="11881156" y="4246558"/>
                </a:cubicBezTo>
                <a:cubicBezTo>
                  <a:pt x="11881156" y="4246558"/>
                  <a:pt x="11881156" y="4246558"/>
                  <a:pt x="10048961" y="6078553"/>
                </a:cubicBezTo>
                <a:cubicBezTo>
                  <a:pt x="10048961" y="6078553"/>
                  <a:pt x="10048961" y="6078553"/>
                  <a:pt x="10052716" y="12160176"/>
                </a:cubicBezTo>
                <a:cubicBezTo>
                  <a:pt x="10052716" y="12377913"/>
                  <a:pt x="9876254" y="12554355"/>
                  <a:pt x="9658493" y="12554355"/>
                </a:cubicBezTo>
                <a:cubicBezTo>
                  <a:pt x="9440733" y="12554355"/>
                  <a:pt x="9260517" y="12377913"/>
                  <a:pt x="9260517" y="12160176"/>
                </a:cubicBezTo>
                <a:cubicBezTo>
                  <a:pt x="9260517" y="12160176"/>
                  <a:pt x="9260517" y="12160176"/>
                  <a:pt x="9260517" y="8860332"/>
                </a:cubicBezTo>
                <a:cubicBezTo>
                  <a:pt x="9260517" y="8860332"/>
                  <a:pt x="9260517" y="8860332"/>
                  <a:pt x="8937630" y="8860332"/>
                </a:cubicBezTo>
                <a:cubicBezTo>
                  <a:pt x="8937630" y="8860332"/>
                  <a:pt x="8937630" y="8860332"/>
                  <a:pt x="8937630" y="12160176"/>
                </a:cubicBezTo>
                <a:cubicBezTo>
                  <a:pt x="8937630" y="12377913"/>
                  <a:pt x="8761168" y="12554355"/>
                  <a:pt x="8543407" y="12554355"/>
                </a:cubicBezTo>
                <a:cubicBezTo>
                  <a:pt x="8325646" y="12554355"/>
                  <a:pt x="8145431" y="12377913"/>
                  <a:pt x="8145431" y="12160176"/>
                </a:cubicBezTo>
                <a:cubicBezTo>
                  <a:pt x="8145431" y="12160176"/>
                  <a:pt x="8145431" y="12160176"/>
                  <a:pt x="8145431" y="6078553"/>
                </a:cubicBezTo>
                <a:cubicBezTo>
                  <a:pt x="8145431" y="6078553"/>
                  <a:pt x="8145431" y="6078553"/>
                  <a:pt x="6316990" y="4246558"/>
                </a:cubicBezTo>
                <a:cubicBezTo>
                  <a:pt x="6178073" y="4100148"/>
                  <a:pt x="6185582" y="3874903"/>
                  <a:pt x="6328253" y="3736002"/>
                </a:cubicBezTo>
                <a:cubicBezTo>
                  <a:pt x="6399589" y="3668428"/>
                  <a:pt x="6492513" y="3635580"/>
                  <a:pt x="6584967" y="3637926"/>
                </a:cubicBezTo>
                <a:close/>
                <a:moveTo>
                  <a:pt x="4052412" y="417917"/>
                </a:moveTo>
                <a:cubicBezTo>
                  <a:pt x="4598629" y="417917"/>
                  <a:pt x="5041424" y="862490"/>
                  <a:pt x="5041424" y="1410899"/>
                </a:cubicBezTo>
                <a:cubicBezTo>
                  <a:pt x="5041424" y="1959308"/>
                  <a:pt x="4598629" y="2403881"/>
                  <a:pt x="4052412" y="2403881"/>
                </a:cubicBezTo>
                <a:cubicBezTo>
                  <a:pt x="3506195" y="2403881"/>
                  <a:pt x="3063398" y="1959308"/>
                  <a:pt x="3063398" y="1410899"/>
                </a:cubicBezTo>
                <a:cubicBezTo>
                  <a:pt x="3063398" y="862490"/>
                  <a:pt x="3506195" y="417917"/>
                  <a:pt x="4052412" y="417917"/>
                </a:cubicBezTo>
                <a:close/>
                <a:moveTo>
                  <a:pt x="518710" y="212"/>
                </a:moveTo>
                <a:cubicBezTo>
                  <a:pt x="648229" y="3966"/>
                  <a:pt x="776810" y="57460"/>
                  <a:pt x="874419" y="158816"/>
                </a:cubicBezTo>
                <a:cubicBezTo>
                  <a:pt x="874419" y="158816"/>
                  <a:pt x="874419" y="158816"/>
                  <a:pt x="3340918" y="2625161"/>
                </a:cubicBezTo>
                <a:cubicBezTo>
                  <a:pt x="3340918" y="2625161"/>
                  <a:pt x="3340918" y="2625161"/>
                  <a:pt x="4790033" y="2625161"/>
                </a:cubicBezTo>
                <a:lnTo>
                  <a:pt x="7241515" y="158816"/>
                </a:lnTo>
                <a:cubicBezTo>
                  <a:pt x="7432978" y="-43897"/>
                  <a:pt x="7755838" y="-55159"/>
                  <a:pt x="7958564" y="140047"/>
                </a:cubicBezTo>
                <a:cubicBezTo>
                  <a:pt x="8161290" y="331498"/>
                  <a:pt x="8168798" y="654338"/>
                  <a:pt x="7977335" y="857051"/>
                </a:cubicBezTo>
                <a:cubicBezTo>
                  <a:pt x="7977335" y="857051"/>
                  <a:pt x="7977335" y="857051"/>
                  <a:pt x="5398210" y="3439768"/>
                </a:cubicBezTo>
                <a:cubicBezTo>
                  <a:pt x="5398210" y="3439768"/>
                  <a:pt x="5398210" y="3439768"/>
                  <a:pt x="5401965" y="11998771"/>
                </a:cubicBezTo>
                <a:cubicBezTo>
                  <a:pt x="5401965" y="12306594"/>
                  <a:pt x="5154188" y="12554355"/>
                  <a:pt x="4846345" y="12554355"/>
                </a:cubicBezTo>
                <a:cubicBezTo>
                  <a:pt x="4538502" y="12554355"/>
                  <a:pt x="4286972" y="12306594"/>
                  <a:pt x="4286972" y="11998771"/>
                </a:cubicBezTo>
                <a:cubicBezTo>
                  <a:pt x="4286972" y="11998771"/>
                  <a:pt x="4286972" y="11998771"/>
                  <a:pt x="4283218" y="7355136"/>
                </a:cubicBezTo>
                <a:cubicBezTo>
                  <a:pt x="4283218" y="7355136"/>
                  <a:pt x="4283218" y="7355136"/>
                  <a:pt x="3832716" y="7355136"/>
                </a:cubicBezTo>
                <a:cubicBezTo>
                  <a:pt x="3832716" y="7355136"/>
                  <a:pt x="3832716" y="7355136"/>
                  <a:pt x="3832716" y="11998771"/>
                </a:cubicBezTo>
                <a:cubicBezTo>
                  <a:pt x="3832716" y="12306594"/>
                  <a:pt x="3581186" y="12554355"/>
                  <a:pt x="3273343" y="12554355"/>
                </a:cubicBezTo>
                <a:cubicBezTo>
                  <a:pt x="2965500" y="12554355"/>
                  <a:pt x="2717723" y="12306594"/>
                  <a:pt x="2717723" y="11998771"/>
                </a:cubicBezTo>
                <a:cubicBezTo>
                  <a:pt x="2717723" y="11998771"/>
                  <a:pt x="2717723" y="11998771"/>
                  <a:pt x="2717723" y="3439768"/>
                </a:cubicBezTo>
                <a:cubicBezTo>
                  <a:pt x="2717723" y="3439768"/>
                  <a:pt x="2717723" y="3439768"/>
                  <a:pt x="138599" y="857051"/>
                </a:cubicBezTo>
                <a:cubicBezTo>
                  <a:pt x="-52865" y="654338"/>
                  <a:pt x="-45356" y="331498"/>
                  <a:pt x="157370" y="140047"/>
                </a:cubicBezTo>
                <a:cubicBezTo>
                  <a:pt x="258733" y="42444"/>
                  <a:pt x="389191" y="-3542"/>
                  <a:pt x="518710" y="212"/>
                </a:cubicBezTo>
                <a:close/>
              </a:path>
            </a:pathLst>
          </a:custGeom>
          <a:solidFill>
            <a:srgbClr val="595959"/>
          </a:solidFill>
          <a:ln>
            <a:noFill/>
          </a:ln>
        </p:spPr>
        <p:txBody>
          <a:bodyPr anchor="ctr" anchorCtr="1"/>
          <a:lstStyle/>
          <a:p>
            <a:endParaRPr lang="zh-CN" altLang="en-US"/>
          </a:p>
        </p:txBody>
      </p:sp>
      <p:sp>
        <p:nvSpPr>
          <p:cNvPr id="57" name="文本框 56"/>
          <p:cNvSpPr txBox="1"/>
          <p:nvPr/>
        </p:nvSpPr>
        <p:spPr>
          <a:xfrm>
            <a:off x="5135880" y="4506278"/>
            <a:ext cx="3246120" cy="1446550"/>
          </a:xfrm>
          <a:prstGeom prst="rect">
            <a:avLst/>
          </a:prstGeom>
          <a:noFill/>
        </p:spPr>
        <p:txBody>
          <a:bodyPr wrap="square" rtlCol="0">
            <a:spAutoFit/>
          </a:bodyPr>
          <a:lstStyle/>
          <a:p>
            <a:r>
              <a:rPr lang="en-US" altLang="zh-CN" sz="8800" dirty="0" smtClean="0">
                <a:solidFill>
                  <a:srgbClr val="DB5355"/>
                </a:solidFill>
                <a:latin typeface="Broadway" panose="04040905080B02020502" pitchFamily="82" charset="0"/>
              </a:rPr>
              <a:t>8000</a:t>
            </a:r>
            <a:endParaRPr lang="zh-CN" altLang="en-US" sz="8800" dirty="0">
              <a:solidFill>
                <a:srgbClr val="DB5355"/>
              </a:solidFill>
              <a:latin typeface="Broadway" panose="04040905080B02020502" pitchFamily="82" charset="0"/>
            </a:endParaRPr>
          </a:p>
        </p:txBody>
      </p:sp>
      <p:sp>
        <p:nvSpPr>
          <p:cNvPr id="58" name="文本框 57"/>
          <p:cNvSpPr txBox="1"/>
          <p:nvPr/>
        </p:nvSpPr>
        <p:spPr>
          <a:xfrm>
            <a:off x="8138160" y="5107672"/>
            <a:ext cx="502920" cy="646331"/>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万</a:t>
            </a: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647566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泪滴形 10"/>
          <p:cNvSpPr/>
          <p:nvPr/>
        </p:nvSpPr>
        <p:spPr>
          <a:xfrm rot="10800000">
            <a:off x="6096000" y="2098676"/>
            <a:ext cx="1524000" cy="1447800"/>
          </a:xfrm>
          <a:prstGeom prst="teardrop">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泪滴形 2"/>
          <p:cNvSpPr/>
          <p:nvPr/>
        </p:nvSpPr>
        <p:spPr>
          <a:xfrm>
            <a:off x="4572000" y="3514725"/>
            <a:ext cx="1524000" cy="1447800"/>
          </a:xfrm>
          <a:prstGeom prst="teardrop">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sp>
        <p:nvSpPr>
          <p:cNvPr id="4" name="文本框 3"/>
          <p:cNvSpPr txBox="1"/>
          <p:nvPr/>
        </p:nvSpPr>
        <p:spPr>
          <a:xfrm>
            <a:off x="4883426" y="2439903"/>
            <a:ext cx="1212574" cy="830997"/>
          </a:xfrm>
          <a:prstGeom prst="rect">
            <a:avLst/>
          </a:prstGeom>
          <a:noFill/>
        </p:spPr>
        <p:txBody>
          <a:bodyPr wrap="square" rtlCol="0">
            <a:spAutoFit/>
          </a:bodyPr>
          <a:lstStyle/>
          <a:p>
            <a:r>
              <a:rPr lang="en-US" altLang="zh-CN" sz="4800" dirty="0" smtClean="0">
                <a:solidFill>
                  <a:srgbClr val="DB5355"/>
                </a:solidFill>
                <a:latin typeface="Broadway" panose="04040905080B02020502" pitchFamily="82" charset="0"/>
              </a:rPr>
              <a:t>01</a:t>
            </a:r>
            <a:endParaRPr lang="zh-CN" altLang="en-US" sz="4800" dirty="0">
              <a:solidFill>
                <a:srgbClr val="DB5355"/>
              </a:solidFill>
              <a:latin typeface="Broadway" panose="04040905080B02020502" pitchFamily="82" charset="0"/>
            </a:endParaRPr>
          </a:p>
        </p:txBody>
      </p:sp>
      <p:sp>
        <p:nvSpPr>
          <p:cNvPr id="5" name="文本框 4"/>
          <p:cNvSpPr txBox="1"/>
          <p:nvPr/>
        </p:nvSpPr>
        <p:spPr>
          <a:xfrm>
            <a:off x="6442544" y="2439903"/>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02</a:t>
            </a:r>
            <a:endParaRPr lang="zh-CN" altLang="en-US" sz="4800" dirty="0">
              <a:solidFill>
                <a:schemeClr val="bg1"/>
              </a:solidFill>
              <a:latin typeface="Broadway" panose="04040905080B02020502" pitchFamily="82" charset="0"/>
            </a:endParaRPr>
          </a:p>
        </p:txBody>
      </p:sp>
      <p:sp>
        <p:nvSpPr>
          <p:cNvPr id="8" name="文本框 7"/>
          <p:cNvSpPr txBox="1"/>
          <p:nvPr/>
        </p:nvSpPr>
        <p:spPr>
          <a:xfrm>
            <a:off x="4883426" y="3650511"/>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03</a:t>
            </a:r>
            <a:endParaRPr lang="zh-CN" altLang="en-US" sz="4800" dirty="0">
              <a:solidFill>
                <a:schemeClr val="bg1"/>
              </a:solidFill>
              <a:latin typeface="Broadway" panose="04040905080B02020502" pitchFamily="82" charset="0"/>
            </a:endParaRPr>
          </a:p>
        </p:txBody>
      </p:sp>
      <p:sp>
        <p:nvSpPr>
          <p:cNvPr id="9" name="文本框 8"/>
          <p:cNvSpPr txBox="1"/>
          <p:nvPr/>
        </p:nvSpPr>
        <p:spPr>
          <a:xfrm>
            <a:off x="6442544" y="3650511"/>
            <a:ext cx="1212574" cy="830997"/>
          </a:xfrm>
          <a:prstGeom prst="rect">
            <a:avLst/>
          </a:prstGeom>
          <a:noFill/>
        </p:spPr>
        <p:txBody>
          <a:bodyPr wrap="square" rtlCol="0">
            <a:spAutoFit/>
          </a:bodyPr>
          <a:lstStyle/>
          <a:p>
            <a:r>
              <a:rPr lang="en-US" altLang="zh-CN" sz="4800" dirty="0" smtClean="0">
                <a:solidFill>
                  <a:srgbClr val="DB5355"/>
                </a:solidFill>
                <a:latin typeface="Broadway" panose="04040905080B02020502" pitchFamily="82" charset="0"/>
              </a:rPr>
              <a:t>04</a:t>
            </a:r>
            <a:endParaRPr lang="zh-CN" altLang="en-US" sz="4800" dirty="0">
              <a:solidFill>
                <a:srgbClr val="DB5355"/>
              </a:solidFill>
              <a:latin typeface="Broadway" panose="04040905080B02020502" pitchFamily="82" charset="0"/>
            </a:endParaRPr>
          </a:p>
        </p:txBody>
      </p:sp>
      <p:sp>
        <p:nvSpPr>
          <p:cNvPr id="13" name="文本框 12"/>
          <p:cNvSpPr txBox="1"/>
          <p:nvPr/>
        </p:nvSpPr>
        <p:spPr>
          <a:xfrm>
            <a:off x="602615" y="1913014"/>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48335" y="1479068"/>
            <a:ext cx="4358640" cy="430374"/>
          </a:xfrm>
          <a:prstGeom prst="rect">
            <a:avLst/>
          </a:prstGeom>
          <a:noFill/>
        </p:spPr>
        <p:txBody>
          <a:bodyPr wrap="square" rtlCol="0">
            <a:spAutoFit/>
          </a:bodyPr>
          <a:lstStyle/>
          <a:p>
            <a:pPr>
              <a:lnSpc>
                <a:spcPct val="120000"/>
              </a:lnSpc>
            </a:pPr>
            <a:r>
              <a:rPr lang="zh-CN" altLang="en-US" sz="2000" b="1" dirty="0" smtClean="0">
                <a:solidFill>
                  <a:srgbClr val="595959"/>
                </a:solidFill>
                <a:latin typeface="微软雅黑" panose="020B0503020204020204" pitchFamily="34" charset="-122"/>
                <a:ea typeface="微软雅黑" panose="020B0503020204020204" pitchFamily="34" charset="-122"/>
              </a:rPr>
              <a:t>请在此处输入正文小标题</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7398385" y="4635259"/>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7444105" y="4201313"/>
            <a:ext cx="4358640" cy="430374"/>
          </a:xfrm>
          <a:prstGeom prst="rect">
            <a:avLst/>
          </a:prstGeom>
          <a:noFill/>
        </p:spPr>
        <p:txBody>
          <a:bodyPr wrap="square" rtlCol="0">
            <a:spAutoFit/>
          </a:bodyPr>
          <a:lstStyle/>
          <a:p>
            <a:pPr>
              <a:lnSpc>
                <a:spcPct val="120000"/>
              </a:lnSpc>
            </a:pPr>
            <a:r>
              <a:rPr lang="zh-CN" altLang="en-US" sz="2000" b="1" dirty="0" smtClean="0">
                <a:solidFill>
                  <a:srgbClr val="595959"/>
                </a:solidFill>
                <a:latin typeface="微软雅黑" panose="020B0503020204020204" pitchFamily="34" charset="-122"/>
                <a:ea typeface="微软雅黑" panose="020B0503020204020204" pitchFamily="34" charset="-122"/>
              </a:rPr>
              <a:t>请在此处输入正文小标题</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047865" y="1254762"/>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7093585" y="820816"/>
            <a:ext cx="4358640" cy="430374"/>
          </a:xfrm>
          <a:prstGeom prst="rect">
            <a:avLst/>
          </a:prstGeom>
          <a:noFill/>
        </p:spPr>
        <p:txBody>
          <a:bodyPr wrap="square" rtlCol="0">
            <a:spAutoFit/>
          </a:bodyPr>
          <a:lstStyle/>
          <a:p>
            <a:pPr>
              <a:lnSpc>
                <a:spcPct val="120000"/>
              </a:lnSpc>
            </a:pPr>
            <a:r>
              <a:rPr lang="zh-CN" altLang="en-US" sz="2000" b="1" dirty="0" smtClean="0">
                <a:solidFill>
                  <a:srgbClr val="595959"/>
                </a:solidFill>
                <a:latin typeface="微软雅黑" panose="020B0503020204020204" pitchFamily="34" charset="-122"/>
                <a:ea typeface="微软雅黑" panose="020B0503020204020204" pitchFamily="34" charset="-122"/>
              </a:rPr>
              <a:t>请在此处输入正文小标题</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028065" y="5013325"/>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073785" y="4579379"/>
            <a:ext cx="4358640" cy="430374"/>
          </a:xfrm>
          <a:prstGeom prst="rect">
            <a:avLst/>
          </a:prstGeom>
          <a:noFill/>
        </p:spPr>
        <p:txBody>
          <a:bodyPr wrap="square" rtlCol="0">
            <a:spAutoFit/>
          </a:bodyPr>
          <a:lstStyle/>
          <a:p>
            <a:pPr>
              <a:lnSpc>
                <a:spcPct val="120000"/>
              </a:lnSpc>
            </a:pPr>
            <a:r>
              <a:rPr lang="zh-CN" altLang="en-US" sz="2000" b="1" dirty="0" smtClean="0">
                <a:solidFill>
                  <a:srgbClr val="595959"/>
                </a:solidFill>
                <a:latin typeface="微软雅黑" panose="020B0503020204020204" pitchFamily="34" charset="-122"/>
                <a:ea typeface="微软雅黑" panose="020B0503020204020204" pitchFamily="34" charset="-122"/>
              </a:rPr>
              <a:t>请在此处输入正文小标题</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084929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graphicFrame>
        <p:nvGraphicFramePr>
          <p:cNvPr id="5" name="图表 4"/>
          <p:cNvGraphicFramePr/>
          <p:nvPr>
            <p:extLst>
              <p:ext uri="{D42A27DB-BD31-4B8C-83A1-F6EECF244321}">
                <p14:modId xmlns:p14="http://schemas.microsoft.com/office/powerpoint/2010/main" val="1050491054"/>
              </p:ext>
            </p:extLst>
          </p:nvPr>
        </p:nvGraphicFramePr>
        <p:xfrm>
          <a:off x="587375" y="1773238"/>
          <a:ext cx="5252720" cy="3808624"/>
        </p:xfrm>
        <a:graphic>
          <a:graphicData uri="http://schemas.openxmlformats.org/drawingml/2006/chart">
            <c:chart xmlns:c="http://schemas.openxmlformats.org/drawingml/2006/chart" xmlns:r="http://schemas.openxmlformats.org/officeDocument/2006/relationships" r:id="rId2"/>
          </a:graphicData>
        </a:graphic>
      </p:graphicFrame>
      <p:sp>
        <p:nvSpPr>
          <p:cNvPr id="8" name="文本框 7"/>
          <p:cNvSpPr txBox="1"/>
          <p:nvPr/>
        </p:nvSpPr>
        <p:spPr>
          <a:xfrm>
            <a:off x="6226244" y="1600279"/>
            <a:ext cx="1241922"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01</a:t>
            </a:r>
            <a:endParaRPr lang="zh-CN" altLang="en-US" sz="6600" dirty="0">
              <a:solidFill>
                <a:srgbClr val="DB5355"/>
              </a:solidFill>
              <a:latin typeface="Broadway" panose="04040905080B02020502" pitchFamily="82" charset="0"/>
            </a:endParaRPr>
          </a:p>
        </p:txBody>
      </p:sp>
      <p:sp>
        <p:nvSpPr>
          <p:cNvPr id="9" name="文本框 8"/>
          <p:cNvSpPr txBox="1"/>
          <p:nvPr/>
        </p:nvSpPr>
        <p:spPr>
          <a:xfrm>
            <a:off x="7430135" y="1773238"/>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226244" y="3011547"/>
            <a:ext cx="1424236"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02</a:t>
            </a:r>
            <a:endParaRPr lang="zh-CN" altLang="en-US" sz="6600" dirty="0">
              <a:solidFill>
                <a:srgbClr val="DB5355"/>
              </a:solidFill>
              <a:latin typeface="Broadway" panose="04040905080B02020502" pitchFamily="82" charset="0"/>
            </a:endParaRPr>
          </a:p>
        </p:txBody>
      </p:sp>
      <p:sp>
        <p:nvSpPr>
          <p:cNvPr id="11" name="文本框 10"/>
          <p:cNvSpPr txBox="1"/>
          <p:nvPr/>
        </p:nvSpPr>
        <p:spPr>
          <a:xfrm>
            <a:off x="7430135" y="3185743"/>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226244" y="4422815"/>
            <a:ext cx="1462971"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03</a:t>
            </a:r>
            <a:endParaRPr lang="zh-CN" altLang="en-US" sz="6600" dirty="0">
              <a:solidFill>
                <a:srgbClr val="DB5355"/>
              </a:solidFill>
              <a:latin typeface="Broadway" panose="04040905080B02020502" pitchFamily="82" charset="0"/>
            </a:endParaRPr>
          </a:p>
        </p:txBody>
      </p:sp>
      <p:sp>
        <p:nvSpPr>
          <p:cNvPr id="13" name="文本框 12"/>
          <p:cNvSpPr txBox="1"/>
          <p:nvPr/>
        </p:nvSpPr>
        <p:spPr>
          <a:xfrm>
            <a:off x="7430135" y="4598248"/>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207938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510748" y="0"/>
            <a:ext cx="993913" cy="2708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550504" y="1642040"/>
            <a:ext cx="1212574" cy="830997"/>
          </a:xfrm>
          <a:prstGeom prst="rect">
            <a:avLst/>
          </a:prstGeom>
          <a:noFill/>
        </p:spPr>
        <p:txBody>
          <a:bodyPr wrap="square" rtlCol="0">
            <a:spAutoFit/>
          </a:bodyPr>
          <a:lstStyle/>
          <a:p>
            <a:r>
              <a:rPr lang="en-US" altLang="zh-CN" sz="4800" dirty="0" smtClean="0">
                <a:solidFill>
                  <a:srgbClr val="DB5355"/>
                </a:solidFill>
                <a:latin typeface="Broadway" panose="04040905080B02020502" pitchFamily="82" charset="0"/>
              </a:rPr>
              <a:t>02</a:t>
            </a:r>
            <a:endParaRPr lang="zh-CN" altLang="en-US" sz="4800" dirty="0">
              <a:solidFill>
                <a:srgbClr val="DB5355"/>
              </a:solidFill>
              <a:latin typeface="Broadway" panose="04040905080B02020502" pitchFamily="82" charset="0"/>
            </a:endParaRPr>
          </a:p>
        </p:txBody>
      </p:sp>
      <p:sp>
        <p:nvSpPr>
          <p:cNvPr id="5" name="文本框 4"/>
          <p:cNvSpPr txBox="1"/>
          <p:nvPr/>
        </p:nvSpPr>
        <p:spPr>
          <a:xfrm>
            <a:off x="3867426" y="1708773"/>
            <a:ext cx="1659467" cy="523220"/>
          </a:xfrm>
          <a:prstGeom prst="rect">
            <a:avLst/>
          </a:prstGeom>
          <a:noFill/>
        </p:spPr>
        <p:txBody>
          <a:bodyPr wrap="square" rtlCol="0">
            <a:spAutoFit/>
          </a:bodyPr>
          <a:lstStyle/>
          <a:p>
            <a:r>
              <a:rPr lang="zh-CN" altLang="en-US" sz="2800" b="1" dirty="0">
                <a:solidFill>
                  <a:schemeClr val="bg1"/>
                </a:solidFill>
                <a:latin typeface="幼圆" panose="02010509060101010101" pitchFamily="49" charset="-122"/>
                <a:ea typeface="幼圆" panose="02010509060101010101" pitchFamily="49" charset="-122"/>
              </a:rPr>
              <a:t>请在此处</a:t>
            </a:r>
          </a:p>
        </p:txBody>
      </p:sp>
      <p:sp>
        <p:nvSpPr>
          <p:cNvPr id="6" name="文本框 5"/>
          <p:cNvSpPr txBox="1"/>
          <p:nvPr/>
        </p:nvSpPr>
        <p:spPr>
          <a:xfrm>
            <a:off x="3850493" y="2117013"/>
            <a:ext cx="5333264" cy="769441"/>
          </a:xfrm>
          <a:prstGeom prst="rect">
            <a:avLst/>
          </a:prstGeom>
          <a:noFill/>
        </p:spPr>
        <p:txBody>
          <a:bodyPr wrap="square" rtlCol="0">
            <a:spAutoFit/>
          </a:bodyPr>
          <a:lstStyle/>
          <a:p>
            <a:r>
              <a:rPr lang="zh-CN" altLang="en-US" sz="4400" b="1" dirty="0" smtClean="0">
                <a:solidFill>
                  <a:schemeClr val="bg1"/>
                </a:solidFill>
                <a:latin typeface="幼圆" panose="02010509060101010101" pitchFamily="49" charset="-122"/>
                <a:ea typeface="幼圆" panose="02010509060101010101" pitchFamily="49" charset="-122"/>
              </a:rPr>
              <a:t>添加幻灯片分节标题</a:t>
            </a:r>
            <a:endParaRPr lang="zh-CN" altLang="en-US" sz="4400" b="1" dirty="0">
              <a:solidFill>
                <a:schemeClr val="bg1"/>
              </a:solidFill>
              <a:latin typeface="幼圆" panose="02010509060101010101" pitchFamily="49" charset="-122"/>
              <a:ea typeface="幼圆" panose="02010509060101010101" pitchFamily="49" charset="-122"/>
            </a:endParaRPr>
          </a:p>
        </p:txBody>
      </p:sp>
      <p:sp>
        <p:nvSpPr>
          <p:cNvPr id="7" name="文本框 6"/>
          <p:cNvSpPr txBox="1"/>
          <p:nvPr/>
        </p:nvSpPr>
        <p:spPr>
          <a:xfrm>
            <a:off x="3901295" y="2828744"/>
            <a:ext cx="4758267" cy="461665"/>
          </a:xfrm>
          <a:prstGeom prst="rect">
            <a:avLst/>
          </a:prstGeom>
          <a:noFill/>
        </p:spPr>
        <p:txBody>
          <a:bodyPr wrap="square" rtlCol="0">
            <a:spAutoFit/>
          </a:bodyPr>
          <a:lstStyle/>
          <a:p>
            <a:r>
              <a:rPr lang="en-US" altLang="zh-CN" sz="2400" dirty="0" smtClean="0">
                <a:solidFill>
                  <a:schemeClr val="bg1"/>
                </a:solidFill>
              </a:rPr>
              <a:t>Please add your slide title here</a:t>
            </a:r>
            <a:endParaRPr lang="zh-CN" altLang="en-US" sz="2400" dirty="0">
              <a:solidFill>
                <a:schemeClr val="bg1"/>
              </a:solidFill>
            </a:endParaRPr>
          </a:p>
        </p:txBody>
      </p:sp>
      <p:sp>
        <p:nvSpPr>
          <p:cNvPr id="8" name="矩形 7"/>
          <p:cNvSpPr/>
          <p:nvPr/>
        </p:nvSpPr>
        <p:spPr>
          <a:xfrm>
            <a:off x="0" y="5206448"/>
            <a:ext cx="1236427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610285" y="1115782"/>
            <a:ext cx="2573865" cy="584775"/>
          </a:xfrm>
          <a:prstGeom prst="rect">
            <a:avLst/>
          </a:prstGeom>
          <a:noFill/>
        </p:spPr>
        <p:txBody>
          <a:bodyPr wrap="square" rtlCol="0">
            <a:spAutoFit/>
          </a:bodyPr>
          <a:lstStyle/>
          <a:p>
            <a:r>
              <a:rPr lang="en-US" altLang="zh-CN" sz="3200" dirty="0" smtClean="0">
                <a:solidFill>
                  <a:schemeClr val="bg1"/>
                </a:solidFill>
              </a:rPr>
              <a:t>ADD LOGO</a:t>
            </a:r>
            <a:endParaRPr lang="zh-CN" altLang="en-US" sz="3200" dirty="0">
              <a:solidFill>
                <a:schemeClr val="bg1"/>
              </a:solidFill>
            </a:endParaRPr>
          </a:p>
        </p:txBody>
      </p:sp>
      <p:sp>
        <p:nvSpPr>
          <p:cNvPr id="10" name="矩形 9"/>
          <p:cNvSpPr/>
          <p:nvPr/>
        </p:nvSpPr>
        <p:spPr>
          <a:xfrm>
            <a:off x="4020562" y="1097653"/>
            <a:ext cx="508000" cy="50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26212795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2">
            <a:extLst>
              <a:ext uri="{28A0092B-C50C-407E-A947-70E740481C1C}">
                <a14:useLocalDpi xmlns:a14="http://schemas.microsoft.com/office/drawing/2010/main" val="0"/>
              </a:ext>
            </a:extLst>
          </a:blip>
          <a:srcRect l="19251" t="2054" r="20803"/>
          <a:stretch>
            <a:fillRect/>
          </a:stretch>
        </p:blipFill>
        <p:spPr>
          <a:xfrm>
            <a:off x="1386315" y="1317226"/>
            <a:ext cx="4282440" cy="4655348"/>
          </a:xfrm>
          <a:custGeom>
            <a:avLst/>
            <a:gdLst>
              <a:gd name="connsiteX0" fmla="*/ 0 w 4282440"/>
              <a:gd name="connsiteY0" fmla="*/ 0 h 4655348"/>
              <a:gd name="connsiteX1" fmla="*/ 4282440 w 4282440"/>
              <a:gd name="connsiteY1" fmla="*/ 0 h 4655348"/>
              <a:gd name="connsiteX2" fmla="*/ 4282440 w 4282440"/>
              <a:gd name="connsiteY2" fmla="*/ 4655348 h 4655348"/>
              <a:gd name="connsiteX3" fmla="*/ 0 w 4282440"/>
              <a:gd name="connsiteY3" fmla="*/ 4655348 h 4655348"/>
            </a:gdLst>
            <a:ahLst/>
            <a:cxnLst>
              <a:cxn ang="0">
                <a:pos x="connsiteX0" y="connsiteY0"/>
              </a:cxn>
              <a:cxn ang="0">
                <a:pos x="connsiteX1" y="connsiteY1"/>
              </a:cxn>
              <a:cxn ang="0">
                <a:pos x="connsiteX2" y="connsiteY2"/>
              </a:cxn>
              <a:cxn ang="0">
                <a:pos x="connsiteX3" y="connsiteY3"/>
              </a:cxn>
            </a:cxnLst>
            <a:rect l="l" t="t" r="r" b="b"/>
            <a:pathLst>
              <a:path w="4282440" h="4655348">
                <a:moveTo>
                  <a:pt x="0" y="0"/>
                </a:moveTo>
                <a:lnTo>
                  <a:pt x="4282440" y="0"/>
                </a:lnTo>
                <a:lnTo>
                  <a:pt x="4282440" y="4655348"/>
                </a:lnTo>
                <a:lnTo>
                  <a:pt x="0" y="4655348"/>
                </a:lnTo>
                <a:close/>
              </a:path>
            </a:pathLst>
          </a:custGeom>
        </p:spPr>
      </p:pic>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sp>
        <p:nvSpPr>
          <p:cNvPr id="5" name="矩形 4"/>
          <p:cNvSpPr/>
          <p:nvPr/>
        </p:nvSpPr>
        <p:spPr>
          <a:xfrm>
            <a:off x="5867400" y="1321911"/>
            <a:ext cx="548640" cy="4655348"/>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82040" y="1291431"/>
            <a:ext cx="152400" cy="4655348"/>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809753" y="1773238"/>
            <a:ext cx="743447" cy="584775"/>
          </a:xfrm>
          <a:prstGeom prst="rect">
            <a:avLst/>
          </a:prstGeom>
          <a:noFill/>
        </p:spPr>
        <p:txBody>
          <a:bodyPr wrap="square" rtlCol="0">
            <a:spAutoFit/>
          </a:bodyPr>
          <a:lstStyle/>
          <a:p>
            <a:r>
              <a:rPr lang="en-US" altLang="zh-CN" sz="3200" dirty="0" smtClean="0">
                <a:solidFill>
                  <a:schemeClr val="bg1"/>
                </a:solidFill>
                <a:latin typeface="Broadway" panose="04040905080B02020502" pitchFamily="82" charset="0"/>
              </a:rPr>
              <a:t>01</a:t>
            </a:r>
            <a:endParaRPr lang="zh-CN" altLang="en-US" sz="3200" dirty="0">
              <a:solidFill>
                <a:schemeClr val="bg1"/>
              </a:solidFill>
              <a:latin typeface="Broadway" panose="04040905080B02020502" pitchFamily="82" charset="0"/>
            </a:endParaRPr>
          </a:p>
        </p:txBody>
      </p:sp>
      <p:sp>
        <p:nvSpPr>
          <p:cNvPr id="10" name="矩形 9"/>
          <p:cNvSpPr/>
          <p:nvPr/>
        </p:nvSpPr>
        <p:spPr>
          <a:xfrm>
            <a:off x="1082040" y="2047875"/>
            <a:ext cx="609600" cy="6207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809753" y="2853267"/>
            <a:ext cx="743447" cy="584775"/>
          </a:xfrm>
          <a:prstGeom prst="rect">
            <a:avLst/>
          </a:prstGeom>
          <a:noFill/>
        </p:spPr>
        <p:txBody>
          <a:bodyPr wrap="square" rtlCol="0">
            <a:spAutoFit/>
          </a:bodyPr>
          <a:lstStyle/>
          <a:p>
            <a:r>
              <a:rPr lang="en-US" altLang="zh-CN" sz="3200" dirty="0" smtClean="0">
                <a:solidFill>
                  <a:schemeClr val="bg1"/>
                </a:solidFill>
                <a:latin typeface="Broadway" panose="04040905080B02020502" pitchFamily="82" charset="0"/>
              </a:rPr>
              <a:t>02</a:t>
            </a:r>
            <a:endParaRPr lang="zh-CN" altLang="en-US" sz="3200" dirty="0">
              <a:solidFill>
                <a:schemeClr val="bg1"/>
              </a:solidFill>
              <a:latin typeface="Broadway" panose="04040905080B02020502" pitchFamily="82" charset="0"/>
            </a:endParaRPr>
          </a:p>
        </p:txBody>
      </p:sp>
      <p:sp>
        <p:nvSpPr>
          <p:cNvPr id="12" name="文本框 11"/>
          <p:cNvSpPr txBox="1"/>
          <p:nvPr/>
        </p:nvSpPr>
        <p:spPr>
          <a:xfrm>
            <a:off x="5809753" y="3933296"/>
            <a:ext cx="804407" cy="584775"/>
          </a:xfrm>
          <a:prstGeom prst="rect">
            <a:avLst/>
          </a:prstGeom>
          <a:noFill/>
        </p:spPr>
        <p:txBody>
          <a:bodyPr wrap="square" rtlCol="0">
            <a:spAutoFit/>
          </a:bodyPr>
          <a:lstStyle/>
          <a:p>
            <a:r>
              <a:rPr lang="en-US" altLang="zh-CN" sz="3200" dirty="0" smtClean="0">
                <a:solidFill>
                  <a:schemeClr val="bg1"/>
                </a:solidFill>
                <a:latin typeface="Broadway" panose="04040905080B02020502" pitchFamily="82" charset="0"/>
              </a:rPr>
              <a:t>03</a:t>
            </a:r>
            <a:endParaRPr lang="zh-CN" altLang="en-US" sz="3200" dirty="0">
              <a:solidFill>
                <a:schemeClr val="bg1"/>
              </a:solidFill>
              <a:latin typeface="Broadway" panose="04040905080B02020502" pitchFamily="82" charset="0"/>
            </a:endParaRPr>
          </a:p>
        </p:txBody>
      </p:sp>
      <p:sp>
        <p:nvSpPr>
          <p:cNvPr id="13" name="文本框 12"/>
          <p:cNvSpPr txBox="1"/>
          <p:nvPr/>
        </p:nvSpPr>
        <p:spPr>
          <a:xfrm>
            <a:off x="5809753" y="5013325"/>
            <a:ext cx="728207" cy="584775"/>
          </a:xfrm>
          <a:prstGeom prst="rect">
            <a:avLst/>
          </a:prstGeom>
          <a:noFill/>
        </p:spPr>
        <p:txBody>
          <a:bodyPr wrap="square" rtlCol="0">
            <a:spAutoFit/>
          </a:bodyPr>
          <a:lstStyle/>
          <a:p>
            <a:r>
              <a:rPr lang="en-US" altLang="zh-CN" sz="3200" dirty="0" smtClean="0">
                <a:solidFill>
                  <a:schemeClr val="bg1"/>
                </a:solidFill>
                <a:latin typeface="Broadway" panose="04040905080B02020502" pitchFamily="82" charset="0"/>
              </a:rPr>
              <a:t>04</a:t>
            </a:r>
            <a:endParaRPr lang="zh-CN" altLang="en-US" sz="3200" dirty="0">
              <a:solidFill>
                <a:schemeClr val="bg1"/>
              </a:solidFill>
              <a:latin typeface="Broadway" panose="04040905080B02020502" pitchFamily="82" charset="0"/>
            </a:endParaRPr>
          </a:p>
        </p:txBody>
      </p:sp>
      <p:sp>
        <p:nvSpPr>
          <p:cNvPr id="14" name="文本框 13"/>
          <p:cNvSpPr txBox="1"/>
          <p:nvPr/>
        </p:nvSpPr>
        <p:spPr>
          <a:xfrm>
            <a:off x="6705600" y="2769553"/>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6705600" y="1697038"/>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705600" y="3781819"/>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6705600" y="4879099"/>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24" name="KSO_Shape"/>
          <p:cNvSpPr>
            <a:spLocks/>
          </p:cNvSpPr>
          <p:nvPr/>
        </p:nvSpPr>
        <p:spPr bwMode="auto">
          <a:xfrm>
            <a:off x="1028700" y="2096453"/>
            <a:ext cx="598538" cy="463867"/>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rgbClr val="DB5355"/>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37011925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TotalTime>
  <Words>1619</Words>
  <Application>Microsoft Office PowerPoint</Application>
  <PresentationFormat>宽屏</PresentationFormat>
  <Paragraphs>178</Paragraphs>
  <Slides>18</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18</vt:i4>
      </vt:variant>
    </vt:vector>
  </HeadingPairs>
  <TitlesOfParts>
    <vt:vector size="31" baseType="lpstr">
      <vt:lpstr>Broadway</vt:lpstr>
      <vt:lpstr>Meiryo</vt:lpstr>
      <vt:lpstr>华文隶书</vt:lpstr>
      <vt:lpstr>宋体</vt:lpstr>
      <vt:lpstr>微软雅黑</vt:lpstr>
      <vt:lpstr>幼圆</vt:lpstr>
      <vt:lpstr>造字工房悦黑体验版常规体</vt:lpstr>
      <vt:lpstr>Arial</vt:lpstr>
      <vt:lpstr>Calibri</vt:lpstr>
      <vt:lpstr>Calibri Light</vt:lpstr>
      <vt:lpstr>Segoe UI Semilight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阴克强</dc:creator>
  <cp:lastModifiedBy>Administrator</cp:lastModifiedBy>
  <cp:revision>32</cp:revision>
  <dcterms:created xsi:type="dcterms:W3CDTF">2015-08-26T08:47:57Z</dcterms:created>
  <dcterms:modified xsi:type="dcterms:W3CDTF">2015-09-22T03:31:25Z</dcterms:modified>
</cp:coreProperties>
</file>