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65D89-2782-4E1D-8A8B-7A212658A98B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4785E-338C-4040-925A-CAF073A93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98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7E6B7-B53D-4A2B-B2A3-42B409A0DD6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909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7E6B7-B53D-4A2B-B2A3-42B409A0DD6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59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7E6B7-B53D-4A2B-B2A3-42B409A0DD6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47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7E6B7-B53D-4A2B-B2A3-42B409A0DD6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369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86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66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3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02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781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46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02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16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23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923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24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099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07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308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718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26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4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56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2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93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3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3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28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885DC-6B8B-4B22-A9FD-EAEA8F43DC4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BE605-88FD-4DA8-98E1-26FB9BF88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59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2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151" name="Freeform 7"/>
          <p:cNvSpPr>
            <a:spLocks/>
          </p:cNvSpPr>
          <p:nvPr/>
        </p:nvSpPr>
        <p:spPr bwMode="auto">
          <a:xfrm>
            <a:off x="4976723" y="814369"/>
            <a:ext cx="2680446" cy="2997912"/>
          </a:xfrm>
          <a:custGeom>
            <a:avLst/>
            <a:gdLst/>
            <a:ahLst/>
            <a:cxnLst>
              <a:cxn ang="0">
                <a:pos x="8664" y="264"/>
              </a:cxn>
              <a:cxn ang="0">
                <a:pos x="10830" y="1278"/>
              </a:cxn>
              <a:cxn ang="0">
                <a:pos x="12450" y="2838"/>
              </a:cxn>
              <a:cxn ang="0">
                <a:pos x="13470" y="4770"/>
              </a:cxn>
              <a:cxn ang="0">
                <a:pos x="13830" y="6918"/>
              </a:cxn>
              <a:cxn ang="0">
                <a:pos x="13452" y="9114"/>
              </a:cxn>
              <a:cxn ang="0">
                <a:pos x="13110" y="9942"/>
              </a:cxn>
              <a:cxn ang="0">
                <a:pos x="12756" y="10866"/>
              </a:cxn>
              <a:cxn ang="0">
                <a:pos x="12378" y="12354"/>
              </a:cxn>
              <a:cxn ang="0">
                <a:pos x="12324" y="13680"/>
              </a:cxn>
              <a:cxn ang="0">
                <a:pos x="12702" y="14886"/>
              </a:cxn>
              <a:cxn ang="0">
                <a:pos x="13146" y="15456"/>
              </a:cxn>
              <a:cxn ang="0">
                <a:pos x="12486" y="15312"/>
              </a:cxn>
              <a:cxn ang="0">
                <a:pos x="11406" y="14892"/>
              </a:cxn>
              <a:cxn ang="0">
                <a:pos x="10266" y="14088"/>
              </a:cxn>
              <a:cxn ang="0">
                <a:pos x="9078" y="13248"/>
              </a:cxn>
              <a:cxn ang="0">
                <a:pos x="6678" y="13530"/>
              </a:cxn>
              <a:cxn ang="0">
                <a:pos x="4224" y="12942"/>
              </a:cxn>
              <a:cxn ang="0">
                <a:pos x="2292" y="11706"/>
              </a:cxn>
              <a:cxn ang="0">
                <a:pos x="912" y="9996"/>
              </a:cxn>
              <a:cxn ang="0">
                <a:pos x="204" y="8244"/>
              </a:cxn>
              <a:cxn ang="0">
                <a:pos x="144" y="7464"/>
              </a:cxn>
              <a:cxn ang="0">
                <a:pos x="216" y="7578"/>
              </a:cxn>
              <a:cxn ang="0">
                <a:pos x="768" y="7524"/>
              </a:cxn>
              <a:cxn ang="0">
                <a:pos x="348" y="7056"/>
              </a:cxn>
              <a:cxn ang="0">
                <a:pos x="300" y="7134"/>
              </a:cxn>
              <a:cxn ang="0">
                <a:pos x="270" y="7212"/>
              </a:cxn>
              <a:cxn ang="0">
                <a:pos x="30" y="7248"/>
              </a:cxn>
              <a:cxn ang="0">
                <a:pos x="324" y="5964"/>
              </a:cxn>
              <a:cxn ang="0">
                <a:pos x="636" y="6168"/>
              </a:cxn>
              <a:cxn ang="0">
                <a:pos x="558" y="6270"/>
              </a:cxn>
              <a:cxn ang="0">
                <a:pos x="678" y="5916"/>
              </a:cxn>
              <a:cxn ang="0">
                <a:pos x="354" y="5742"/>
              </a:cxn>
              <a:cxn ang="0">
                <a:pos x="576" y="5058"/>
              </a:cxn>
              <a:cxn ang="0">
                <a:pos x="864" y="5082"/>
              </a:cxn>
              <a:cxn ang="0">
                <a:pos x="1368" y="5448"/>
              </a:cxn>
              <a:cxn ang="0">
                <a:pos x="792" y="4632"/>
              </a:cxn>
              <a:cxn ang="0">
                <a:pos x="828" y="3960"/>
              </a:cxn>
              <a:cxn ang="0">
                <a:pos x="912" y="3996"/>
              </a:cxn>
              <a:cxn ang="0">
                <a:pos x="960" y="3996"/>
              </a:cxn>
              <a:cxn ang="0">
                <a:pos x="1080" y="3954"/>
              </a:cxn>
              <a:cxn ang="0">
                <a:pos x="1188" y="3996"/>
              </a:cxn>
              <a:cxn ang="0">
                <a:pos x="1218" y="4044"/>
              </a:cxn>
              <a:cxn ang="0">
                <a:pos x="1716" y="4302"/>
              </a:cxn>
              <a:cxn ang="0">
                <a:pos x="1368" y="3666"/>
              </a:cxn>
              <a:cxn ang="0">
                <a:pos x="1266" y="3636"/>
              </a:cxn>
              <a:cxn ang="0">
                <a:pos x="1104" y="3594"/>
              </a:cxn>
              <a:cxn ang="0">
                <a:pos x="1038" y="3120"/>
              </a:cxn>
              <a:cxn ang="0">
                <a:pos x="1212" y="3030"/>
              </a:cxn>
              <a:cxn ang="0">
                <a:pos x="1506" y="3102"/>
              </a:cxn>
              <a:cxn ang="0">
                <a:pos x="1710" y="3000"/>
              </a:cxn>
              <a:cxn ang="0">
                <a:pos x="2106" y="2610"/>
              </a:cxn>
              <a:cxn ang="0">
                <a:pos x="1782" y="2502"/>
              </a:cxn>
              <a:cxn ang="0">
                <a:pos x="1746" y="2532"/>
              </a:cxn>
              <a:cxn ang="0">
                <a:pos x="1632" y="2454"/>
              </a:cxn>
              <a:cxn ang="0">
                <a:pos x="1986" y="1908"/>
              </a:cxn>
              <a:cxn ang="0">
                <a:pos x="3216" y="966"/>
              </a:cxn>
              <a:cxn ang="0">
                <a:pos x="5364" y="138"/>
              </a:cxn>
            </a:cxnLst>
            <a:rect l="0" t="0" r="r" b="b"/>
            <a:pathLst>
              <a:path w="13830" h="15468">
                <a:moveTo>
                  <a:pt x="6762" y="0"/>
                </a:moveTo>
                <a:lnTo>
                  <a:pt x="7236" y="18"/>
                </a:lnTo>
                <a:lnTo>
                  <a:pt x="7710" y="66"/>
                </a:lnTo>
                <a:lnTo>
                  <a:pt x="8190" y="144"/>
                </a:lnTo>
                <a:lnTo>
                  <a:pt x="8664" y="264"/>
                </a:lnTo>
                <a:lnTo>
                  <a:pt x="9132" y="408"/>
                </a:lnTo>
                <a:lnTo>
                  <a:pt x="9600" y="594"/>
                </a:lnTo>
                <a:lnTo>
                  <a:pt x="10032" y="798"/>
                </a:lnTo>
                <a:lnTo>
                  <a:pt x="10440" y="1026"/>
                </a:lnTo>
                <a:lnTo>
                  <a:pt x="10830" y="1278"/>
                </a:lnTo>
                <a:lnTo>
                  <a:pt x="11196" y="1554"/>
                </a:lnTo>
                <a:lnTo>
                  <a:pt x="11544" y="1848"/>
                </a:lnTo>
                <a:lnTo>
                  <a:pt x="11868" y="2160"/>
                </a:lnTo>
                <a:lnTo>
                  <a:pt x="12174" y="2490"/>
                </a:lnTo>
                <a:lnTo>
                  <a:pt x="12450" y="2838"/>
                </a:lnTo>
                <a:lnTo>
                  <a:pt x="12702" y="3198"/>
                </a:lnTo>
                <a:lnTo>
                  <a:pt x="12936" y="3576"/>
                </a:lnTo>
                <a:lnTo>
                  <a:pt x="13140" y="3966"/>
                </a:lnTo>
                <a:lnTo>
                  <a:pt x="13320" y="4362"/>
                </a:lnTo>
                <a:lnTo>
                  <a:pt x="13470" y="4770"/>
                </a:lnTo>
                <a:lnTo>
                  <a:pt x="13596" y="5190"/>
                </a:lnTo>
                <a:lnTo>
                  <a:pt x="13698" y="5616"/>
                </a:lnTo>
                <a:lnTo>
                  <a:pt x="13770" y="6048"/>
                </a:lnTo>
                <a:lnTo>
                  <a:pt x="13812" y="6480"/>
                </a:lnTo>
                <a:lnTo>
                  <a:pt x="13830" y="6918"/>
                </a:lnTo>
                <a:lnTo>
                  <a:pt x="13812" y="7362"/>
                </a:lnTo>
                <a:lnTo>
                  <a:pt x="13770" y="7800"/>
                </a:lnTo>
                <a:lnTo>
                  <a:pt x="13698" y="8238"/>
                </a:lnTo>
                <a:lnTo>
                  <a:pt x="13590" y="8676"/>
                </a:lnTo>
                <a:lnTo>
                  <a:pt x="13452" y="9114"/>
                </a:lnTo>
                <a:lnTo>
                  <a:pt x="13284" y="9540"/>
                </a:lnTo>
                <a:lnTo>
                  <a:pt x="13254" y="9606"/>
                </a:lnTo>
                <a:lnTo>
                  <a:pt x="13212" y="9696"/>
                </a:lnTo>
                <a:lnTo>
                  <a:pt x="13164" y="9804"/>
                </a:lnTo>
                <a:lnTo>
                  <a:pt x="13110" y="9942"/>
                </a:lnTo>
                <a:lnTo>
                  <a:pt x="13044" y="10092"/>
                </a:lnTo>
                <a:lnTo>
                  <a:pt x="12978" y="10260"/>
                </a:lnTo>
                <a:lnTo>
                  <a:pt x="12906" y="10452"/>
                </a:lnTo>
                <a:lnTo>
                  <a:pt x="12828" y="10650"/>
                </a:lnTo>
                <a:lnTo>
                  <a:pt x="12756" y="10866"/>
                </a:lnTo>
                <a:lnTo>
                  <a:pt x="12684" y="11094"/>
                </a:lnTo>
                <a:lnTo>
                  <a:pt x="12612" y="11328"/>
                </a:lnTo>
                <a:lnTo>
                  <a:pt x="12480" y="11832"/>
                </a:lnTo>
                <a:lnTo>
                  <a:pt x="12426" y="12090"/>
                </a:lnTo>
                <a:lnTo>
                  <a:pt x="12378" y="12354"/>
                </a:lnTo>
                <a:lnTo>
                  <a:pt x="12342" y="12618"/>
                </a:lnTo>
                <a:lnTo>
                  <a:pt x="12318" y="12888"/>
                </a:lnTo>
                <a:lnTo>
                  <a:pt x="12306" y="13152"/>
                </a:lnTo>
                <a:lnTo>
                  <a:pt x="12306" y="13422"/>
                </a:lnTo>
                <a:lnTo>
                  <a:pt x="12324" y="13680"/>
                </a:lnTo>
                <a:lnTo>
                  <a:pt x="12360" y="13938"/>
                </a:lnTo>
                <a:lnTo>
                  <a:pt x="12414" y="14190"/>
                </a:lnTo>
                <a:lnTo>
                  <a:pt x="12486" y="14430"/>
                </a:lnTo>
                <a:lnTo>
                  <a:pt x="12582" y="14664"/>
                </a:lnTo>
                <a:lnTo>
                  <a:pt x="12702" y="14886"/>
                </a:lnTo>
                <a:lnTo>
                  <a:pt x="12846" y="15096"/>
                </a:lnTo>
                <a:lnTo>
                  <a:pt x="13014" y="15288"/>
                </a:lnTo>
                <a:lnTo>
                  <a:pt x="13212" y="15468"/>
                </a:lnTo>
                <a:lnTo>
                  <a:pt x="13194" y="15468"/>
                </a:lnTo>
                <a:lnTo>
                  <a:pt x="13146" y="15456"/>
                </a:lnTo>
                <a:lnTo>
                  <a:pt x="13062" y="15444"/>
                </a:lnTo>
                <a:lnTo>
                  <a:pt x="12954" y="15426"/>
                </a:lnTo>
                <a:lnTo>
                  <a:pt x="12816" y="15396"/>
                </a:lnTo>
                <a:lnTo>
                  <a:pt x="12660" y="15354"/>
                </a:lnTo>
                <a:lnTo>
                  <a:pt x="12486" y="15312"/>
                </a:lnTo>
                <a:lnTo>
                  <a:pt x="12288" y="15252"/>
                </a:lnTo>
                <a:lnTo>
                  <a:pt x="12084" y="15180"/>
                </a:lnTo>
                <a:lnTo>
                  <a:pt x="11868" y="15096"/>
                </a:lnTo>
                <a:lnTo>
                  <a:pt x="11640" y="15000"/>
                </a:lnTo>
                <a:lnTo>
                  <a:pt x="11406" y="14892"/>
                </a:lnTo>
                <a:lnTo>
                  <a:pt x="11172" y="14766"/>
                </a:lnTo>
                <a:lnTo>
                  <a:pt x="10938" y="14622"/>
                </a:lnTo>
                <a:lnTo>
                  <a:pt x="10704" y="14466"/>
                </a:lnTo>
                <a:lnTo>
                  <a:pt x="10482" y="14286"/>
                </a:lnTo>
                <a:lnTo>
                  <a:pt x="10266" y="14088"/>
                </a:lnTo>
                <a:lnTo>
                  <a:pt x="10056" y="13872"/>
                </a:lnTo>
                <a:lnTo>
                  <a:pt x="9864" y="13632"/>
                </a:lnTo>
                <a:lnTo>
                  <a:pt x="9690" y="13374"/>
                </a:lnTo>
                <a:lnTo>
                  <a:pt x="9534" y="13092"/>
                </a:lnTo>
                <a:lnTo>
                  <a:pt x="9078" y="13248"/>
                </a:lnTo>
                <a:lnTo>
                  <a:pt x="8616" y="13368"/>
                </a:lnTo>
                <a:lnTo>
                  <a:pt x="8142" y="13458"/>
                </a:lnTo>
                <a:lnTo>
                  <a:pt x="7656" y="13512"/>
                </a:lnTo>
                <a:lnTo>
                  <a:pt x="7170" y="13536"/>
                </a:lnTo>
                <a:lnTo>
                  <a:pt x="6678" y="13530"/>
                </a:lnTo>
                <a:lnTo>
                  <a:pt x="6186" y="13482"/>
                </a:lnTo>
                <a:lnTo>
                  <a:pt x="5688" y="13404"/>
                </a:lnTo>
                <a:lnTo>
                  <a:pt x="5196" y="13284"/>
                </a:lnTo>
                <a:lnTo>
                  <a:pt x="4710" y="13134"/>
                </a:lnTo>
                <a:lnTo>
                  <a:pt x="4224" y="12942"/>
                </a:lnTo>
                <a:lnTo>
                  <a:pt x="3798" y="12738"/>
                </a:lnTo>
                <a:lnTo>
                  <a:pt x="3390" y="12516"/>
                </a:lnTo>
                <a:lnTo>
                  <a:pt x="3006" y="12264"/>
                </a:lnTo>
                <a:lnTo>
                  <a:pt x="2640" y="11994"/>
                </a:lnTo>
                <a:lnTo>
                  <a:pt x="2292" y="11706"/>
                </a:lnTo>
                <a:lnTo>
                  <a:pt x="1974" y="11394"/>
                </a:lnTo>
                <a:lnTo>
                  <a:pt x="1674" y="11070"/>
                </a:lnTo>
                <a:lnTo>
                  <a:pt x="1392" y="10722"/>
                </a:lnTo>
                <a:lnTo>
                  <a:pt x="1140" y="10368"/>
                </a:lnTo>
                <a:lnTo>
                  <a:pt x="912" y="9996"/>
                </a:lnTo>
                <a:lnTo>
                  <a:pt x="708" y="9606"/>
                </a:lnTo>
                <a:lnTo>
                  <a:pt x="528" y="9216"/>
                </a:lnTo>
                <a:lnTo>
                  <a:pt x="372" y="8808"/>
                </a:lnTo>
                <a:lnTo>
                  <a:pt x="516" y="8334"/>
                </a:lnTo>
                <a:lnTo>
                  <a:pt x="204" y="8244"/>
                </a:lnTo>
                <a:lnTo>
                  <a:pt x="114" y="7836"/>
                </a:lnTo>
                <a:lnTo>
                  <a:pt x="48" y="7422"/>
                </a:lnTo>
                <a:lnTo>
                  <a:pt x="90" y="7458"/>
                </a:lnTo>
                <a:lnTo>
                  <a:pt x="108" y="7458"/>
                </a:lnTo>
                <a:lnTo>
                  <a:pt x="144" y="7464"/>
                </a:lnTo>
                <a:lnTo>
                  <a:pt x="192" y="7476"/>
                </a:lnTo>
                <a:lnTo>
                  <a:pt x="234" y="7494"/>
                </a:lnTo>
                <a:lnTo>
                  <a:pt x="234" y="7536"/>
                </a:lnTo>
                <a:lnTo>
                  <a:pt x="228" y="7554"/>
                </a:lnTo>
                <a:lnTo>
                  <a:pt x="216" y="7578"/>
                </a:lnTo>
                <a:lnTo>
                  <a:pt x="690" y="7716"/>
                </a:lnTo>
                <a:lnTo>
                  <a:pt x="696" y="7704"/>
                </a:lnTo>
                <a:lnTo>
                  <a:pt x="714" y="7662"/>
                </a:lnTo>
                <a:lnTo>
                  <a:pt x="744" y="7602"/>
                </a:lnTo>
                <a:lnTo>
                  <a:pt x="768" y="7524"/>
                </a:lnTo>
                <a:lnTo>
                  <a:pt x="798" y="7428"/>
                </a:lnTo>
                <a:lnTo>
                  <a:pt x="822" y="7320"/>
                </a:lnTo>
                <a:lnTo>
                  <a:pt x="840" y="7200"/>
                </a:lnTo>
                <a:lnTo>
                  <a:pt x="354" y="7056"/>
                </a:lnTo>
                <a:lnTo>
                  <a:pt x="348" y="7056"/>
                </a:lnTo>
                <a:lnTo>
                  <a:pt x="342" y="7062"/>
                </a:lnTo>
                <a:lnTo>
                  <a:pt x="318" y="7074"/>
                </a:lnTo>
                <a:lnTo>
                  <a:pt x="294" y="7098"/>
                </a:lnTo>
                <a:lnTo>
                  <a:pt x="294" y="7110"/>
                </a:lnTo>
                <a:lnTo>
                  <a:pt x="300" y="7134"/>
                </a:lnTo>
                <a:lnTo>
                  <a:pt x="312" y="7194"/>
                </a:lnTo>
                <a:lnTo>
                  <a:pt x="318" y="7218"/>
                </a:lnTo>
                <a:lnTo>
                  <a:pt x="312" y="7230"/>
                </a:lnTo>
                <a:lnTo>
                  <a:pt x="300" y="7224"/>
                </a:lnTo>
                <a:lnTo>
                  <a:pt x="270" y="7212"/>
                </a:lnTo>
                <a:lnTo>
                  <a:pt x="240" y="7224"/>
                </a:lnTo>
                <a:lnTo>
                  <a:pt x="198" y="7248"/>
                </a:lnTo>
                <a:lnTo>
                  <a:pt x="156" y="7254"/>
                </a:lnTo>
                <a:lnTo>
                  <a:pt x="90" y="7242"/>
                </a:lnTo>
                <a:lnTo>
                  <a:pt x="30" y="7248"/>
                </a:lnTo>
                <a:lnTo>
                  <a:pt x="6" y="6918"/>
                </a:lnTo>
                <a:lnTo>
                  <a:pt x="0" y="6594"/>
                </a:lnTo>
                <a:lnTo>
                  <a:pt x="186" y="5958"/>
                </a:lnTo>
                <a:lnTo>
                  <a:pt x="246" y="5952"/>
                </a:lnTo>
                <a:lnTo>
                  <a:pt x="324" y="5964"/>
                </a:lnTo>
                <a:lnTo>
                  <a:pt x="480" y="6012"/>
                </a:lnTo>
                <a:lnTo>
                  <a:pt x="552" y="6042"/>
                </a:lnTo>
                <a:lnTo>
                  <a:pt x="642" y="6102"/>
                </a:lnTo>
                <a:lnTo>
                  <a:pt x="648" y="6126"/>
                </a:lnTo>
                <a:lnTo>
                  <a:pt x="636" y="6168"/>
                </a:lnTo>
                <a:lnTo>
                  <a:pt x="624" y="6198"/>
                </a:lnTo>
                <a:lnTo>
                  <a:pt x="606" y="6222"/>
                </a:lnTo>
                <a:lnTo>
                  <a:pt x="588" y="6234"/>
                </a:lnTo>
                <a:lnTo>
                  <a:pt x="570" y="6252"/>
                </a:lnTo>
                <a:lnTo>
                  <a:pt x="558" y="6270"/>
                </a:lnTo>
                <a:lnTo>
                  <a:pt x="558" y="6450"/>
                </a:lnTo>
                <a:lnTo>
                  <a:pt x="1008" y="6582"/>
                </a:lnTo>
                <a:lnTo>
                  <a:pt x="1182" y="6066"/>
                </a:lnTo>
                <a:lnTo>
                  <a:pt x="714" y="5916"/>
                </a:lnTo>
                <a:lnTo>
                  <a:pt x="678" y="5916"/>
                </a:lnTo>
                <a:lnTo>
                  <a:pt x="630" y="5898"/>
                </a:lnTo>
                <a:lnTo>
                  <a:pt x="564" y="5874"/>
                </a:lnTo>
                <a:lnTo>
                  <a:pt x="480" y="5850"/>
                </a:lnTo>
                <a:lnTo>
                  <a:pt x="396" y="5820"/>
                </a:lnTo>
                <a:lnTo>
                  <a:pt x="354" y="5742"/>
                </a:lnTo>
                <a:lnTo>
                  <a:pt x="318" y="5694"/>
                </a:lnTo>
                <a:lnTo>
                  <a:pt x="288" y="5676"/>
                </a:lnTo>
                <a:lnTo>
                  <a:pt x="276" y="5670"/>
                </a:lnTo>
                <a:lnTo>
                  <a:pt x="462" y="5046"/>
                </a:lnTo>
                <a:lnTo>
                  <a:pt x="576" y="5058"/>
                </a:lnTo>
                <a:lnTo>
                  <a:pt x="702" y="5046"/>
                </a:lnTo>
                <a:lnTo>
                  <a:pt x="840" y="5004"/>
                </a:lnTo>
                <a:lnTo>
                  <a:pt x="840" y="5022"/>
                </a:lnTo>
                <a:lnTo>
                  <a:pt x="852" y="5058"/>
                </a:lnTo>
                <a:lnTo>
                  <a:pt x="864" y="5082"/>
                </a:lnTo>
                <a:lnTo>
                  <a:pt x="888" y="5142"/>
                </a:lnTo>
                <a:lnTo>
                  <a:pt x="894" y="5184"/>
                </a:lnTo>
                <a:lnTo>
                  <a:pt x="894" y="5232"/>
                </a:lnTo>
                <a:lnTo>
                  <a:pt x="888" y="5310"/>
                </a:lnTo>
                <a:lnTo>
                  <a:pt x="1368" y="5448"/>
                </a:lnTo>
                <a:lnTo>
                  <a:pt x="1524" y="4932"/>
                </a:lnTo>
                <a:lnTo>
                  <a:pt x="924" y="4740"/>
                </a:lnTo>
                <a:lnTo>
                  <a:pt x="888" y="4692"/>
                </a:lnTo>
                <a:lnTo>
                  <a:pt x="846" y="4656"/>
                </a:lnTo>
                <a:lnTo>
                  <a:pt x="792" y="4632"/>
                </a:lnTo>
                <a:lnTo>
                  <a:pt x="726" y="4632"/>
                </a:lnTo>
                <a:lnTo>
                  <a:pt x="654" y="4644"/>
                </a:lnTo>
                <a:lnTo>
                  <a:pt x="576" y="4662"/>
                </a:lnTo>
                <a:lnTo>
                  <a:pt x="786" y="3954"/>
                </a:lnTo>
                <a:lnTo>
                  <a:pt x="828" y="3960"/>
                </a:lnTo>
                <a:lnTo>
                  <a:pt x="840" y="3960"/>
                </a:lnTo>
                <a:lnTo>
                  <a:pt x="876" y="3978"/>
                </a:lnTo>
                <a:lnTo>
                  <a:pt x="888" y="3990"/>
                </a:lnTo>
                <a:lnTo>
                  <a:pt x="900" y="3990"/>
                </a:lnTo>
                <a:lnTo>
                  <a:pt x="912" y="3996"/>
                </a:lnTo>
                <a:lnTo>
                  <a:pt x="924" y="3990"/>
                </a:lnTo>
                <a:lnTo>
                  <a:pt x="930" y="3990"/>
                </a:lnTo>
                <a:lnTo>
                  <a:pt x="930" y="4002"/>
                </a:lnTo>
                <a:lnTo>
                  <a:pt x="948" y="4002"/>
                </a:lnTo>
                <a:lnTo>
                  <a:pt x="960" y="3996"/>
                </a:lnTo>
                <a:lnTo>
                  <a:pt x="1008" y="3984"/>
                </a:lnTo>
                <a:lnTo>
                  <a:pt x="1044" y="3978"/>
                </a:lnTo>
                <a:lnTo>
                  <a:pt x="1056" y="3972"/>
                </a:lnTo>
                <a:lnTo>
                  <a:pt x="1074" y="3954"/>
                </a:lnTo>
                <a:lnTo>
                  <a:pt x="1080" y="3954"/>
                </a:lnTo>
                <a:lnTo>
                  <a:pt x="1092" y="3960"/>
                </a:lnTo>
                <a:lnTo>
                  <a:pt x="1110" y="3972"/>
                </a:lnTo>
                <a:lnTo>
                  <a:pt x="1140" y="3984"/>
                </a:lnTo>
                <a:lnTo>
                  <a:pt x="1170" y="3990"/>
                </a:lnTo>
                <a:lnTo>
                  <a:pt x="1188" y="3996"/>
                </a:lnTo>
                <a:lnTo>
                  <a:pt x="1200" y="3996"/>
                </a:lnTo>
                <a:lnTo>
                  <a:pt x="1206" y="4002"/>
                </a:lnTo>
                <a:lnTo>
                  <a:pt x="1212" y="4002"/>
                </a:lnTo>
                <a:lnTo>
                  <a:pt x="1218" y="4008"/>
                </a:lnTo>
                <a:lnTo>
                  <a:pt x="1218" y="4044"/>
                </a:lnTo>
                <a:lnTo>
                  <a:pt x="1212" y="4086"/>
                </a:lnTo>
                <a:lnTo>
                  <a:pt x="1212" y="4128"/>
                </a:lnTo>
                <a:lnTo>
                  <a:pt x="1218" y="4158"/>
                </a:lnTo>
                <a:lnTo>
                  <a:pt x="1236" y="4176"/>
                </a:lnTo>
                <a:lnTo>
                  <a:pt x="1716" y="4302"/>
                </a:lnTo>
                <a:lnTo>
                  <a:pt x="1872" y="3798"/>
                </a:lnTo>
                <a:lnTo>
                  <a:pt x="1392" y="3642"/>
                </a:lnTo>
                <a:lnTo>
                  <a:pt x="1386" y="3654"/>
                </a:lnTo>
                <a:lnTo>
                  <a:pt x="1374" y="3660"/>
                </a:lnTo>
                <a:lnTo>
                  <a:pt x="1368" y="3666"/>
                </a:lnTo>
                <a:lnTo>
                  <a:pt x="1344" y="3678"/>
                </a:lnTo>
                <a:lnTo>
                  <a:pt x="1320" y="3666"/>
                </a:lnTo>
                <a:lnTo>
                  <a:pt x="1314" y="3654"/>
                </a:lnTo>
                <a:lnTo>
                  <a:pt x="1296" y="3636"/>
                </a:lnTo>
                <a:lnTo>
                  <a:pt x="1266" y="3636"/>
                </a:lnTo>
                <a:lnTo>
                  <a:pt x="1224" y="3630"/>
                </a:lnTo>
                <a:lnTo>
                  <a:pt x="1176" y="3618"/>
                </a:lnTo>
                <a:lnTo>
                  <a:pt x="1122" y="3600"/>
                </a:lnTo>
                <a:lnTo>
                  <a:pt x="1110" y="3594"/>
                </a:lnTo>
                <a:lnTo>
                  <a:pt x="1104" y="3594"/>
                </a:lnTo>
                <a:lnTo>
                  <a:pt x="1098" y="3534"/>
                </a:lnTo>
                <a:lnTo>
                  <a:pt x="1068" y="3474"/>
                </a:lnTo>
                <a:lnTo>
                  <a:pt x="1020" y="3420"/>
                </a:lnTo>
                <a:lnTo>
                  <a:pt x="960" y="3372"/>
                </a:lnTo>
                <a:lnTo>
                  <a:pt x="1038" y="3120"/>
                </a:lnTo>
                <a:lnTo>
                  <a:pt x="1044" y="3108"/>
                </a:lnTo>
                <a:lnTo>
                  <a:pt x="1062" y="3084"/>
                </a:lnTo>
                <a:lnTo>
                  <a:pt x="1122" y="2994"/>
                </a:lnTo>
                <a:lnTo>
                  <a:pt x="1140" y="2970"/>
                </a:lnTo>
                <a:lnTo>
                  <a:pt x="1212" y="3030"/>
                </a:lnTo>
                <a:lnTo>
                  <a:pt x="1422" y="2994"/>
                </a:lnTo>
                <a:lnTo>
                  <a:pt x="1428" y="3006"/>
                </a:lnTo>
                <a:lnTo>
                  <a:pt x="1446" y="3036"/>
                </a:lnTo>
                <a:lnTo>
                  <a:pt x="1476" y="3066"/>
                </a:lnTo>
                <a:lnTo>
                  <a:pt x="1506" y="3102"/>
                </a:lnTo>
                <a:lnTo>
                  <a:pt x="1542" y="3126"/>
                </a:lnTo>
                <a:lnTo>
                  <a:pt x="1578" y="3126"/>
                </a:lnTo>
                <a:lnTo>
                  <a:pt x="1614" y="3102"/>
                </a:lnTo>
                <a:lnTo>
                  <a:pt x="1662" y="3048"/>
                </a:lnTo>
                <a:lnTo>
                  <a:pt x="1710" y="3000"/>
                </a:lnTo>
                <a:lnTo>
                  <a:pt x="1896" y="3054"/>
                </a:lnTo>
                <a:lnTo>
                  <a:pt x="2106" y="3114"/>
                </a:lnTo>
                <a:lnTo>
                  <a:pt x="2244" y="2652"/>
                </a:lnTo>
                <a:lnTo>
                  <a:pt x="2184" y="2634"/>
                </a:lnTo>
                <a:lnTo>
                  <a:pt x="2106" y="2610"/>
                </a:lnTo>
                <a:lnTo>
                  <a:pt x="2022" y="2580"/>
                </a:lnTo>
                <a:lnTo>
                  <a:pt x="1938" y="2556"/>
                </a:lnTo>
                <a:lnTo>
                  <a:pt x="1812" y="2514"/>
                </a:lnTo>
                <a:lnTo>
                  <a:pt x="1788" y="2502"/>
                </a:lnTo>
                <a:lnTo>
                  <a:pt x="1782" y="2502"/>
                </a:lnTo>
                <a:lnTo>
                  <a:pt x="1770" y="2514"/>
                </a:lnTo>
                <a:lnTo>
                  <a:pt x="1770" y="2544"/>
                </a:lnTo>
                <a:lnTo>
                  <a:pt x="1764" y="2544"/>
                </a:lnTo>
                <a:lnTo>
                  <a:pt x="1758" y="2538"/>
                </a:lnTo>
                <a:lnTo>
                  <a:pt x="1746" y="2532"/>
                </a:lnTo>
                <a:lnTo>
                  <a:pt x="1710" y="2520"/>
                </a:lnTo>
                <a:lnTo>
                  <a:pt x="1698" y="2508"/>
                </a:lnTo>
                <a:lnTo>
                  <a:pt x="1686" y="2502"/>
                </a:lnTo>
                <a:lnTo>
                  <a:pt x="1668" y="2466"/>
                </a:lnTo>
                <a:lnTo>
                  <a:pt x="1632" y="2454"/>
                </a:lnTo>
                <a:lnTo>
                  <a:pt x="1572" y="2448"/>
                </a:lnTo>
                <a:lnTo>
                  <a:pt x="1518" y="2448"/>
                </a:lnTo>
                <a:lnTo>
                  <a:pt x="1506" y="2436"/>
                </a:lnTo>
                <a:lnTo>
                  <a:pt x="1740" y="2166"/>
                </a:lnTo>
                <a:lnTo>
                  <a:pt x="1986" y="1908"/>
                </a:lnTo>
                <a:lnTo>
                  <a:pt x="2424" y="2034"/>
                </a:lnTo>
                <a:lnTo>
                  <a:pt x="2568" y="1530"/>
                </a:lnTo>
                <a:lnTo>
                  <a:pt x="2460" y="1494"/>
                </a:lnTo>
                <a:lnTo>
                  <a:pt x="2832" y="1218"/>
                </a:lnTo>
                <a:lnTo>
                  <a:pt x="3216" y="966"/>
                </a:lnTo>
                <a:lnTo>
                  <a:pt x="3624" y="744"/>
                </a:lnTo>
                <a:lnTo>
                  <a:pt x="4038" y="552"/>
                </a:lnTo>
                <a:lnTo>
                  <a:pt x="4470" y="384"/>
                </a:lnTo>
                <a:lnTo>
                  <a:pt x="4914" y="246"/>
                </a:lnTo>
                <a:lnTo>
                  <a:pt x="5364" y="138"/>
                </a:lnTo>
                <a:lnTo>
                  <a:pt x="5826" y="60"/>
                </a:lnTo>
                <a:lnTo>
                  <a:pt x="6294" y="18"/>
                </a:lnTo>
                <a:lnTo>
                  <a:pt x="6762" y="0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6600000" scaled="0"/>
          </a:gra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284568" y="962055"/>
            <a:ext cx="3215372" cy="2702540"/>
            <a:chOff x="1071538" y="562311"/>
            <a:chExt cx="3469995" cy="2916553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1071538" y="562311"/>
              <a:ext cx="3469995" cy="2916553"/>
            </a:xfrm>
            <a:custGeom>
              <a:avLst/>
              <a:gdLst/>
              <a:ahLst/>
              <a:cxnLst>
                <a:cxn ang="0">
                  <a:pos x="9054" y="150"/>
                </a:cxn>
                <a:cxn ang="0">
                  <a:pos x="9138" y="198"/>
                </a:cxn>
                <a:cxn ang="0">
                  <a:pos x="9246" y="276"/>
                </a:cxn>
                <a:cxn ang="0">
                  <a:pos x="9540" y="456"/>
                </a:cxn>
                <a:cxn ang="0">
                  <a:pos x="9618" y="570"/>
                </a:cxn>
                <a:cxn ang="0">
                  <a:pos x="9750" y="618"/>
                </a:cxn>
                <a:cxn ang="0">
                  <a:pos x="9864" y="684"/>
                </a:cxn>
                <a:cxn ang="0">
                  <a:pos x="9942" y="738"/>
                </a:cxn>
                <a:cxn ang="0">
                  <a:pos x="10056" y="816"/>
                </a:cxn>
                <a:cxn ang="0">
                  <a:pos x="10188" y="924"/>
                </a:cxn>
                <a:cxn ang="0">
                  <a:pos x="10290" y="996"/>
                </a:cxn>
                <a:cxn ang="0">
                  <a:pos x="10350" y="1086"/>
                </a:cxn>
                <a:cxn ang="0">
                  <a:pos x="10470" y="1152"/>
                </a:cxn>
                <a:cxn ang="0">
                  <a:pos x="10920" y="1254"/>
                </a:cxn>
                <a:cxn ang="0">
                  <a:pos x="14394" y="3564"/>
                </a:cxn>
                <a:cxn ang="0">
                  <a:pos x="15120" y="7896"/>
                </a:cxn>
                <a:cxn ang="0">
                  <a:pos x="14940" y="12216"/>
                </a:cxn>
                <a:cxn ang="0">
                  <a:pos x="15324" y="13908"/>
                </a:cxn>
                <a:cxn ang="0">
                  <a:pos x="13818" y="13632"/>
                </a:cxn>
                <a:cxn ang="0">
                  <a:pos x="13680" y="13530"/>
                </a:cxn>
                <a:cxn ang="0">
                  <a:pos x="13524" y="13506"/>
                </a:cxn>
                <a:cxn ang="0">
                  <a:pos x="13284" y="13428"/>
                </a:cxn>
                <a:cxn ang="0">
                  <a:pos x="13164" y="13380"/>
                </a:cxn>
                <a:cxn ang="0">
                  <a:pos x="13020" y="13302"/>
                </a:cxn>
                <a:cxn ang="0">
                  <a:pos x="12696" y="13134"/>
                </a:cxn>
                <a:cxn ang="0">
                  <a:pos x="12534" y="13044"/>
                </a:cxn>
                <a:cxn ang="0">
                  <a:pos x="12348" y="12894"/>
                </a:cxn>
                <a:cxn ang="0">
                  <a:pos x="12210" y="12888"/>
                </a:cxn>
                <a:cxn ang="0">
                  <a:pos x="12102" y="12792"/>
                </a:cxn>
                <a:cxn ang="0">
                  <a:pos x="11916" y="12624"/>
                </a:cxn>
                <a:cxn ang="0">
                  <a:pos x="11754" y="12558"/>
                </a:cxn>
                <a:cxn ang="0">
                  <a:pos x="11634" y="12444"/>
                </a:cxn>
                <a:cxn ang="0">
                  <a:pos x="11466" y="12336"/>
                </a:cxn>
                <a:cxn ang="0">
                  <a:pos x="10734" y="12480"/>
                </a:cxn>
                <a:cxn ang="0">
                  <a:pos x="7266" y="11610"/>
                </a:cxn>
                <a:cxn ang="0">
                  <a:pos x="4824" y="11652"/>
                </a:cxn>
                <a:cxn ang="0">
                  <a:pos x="4740" y="11580"/>
                </a:cxn>
                <a:cxn ang="0">
                  <a:pos x="4590" y="11436"/>
                </a:cxn>
                <a:cxn ang="0">
                  <a:pos x="4440" y="11334"/>
                </a:cxn>
                <a:cxn ang="0">
                  <a:pos x="4194" y="11292"/>
                </a:cxn>
                <a:cxn ang="0">
                  <a:pos x="4014" y="11220"/>
                </a:cxn>
                <a:cxn ang="0">
                  <a:pos x="3840" y="11100"/>
                </a:cxn>
                <a:cxn ang="0">
                  <a:pos x="3618" y="11028"/>
                </a:cxn>
                <a:cxn ang="0">
                  <a:pos x="3408" y="10890"/>
                </a:cxn>
                <a:cxn ang="0">
                  <a:pos x="1218" y="9930"/>
                </a:cxn>
                <a:cxn ang="0">
                  <a:pos x="258" y="5952"/>
                </a:cxn>
                <a:cxn ang="0">
                  <a:pos x="354" y="5856"/>
                </a:cxn>
                <a:cxn ang="0">
                  <a:pos x="504" y="5760"/>
                </a:cxn>
                <a:cxn ang="0">
                  <a:pos x="540" y="5628"/>
                </a:cxn>
                <a:cxn ang="0">
                  <a:pos x="624" y="5442"/>
                </a:cxn>
                <a:cxn ang="0">
                  <a:pos x="708" y="5298"/>
                </a:cxn>
                <a:cxn ang="0">
                  <a:pos x="828" y="5136"/>
                </a:cxn>
                <a:cxn ang="0">
                  <a:pos x="948" y="4986"/>
                </a:cxn>
                <a:cxn ang="0">
                  <a:pos x="1062" y="4872"/>
                </a:cxn>
                <a:cxn ang="0">
                  <a:pos x="1134" y="4710"/>
                </a:cxn>
                <a:cxn ang="0">
                  <a:pos x="1314" y="4578"/>
                </a:cxn>
                <a:cxn ang="0">
                  <a:pos x="1452" y="4440"/>
                </a:cxn>
                <a:cxn ang="0">
                  <a:pos x="2616" y="3360"/>
                </a:cxn>
                <a:cxn ang="0">
                  <a:pos x="5610" y="1314"/>
                </a:cxn>
              </a:cxnLst>
              <a:rect l="0" t="0" r="r" b="b"/>
              <a:pathLst>
                <a:path w="16590" h="13944">
                  <a:moveTo>
                    <a:pt x="8124" y="0"/>
                  </a:moveTo>
                  <a:lnTo>
                    <a:pt x="8406" y="12"/>
                  </a:lnTo>
                  <a:lnTo>
                    <a:pt x="8682" y="54"/>
                  </a:lnTo>
                  <a:lnTo>
                    <a:pt x="8946" y="114"/>
                  </a:lnTo>
                  <a:lnTo>
                    <a:pt x="8952" y="120"/>
                  </a:lnTo>
                  <a:lnTo>
                    <a:pt x="8958" y="114"/>
                  </a:lnTo>
                  <a:lnTo>
                    <a:pt x="8958" y="120"/>
                  </a:lnTo>
                  <a:lnTo>
                    <a:pt x="8970" y="120"/>
                  </a:lnTo>
                  <a:lnTo>
                    <a:pt x="9024" y="138"/>
                  </a:lnTo>
                  <a:lnTo>
                    <a:pt x="9036" y="138"/>
                  </a:lnTo>
                  <a:lnTo>
                    <a:pt x="9036" y="144"/>
                  </a:lnTo>
                  <a:lnTo>
                    <a:pt x="9042" y="144"/>
                  </a:lnTo>
                  <a:lnTo>
                    <a:pt x="9048" y="150"/>
                  </a:lnTo>
                  <a:lnTo>
                    <a:pt x="9054" y="150"/>
                  </a:lnTo>
                  <a:lnTo>
                    <a:pt x="9060" y="156"/>
                  </a:lnTo>
                  <a:lnTo>
                    <a:pt x="9066" y="156"/>
                  </a:lnTo>
                  <a:lnTo>
                    <a:pt x="9078" y="162"/>
                  </a:lnTo>
                  <a:lnTo>
                    <a:pt x="9084" y="168"/>
                  </a:lnTo>
                  <a:lnTo>
                    <a:pt x="9090" y="168"/>
                  </a:lnTo>
                  <a:lnTo>
                    <a:pt x="9102" y="174"/>
                  </a:lnTo>
                  <a:lnTo>
                    <a:pt x="9114" y="174"/>
                  </a:lnTo>
                  <a:lnTo>
                    <a:pt x="9114" y="180"/>
                  </a:lnTo>
                  <a:lnTo>
                    <a:pt x="9120" y="180"/>
                  </a:lnTo>
                  <a:lnTo>
                    <a:pt x="9120" y="186"/>
                  </a:lnTo>
                  <a:lnTo>
                    <a:pt x="9126" y="186"/>
                  </a:lnTo>
                  <a:lnTo>
                    <a:pt x="9126" y="192"/>
                  </a:lnTo>
                  <a:lnTo>
                    <a:pt x="9132" y="192"/>
                  </a:lnTo>
                  <a:lnTo>
                    <a:pt x="9138" y="198"/>
                  </a:lnTo>
                  <a:lnTo>
                    <a:pt x="9144" y="198"/>
                  </a:lnTo>
                  <a:lnTo>
                    <a:pt x="9144" y="204"/>
                  </a:lnTo>
                  <a:lnTo>
                    <a:pt x="9156" y="204"/>
                  </a:lnTo>
                  <a:lnTo>
                    <a:pt x="9162" y="210"/>
                  </a:lnTo>
                  <a:lnTo>
                    <a:pt x="9174" y="216"/>
                  </a:lnTo>
                  <a:lnTo>
                    <a:pt x="9180" y="222"/>
                  </a:lnTo>
                  <a:lnTo>
                    <a:pt x="9192" y="222"/>
                  </a:lnTo>
                  <a:lnTo>
                    <a:pt x="9198" y="228"/>
                  </a:lnTo>
                  <a:lnTo>
                    <a:pt x="9222" y="240"/>
                  </a:lnTo>
                  <a:lnTo>
                    <a:pt x="9228" y="246"/>
                  </a:lnTo>
                  <a:lnTo>
                    <a:pt x="9234" y="246"/>
                  </a:lnTo>
                  <a:lnTo>
                    <a:pt x="9234" y="282"/>
                  </a:lnTo>
                  <a:lnTo>
                    <a:pt x="9246" y="282"/>
                  </a:lnTo>
                  <a:lnTo>
                    <a:pt x="9246" y="276"/>
                  </a:lnTo>
                  <a:lnTo>
                    <a:pt x="9258" y="276"/>
                  </a:lnTo>
                  <a:lnTo>
                    <a:pt x="9264" y="282"/>
                  </a:lnTo>
                  <a:lnTo>
                    <a:pt x="9270" y="282"/>
                  </a:lnTo>
                  <a:lnTo>
                    <a:pt x="9282" y="294"/>
                  </a:lnTo>
                  <a:lnTo>
                    <a:pt x="9486" y="420"/>
                  </a:lnTo>
                  <a:lnTo>
                    <a:pt x="9492" y="426"/>
                  </a:lnTo>
                  <a:lnTo>
                    <a:pt x="9516" y="426"/>
                  </a:lnTo>
                  <a:lnTo>
                    <a:pt x="9516" y="432"/>
                  </a:lnTo>
                  <a:lnTo>
                    <a:pt x="9528" y="432"/>
                  </a:lnTo>
                  <a:lnTo>
                    <a:pt x="9528" y="438"/>
                  </a:lnTo>
                  <a:lnTo>
                    <a:pt x="9534" y="438"/>
                  </a:lnTo>
                  <a:lnTo>
                    <a:pt x="9534" y="444"/>
                  </a:lnTo>
                  <a:lnTo>
                    <a:pt x="9540" y="450"/>
                  </a:lnTo>
                  <a:lnTo>
                    <a:pt x="9540" y="456"/>
                  </a:lnTo>
                  <a:lnTo>
                    <a:pt x="9534" y="462"/>
                  </a:lnTo>
                  <a:lnTo>
                    <a:pt x="9534" y="474"/>
                  </a:lnTo>
                  <a:lnTo>
                    <a:pt x="9546" y="474"/>
                  </a:lnTo>
                  <a:lnTo>
                    <a:pt x="9546" y="504"/>
                  </a:lnTo>
                  <a:lnTo>
                    <a:pt x="9558" y="504"/>
                  </a:lnTo>
                  <a:lnTo>
                    <a:pt x="9558" y="516"/>
                  </a:lnTo>
                  <a:lnTo>
                    <a:pt x="9570" y="522"/>
                  </a:lnTo>
                  <a:lnTo>
                    <a:pt x="9582" y="534"/>
                  </a:lnTo>
                  <a:lnTo>
                    <a:pt x="9588" y="534"/>
                  </a:lnTo>
                  <a:lnTo>
                    <a:pt x="9588" y="558"/>
                  </a:lnTo>
                  <a:lnTo>
                    <a:pt x="9594" y="564"/>
                  </a:lnTo>
                  <a:lnTo>
                    <a:pt x="9600" y="564"/>
                  </a:lnTo>
                  <a:lnTo>
                    <a:pt x="9600" y="570"/>
                  </a:lnTo>
                  <a:lnTo>
                    <a:pt x="9618" y="570"/>
                  </a:lnTo>
                  <a:lnTo>
                    <a:pt x="9630" y="576"/>
                  </a:lnTo>
                  <a:lnTo>
                    <a:pt x="9636" y="582"/>
                  </a:lnTo>
                  <a:lnTo>
                    <a:pt x="9642" y="582"/>
                  </a:lnTo>
                  <a:lnTo>
                    <a:pt x="9654" y="588"/>
                  </a:lnTo>
                  <a:lnTo>
                    <a:pt x="9666" y="588"/>
                  </a:lnTo>
                  <a:lnTo>
                    <a:pt x="9672" y="582"/>
                  </a:lnTo>
                  <a:lnTo>
                    <a:pt x="9678" y="582"/>
                  </a:lnTo>
                  <a:lnTo>
                    <a:pt x="9684" y="588"/>
                  </a:lnTo>
                  <a:lnTo>
                    <a:pt x="9684" y="594"/>
                  </a:lnTo>
                  <a:lnTo>
                    <a:pt x="9690" y="594"/>
                  </a:lnTo>
                  <a:lnTo>
                    <a:pt x="9690" y="600"/>
                  </a:lnTo>
                  <a:lnTo>
                    <a:pt x="9738" y="600"/>
                  </a:lnTo>
                  <a:lnTo>
                    <a:pt x="9750" y="612"/>
                  </a:lnTo>
                  <a:lnTo>
                    <a:pt x="9750" y="618"/>
                  </a:lnTo>
                  <a:lnTo>
                    <a:pt x="9756" y="624"/>
                  </a:lnTo>
                  <a:lnTo>
                    <a:pt x="9780" y="636"/>
                  </a:lnTo>
                  <a:lnTo>
                    <a:pt x="9786" y="636"/>
                  </a:lnTo>
                  <a:lnTo>
                    <a:pt x="9798" y="642"/>
                  </a:lnTo>
                  <a:lnTo>
                    <a:pt x="9804" y="642"/>
                  </a:lnTo>
                  <a:lnTo>
                    <a:pt x="9804" y="648"/>
                  </a:lnTo>
                  <a:lnTo>
                    <a:pt x="9816" y="660"/>
                  </a:lnTo>
                  <a:lnTo>
                    <a:pt x="9822" y="660"/>
                  </a:lnTo>
                  <a:lnTo>
                    <a:pt x="9828" y="654"/>
                  </a:lnTo>
                  <a:lnTo>
                    <a:pt x="9834" y="654"/>
                  </a:lnTo>
                  <a:lnTo>
                    <a:pt x="9840" y="660"/>
                  </a:lnTo>
                  <a:lnTo>
                    <a:pt x="9846" y="660"/>
                  </a:lnTo>
                  <a:lnTo>
                    <a:pt x="9846" y="666"/>
                  </a:lnTo>
                  <a:lnTo>
                    <a:pt x="9864" y="684"/>
                  </a:lnTo>
                  <a:lnTo>
                    <a:pt x="9870" y="684"/>
                  </a:lnTo>
                  <a:lnTo>
                    <a:pt x="9882" y="690"/>
                  </a:lnTo>
                  <a:lnTo>
                    <a:pt x="9888" y="702"/>
                  </a:lnTo>
                  <a:lnTo>
                    <a:pt x="9888" y="714"/>
                  </a:lnTo>
                  <a:lnTo>
                    <a:pt x="9894" y="720"/>
                  </a:lnTo>
                  <a:lnTo>
                    <a:pt x="9900" y="720"/>
                  </a:lnTo>
                  <a:lnTo>
                    <a:pt x="9906" y="714"/>
                  </a:lnTo>
                  <a:lnTo>
                    <a:pt x="9912" y="714"/>
                  </a:lnTo>
                  <a:lnTo>
                    <a:pt x="9918" y="720"/>
                  </a:lnTo>
                  <a:lnTo>
                    <a:pt x="9918" y="726"/>
                  </a:lnTo>
                  <a:lnTo>
                    <a:pt x="9924" y="726"/>
                  </a:lnTo>
                  <a:lnTo>
                    <a:pt x="9936" y="732"/>
                  </a:lnTo>
                  <a:lnTo>
                    <a:pt x="9942" y="732"/>
                  </a:lnTo>
                  <a:lnTo>
                    <a:pt x="9942" y="738"/>
                  </a:lnTo>
                  <a:lnTo>
                    <a:pt x="9948" y="744"/>
                  </a:lnTo>
                  <a:lnTo>
                    <a:pt x="9954" y="744"/>
                  </a:lnTo>
                  <a:lnTo>
                    <a:pt x="9960" y="750"/>
                  </a:lnTo>
                  <a:lnTo>
                    <a:pt x="9972" y="756"/>
                  </a:lnTo>
                  <a:lnTo>
                    <a:pt x="9978" y="762"/>
                  </a:lnTo>
                  <a:lnTo>
                    <a:pt x="10008" y="762"/>
                  </a:lnTo>
                  <a:lnTo>
                    <a:pt x="10008" y="786"/>
                  </a:lnTo>
                  <a:lnTo>
                    <a:pt x="10014" y="792"/>
                  </a:lnTo>
                  <a:lnTo>
                    <a:pt x="10032" y="792"/>
                  </a:lnTo>
                  <a:lnTo>
                    <a:pt x="10032" y="798"/>
                  </a:lnTo>
                  <a:lnTo>
                    <a:pt x="10038" y="798"/>
                  </a:lnTo>
                  <a:lnTo>
                    <a:pt x="10038" y="804"/>
                  </a:lnTo>
                  <a:lnTo>
                    <a:pt x="10050" y="816"/>
                  </a:lnTo>
                  <a:lnTo>
                    <a:pt x="10056" y="816"/>
                  </a:lnTo>
                  <a:lnTo>
                    <a:pt x="10062" y="822"/>
                  </a:lnTo>
                  <a:lnTo>
                    <a:pt x="10068" y="822"/>
                  </a:lnTo>
                  <a:lnTo>
                    <a:pt x="10068" y="840"/>
                  </a:lnTo>
                  <a:lnTo>
                    <a:pt x="10074" y="852"/>
                  </a:lnTo>
                  <a:lnTo>
                    <a:pt x="10080" y="858"/>
                  </a:lnTo>
                  <a:lnTo>
                    <a:pt x="10092" y="858"/>
                  </a:lnTo>
                  <a:lnTo>
                    <a:pt x="10098" y="852"/>
                  </a:lnTo>
                  <a:lnTo>
                    <a:pt x="10104" y="852"/>
                  </a:lnTo>
                  <a:lnTo>
                    <a:pt x="10110" y="858"/>
                  </a:lnTo>
                  <a:lnTo>
                    <a:pt x="10116" y="870"/>
                  </a:lnTo>
                  <a:lnTo>
                    <a:pt x="10116" y="876"/>
                  </a:lnTo>
                  <a:lnTo>
                    <a:pt x="10122" y="876"/>
                  </a:lnTo>
                  <a:lnTo>
                    <a:pt x="10170" y="924"/>
                  </a:lnTo>
                  <a:lnTo>
                    <a:pt x="10188" y="924"/>
                  </a:lnTo>
                  <a:lnTo>
                    <a:pt x="10200" y="936"/>
                  </a:lnTo>
                  <a:lnTo>
                    <a:pt x="10200" y="942"/>
                  </a:lnTo>
                  <a:lnTo>
                    <a:pt x="10224" y="942"/>
                  </a:lnTo>
                  <a:lnTo>
                    <a:pt x="10230" y="936"/>
                  </a:lnTo>
                  <a:lnTo>
                    <a:pt x="10230" y="930"/>
                  </a:lnTo>
                  <a:lnTo>
                    <a:pt x="10236" y="930"/>
                  </a:lnTo>
                  <a:lnTo>
                    <a:pt x="10242" y="936"/>
                  </a:lnTo>
                  <a:lnTo>
                    <a:pt x="10242" y="948"/>
                  </a:lnTo>
                  <a:lnTo>
                    <a:pt x="10248" y="960"/>
                  </a:lnTo>
                  <a:lnTo>
                    <a:pt x="10248" y="966"/>
                  </a:lnTo>
                  <a:lnTo>
                    <a:pt x="10254" y="966"/>
                  </a:lnTo>
                  <a:lnTo>
                    <a:pt x="10266" y="978"/>
                  </a:lnTo>
                  <a:lnTo>
                    <a:pt x="10272" y="978"/>
                  </a:lnTo>
                  <a:lnTo>
                    <a:pt x="10290" y="996"/>
                  </a:lnTo>
                  <a:lnTo>
                    <a:pt x="10302" y="1002"/>
                  </a:lnTo>
                  <a:lnTo>
                    <a:pt x="10302" y="1008"/>
                  </a:lnTo>
                  <a:lnTo>
                    <a:pt x="10308" y="1014"/>
                  </a:lnTo>
                  <a:lnTo>
                    <a:pt x="10314" y="1026"/>
                  </a:lnTo>
                  <a:lnTo>
                    <a:pt x="10314" y="1044"/>
                  </a:lnTo>
                  <a:lnTo>
                    <a:pt x="10326" y="1044"/>
                  </a:lnTo>
                  <a:lnTo>
                    <a:pt x="10338" y="1056"/>
                  </a:lnTo>
                  <a:lnTo>
                    <a:pt x="10338" y="1062"/>
                  </a:lnTo>
                  <a:lnTo>
                    <a:pt x="10344" y="1062"/>
                  </a:lnTo>
                  <a:lnTo>
                    <a:pt x="10356" y="1068"/>
                  </a:lnTo>
                  <a:lnTo>
                    <a:pt x="10356" y="1080"/>
                  </a:lnTo>
                  <a:lnTo>
                    <a:pt x="10344" y="1080"/>
                  </a:lnTo>
                  <a:lnTo>
                    <a:pt x="10344" y="1086"/>
                  </a:lnTo>
                  <a:lnTo>
                    <a:pt x="10350" y="1086"/>
                  </a:lnTo>
                  <a:lnTo>
                    <a:pt x="10356" y="1092"/>
                  </a:lnTo>
                  <a:lnTo>
                    <a:pt x="10374" y="1098"/>
                  </a:lnTo>
                  <a:lnTo>
                    <a:pt x="10386" y="1098"/>
                  </a:lnTo>
                  <a:lnTo>
                    <a:pt x="10398" y="1104"/>
                  </a:lnTo>
                  <a:lnTo>
                    <a:pt x="10404" y="1104"/>
                  </a:lnTo>
                  <a:lnTo>
                    <a:pt x="10410" y="1098"/>
                  </a:lnTo>
                  <a:lnTo>
                    <a:pt x="10416" y="1098"/>
                  </a:lnTo>
                  <a:lnTo>
                    <a:pt x="10422" y="1110"/>
                  </a:lnTo>
                  <a:lnTo>
                    <a:pt x="10422" y="1128"/>
                  </a:lnTo>
                  <a:lnTo>
                    <a:pt x="10428" y="1134"/>
                  </a:lnTo>
                  <a:lnTo>
                    <a:pt x="10428" y="1140"/>
                  </a:lnTo>
                  <a:lnTo>
                    <a:pt x="10440" y="1140"/>
                  </a:lnTo>
                  <a:lnTo>
                    <a:pt x="10452" y="1152"/>
                  </a:lnTo>
                  <a:lnTo>
                    <a:pt x="10470" y="1152"/>
                  </a:lnTo>
                  <a:lnTo>
                    <a:pt x="10476" y="1158"/>
                  </a:lnTo>
                  <a:lnTo>
                    <a:pt x="10482" y="1170"/>
                  </a:lnTo>
                  <a:lnTo>
                    <a:pt x="10506" y="1194"/>
                  </a:lnTo>
                  <a:lnTo>
                    <a:pt x="10518" y="1200"/>
                  </a:lnTo>
                  <a:lnTo>
                    <a:pt x="10530" y="1212"/>
                  </a:lnTo>
                  <a:lnTo>
                    <a:pt x="10554" y="1224"/>
                  </a:lnTo>
                  <a:lnTo>
                    <a:pt x="10566" y="1236"/>
                  </a:lnTo>
                  <a:lnTo>
                    <a:pt x="10602" y="1260"/>
                  </a:lnTo>
                  <a:lnTo>
                    <a:pt x="10632" y="1290"/>
                  </a:lnTo>
                  <a:lnTo>
                    <a:pt x="10632" y="1284"/>
                  </a:lnTo>
                  <a:lnTo>
                    <a:pt x="10638" y="1284"/>
                  </a:lnTo>
                  <a:lnTo>
                    <a:pt x="10644" y="1290"/>
                  </a:lnTo>
                  <a:lnTo>
                    <a:pt x="10650" y="1284"/>
                  </a:lnTo>
                  <a:lnTo>
                    <a:pt x="10920" y="1254"/>
                  </a:lnTo>
                  <a:lnTo>
                    <a:pt x="11190" y="1242"/>
                  </a:lnTo>
                  <a:lnTo>
                    <a:pt x="11532" y="1260"/>
                  </a:lnTo>
                  <a:lnTo>
                    <a:pt x="11868" y="1308"/>
                  </a:lnTo>
                  <a:lnTo>
                    <a:pt x="12186" y="1392"/>
                  </a:lnTo>
                  <a:lnTo>
                    <a:pt x="12498" y="1500"/>
                  </a:lnTo>
                  <a:lnTo>
                    <a:pt x="12792" y="1638"/>
                  </a:lnTo>
                  <a:lnTo>
                    <a:pt x="13068" y="1806"/>
                  </a:lnTo>
                  <a:lnTo>
                    <a:pt x="13326" y="1998"/>
                  </a:lnTo>
                  <a:lnTo>
                    <a:pt x="13560" y="2208"/>
                  </a:lnTo>
                  <a:lnTo>
                    <a:pt x="13776" y="2442"/>
                  </a:lnTo>
                  <a:lnTo>
                    <a:pt x="13974" y="2700"/>
                  </a:lnTo>
                  <a:lnTo>
                    <a:pt x="14142" y="2970"/>
                  </a:lnTo>
                  <a:lnTo>
                    <a:pt x="14280" y="3258"/>
                  </a:lnTo>
                  <a:lnTo>
                    <a:pt x="14394" y="3564"/>
                  </a:lnTo>
                  <a:lnTo>
                    <a:pt x="14478" y="3882"/>
                  </a:lnTo>
                  <a:lnTo>
                    <a:pt x="14526" y="4212"/>
                  </a:lnTo>
                  <a:lnTo>
                    <a:pt x="14544" y="4548"/>
                  </a:lnTo>
                  <a:lnTo>
                    <a:pt x="14532" y="4854"/>
                  </a:lnTo>
                  <a:lnTo>
                    <a:pt x="14490" y="5148"/>
                  </a:lnTo>
                  <a:lnTo>
                    <a:pt x="14424" y="5436"/>
                  </a:lnTo>
                  <a:lnTo>
                    <a:pt x="14604" y="5694"/>
                  </a:lnTo>
                  <a:lnTo>
                    <a:pt x="14760" y="5970"/>
                  </a:lnTo>
                  <a:lnTo>
                    <a:pt x="14892" y="6264"/>
                  </a:lnTo>
                  <a:lnTo>
                    <a:pt x="15000" y="6564"/>
                  </a:lnTo>
                  <a:lnTo>
                    <a:pt x="15078" y="6882"/>
                  </a:lnTo>
                  <a:lnTo>
                    <a:pt x="15120" y="7206"/>
                  </a:lnTo>
                  <a:lnTo>
                    <a:pt x="15138" y="7542"/>
                  </a:lnTo>
                  <a:lnTo>
                    <a:pt x="15120" y="7896"/>
                  </a:lnTo>
                  <a:lnTo>
                    <a:pt x="15066" y="8238"/>
                  </a:lnTo>
                  <a:lnTo>
                    <a:pt x="14982" y="8568"/>
                  </a:lnTo>
                  <a:lnTo>
                    <a:pt x="14868" y="8886"/>
                  </a:lnTo>
                  <a:lnTo>
                    <a:pt x="14724" y="9186"/>
                  </a:lnTo>
                  <a:lnTo>
                    <a:pt x="14550" y="9474"/>
                  </a:lnTo>
                  <a:lnTo>
                    <a:pt x="14352" y="9744"/>
                  </a:lnTo>
                  <a:lnTo>
                    <a:pt x="14130" y="9990"/>
                  </a:lnTo>
                  <a:lnTo>
                    <a:pt x="13884" y="10218"/>
                  </a:lnTo>
                  <a:lnTo>
                    <a:pt x="14022" y="10548"/>
                  </a:lnTo>
                  <a:lnTo>
                    <a:pt x="14178" y="10884"/>
                  </a:lnTo>
                  <a:lnTo>
                    <a:pt x="14346" y="11220"/>
                  </a:lnTo>
                  <a:lnTo>
                    <a:pt x="14526" y="11556"/>
                  </a:lnTo>
                  <a:lnTo>
                    <a:pt x="14724" y="11886"/>
                  </a:lnTo>
                  <a:lnTo>
                    <a:pt x="14940" y="12216"/>
                  </a:lnTo>
                  <a:lnTo>
                    <a:pt x="15168" y="12534"/>
                  </a:lnTo>
                  <a:lnTo>
                    <a:pt x="15420" y="12840"/>
                  </a:lnTo>
                  <a:lnTo>
                    <a:pt x="15684" y="13140"/>
                  </a:lnTo>
                  <a:lnTo>
                    <a:pt x="15966" y="13422"/>
                  </a:lnTo>
                  <a:lnTo>
                    <a:pt x="16266" y="13686"/>
                  </a:lnTo>
                  <a:lnTo>
                    <a:pt x="16590" y="13932"/>
                  </a:lnTo>
                  <a:lnTo>
                    <a:pt x="16572" y="13932"/>
                  </a:lnTo>
                  <a:lnTo>
                    <a:pt x="16518" y="13938"/>
                  </a:lnTo>
                  <a:lnTo>
                    <a:pt x="16428" y="13938"/>
                  </a:lnTo>
                  <a:lnTo>
                    <a:pt x="16308" y="13944"/>
                  </a:lnTo>
                  <a:lnTo>
                    <a:pt x="15984" y="13944"/>
                  </a:lnTo>
                  <a:lnTo>
                    <a:pt x="15786" y="13938"/>
                  </a:lnTo>
                  <a:lnTo>
                    <a:pt x="15564" y="13926"/>
                  </a:lnTo>
                  <a:lnTo>
                    <a:pt x="15324" y="13908"/>
                  </a:lnTo>
                  <a:lnTo>
                    <a:pt x="15066" y="13884"/>
                  </a:lnTo>
                  <a:lnTo>
                    <a:pt x="14796" y="13848"/>
                  </a:lnTo>
                  <a:lnTo>
                    <a:pt x="14514" y="13806"/>
                  </a:lnTo>
                  <a:lnTo>
                    <a:pt x="14220" y="13752"/>
                  </a:lnTo>
                  <a:lnTo>
                    <a:pt x="13920" y="13686"/>
                  </a:lnTo>
                  <a:lnTo>
                    <a:pt x="13920" y="13680"/>
                  </a:lnTo>
                  <a:lnTo>
                    <a:pt x="13896" y="13680"/>
                  </a:lnTo>
                  <a:lnTo>
                    <a:pt x="13890" y="13674"/>
                  </a:lnTo>
                  <a:lnTo>
                    <a:pt x="13890" y="13668"/>
                  </a:lnTo>
                  <a:lnTo>
                    <a:pt x="13884" y="13662"/>
                  </a:lnTo>
                  <a:lnTo>
                    <a:pt x="13872" y="13656"/>
                  </a:lnTo>
                  <a:lnTo>
                    <a:pt x="13836" y="13644"/>
                  </a:lnTo>
                  <a:lnTo>
                    <a:pt x="13824" y="13638"/>
                  </a:lnTo>
                  <a:lnTo>
                    <a:pt x="13818" y="13632"/>
                  </a:lnTo>
                  <a:lnTo>
                    <a:pt x="13812" y="13632"/>
                  </a:lnTo>
                  <a:lnTo>
                    <a:pt x="13812" y="13620"/>
                  </a:lnTo>
                  <a:lnTo>
                    <a:pt x="13806" y="13602"/>
                  </a:lnTo>
                  <a:lnTo>
                    <a:pt x="13806" y="13572"/>
                  </a:lnTo>
                  <a:lnTo>
                    <a:pt x="13782" y="13560"/>
                  </a:lnTo>
                  <a:lnTo>
                    <a:pt x="13776" y="13554"/>
                  </a:lnTo>
                  <a:lnTo>
                    <a:pt x="13764" y="13554"/>
                  </a:lnTo>
                  <a:lnTo>
                    <a:pt x="13758" y="13542"/>
                  </a:lnTo>
                  <a:lnTo>
                    <a:pt x="13752" y="13536"/>
                  </a:lnTo>
                  <a:lnTo>
                    <a:pt x="13740" y="13542"/>
                  </a:lnTo>
                  <a:lnTo>
                    <a:pt x="13716" y="13542"/>
                  </a:lnTo>
                  <a:lnTo>
                    <a:pt x="13704" y="13548"/>
                  </a:lnTo>
                  <a:lnTo>
                    <a:pt x="13692" y="13536"/>
                  </a:lnTo>
                  <a:lnTo>
                    <a:pt x="13680" y="13530"/>
                  </a:lnTo>
                  <a:lnTo>
                    <a:pt x="13662" y="13524"/>
                  </a:lnTo>
                  <a:lnTo>
                    <a:pt x="13632" y="13524"/>
                  </a:lnTo>
                  <a:lnTo>
                    <a:pt x="13626" y="13530"/>
                  </a:lnTo>
                  <a:lnTo>
                    <a:pt x="13614" y="13536"/>
                  </a:lnTo>
                  <a:lnTo>
                    <a:pt x="13608" y="13536"/>
                  </a:lnTo>
                  <a:lnTo>
                    <a:pt x="13596" y="13542"/>
                  </a:lnTo>
                  <a:lnTo>
                    <a:pt x="13590" y="13548"/>
                  </a:lnTo>
                  <a:lnTo>
                    <a:pt x="13578" y="13542"/>
                  </a:lnTo>
                  <a:lnTo>
                    <a:pt x="13566" y="13530"/>
                  </a:lnTo>
                  <a:lnTo>
                    <a:pt x="13566" y="13518"/>
                  </a:lnTo>
                  <a:lnTo>
                    <a:pt x="13560" y="13518"/>
                  </a:lnTo>
                  <a:lnTo>
                    <a:pt x="13554" y="13512"/>
                  </a:lnTo>
                  <a:lnTo>
                    <a:pt x="13542" y="13512"/>
                  </a:lnTo>
                  <a:lnTo>
                    <a:pt x="13524" y="13506"/>
                  </a:lnTo>
                  <a:lnTo>
                    <a:pt x="13482" y="13506"/>
                  </a:lnTo>
                  <a:lnTo>
                    <a:pt x="13452" y="13512"/>
                  </a:lnTo>
                  <a:lnTo>
                    <a:pt x="13434" y="13512"/>
                  </a:lnTo>
                  <a:lnTo>
                    <a:pt x="13422" y="13500"/>
                  </a:lnTo>
                  <a:lnTo>
                    <a:pt x="13410" y="13482"/>
                  </a:lnTo>
                  <a:lnTo>
                    <a:pt x="13398" y="13470"/>
                  </a:lnTo>
                  <a:lnTo>
                    <a:pt x="13386" y="13464"/>
                  </a:lnTo>
                  <a:lnTo>
                    <a:pt x="13380" y="13458"/>
                  </a:lnTo>
                  <a:lnTo>
                    <a:pt x="13362" y="13458"/>
                  </a:lnTo>
                  <a:lnTo>
                    <a:pt x="13344" y="13452"/>
                  </a:lnTo>
                  <a:lnTo>
                    <a:pt x="13326" y="13452"/>
                  </a:lnTo>
                  <a:lnTo>
                    <a:pt x="13302" y="13440"/>
                  </a:lnTo>
                  <a:lnTo>
                    <a:pt x="13296" y="13434"/>
                  </a:lnTo>
                  <a:lnTo>
                    <a:pt x="13284" y="13428"/>
                  </a:lnTo>
                  <a:lnTo>
                    <a:pt x="13278" y="13416"/>
                  </a:lnTo>
                  <a:lnTo>
                    <a:pt x="13266" y="13410"/>
                  </a:lnTo>
                  <a:lnTo>
                    <a:pt x="13260" y="13404"/>
                  </a:lnTo>
                  <a:lnTo>
                    <a:pt x="13248" y="13398"/>
                  </a:lnTo>
                  <a:lnTo>
                    <a:pt x="13242" y="13404"/>
                  </a:lnTo>
                  <a:lnTo>
                    <a:pt x="13230" y="13410"/>
                  </a:lnTo>
                  <a:lnTo>
                    <a:pt x="13224" y="13416"/>
                  </a:lnTo>
                  <a:lnTo>
                    <a:pt x="13206" y="13416"/>
                  </a:lnTo>
                  <a:lnTo>
                    <a:pt x="13194" y="13410"/>
                  </a:lnTo>
                  <a:lnTo>
                    <a:pt x="13188" y="13404"/>
                  </a:lnTo>
                  <a:lnTo>
                    <a:pt x="13176" y="13398"/>
                  </a:lnTo>
                  <a:lnTo>
                    <a:pt x="13176" y="13392"/>
                  </a:lnTo>
                  <a:lnTo>
                    <a:pt x="13170" y="13380"/>
                  </a:lnTo>
                  <a:lnTo>
                    <a:pt x="13164" y="13380"/>
                  </a:lnTo>
                  <a:lnTo>
                    <a:pt x="13152" y="13374"/>
                  </a:lnTo>
                  <a:lnTo>
                    <a:pt x="13140" y="13362"/>
                  </a:lnTo>
                  <a:lnTo>
                    <a:pt x="13128" y="13362"/>
                  </a:lnTo>
                  <a:lnTo>
                    <a:pt x="13116" y="13356"/>
                  </a:lnTo>
                  <a:lnTo>
                    <a:pt x="13104" y="13356"/>
                  </a:lnTo>
                  <a:lnTo>
                    <a:pt x="13098" y="13350"/>
                  </a:lnTo>
                  <a:lnTo>
                    <a:pt x="13092" y="13350"/>
                  </a:lnTo>
                  <a:lnTo>
                    <a:pt x="13068" y="13326"/>
                  </a:lnTo>
                  <a:lnTo>
                    <a:pt x="13068" y="13314"/>
                  </a:lnTo>
                  <a:lnTo>
                    <a:pt x="13062" y="13308"/>
                  </a:lnTo>
                  <a:lnTo>
                    <a:pt x="13056" y="13296"/>
                  </a:lnTo>
                  <a:lnTo>
                    <a:pt x="13050" y="13290"/>
                  </a:lnTo>
                  <a:lnTo>
                    <a:pt x="13032" y="13290"/>
                  </a:lnTo>
                  <a:lnTo>
                    <a:pt x="13020" y="13302"/>
                  </a:lnTo>
                  <a:lnTo>
                    <a:pt x="13008" y="13296"/>
                  </a:lnTo>
                  <a:lnTo>
                    <a:pt x="12996" y="13284"/>
                  </a:lnTo>
                  <a:lnTo>
                    <a:pt x="12972" y="13272"/>
                  </a:lnTo>
                  <a:lnTo>
                    <a:pt x="12948" y="13272"/>
                  </a:lnTo>
                  <a:lnTo>
                    <a:pt x="12918" y="13242"/>
                  </a:lnTo>
                  <a:lnTo>
                    <a:pt x="12888" y="13230"/>
                  </a:lnTo>
                  <a:lnTo>
                    <a:pt x="12852" y="13224"/>
                  </a:lnTo>
                  <a:lnTo>
                    <a:pt x="12840" y="13218"/>
                  </a:lnTo>
                  <a:lnTo>
                    <a:pt x="12786" y="13218"/>
                  </a:lnTo>
                  <a:lnTo>
                    <a:pt x="12774" y="13212"/>
                  </a:lnTo>
                  <a:lnTo>
                    <a:pt x="12774" y="13164"/>
                  </a:lnTo>
                  <a:lnTo>
                    <a:pt x="12762" y="13152"/>
                  </a:lnTo>
                  <a:lnTo>
                    <a:pt x="12714" y="13152"/>
                  </a:lnTo>
                  <a:lnTo>
                    <a:pt x="12696" y="13134"/>
                  </a:lnTo>
                  <a:lnTo>
                    <a:pt x="12696" y="13128"/>
                  </a:lnTo>
                  <a:lnTo>
                    <a:pt x="12690" y="13122"/>
                  </a:lnTo>
                  <a:lnTo>
                    <a:pt x="12684" y="13110"/>
                  </a:lnTo>
                  <a:lnTo>
                    <a:pt x="12672" y="13104"/>
                  </a:lnTo>
                  <a:lnTo>
                    <a:pt x="12654" y="13098"/>
                  </a:lnTo>
                  <a:lnTo>
                    <a:pt x="12642" y="13092"/>
                  </a:lnTo>
                  <a:lnTo>
                    <a:pt x="12630" y="13092"/>
                  </a:lnTo>
                  <a:lnTo>
                    <a:pt x="12630" y="13080"/>
                  </a:lnTo>
                  <a:lnTo>
                    <a:pt x="12624" y="13074"/>
                  </a:lnTo>
                  <a:lnTo>
                    <a:pt x="12612" y="13038"/>
                  </a:lnTo>
                  <a:lnTo>
                    <a:pt x="12600" y="13032"/>
                  </a:lnTo>
                  <a:lnTo>
                    <a:pt x="12594" y="13026"/>
                  </a:lnTo>
                  <a:lnTo>
                    <a:pt x="12552" y="13026"/>
                  </a:lnTo>
                  <a:lnTo>
                    <a:pt x="12534" y="13044"/>
                  </a:lnTo>
                  <a:lnTo>
                    <a:pt x="12528" y="13044"/>
                  </a:lnTo>
                  <a:lnTo>
                    <a:pt x="12522" y="13038"/>
                  </a:lnTo>
                  <a:lnTo>
                    <a:pt x="12516" y="13026"/>
                  </a:lnTo>
                  <a:lnTo>
                    <a:pt x="12504" y="13008"/>
                  </a:lnTo>
                  <a:lnTo>
                    <a:pt x="12498" y="12990"/>
                  </a:lnTo>
                  <a:lnTo>
                    <a:pt x="12486" y="12984"/>
                  </a:lnTo>
                  <a:lnTo>
                    <a:pt x="12474" y="12972"/>
                  </a:lnTo>
                  <a:lnTo>
                    <a:pt x="12456" y="12960"/>
                  </a:lnTo>
                  <a:lnTo>
                    <a:pt x="12444" y="12954"/>
                  </a:lnTo>
                  <a:lnTo>
                    <a:pt x="12426" y="12942"/>
                  </a:lnTo>
                  <a:lnTo>
                    <a:pt x="12414" y="12930"/>
                  </a:lnTo>
                  <a:lnTo>
                    <a:pt x="12378" y="12906"/>
                  </a:lnTo>
                  <a:lnTo>
                    <a:pt x="12354" y="12900"/>
                  </a:lnTo>
                  <a:lnTo>
                    <a:pt x="12348" y="12894"/>
                  </a:lnTo>
                  <a:lnTo>
                    <a:pt x="12336" y="12894"/>
                  </a:lnTo>
                  <a:lnTo>
                    <a:pt x="12324" y="12888"/>
                  </a:lnTo>
                  <a:lnTo>
                    <a:pt x="12312" y="12888"/>
                  </a:lnTo>
                  <a:lnTo>
                    <a:pt x="12300" y="12882"/>
                  </a:lnTo>
                  <a:lnTo>
                    <a:pt x="12294" y="12876"/>
                  </a:lnTo>
                  <a:lnTo>
                    <a:pt x="12294" y="12870"/>
                  </a:lnTo>
                  <a:lnTo>
                    <a:pt x="12282" y="12858"/>
                  </a:lnTo>
                  <a:lnTo>
                    <a:pt x="12258" y="12858"/>
                  </a:lnTo>
                  <a:lnTo>
                    <a:pt x="12252" y="12864"/>
                  </a:lnTo>
                  <a:lnTo>
                    <a:pt x="12246" y="12864"/>
                  </a:lnTo>
                  <a:lnTo>
                    <a:pt x="12234" y="12870"/>
                  </a:lnTo>
                  <a:lnTo>
                    <a:pt x="12228" y="12876"/>
                  </a:lnTo>
                  <a:lnTo>
                    <a:pt x="12216" y="12882"/>
                  </a:lnTo>
                  <a:lnTo>
                    <a:pt x="12210" y="12888"/>
                  </a:lnTo>
                  <a:lnTo>
                    <a:pt x="12204" y="12888"/>
                  </a:lnTo>
                  <a:lnTo>
                    <a:pt x="12198" y="12882"/>
                  </a:lnTo>
                  <a:lnTo>
                    <a:pt x="12198" y="12876"/>
                  </a:lnTo>
                  <a:lnTo>
                    <a:pt x="12192" y="12870"/>
                  </a:lnTo>
                  <a:lnTo>
                    <a:pt x="12198" y="12870"/>
                  </a:lnTo>
                  <a:lnTo>
                    <a:pt x="12192" y="12864"/>
                  </a:lnTo>
                  <a:lnTo>
                    <a:pt x="12186" y="12852"/>
                  </a:lnTo>
                  <a:lnTo>
                    <a:pt x="12174" y="12834"/>
                  </a:lnTo>
                  <a:lnTo>
                    <a:pt x="12162" y="12822"/>
                  </a:lnTo>
                  <a:lnTo>
                    <a:pt x="12162" y="12816"/>
                  </a:lnTo>
                  <a:lnTo>
                    <a:pt x="12156" y="12810"/>
                  </a:lnTo>
                  <a:lnTo>
                    <a:pt x="12144" y="12810"/>
                  </a:lnTo>
                  <a:lnTo>
                    <a:pt x="12120" y="12798"/>
                  </a:lnTo>
                  <a:lnTo>
                    <a:pt x="12102" y="12792"/>
                  </a:lnTo>
                  <a:lnTo>
                    <a:pt x="12066" y="12756"/>
                  </a:lnTo>
                  <a:lnTo>
                    <a:pt x="12048" y="12750"/>
                  </a:lnTo>
                  <a:lnTo>
                    <a:pt x="12030" y="12732"/>
                  </a:lnTo>
                  <a:lnTo>
                    <a:pt x="12018" y="12708"/>
                  </a:lnTo>
                  <a:lnTo>
                    <a:pt x="12012" y="12702"/>
                  </a:lnTo>
                  <a:lnTo>
                    <a:pt x="12000" y="12678"/>
                  </a:lnTo>
                  <a:lnTo>
                    <a:pt x="11982" y="12660"/>
                  </a:lnTo>
                  <a:lnTo>
                    <a:pt x="11964" y="12660"/>
                  </a:lnTo>
                  <a:lnTo>
                    <a:pt x="11958" y="12654"/>
                  </a:lnTo>
                  <a:lnTo>
                    <a:pt x="11946" y="12648"/>
                  </a:lnTo>
                  <a:lnTo>
                    <a:pt x="11940" y="12636"/>
                  </a:lnTo>
                  <a:lnTo>
                    <a:pt x="11934" y="12630"/>
                  </a:lnTo>
                  <a:lnTo>
                    <a:pt x="11922" y="12624"/>
                  </a:lnTo>
                  <a:lnTo>
                    <a:pt x="11916" y="12624"/>
                  </a:lnTo>
                  <a:lnTo>
                    <a:pt x="11904" y="12618"/>
                  </a:lnTo>
                  <a:lnTo>
                    <a:pt x="11898" y="12612"/>
                  </a:lnTo>
                  <a:lnTo>
                    <a:pt x="11892" y="12600"/>
                  </a:lnTo>
                  <a:lnTo>
                    <a:pt x="11892" y="12588"/>
                  </a:lnTo>
                  <a:lnTo>
                    <a:pt x="11910" y="12570"/>
                  </a:lnTo>
                  <a:lnTo>
                    <a:pt x="11910" y="12564"/>
                  </a:lnTo>
                  <a:lnTo>
                    <a:pt x="11898" y="12564"/>
                  </a:lnTo>
                  <a:lnTo>
                    <a:pt x="11880" y="12558"/>
                  </a:lnTo>
                  <a:lnTo>
                    <a:pt x="11826" y="12546"/>
                  </a:lnTo>
                  <a:lnTo>
                    <a:pt x="11790" y="12540"/>
                  </a:lnTo>
                  <a:lnTo>
                    <a:pt x="11778" y="12540"/>
                  </a:lnTo>
                  <a:lnTo>
                    <a:pt x="11766" y="12552"/>
                  </a:lnTo>
                  <a:lnTo>
                    <a:pt x="11760" y="12552"/>
                  </a:lnTo>
                  <a:lnTo>
                    <a:pt x="11754" y="12558"/>
                  </a:lnTo>
                  <a:lnTo>
                    <a:pt x="11748" y="12558"/>
                  </a:lnTo>
                  <a:lnTo>
                    <a:pt x="11736" y="12534"/>
                  </a:lnTo>
                  <a:lnTo>
                    <a:pt x="11724" y="12504"/>
                  </a:lnTo>
                  <a:lnTo>
                    <a:pt x="11718" y="12486"/>
                  </a:lnTo>
                  <a:lnTo>
                    <a:pt x="11706" y="12474"/>
                  </a:lnTo>
                  <a:lnTo>
                    <a:pt x="11700" y="12462"/>
                  </a:lnTo>
                  <a:lnTo>
                    <a:pt x="11700" y="12456"/>
                  </a:lnTo>
                  <a:lnTo>
                    <a:pt x="11694" y="12456"/>
                  </a:lnTo>
                  <a:lnTo>
                    <a:pt x="11688" y="12462"/>
                  </a:lnTo>
                  <a:lnTo>
                    <a:pt x="11682" y="12462"/>
                  </a:lnTo>
                  <a:lnTo>
                    <a:pt x="11658" y="12450"/>
                  </a:lnTo>
                  <a:lnTo>
                    <a:pt x="11652" y="12444"/>
                  </a:lnTo>
                  <a:lnTo>
                    <a:pt x="11640" y="12438"/>
                  </a:lnTo>
                  <a:lnTo>
                    <a:pt x="11634" y="12444"/>
                  </a:lnTo>
                  <a:lnTo>
                    <a:pt x="11622" y="12444"/>
                  </a:lnTo>
                  <a:lnTo>
                    <a:pt x="11616" y="12450"/>
                  </a:lnTo>
                  <a:lnTo>
                    <a:pt x="11604" y="12444"/>
                  </a:lnTo>
                  <a:lnTo>
                    <a:pt x="11598" y="12438"/>
                  </a:lnTo>
                  <a:lnTo>
                    <a:pt x="11586" y="12420"/>
                  </a:lnTo>
                  <a:lnTo>
                    <a:pt x="11568" y="12408"/>
                  </a:lnTo>
                  <a:lnTo>
                    <a:pt x="11556" y="12402"/>
                  </a:lnTo>
                  <a:lnTo>
                    <a:pt x="11544" y="12390"/>
                  </a:lnTo>
                  <a:lnTo>
                    <a:pt x="11532" y="12384"/>
                  </a:lnTo>
                  <a:lnTo>
                    <a:pt x="11520" y="12372"/>
                  </a:lnTo>
                  <a:lnTo>
                    <a:pt x="11502" y="12360"/>
                  </a:lnTo>
                  <a:lnTo>
                    <a:pt x="11490" y="12354"/>
                  </a:lnTo>
                  <a:lnTo>
                    <a:pt x="11478" y="12342"/>
                  </a:lnTo>
                  <a:lnTo>
                    <a:pt x="11466" y="12336"/>
                  </a:lnTo>
                  <a:lnTo>
                    <a:pt x="11448" y="12330"/>
                  </a:lnTo>
                  <a:lnTo>
                    <a:pt x="11412" y="12312"/>
                  </a:lnTo>
                  <a:lnTo>
                    <a:pt x="11364" y="12282"/>
                  </a:lnTo>
                  <a:lnTo>
                    <a:pt x="11310" y="12258"/>
                  </a:lnTo>
                  <a:lnTo>
                    <a:pt x="11256" y="12228"/>
                  </a:lnTo>
                  <a:lnTo>
                    <a:pt x="11208" y="12204"/>
                  </a:lnTo>
                  <a:lnTo>
                    <a:pt x="11178" y="12186"/>
                  </a:lnTo>
                  <a:lnTo>
                    <a:pt x="11166" y="12180"/>
                  </a:lnTo>
                  <a:lnTo>
                    <a:pt x="11166" y="12186"/>
                  </a:lnTo>
                  <a:lnTo>
                    <a:pt x="11160" y="12186"/>
                  </a:lnTo>
                  <a:lnTo>
                    <a:pt x="11154" y="12180"/>
                  </a:lnTo>
                  <a:lnTo>
                    <a:pt x="11154" y="12174"/>
                  </a:lnTo>
                  <a:lnTo>
                    <a:pt x="10950" y="12336"/>
                  </a:lnTo>
                  <a:lnTo>
                    <a:pt x="10734" y="12480"/>
                  </a:lnTo>
                  <a:lnTo>
                    <a:pt x="10500" y="12600"/>
                  </a:lnTo>
                  <a:lnTo>
                    <a:pt x="10254" y="12696"/>
                  </a:lnTo>
                  <a:lnTo>
                    <a:pt x="9996" y="12762"/>
                  </a:lnTo>
                  <a:lnTo>
                    <a:pt x="9726" y="12810"/>
                  </a:lnTo>
                  <a:lnTo>
                    <a:pt x="9450" y="12822"/>
                  </a:lnTo>
                  <a:lnTo>
                    <a:pt x="9144" y="12804"/>
                  </a:lnTo>
                  <a:lnTo>
                    <a:pt x="8850" y="12750"/>
                  </a:lnTo>
                  <a:lnTo>
                    <a:pt x="8568" y="12672"/>
                  </a:lnTo>
                  <a:lnTo>
                    <a:pt x="8304" y="12558"/>
                  </a:lnTo>
                  <a:lnTo>
                    <a:pt x="8058" y="12414"/>
                  </a:lnTo>
                  <a:lnTo>
                    <a:pt x="7824" y="12246"/>
                  </a:lnTo>
                  <a:lnTo>
                    <a:pt x="7614" y="12054"/>
                  </a:lnTo>
                  <a:lnTo>
                    <a:pt x="7428" y="11844"/>
                  </a:lnTo>
                  <a:lnTo>
                    <a:pt x="7266" y="11610"/>
                  </a:lnTo>
                  <a:lnTo>
                    <a:pt x="7134" y="11358"/>
                  </a:lnTo>
                  <a:lnTo>
                    <a:pt x="6900" y="11520"/>
                  </a:lnTo>
                  <a:lnTo>
                    <a:pt x="6648" y="11658"/>
                  </a:lnTo>
                  <a:lnTo>
                    <a:pt x="6384" y="11766"/>
                  </a:lnTo>
                  <a:lnTo>
                    <a:pt x="6102" y="11844"/>
                  </a:lnTo>
                  <a:lnTo>
                    <a:pt x="5808" y="11892"/>
                  </a:lnTo>
                  <a:lnTo>
                    <a:pt x="5508" y="11910"/>
                  </a:lnTo>
                  <a:lnTo>
                    <a:pt x="5430" y="11904"/>
                  </a:lnTo>
                  <a:lnTo>
                    <a:pt x="5352" y="11904"/>
                  </a:lnTo>
                  <a:lnTo>
                    <a:pt x="4860" y="11670"/>
                  </a:lnTo>
                  <a:lnTo>
                    <a:pt x="4848" y="11664"/>
                  </a:lnTo>
                  <a:lnTo>
                    <a:pt x="4842" y="11658"/>
                  </a:lnTo>
                  <a:lnTo>
                    <a:pt x="4830" y="11652"/>
                  </a:lnTo>
                  <a:lnTo>
                    <a:pt x="4824" y="11652"/>
                  </a:lnTo>
                  <a:lnTo>
                    <a:pt x="4812" y="11658"/>
                  </a:lnTo>
                  <a:lnTo>
                    <a:pt x="4806" y="11664"/>
                  </a:lnTo>
                  <a:lnTo>
                    <a:pt x="4800" y="11664"/>
                  </a:lnTo>
                  <a:lnTo>
                    <a:pt x="4794" y="11670"/>
                  </a:lnTo>
                  <a:lnTo>
                    <a:pt x="4776" y="11652"/>
                  </a:lnTo>
                  <a:lnTo>
                    <a:pt x="4764" y="11652"/>
                  </a:lnTo>
                  <a:lnTo>
                    <a:pt x="4740" y="11628"/>
                  </a:lnTo>
                  <a:lnTo>
                    <a:pt x="4728" y="11622"/>
                  </a:lnTo>
                  <a:lnTo>
                    <a:pt x="4722" y="11616"/>
                  </a:lnTo>
                  <a:lnTo>
                    <a:pt x="4722" y="11604"/>
                  </a:lnTo>
                  <a:lnTo>
                    <a:pt x="4728" y="11592"/>
                  </a:lnTo>
                  <a:lnTo>
                    <a:pt x="4734" y="11586"/>
                  </a:lnTo>
                  <a:lnTo>
                    <a:pt x="4734" y="11580"/>
                  </a:lnTo>
                  <a:lnTo>
                    <a:pt x="4740" y="11580"/>
                  </a:lnTo>
                  <a:lnTo>
                    <a:pt x="4734" y="11574"/>
                  </a:lnTo>
                  <a:lnTo>
                    <a:pt x="4728" y="11562"/>
                  </a:lnTo>
                  <a:lnTo>
                    <a:pt x="4722" y="11556"/>
                  </a:lnTo>
                  <a:lnTo>
                    <a:pt x="4704" y="11556"/>
                  </a:lnTo>
                  <a:lnTo>
                    <a:pt x="4704" y="11544"/>
                  </a:lnTo>
                  <a:lnTo>
                    <a:pt x="4698" y="11520"/>
                  </a:lnTo>
                  <a:lnTo>
                    <a:pt x="4698" y="11484"/>
                  </a:lnTo>
                  <a:lnTo>
                    <a:pt x="4668" y="11484"/>
                  </a:lnTo>
                  <a:lnTo>
                    <a:pt x="4668" y="11478"/>
                  </a:lnTo>
                  <a:lnTo>
                    <a:pt x="4662" y="11472"/>
                  </a:lnTo>
                  <a:lnTo>
                    <a:pt x="4626" y="11454"/>
                  </a:lnTo>
                  <a:lnTo>
                    <a:pt x="4608" y="11448"/>
                  </a:lnTo>
                  <a:lnTo>
                    <a:pt x="4602" y="11442"/>
                  </a:lnTo>
                  <a:lnTo>
                    <a:pt x="4590" y="11436"/>
                  </a:lnTo>
                  <a:lnTo>
                    <a:pt x="4590" y="11388"/>
                  </a:lnTo>
                  <a:lnTo>
                    <a:pt x="4578" y="11376"/>
                  </a:lnTo>
                  <a:lnTo>
                    <a:pt x="4566" y="11370"/>
                  </a:lnTo>
                  <a:lnTo>
                    <a:pt x="4554" y="11358"/>
                  </a:lnTo>
                  <a:lnTo>
                    <a:pt x="4548" y="11358"/>
                  </a:lnTo>
                  <a:lnTo>
                    <a:pt x="4536" y="11346"/>
                  </a:lnTo>
                  <a:lnTo>
                    <a:pt x="4524" y="11346"/>
                  </a:lnTo>
                  <a:lnTo>
                    <a:pt x="4518" y="11352"/>
                  </a:lnTo>
                  <a:lnTo>
                    <a:pt x="4506" y="11352"/>
                  </a:lnTo>
                  <a:lnTo>
                    <a:pt x="4494" y="11358"/>
                  </a:lnTo>
                  <a:lnTo>
                    <a:pt x="4488" y="11358"/>
                  </a:lnTo>
                  <a:lnTo>
                    <a:pt x="4482" y="11352"/>
                  </a:lnTo>
                  <a:lnTo>
                    <a:pt x="4458" y="11340"/>
                  </a:lnTo>
                  <a:lnTo>
                    <a:pt x="4440" y="11334"/>
                  </a:lnTo>
                  <a:lnTo>
                    <a:pt x="4416" y="11334"/>
                  </a:lnTo>
                  <a:lnTo>
                    <a:pt x="4392" y="11346"/>
                  </a:lnTo>
                  <a:lnTo>
                    <a:pt x="4380" y="11346"/>
                  </a:lnTo>
                  <a:lnTo>
                    <a:pt x="4374" y="11352"/>
                  </a:lnTo>
                  <a:lnTo>
                    <a:pt x="4362" y="11352"/>
                  </a:lnTo>
                  <a:lnTo>
                    <a:pt x="4350" y="11346"/>
                  </a:lnTo>
                  <a:lnTo>
                    <a:pt x="4344" y="11340"/>
                  </a:lnTo>
                  <a:lnTo>
                    <a:pt x="4344" y="11328"/>
                  </a:lnTo>
                  <a:lnTo>
                    <a:pt x="4338" y="11322"/>
                  </a:lnTo>
                  <a:lnTo>
                    <a:pt x="4320" y="11322"/>
                  </a:lnTo>
                  <a:lnTo>
                    <a:pt x="4302" y="11316"/>
                  </a:lnTo>
                  <a:lnTo>
                    <a:pt x="4218" y="11316"/>
                  </a:lnTo>
                  <a:lnTo>
                    <a:pt x="4200" y="11304"/>
                  </a:lnTo>
                  <a:lnTo>
                    <a:pt x="4194" y="11292"/>
                  </a:lnTo>
                  <a:lnTo>
                    <a:pt x="4164" y="11262"/>
                  </a:lnTo>
                  <a:lnTo>
                    <a:pt x="4146" y="11262"/>
                  </a:lnTo>
                  <a:lnTo>
                    <a:pt x="4128" y="11256"/>
                  </a:lnTo>
                  <a:lnTo>
                    <a:pt x="4110" y="11256"/>
                  </a:lnTo>
                  <a:lnTo>
                    <a:pt x="4098" y="11250"/>
                  </a:lnTo>
                  <a:lnTo>
                    <a:pt x="4086" y="11250"/>
                  </a:lnTo>
                  <a:lnTo>
                    <a:pt x="4074" y="11244"/>
                  </a:lnTo>
                  <a:lnTo>
                    <a:pt x="4068" y="11232"/>
                  </a:lnTo>
                  <a:lnTo>
                    <a:pt x="4056" y="11226"/>
                  </a:lnTo>
                  <a:lnTo>
                    <a:pt x="4050" y="11214"/>
                  </a:lnTo>
                  <a:lnTo>
                    <a:pt x="4044" y="11208"/>
                  </a:lnTo>
                  <a:lnTo>
                    <a:pt x="4032" y="11208"/>
                  </a:lnTo>
                  <a:lnTo>
                    <a:pt x="4026" y="11214"/>
                  </a:lnTo>
                  <a:lnTo>
                    <a:pt x="4014" y="11220"/>
                  </a:lnTo>
                  <a:lnTo>
                    <a:pt x="3984" y="11220"/>
                  </a:lnTo>
                  <a:lnTo>
                    <a:pt x="3972" y="11214"/>
                  </a:lnTo>
                  <a:lnTo>
                    <a:pt x="3942" y="11184"/>
                  </a:lnTo>
                  <a:lnTo>
                    <a:pt x="3936" y="11184"/>
                  </a:lnTo>
                  <a:lnTo>
                    <a:pt x="3924" y="11172"/>
                  </a:lnTo>
                  <a:lnTo>
                    <a:pt x="3912" y="11166"/>
                  </a:lnTo>
                  <a:lnTo>
                    <a:pt x="3894" y="11166"/>
                  </a:lnTo>
                  <a:lnTo>
                    <a:pt x="3882" y="11160"/>
                  </a:lnTo>
                  <a:lnTo>
                    <a:pt x="3870" y="11160"/>
                  </a:lnTo>
                  <a:lnTo>
                    <a:pt x="3852" y="11136"/>
                  </a:lnTo>
                  <a:lnTo>
                    <a:pt x="3852" y="11124"/>
                  </a:lnTo>
                  <a:lnTo>
                    <a:pt x="3846" y="11118"/>
                  </a:lnTo>
                  <a:lnTo>
                    <a:pt x="3846" y="11112"/>
                  </a:lnTo>
                  <a:lnTo>
                    <a:pt x="3840" y="11100"/>
                  </a:lnTo>
                  <a:lnTo>
                    <a:pt x="3810" y="11100"/>
                  </a:lnTo>
                  <a:lnTo>
                    <a:pt x="3798" y="11106"/>
                  </a:lnTo>
                  <a:lnTo>
                    <a:pt x="3792" y="11106"/>
                  </a:lnTo>
                  <a:lnTo>
                    <a:pt x="3786" y="11094"/>
                  </a:lnTo>
                  <a:lnTo>
                    <a:pt x="3774" y="11088"/>
                  </a:lnTo>
                  <a:lnTo>
                    <a:pt x="3768" y="11082"/>
                  </a:lnTo>
                  <a:lnTo>
                    <a:pt x="3756" y="11082"/>
                  </a:lnTo>
                  <a:lnTo>
                    <a:pt x="3744" y="11076"/>
                  </a:lnTo>
                  <a:lnTo>
                    <a:pt x="3732" y="11076"/>
                  </a:lnTo>
                  <a:lnTo>
                    <a:pt x="3720" y="11064"/>
                  </a:lnTo>
                  <a:lnTo>
                    <a:pt x="3702" y="11052"/>
                  </a:lnTo>
                  <a:lnTo>
                    <a:pt x="3666" y="11040"/>
                  </a:lnTo>
                  <a:lnTo>
                    <a:pt x="3636" y="11034"/>
                  </a:lnTo>
                  <a:lnTo>
                    <a:pt x="3618" y="11028"/>
                  </a:lnTo>
                  <a:lnTo>
                    <a:pt x="3570" y="11028"/>
                  </a:lnTo>
                  <a:lnTo>
                    <a:pt x="3558" y="11022"/>
                  </a:lnTo>
                  <a:lnTo>
                    <a:pt x="3552" y="11010"/>
                  </a:lnTo>
                  <a:lnTo>
                    <a:pt x="3552" y="10962"/>
                  </a:lnTo>
                  <a:lnTo>
                    <a:pt x="3498" y="10962"/>
                  </a:lnTo>
                  <a:lnTo>
                    <a:pt x="3486" y="10950"/>
                  </a:lnTo>
                  <a:lnTo>
                    <a:pt x="3486" y="10944"/>
                  </a:lnTo>
                  <a:lnTo>
                    <a:pt x="3480" y="10944"/>
                  </a:lnTo>
                  <a:lnTo>
                    <a:pt x="3474" y="10938"/>
                  </a:lnTo>
                  <a:lnTo>
                    <a:pt x="3468" y="10926"/>
                  </a:lnTo>
                  <a:lnTo>
                    <a:pt x="3450" y="10908"/>
                  </a:lnTo>
                  <a:lnTo>
                    <a:pt x="3432" y="10902"/>
                  </a:lnTo>
                  <a:lnTo>
                    <a:pt x="3420" y="10902"/>
                  </a:lnTo>
                  <a:lnTo>
                    <a:pt x="3408" y="10890"/>
                  </a:lnTo>
                  <a:lnTo>
                    <a:pt x="3402" y="10878"/>
                  </a:lnTo>
                  <a:lnTo>
                    <a:pt x="3402" y="10866"/>
                  </a:lnTo>
                  <a:lnTo>
                    <a:pt x="3396" y="10860"/>
                  </a:lnTo>
                  <a:lnTo>
                    <a:pt x="3384" y="10836"/>
                  </a:lnTo>
                  <a:lnTo>
                    <a:pt x="3372" y="10836"/>
                  </a:lnTo>
                  <a:lnTo>
                    <a:pt x="3366" y="10830"/>
                  </a:lnTo>
                  <a:lnTo>
                    <a:pt x="3366" y="10824"/>
                  </a:lnTo>
                  <a:lnTo>
                    <a:pt x="3018" y="10782"/>
                  </a:lnTo>
                  <a:lnTo>
                    <a:pt x="2682" y="10710"/>
                  </a:lnTo>
                  <a:lnTo>
                    <a:pt x="2358" y="10608"/>
                  </a:lnTo>
                  <a:lnTo>
                    <a:pt x="2046" y="10476"/>
                  </a:lnTo>
                  <a:lnTo>
                    <a:pt x="1752" y="10320"/>
                  </a:lnTo>
                  <a:lnTo>
                    <a:pt x="1476" y="10134"/>
                  </a:lnTo>
                  <a:lnTo>
                    <a:pt x="1218" y="9930"/>
                  </a:lnTo>
                  <a:lnTo>
                    <a:pt x="978" y="9702"/>
                  </a:lnTo>
                  <a:lnTo>
                    <a:pt x="762" y="9450"/>
                  </a:lnTo>
                  <a:lnTo>
                    <a:pt x="570" y="9186"/>
                  </a:lnTo>
                  <a:lnTo>
                    <a:pt x="402" y="8898"/>
                  </a:lnTo>
                  <a:lnTo>
                    <a:pt x="264" y="8598"/>
                  </a:lnTo>
                  <a:lnTo>
                    <a:pt x="150" y="8280"/>
                  </a:lnTo>
                  <a:lnTo>
                    <a:pt x="66" y="7956"/>
                  </a:lnTo>
                  <a:lnTo>
                    <a:pt x="18" y="7614"/>
                  </a:lnTo>
                  <a:lnTo>
                    <a:pt x="0" y="7266"/>
                  </a:lnTo>
                  <a:lnTo>
                    <a:pt x="18" y="6924"/>
                  </a:lnTo>
                  <a:lnTo>
                    <a:pt x="66" y="6588"/>
                  </a:lnTo>
                  <a:lnTo>
                    <a:pt x="144" y="6264"/>
                  </a:lnTo>
                  <a:lnTo>
                    <a:pt x="258" y="5958"/>
                  </a:lnTo>
                  <a:lnTo>
                    <a:pt x="258" y="5952"/>
                  </a:lnTo>
                  <a:lnTo>
                    <a:pt x="270" y="5940"/>
                  </a:lnTo>
                  <a:lnTo>
                    <a:pt x="276" y="5928"/>
                  </a:lnTo>
                  <a:lnTo>
                    <a:pt x="276" y="5916"/>
                  </a:lnTo>
                  <a:lnTo>
                    <a:pt x="270" y="5916"/>
                  </a:lnTo>
                  <a:lnTo>
                    <a:pt x="276" y="5892"/>
                  </a:lnTo>
                  <a:lnTo>
                    <a:pt x="288" y="5874"/>
                  </a:lnTo>
                  <a:lnTo>
                    <a:pt x="294" y="5874"/>
                  </a:lnTo>
                  <a:lnTo>
                    <a:pt x="312" y="5856"/>
                  </a:lnTo>
                  <a:lnTo>
                    <a:pt x="324" y="5856"/>
                  </a:lnTo>
                  <a:lnTo>
                    <a:pt x="330" y="5862"/>
                  </a:lnTo>
                  <a:lnTo>
                    <a:pt x="336" y="5862"/>
                  </a:lnTo>
                  <a:lnTo>
                    <a:pt x="336" y="5868"/>
                  </a:lnTo>
                  <a:lnTo>
                    <a:pt x="342" y="5862"/>
                  </a:lnTo>
                  <a:lnTo>
                    <a:pt x="354" y="5856"/>
                  </a:lnTo>
                  <a:lnTo>
                    <a:pt x="366" y="5844"/>
                  </a:lnTo>
                  <a:lnTo>
                    <a:pt x="372" y="5844"/>
                  </a:lnTo>
                  <a:lnTo>
                    <a:pt x="390" y="5838"/>
                  </a:lnTo>
                  <a:lnTo>
                    <a:pt x="420" y="5838"/>
                  </a:lnTo>
                  <a:lnTo>
                    <a:pt x="420" y="5820"/>
                  </a:lnTo>
                  <a:lnTo>
                    <a:pt x="426" y="5820"/>
                  </a:lnTo>
                  <a:lnTo>
                    <a:pt x="432" y="5814"/>
                  </a:lnTo>
                  <a:lnTo>
                    <a:pt x="438" y="5802"/>
                  </a:lnTo>
                  <a:lnTo>
                    <a:pt x="450" y="5790"/>
                  </a:lnTo>
                  <a:lnTo>
                    <a:pt x="456" y="5778"/>
                  </a:lnTo>
                  <a:lnTo>
                    <a:pt x="462" y="5772"/>
                  </a:lnTo>
                  <a:lnTo>
                    <a:pt x="462" y="5766"/>
                  </a:lnTo>
                  <a:lnTo>
                    <a:pt x="498" y="5766"/>
                  </a:lnTo>
                  <a:lnTo>
                    <a:pt x="504" y="5760"/>
                  </a:lnTo>
                  <a:lnTo>
                    <a:pt x="510" y="5760"/>
                  </a:lnTo>
                  <a:lnTo>
                    <a:pt x="522" y="5748"/>
                  </a:lnTo>
                  <a:lnTo>
                    <a:pt x="522" y="5742"/>
                  </a:lnTo>
                  <a:lnTo>
                    <a:pt x="540" y="5724"/>
                  </a:lnTo>
                  <a:lnTo>
                    <a:pt x="540" y="5718"/>
                  </a:lnTo>
                  <a:lnTo>
                    <a:pt x="534" y="5706"/>
                  </a:lnTo>
                  <a:lnTo>
                    <a:pt x="534" y="5694"/>
                  </a:lnTo>
                  <a:lnTo>
                    <a:pt x="540" y="5688"/>
                  </a:lnTo>
                  <a:lnTo>
                    <a:pt x="546" y="5676"/>
                  </a:lnTo>
                  <a:lnTo>
                    <a:pt x="552" y="5670"/>
                  </a:lnTo>
                  <a:lnTo>
                    <a:pt x="552" y="5652"/>
                  </a:lnTo>
                  <a:lnTo>
                    <a:pt x="546" y="5646"/>
                  </a:lnTo>
                  <a:lnTo>
                    <a:pt x="546" y="5640"/>
                  </a:lnTo>
                  <a:lnTo>
                    <a:pt x="540" y="5628"/>
                  </a:lnTo>
                  <a:lnTo>
                    <a:pt x="540" y="5616"/>
                  </a:lnTo>
                  <a:lnTo>
                    <a:pt x="552" y="5604"/>
                  </a:lnTo>
                  <a:lnTo>
                    <a:pt x="564" y="5604"/>
                  </a:lnTo>
                  <a:lnTo>
                    <a:pt x="564" y="5586"/>
                  </a:lnTo>
                  <a:lnTo>
                    <a:pt x="570" y="5574"/>
                  </a:lnTo>
                  <a:lnTo>
                    <a:pt x="570" y="5532"/>
                  </a:lnTo>
                  <a:lnTo>
                    <a:pt x="564" y="5520"/>
                  </a:lnTo>
                  <a:lnTo>
                    <a:pt x="576" y="5508"/>
                  </a:lnTo>
                  <a:lnTo>
                    <a:pt x="594" y="5496"/>
                  </a:lnTo>
                  <a:lnTo>
                    <a:pt x="606" y="5490"/>
                  </a:lnTo>
                  <a:lnTo>
                    <a:pt x="618" y="5478"/>
                  </a:lnTo>
                  <a:lnTo>
                    <a:pt x="618" y="5466"/>
                  </a:lnTo>
                  <a:lnTo>
                    <a:pt x="624" y="5454"/>
                  </a:lnTo>
                  <a:lnTo>
                    <a:pt x="624" y="5442"/>
                  </a:lnTo>
                  <a:lnTo>
                    <a:pt x="630" y="5430"/>
                  </a:lnTo>
                  <a:lnTo>
                    <a:pt x="666" y="5394"/>
                  </a:lnTo>
                  <a:lnTo>
                    <a:pt x="654" y="5382"/>
                  </a:lnTo>
                  <a:lnTo>
                    <a:pt x="654" y="5370"/>
                  </a:lnTo>
                  <a:lnTo>
                    <a:pt x="660" y="5364"/>
                  </a:lnTo>
                  <a:lnTo>
                    <a:pt x="666" y="5352"/>
                  </a:lnTo>
                  <a:lnTo>
                    <a:pt x="672" y="5346"/>
                  </a:lnTo>
                  <a:lnTo>
                    <a:pt x="678" y="5346"/>
                  </a:lnTo>
                  <a:lnTo>
                    <a:pt x="684" y="5340"/>
                  </a:lnTo>
                  <a:lnTo>
                    <a:pt x="684" y="5334"/>
                  </a:lnTo>
                  <a:lnTo>
                    <a:pt x="690" y="5334"/>
                  </a:lnTo>
                  <a:lnTo>
                    <a:pt x="690" y="5328"/>
                  </a:lnTo>
                  <a:lnTo>
                    <a:pt x="696" y="5322"/>
                  </a:lnTo>
                  <a:lnTo>
                    <a:pt x="708" y="5298"/>
                  </a:lnTo>
                  <a:lnTo>
                    <a:pt x="708" y="5286"/>
                  </a:lnTo>
                  <a:lnTo>
                    <a:pt x="720" y="5286"/>
                  </a:lnTo>
                  <a:lnTo>
                    <a:pt x="732" y="5274"/>
                  </a:lnTo>
                  <a:lnTo>
                    <a:pt x="750" y="5274"/>
                  </a:lnTo>
                  <a:lnTo>
                    <a:pt x="762" y="5262"/>
                  </a:lnTo>
                  <a:lnTo>
                    <a:pt x="762" y="5250"/>
                  </a:lnTo>
                  <a:lnTo>
                    <a:pt x="756" y="5244"/>
                  </a:lnTo>
                  <a:lnTo>
                    <a:pt x="774" y="5226"/>
                  </a:lnTo>
                  <a:lnTo>
                    <a:pt x="780" y="5214"/>
                  </a:lnTo>
                  <a:lnTo>
                    <a:pt x="780" y="5196"/>
                  </a:lnTo>
                  <a:lnTo>
                    <a:pt x="786" y="5190"/>
                  </a:lnTo>
                  <a:lnTo>
                    <a:pt x="792" y="5190"/>
                  </a:lnTo>
                  <a:lnTo>
                    <a:pt x="810" y="5172"/>
                  </a:lnTo>
                  <a:lnTo>
                    <a:pt x="828" y="5136"/>
                  </a:lnTo>
                  <a:lnTo>
                    <a:pt x="834" y="5130"/>
                  </a:lnTo>
                  <a:lnTo>
                    <a:pt x="834" y="5088"/>
                  </a:lnTo>
                  <a:lnTo>
                    <a:pt x="846" y="5076"/>
                  </a:lnTo>
                  <a:lnTo>
                    <a:pt x="882" y="5076"/>
                  </a:lnTo>
                  <a:lnTo>
                    <a:pt x="888" y="5070"/>
                  </a:lnTo>
                  <a:lnTo>
                    <a:pt x="888" y="5040"/>
                  </a:lnTo>
                  <a:lnTo>
                    <a:pt x="894" y="5040"/>
                  </a:lnTo>
                  <a:lnTo>
                    <a:pt x="906" y="5028"/>
                  </a:lnTo>
                  <a:lnTo>
                    <a:pt x="912" y="5028"/>
                  </a:lnTo>
                  <a:lnTo>
                    <a:pt x="918" y="5022"/>
                  </a:lnTo>
                  <a:lnTo>
                    <a:pt x="930" y="5016"/>
                  </a:lnTo>
                  <a:lnTo>
                    <a:pt x="936" y="5004"/>
                  </a:lnTo>
                  <a:lnTo>
                    <a:pt x="948" y="4992"/>
                  </a:lnTo>
                  <a:lnTo>
                    <a:pt x="948" y="4986"/>
                  </a:lnTo>
                  <a:lnTo>
                    <a:pt x="954" y="4986"/>
                  </a:lnTo>
                  <a:lnTo>
                    <a:pt x="990" y="4968"/>
                  </a:lnTo>
                  <a:lnTo>
                    <a:pt x="1002" y="4968"/>
                  </a:lnTo>
                  <a:lnTo>
                    <a:pt x="1002" y="4938"/>
                  </a:lnTo>
                  <a:lnTo>
                    <a:pt x="990" y="4926"/>
                  </a:lnTo>
                  <a:lnTo>
                    <a:pt x="990" y="4920"/>
                  </a:lnTo>
                  <a:lnTo>
                    <a:pt x="996" y="4914"/>
                  </a:lnTo>
                  <a:lnTo>
                    <a:pt x="1008" y="4908"/>
                  </a:lnTo>
                  <a:lnTo>
                    <a:pt x="1026" y="4902"/>
                  </a:lnTo>
                  <a:lnTo>
                    <a:pt x="1038" y="4896"/>
                  </a:lnTo>
                  <a:lnTo>
                    <a:pt x="1044" y="4890"/>
                  </a:lnTo>
                  <a:lnTo>
                    <a:pt x="1044" y="4884"/>
                  </a:lnTo>
                  <a:lnTo>
                    <a:pt x="1050" y="4878"/>
                  </a:lnTo>
                  <a:lnTo>
                    <a:pt x="1062" y="4872"/>
                  </a:lnTo>
                  <a:lnTo>
                    <a:pt x="1068" y="4860"/>
                  </a:lnTo>
                  <a:lnTo>
                    <a:pt x="1080" y="4848"/>
                  </a:lnTo>
                  <a:lnTo>
                    <a:pt x="1092" y="4842"/>
                  </a:lnTo>
                  <a:lnTo>
                    <a:pt x="1098" y="4836"/>
                  </a:lnTo>
                  <a:lnTo>
                    <a:pt x="1104" y="4824"/>
                  </a:lnTo>
                  <a:lnTo>
                    <a:pt x="1116" y="4818"/>
                  </a:lnTo>
                  <a:lnTo>
                    <a:pt x="1128" y="4794"/>
                  </a:lnTo>
                  <a:lnTo>
                    <a:pt x="1128" y="4782"/>
                  </a:lnTo>
                  <a:lnTo>
                    <a:pt x="1134" y="4776"/>
                  </a:lnTo>
                  <a:lnTo>
                    <a:pt x="1140" y="4764"/>
                  </a:lnTo>
                  <a:lnTo>
                    <a:pt x="1152" y="4764"/>
                  </a:lnTo>
                  <a:lnTo>
                    <a:pt x="1158" y="4758"/>
                  </a:lnTo>
                  <a:lnTo>
                    <a:pt x="1158" y="4734"/>
                  </a:lnTo>
                  <a:lnTo>
                    <a:pt x="1134" y="4710"/>
                  </a:lnTo>
                  <a:lnTo>
                    <a:pt x="1134" y="4704"/>
                  </a:lnTo>
                  <a:lnTo>
                    <a:pt x="1140" y="4698"/>
                  </a:lnTo>
                  <a:lnTo>
                    <a:pt x="1152" y="4698"/>
                  </a:lnTo>
                  <a:lnTo>
                    <a:pt x="1188" y="4680"/>
                  </a:lnTo>
                  <a:lnTo>
                    <a:pt x="1206" y="4662"/>
                  </a:lnTo>
                  <a:lnTo>
                    <a:pt x="1218" y="4638"/>
                  </a:lnTo>
                  <a:lnTo>
                    <a:pt x="1242" y="4626"/>
                  </a:lnTo>
                  <a:lnTo>
                    <a:pt x="1254" y="4614"/>
                  </a:lnTo>
                  <a:lnTo>
                    <a:pt x="1260" y="4602"/>
                  </a:lnTo>
                  <a:lnTo>
                    <a:pt x="1272" y="4596"/>
                  </a:lnTo>
                  <a:lnTo>
                    <a:pt x="1284" y="4584"/>
                  </a:lnTo>
                  <a:lnTo>
                    <a:pt x="1296" y="4584"/>
                  </a:lnTo>
                  <a:lnTo>
                    <a:pt x="1302" y="4578"/>
                  </a:lnTo>
                  <a:lnTo>
                    <a:pt x="1314" y="4578"/>
                  </a:lnTo>
                  <a:lnTo>
                    <a:pt x="1338" y="4566"/>
                  </a:lnTo>
                  <a:lnTo>
                    <a:pt x="1344" y="4554"/>
                  </a:lnTo>
                  <a:lnTo>
                    <a:pt x="1344" y="4542"/>
                  </a:lnTo>
                  <a:lnTo>
                    <a:pt x="1350" y="4536"/>
                  </a:lnTo>
                  <a:lnTo>
                    <a:pt x="1362" y="4530"/>
                  </a:lnTo>
                  <a:lnTo>
                    <a:pt x="1386" y="4506"/>
                  </a:lnTo>
                  <a:lnTo>
                    <a:pt x="1398" y="4500"/>
                  </a:lnTo>
                  <a:lnTo>
                    <a:pt x="1404" y="4500"/>
                  </a:lnTo>
                  <a:lnTo>
                    <a:pt x="1416" y="4506"/>
                  </a:lnTo>
                  <a:lnTo>
                    <a:pt x="1422" y="4512"/>
                  </a:lnTo>
                  <a:lnTo>
                    <a:pt x="1428" y="4512"/>
                  </a:lnTo>
                  <a:lnTo>
                    <a:pt x="1428" y="4506"/>
                  </a:lnTo>
                  <a:lnTo>
                    <a:pt x="1434" y="4494"/>
                  </a:lnTo>
                  <a:lnTo>
                    <a:pt x="1452" y="4440"/>
                  </a:lnTo>
                  <a:lnTo>
                    <a:pt x="1452" y="4428"/>
                  </a:lnTo>
                  <a:lnTo>
                    <a:pt x="1446" y="4422"/>
                  </a:lnTo>
                  <a:lnTo>
                    <a:pt x="1464" y="4404"/>
                  </a:lnTo>
                  <a:lnTo>
                    <a:pt x="1482" y="4392"/>
                  </a:lnTo>
                  <a:lnTo>
                    <a:pt x="1494" y="4386"/>
                  </a:lnTo>
                  <a:lnTo>
                    <a:pt x="1506" y="4386"/>
                  </a:lnTo>
                  <a:lnTo>
                    <a:pt x="1518" y="4380"/>
                  </a:lnTo>
                  <a:lnTo>
                    <a:pt x="1524" y="4380"/>
                  </a:lnTo>
                  <a:lnTo>
                    <a:pt x="1524" y="4362"/>
                  </a:lnTo>
                  <a:lnTo>
                    <a:pt x="1788" y="4194"/>
                  </a:lnTo>
                  <a:lnTo>
                    <a:pt x="2070" y="4044"/>
                  </a:lnTo>
                  <a:lnTo>
                    <a:pt x="2370" y="3924"/>
                  </a:lnTo>
                  <a:lnTo>
                    <a:pt x="2478" y="3636"/>
                  </a:lnTo>
                  <a:lnTo>
                    <a:pt x="2616" y="3360"/>
                  </a:lnTo>
                  <a:lnTo>
                    <a:pt x="2784" y="3102"/>
                  </a:lnTo>
                  <a:lnTo>
                    <a:pt x="2976" y="2862"/>
                  </a:lnTo>
                  <a:lnTo>
                    <a:pt x="3192" y="2646"/>
                  </a:lnTo>
                  <a:lnTo>
                    <a:pt x="3432" y="2454"/>
                  </a:lnTo>
                  <a:lnTo>
                    <a:pt x="3690" y="2280"/>
                  </a:lnTo>
                  <a:lnTo>
                    <a:pt x="3966" y="2142"/>
                  </a:lnTo>
                  <a:lnTo>
                    <a:pt x="4254" y="2028"/>
                  </a:lnTo>
                  <a:lnTo>
                    <a:pt x="4560" y="1944"/>
                  </a:lnTo>
                  <a:lnTo>
                    <a:pt x="4878" y="1890"/>
                  </a:lnTo>
                  <a:lnTo>
                    <a:pt x="5208" y="1872"/>
                  </a:lnTo>
                  <a:lnTo>
                    <a:pt x="5250" y="1872"/>
                  </a:lnTo>
                  <a:lnTo>
                    <a:pt x="5298" y="1878"/>
                  </a:lnTo>
                  <a:lnTo>
                    <a:pt x="5436" y="1584"/>
                  </a:lnTo>
                  <a:lnTo>
                    <a:pt x="5610" y="1314"/>
                  </a:lnTo>
                  <a:lnTo>
                    <a:pt x="5802" y="1056"/>
                  </a:lnTo>
                  <a:lnTo>
                    <a:pt x="6024" y="828"/>
                  </a:lnTo>
                  <a:lnTo>
                    <a:pt x="6270" y="618"/>
                  </a:lnTo>
                  <a:lnTo>
                    <a:pt x="6540" y="438"/>
                  </a:lnTo>
                  <a:lnTo>
                    <a:pt x="6828" y="288"/>
                  </a:lnTo>
                  <a:lnTo>
                    <a:pt x="7128" y="162"/>
                  </a:lnTo>
                  <a:lnTo>
                    <a:pt x="7446" y="72"/>
                  </a:lnTo>
                  <a:lnTo>
                    <a:pt x="7782" y="18"/>
                  </a:lnTo>
                  <a:lnTo>
                    <a:pt x="812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1983902" y="562311"/>
              <a:ext cx="2253928" cy="1819708"/>
            </a:xfrm>
            <a:custGeom>
              <a:avLst/>
              <a:gdLst/>
              <a:ahLst/>
              <a:cxnLst>
                <a:cxn ang="0">
                  <a:pos x="4590" y="120"/>
                </a:cxn>
                <a:cxn ang="0">
                  <a:pos x="4674" y="138"/>
                </a:cxn>
                <a:cxn ang="0">
                  <a:pos x="4698" y="156"/>
                </a:cxn>
                <a:cxn ang="0">
                  <a:pos x="4740" y="174"/>
                </a:cxn>
                <a:cxn ang="0">
                  <a:pos x="4764" y="186"/>
                </a:cxn>
                <a:cxn ang="0">
                  <a:pos x="4782" y="204"/>
                </a:cxn>
                <a:cxn ang="0">
                  <a:pos x="4830" y="222"/>
                </a:cxn>
                <a:cxn ang="0">
                  <a:pos x="4872" y="282"/>
                </a:cxn>
                <a:cxn ang="0">
                  <a:pos x="4908" y="282"/>
                </a:cxn>
                <a:cxn ang="0">
                  <a:pos x="5154" y="432"/>
                </a:cxn>
                <a:cxn ang="0">
                  <a:pos x="5178" y="450"/>
                </a:cxn>
                <a:cxn ang="0">
                  <a:pos x="5184" y="504"/>
                </a:cxn>
                <a:cxn ang="0">
                  <a:pos x="5226" y="534"/>
                </a:cxn>
                <a:cxn ang="0">
                  <a:pos x="5256" y="570"/>
                </a:cxn>
                <a:cxn ang="0">
                  <a:pos x="5304" y="588"/>
                </a:cxn>
                <a:cxn ang="0">
                  <a:pos x="5328" y="594"/>
                </a:cxn>
                <a:cxn ang="0">
                  <a:pos x="5394" y="624"/>
                </a:cxn>
                <a:cxn ang="0">
                  <a:pos x="5442" y="648"/>
                </a:cxn>
                <a:cxn ang="0">
                  <a:pos x="5478" y="660"/>
                </a:cxn>
                <a:cxn ang="0">
                  <a:pos x="5520" y="690"/>
                </a:cxn>
                <a:cxn ang="0">
                  <a:pos x="5544" y="714"/>
                </a:cxn>
                <a:cxn ang="0">
                  <a:pos x="5574" y="732"/>
                </a:cxn>
                <a:cxn ang="0">
                  <a:pos x="5598" y="750"/>
                </a:cxn>
                <a:cxn ang="0">
                  <a:pos x="5652" y="792"/>
                </a:cxn>
                <a:cxn ang="0">
                  <a:pos x="5688" y="816"/>
                </a:cxn>
                <a:cxn ang="0">
                  <a:pos x="5712" y="852"/>
                </a:cxn>
                <a:cxn ang="0">
                  <a:pos x="5748" y="858"/>
                </a:cxn>
                <a:cxn ang="0">
                  <a:pos x="5826" y="924"/>
                </a:cxn>
                <a:cxn ang="0">
                  <a:pos x="5868" y="930"/>
                </a:cxn>
                <a:cxn ang="0">
                  <a:pos x="5886" y="966"/>
                </a:cxn>
                <a:cxn ang="0">
                  <a:pos x="5940" y="1002"/>
                </a:cxn>
                <a:cxn ang="0">
                  <a:pos x="5964" y="1044"/>
                </a:cxn>
                <a:cxn ang="0">
                  <a:pos x="5994" y="1080"/>
                </a:cxn>
                <a:cxn ang="0">
                  <a:pos x="6012" y="1098"/>
                </a:cxn>
                <a:cxn ang="0">
                  <a:pos x="6054" y="1098"/>
                </a:cxn>
                <a:cxn ang="0">
                  <a:pos x="6078" y="1140"/>
                </a:cxn>
                <a:cxn ang="0">
                  <a:pos x="6144" y="1194"/>
                </a:cxn>
                <a:cxn ang="0">
                  <a:pos x="6240" y="1260"/>
                </a:cxn>
                <a:cxn ang="0">
                  <a:pos x="6288" y="1284"/>
                </a:cxn>
                <a:cxn ang="0">
                  <a:pos x="7824" y="1392"/>
                </a:cxn>
                <a:cxn ang="0">
                  <a:pos x="9198" y="2208"/>
                </a:cxn>
                <a:cxn ang="0">
                  <a:pos x="10032" y="3564"/>
                </a:cxn>
                <a:cxn ang="0">
                  <a:pos x="10128" y="5148"/>
                </a:cxn>
                <a:cxn ang="0">
                  <a:pos x="10638" y="6564"/>
                </a:cxn>
                <a:cxn ang="0">
                  <a:pos x="10746" y="8016"/>
                </a:cxn>
                <a:cxn ang="0">
                  <a:pos x="9078" y="8688"/>
                </a:cxn>
                <a:cxn ang="0">
                  <a:pos x="7068" y="8406"/>
                </a:cxn>
                <a:cxn ang="0">
                  <a:pos x="5160" y="7452"/>
                </a:cxn>
                <a:cxn ang="0">
                  <a:pos x="3420" y="6060"/>
                </a:cxn>
                <a:cxn ang="0">
                  <a:pos x="1908" y="4488"/>
                </a:cxn>
                <a:cxn ang="0">
                  <a:pos x="702" y="2982"/>
                </a:cxn>
                <a:cxn ang="0">
                  <a:pos x="276" y="1926"/>
                </a:cxn>
                <a:cxn ang="0">
                  <a:pos x="1074" y="1584"/>
                </a:cxn>
                <a:cxn ang="0">
                  <a:pos x="2178" y="438"/>
                </a:cxn>
                <a:cxn ang="0">
                  <a:pos x="3762" y="0"/>
                </a:cxn>
              </a:cxnLst>
              <a:rect l="0" t="0" r="r" b="b"/>
              <a:pathLst>
                <a:path w="10776" h="8700">
                  <a:moveTo>
                    <a:pt x="3762" y="0"/>
                  </a:moveTo>
                  <a:lnTo>
                    <a:pt x="4044" y="12"/>
                  </a:lnTo>
                  <a:lnTo>
                    <a:pt x="4320" y="54"/>
                  </a:lnTo>
                  <a:lnTo>
                    <a:pt x="4584" y="114"/>
                  </a:lnTo>
                  <a:lnTo>
                    <a:pt x="4590" y="120"/>
                  </a:lnTo>
                  <a:lnTo>
                    <a:pt x="4596" y="114"/>
                  </a:lnTo>
                  <a:lnTo>
                    <a:pt x="4596" y="120"/>
                  </a:lnTo>
                  <a:lnTo>
                    <a:pt x="4608" y="120"/>
                  </a:lnTo>
                  <a:lnTo>
                    <a:pt x="4662" y="138"/>
                  </a:lnTo>
                  <a:lnTo>
                    <a:pt x="4674" y="138"/>
                  </a:lnTo>
                  <a:lnTo>
                    <a:pt x="4674" y="144"/>
                  </a:lnTo>
                  <a:lnTo>
                    <a:pt x="4680" y="144"/>
                  </a:lnTo>
                  <a:lnTo>
                    <a:pt x="4686" y="150"/>
                  </a:lnTo>
                  <a:lnTo>
                    <a:pt x="4692" y="150"/>
                  </a:lnTo>
                  <a:lnTo>
                    <a:pt x="4698" y="156"/>
                  </a:lnTo>
                  <a:lnTo>
                    <a:pt x="4704" y="156"/>
                  </a:lnTo>
                  <a:lnTo>
                    <a:pt x="4716" y="162"/>
                  </a:lnTo>
                  <a:lnTo>
                    <a:pt x="4722" y="168"/>
                  </a:lnTo>
                  <a:lnTo>
                    <a:pt x="4728" y="168"/>
                  </a:lnTo>
                  <a:lnTo>
                    <a:pt x="4740" y="174"/>
                  </a:lnTo>
                  <a:lnTo>
                    <a:pt x="4752" y="174"/>
                  </a:lnTo>
                  <a:lnTo>
                    <a:pt x="4752" y="180"/>
                  </a:lnTo>
                  <a:lnTo>
                    <a:pt x="4758" y="180"/>
                  </a:lnTo>
                  <a:lnTo>
                    <a:pt x="4758" y="186"/>
                  </a:lnTo>
                  <a:lnTo>
                    <a:pt x="4764" y="186"/>
                  </a:lnTo>
                  <a:lnTo>
                    <a:pt x="4764" y="192"/>
                  </a:lnTo>
                  <a:lnTo>
                    <a:pt x="4770" y="192"/>
                  </a:lnTo>
                  <a:lnTo>
                    <a:pt x="4776" y="198"/>
                  </a:lnTo>
                  <a:lnTo>
                    <a:pt x="4782" y="198"/>
                  </a:lnTo>
                  <a:lnTo>
                    <a:pt x="4782" y="204"/>
                  </a:lnTo>
                  <a:lnTo>
                    <a:pt x="4794" y="204"/>
                  </a:lnTo>
                  <a:lnTo>
                    <a:pt x="4800" y="210"/>
                  </a:lnTo>
                  <a:lnTo>
                    <a:pt x="4812" y="216"/>
                  </a:lnTo>
                  <a:lnTo>
                    <a:pt x="4818" y="222"/>
                  </a:lnTo>
                  <a:lnTo>
                    <a:pt x="4830" y="222"/>
                  </a:lnTo>
                  <a:lnTo>
                    <a:pt x="4836" y="228"/>
                  </a:lnTo>
                  <a:lnTo>
                    <a:pt x="4860" y="240"/>
                  </a:lnTo>
                  <a:lnTo>
                    <a:pt x="4866" y="246"/>
                  </a:lnTo>
                  <a:lnTo>
                    <a:pt x="4872" y="246"/>
                  </a:lnTo>
                  <a:lnTo>
                    <a:pt x="4872" y="282"/>
                  </a:lnTo>
                  <a:lnTo>
                    <a:pt x="4884" y="282"/>
                  </a:lnTo>
                  <a:lnTo>
                    <a:pt x="4884" y="276"/>
                  </a:lnTo>
                  <a:lnTo>
                    <a:pt x="4896" y="276"/>
                  </a:lnTo>
                  <a:lnTo>
                    <a:pt x="4902" y="282"/>
                  </a:lnTo>
                  <a:lnTo>
                    <a:pt x="4908" y="282"/>
                  </a:lnTo>
                  <a:lnTo>
                    <a:pt x="4920" y="294"/>
                  </a:lnTo>
                  <a:lnTo>
                    <a:pt x="5124" y="420"/>
                  </a:lnTo>
                  <a:lnTo>
                    <a:pt x="5130" y="426"/>
                  </a:lnTo>
                  <a:lnTo>
                    <a:pt x="5154" y="426"/>
                  </a:lnTo>
                  <a:lnTo>
                    <a:pt x="5154" y="432"/>
                  </a:lnTo>
                  <a:lnTo>
                    <a:pt x="5166" y="432"/>
                  </a:lnTo>
                  <a:lnTo>
                    <a:pt x="5166" y="438"/>
                  </a:lnTo>
                  <a:lnTo>
                    <a:pt x="5172" y="438"/>
                  </a:lnTo>
                  <a:lnTo>
                    <a:pt x="5172" y="444"/>
                  </a:lnTo>
                  <a:lnTo>
                    <a:pt x="5178" y="450"/>
                  </a:lnTo>
                  <a:lnTo>
                    <a:pt x="5178" y="456"/>
                  </a:lnTo>
                  <a:lnTo>
                    <a:pt x="5172" y="462"/>
                  </a:lnTo>
                  <a:lnTo>
                    <a:pt x="5172" y="474"/>
                  </a:lnTo>
                  <a:lnTo>
                    <a:pt x="5184" y="474"/>
                  </a:lnTo>
                  <a:lnTo>
                    <a:pt x="5184" y="504"/>
                  </a:lnTo>
                  <a:lnTo>
                    <a:pt x="5196" y="504"/>
                  </a:lnTo>
                  <a:lnTo>
                    <a:pt x="5196" y="516"/>
                  </a:lnTo>
                  <a:lnTo>
                    <a:pt x="5208" y="522"/>
                  </a:lnTo>
                  <a:lnTo>
                    <a:pt x="5220" y="534"/>
                  </a:lnTo>
                  <a:lnTo>
                    <a:pt x="5226" y="534"/>
                  </a:lnTo>
                  <a:lnTo>
                    <a:pt x="5226" y="558"/>
                  </a:lnTo>
                  <a:lnTo>
                    <a:pt x="5232" y="564"/>
                  </a:lnTo>
                  <a:lnTo>
                    <a:pt x="5238" y="564"/>
                  </a:lnTo>
                  <a:lnTo>
                    <a:pt x="5238" y="570"/>
                  </a:lnTo>
                  <a:lnTo>
                    <a:pt x="5256" y="570"/>
                  </a:lnTo>
                  <a:lnTo>
                    <a:pt x="5268" y="576"/>
                  </a:lnTo>
                  <a:lnTo>
                    <a:pt x="5274" y="582"/>
                  </a:lnTo>
                  <a:lnTo>
                    <a:pt x="5280" y="582"/>
                  </a:lnTo>
                  <a:lnTo>
                    <a:pt x="5292" y="588"/>
                  </a:lnTo>
                  <a:lnTo>
                    <a:pt x="5304" y="588"/>
                  </a:lnTo>
                  <a:lnTo>
                    <a:pt x="5310" y="582"/>
                  </a:lnTo>
                  <a:lnTo>
                    <a:pt x="5316" y="582"/>
                  </a:lnTo>
                  <a:lnTo>
                    <a:pt x="5322" y="588"/>
                  </a:lnTo>
                  <a:lnTo>
                    <a:pt x="5322" y="594"/>
                  </a:lnTo>
                  <a:lnTo>
                    <a:pt x="5328" y="594"/>
                  </a:lnTo>
                  <a:lnTo>
                    <a:pt x="5328" y="600"/>
                  </a:lnTo>
                  <a:lnTo>
                    <a:pt x="5376" y="600"/>
                  </a:lnTo>
                  <a:lnTo>
                    <a:pt x="5388" y="612"/>
                  </a:lnTo>
                  <a:lnTo>
                    <a:pt x="5388" y="618"/>
                  </a:lnTo>
                  <a:lnTo>
                    <a:pt x="5394" y="624"/>
                  </a:lnTo>
                  <a:lnTo>
                    <a:pt x="5418" y="636"/>
                  </a:lnTo>
                  <a:lnTo>
                    <a:pt x="5424" y="636"/>
                  </a:lnTo>
                  <a:lnTo>
                    <a:pt x="5436" y="642"/>
                  </a:lnTo>
                  <a:lnTo>
                    <a:pt x="5442" y="642"/>
                  </a:lnTo>
                  <a:lnTo>
                    <a:pt x="5442" y="648"/>
                  </a:lnTo>
                  <a:lnTo>
                    <a:pt x="5454" y="660"/>
                  </a:lnTo>
                  <a:lnTo>
                    <a:pt x="5460" y="660"/>
                  </a:lnTo>
                  <a:lnTo>
                    <a:pt x="5466" y="654"/>
                  </a:lnTo>
                  <a:lnTo>
                    <a:pt x="5472" y="654"/>
                  </a:lnTo>
                  <a:lnTo>
                    <a:pt x="5478" y="660"/>
                  </a:lnTo>
                  <a:lnTo>
                    <a:pt x="5484" y="660"/>
                  </a:lnTo>
                  <a:lnTo>
                    <a:pt x="5484" y="666"/>
                  </a:lnTo>
                  <a:lnTo>
                    <a:pt x="5502" y="684"/>
                  </a:lnTo>
                  <a:lnTo>
                    <a:pt x="5508" y="684"/>
                  </a:lnTo>
                  <a:lnTo>
                    <a:pt x="5520" y="690"/>
                  </a:lnTo>
                  <a:lnTo>
                    <a:pt x="5526" y="702"/>
                  </a:lnTo>
                  <a:lnTo>
                    <a:pt x="5526" y="714"/>
                  </a:lnTo>
                  <a:lnTo>
                    <a:pt x="5532" y="720"/>
                  </a:lnTo>
                  <a:lnTo>
                    <a:pt x="5538" y="720"/>
                  </a:lnTo>
                  <a:lnTo>
                    <a:pt x="5544" y="714"/>
                  </a:lnTo>
                  <a:lnTo>
                    <a:pt x="5550" y="714"/>
                  </a:lnTo>
                  <a:lnTo>
                    <a:pt x="5556" y="720"/>
                  </a:lnTo>
                  <a:lnTo>
                    <a:pt x="5556" y="726"/>
                  </a:lnTo>
                  <a:lnTo>
                    <a:pt x="5562" y="726"/>
                  </a:lnTo>
                  <a:lnTo>
                    <a:pt x="5574" y="732"/>
                  </a:lnTo>
                  <a:lnTo>
                    <a:pt x="5580" y="732"/>
                  </a:lnTo>
                  <a:lnTo>
                    <a:pt x="5580" y="738"/>
                  </a:lnTo>
                  <a:lnTo>
                    <a:pt x="5586" y="744"/>
                  </a:lnTo>
                  <a:lnTo>
                    <a:pt x="5592" y="744"/>
                  </a:lnTo>
                  <a:lnTo>
                    <a:pt x="5598" y="750"/>
                  </a:lnTo>
                  <a:lnTo>
                    <a:pt x="5610" y="756"/>
                  </a:lnTo>
                  <a:lnTo>
                    <a:pt x="5616" y="762"/>
                  </a:lnTo>
                  <a:lnTo>
                    <a:pt x="5646" y="762"/>
                  </a:lnTo>
                  <a:lnTo>
                    <a:pt x="5646" y="786"/>
                  </a:lnTo>
                  <a:lnTo>
                    <a:pt x="5652" y="792"/>
                  </a:lnTo>
                  <a:lnTo>
                    <a:pt x="5670" y="792"/>
                  </a:lnTo>
                  <a:lnTo>
                    <a:pt x="5670" y="798"/>
                  </a:lnTo>
                  <a:lnTo>
                    <a:pt x="5676" y="798"/>
                  </a:lnTo>
                  <a:lnTo>
                    <a:pt x="5676" y="804"/>
                  </a:lnTo>
                  <a:lnTo>
                    <a:pt x="5688" y="816"/>
                  </a:lnTo>
                  <a:lnTo>
                    <a:pt x="5694" y="816"/>
                  </a:lnTo>
                  <a:lnTo>
                    <a:pt x="5700" y="822"/>
                  </a:lnTo>
                  <a:lnTo>
                    <a:pt x="5706" y="822"/>
                  </a:lnTo>
                  <a:lnTo>
                    <a:pt x="5706" y="840"/>
                  </a:lnTo>
                  <a:lnTo>
                    <a:pt x="5712" y="852"/>
                  </a:lnTo>
                  <a:lnTo>
                    <a:pt x="5718" y="858"/>
                  </a:lnTo>
                  <a:lnTo>
                    <a:pt x="5730" y="858"/>
                  </a:lnTo>
                  <a:lnTo>
                    <a:pt x="5736" y="852"/>
                  </a:lnTo>
                  <a:lnTo>
                    <a:pt x="5742" y="852"/>
                  </a:lnTo>
                  <a:lnTo>
                    <a:pt x="5748" y="858"/>
                  </a:lnTo>
                  <a:lnTo>
                    <a:pt x="5754" y="870"/>
                  </a:lnTo>
                  <a:lnTo>
                    <a:pt x="5754" y="876"/>
                  </a:lnTo>
                  <a:lnTo>
                    <a:pt x="5760" y="876"/>
                  </a:lnTo>
                  <a:lnTo>
                    <a:pt x="5808" y="924"/>
                  </a:lnTo>
                  <a:lnTo>
                    <a:pt x="5826" y="924"/>
                  </a:lnTo>
                  <a:lnTo>
                    <a:pt x="5838" y="936"/>
                  </a:lnTo>
                  <a:lnTo>
                    <a:pt x="5838" y="942"/>
                  </a:lnTo>
                  <a:lnTo>
                    <a:pt x="5862" y="942"/>
                  </a:lnTo>
                  <a:lnTo>
                    <a:pt x="5868" y="936"/>
                  </a:lnTo>
                  <a:lnTo>
                    <a:pt x="5868" y="930"/>
                  </a:lnTo>
                  <a:lnTo>
                    <a:pt x="5874" y="930"/>
                  </a:lnTo>
                  <a:lnTo>
                    <a:pt x="5880" y="936"/>
                  </a:lnTo>
                  <a:lnTo>
                    <a:pt x="5880" y="948"/>
                  </a:lnTo>
                  <a:lnTo>
                    <a:pt x="5886" y="960"/>
                  </a:lnTo>
                  <a:lnTo>
                    <a:pt x="5886" y="966"/>
                  </a:lnTo>
                  <a:lnTo>
                    <a:pt x="5892" y="966"/>
                  </a:lnTo>
                  <a:lnTo>
                    <a:pt x="5904" y="978"/>
                  </a:lnTo>
                  <a:lnTo>
                    <a:pt x="5910" y="978"/>
                  </a:lnTo>
                  <a:lnTo>
                    <a:pt x="5928" y="996"/>
                  </a:lnTo>
                  <a:lnTo>
                    <a:pt x="5940" y="1002"/>
                  </a:lnTo>
                  <a:lnTo>
                    <a:pt x="5940" y="1008"/>
                  </a:lnTo>
                  <a:lnTo>
                    <a:pt x="5946" y="1014"/>
                  </a:lnTo>
                  <a:lnTo>
                    <a:pt x="5952" y="1026"/>
                  </a:lnTo>
                  <a:lnTo>
                    <a:pt x="5952" y="1044"/>
                  </a:lnTo>
                  <a:lnTo>
                    <a:pt x="5964" y="1044"/>
                  </a:lnTo>
                  <a:lnTo>
                    <a:pt x="5976" y="1056"/>
                  </a:lnTo>
                  <a:lnTo>
                    <a:pt x="5976" y="1062"/>
                  </a:lnTo>
                  <a:lnTo>
                    <a:pt x="5982" y="1062"/>
                  </a:lnTo>
                  <a:lnTo>
                    <a:pt x="5994" y="1068"/>
                  </a:lnTo>
                  <a:lnTo>
                    <a:pt x="5994" y="1080"/>
                  </a:lnTo>
                  <a:lnTo>
                    <a:pt x="5982" y="1080"/>
                  </a:lnTo>
                  <a:lnTo>
                    <a:pt x="5982" y="1086"/>
                  </a:lnTo>
                  <a:lnTo>
                    <a:pt x="5988" y="1086"/>
                  </a:lnTo>
                  <a:lnTo>
                    <a:pt x="5994" y="1092"/>
                  </a:lnTo>
                  <a:lnTo>
                    <a:pt x="6012" y="1098"/>
                  </a:lnTo>
                  <a:lnTo>
                    <a:pt x="6024" y="1098"/>
                  </a:lnTo>
                  <a:lnTo>
                    <a:pt x="6036" y="1104"/>
                  </a:lnTo>
                  <a:lnTo>
                    <a:pt x="6042" y="1104"/>
                  </a:lnTo>
                  <a:lnTo>
                    <a:pt x="6048" y="1098"/>
                  </a:lnTo>
                  <a:lnTo>
                    <a:pt x="6054" y="1098"/>
                  </a:lnTo>
                  <a:lnTo>
                    <a:pt x="6060" y="1110"/>
                  </a:lnTo>
                  <a:lnTo>
                    <a:pt x="6060" y="1128"/>
                  </a:lnTo>
                  <a:lnTo>
                    <a:pt x="6066" y="1134"/>
                  </a:lnTo>
                  <a:lnTo>
                    <a:pt x="6066" y="1140"/>
                  </a:lnTo>
                  <a:lnTo>
                    <a:pt x="6078" y="1140"/>
                  </a:lnTo>
                  <a:lnTo>
                    <a:pt x="6090" y="1152"/>
                  </a:lnTo>
                  <a:lnTo>
                    <a:pt x="6108" y="1152"/>
                  </a:lnTo>
                  <a:lnTo>
                    <a:pt x="6114" y="1158"/>
                  </a:lnTo>
                  <a:lnTo>
                    <a:pt x="6120" y="1170"/>
                  </a:lnTo>
                  <a:lnTo>
                    <a:pt x="6144" y="1194"/>
                  </a:lnTo>
                  <a:lnTo>
                    <a:pt x="6156" y="1200"/>
                  </a:lnTo>
                  <a:lnTo>
                    <a:pt x="6168" y="1212"/>
                  </a:lnTo>
                  <a:lnTo>
                    <a:pt x="6192" y="1224"/>
                  </a:lnTo>
                  <a:lnTo>
                    <a:pt x="6204" y="1236"/>
                  </a:lnTo>
                  <a:lnTo>
                    <a:pt x="6240" y="1260"/>
                  </a:lnTo>
                  <a:lnTo>
                    <a:pt x="6270" y="1290"/>
                  </a:lnTo>
                  <a:lnTo>
                    <a:pt x="6270" y="1284"/>
                  </a:lnTo>
                  <a:lnTo>
                    <a:pt x="6276" y="1284"/>
                  </a:lnTo>
                  <a:lnTo>
                    <a:pt x="6282" y="1290"/>
                  </a:lnTo>
                  <a:lnTo>
                    <a:pt x="6288" y="1284"/>
                  </a:lnTo>
                  <a:lnTo>
                    <a:pt x="6558" y="1254"/>
                  </a:lnTo>
                  <a:lnTo>
                    <a:pt x="6828" y="1242"/>
                  </a:lnTo>
                  <a:lnTo>
                    <a:pt x="7170" y="1260"/>
                  </a:lnTo>
                  <a:lnTo>
                    <a:pt x="7506" y="1308"/>
                  </a:lnTo>
                  <a:lnTo>
                    <a:pt x="7824" y="1392"/>
                  </a:lnTo>
                  <a:lnTo>
                    <a:pt x="8136" y="1500"/>
                  </a:lnTo>
                  <a:lnTo>
                    <a:pt x="8430" y="1638"/>
                  </a:lnTo>
                  <a:lnTo>
                    <a:pt x="8706" y="1806"/>
                  </a:lnTo>
                  <a:lnTo>
                    <a:pt x="8964" y="1998"/>
                  </a:lnTo>
                  <a:lnTo>
                    <a:pt x="9198" y="2208"/>
                  </a:lnTo>
                  <a:lnTo>
                    <a:pt x="9414" y="2442"/>
                  </a:lnTo>
                  <a:lnTo>
                    <a:pt x="9612" y="2700"/>
                  </a:lnTo>
                  <a:lnTo>
                    <a:pt x="9780" y="2970"/>
                  </a:lnTo>
                  <a:lnTo>
                    <a:pt x="9918" y="3258"/>
                  </a:lnTo>
                  <a:lnTo>
                    <a:pt x="10032" y="3564"/>
                  </a:lnTo>
                  <a:lnTo>
                    <a:pt x="10116" y="3882"/>
                  </a:lnTo>
                  <a:lnTo>
                    <a:pt x="10164" y="4212"/>
                  </a:lnTo>
                  <a:lnTo>
                    <a:pt x="10182" y="4548"/>
                  </a:lnTo>
                  <a:lnTo>
                    <a:pt x="10170" y="4854"/>
                  </a:lnTo>
                  <a:lnTo>
                    <a:pt x="10128" y="5148"/>
                  </a:lnTo>
                  <a:lnTo>
                    <a:pt x="10062" y="5436"/>
                  </a:lnTo>
                  <a:lnTo>
                    <a:pt x="10242" y="5694"/>
                  </a:lnTo>
                  <a:lnTo>
                    <a:pt x="10398" y="5970"/>
                  </a:lnTo>
                  <a:lnTo>
                    <a:pt x="10530" y="6264"/>
                  </a:lnTo>
                  <a:lnTo>
                    <a:pt x="10638" y="6564"/>
                  </a:lnTo>
                  <a:lnTo>
                    <a:pt x="10716" y="6882"/>
                  </a:lnTo>
                  <a:lnTo>
                    <a:pt x="10758" y="7206"/>
                  </a:lnTo>
                  <a:lnTo>
                    <a:pt x="10776" y="7542"/>
                  </a:lnTo>
                  <a:lnTo>
                    <a:pt x="10770" y="7782"/>
                  </a:lnTo>
                  <a:lnTo>
                    <a:pt x="10746" y="8016"/>
                  </a:lnTo>
                  <a:lnTo>
                    <a:pt x="10704" y="8250"/>
                  </a:lnTo>
                  <a:lnTo>
                    <a:pt x="10296" y="8424"/>
                  </a:lnTo>
                  <a:lnTo>
                    <a:pt x="9888" y="8550"/>
                  </a:lnTo>
                  <a:lnTo>
                    <a:pt x="9480" y="8640"/>
                  </a:lnTo>
                  <a:lnTo>
                    <a:pt x="9078" y="8688"/>
                  </a:lnTo>
                  <a:lnTo>
                    <a:pt x="8670" y="8700"/>
                  </a:lnTo>
                  <a:lnTo>
                    <a:pt x="8268" y="8670"/>
                  </a:lnTo>
                  <a:lnTo>
                    <a:pt x="7866" y="8616"/>
                  </a:lnTo>
                  <a:lnTo>
                    <a:pt x="7464" y="8526"/>
                  </a:lnTo>
                  <a:lnTo>
                    <a:pt x="7068" y="8406"/>
                  </a:lnTo>
                  <a:lnTo>
                    <a:pt x="6678" y="8262"/>
                  </a:lnTo>
                  <a:lnTo>
                    <a:pt x="6294" y="8094"/>
                  </a:lnTo>
                  <a:lnTo>
                    <a:pt x="5910" y="7902"/>
                  </a:lnTo>
                  <a:lnTo>
                    <a:pt x="5532" y="7686"/>
                  </a:lnTo>
                  <a:lnTo>
                    <a:pt x="5160" y="7452"/>
                  </a:lnTo>
                  <a:lnTo>
                    <a:pt x="4800" y="7200"/>
                  </a:lnTo>
                  <a:lnTo>
                    <a:pt x="4440" y="6930"/>
                  </a:lnTo>
                  <a:lnTo>
                    <a:pt x="4092" y="6654"/>
                  </a:lnTo>
                  <a:lnTo>
                    <a:pt x="3750" y="6360"/>
                  </a:lnTo>
                  <a:lnTo>
                    <a:pt x="3420" y="6060"/>
                  </a:lnTo>
                  <a:lnTo>
                    <a:pt x="3096" y="5748"/>
                  </a:lnTo>
                  <a:lnTo>
                    <a:pt x="2784" y="5436"/>
                  </a:lnTo>
                  <a:lnTo>
                    <a:pt x="2478" y="5124"/>
                  </a:lnTo>
                  <a:lnTo>
                    <a:pt x="2190" y="4806"/>
                  </a:lnTo>
                  <a:lnTo>
                    <a:pt x="1908" y="4488"/>
                  </a:lnTo>
                  <a:lnTo>
                    <a:pt x="1644" y="4170"/>
                  </a:lnTo>
                  <a:lnTo>
                    <a:pt x="1386" y="3864"/>
                  </a:lnTo>
                  <a:lnTo>
                    <a:pt x="1146" y="3558"/>
                  </a:lnTo>
                  <a:lnTo>
                    <a:pt x="918" y="3264"/>
                  </a:lnTo>
                  <a:lnTo>
                    <a:pt x="702" y="2982"/>
                  </a:lnTo>
                  <a:lnTo>
                    <a:pt x="504" y="2712"/>
                  </a:lnTo>
                  <a:lnTo>
                    <a:pt x="318" y="2454"/>
                  </a:lnTo>
                  <a:lnTo>
                    <a:pt x="150" y="2214"/>
                  </a:lnTo>
                  <a:lnTo>
                    <a:pt x="0" y="1992"/>
                  </a:lnTo>
                  <a:lnTo>
                    <a:pt x="276" y="1926"/>
                  </a:lnTo>
                  <a:lnTo>
                    <a:pt x="558" y="1884"/>
                  </a:lnTo>
                  <a:lnTo>
                    <a:pt x="846" y="1872"/>
                  </a:lnTo>
                  <a:lnTo>
                    <a:pt x="888" y="1872"/>
                  </a:lnTo>
                  <a:lnTo>
                    <a:pt x="936" y="1878"/>
                  </a:lnTo>
                  <a:lnTo>
                    <a:pt x="1074" y="1584"/>
                  </a:lnTo>
                  <a:lnTo>
                    <a:pt x="1248" y="1314"/>
                  </a:lnTo>
                  <a:lnTo>
                    <a:pt x="1440" y="1056"/>
                  </a:lnTo>
                  <a:lnTo>
                    <a:pt x="1662" y="828"/>
                  </a:lnTo>
                  <a:lnTo>
                    <a:pt x="1908" y="618"/>
                  </a:lnTo>
                  <a:lnTo>
                    <a:pt x="2178" y="438"/>
                  </a:lnTo>
                  <a:lnTo>
                    <a:pt x="2466" y="288"/>
                  </a:lnTo>
                  <a:lnTo>
                    <a:pt x="2766" y="162"/>
                  </a:lnTo>
                  <a:lnTo>
                    <a:pt x="3084" y="72"/>
                  </a:lnTo>
                  <a:lnTo>
                    <a:pt x="3420" y="18"/>
                  </a:lnTo>
                  <a:lnTo>
                    <a:pt x="3762" y="0"/>
                  </a:lnTo>
                  <a:close/>
                </a:path>
              </a:pathLst>
            </a:custGeom>
            <a:gradFill>
              <a:gsLst>
                <a:gs pos="57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7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1888524" y="691573"/>
              <a:ext cx="618701" cy="752983"/>
            </a:xfrm>
            <a:custGeom>
              <a:avLst/>
              <a:gdLst/>
              <a:ahLst/>
              <a:cxnLst>
                <a:cxn ang="0">
                  <a:pos x="2370" y="0"/>
                </a:cxn>
                <a:cxn ang="0">
                  <a:pos x="2460" y="186"/>
                </a:cxn>
                <a:cxn ang="0">
                  <a:pos x="2556" y="396"/>
                </a:cxn>
                <a:cxn ang="0">
                  <a:pos x="2646" y="636"/>
                </a:cxn>
                <a:cxn ang="0">
                  <a:pos x="2736" y="900"/>
                </a:cxn>
                <a:cxn ang="0">
                  <a:pos x="2814" y="1182"/>
                </a:cxn>
                <a:cxn ang="0">
                  <a:pos x="2880" y="1482"/>
                </a:cxn>
                <a:cxn ang="0">
                  <a:pos x="2928" y="1806"/>
                </a:cxn>
                <a:cxn ang="0">
                  <a:pos x="2958" y="2142"/>
                </a:cxn>
                <a:cxn ang="0">
                  <a:pos x="2958" y="2490"/>
                </a:cxn>
                <a:cxn ang="0">
                  <a:pos x="2934" y="2856"/>
                </a:cxn>
                <a:cxn ang="0">
                  <a:pos x="2874" y="3222"/>
                </a:cxn>
                <a:cxn ang="0">
                  <a:pos x="2772" y="3600"/>
                </a:cxn>
                <a:cxn ang="0">
                  <a:pos x="2754" y="3594"/>
                </a:cxn>
                <a:cxn ang="0">
                  <a:pos x="2700" y="3582"/>
                </a:cxn>
                <a:cxn ang="0">
                  <a:pos x="2616" y="3558"/>
                </a:cxn>
                <a:cxn ang="0">
                  <a:pos x="2502" y="3528"/>
                </a:cxn>
                <a:cxn ang="0">
                  <a:pos x="2364" y="3480"/>
                </a:cxn>
                <a:cxn ang="0">
                  <a:pos x="2208" y="3426"/>
                </a:cxn>
                <a:cxn ang="0">
                  <a:pos x="2034" y="3354"/>
                </a:cxn>
                <a:cxn ang="0">
                  <a:pos x="1842" y="3276"/>
                </a:cxn>
                <a:cxn ang="0">
                  <a:pos x="1644" y="3180"/>
                </a:cxn>
                <a:cxn ang="0">
                  <a:pos x="1440" y="3066"/>
                </a:cxn>
                <a:cxn ang="0">
                  <a:pos x="1230" y="2940"/>
                </a:cxn>
                <a:cxn ang="0">
                  <a:pos x="1026" y="2796"/>
                </a:cxn>
                <a:cxn ang="0">
                  <a:pos x="822" y="2634"/>
                </a:cxn>
                <a:cxn ang="0">
                  <a:pos x="630" y="2460"/>
                </a:cxn>
                <a:cxn ang="0">
                  <a:pos x="444" y="2262"/>
                </a:cxn>
                <a:cxn ang="0">
                  <a:pos x="276" y="2046"/>
                </a:cxn>
                <a:cxn ang="0">
                  <a:pos x="126" y="1812"/>
                </a:cxn>
                <a:cxn ang="0">
                  <a:pos x="0" y="1554"/>
                </a:cxn>
                <a:cxn ang="0">
                  <a:pos x="240" y="1452"/>
                </a:cxn>
                <a:cxn ang="0">
                  <a:pos x="492" y="1368"/>
                </a:cxn>
                <a:cxn ang="0">
                  <a:pos x="756" y="1302"/>
                </a:cxn>
                <a:cxn ang="0">
                  <a:pos x="1026" y="1266"/>
                </a:cxn>
                <a:cxn ang="0">
                  <a:pos x="1302" y="1254"/>
                </a:cxn>
                <a:cxn ang="0">
                  <a:pos x="1344" y="1254"/>
                </a:cxn>
                <a:cxn ang="0">
                  <a:pos x="1392" y="1260"/>
                </a:cxn>
                <a:cxn ang="0">
                  <a:pos x="1506" y="1014"/>
                </a:cxn>
                <a:cxn ang="0">
                  <a:pos x="1638" y="780"/>
                </a:cxn>
                <a:cxn ang="0">
                  <a:pos x="1794" y="558"/>
                </a:cxn>
                <a:cxn ang="0">
                  <a:pos x="1968" y="354"/>
                </a:cxn>
                <a:cxn ang="0">
                  <a:pos x="2160" y="168"/>
                </a:cxn>
                <a:cxn ang="0">
                  <a:pos x="2370" y="0"/>
                </a:cxn>
              </a:cxnLst>
              <a:rect l="0" t="0" r="r" b="b"/>
              <a:pathLst>
                <a:path w="2958" h="3600">
                  <a:moveTo>
                    <a:pt x="2370" y="0"/>
                  </a:moveTo>
                  <a:lnTo>
                    <a:pt x="2460" y="186"/>
                  </a:lnTo>
                  <a:lnTo>
                    <a:pt x="2556" y="396"/>
                  </a:lnTo>
                  <a:lnTo>
                    <a:pt x="2646" y="636"/>
                  </a:lnTo>
                  <a:lnTo>
                    <a:pt x="2736" y="900"/>
                  </a:lnTo>
                  <a:lnTo>
                    <a:pt x="2814" y="1182"/>
                  </a:lnTo>
                  <a:lnTo>
                    <a:pt x="2880" y="1482"/>
                  </a:lnTo>
                  <a:lnTo>
                    <a:pt x="2928" y="1806"/>
                  </a:lnTo>
                  <a:lnTo>
                    <a:pt x="2958" y="2142"/>
                  </a:lnTo>
                  <a:lnTo>
                    <a:pt x="2958" y="2490"/>
                  </a:lnTo>
                  <a:lnTo>
                    <a:pt x="2934" y="2856"/>
                  </a:lnTo>
                  <a:lnTo>
                    <a:pt x="2874" y="3222"/>
                  </a:lnTo>
                  <a:lnTo>
                    <a:pt x="2772" y="3600"/>
                  </a:lnTo>
                  <a:lnTo>
                    <a:pt x="2754" y="3594"/>
                  </a:lnTo>
                  <a:lnTo>
                    <a:pt x="2700" y="3582"/>
                  </a:lnTo>
                  <a:lnTo>
                    <a:pt x="2616" y="3558"/>
                  </a:lnTo>
                  <a:lnTo>
                    <a:pt x="2502" y="3528"/>
                  </a:lnTo>
                  <a:lnTo>
                    <a:pt x="2364" y="3480"/>
                  </a:lnTo>
                  <a:lnTo>
                    <a:pt x="2208" y="3426"/>
                  </a:lnTo>
                  <a:lnTo>
                    <a:pt x="2034" y="3354"/>
                  </a:lnTo>
                  <a:lnTo>
                    <a:pt x="1842" y="3276"/>
                  </a:lnTo>
                  <a:lnTo>
                    <a:pt x="1644" y="3180"/>
                  </a:lnTo>
                  <a:lnTo>
                    <a:pt x="1440" y="3066"/>
                  </a:lnTo>
                  <a:lnTo>
                    <a:pt x="1230" y="2940"/>
                  </a:lnTo>
                  <a:lnTo>
                    <a:pt x="1026" y="2796"/>
                  </a:lnTo>
                  <a:lnTo>
                    <a:pt x="822" y="2634"/>
                  </a:lnTo>
                  <a:lnTo>
                    <a:pt x="630" y="2460"/>
                  </a:lnTo>
                  <a:lnTo>
                    <a:pt x="444" y="2262"/>
                  </a:lnTo>
                  <a:lnTo>
                    <a:pt x="276" y="2046"/>
                  </a:lnTo>
                  <a:lnTo>
                    <a:pt x="126" y="1812"/>
                  </a:lnTo>
                  <a:lnTo>
                    <a:pt x="0" y="1554"/>
                  </a:lnTo>
                  <a:lnTo>
                    <a:pt x="240" y="1452"/>
                  </a:lnTo>
                  <a:lnTo>
                    <a:pt x="492" y="1368"/>
                  </a:lnTo>
                  <a:lnTo>
                    <a:pt x="756" y="1302"/>
                  </a:lnTo>
                  <a:lnTo>
                    <a:pt x="1026" y="1266"/>
                  </a:lnTo>
                  <a:lnTo>
                    <a:pt x="1302" y="1254"/>
                  </a:lnTo>
                  <a:lnTo>
                    <a:pt x="1344" y="1254"/>
                  </a:lnTo>
                  <a:lnTo>
                    <a:pt x="1392" y="1260"/>
                  </a:lnTo>
                  <a:lnTo>
                    <a:pt x="1506" y="1014"/>
                  </a:lnTo>
                  <a:lnTo>
                    <a:pt x="1638" y="780"/>
                  </a:lnTo>
                  <a:lnTo>
                    <a:pt x="1794" y="558"/>
                  </a:lnTo>
                  <a:lnTo>
                    <a:pt x="1968" y="354"/>
                  </a:lnTo>
                  <a:lnTo>
                    <a:pt x="2160" y="168"/>
                  </a:lnTo>
                  <a:lnTo>
                    <a:pt x="2370" y="0"/>
                  </a:lnTo>
                  <a:close/>
                </a:path>
              </a:pathLst>
            </a:custGeom>
            <a:gradFill>
              <a:gsLst>
                <a:gs pos="1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3305387" y="1699315"/>
              <a:ext cx="932444" cy="542147"/>
            </a:xfrm>
            <a:custGeom>
              <a:avLst/>
              <a:gdLst/>
              <a:ahLst/>
              <a:cxnLst>
                <a:cxn ang="0">
                  <a:pos x="3744" y="0"/>
                </a:cxn>
                <a:cxn ang="0">
                  <a:pos x="3924" y="258"/>
                </a:cxn>
                <a:cxn ang="0">
                  <a:pos x="4080" y="534"/>
                </a:cxn>
                <a:cxn ang="0">
                  <a:pos x="4212" y="828"/>
                </a:cxn>
                <a:cxn ang="0">
                  <a:pos x="4320" y="1128"/>
                </a:cxn>
                <a:cxn ang="0">
                  <a:pos x="4398" y="1446"/>
                </a:cxn>
                <a:cxn ang="0">
                  <a:pos x="4440" y="1770"/>
                </a:cxn>
                <a:cxn ang="0">
                  <a:pos x="4458" y="2106"/>
                </a:cxn>
                <a:cxn ang="0">
                  <a:pos x="4446" y="2352"/>
                </a:cxn>
                <a:cxn ang="0">
                  <a:pos x="4422" y="2592"/>
                </a:cxn>
                <a:cxn ang="0">
                  <a:pos x="4230" y="2586"/>
                </a:cxn>
                <a:cxn ang="0">
                  <a:pos x="4014" y="2574"/>
                </a:cxn>
                <a:cxn ang="0">
                  <a:pos x="3792" y="2550"/>
                </a:cxn>
                <a:cxn ang="0">
                  <a:pos x="3558" y="2520"/>
                </a:cxn>
                <a:cxn ang="0">
                  <a:pos x="3318" y="2484"/>
                </a:cxn>
                <a:cxn ang="0">
                  <a:pos x="3066" y="2442"/>
                </a:cxn>
                <a:cxn ang="0">
                  <a:pos x="2814" y="2394"/>
                </a:cxn>
                <a:cxn ang="0">
                  <a:pos x="2556" y="2346"/>
                </a:cxn>
                <a:cxn ang="0">
                  <a:pos x="2298" y="2292"/>
                </a:cxn>
                <a:cxn ang="0">
                  <a:pos x="2046" y="2238"/>
                </a:cxn>
                <a:cxn ang="0">
                  <a:pos x="1800" y="2178"/>
                </a:cxn>
                <a:cxn ang="0">
                  <a:pos x="1554" y="2124"/>
                </a:cxn>
                <a:cxn ang="0">
                  <a:pos x="1326" y="2064"/>
                </a:cxn>
                <a:cxn ang="0">
                  <a:pos x="1104" y="2010"/>
                </a:cxn>
                <a:cxn ang="0">
                  <a:pos x="894" y="1956"/>
                </a:cxn>
                <a:cxn ang="0">
                  <a:pos x="702" y="1908"/>
                </a:cxn>
                <a:cxn ang="0">
                  <a:pos x="528" y="1860"/>
                </a:cxn>
                <a:cxn ang="0">
                  <a:pos x="378" y="1818"/>
                </a:cxn>
                <a:cxn ang="0">
                  <a:pos x="246" y="1782"/>
                </a:cxn>
                <a:cxn ang="0">
                  <a:pos x="144" y="1752"/>
                </a:cxn>
                <a:cxn ang="0">
                  <a:pos x="66" y="1728"/>
                </a:cxn>
                <a:cxn ang="0">
                  <a:pos x="18" y="1716"/>
                </a:cxn>
                <a:cxn ang="0">
                  <a:pos x="0" y="1710"/>
                </a:cxn>
                <a:cxn ang="0">
                  <a:pos x="3744" y="0"/>
                </a:cxn>
              </a:cxnLst>
              <a:rect l="0" t="0" r="r" b="b"/>
              <a:pathLst>
                <a:path w="4458" h="2592">
                  <a:moveTo>
                    <a:pt x="3744" y="0"/>
                  </a:moveTo>
                  <a:lnTo>
                    <a:pt x="3924" y="258"/>
                  </a:lnTo>
                  <a:lnTo>
                    <a:pt x="4080" y="534"/>
                  </a:lnTo>
                  <a:lnTo>
                    <a:pt x="4212" y="828"/>
                  </a:lnTo>
                  <a:lnTo>
                    <a:pt x="4320" y="1128"/>
                  </a:lnTo>
                  <a:lnTo>
                    <a:pt x="4398" y="1446"/>
                  </a:lnTo>
                  <a:lnTo>
                    <a:pt x="4440" y="1770"/>
                  </a:lnTo>
                  <a:lnTo>
                    <a:pt x="4458" y="2106"/>
                  </a:lnTo>
                  <a:lnTo>
                    <a:pt x="4446" y="2352"/>
                  </a:lnTo>
                  <a:lnTo>
                    <a:pt x="4422" y="2592"/>
                  </a:lnTo>
                  <a:lnTo>
                    <a:pt x="4230" y="2586"/>
                  </a:lnTo>
                  <a:lnTo>
                    <a:pt x="4014" y="2574"/>
                  </a:lnTo>
                  <a:lnTo>
                    <a:pt x="3792" y="2550"/>
                  </a:lnTo>
                  <a:lnTo>
                    <a:pt x="3558" y="2520"/>
                  </a:lnTo>
                  <a:lnTo>
                    <a:pt x="3318" y="2484"/>
                  </a:lnTo>
                  <a:lnTo>
                    <a:pt x="3066" y="2442"/>
                  </a:lnTo>
                  <a:lnTo>
                    <a:pt x="2814" y="2394"/>
                  </a:lnTo>
                  <a:lnTo>
                    <a:pt x="2556" y="2346"/>
                  </a:lnTo>
                  <a:lnTo>
                    <a:pt x="2298" y="2292"/>
                  </a:lnTo>
                  <a:lnTo>
                    <a:pt x="2046" y="2238"/>
                  </a:lnTo>
                  <a:lnTo>
                    <a:pt x="1800" y="2178"/>
                  </a:lnTo>
                  <a:lnTo>
                    <a:pt x="1554" y="2124"/>
                  </a:lnTo>
                  <a:lnTo>
                    <a:pt x="1326" y="2064"/>
                  </a:lnTo>
                  <a:lnTo>
                    <a:pt x="1104" y="2010"/>
                  </a:lnTo>
                  <a:lnTo>
                    <a:pt x="894" y="1956"/>
                  </a:lnTo>
                  <a:lnTo>
                    <a:pt x="702" y="1908"/>
                  </a:lnTo>
                  <a:lnTo>
                    <a:pt x="528" y="1860"/>
                  </a:lnTo>
                  <a:lnTo>
                    <a:pt x="378" y="1818"/>
                  </a:lnTo>
                  <a:lnTo>
                    <a:pt x="246" y="1782"/>
                  </a:lnTo>
                  <a:lnTo>
                    <a:pt x="144" y="1752"/>
                  </a:lnTo>
                  <a:lnTo>
                    <a:pt x="66" y="1728"/>
                  </a:lnTo>
                  <a:lnTo>
                    <a:pt x="18" y="1716"/>
                  </a:lnTo>
                  <a:lnTo>
                    <a:pt x="0" y="1710"/>
                  </a:lnTo>
                  <a:lnTo>
                    <a:pt x="3744" y="0"/>
                  </a:lnTo>
                  <a:close/>
                </a:path>
              </a:pathLst>
            </a:custGeom>
            <a:gradFill>
              <a:gsLst>
                <a:gs pos="1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6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7" name="Freeform 13"/>
            <p:cNvSpPr>
              <a:spLocks noEditPoints="1"/>
            </p:cNvSpPr>
            <p:nvPr/>
          </p:nvSpPr>
          <p:spPr bwMode="auto">
            <a:xfrm>
              <a:off x="1126757" y="1474675"/>
              <a:ext cx="264799" cy="330057"/>
            </a:xfrm>
            <a:custGeom>
              <a:avLst/>
              <a:gdLst/>
              <a:ahLst/>
              <a:cxnLst>
                <a:cxn ang="0">
                  <a:pos x="1128" y="396"/>
                </a:cxn>
                <a:cxn ang="0">
                  <a:pos x="1104" y="456"/>
                </a:cxn>
                <a:cxn ang="0">
                  <a:pos x="1074" y="522"/>
                </a:cxn>
                <a:cxn ang="0">
                  <a:pos x="1050" y="552"/>
                </a:cxn>
                <a:cxn ang="0">
                  <a:pos x="1026" y="606"/>
                </a:cxn>
                <a:cxn ang="0">
                  <a:pos x="996" y="636"/>
                </a:cxn>
                <a:cxn ang="0">
                  <a:pos x="978" y="684"/>
                </a:cxn>
                <a:cxn ang="0">
                  <a:pos x="954" y="726"/>
                </a:cxn>
                <a:cxn ang="0">
                  <a:pos x="924" y="804"/>
                </a:cxn>
                <a:cxn ang="0">
                  <a:pos x="894" y="870"/>
                </a:cxn>
                <a:cxn ang="0">
                  <a:pos x="876" y="960"/>
                </a:cxn>
                <a:cxn ang="0">
                  <a:pos x="834" y="1008"/>
                </a:cxn>
                <a:cxn ang="0">
                  <a:pos x="792" y="1086"/>
                </a:cxn>
                <a:cxn ang="0">
                  <a:pos x="696" y="1254"/>
                </a:cxn>
                <a:cxn ang="0">
                  <a:pos x="642" y="1308"/>
                </a:cxn>
                <a:cxn ang="0">
                  <a:pos x="576" y="1344"/>
                </a:cxn>
                <a:cxn ang="0">
                  <a:pos x="510" y="1410"/>
                </a:cxn>
                <a:cxn ang="0">
                  <a:pos x="438" y="1440"/>
                </a:cxn>
                <a:cxn ang="0">
                  <a:pos x="114" y="1542"/>
                </a:cxn>
                <a:cxn ang="0">
                  <a:pos x="12" y="1554"/>
                </a:cxn>
                <a:cxn ang="0">
                  <a:pos x="48" y="1494"/>
                </a:cxn>
                <a:cxn ang="0">
                  <a:pos x="78" y="1500"/>
                </a:cxn>
                <a:cxn ang="0">
                  <a:pos x="156" y="1476"/>
                </a:cxn>
                <a:cxn ang="0">
                  <a:pos x="186" y="1428"/>
                </a:cxn>
                <a:cxn ang="0">
                  <a:pos x="240" y="1398"/>
                </a:cxn>
                <a:cxn ang="0">
                  <a:pos x="276" y="1356"/>
                </a:cxn>
                <a:cxn ang="0">
                  <a:pos x="288" y="1308"/>
                </a:cxn>
                <a:cxn ang="0">
                  <a:pos x="276" y="1254"/>
                </a:cxn>
                <a:cxn ang="0">
                  <a:pos x="306" y="1170"/>
                </a:cxn>
                <a:cxn ang="0">
                  <a:pos x="354" y="1116"/>
                </a:cxn>
                <a:cxn ang="0">
                  <a:pos x="402" y="1032"/>
                </a:cxn>
                <a:cxn ang="0">
                  <a:pos x="408" y="984"/>
                </a:cxn>
                <a:cxn ang="0">
                  <a:pos x="426" y="966"/>
                </a:cxn>
                <a:cxn ang="0">
                  <a:pos x="468" y="912"/>
                </a:cxn>
                <a:cxn ang="0">
                  <a:pos x="510" y="864"/>
                </a:cxn>
                <a:cxn ang="0">
                  <a:pos x="546" y="810"/>
                </a:cxn>
                <a:cxn ang="0">
                  <a:pos x="618" y="714"/>
                </a:cxn>
                <a:cxn ang="0">
                  <a:pos x="648" y="666"/>
                </a:cxn>
                <a:cxn ang="0">
                  <a:pos x="684" y="624"/>
                </a:cxn>
                <a:cxn ang="0">
                  <a:pos x="726" y="564"/>
                </a:cxn>
                <a:cxn ang="0">
                  <a:pos x="774" y="534"/>
                </a:cxn>
                <a:cxn ang="0">
                  <a:pos x="804" y="498"/>
                </a:cxn>
                <a:cxn ang="0">
                  <a:pos x="852" y="456"/>
                </a:cxn>
                <a:cxn ang="0">
                  <a:pos x="888" y="402"/>
                </a:cxn>
                <a:cxn ang="0">
                  <a:pos x="876" y="336"/>
                </a:cxn>
                <a:cxn ang="0">
                  <a:pos x="978" y="264"/>
                </a:cxn>
                <a:cxn ang="0">
                  <a:pos x="1032" y="222"/>
                </a:cxn>
                <a:cxn ang="0">
                  <a:pos x="1080" y="180"/>
                </a:cxn>
                <a:cxn ang="0">
                  <a:pos x="1140" y="138"/>
                </a:cxn>
                <a:cxn ang="0">
                  <a:pos x="1170" y="132"/>
                </a:cxn>
                <a:cxn ang="0">
                  <a:pos x="1218" y="30"/>
                </a:cxn>
                <a:cxn ang="0">
                  <a:pos x="1260" y="18"/>
                </a:cxn>
                <a:cxn ang="0">
                  <a:pos x="1260" y="0"/>
                </a:cxn>
              </a:cxnLst>
              <a:rect l="0" t="0" r="r" b="b"/>
              <a:pathLst>
                <a:path w="1266" h="1578">
                  <a:moveTo>
                    <a:pt x="1254" y="18"/>
                  </a:moveTo>
                  <a:lnTo>
                    <a:pt x="1260" y="18"/>
                  </a:lnTo>
                  <a:lnTo>
                    <a:pt x="1146" y="366"/>
                  </a:lnTo>
                  <a:lnTo>
                    <a:pt x="1128" y="384"/>
                  </a:lnTo>
                  <a:lnTo>
                    <a:pt x="1128" y="396"/>
                  </a:lnTo>
                  <a:lnTo>
                    <a:pt x="1134" y="402"/>
                  </a:lnTo>
                  <a:lnTo>
                    <a:pt x="1134" y="414"/>
                  </a:lnTo>
                  <a:lnTo>
                    <a:pt x="1128" y="420"/>
                  </a:lnTo>
                  <a:lnTo>
                    <a:pt x="1116" y="444"/>
                  </a:lnTo>
                  <a:lnTo>
                    <a:pt x="1104" y="456"/>
                  </a:lnTo>
                  <a:lnTo>
                    <a:pt x="1104" y="492"/>
                  </a:lnTo>
                  <a:lnTo>
                    <a:pt x="1092" y="504"/>
                  </a:lnTo>
                  <a:lnTo>
                    <a:pt x="1080" y="504"/>
                  </a:lnTo>
                  <a:lnTo>
                    <a:pt x="1074" y="510"/>
                  </a:lnTo>
                  <a:lnTo>
                    <a:pt x="1074" y="522"/>
                  </a:lnTo>
                  <a:lnTo>
                    <a:pt x="1062" y="534"/>
                  </a:lnTo>
                  <a:lnTo>
                    <a:pt x="1062" y="540"/>
                  </a:lnTo>
                  <a:lnTo>
                    <a:pt x="1056" y="540"/>
                  </a:lnTo>
                  <a:lnTo>
                    <a:pt x="1056" y="552"/>
                  </a:lnTo>
                  <a:lnTo>
                    <a:pt x="1050" y="552"/>
                  </a:lnTo>
                  <a:lnTo>
                    <a:pt x="1050" y="564"/>
                  </a:lnTo>
                  <a:lnTo>
                    <a:pt x="1044" y="582"/>
                  </a:lnTo>
                  <a:lnTo>
                    <a:pt x="1038" y="588"/>
                  </a:lnTo>
                  <a:lnTo>
                    <a:pt x="1032" y="600"/>
                  </a:lnTo>
                  <a:lnTo>
                    <a:pt x="1026" y="606"/>
                  </a:lnTo>
                  <a:lnTo>
                    <a:pt x="1026" y="612"/>
                  </a:lnTo>
                  <a:lnTo>
                    <a:pt x="1020" y="618"/>
                  </a:lnTo>
                  <a:lnTo>
                    <a:pt x="1002" y="618"/>
                  </a:lnTo>
                  <a:lnTo>
                    <a:pt x="1002" y="624"/>
                  </a:lnTo>
                  <a:lnTo>
                    <a:pt x="996" y="636"/>
                  </a:lnTo>
                  <a:lnTo>
                    <a:pt x="996" y="648"/>
                  </a:lnTo>
                  <a:lnTo>
                    <a:pt x="990" y="654"/>
                  </a:lnTo>
                  <a:lnTo>
                    <a:pt x="984" y="654"/>
                  </a:lnTo>
                  <a:lnTo>
                    <a:pt x="978" y="660"/>
                  </a:lnTo>
                  <a:lnTo>
                    <a:pt x="978" y="684"/>
                  </a:lnTo>
                  <a:lnTo>
                    <a:pt x="984" y="690"/>
                  </a:lnTo>
                  <a:lnTo>
                    <a:pt x="984" y="696"/>
                  </a:lnTo>
                  <a:lnTo>
                    <a:pt x="978" y="696"/>
                  </a:lnTo>
                  <a:lnTo>
                    <a:pt x="960" y="714"/>
                  </a:lnTo>
                  <a:lnTo>
                    <a:pt x="954" y="726"/>
                  </a:lnTo>
                  <a:lnTo>
                    <a:pt x="948" y="732"/>
                  </a:lnTo>
                  <a:lnTo>
                    <a:pt x="948" y="756"/>
                  </a:lnTo>
                  <a:lnTo>
                    <a:pt x="942" y="768"/>
                  </a:lnTo>
                  <a:lnTo>
                    <a:pt x="942" y="780"/>
                  </a:lnTo>
                  <a:lnTo>
                    <a:pt x="924" y="804"/>
                  </a:lnTo>
                  <a:lnTo>
                    <a:pt x="924" y="822"/>
                  </a:lnTo>
                  <a:lnTo>
                    <a:pt x="918" y="834"/>
                  </a:lnTo>
                  <a:lnTo>
                    <a:pt x="900" y="852"/>
                  </a:lnTo>
                  <a:lnTo>
                    <a:pt x="900" y="858"/>
                  </a:lnTo>
                  <a:lnTo>
                    <a:pt x="894" y="870"/>
                  </a:lnTo>
                  <a:lnTo>
                    <a:pt x="894" y="930"/>
                  </a:lnTo>
                  <a:lnTo>
                    <a:pt x="888" y="936"/>
                  </a:lnTo>
                  <a:lnTo>
                    <a:pt x="882" y="948"/>
                  </a:lnTo>
                  <a:lnTo>
                    <a:pt x="882" y="954"/>
                  </a:lnTo>
                  <a:lnTo>
                    <a:pt x="876" y="960"/>
                  </a:lnTo>
                  <a:lnTo>
                    <a:pt x="876" y="966"/>
                  </a:lnTo>
                  <a:lnTo>
                    <a:pt x="870" y="966"/>
                  </a:lnTo>
                  <a:lnTo>
                    <a:pt x="852" y="984"/>
                  </a:lnTo>
                  <a:lnTo>
                    <a:pt x="846" y="996"/>
                  </a:lnTo>
                  <a:lnTo>
                    <a:pt x="834" y="1008"/>
                  </a:lnTo>
                  <a:lnTo>
                    <a:pt x="828" y="1026"/>
                  </a:lnTo>
                  <a:lnTo>
                    <a:pt x="822" y="1038"/>
                  </a:lnTo>
                  <a:lnTo>
                    <a:pt x="816" y="1044"/>
                  </a:lnTo>
                  <a:lnTo>
                    <a:pt x="810" y="1056"/>
                  </a:lnTo>
                  <a:lnTo>
                    <a:pt x="792" y="1086"/>
                  </a:lnTo>
                  <a:lnTo>
                    <a:pt x="768" y="1128"/>
                  </a:lnTo>
                  <a:lnTo>
                    <a:pt x="744" y="1176"/>
                  </a:lnTo>
                  <a:lnTo>
                    <a:pt x="720" y="1212"/>
                  </a:lnTo>
                  <a:lnTo>
                    <a:pt x="702" y="1242"/>
                  </a:lnTo>
                  <a:lnTo>
                    <a:pt x="696" y="1254"/>
                  </a:lnTo>
                  <a:lnTo>
                    <a:pt x="696" y="1278"/>
                  </a:lnTo>
                  <a:lnTo>
                    <a:pt x="666" y="1278"/>
                  </a:lnTo>
                  <a:lnTo>
                    <a:pt x="660" y="1284"/>
                  </a:lnTo>
                  <a:lnTo>
                    <a:pt x="654" y="1296"/>
                  </a:lnTo>
                  <a:lnTo>
                    <a:pt x="642" y="1308"/>
                  </a:lnTo>
                  <a:lnTo>
                    <a:pt x="606" y="1314"/>
                  </a:lnTo>
                  <a:lnTo>
                    <a:pt x="600" y="1320"/>
                  </a:lnTo>
                  <a:lnTo>
                    <a:pt x="600" y="1332"/>
                  </a:lnTo>
                  <a:lnTo>
                    <a:pt x="588" y="1344"/>
                  </a:lnTo>
                  <a:lnTo>
                    <a:pt x="576" y="1344"/>
                  </a:lnTo>
                  <a:lnTo>
                    <a:pt x="570" y="1350"/>
                  </a:lnTo>
                  <a:lnTo>
                    <a:pt x="558" y="1356"/>
                  </a:lnTo>
                  <a:lnTo>
                    <a:pt x="552" y="1362"/>
                  </a:lnTo>
                  <a:lnTo>
                    <a:pt x="534" y="1362"/>
                  </a:lnTo>
                  <a:lnTo>
                    <a:pt x="510" y="1410"/>
                  </a:lnTo>
                  <a:lnTo>
                    <a:pt x="504" y="1410"/>
                  </a:lnTo>
                  <a:lnTo>
                    <a:pt x="456" y="1434"/>
                  </a:lnTo>
                  <a:lnTo>
                    <a:pt x="450" y="1434"/>
                  </a:lnTo>
                  <a:lnTo>
                    <a:pt x="444" y="1440"/>
                  </a:lnTo>
                  <a:lnTo>
                    <a:pt x="438" y="1440"/>
                  </a:lnTo>
                  <a:lnTo>
                    <a:pt x="426" y="1446"/>
                  </a:lnTo>
                  <a:lnTo>
                    <a:pt x="396" y="1458"/>
                  </a:lnTo>
                  <a:lnTo>
                    <a:pt x="342" y="1476"/>
                  </a:lnTo>
                  <a:lnTo>
                    <a:pt x="270" y="1494"/>
                  </a:lnTo>
                  <a:lnTo>
                    <a:pt x="114" y="1542"/>
                  </a:lnTo>
                  <a:lnTo>
                    <a:pt x="48" y="1566"/>
                  </a:lnTo>
                  <a:lnTo>
                    <a:pt x="0" y="1578"/>
                  </a:lnTo>
                  <a:lnTo>
                    <a:pt x="6" y="1566"/>
                  </a:lnTo>
                  <a:lnTo>
                    <a:pt x="12" y="1560"/>
                  </a:lnTo>
                  <a:lnTo>
                    <a:pt x="12" y="1554"/>
                  </a:lnTo>
                  <a:lnTo>
                    <a:pt x="6" y="1554"/>
                  </a:lnTo>
                  <a:lnTo>
                    <a:pt x="12" y="1530"/>
                  </a:lnTo>
                  <a:lnTo>
                    <a:pt x="24" y="1512"/>
                  </a:lnTo>
                  <a:lnTo>
                    <a:pt x="30" y="1512"/>
                  </a:lnTo>
                  <a:lnTo>
                    <a:pt x="48" y="1494"/>
                  </a:lnTo>
                  <a:lnTo>
                    <a:pt x="60" y="1494"/>
                  </a:lnTo>
                  <a:lnTo>
                    <a:pt x="66" y="1500"/>
                  </a:lnTo>
                  <a:lnTo>
                    <a:pt x="72" y="1500"/>
                  </a:lnTo>
                  <a:lnTo>
                    <a:pt x="72" y="1506"/>
                  </a:lnTo>
                  <a:lnTo>
                    <a:pt x="78" y="1500"/>
                  </a:lnTo>
                  <a:lnTo>
                    <a:pt x="90" y="1494"/>
                  </a:lnTo>
                  <a:lnTo>
                    <a:pt x="102" y="1482"/>
                  </a:lnTo>
                  <a:lnTo>
                    <a:pt x="108" y="1482"/>
                  </a:lnTo>
                  <a:lnTo>
                    <a:pt x="126" y="1476"/>
                  </a:lnTo>
                  <a:lnTo>
                    <a:pt x="156" y="1476"/>
                  </a:lnTo>
                  <a:lnTo>
                    <a:pt x="156" y="1458"/>
                  </a:lnTo>
                  <a:lnTo>
                    <a:pt x="162" y="1458"/>
                  </a:lnTo>
                  <a:lnTo>
                    <a:pt x="168" y="1452"/>
                  </a:lnTo>
                  <a:lnTo>
                    <a:pt x="174" y="1440"/>
                  </a:lnTo>
                  <a:lnTo>
                    <a:pt x="186" y="1428"/>
                  </a:lnTo>
                  <a:lnTo>
                    <a:pt x="192" y="1416"/>
                  </a:lnTo>
                  <a:lnTo>
                    <a:pt x="198" y="1410"/>
                  </a:lnTo>
                  <a:lnTo>
                    <a:pt x="198" y="1404"/>
                  </a:lnTo>
                  <a:lnTo>
                    <a:pt x="234" y="1404"/>
                  </a:lnTo>
                  <a:lnTo>
                    <a:pt x="240" y="1398"/>
                  </a:lnTo>
                  <a:lnTo>
                    <a:pt x="246" y="1398"/>
                  </a:lnTo>
                  <a:lnTo>
                    <a:pt x="258" y="1386"/>
                  </a:lnTo>
                  <a:lnTo>
                    <a:pt x="258" y="1380"/>
                  </a:lnTo>
                  <a:lnTo>
                    <a:pt x="276" y="1362"/>
                  </a:lnTo>
                  <a:lnTo>
                    <a:pt x="276" y="1356"/>
                  </a:lnTo>
                  <a:lnTo>
                    <a:pt x="270" y="1344"/>
                  </a:lnTo>
                  <a:lnTo>
                    <a:pt x="270" y="1332"/>
                  </a:lnTo>
                  <a:lnTo>
                    <a:pt x="276" y="1326"/>
                  </a:lnTo>
                  <a:lnTo>
                    <a:pt x="282" y="1314"/>
                  </a:lnTo>
                  <a:lnTo>
                    <a:pt x="288" y="1308"/>
                  </a:lnTo>
                  <a:lnTo>
                    <a:pt x="288" y="1290"/>
                  </a:lnTo>
                  <a:lnTo>
                    <a:pt x="282" y="1284"/>
                  </a:lnTo>
                  <a:lnTo>
                    <a:pt x="282" y="1278"/>
                  </a:lnTo>
                  <a:lnTo>
                    <a:pt x="276" y="1266"/>
                  </a:lnTo>
                  <a:lnTo>
                    <a:pt x="276" y="1254"/>
                  </a:lnTo>
                  <a:lnTo>
                    <a:pt x="288" y="1242"/>
                  </a:lnTo>
                  <a:lnTo>
                    <a:pt x="300" y="1242"/>
                  </a:lnTo>
                  <a:lnTo>
                    <a:pt x="300" y="1224"/>
                  </a:lnTo>
                  <a:lnTo>
                    <a:pt x="306" y="1212"/>
                  </a:lnTo>
                  <a:lnTo>
                    <a:pt x="306" y="1170"/>
                  </a:lnTo>
                  <a:lnTo>
                    <a:pt x="300" y="1158"/>
                  </a:lnTo>
                  <a:lnTo>
                    <a:pt x="312" y="1146"/>
                  </a:lnTo>
                  <a:lnTo>
                    <a:pt x="330" y="1134"/>
                  </a:lnTo>
                  <a:lnTo>
                    <a:pt x="342" y="1128"/>
                  </a:lnTo>
                  <a:lnTo>
                    <a:pt x="354" y="1116"/>
                  </a:lnTo>
                  <a:lnTo>
                    <a:pt x="354" y="1104"/>
                  </a:lnTo>
                  <a:lnTo>
                    <a:pt x="360" y="1092"/>
                  </a:lnTo>
                  <a:lnTo>
                    <a:pt x="360" y="1080"/>
                  </a:lnTo>
                  <a:lnTo>
                    <a:pt x="366" y="1068"/>
                  </a:lnTo>
                  <a:lnTo>
                    <a:pt x="402" y="1032"/>
                  </a:lnTo>
                  <a:lnTo>
                    <a:pt x="390" y="1020"/>
                  </a:lnTo>
                  <a:lnTo>
                    <a:pt x="390" y="1008"/>
                  </a:lnTo>
                  <a:lnTo>
                    <a:pt x="396" y="1002"/>
                  </a:lnTo>
                  <a:lnTo>
                    <a:pt x="402" y="990"/>
                  </a:lnTo>
                  <a:lnTo>
                    <a:pt x="408" y="984"/>
                  </a:lnTo>
                  <a:lnTo>
                    <a:pt x="414" y="984"/>
                  </a:lnTo>
                  <a:lnTo>
                    <a:pt x="420" y="978"/>
                  </a:lnTo>
                  <a:lnTo>
                    <a:pt x="420" y="972"/>
                  </a:lnTo>
                  <a:lnTo>
                    <a:pt x="426" y="972"/>
                  </a:lnTo>
                  <a:lnTo>
                    <a:pt x="426" y="966"/>
                  </a:lnTo>
                  <a:lnTo>
                    <a:pt x="432" y="960"/>
                  </a:lnTo>
                  <a:lnTo>
                    <a:pt x="444" y="936"/>
                  </a:lnTo>
                  <a:lnTo>
                    <a:pt x="444" y="924"/>
                  </a:lnTo>
                  <a:lnTo>
                    <a:pt x="456" y="924"/>
                  </a:lnTo>
                  <a:lnTo>
                    <a:pt x="468" y="912"/>
                  </a:lnTo>
                  <a:lnTo>
                    <a:pt x="486" y="912"/>
                  </a:lnTo>
                  <a:lnTo>
                    <a:pt x="498" y="900"/>
                  </a:lnTo>
                  <a:lnTo>
                    <a:pt x="498" y="888"/>
                  </a:lnTo>
                  <a:lnTo>
                    <a:pt x="492" y="882"/>
                  </a:lnTo>
                  <a:lnTo>
                    <a:pt x="510" y="864"/>
                  </a:lnTo>
                  <a:lnTo>
                    <a:pt x="516" y="852"/>
                  </a:lnTo>
                  <a:lnTo>
                    <a:pt x="516" y="834"/>
                  </a:lnTo>
                  <a:lnTo>
                    <a:pt x="522" y="828"/>
                  </a:lnTo>
                  <a:lnTo>
                    <a:pt x="528" y="828"/>
                  </a:lnTo>
                  <a:lnTo>
                    <a:pt x="546" y="810"/>
                  </a:lnTo>
                  <a:lnTo>
                    <a:pt x="564" y="774"/>
                  </a:lnTo>
                  <a:lnTo>
                    <a:pt x="570" y="768"/>
                  </a:lnTo>
                  <a:lnTo>
                    <a:pt x="570" y="726"/>
                  </a:lnTo>
                  <a:lnTo>
                    <a:pt x="582" y="714"/>
                  </a:lnTo>
                  <a:lnTo>
                    <a:pt x="618" y="714"/>
                  </a:lnTo>
                  <a:lnTo>
                    <a:pt x="624" y="708"/>
                  </a:lnTo>
                  <a:lnTo>
                    <a:pt x="624" y="678"/>
                  </a:lnTo>
                  <a:lnTo>
                    <a:pt x="630" y="678"/>
                  </a:lnTo>
                  <a:lnTo>
                    <a:pt x="642" y="666"/>
                  </a:lnTo>
                  <a:lnTo>
                    <a:pt x="648" y="666"/>
                  </a:lnTo>
                  <a:lnTo>
                    <a:pt x="654" y="660"/>
                  </a:lnTo>
                  <a:lnTo>
                    <a:pt x="666" y="654"/>
                  </a:lnTo>
                  <a:lnTo>
                    <a:pt x="672" y="642"/>
                  </a:lnTo>
                  <a:lnTo>
                    <a:pt x="684" y="630"/>
                  </a:lnTo>
                  <a:lnTo>
                    <a:pt x="684" y="624"/>
                  </a:lnTo>
                  <a:lnTo>
                    <a:pt x="690" y="624"/>
                  </a:lnTo>
                  <a:lnTo>
                    <a:pt x="726" y="606"/>
                  </a:lnTo>
                  <a:lnTo>
                    <a:pt x="738" y="606"/>
                  </a:lnTo>
                  <a:lnTo>
                    <a:pt x="738" y="576"/>
                  </a:lnTo>
                  <a:lnTo>
                    <a:pt x="726" y="564"/>
                  </a:lnTo>
                  <a:lnTo>
                    <a:pt x="726" y="558"/>
                  </a:lnTo>
                  <a:lnTo>
                    <a:pt x="732" y="552"/>
                  </a:lnTo>
                  <a:lnTo>
                    <a:pt x="744" y="546"/>
                  </a:lnTo>
                  <a:lnTo>
                    <a:pt x="762" y="540"/>
                  </a:lnTo>
                  <a:lnTo>
                    <a:pt x="774" y="534"/>
                  </a:lnTo>
                  <a:lnTo>
                    <a:pt x="780" y="528"/>
                  </a:lnTo>
                  <a:lnTo>
                    <a:pt x="780" y="522"/>
                  </a:lnTo>
                  <a:lnTo>
                    <a:pt x="786" y="516"/>
                  </a:lnTo>
                  <a:lnTo>
                    <a:pt x="798" y="510"/>
                  </a:lnTo>
                  <a:lnTo>
                    <a:pt x="804" y="498"/>
                  </a:lnTo>
                  <a:lnTo>
                    <a:pt x="816" y="486"/>
                  </a:lnTo>
                  <a:lnTo>
                    <a:pt x="828" y="480"/>
                  </a:lnTo>
                  <a:lnTo>
                    <a:pt x="834" y="474"/>
                  </a:lnTo>
                  <a:lnTo>
                    <a:pt x="840" y="462"/>
                  </a:lnTo>
                  <a:lnTo>
                    <a:pt x="852" y="456"/>
                  </a:lnTo>
                  <a:lnTo>
                    <a:pt x="864" y="432"/>
                  </a:lnTo>
                  <a:lnTo>
                    <a:pt x="864" y="420"/>
                  </a:lnTo>
                  <a:lnTo>
                    <a:pt x="870" y="414"/>
                  </a:lnTo>
                  <a:lnTo>
                    <a:pt x="876" y="402"/>
                  </a:lnTo>
                  <a:lnTo>
                    <a:pt x="888" y="402"/>
                  </a:lnTo>
                  <a:lnTo>
                    <a:pt x="894" y="396"/>
                  </a:lnTo>
                  <a:lnTo>
                    <a:pt x="894" y="372"/>
                  </a:lnTo>
                  <a:lnTo>
                    <a:pt x="870" y="348"/>
                  </a:lnTo>
                  <a:lnTo>
                    <a:pt x="870" y="342"/>
                  </a:lnTo>
                  <a:lnTo>
                    <a:pt x="876" y="336"/>
                  </a:lnTo>
                  <a:lnTo>
                    <a:pt x="888" y="336"/>
                  </a:lnTo>
                  <a:lnTo>
                    <a:pt x="924" y="318"/>
                  </a:lnTo>
                  <a:lnTo>
                    <a:pt x="942" y="300"/>
                  </a:lnTo>
                  <a:lnTo>
                    <a:pt x="954" y="276"/>
                  </a:lnTo>
                  <a:lnTo>
                    <a:pt x="978" y="264"/>
                  </a:lnTo>
                  <a:lnTo>
                    <a:pt x="990" y="252"/>
                  </a:lnTo>
                  <a:lnTo>
                    <a:pt x="996" y="240"/>
                  </a:lnTo>
                  <a:lnTo>
                    <a:pt x="1008" y="234"/>
                  </a:lnTo>
                  <a:lnTo>
                    <a:pt x="1020" y="222"/>
                  </a:lnTo>
                  <a:lnTo>
                    <a:pt x="1032" y="222"/>
                  </a:lnTo>
                  <a:lnTo>
                    <a:pt x="1038" y="216"/>
                  </a:lnTo>
                  <a:lnTo>
                    <a:pt x="1050" y="216"/>
                  </a:lnTo>
                  <a:lnTo>
                    <a:pt x="1074" y="204"/>
                  </a:lnTo>
                  <a:lnTo>
                    <a:pt x="1080" y="192"/>
                  </a:lnTo>
                  <a:lnTo>
                    <a:pt x="1080" y="180"/>
                  </a:lnTo>
                  <a:lnTo>
                    <a:pt x="1086" y="174"/>
                  </a:lnTo>
                  <a:lnTo>
                    <a:pt x="1098" y="168"/>
                  </a:lnTo>
                  <a:lnTo>
                    <a:pt x="1122" y="144"/>
                  </a:lnTo>
                  <a:lnTo>
                    <a:pt x="1134" y="138"/>
                  </a:lnTo>
                  <a:lnTo>
                    <a:pt x="1140" y="138"/>
                  </a:lnTo>
                  <a:lnTo>
                    <a:pt x="1152" y="144"/>
                  </a:lnTo>
                  <a:lnTo>
                    <a:pt x="1158" y="150"/>
                  </a:lnTo>
                  <a:lnTo>
                    <a:pt x="1164" y="150"/>
                  </a:lnTo>
                  <a:lnTo>
                    <a:pt x="1164" y="144"/>
                  </a:lnTo>
                  <a:lnTo>
                    <a:pt x="1170" y="132"/>
                  </a:lnTo>
                  <a:lnTo>
                    <a:pt x="1188" y="78"/>
                  </a:lnTo>
                  <a:lnTo>
                    <a:pt x="1188" y="66"/>
                  </a:lnTo>
                  <a:lnTo>
                    <a:pt x="1182" y="60"/>
                  </a:lnTo>
                  <a:lnTo>
                    <a:pt x="1200" y="42"/>
                  </a:lnTo>
                  <a:lnTo>
                    <a:pt x="1218" y="30"/>
                  </a:lnTo>
                  <a:lnTo>
                    <a:pt x="1230" y="24"/>
                  </a:lnTo>
                  <a:lnTo>
                    <a:pt x="1242" y="24"/>
                  </a:lnTo>
                  <a:lnTo>
                    <a:pt x="1254" y="18"/>
                  </a:lnTo>
                  <a:close/>
                  <a:moveTo>
                    <a:pt x="1260" y="12"/>
                  </a:moveTo>
                  <a:lnTo>
                    <a:pt x="1260" y="18"/>
                  </a:lnTo>
                  <a:lnTo>
                    <a:pt x="1260" y="12"/>
                  </a:lnTo>
                  <a:close/>
                  <a:moveTo>
                    <a:pt x="1260" y="0"/>
                  </a:moveTo>
                  <a:lnTo>
                    <a:pt x="1266" y="0"/>
                  </a:lnTo>
                  <a:lnTo>
                    <a:pt x="1260" y="6"/>
                  </a:lnTo>
                  <a:lnTo>
                    <a:pt x="1260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76063" y="3147552"/>
              <a:ext cx="505753" cy="276094"/>
            </a:xfrm>
            <a:custGeom>
              <a:avLst/>
              <a:gdLst/>
              <a:ahLst/>
              <a:cxnLst>
                <a:cxn ang="0">
                  <a:pos x="168" y="42"/>
                </a:cxn>
                <a:cxn ang="0">
                  <a:pos x="324" y="90"/>
                </a:cxn>
                <a:cxn ang="0">
                  <a:pos x="414" y="126"/>
                </a:cxn>
                <a:cxn ang="0">
                  <a:pos x="522" y="150"/>
                </a:cxn>
                <a:cxn ang="0">
                  <a:pos x="600" y="168"/>
                </a:cxn>
                <a:cxn ang="0">
                  <a:pos x="660" y="222"/>
                </a:cxn>
                <a:cxn ang="0">
                  <a:pos x="846" y="360"/>
                </a:cxn>
                <a:cxn ang="0">
                  <a:pos x="1020" y="492"/>
                </a:cxn>
                <a:cxn ang="0">
                  <a:pos x="1098" y="546"/>
                </a:cxn>
                <a:cxn ang="0">
                  <a:pos x="1182" y="594"/>
                </a:cxn>
                <a:cxn ang="0">
                  <a:pos x="1254" y="636"/>
                </a:cxn>
                <a:cxn ang="0">
                  <a:pos x="1368" y="678"/>
                </a:cxn>
                <a:cxn ang="0">
                  <a:pos x="1452" y="696"/>
                </a:cxn>
                <a:cxn ang="0">
                  <a:pos x="1680" y="852"/>
                </a:cxn>
                <a:cxn ang="0">
                  <a:pos x="1842" y="960"/>
                </a:cxn>
                <a:cxn ang="0">
                  <a:pos x="1944" y="1002"/>
                </a:cxn>
                <a:cxn ang="0">
                  <a:pos x="2034" y="1038"/>
                </a:cxn>
                <a:cxn ang="0">
                  <a:pos x="2118" y="1074"/>
                </a:cxn>
                <a:cxn ang="0">
                  <a:pos x="2208" y="1086"/>
                </a:cxn>
                <a:cxn ang="0">
                  <a:pos x="2304" y="1188"/>
                </a:cxn>
                <a:cxn ang="0">
                  <a:pos x="2376" y="1296"/>
                </a:cxn>
                <a:cxn ang="0">
                  <a:pos x="2310" y="1242"/>
                </a:cxn>
                <a:cxn ang="0">
                  <a:pos x="2256" y="1176"/>
                </a:cxn>
                <a:cxn ang="0">
                  <a:pos x="2166" y="1164"/>
                </a:cxn>
                <a:cxn ang="0">
                  <a:pos x="2094" y="1188"/>
                </a:cxn>
                <a:cxn ang="0">
                  <a:pos x="2046" y="1152"/>
                </a:cxn>
                <a:cxn ang="0">
                  <a:pos x="1914" y="1122"/>
                </a:cxn>
                <a:cxn ang="0">
                  <a:pos x="1830" y="1092"/>
                </a:cxn>
                <a:cxn ang="0">
                  <a:pos x="1764" y="1044"/>
                </a:cxn>
                <a:cxn ang="0">
                  <a:pos x="1698" y="1050"/>
                </a:cxn>
                <a:cxn ang="0">
                  <a:pos x="1656" y="1014"/>
                </a:cxn>
                <a:cxn ang="0">
                  <a:pos x="1596" y="990"/>
                </a:cxn>
                <a:cxn ang="0">
                  <a:pos x="1536" y="930"/>
                </a:cxn>
                <a:cxn ang="0">
                  <a:pos x="1422" y="882"/>
                </a:cxn>
                <a:cxn ang="0">
                  <a:pos x="1278" y="804"/>
                </a:cxn>
                <a:cxn ang="0">
                  <a:pos x="1188" y="750"/>
                </a:cxn>
                <a:cxn ang="0">
                  <a:pos x="1128" y="714"/>
                </a:cxn>
                <a:cxn ang="0">
                  <a:pos x="1032" y="684"/>
                </a:cxn>
                <a:cxn ang="0">
                  <a:pos x="978" y="612"/>
                </a:cxn>
                <a:cxn ang="0">
                  <a:pos x="858" y="540"/>
                </a:cxn>
                <a:cxn ang="0">
                  <a:pos x="798" y="516"/>
                </a:cxn>
                <a:cxn ang="0">
                  <a:pos x="738" y="510"/>
                </a:cxn>
                <a:cxn ang="0">
                  <a:pos x="702" y="516"/>
                </a:cxn>
                <a:cxn ang="0">
                  <a:pos x="666" y="462"/>
                </a:cxn>
                <a:cxn ang="0">
                  <a:pos x="570" y="396"/>
                </a:cxn>
                <a:cxn ang="0">
                  <a:pos x="486" y="300"/>
                </a:cxn>
                <a:cxn ang="0">
                  <a:pos x="426" y="264"/>
                </a:cxn>
                <a:cxn ang="0">
                  <a:pos x="414" y="210"/>
                </a:cxn>
                <a:cxn ang="0">
                  <a:pos x="282" y="180"/>
                </a:cxn>
                <a:cxn ang="0">
                  <a:pos x="228" y="144"/>
                </a:cxn>
                <a:cxn ang="0">
                  <a:pos x="192" y="102"/>
                </a:cxn>
                <a:cxn ang="0">
                  <a:pos x="126" y="84"/>
                </a:cxn>
                <a:cxn ang="0">
                  <a:pos x="60" y="42"/>
                </a:cxn>
              </a:cxnLst>
              <a:rect l="0" t="0" r="r" b="b"/>
              <a:pathLst>
                <a:path w="2418" h="1320">
                  <a:moveTo>
                    <a:pt x="0" y="0"/>
                  </a:moveTo>
                  <a:lnTo>
                    <a:pt x="36" y="12"/>
                  </a:lnTo>
                  <a:lnTo>
                    <a:pt x="78" y="24"/>
                  </a:lnTo>
                  <a:lnTo>
                    <a:pt x="102" y="30"/>
                  </a:lnTo>
                  <a:lnTo>
                    <a:pt x="156" y="30"/>
                  </a:lnTo>
                  <a:lnTo>
                    <a:pt x="168" y="42"/>
                  </a:lnTo>
                  <a:lnTo>
                    <a:pt x="180" y="60"/>
                  </a:lnTo>
                  <a:lnTo>
                    <a:pt x="192" y="72"/>
                  </a:lnTo>
                  <a:lnTo>
                    <a:pt x="204" y="78"/>
                  </a:lnTo>
                  <a:lnTo>
                    <a:pt x="222" y="84"/>
                  </a:lnTo>
                  <a:lnTo>
                    <a:pt x="276" y="84"/>
                  </a:lnTo>
                  <a:lnTo>
                    <a:pt x="324" y="90"/>
                  </a:lnTo>
                  <a:lnTo>
                    <a:pt x="336" y="96"/>
                  </a:lnTo>
                  <a:lnTo>
                    <a:pt x="354" y="114"/>
                  </a:lnTo>
                  <a:lnTo>
                    <a:pt x="366" y="114"/>
                  </a:lnTo>
                  <a:lnTo>
                    <a:pt x="378" y="120"/>
                  </a:lnTo>
                  <a:lnTo>
                    <a:pt x="396" y="120"/>
                  </a:lnTo>
                  <a:lnTo>
                    <a:pt x="414" y="126"/>
                  </a:lnTo>
                  <a:lnTo>
                    <a:pt x="432" y="126"/>
                  </a:lnTo>
                  <a:lnTo>
                    <a:pt x="444" y="132"/>
                  </a:lnTo>
                  <a:lnTo>
                    <a:pt x="462" y="132"/>
                  </a:lnTo>
                  <a:lnTo>
                    <a:pt x="486" y="144"/>
                  </a:lnTo>
                  <a:lnTo>
                    <a:pt x="504" y="150"/>
                  </a:lnTo>
                  <a:lnTo>
                    <a:pt x="522" y="150"/>
                  </a:lnTo>
                  <a:lnTo>
                    <a:pt x="534" y="144"/>
                  </a:lnTo>
                  <a:lnTo>
                    <a:pt x="546" y="144"/>
                  </a:lnTo>
                  <a:lnTo>
                    <a:pt x="570" y="168"/>
                  </a:lnTo>
                  <a:lnTo>
                    <a:pt x="582" y="174"/>
                  </a:lnTo>
                  <a:lnTo>
                    <a:pt x="594" y="174"/>
                  </a:lnTo>
                  <a:lnTo>
                    <a:pt x="600" y="168"/>
                  </a:lnTo>
                  <a:lnTo>
                    <a:pt x="606" y="174"/>
                  </a:lnTo>
                  <a:lnTo>
                    <a:pt x="612" y="174"/>
                  </a:lnTo>
                  <a:lnTo>
                    <a:pt x="636" y="198"/>
                  </a:lnTo>
                  <a:lnTo>
                    <a:pt x="642" y="210"/>
                  </a:lnTo>
                  <a:lnTo>
                    <a:pt x="648" y="210"/>
                  </a:lnTo>
                  <a:lnTo>
                    <a:pt x="660" y="222"/>
                  </a:lnTo>
                  <a:lnTo>
                    <a:pt x="672" y="228"/>
                  </a:lnTo>
                  <a:lnTo>
                    <a:pt x="678" y="234"/>
                  </a:lnTo>
                  <a:lnTo>
                    <a:pt x="702" y="252"/>
                  </a:lnTo>
                  <a:lnTo>
                    <a:pt x="738" y="282"/>
                  </a:lnTo>
                  <a:lnTo>
                    <a:pt x="792" y="318"/>
                  </a:lnTo>
                  <a:lnTo>
                    <a:pt x="846" y="360"/>
                  </a:lnTo>
                  <a:lnTo>
                    <a:pt x="900" y="408"/>
                  </a:lnTo>
                  <a:lnTo>
                    <a:pt x="948" y="444"/>
                  </a:lnTo>
                  <a:lnTo>
                    <a:pt x="984" y="474"/>
                  </a:lnTo>
                  <a:lnTo>
                    <a:pt x="1002" y="486"/>
                  </a:lnTo>
                  <a:lnTo>
                    <a:pt x="1008" y="492"/>
                  </a:lnTo>
                  <a:lnTo>
                    <a:pt x="1020" y="492"/>
                  </a:lnTo>
                  <a:lnTo>
                    <a:pt x="1044" y="504"/>
                  </a:lnTo>
                  <a:lnTo>
                    <a:pt x="1050" y="510"/>
                  </a:lnTo>
                  <a:lnTo>
                    <a:pt x="1062" y="516"/>
                  </a:lnTo>
                  <a:lnTo>
                    <a:pt x="1062" y="522"/>
                  </a:lnTo>
                  <a:lnTo>
                    <a:pt x="1074" y="534"/>
                  </a:lnTo>
                  <a:lnTo>
                    <a:pt x="1098" y="546"/>
                  </a:lnTo>
                  <a:lnTo>
                    <a:pt x="1128" y="546"/>
                  </a:lnTo>
                  <a:lnTo>
                    <a:pt x="1140" y="558"/>
                  </a:lnTo>
                  <a:lnTo>
                    <a:pt x="1140" y="570"/>
                  </a:lnTo>
                  <a:lnTo>
                    <a:pt x="1152" y="570"/>
                  </a:lnTo>
                  <a:lnTo>
                    <a:pt x="1164" y="582"/>
                  </a:lnTo>
                  <a:lnTo>
                    <a:pt x="1182" y="594"/>
                  </a:lnTo>
                  <a:lnTo>
                    <a:pt x="1194" y="606"/>
                  </a:lnTo>
                  <a:lnTo>
                    <a:pt x="1206" y="606"/>
                  </a:lnTo>
                  <a:lnTo>
                    <a:pt x="1218" y="618"/>
                  </a:lnTo>
                  <a:lnTo>
                    <a:pt x="1230" y="618"/>
                  </a:lnTo>
                  <a:lnTo>
                    <a:pt x="1242" y="624"/>
                  </a:lnTo>
                  <a:lnTo>
                    <a:pt x="1254" y="636"/>
                  </a:lnTo>
                  <a:lnTo>
                    <a:pt x="1314" y="636"/>
                  </a:lnTo>
                  <a:lnTo>
                    <a:pt x="1320" y="642"/>
                  </a:lnTo>
                  <a:lnTo>
                    <a:pt x="1332" y="666"/>
                  </a:lnTo>
                  <a:lnTo>
                    <a:pt x="1344" y="672"/>
                  </a:lnTo>
                  <a:lnTo>
                    <a:pt x="1356" y="672"/>
                  </a:lnTo>
                  <a:lnTo>
                    <a:pt x="1368" y="678"/>
                  </a:lnTo>
                  <a:lnTo>
                    <a:pt x="1380" y="678"/>
                  </a:lnTo>
                  <a:lnTo>
                    <a:pt x="1392" y="684"/>
                  </a:lnTo>
                  <a:lnTo>
                    <a:pt x="1404" y="684"/>
                  </a:lnTo>
                  <a:lnTo>
                    <a:pt x="1422" y="690"/>
                  </a:lnTo>
                  <a:lnTo>
                    <a:pt x="1440" y="690"/>
                  </a:lnTo>
                  <a:lnTo>
                    <a:pt x="1452" y="696"/>
                  </a:lnTo>
                  <a:lnTo>
                    <a:pt x="1464" y="696"/>
                  </a:lnTo>
                  <a:lnTo>
                    <a:pt x="1482" y="714"/>
                  </a:lnTo>
                  <a:lnTo>
                    <a:pt x="1518" y="744"/>
                  </a:lnTo>
                  <a:lnTo>
                    <a:pt x="1566" y="774"/>
                  </a:lnTo>
                  <a:lnTo>
                    <a:pt x="1620" y="816"/>
                  </a:lnTo>
                  <a:lnTo>
                    <a:pt x="1680" y="852"/>
                  </a:lnTo>
                  <a:lnTo>
                    <a:pt x="1740" y="894"/>
                  </a:lnTo>
                  <a:lnTo>
                    <a:pt x="1788" y="924"/>
                  </a:lnTo>
                  <a:lnTo>
                    <a:pt x="1818" y="948"/>
                  </a:lnTo>
                  <a:lnTo>
                    <a:pt x="1830" y="954"/>
                  </a:lnTo>
                  <a:lnTo>
                    <a:pt x="1836" y="954"/>
                  </a:lnTo>
                  <a:lnTo>
                    <a:pt x="1842" y="960"/>
                  </a:lnTo>
                  <a:lnTo>
                    <a:pt x="1866" y="972"/>
                  </a:lnTo>
                  <a:lnTo>
                    <a:pt x="1890" y="972"/>
                  </a:lnTo>
                  <a:lnTo>
                    <a:pt x="1902" y="978"/>
                  </a:lnTo>
                  <a:lnTo>
                    <a:pt x="1914" y="978"/>
                  </a:lnTo>
                  <a:lnTo>
                    <a:pt x="1926" y="984"/>
                  </a:lnTo>
                  <a:lnTo>
                    <a:pt x="1944" y="1002"/>
                  </a:lnTo>
                  <a:lnTo>
                    <a:pt x="1956" y="1008"/>
                  </a:lnTo>
                  <a:lnTo>
                    <a:pt x="1962" y="1014"/>
                  </a:lnTo>
                  <a:lnTo>
                    <a:pt x="1998" y="1026"/>
                  </a:lnTo>
                  <a:lnTo>
                    <a:pt x="2010" y="1032"/>
                  </a:lnTo>
                  <a:lnTo>
                    <a:pt x="2028" y="1032"/>
                  </a:lnTo>
                  <a:lnTo>
                    <a:pt x="2034" y="1038"/>
                  </a:lnTo>
                  <a:lnTo>
                    <a:pt x="2040" y="1038"/>
                  </a:lnTo>
                  <a:lnTo>
                    <a:pt x="2052" y="1044"/>
                  </a:lnTo>
                  <a:lnTo>
                    <a:pt x="2070" y="1050"/>
                  </a:lnTo>
                  <a:lnTo>
                    <a:pt x="2088" y="1062"/>
                  </a:lnTo>
                  <a:lnTo>
                    <a:pt x="2100" y="1068"/>
                  </a:lnTo>
                  <a:lnTo>
                    <a:pt x="2118" y="1074"/>
                  </a:lnTo>
                  <a:lnTo>
                    <a:pt x="2124" y="1080"/>
                  </a:lnTo>
                  <a:lnTo>
                    <a:pt x="2130" y="1080"/>
                  </a:lnTo>
                  <a:lnTo>
                    <a:pt x="2166" y="1074"/>
                  </a:lnTo>
                  <a:lnTo>
                    <a:pt x="2178" y="1074"/>
                  </a:lnTo>
                  <a:lnTo>
                    <a:pt x="2190" y="1080"/>
                  </a:lnTo>
                  <a:lnTo>
                    <a:pt x="2208" y="1086"/>
                  </a:lnTo>
                  <a:lnTo>
                    <a:pt x="2220" y="1092"/>
                  </a:lnTo>
                  <a:lnTo>
                    <a:pt x="2232" y="1110"/>
                  </a:lnTo>
                  <a:lnTo>
                    <a:pt x="2244" y="1134"/>
                  </a:lnTo>
                  <a:lnTo>
                    <a:pt x="2280" y="1158"/>
                  </a:lnTo>
                  <a:lnTo>
                    <a:pt x="2292" y="1170"/>
                  </a:lnTo>
                  <a:lnTo>
                    <a:pt x="2304" y="1188"/>
                  </a:lnTo>
                  <a:lnTo>
                    <a:pt x="2328" y="1212"/>
                  </a:lnTo>
                  <a:lnTo>
                    <a:pt x="2418" y="1320"/>
                  </a:lnTo>
                  <a:lnTo>
                    <a:pt x="2394" y="1320"/>
                  </a:lnTo>
                  <a:lnTo>
                    <a:pt x="2394" y="1308"/>
                  </a:lnTo>
                  <a:lnTo>
                    <a:pt x="2388" y="1302"/>
                  </a:lnTo>
                  <a:lnTo>
                    <a:pt x="2376" y="1296"/>
                  </a:lnTo>
                  <a:lnTo>
                    <a:pt x="2340" y="1284"/>
                  </a:lnTo>
                  <a:lnTo>
                    <a:pt x="2328" y="1278"/>
                  </a:lnTo>
                  <a:lnTo>
                    <a:pt x="2322" y="1272"/>
                  </a:lnTo>
                  <a:lnTo>
                    <a:pt x="2316" y="1272"/>
                  </a:lnTo>
                  <a:lnTo>
                    <a:pt x="2316" y="1260"/>
                  </a:lnTo>
                  <a:lnTo>
                    <a:pt x="2310" y="1242"/>
                  </a:lnTo>
                  <a:lnTo>
                    <a:pt x="2310" y="1212"/>
                  </a:lnTo>
                  <a:lnTo>
                    <a:pt x="2286" y="1200"/>
                  </a:lnTo>
                  <a:lnTo>
                    <a:pt x="2280" y="1194"/>
                  </a:lnTo>
                  <a:lnTo>
                    <a:pt x="2268" y="1194"/>
                  </a:lnTo>
                  <a:lnTo>
                    <a:pt x="2262" y="1182"/>
                  </a:lnTo>
                  <a:lnTo>
                    <a:pt x="2256" y="1176"/>
                  </a:lnTo>
                  <a:lnTo>
                    <a:pt x="2244" y="1182"/>
                  </a:lnTo>
                  <a:lnTo>
                    <a:pt x="2220" y="1182"/>
                  </a:lnTo>
                  <a:lnTo>
                    <a:pt x="2208" y="1188"/>
                  </a:lnTo>
                  <a:lnTo>
                    <a:pt x="2196" y="1176"/>
                  </a:lnTo>
                  <a:lnTo>
                    <a:pt x="2184" y="1170"/>
                  </a:lnTo>
                  <a:lnTo>
                    <a:pt x="2166" y="1164"/>
                  </a:lnTo>
                  <a:lnTo>
                    <a:pt x="2136" y="1164"/>
                  </a:lnTo>
                  <a:lnTo>
                    <a:pt x="2130" y="1170"/>
                  </a:lnTo>
                  <a:lnTo>
                    <a:pt x="2118" y="1176"/>
                  </a:lnTo>
                  <a:lnTo>
                    <a:pt x="2112" y="1176"/>
                  </a:lnTo>
                  <a:lnTo>
                    <a:pt x="2100" y="1182"/>
                  </a:lnTo>
                  <a:lnTo>
                    <a:pt x="2094" y="1188"/>
                  </a:lnTo>
                  <a:lnTo>
                    <a:pt x="2082" y="1182"/>
                  </a:lnTo>
                  <a:lnTo>
                    <a:pt x="2070" y="1170"/>
                  </a:lnTo>
                  <a:lnTo>
                    <a:pt x="2070" y="1158"/>
                  </a:lnTo>
                  <a:lnTo>
                    <a:pt x="2064" y="1158"/>
                  </a:lnTo>
                  <a:lnTo>
                    <a:pt x="2058" y="1152"/>
                  </a:lnTo>
                  <a:lnTo>
                    <a:pt x="2046" y="1152"/>
                  </a:lnTo>
                  <a:lnTo>
                    <a:pt x="2028" y="1146"/>
                  </a:lnTo>
                  <a:lnTo>
                    <a:pt x="1986" y="1146"/>
                  </a:lnTo>
                  <a:lnTo>
                    <a:pt x="1956" y="1152"/>
                  </a:lnTo>
                  <a:lnTo>
                    <a:pt x="1938" y="1152"/>
                  </a:lnTo>
                  <a:lnTo>
                    <a:pt x="1926" y="1140"/>
                  </a:lnTo>
                  <a:lnTo>
                    <a:pt x="1914" y="1122"/>
                  </a:lnTo>
                  <a:lnTo>
                    <a:pt x="1902" y="1110"/>
                  </a:lnTo>
                  <a:lnTo>
                    <a:pt x="1890" y="1104"/>
                  </a:lnTo>
                  <a:lnTo>
                    <a:pt x="1884" y="1098"/>
                  </a:lnTo>
                  <a:lnTo>
                    <a:pt x="1866" y="1098"/>
                  </a:lnTo>
                  <a:lnTo>
                    <a:pt x="1848" y="1092"/>
                  </a:lnTo>
                  <a:lnTo>
                    <a:pt x="1830" y="1092"/>
                  </a:lnTo>
                  <a:lnTo>
                    <a:pt x="1806" y="1080"/>
                  </a:lnTo>
                  <a:lnTo>
                    <a:pt x="1800" y="1074"/>
                  </a:lnTo>
                  <a:lnTo>
                    <a:pt x="1788" y="1068"/>
                  </a:lnTo>
                  <a:lnTo>
                    <a:pt x="1782" y="1056"/>
                  </a:lnTo>
                  <a:lnTo>
                    <a:pt x="1770" y="1050"/>
                  </a:lnTo>
                  <a:lnTo>
                    <a:pt x="1764" y="1044"/>
                  </a:lnTo>
                  <a:lnTo>
                    <a:pt x="1752" y="1038"/>
                  </a:lnTo>
                  <a:lnTo>
                    <a:pt x="1746" y="1044"/>
                  </a:lnTo>
                  <a:lnTo>
                    <a:pt x="1734" y="1050"/>
                  </a:lnTo>
                  <a:lnTo>
                    <a:pt x="1728" y="1056"/>
                  </a:lnTo>
                  <a:lnTo>
                    <a:pt x="1710" y="1056"/>
                  </a:lnTo>
                  <a:lnTo>
                    <a:pt x="1698" y="1050"/>
                  </a:lnTo>
                  <a:lnTo>
                    <a:pt x="1692" y="1044"/>
                  </a:lnTo>
                  <a:lnTo>
                    <a:pt x="1680" y="1038"/>
                  </a:lnTo>
                  <a:lnTo>
                    <a:pt x="1680" y="1032"/>
                  </a:lnTo>
                  <a:lnTo>
                    <a:pt x="1674" y="1020"/>
                  </a:lnTo>
                  <a:lnTo>
                    <a:pt x="1668" y="1020"/>
                  </a:lnTo>
                  <a:lnTo>
                    <a:pt x="1656" y="1014"/>
                  </a:lnTo>
                  <a:lnTo>
                    <a:pt x="1644" y="1002"/>
                  </a:lnTo>
                  <a:lnTo>
                    <a:pt x="1632" y="1002"/>
                  </a:lnTo>
                  <a:lnTo>
                    <a:pt x="1620" y="996"/>
                  </a:lnTo>
                  <a:lnTo>
                    <a:pt x="1608" y="996"/>
                  </a:lnTo>
                  <a:lnTo>
                    <a:pt x="1602" y="990"/>
                  </a:lnTo>
                  <a:lnTo>
                    <a:pt x="1596" y="990"/>
                  </a:lnTo>
                  <a:lnTo>
                    <a:pt x="1572" y="966"/>
                  </a:lnTo>
                  <a:lnTo>
                    <a:pt x="1572" y="954"/>
                  </a:lnTo>
                  <a:lnTo>
                    <a:pt x="1566" y="948"/>
                  </a:lnTo>
                  <a:lnTo>
                    <a:pt x="1560" y="936"/>
                  </a:lnTo>
                  <a:lnTo>
                    <a:pt x="1554" y="930"/>
                  </a:lnTo>
                  <a:lnTo>
                    <a:pt x="1536" y="930"/>
                  </a:lnTo>
                  <a:lnTo>
                    <a:pt x="1524" y="942"/>
                  </a:lnTo>
                  <a:lnTo>
                    <a:pt x="1512" y="936"/>
                  </a:lnTo>
                  <a:lnTo>
                    <a:pt x="1500" y="924"/>
                  </a:lnTo>
                  <a:lnTo>
                    <a:pt x="1476" y="912"/>
                  </a:lnTo>
                  <a:lnTo>
                    <a:pt x="1452" y="912"/>
                  </a:lnTo>
                  <a:lnTo>
                    <a:pt x="1422" y="882"/>
                  </a:lnTo>
                  <a:lnTo>
                    <a:pt x="1392" y="870"/>
                  </a:lnTo>
                  <a:lnTo>
                    <a:pt x="1356" y="864"/>
                  </a:lnTo>
                  <a:lnTo>
                    <a:pt x="1344" y="858"/>
                  </a:lnTo>
                  <a:lnTo>
                    <a:pt x="1290" y="858"/>
                  </a:lnTo>
                  <a:lnTo>
                    <a:pt x="1278" y="852"/>
                  </a:lnTo>
                  <a:lnTo>
                    <a:pt x="1278" y="804"/>
                  </a:lnTo>
                  <a:lnTo>
                    <a:pt x="1266" y="792"/>
                  </a:lnTo>
                  <a:lnTo>
                    <a:pt x="1218" y="792"/>
                  </a:lnTo>
                  <a:lnTo>
                    <a:pt x="1200" y="774"/>
                  </a:lnTo>
                  <a:lnTo>
                    <a:pt x="1200" y="768"/>
                  </a:lnTo>
                  <a:lnTo>
                    <a:pt x="1194" y="762"/>
                  </a:lnTo>
                  <a:lnTo>
                    <a:pt x="1188" y="750"/>
                  </a:lnTo>
                  <a:lnTo>
                    <a:pt x="1176" y="744"/>
                  </a:lnTo>
                  <a:lnTo>
                    <a:pt x="1158" y="738"/>
                  </a:lnTo>
                  <a:lnTo>
                    <a:pt x="1146" y="732"/>
                  </a:lnTo>
                  <a:lnTo>
                    <a:pt x="1134" y="732"/>
                  </a:lnTo>
                  <a:lnTo>
                    <a:pt x="1134" y="720"/>
                  </a:lnTo>
                  <a:lnTo>
                    <a:pt x="1128" y="714"/>
                  </a:lnTo>
                  <a:lnTo>
                    <a:pt x="1116" y="678"/>
                  </a:lnTo>
                  <a:lnTo>
                    <a:pt x="1104" y="672"/>
                  </a:lnTo>
                  <a:lnTo>
                    <a:pt x="1098" y="666"/>
                  </a:lnTo>
                  <a:lnTo>
                    <a:pt x="1056" y="666"/>
                  </a:lnTo>
                  <a:lnTo>
                    <a:pt x="1038" y="684"/>
                  </a:lnTo>
                  <a:lnTo>
                    <a:pt x="1032" y="684"/>
                  </a:lnTo>
                  <a:lnTo>
                    <a:pt x="1026" y="678"/>
                  </a:lnTo>
                  <a:lnTo>
                    <a:pt x="1020" y="666"/>
                  </a:lnTo>
                  <a:lnTo>
                    <a:pt x="1008" y="648"/>
                  </a:lnTo>
                  <a:lnTo>
                    <a:pt x="1002" y="630"/>
                  </a:lnTo>
                  <a:lnTo>
                    <a:pt x="990" y="624"/>
                  </a:lnTo>
                  <a:lnTo>
                    <a:pt x="978" y="612"/>
                  </a:lnTo>
                  <a:lnTo>
                    <a:pt x="960" y="600"/>
                  </a:lnTo>
                  <a:lnTo>
                    <a:pt x="948" y="594"/>
                  </a:lnTo>
                  <a:lnTo>
                    <a:pt x="930" y="582"/>
                  </a:lnTo>
                  <a:lnTo>
                    <a:pt x="918" y="570"/>
                  </a:lnTo>
                  <a:lnTo>
                    <a:pt x="882" y="546"/>
                  </a:lnTo>
                  <a:lnTo>
                    <a:pt x="858" y="540"/>
                  </a:lnTo>
                  <a:lnTo>
                    <a:pt x="852" y="534"/>
                  </a:lnTo>
                  <a:lnTo>
                    <a:pt x="840" y="534"/>
                  </a:lnTo>
                  <a:lnTo>
                    <a:pt x="828" y="528"/>
                  </a:lnTo>
                  <a:lnTo>
                    <a:pt x="816" y="528"/>
                  </a:lnTo>
                  <a:lnTo>
                    <a:pt x="804" y="522"/>
                  </a:lnTo>
                  <a:lnTo>
                    <a:pt x="798" y="516"/>
                  </a:lnTo>
                  <a:lnTo>
                    <a:pt x="798" y="510"/>
                  </a:lnTo>
                  <a:lnTo>
                    <a:pt x="786" y="498"/>
                  </a:lnTo>
                  <a:lnTo>
                    <a:pt x="762" y="498"/>
                  </a:lnTo>
                  <a:lnTo>
                    <a:pt x="756" y="504"/>
                  </a:lnTo>
                  <a:lnTo>
                    <a:pt x="750" y="504"/>
                  </a:lnTo>
                  <a:lnTo>
                    <a:pt x="738" y="510"/>
                  </a:lnTo>
                  <a:lnTo>
                    <a:pt x="732" y="516"/>
                  </a:lnTo>
                  <a:lnTo>
                    <a:pt x="720" y="522"/>
                  </a:lnTo>
                  <a:lnTo>
                    <a:pt x="714" y="528"/>
                  </a:lnTo>
                  <a:lnTo>
                    <a:pt x="708" y="528"/>
                  </a:lnTo>
                  <a:lnTo>
                    <a:pt x="702" y="522"/>
                  </a:lnTo>
                  <a:lnTo>
                    <a:pt x="702" y="516"/>
                  </a:lnTo>
                  <a:lnTo>
                    <a:pt x="696" y="510"/>
                  </a:lnTo>
                  <a:lnTo>
                    <a:pt x="702" y="510"/>
                  </a:lnTo>
                  <a:lnTo>
                    <a:pt x="696" y="504"/>
                  </a:lnTo>
                  <a:lnTo>
                    <a:pt x="690" y="492"/>
                  </a:lnTo>
                  <a:lnTo>
                    <a:pt x="678" y="474"/>
                  </a:lnTo>
                  <a:lnTo>
                    <a:pt x="666" y="462"/>
                  </a:lnTo>
                  <a:lnTo>
                    <a:pt x="666" y="456"/>
                  </a:lnTo>
                  <a:lnTo>
                    <a:pt x="660" y="450"/>
                  </a:lnTo>
                  <a:lnTo>
                    <a:pt x="648" y="450"/>
                  </a:lnTo>
                  <a:lnTo>
                    <a:pt x="624" y="438"/>
                  </a:lnTo>
                  <a:lnTo>
                    <a:pt x="606" y="432"/>
                  </a:lnTo>
                  <a:lnTo>
                    <a:pt x="570" y="396"/>
                  </a:lnTo>
                  <a:lnTo>
                    <a:pt x="552" y="390"/>
                  </a:lnTo>
                  <a:lnTo>
                    <a:pt x="534" y="372"/>
                  </a:lnTo>
                  <a:lnTo>
                    <a:pt x="522" y="348"/>
                  </a:lnTo>
                  <a:lnTo>
                    <a:pt x="516" y="342"/>
                  </a:lnTo>
                  <a:lnTo>
                    <a:pt x="504" y="318"/>
                  </a:lnTo>
                  <a:lnTo>
                    <a:pt x="486" y="300"/>
                  </a:lnTo>
                  <a:lnTo>
                    <a:pt x="468" y="300"/>
                  </a:lnTo>
                  <a:lnTo>
                    <a:pt x="462" y="294"/>
                  </a:lnTo>
                  <a:lnTo>
                    <a:pt x="450" y="288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26" y="264"/>
                  </a:lnTo>
                  <a:lnTo>
                    <a:pt x="420" y="264"/>
                  </a:lnTo>
                  <a:lnTo>
                    <a:pt x="408" y="258"/>
                  </a:lnTo>
                  <a:lnTo>
                    <a:pt x="402" y="252"/>
                  </a:lnTo>
                  <a:lnTo>
                    <a:pt x="396" y="240"/>
                  </a:lnTo>
                  <a:lnTo>
                    <a:pt x="396" y="228"/>
                  </a:lnTo>
                  <a:lnTo>
                    <a:pt x="414" y="210"/>
                  </a:lnTo>
                  <a:lnTo>
                    <a:pt x="414" y="204"/>
                  </a:lnTo>
                  <a:lnTo>
                    <a:pt x="402" y="204"/>
                  </a:lnTo>
                  <a:lnTo>
                    <a:pt x="384" y="198"/>
                  </a:lnTo>
                  <a:lnTo>
                    <a:pt x="330" y="186"/>
                  </a:lnTo>
                  <a:lnTo>
                    <a:pt x="294" y="180"/>
                  </a:lnTo>
                  <a:lnTo>
                    <a:pt x="282" y="180"/>
                  </a:lnTo>
                  <a:lnTo>
                    <a:pt x="270" y="192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198"/>
                  </a:lnTo>
                  <a:lnTo>
                    <a:pt x="240" y="174"/>
                  </a:lnTo>
                  <a:lnTo>
                    <a:pt x="228" y="144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78"/>
                  </a:lnTo>
                  <a:lnTo>
                    <a:pt x="138" y="84"/>
                  </a:lnTo>
                  <a:lnTo>
                    <a:pt x="126" y="84"/>
                  </a:lnTo>
                  <a:lnTo>
                    <a:pt x="120" y="90"/>
                  </a:lnTo>
                  <a:lnTo>
                    <a:pt x="108" y="84"/>
                  </a:lnTo>
                  <a:lnTo>
                    <a:pt x="102" y="78"/>
                  </a:lnTo>
                  <a:lnTo>
                    <a:pt x="90" y="60"/>
                  </a:lnTo>
                  <a:lnTo>
                    <a:pt x="72" y="48"/>
                  </a:lnTo>
                  <a:lnTo>
                    <a:pt x="60" y="42"/>
                  </a:lnTo>
                  <a:lnTo>
                    <a:pt x="42" y="24"/>
                  </a:lnTo>
                  <a:lnTo>
                    <a:pt x="30" y="18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839502" y="4235571"/>
            <a:ext cx="3028148" cy="2229246"/>
            <a:chOff x="4907985" y="4095055"/>
            <a:chExt cx="3267945" cy="2405779"/>
          </a:xfrm>
        </p:grpSpPr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4907985" y="4095055"/>
              <a:ext cx="3267945" cy="2405779"/>
            </a:xfrm>
            <a:custGeom>
              <a:avLst/>
              <a:gdLst/>
              <a:ahLst/>
              <a:cxnLst>
                <a:cxn ang="0">
                  <a:pos x="6726" y="12"/>
                </a:cxn>
                <a:cxn ang="0">
                  <a:pos x="6984" y="48"/>
                </a:cxn>
                <a:cxn ang="0">
                  <a:pos x="7020" y="60"/>
                </a:cxn>
                <a:cxn ang="0">
                  <a:pos x="7086" y="54"/>
                </a:cxn>
                <a:cxn ang="0">
                  <a:pos x="7104" y="54"/>
                </a:cxn>
                <a:cxn ang="0">
                  <a:pos x="7140" y="30"/>
                </a:cxn>
                <a:cxn ang="0">
                  <a:pos x="7212" y="6"/>
                </a:cxn>
                <a:cxn ang="0">
                  <a:pos x="8640" y="240"/>
                </a:cxn>
                <a:cxn ang="0">
                  <a:pos x="9942" y="720"/>
                </a:cxn>
                <a:cxn ang="0">
                  <a:pos x="11082" y="1416"/>
                </a:cxn>
                <a:cxn ang="0">
                  <a:pos x="11742" y="2004"/>
                </a:cxn>
                <a:cxn ang="0">
                  <a:pos x="11814" y="2118"/>
                </a:cxn>
                <a:cxn ang="0">
                  <a:pos x="11808" y="2178"/>
                </a:cxn>
                <a:cxn ang="0">
                  <a:pos x="11856" y="2202"/>
                </a:cxn>
                <a:cxn ang="0">
                  <a:pos x="12000" y="2322"/>
                </a:cxn>
                <a:cxn ang="0">
                  <a:pos x="12264" y="2610"/>
                </a:cxn>
                <a:cxn ang="0">
                  <a:pos x="12792" y="3438"/>
                </a:cxn>
                <a:cxn ang="0">
                  <a:pos x="13206" y="4548"/>
                </a:cxn>
                <a:cxn ang="0">
                  <a:pos x="13350" y="5742"/>
                </a:cxn>
                <a:cxn ang="0">
                  <a:pos x="13200" y="6960"/>
                </a:cxn>
                <a:cxn ang="0">
                  <a:pos x="12768" y="8094"/>
                </a:cxn>
                <a:cxn ang="0">
                  <a:pos x="15624" y="11502"/>
                </a:cxn>
                <a:cxn ang="0">
                  <a:pos x="5688" y="11442"/>
                </a:cxn>
                <a:cxn ang="0">
                  <a:pos x="4296" y="11124"/>
                </a:cxn>
                <a:cxn ang="0">
                  <a:pos x="3042" y="10572"/>
                </a:cxn>
                <a:cxn ang="0">
                  <a:pos x="1956" y="9816"/>
                </a:cxn>
                <a:cxn ang="0">
                  <a:pos x="1074" y="8880"/>
                </a:cxn>
                <a:cxn ang="0">
                  <a:pos x="438" y="7794"/>
                </a:cxn>
                <a:cxn ang="0">
                  <a:pos x="72" y="6594"/>
                </a:cxn>
                <a:cxn ang="0">
                  <a:pos x="18" y="5316"/>
                </a:cxn>
                <a:cxn ang="0">
                  <a:pos x="276" y="4098"/>
                </a:cxn>
                <a:cxn ang="0">
                  <a:pos x="822" y="2976"/>
                </a:cxn>
                <a:cxn ang="0">
                  <a:pos x="1614" y="1992"/>
                </a:cxn>
                <a:cxn ang="0">
                  <a:pos x="1938" y="1692"/>
                </a:cxn>
                <a:cxn ang="0">
                  <a:pos x="1980" y="1680"/>
                </a:cxn>
                <a:cxn ang="0">
                  <a:pos x="2004" y="1668"/>
                </a:cxn>
                <a:cxn ang="0">
                  <a:pos x="2052" y="1650"/>
                </a:cxn>
                <a:cxn ang="0">
                  <a:pos x="2088" y="1638"/>
                </a:cxn>
                <a:cxn ang="0">
                  <a:pos x="2154" y="1632"/>
                </a:cxn>
                <a:cxn ang="0">
                  <a:pos x="2172" y="1608"/>
                </a:cxn>
                <a:cxn ang="0">
                  <a:pos x="2196" y="1584"/>
                </a:cxn>
                <a:cxn ang="0">
                  <a:pos x="2226" y="1572"/>
                </a:cxn>
                <a:cxn ang="0">
                  <a:pos x="2256" y="1530"/>
                </a:cxn>
                <a:cxn ang="0">
                  <a:pos x="2268" y="1500"/>
                </a:cxn>
                <a:cxn ang="0">
                  <a:pos x="2328" y="1452"/>
                </a:cxn>
                <a:cxn ang="0">
                  <a:pos x="2526" y="1302"/>
                </a:cxn>
                <a:cxn ang="0">
                  <a:pos x="2784" y="1110"/>
                </a:cxn>
                <a:cxn ang="0">
                  <a:pos x="3000" y="948"/>
                </a:cxn>
                <a:cxn ang="0">
                  <a:pos x="3474" y="690"/>
                </a:cxn>
                <a:cxn ang="0">
                  <a:pos x="4788" y="216"/>
                </a:cxn>
                <a:cxn ang="0">
                  <a:pos x="6222" y="0"/>
                </a:cxn>
              </a:cxnLst>
              <a:rect l="0" t="0" r="r" b="b"/>
              <a:pathLst>
                <a:path w="15624" h="11502">
                  <a:moveTo>
                    <a:pt x="6222" y="0"/>
                  </a:moveTo>
                  <a:lnTo>
                    <a:pt x="6450" y="0"/>
                  </a:lnTo>
                  <a:lnTo>
                    <a:pt x="6726" y="12"/>
                  </a:lnTo>
                  <a:lnTo>
                    <a:pt x="6858" y="30"/>
                  </a:lnTo>
                  <a:lnTo>
                    <a:pt x="6972" y="48"/>
                  </a:lnTo>
                  <a:lnTo>
                    <a:pt x="6984" y="48"/>
                  </a:lnTo>
                  <a:lnTo>
                    <a:pt x="6996" y="54"/>
                  </a:lnTo>
                  <a:lnTo>
                    <a:pt x="7008" y="54"/>
                  </a:lnTo>
                  <a:lnTo>
                    <a:pt x="7020" y="60"/>
                  </a:lnTo>
                  <a:lnTo>
                    <a:pt x="7038" y="60"/>
                  </a:lnTo>
                  <a:lnTo>
                    <a:pt x="7050" y="54"/>
                  </a:lnTo>
                  <a:lnTo>
                    <a:pt x="7086" y="54"/>
                  </a:lnTo>
                  <a:lnTo>
                    <a:pt x="7092" y="60"/>
                  </a:lnTo>
                  <a:lnTo>
                    <a:pt x="7098" y="54"/>
                  </a:lnTo>
                  <a:lnTo>
                    <a:pt x="7104" y="54"/>
                  </a:lnTo>
                  <a:lnTo>
                    <a:pt x="7116" y="48"/>
                  </a:lnTo>
                  <a:lnTo>
                    <a:pt x="7128" y="36"/>
                  </a:lnTo>
                  <a:lnTo>
                    <a:pt x="7140" y="30"/>
                  </a:lnTo>
                  <a:lnTo>
                    <a:pt x="7158" y="24"/>
                  </a:lnTo>
                  <a:lnTo>
                    <a:pt x="7182" y="12"/>
                  </a:lnTo>
                  <a:lnTo>
                    <a:pt x="7212" y="6"/>
                  </a:lnTo>
                  <a:lnTo>
                    <a:pt x="7698" y="54"/>
                  </a:lnTo>
                  <a:lnTo>
                    <a:pt x="8178" y="132"/>
                  </a:lnTo>
                  <a:lnTo>
                    <a:pt x="8640" y="240"/>
                  </a:lnTo>
                  <a:lnTo>
                    <a:pt x="9090" y="372"/>
                  </a:lnTo>
                  <a:lnTo>
                    <a:pt x="9522" y="534"/>
                  </a:lnTo>
                  <a:lnTo>
                    <a:pt x="9942" y="720"/>
                  </a:lnTo>
                  <a:lnTo>
                    <a:pt x="10338" y="930"/>
                  </a:lnTo>
                  <a:lnTo>
                    <a:pt x="10722" y="1164"/>
                  </a:lnTo>
                  <a:lnTo>
                    <a:pt x="11082" y="1416"/>
                  </a:lnTo>
                  <a:lnTo>
                    <a:pt x="11418" y="1698"/>
                  </a:lnTo>
                  <a:lnTo>
                    <a:pt x="11736" y="1992"/>
                  </a:lnTo>
                  <a:lnTo>
                    <a:pt x="11742" y="2004"/>
                  </a:lnTo>
                  <a:lnTo>
                    <a:pt x="11760" y="2028"/>
                  </a:lnTo>
                  <a:lnTo>
                    <a:pt x="11784" y="2058"/>
                  </a:lnTo>
                  <a:lnTo>
                    <a:pt x="11814" y="2118"/>
                  </a:lnTo>
                  <a:lnTo>
                    <a:pt x="11814" y="2166"/>
                  </a:lnTo>
                  <a:lnTo>
                    <a:pt x="11808" y="2172"/>
                  </a:lnTo>
                  <a:lnTo>
                    <a:pt x="11808" y="2178"/>
                  </a:lnTo>
                  <a:lnTo>
                    <a:pt x="11814" y="2178"/>
                  </a:lnTo>
                  <a:lnTo>
                    <a:pt x="11832" y="2184"/>
                  </a:lnTo>
                  <a:lnTo>
                    <a:pt x="11856" y="2202"/>
                  </a:lnTo>
                  <a:lnTo>
                    <a:pt x="11892" y="2226"/>
                  </a:lnTo>
                  <a:lnTo>
                    <a:pt x="11940" y="2268"/>
                  </a:lnTo>
                  <a:lnTo>
                    <a:pt x="12000" y="2322"/>
                  </a:lnTo>
                  <a:lnTo>
                    <a:pt x="12072" y="2394"/>
                  </a:lnTo>
                  <a:lnTo>
                    <a:pt x="12162" y="2490"/>
                  </a:lnTo>
                  <a:lnTo>
                    <a:pt x="12264" y="2610"/>
                  </a:lnTo>
                  <a:lnTo>
                    <a:pt x="12384" y="2760"/>
                  </a:lnTo>
                  <a:lnTo>
                    <a:pt x="12600" y="3096"/>
                  </a:lnTo>
                  <a:lnTo>
                    <a:pt x="12792" y="3438"/>
                  </a:lnTo>
                  <a:lnTo>
                    <a:pt x="12960" y="3798"/>
                  </a:lnTo>
                  <a:lnTo>
                    <a:pt x="13098" y="4170"/>
                  </a:lnTo>
                  <a:lnTo>
                    <a:pt x="13206" y="4548"/>
                  </a:lnTo>
                  <a:lnTo>
                    <a:pt x="13284" y="4938"/>
                  </a:lnTo>
                  <a:lnTo>
                    <a:pt x="13332" y="5334"/>
                  </a:lnTo>
                  <a:lnTo>
                    <a:pt x="13350" y="5742"/>
                  </a:lnTo>
                  <a:lnTo>
                    <a:pt x="13332" y="6156"/>
                  </a:lnTo>
                  <a:lnTo>
                    <a:pt x="13284" y="6564"/>
                  </a:lnTo>
                  <a:lnTo>
                    <a:pt x="13200" y="6960"/>
                  </a:lnTo>
                  <a:lnTo>
                    <a:pt x="13086" y="7350"/>
                  </a:lnTo>
                  <a:lnTo>
                    <a:pt x="12942" y="7728"/>
                  </a:lnTo>
                  <a:lnTo>
                    <a:pt x="12768" y="8094"/>
                  </a:lnTo>
                  <a:lnTo>
                    <a:pt x="12570" y="8448"/>
                  </a:lnTo>
                  <a:lnTo>
                    <a:pt x="12342" y="8790"/>
                  </a:lnTo>
                  <a:lnTo>
                    <a:pt x="15624" y="11502"/>
                  </a:lnTo>
                  <a:lnTo>
                    <a:pt x="6672" y="11502"/>
                  </a:lnTo>
                  <a:lnTo>
                    <a:pt x="6174" y="11484"/>
                  </a:lnTo>
                  <a:lnTo>
                    <a:pt x="5688" y="11442"/>
                  </a:lnTo>
                  <a:lnTo>
                    <a:pt x="5208" y="11364"/>
                  </a:lnTo>
                  <a:lnTo>
                    <a:pt x="4746" y="11256"/>
                  </a:lnTo>
                  <a:lnTo>
                    <a:pt x="4296" y="11124"/>
                  </a:lnTo>
                  <a:lnTo>
                    <a:pt x="3858" y="10968"/>
                  </a:lnTo>
                  <a:lnTo>
                    <a:pt x="3438" y="10782"/>
                  </a:lnTo>
                  <a:lnTo>
                    <a:pt x="3042" y="10572"/>
                  </a:lnTo>
                  <a:lnTo>
                    <a:pt x="2658" y="10344"/>
                  </a:lnTo>
                  <a:lnTo>
                    <a:pt x="2298" y="10086"/>
                  </a:lnTo>
                  <a:lnTo>
                    <a:pt x="1956" y="9816"/>
                  </a:lnTo>
                  <a:lnTo>
                    <a:pt x="1638" y="9522"/>
                  </a:lnTo>
                  <a:lnTo>
                    <a:pt x="1344" y="9210"/>
                  </a:lnTo>
                  <a:lnTo>
                    <a:pt x="1074" y="8880"/>
                  </a:lnTo>
                  <a:lnTo>
                    <a:pt x="834" y="8532"/>
                  </a:lnTo>
                  <a:lnTo>
                    <a:pt x="618" y="8172"/>
                  </a:lnTo>
                  <a:lnTo>
                    <a:pt x="438" y="7794"/>
                  </a:lnTo>
                  <a:lnTo>
                    <a:pt x="282" y="7404"/>
                  </a:lnTo>
                  <a:lnTo>
                    <a:pt x="162" y="7002"/>
                  </a:lnTo>
                  <a:lnTo>
                    <a:pt x="72" y="6594"/>
                  </a:lnTo>
                  <a:lnTo>
                    <a:pt x="18" y="6174"/>
                  </a:lnTo>
                  <a:lnTo>
                    <a:pt x="0" y="5742"/>
                  </a:lnTo>
                  <a:lnTo>
                    <a:pt x="18" y="5316"/>
                  </a:lnTo>
                  <a:lnTo>
                    <a:pt x="72" y="4902"/>
                  </a:lnTo>
                  <a:lnTo>
                    <a:pt x="156" y="4494"/>
                  </a:lnTo>
                  <a:lnTo>
                    <a:pt x="276" y="4098"/>
                  </a:lnTo>
                  <a:lnTo>
                    <a:pt x="426" y="3708"/>
                  </a:lnTo>
                  <a:lnTo>
                    <a:pt x="612" y="3336"/>
                  </a:lnTo>
                  <a:lnTo>
                    <a:pt x="822" y="2976"/>
                  </a:lnTo>
                  <a:lnTo>
                    <a:pt x="1056" y="2634"/>
                  </a:lnTo>
                  <a:lnTo>
                    <a:pt x="1320" y="2304"/>
                  </a:lnTo>
                  <a:lnTo>
                    <a:pt x="1614" y="1992"/>
                  </a:lnTo>
                  <a:lnTo>
                    <a:pt x="1926" y="1698"/>
                  </a:lnTo>
                  <a:lnTo>
                    <a:pt x="1932" y="1698"/>
                  </a:lnTo>
                  <a:lnTo>
                    <a:pt x="1938" y="1692"/>
                  </a:lnTo>
                  <a:lnTo>
                    <a:pt x="1950" y="1692"/>
                  </a:lnTo>
                  <a:lnTo>
                    <a:pt x="1968" y="1686"/>
                  </a:lnTo>
                  <a:lnTo>
                    <a:pt x="1980" y="1680"/>
                  </a:lnTo>
                  <a:lnTo>
                    <a:pt x="1986" y="1674"/>
                  </a:lnTo>
                  <a:lnTo>
                    <a:pt x="1992" y="1674"/>
                  </a:lnTo>
                  <a:lnTo>
                    <a:pt x="2004" y="1668"/>
                  </a:lnTo>
                  <a:lnTo>
                    <a:pt x="2022" y="1668"/>
                  </a:lnTo>
                  <a:lnTo>
                    <a:pt x="2046" y="1656"/>
                  </a:lnTo>
                  <a:lnTo>
                    <a:pt x="2052" y="1650"/>
                  </a:lnTo>
                  <a:lnTo>
                    <a:pt x="2064" y="1644"/>
                  </a:lnTo>
                  <a:lnTo>
                    <a:pt x="2076" y="1644"/>
                  </a:lnTo>
                  <a:lnTo>
                    <a:pt x="2088" y="1638"/>
                  </a:lnTo>
                  <a:lnTo>
                    <a:pt x="2106" y="1638"/>
                  </a:lnTo>
                  <a:lnTo>
                    <a:pt x="2112" y="1632"/>
                  </a:lnTo>
                  <a:lnTo>
                    <a:pt x="2154" y="1632"/>
                  </a:lnTo>
                  <a:lnTo>
                    <a:pt x="2160" y="1626"/>
                  </a:lnTo>
                  <a:lnTo>
                    <a:pt x="2166" y="1614"/>
                  </a:lnTo>
                  <a:lnTo>
                    <a:pt x="2172" y="1608"/>
                  </a:lnTo>
                  <a:lnTo>
                    <a:pt x="2178" y="1596"/>
                  </a:lnTo>
                  <a:lnTo>
                    <a:pt x="2190" y="1590"/>
                  </a:lnTo>
                  <a:lnTo>
                    <a:pt x="2196" y="1584"/>
                  </a:lnTo>
                  <a:lnTo>
                    <a:pt x="2208" y="1584"/>
                  </a:lnTo>
                  <a:lnTo>
                    <a:pt x="2214" y="1578"/>
                  </a:lnTo>
                  <a:lnTo>
                    <a:pt x="2226" y="1572"/>
                  </a:lnTo>
                  <a:lnTo>
                    <a:pt x="2238" y="1560"/>
                  </a:lnTo>
                  <a:lnTo>
                    <a:pt x="2250" y="1542"/>
                  </a:lnTo>
                  <a:lnTo>
                    <a:pt x="2256" y="1530"/>
                  </a:lnTo>
                  <a:lnTo>
                    <a:pt x="2256" y="1518"/>
                  </a:lnTo>
                  <a:lnTo>
                    <a:pt x="2262" y="1512"/>
                  </a:lnTo>
                  <a:lnTo>
                    <a:pt x="2268" y="1500"/>
                  </a:lnTo>
                  <a:lnTo>
                    <a:pt x="2274" y="1494"/>
                  </a:lnTo>
                  <a:lnTo>
                    <a:pt x="2292" y="1482"/>
                  </a:lnTo>
                  <a:lnTo>
                    <a:pt x="2328" y="1452"/>
                  </a:lnTo>
                  <a:lnTo>
                    <a:pt x="2382" y="1410"/>
                  </a:lnTo>
                  <a:lnTo>
                    <a:pt x="2448" y="1362"/>
                  </a:lnTo>
                  <a:lnTo>
                    <a:pt x="2526" y="1302"/>
                  </a:lnTo>
                  <a:lnTo>
                    <a:pt x="2610" y="1242"/>
                  </a:lnTo>
                  <a:lnTo>
                    <a:pt x="2694" y="1176"/>
                  </a:lnTo>
                  <a:lnTo>
                    <a:pt x="2784" y="1110"/>
                  </a:lnTo>
                  <a:lnTo>
                    <a:pt x="2862" y="1050"/>
                  </a:lnTo>
                  <a:lnTo>
                    <a:pt x="2934" y="996"/>
                  </a:lnTo>
                  <a:lnTo>
                    <a:pt x="3000" y="948"/>
                  </a:lnTo>
                  <a:lnTo>
                    <a:pt x="3042" y="912"/>
                  </a:lnTo>
                  <a:lnTo>
                    <a:pt x="3072" y="894"/>
                  </a:lnTo>
                  <a:lnTo>
                    <a:pt x="3474" y="690"/>
                  </a:lnTo>
                  <a:lnTo>
                    <a:pt x="3894" y="504"/>
                  </a:lnTo>
                  <a:lnTo>
                    <a:pt x="4332" y="348"/>
                  </a:lnTo>
                  <a:lnTo>
                    <a:pt x="4788" y="216"/>
                  </a:lnTo>
                  <a:lnTo>
                    <a:pt x="5256" y="114"/>
                  </a:lnTo>
                  <a:lnTo>
                    <a:pt x="5730" y="42"/>
                  </a:lnTo>
                  <a:lnTo>
                    <a:pt x="6222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0" name="Freeform 16"/>
            <p:cNvSpPr>
              <a:spLocks/>
            </p:cNvSpPr>
            <p:nvPr/>
          </p:nvSpPr>
          <p:spPr bwMode="auto">
            <a:xfrm>
              <a:off x="6698829" y="4550609"/>
              <a:ext cx="1477101" cy="1950225"/>
            </a:xfrm>
            <a:custGeom>
              <a:avLst/>
              <a:gdLst/>
              <a:ahLst/>
              <a:cxnLst>
                <a:cxn ang="0">
                  <a:pos x="3246" y="0"/>
                </a:cxn>
                <a:cxn ang="0">
                  <a:pos x="3252" y="0"/>
                </a:cxn>
                <a:cxn ang="0">
                  <a:pos x="3270" y="6"/>
                </a:cxn>
                <a:cxn ang="0">
                  <a:pos x="3294" y="24"/>
                </a:cxn>
                <a:cxn ang="0">
                  <a:pos x="3330" y="48"/>
                </a:cxn>
                <a:cxn ang="0">
                  <a:pos x="3378" y="90"/>
                </a:cxn>
                <a:cxn ang="0">
                  <a:pos x="3438" y="144"/>
                </a:cxn>
                <a:cxn ang="0">
                  <a:pos x="3510" y="216"/>
                </a:cxn>
                <a:cxn ang="0">
                  <a:pos x="3594" y="312"/>
                </a:cxn>
                <a:cxn ang="0">
                  <a:pos x="3696" y="432"/>
                </a:cxn>
                <a:cxn ang="0">
                  <a:pos x="3816" y="576"/>
                </a:cxn>
                <a:cxn ang="0">
                  <a:pos x="4038" y="912"/>
                </a:cxn>
                <a:cxn ang="0">
                  <a:pos x="4230" y="1254"/>
                </a:cxn>
                <a:cxn ang="0">
                  <a:pos x="4398" y="1614"/>
                </a:cxn>
                <a:cxn ang="0">
                  <a:pos x="4536" y="1986"/>
                </a:cxn>
                <a:cxn ang="0">
                  <a:pos x="4644" y="2370"/>
                </a:cxn>
                <a:cxn ang="0">
                  <a:pos x="4722" y="2760"/>
                </a:cxn>
                <a:cxn ang="0">
                  <a:pos x="4770" y="3156"/>
                </a:cxn>
                <a:cxn ang="0">
                  <a:pos x="4788" y="3564"/>
                </a:cxn>
                <a:cxn ang="0">
                  <a:pos x="4770" y="3978"/>
                </a:cxn>
                <a:cxn ang="0">
                  <a:pos x="4722" y="4386"/>
                </a:cxn>
                <a:cxn ang="0">
                  <a:pos x="4638" y="4782"/>
                </a:cxn>
                <a:cxn ang="0">
                  <a:pos x="4524" y="5172"/>
                </a:cxn>
                <a:cxn ang="0">
                  <a:pos x="4380" y="5550"/>
                </a:cxn>
                <a:cxn ang="0">
                  <a:pos x="4206" y="5916"/>
                </a:cxn>
                <a:cxn ang="0">
                  <a:pos x="4008" y="6270"/>
                </a:cxn>
                <a:cxn ang="0">
                  <a:pos x="3780" y="6612"/>
                </a:cxn>
                <a:cxn ang="0">
                  <a:pos x="7062" y="9324"/>
                </a:cxn>
                <a:cxn ang="0">
                  <a:pos x="438" y="9324"/>
                </a:cxn>
                <a:cxn ang="0">
                  <a:pos x="294" y="8802"/>
                </a:cxn>
                <a:cxn ang="0">
                  <a:pos x="180" y="8298"/>
                </a:cxn>
                <a:cxn ang="0">
                  <a:pos x="96" y="7800"/>
                </a:cxn>
                <a:cxn ang="0">
                  <a:pos x="36" y="7320"/>
                </a:cxn>
                <a:cxn ang="0">
                  <a:pos x="6" y="6852"/>
                </a:cxn>
                <a:cxn ang="0">
                  <a:pos x="0" y="6402"/>
                </a:cxn>
                <a:cxn ang="0">
                  <a:pos x="24" y="5958"/>
                </a:cxn>
                <a:cxn ang="0">
                  <a:pos x="66" y="5532"/>
                </a:cxn>
                <a:cxn ang="0">
                  <a:pos x="126" y="5118"/>
                </a:cxn>
                <a:cxn ang="0">
                  <a:pos x="210" y="4716"/>
                </a:cxn>
                <a:cxn ang="0">
                  <a:pos x="318" y="4326"/>
                </a:cxn>
                <a:cxn ang="0">
                  <a:pos x="438" y="3948"/>
                </a:cxn>
                <a:cxn ang="0">
                  <a:pos x="576" y="3588"/>
                </a:cxn>
                <a:cxn ang="0">
                  <a:pos x="726" y="3234"/>
                </a:cxn>
                <a:cxn ang="0">
                  <a:pos x="888" y="2898"/>
                </a:cxn>
                <a:cxn ang="0">
                  <a:pos x="1068" y="2574"/>
                </a:cxn>
                <a:cxn ang="0">
                  <a:pos x="1260" y="2262"/>
                </a:cxn>
                <a:cxn ang="0">
                  <a:pos x="1458" y="1962"/>
                </a:cxn>
                <a:cxn ang="0">
                  <a:pos x="1662" y="1674"/>
                </a:cxn>
                <a:cxn ang="0">
                  <a:pos x="1878" y="1398"/>
                </a:cxn>
                <a:cxn ang="0">
                  <a:pos x="2100" y="1134"/>
                </a:cxn>
                <a:cxn ang="0">
                  <a:pos x="2328" y="882"/>
                </a:cxn>
                <a:cxn ang="0">
                  <a:pos x="2556" y="642"/>
                </a:cxn>
                <a:cxn ang="0">
                  <a:pos x="2784" y="420"/>
                </a:cxn>
                <a:cxn ang="0">
                  <a:pos x="3018" y="204"/>
                </a:cxn>
                <a:cxn ang="0">
                  <a:pos x="3246" y="0"/>
                </a:cxn>
              </a:cxnLst>
              <a:rect l="0" t="0" r="r" b="b"/>
              <a:pathLst>
                <a:path w="7062" h="9324">
                  <a:moveTo>
                    <a:pt x="3246" y="0"/>
                  </a:moveTo>
                  <a:lnTo>
                    <a:pt x="3252" y="0"/>
                  </a:lnTo>
                  <a:lnTo>
                    <a:pt x="3270" y="6"/>
                  </a:lnTo>
                  <a:lnTo>
                    <a:pt x="3294" y="24"/>
                  </a:lnTo>
                  <a:lnTo>
                    <a:pt x="3330" y="48"/>
                  </a:lnTo>
                  <a:lnTo>
                    <a:pt x="3378" y="90"/>
                  </a:lnTo>
                  <a:lnTo>
                    <a:pt x="3438" y="144"/>
                  </a:lnTo>
                  <a:lnTo>
                    <a:pt x="3510" y="216"/>
                  </a:lnTo>
                  <a:lnTo>
                    <a:pt x="3594" y="312"/>
                  </a:lnTo>
                  <a:lnTo>
                    <a:pt x="3696" y="432"/>
                  </a:lnTo>
                  <a:lnTo>
                    <a:pt x="3816" y="576"/>
                  </a:lnTo>
                  <a:lnTo>
                    <a:pt x="4038" y="912"/>
                  </a:lnTo>
                  <a:lnTo>
                    <a:pt x="4230" y="1254"/>
                  </a:lnTo>
                  <a:lnTo>
                    <a:pt x="4398" y="1614"/>
                  </a:lnTo>
                  <a:lnTo>
                    <a:pt x="4536" y="1986"/>
                  </a:lnTo>
                  <a:lnTo>
                    <a:pt x="4644" y="2370"/>
                  </a:lnTo>
                  <a:lnTo>
                    <a:pt x="4722" y="2760"/>
                  </a:lnTo>
                  <a:lnTo>
                    <a:pt x="4770" y="3156"/>
                  </a:lnTo>
                  <a:lnTo>
                    <a:pt x="4788" y="3564"/>
                  </a:lnTo>
                  <a:lnTo>
                    <a:pt x="4770" y="3978"/>
                  </a:lnTo>
                  <a:lnTo>
                    <a:pt x="4722" y="4386"/>
                  </a:lnTo>
                  <a:lnTo>
                    <a:pt x="4638" y="4782"/>
                  </a:lnTo>
                  <a:lnTo>
                    <a:pt x="4524" y="5172"/>
                  </a:lnTo>
                  <a:lnTo>
                    <a:pt x="4380" y="5550"/>
                  </a:lnTo>
                  <a:lnTo>
                    <a:pt x="4206" y="5916"/>
                  </a:lnTo>
                  <a:lnTo>
                    <a:pt x="4008" y="6270"/>
                  </a:lnTo>
                  <a:lnTo>
                    <a:pt x="3780" y="6612"/>
                  </a:lnTo>
                  <a:lnTo>
                    <a:pt x="7062" y="9324"/>
                  </a:lnTo>
                  <a:lnTo>
                    <a:pt x="438" y="9324"/>
                  </a:lnTo>
                  <a:lnTo>
                    <a:pt x="294" y="8802"/>
                  </a:lnTo>
                  <a:lnTo>
                    <a:pt x="180" y="8298"/>
                  </a:lnTo>
                  <a:lnTo>
                    <a:pt x="96" y="7800"/>
                  </a:lnTo>
                  <a:lnTo>
                    <a:pt x="36" y="7320"/>
                  </a:lnTo>
                  <a:lnTo>
                    <a:pt x="6" y="6852"/>
                  </a:lnTo>
                  <a:lnTo>
                    <a:pt x="0" y="6402"/>
                  </a:lnTo>
                  <a:lnTo>
                    <a:pt x="24" y="5958"/>
                  </a:lnTo>
                  <a:lnTo>
                    <a:pt x="66" y="5532"/>
                  </a:lnTo>
                  <a:lnTo>
                    <a:pt x="126" y="5118"/>
                  </a:lnTo>
                  <a:lnTo>
                    <a:pt x="210" y="4716"/>
                  </a:lnTo>
                  <a:lnTo>
                    <a:pt x="318" y="4326"/>
                  </a:lnTo>
                  <a:lnTo>
                    <a:pt x="438" y="3948"/>
                  </a:lnTo>
                  <a:lnTo>
                    <a:pt x="576" y="3588"/>
                  </a:lnTo>
                  <a:lnTo>
                    <a:pt x="726" y="3234"/>
                  </a:lnTo>
                  <a:lnTo>
                    <a:pt x="888" y="2898"/>
                  </a:lnTo>
                  <a:lnTo>
                    <a:pt x="1068" y="2574"/>
                  </a:lnTo>
                  <a:lnTo>
                    <a:pt x="1260" y="2262"/>
                  </a:lnTo>
                  <a:lnTo>
                    <a:pt x="1458" y="1962"/>
                  </a:lnTo>
                  <a:lnTo>
                    <a:pt x="1662" y="1674"/>
                  </a:lnTo>
                  <a:lnTo>
                    <a:pt x="1878" y="1398"/>
                  </a:lnTo>
                  <a:lnTo>
                    <a:pt x="2100" y="1134"/>
                  </a:lnTo>
                  <a:lnTo>
                    <a:pt x="2328" y="882"/>
                  </a:lnTo>
                  <a:lnTo>
                    <a:pt x="2556" y="642"/>
                  </a:lnTo>
                  <a:lnTo>
                    <a:pt x="2784" y="420"/>
                  </a:lnTo>
                  <a:lnTo>
                    <a:pt x="3018" y="204"/>
                  </a:lnTo>
                  <a:lnTo>
                    <a:pt x="3246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auto">
            <a:xfrm>
              <a:off x="5325890" y="4095055"/>
              <a:ext cx="1088060" cy="791887"/>
            </a:xfrm>
            <a:custGeom>
              <a:avLst/>
              <a:gdLst/>
              <a:ahLst/>
              <a:cxnLst>
                <a:cxn ang="0">
                  <a:pos x="4728" y="12"/>
                </a:cxn>
                <a:cxn ang="0">
                  <a:pos x="4986" y="48"/>
                </a:cxn>
                <a:cxn ang="0">
                  <a:pos x="5022" y="60"/>
                </a:cxn>
                <a:cxn ang="0">
                  <a:pos x="5088" y="54"/>
                </a:cxn>
                <a:cxn ang="0">
                  <a:pos x="5106" y="54"/>
                </a:cxn>
                <a:cxn ang="0">
                  <a:pos x="5148" y="30"/>
                </a:cxn>
                <a:cxn ang="0">
                  <a:pos x="5166" y="456"/>
                </a:cxn>
                <a:cxn ang="0">
                  <a:pos x="4974" y="1614"/>
                </a:cxn>
                <a:cxn ang="0">
                  <a:pos x="4686" y="2502"/>
                </a:cxn>
                <a:cxn ang="0">
                  <a:pos x="4308" y="3144"/>
                </a:cxn>
                <a:cxn ang="0">
                  <a:pos x="3870" y="3552"/>
                </a:cxn>
                <a:cxn ang="0">
                  <a:pos x="3372" y="3756"/>
                </a:cxn>
                <a:cxn ang="0">
                  <a:pos x="2838" y="3774"/>
                </a:cxn>
                <a:cxn ang="0">
                  <a:pos x="2286" y="3630"/>
                </a:cxn>
                <a:cxn ang="0">
                  <a:pos x="1722" y="3348"/>
                </a:cxn>
                <a:cxn ang="0">
                  <a:pos x="1170" y="2946"/>
                </a:cxn>
                <a:cxn ang="0">
                  <a:pos x="642" y="2448"/>
                </a:cxn>
                <a:cxn ang="0">
                  <a:pos x="150" y="1872"/>
                </a:cxn>
                <a:cxn ang="0">
                  <a:pos x="48" y="1656"/>
                </a:cxn>
                <a:cxn ang="0">
                  <a:pos x="78" y="1644"/>
                </a:cxn>
                <a:cxn ang="0">
                  <a:pos x="114" y="1632"/>
                </a:cxn>
                <a:cxn ang="0">
                  <a:pos x="168" y="1614"/>
                </a:cxn>
                <a:cxn ang="0">
                  <a:pos x="192" y="1590"/>
                </a:cxn>
                <a:cxn ang="0">
                  <a:pos x="216" y="1578"/>
                </a:cxn>
                <a:cxn ang="0">
                  <a:pos x="252" y="1542"/>
                </a:cxn>
                <a:cxn ang="0">
                  <a:pos x="264" y="1512"/>
                </a:cxn>
                <a:cxn ang="0">
                  <a:pos x="294" y="1482"/>
                </a:cxn>
                <a:cxn ang="0">
                  <a:pos x="444" y="1362"/>
                </a:cxn>
                <a:cxn ang="0">
                  <a:pos x="690" y="1182"/>
                </a:cxn>
                <a:cxn ang="0">
                  <a:pos x="930" y="1002"/>
                </a:cxn>
                <a:cxn ang="0">
                  <a:pos x="1068" y="900"/>
                </a:cxn>
                <a:cxn ang="0">
                  <a:pos x="1374" y="738"/>
                </a:cxn>
                <a:cxn ang="0">
                  <a:pos x="1650" y="612"/>
                </a:cxn>
                <a:cxn ang="0">
                  <a:pos x="1800" y="546"/>
                </a:cxn>
                <a:cxn ang="0">
                  <a:pos x="1812" y="540"/>
                </a:cxn>
                <a:cxn ang="0">
                  <a:pos x="1962" y="480"/>
                </a:cxn>
                <a:cxn ang="0">
                  <a:pos x="2172" y="408"/>
                </a:cxn>
                <a:cxn ang="0">
                  <a:pos x="2262" y="372"/>
                </a:cxn>
                <a:cxn ang="0">
                  <a:pos x="2472" y="306"/>
                </a:cxn>
                <a:cxn ang="0">
                  <a:pos x="2562" y="282"/>
                </a:cxn>
                <a:cxn ang="0">
                  <a:pos x="2712" y="240"/>
                </a:cxn>
                <a:cxn ang="0">
                  <a:pos x="2802" y="216"/>
                </a:cxn>
                <a:cxn ang="0">
                  <a:pos x="2958" y="180"/>
                </a:cxn>
                <a:cxn ang="0">
                  <a:pos x="3060" y="156"/>
                </a:cxn>
                <a:cxn ang="0">
                  <a:pos x="3090" y="150"/>
                </a:cxn>
                <a:cxn ang="0">
                  <a:pos x="3426" y="90"/>
                </a:cxn>
                <a:cxn ang="0">
                  <a:pos x="3594" y="60"/>
                </a:cxn>
                <a:cxn ang="0">
                  <a:pos x="4224" y="0"/>
                </a:cxn>
              </a:cxnLst>
              <a:rect l="0" t="0" r="r" b="b"/>
              <a:pathLst>
                <a:path w="5202" h="3786">
                  <a:moveTo>
                    <a:pt x="4224" y="0"/>
                  </a:moveTo>
                  <a:lnTo>
                    <a:pt x="4452" y="0"/>
                  </a:lnTo>
                  <a:lnTo>
                    <a:pt x="4728" y="12"/>
                  </a:lnTo>
                  <a:lnTo>
                    <a:pt x="4860" y="30"/>
                  </a:lnTo>
                  <a:lnTo>
                    <a:pt x="4974" y="48"/>
                  </a:lnTo>
                  <a:lnTo>
                    <a:pt x="4986" y="48"/>
                  </a:lnTo>
                  <a:lnTo>
                    <a:pt x="4998" y="54"/>
                  </a:lnTo>
                  <a:lnTo>
                    <a:pt x="5010" y="54"/>
                  </a:lnTo>
                  <a:lnTo>
                    <a:pt x="5022" y="60"/>
                  </a:lnTo>
                  <a:lnTo>
                    <a:pt x="5040" y="60"/>
                  </a:lnTo>
                  <a:lnTo>
                    <a:pt x="5052" y="54"/>
                  </a:lnTo>
                  <a:lnTo>
                    <a:pt x="5088" y="54"/>
                  </a:lnTo>
                  <a:lnTo>
                    <a:pt x="5094" y="60"/>
                  </a:lnTo>
                  <a:lnTo>
                    <a:pt x="5100" y="54"/>
                  </a:lnTo>
                  <a:lnTo>
                    <a:pt x="5106" y="54"/>
                  </a:lnTo>
                  <a:lnTo>
                    <a:pt x="5118" y="48"/>
                  </a:lnTo>
                  <a:lnTo>
                    <a:pt x="5130" y="36"/>
                  </a:lnTo>
                  <a:lnTo>
                    <a:pt x="5148" y="30"/>
                  </a:lnTo>
                  <a:lnTo>
                    <a:pt x="5172" y="18"/>
                  </a:lnTo>
                  <a:lnTo>
                    <a:pt x="5202" y="6"/>
                  </a:lnTo>
                  <a:lnTo>
                    <a:pt x="5166" y="456"/>
                  </a:lnTo>
                  <a:lnTo>
                    <a:pt x="5112" y="876"/>
                  </a:lnTo>
                  <a:lnTo>
                    <a:pt x="5046" y="1260"/>
                  </a:lnTo>
                  <a:lnTo>
                    <a:pt x="4974" y="1614"/>
                  </a:lnTo>
                  <a:lnTo>
                    <a:pt x="4890" y="1944"/>
                  </a:lnTo>
                  <a:lnTo>
                    <a:pt x="4788" y="2238"/>
                  </a:lnTo>
                  <a:lnTo>
                    <a:pt x="4686" y="2502"/>
                  </a:lnTo>
                  <a:lnTo>
                    <a:pt x="4566" y="2742"/>
                  </a:lnTo>
                  <a:lnTo>
                    <a:pt x="4446" y="2958"/>
                  </a:lnTo>
                  <a:lnTo>
                    <a:pt x="4308" y="3144"/>
                  </a:lnTo>
                  <a:lnTo>
                    <a:pt x="4170" y="3306"/>
                  </a:lnTo>
                  <a:lnTo>
                    <a:pt x="4020" y="3438"/>
                  </a:lnTo>
                  <a:lnTo>
                    <a:pt x="3870" y="3552"/>
                  </a:lnTo>
                  <a:lnTo>
                    <a:pt x="3708" y="3642"/>
                  </a:lnTo>
                  <a:lnTo>
                    <a:pt x="3540" y="3708"/>
                  </a:lnTo>
                  <a:lnTo>
                    <a:pt x="3372" y="3756"/>
                  </a:lnTo>
                  <a:lnTo>
                    <a:pt x="3198" y="3780"/>
                  </a:lnTo>
                  <a:lnTo>
                    <a:pt x="3018" y="3786"/>
                  </a:lnTo>
                  <a:lnTo>
                    <a:pt x="2838" y="3774"/>
                  </a:lnTo>
                  <a:lnTo>
                    <a:pt x="2658" y="3744"/>
                  </a:lnTo>
                  <a:lnTo>
                    <a:pt x="2472" y="3696"/>
                  </a:lnTo>
                  <a:lnTo>
                    <a:pt x="2286" y="3630"/>
                  </a:lnTo>
                  <a:lnTo>
                    <a:pt x="2094" y="3552"/>
                  </a:lnTo>
                  <a:lnTo>
                    <a:pt x="1908" y="3456"/>
                  </a:lnTo>
                  <a:lnTo>
                    <a:pt x="1722" y="3348"/>
                  </a:lnTo>
                  <a:lnTo>
                    <a:pt x="1536" y="3228"/>
                  </a:lnTo>
                  <a:lnTo>
                    <a:pt x="1350" y="3090"/>
                  </a:lnTo>
                  <a:lnTo>
                    <a:pt x="1170" y="2946"/>
                  </a:lnTo>
                  <a:lnTo>
                    <a:pt x="990" y="2790"/>
                  </a:lnTo>
                  <a:lnTo>
                    <a:pt x="810" y="2622"/>
                  </a:lnTo>
                  <a:lnTo>
                    <a:pt x="642" y="2448"/>
                  </a:lnTo>
                  <a:lnTo>
                    <a:pt x="474" y="2262"/>
                  </a:lnTo>
                  <a:lnTo>
                    <a:pt x="306" y="2070"/>
                  </a:lnTo>
                  <a:lnTo>
                    <a:pt x="150" y="1872"/>
                  </a:lnTo>
                  <a:lnTo>
                    <a:pt x="0" y="1668"/>
                  </a:lnTo>
                  <a:lnTo>
                    <a:pt x="24" y="1668"/>
                  </a:lnTo>
                  <a:lnTo>
                    <a:pt x="48" y="1656"/>
                  </a:lnTo>
                  <a:lnTo>
                    <a:pt x="54" y="1650"/>
                  </a:lnTo>
                  <a:lnTo>
                    <a:pt x="66" y="1644"/>
                  </a:lnTo>
                  <a:lnTo>
                    <a:pt x="78" y="1644"/>
                  </a:lnTo>
                  <a:lnTo>
                    <a:pt x="90" y="1638"/>
                  </a:lnTo>
                  <a:lnTo>
                    <a:pt x="108" y="1638"/>
                  </a:lnTo>
                  <a:lnTo>
                    <a:pt x="114" y="1632"/>
                  </a:lnTo>
                  <a:lnTo>
                    <a:pt x="156" y="1632"/>
                  </a:lnTo>
                  <a:lnTo>
                    <a:pt x="162" y="1626"/>
                  </a:lnTo>
                  <a:lnTo>
                    <a:pt x="168" y="1614"/>
                  </a:lnTo>
                  <a:lnTo>
                    <a:pt x="174" y="1608"/>
                  </a:lnTo>
                  <a:lnTo>
                    <a:pt x="180" y="1596"/>
                  </a:lnTo>
                  <a:lnTo>
                    <a:pt x="192" y="1590"/>
                  </a:lnTo>
                  <a:lnTo>
                    <a:pt x="198" y="1584"/>
                  </a:lnTo>
                  <a:lnTo>
                    <a:pt x="210" y="1584"/>
                  </a:lnTo>
                  <a:lnTo>
                    <a:pt x="216" y="1578"/>
                  </a:lnTo>
                  <a:lnTo>
                    <a:pt x="228" y="1572"/>
                  </a:lnTo>
                  <a:lnTo>
                    <a:pt x="240" y="1560"/>
                  </a:lnTo>
                  <a:lnTo>
                    <a:pt x="252" y="1542"/>
                  </a:lnTo>
                  <a:lnTo>
                    <a:pt x="258" y="1530"/>
                  </a:lnTo>
                  <a:lnTo>
                    <a:pt x="258" y="1518"/>
                  </a:lnTo>
                  <a:lnTo>
                    <a:pt x="264" y="1512"/>
                  </a:lnTo>
                  <a:lnTo>
                    <a:pt x="270" y="1500"/>
                  </a:lnTo>
                  <a:lnTo>
                    <a:pt x="276" y="1494"/>
                  </a:lnTo>
                  <a:lnTo>
                    <a:pt x="294" y="1482"/>
                  </a:lnTo>
                  <a:lnTo>
                    <a:pt x="330" y="1452"/>
                  </a:lnTo>
                  <a:lnTo>
                    <a:pt x="378" y="1416"/>
                  </a:lnTo>
                  <a:lnTo>
                    <a:pt x="444" y="1362"/>
                  </a:lnTo>
                  <a:lnTo>
                    <a:pt x="522" y="1308"/>
                  </a:lnTo>
                  <a:lnTo>
                    <a:pt x="606" y="1242"/>
                  </a:lnTo>
                  <a:lnTo>
                    <a:pt x="690" y="1182"/>
                  </a:lnTo>
                  <a:lnTo>
                    <a:pt x="774" y="1116"/>
                  </a:lnTo>
                  <a:lnTo>
                    <a:pt x="858" y="1056"/>
                  </a:lnTo>
                  <a:lnTo>
                    <a:pt x="930" y="1002"/>
                  </a:lnTo>
                  <a:lnTo>
                    <a:pt x="990" y="954"/>
                  </a:lnTo>
                  <a:lnTo>
                    <a:pt x="1038" y="924"/>
                  </a:lnTo>
                  <a:lnTo>
                    <a:pt x="1068" y="900"/>
                  </a:lnTo>
                  <a:lnTo>
                    <a:pt x="1104" y="882"/>
                  </a:lnTo>
                  <a:lnTo>
                    <a:pt x="1104" y="876"/>
                  </a:lnTo>
                  <a:lnTo>
                    <a:pt x="1374" y="738"/>
                  </a:lnTo>
                  <a:lnTo>
                    <a:pt x="1380" y="738"/>
                  </a:lnTo>
                  <a:lnTo>
                    <a:pt x="1380" y="732"/>
                  </a:lnTo>
                  <a:lnTo>
                    <a:pt x="1650" y="612"/>
                  </a:lnTo>
                  <a:lnTo>
                    <a:pt x="1662" y="606"/>
                  </a:lnTo>
                  <a:lnTo>
                    <a:pt x="1668" y="600"/>
                  </a:lnTo>
                  <a:lnTo>
                    <a:pt x="1800" y="546"/>
                  </a:lnTo>
                  <a:lnTo>
                    <a:pt x="1806" y="546"/>
                  </a:lnTo>
                  <a:lnTo>
                    <a:pt x="1806" y="540"/>
                  </a:lnTo>
                  <a:lnTo>
                    <a:pt x="1812" y="540"/>
                  </a:lnTo>
                  <a:lnTo>
                    <a:pt x="1932" y="492"/>
                  </a:lnTo>
                  <a:lnTo>
                    <a:pt x="1938" y="492"/>
                  </a:lnTo>
                  <a:lnTo>
                    <a:pt x="1962" y="480"/>
                  </a:lnTo>
                  <a:lnTo>
                    <a:pt x="2088" y="438"/>
                  </a:lnTo>
                  <a:lnTo>
                    <a:pt x="2124" y="420"/>
                  </a:lnTo>
                  <a:lnTo>
                    <a:pt x="2172" y="408"/>
                  </a:lnTo>
                  <a:lnTo>
                    <a:pt x="2220" y="390"/>
                  </a:lnTo>
                  <a:lnTo>
                    <a:pt x="2238" y="384"/>
                  </a:lnTo>
                  <a:lnTo>
                    <a:pt x="2262" y="372"/>
                  </a:lnTo>
                  <a:lnTo>
                    <a:pt x="2376" y="336"/>
                  </a:lnTo>
                  <a:lnTo>
                    <a:pt x="2430" y="318"/>
                  </a:lnTo>
                  <a:lnTo>
                    <a:pt x="2472" y="306"/>
                  </a:lnTo>
                  <a:lnTo>
                    <a:pt x="2508" y="294"/>
                  </a:lnTo>
                  <a:lnTo>
                    <a:pt x="2538" y="288"/>
                  </a:lnTo>
                  <a:lnTo>
                    <a:pt x="2562" y="282"/>
                  </a:lnTo>
                  <a:lnTo>
                    <a:pt x="2592" y="270"/>
                  </a:lnTo>
                  <a:lnTo>
                    <a:pt x="2676" y="246"/>
                  </a:lnTo>
                  <a:lnTo>
                    <a:pt x="2712" y="240"/>
                  </a:lnTo>
                  <a:lnTo>
                    <a:pt x="2742" y="228"/>
                  </a:lnTo>
                  <a:lnTo>
                    <a:pt x="2766" y="228"/>
                  </a:lnTo>
                  <a:lnTo>
                    <a:pt x="2802" y="216"/>
                  </a:lnTo>
                  <a:lnTo>
                    <a:pt x="2928" y="186"/>
                  </a:lnTo>
                  <a:lnTo>
                    <a:pt x="2946" y="180"/>
                  </a:lnTo>
                  <a:lnTo>
                    <a:pt x="2958" y="180"/>
                  </a:lnTo>
                  <a:lnTo>
                    <a:pt x="2976" y="174"/>
                  </a:lnTo>
                  <a:lnTo>
                    <a:pt x="3018" y="168"/>
                  </a:lnTo>
                  <a:lnTo>
                    <a:pt x="3060" y="156"/>
                  </a:lnTo>
                  <a:lnTo>
                    <a:pt x="3072" y="156"/>
                  </a:lnTo>
                  <a:lnTo>
                    <a:pt x="3078" y="150"/>
                  </a:lnTo>
                  <a:lnTo>
                    <a:pt x="3090" y="150"/>
                  </a:lnTo>
                  <a:lnTo>
                    <a:pt x="3252" y="114"/>
                  </a:lnTo>
                  <a:lnTo>
                    <a:pt x="3282" y="114"/>
                  </a:lnTo>
                  <a:lnTo>
                    <a:pt x="3426" y="90"/>
                  </a:lnTo>
                  <a:lnTo>
                    <a:pt x="3576" y="66"/>
                  </a:lnTo>
                  <a:lnTo>
                    <a:pt x="3588" y="60"/>
                  </a:lnTo>
                  <a:lnTo>
                    <a:pt x="3594" y="60"/>
                  </a:lnTo>
                  <a:lnTo>
                    <a:pt x="3900" y="24"/>
                  </a:lnTo>
                  <a:lnTo>
                    <a:pt x="3906" y="24"/>
                  </a:lnTo>
                  <a:lnTo>
                    <a:pt x="4224" y="0"/>
                  </a:lnTo>
                  <a:close/>
                </a:path>
              </a:pathLst>
            </a:custGeom>
            <a:gradFill>
              <a:gsLst>
                <a:gs pos="55000">
                  <a:schemeClr val="bg1"/>
                </a:gs>
                <a:gs pos="86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470629" y="3826236"/>
            <a:ext cx="2843250" cy="2593229"/>
            <a:chOff x="1272333" y="3653305"/>
            <a:chExt cx="3068405" cy="2798585"/>
          </a:xfrm>
        </p:grpSpPr>
        <p:sp>
          <p:nvSpPr>
            <p:cNvPr id="6162" name="Freeform 18"/>
            <p:cNvSpPr>
              <a:spLocks/>
            </p:cNvSpPr>
            <p:nvPr/>
          </p:nvSpPr>
          <p:spPr bwMode="auto">
            <a:xfrm>
              <a:off x="1272333" y="3653305"/>
              <a:ext cx="3068405" cy="2798585"/>
            </a:xfrm>
            <a:custGeom>
              <a:avLst/>
              <a:gdLst/>
              <a:ahLst/>
              <a:cxnLst>
                <a:cxn ang="0">
                  <a:pos x="8406" y="282"/>
                </a:cxn>
                <a:cxn ang="0">
                  <a:pos x="10500" y="1344"/>
                </a:cxn>
                <a:cxn ang="0">
                  <a:pos x="12084" y="3048"/>
                </a:cxn>
                <a:cxn ang="0">
                  <a:pos x="13002" y="5220"/>
                </a:cxn>
                <a:cxn ang="0">
                  <a:pos x="13092" y="7656"/>
                </a:cxn>
                <a:cxn ang="0">
                  <a:pos x="14670" y="13206"/>
                </a:cxn>
                <a:cxn ang="0">
                  <a:pos x="8766" y="12978"/>
                </a:cxn>
                <a:cxn ang="0">
                  <a:pos x="6474" y="13380"/>
                </a:cxn>
                <a:cxn ang="0">
                  <a:pos x="4104" y="12948"/>
                </a:cxn>
                <a:cxn ang="0">
                  <a:pos x="2106" y="11748"/>
                </a:cxn>
                <a:cxn ang="0">
                  <a:pos x="876" y="10338"/>
                </a:cxn>
                <a:cxn ang="0">
                  <a:pos x="852" y="10128"/>
                </a:cxn>
                <a:cxn ang="0">
                  <a:pos x="984" y="9450"/>
                </a:cxn>
                <a:cxn ang="0">
                  <a:pos x="450" y="9558"/>
                </a:cxn>
                <a:cxn ang="0">
                  <a:pos x="150" y="8868"/>
                </a:cxn>
                <a:cxn ang="0">
                  <a:pos x="984" y="8802"/>
                </a:cxn>
                <a:cxn ang="0">
                  <a:pos x="420" y="8454"/>
                </a:cxn>
                <a:cxn ang="0">
                  <a:pos x="240" y="8472"/>
                </a:cxn>
                <a:cxn ang="0">
                  <a:pos x="42" y="7764"/>
                </a:cxn>
                <a:cxn ang="0">
                  <a:pos x="336" y="7656"/>
                </a:cxn>
                <a:cxn ang="0">
                  <a:pos x="972" y="7650"/>
                </a:cxn>
                <a:cxn ang="0">
                  <a:pos x="468" y="7200"/>
                </a:cxn>
                <a:cxn ang="0">
                  <a:pos x="450" y="7308"/>
                </a:cxn>
                <a:cxn ang="0">
                  <a:pos x="486" y="7446"/>
                </a:cxn>
                <a:cxn ang="0">
                  <a:pos x="156" y="7506"/>
                </a:cxn>
                <a:cxn ang="0">
                  <a:pos x="234" y="6228"/>
                </a:cxn>
                <a:cxn ang="0">
                  <a:pos x="414" y="6306"/>
                </a:cxn>
                <a:cxn ang="0">
                  <a:pos x="468" y="6348"/>
                </a:cxn>
                <a:cxn ang="0">
                  <a:pos x="432" y="6462"/>
                </a:cxn>
                <a:cxn ang="0">
                  <a:pos x="978" y="6372"/>
                </a:cxn>
                <a:cxn ang="0">
                  <a:pos x="966" y="5976"/>
                </a:cxn>
                <a:cxn ang="0">
                  <a:pos x="384" y="6048"/>
                </a:cxn>
                <a:cxn ang="0">
                  <a:pos x="114" y="6066"/>
                </a:cxn>
                <a:cxn ang="0">
                  <a:pos x="222" y="5028"/>
                </a:cxn>
                <a:cxn ang="0">
                  <a:pos x="378" y="5148"/>
                </a:cxn>
                <a:cxn ang="0">
                  <a:pos x="360" y="5244"/>
                </a:cxn>
                <a:cxn ang="0">
                  <a:pos x="294" y="5334"/>
                </a:cxn>
                <a:cxn ang="0">
                  <a:pos x="462" y="4896"/>
                </a:cxn>
                <a:cxn ang="0">
                  <a:pos x="426" y="4968"/>
                </a:cxn>
                <a:cxn ang="0">
                  <a:pos x="192" y="4818"/>
                </a:cxn>
                <a:cxn ang="0">
                  <a:pos x="420" y="4122"/>
                </a:cxn>
                <a:cxn ang="0">
                  <a:pos x="456" y="4182"/>
                </a:cxn>
                <a:cxn ang="0">
                  <a:pos x="882" y="3030"/>
                </a:cxn>
                <a:cxn ang="0">
                  <a:pos x="990" y="2904"/>
                </a:cxn>
                <a:cxn ang="0">
                  <a:pos x="1152" y="2712"/>
                </a:cxn>
                <a:cxn ang="0">
                  <a:pos x="1272" y="2568"/>
                </a:cxn>
                <a:cxn ang="0">
                  <a:pos x="1488" y="2328"/>
                </a:cxn>
                <a:cxn ang="0">
                  <a:pos x="1638" y="2118"/>
                </a:cxn>
                <a:cxn ang="0">
                  <a:pos x="1812" y="2028"/>
                </a:cxn>
                <a:cxn ang="0">
                  <a:pos x="1890" y="1896"/>
                </a:cxn>
                <a:cxn ang="0">
                  <a:pos x="2184" y="1638"/>
                </a:cxn>
                <a:cxn ang="0">
                  <a:pos x="2274" y="1572"/>
                </a:cxn>
                <a:cxn ang="0">
                  <a:pos x="2346" y="1524"/>
                </a:cxn>
                <a:cxn ang="0">
                  <a:pos x="2682" y="1206"/>
                </a:cxn>
                <a:cxn ang="0">
                  <a:pos x="4050" y="456"/>
                </a:cxn>
                <a:cxn ang="0">
                  <a:pos x="6474" y="0"/>
                </a:cxn>
              </a:cxnLst>
              <a:rect l="0" t="0" r="r" b="b"/>
              <a:pathLst>
                <a:path w="14670" h="13380">
                  <a:moveTo>
                    <a:pt x="6474" y="0"/>
                  </a:moveTo>
                  <a:lnTo>
                    <a:pt x="6972" y="18"/>
                  </a:lnTo>
                  <a:lnTo>
                    <a:pt x="7464" y="72"/>
                  </a:lnTo>
                  <a:lnTo>
                    <a:pt x="7944" y="162"/>
                  </a:lnTo>
                  <a:lnTo>
                    <a:pt x="8406" y="282"/>
                  </a:lnTo>
                  <a:lnTo>
                    <a:pt x="8856" y="438"/>
                  </a:lnTo>
                  <a:lnTo>
                    <a:pt x="9294" y="624"/>
                  </a:lnTo>
                  <a:lnTo>
                    <a:pt x="9714" y="834"/>
                  </a:lnTo>
                  <a:lnTo>
                    <a:pt x="10116" y="1080"/>
                  </a:lnTo>
                  <a:lnTo>
                    <a:pt x="10500" y="1344"/>
                  </a:lnTo>
                  <a:lnTo>
                    <a:pt x="10866" y="1638"/>
                  </a:lnTo>
                  <a:lnTo>
                    <a:pt x="11202" y="1962"/>
                  </a:lnTo>
                  <a:lnTo>
                    <a:pt x="11526" y="2298"/>
                  </a:lnTo>
                  <a:lnTo>
                    <a:pt x="11820" y="2664"/>
                  </a:lnTo>
                  <a:lnTo>
                    <a:pt x="12084" y="3048"/>
                  </a:lnTo>
                  <a:lnTo>
                    <a:pt x="12330" y="3450"/>
                  </a:lnTo>
                  <a:lnTo>
                    <a:pt x="12540" y="3870"/>
                  </a:lnTo>
                  <a:lnTo>
                    <a:pt x="12726" y="4308"/>
                  </a:lnTo>
                  <a:lnTo>
                    <a:pt x="12882" y="4758"/>
                  </a:lnTo>
                  <a:lnTo>
                    <a:pt x="13002" y="5220"/>
                  </a:lnTo>
                  <a:lnTo>
                    <a:pt x="13092" y="5700"/>
                  </a:lnTo>
                  <a:lnTo>
                    <a:pt x="13146" y="6192"/>
                  </a:lnTo>
                  <a:lnTo>
                    <a:pt x="13164" y="6690"/>
                  </a:lnTo>
                  <a:lnTo>
                    <a:pt x="13146" y="7176"/>
                  </a:lnTo>
                  <a:lnTo>
                    <a:pt x="13092" y="7656"/>
                  </a:lnTo>
                  <a:lnTo>
                    <a:pt x="13008" y="8124"/>
                  </a:lnTo>
                  <a:lnTo>
                    <a:pt x="12894" y="8580"/>
                  </a:lnTo>
                  <a:lnTo>
                    <a:pt x="12744" y="9024"/>
                  </a:lnTo>
                  <a:lnTo>
                    <a:pt x="12570" y="9456"/>
                  </a:lnTo>
                  <a:lnTo>
                    <a:pt x="14670" y="13206"/>
                  </a:lnTo>
                  <a:lnTo>
                    <a:pt x="10356" y="12138"/>
                  </a:lnTo>
                  <a:lnTo>
                    <a:pt x="9984" y="12384"/>
                  </a:lnTo>
                  <a:lnTo>
                    <a:pt x="9594" y="12612"/>
                  </a:lnTo>
                  <a:lnTo>
                    <a:pt x="9186" y="12804"/>
                  </a:lnTo>
                  <a:lnTo>
                    <a:pt x="8766" y="12978"/>
                  </a:lnTo>
                  <a:lnTo>
                    <a:pt x="8328" y="13116"/>
                  </a:lnTo>
                  <a:lnTo>
                    <a:pt x="7884" y="13230"/>
                  </a:lnTo>
                  <a:lnTo>
                    <a:pt x="7422" y="13314"/>
                  </a:lnTo>
                  <a:lnTo>
                    <a:pt x="6954" y="13362"/>
                  </a:lnTo>
                  <a:lnTo>
                    <a:pt x="6474" y="13380"/>
                  </a:lnTo>
                  <a:lnTo>
                    <a:pt x="5976" y="13362"/>
                  </a:lnTo>
                  <a:lnTo>
                    <a:pt x="5490" y="13308"/>
                  </a:lnTo>
                  <a:lnTo>
                    <a:pt x="5016" y="13218"/>
                  </a:lnTo>
                  <a:lnTo>
                    <a:pt x="4548" y="13098"/>
                  </a:lnTo>
                  <a:lnTo>
                    <a:pt x="4104" y="12948"/>
                  </a:lnTo>
                  <a:lnTo>
                    <a:pt x="3666" y="12762"/>
                  </a:lnTo>
                  <a:lnTo>
                    <a:pt x="3246" y="12552"/>
                  </a:lnTo>
                  <a:lnTo>
                    <a:pt x="2850" y="12312"/>
                  </a:lnTo>
                  <a:lnTo>
                    <a:pt x="2466" y="12042"/>
                  </a:lnTo>
                  <a:lnTo>
                    <a:pt x="2106" y="11748"/>
                  </a:lnTo>
                  <a:lnTo>
                    <a:pt x="1764" y="11436"/>
                  </a:lnTo>
                  <a:lnTo>
                    <a:pt x="1446" y="11094"/>
                  </a:lnTo>
                  <a:lnTo>
                    <a:pt x="1152" y="10734"/>
                  </a:lnTo>
                  <a:lnTo>
                    <a:pt x="882" y="10356"/>
                  </a:lnTo>
                  <a:lnTo>
                    <a:pt x="876" y="10338"/>
                  </a:lnTo>
                  <a:lnTo>
                    <a:pt x="876" y="10290"/>
                  </a:lnTo>
                  <a:lnTo>
                    <a:pt x="888" y="10278"/>
                  </a:lnTo>
                  <a:lnTo>
                    <a:pt x="894" y="10266"/>
                  </a:lnTo>
                  <a:lnTo>
                    <a:pt x="894" y="10212"/>
                  </a:lnTo>
                  <a:lnTo>
                    <a:pt x="852" y="10128"/>
                  </a:lnTo>
                  <a:lnTo>
                    <a:pt x="822" y="10080"/>
                  </a:lnTo>
                  <a:lnTo>
                    <a:pt x="816" y="10032"/>
                  </a:lnTo>
                  <a:lnTo>
                    <a:pt x="816" y="9972"/>
                  </a:lnTo>
                  <a:lnTo>
                    <a:pt x="996" y="9966"/>
                  </a:lnTo>
                  <a:lnTo>
                    <a:pt x="984" y="9450"/>
                  </a:lnTo>
                  <a:lnTo>
                    <a:pt x="504" y="9438"/>
                  </a:lnTo>
                  <a:lnTo>
                    <a:pt x="480" y="9450"/>
                  </a:lnTo>
                  <a:lnTo>
                    <a:pt x="462" y="9480"/>
                  </a:lnTo>
                  <a:lnTo>
                    <a:pt x="456" y="9516"/>
                  </a:lnTo>
                  <a:lnTo>
                    <a:pt x="450" y="9558"/>
                  </a:lnTo>
                  <a:lnTo>
                    <a:pt x="450" y="9570"/>
                  </a:lnTo>
                  <a:lnTo>
                    <a:pt x="444" y="9576"/>
                  </a:lnTo>
                  <a:lnTo>
                    <a:pt x="444" y="9582"/>
                  </a:lnTo>
                  <a:lnTo>
                    <a:pt x="288" y="9234"/>
                  </a:lnTo>
                  <a:lnTo>
                    <a:pt x="150" y="8868"/>
                  </a:lnTo>
                  <a:lnTo>
                    <a:pt x="210" y="8886"/>
                  </a:lnTo>
                  <a:lnTo>
                    <a:pt x="270" y="8880"/>
                  </a:lnTo>
                  <a:lnTo>
                    <a:pt x="324" y="8856"/>
                  </a:lnTo>
                  <a:lnTo>
                    <a:pt x="366" y="8820"/>
                  </a:lnTo>
                  <a:lnTo>
                    <a:pt x="984" y="8802"/>
                  </a:lnTo>
                  <a:lnTo>
                    <a:pt x="972" y="8274"/>
                  </a:lnTo>
                  <a:lnTo>
                    <a:pt x="486" y="8274"/>
                  </a:lnTo>
                  <a:lnTo>
                    <a:pt x="474" y="8346"/>
                  </a:lnTo>
                  <a:lnTo>
                    <a:pt x="456" y="8394"/>
                  </a:lnTo>
                  <a:lnTo>
                    <a:pt x="420" y="8454"/>
                  </a:lnTo>
                  <a:lnTo>
                    <a:pt x="384" y="8502"/>
                  </a:lnTo>
                  <a:lnTo>
                    <a:pt x="372" y="8520"/>
                  </a:lnTo>
                  <a:lnTo>
                    <a:pt x="366" y="8538"/>
                  </a:lnTo>
                  <a:lnTo>
                    <a:pt x="354" y="8550"/>
                  </a:lnTo>
                  <a:lnTo>
                    <a:pt x="240" y="8472"/>
                  </a:lnTo>
                  <a:lnTo>
                    <a:pt x="126" y="8424"/>
                  </a:lnTo>
                  <a:lnTo>
                    <a:pt x="12" y="8400"/>
                  </a:lnTo>
                  <a:lnTo>
                    <a:pt x="12" y="7770"/>
                  </a:lnTo>
                  <a:lnTo>
                    <a:pt x="18" y="7770"/>
                  </a:lnTo>
                  <a:lnTo>
                    <a:pt x="42" y="7764"/>
                  </a:lnTo>
                  <a:lnTo>
                    <a:pt x="72" y="7746"/>
                  </a:lnTo>
                  <a:lnTo>
                    <a:pt x="120" y="7716"/>
                  </a:lnTo>
                  <a:lnTo>
                    <a:pt x="168" y="7662"/>
                  </a:lnTo>
                  <a:lnTo>
                    <a:pt x="258" y="7656"/>
                  </a:lnTo>
                  <a:lnTo>
                    <a:pt x="336" y="7656"/>
                  </a:lnTo>
                  <a:lnTo>
                    <a:pt x="408" y="7650"/>
                  </a:lnTo>
                  <a:lnTo>
                    <a:pt x="456" y="7644"/>
                  </a:lnTo>
                  <a:lnTo>
                    <a:pt x="480" y="7656"/>
                  </a:lnTo>
                  <a:lnTo>
                    <a:pt x="492" y="7656"/>
                  </a:lnTo>
                  <a:lnTo>
                    <a:pt x="972" y="7650"/>
                  </a:lnTo>
                  <a:lnTo>
                    <a:pt x="954" y="7116"/>
                  </a:lnTo>
                  <a:lnTo>
                    <a:pt x="492" y="7116"/>
                  </a:lnTo>
                  <a:lnTo>
                    <a:pt x="486" y="7128"/>
                  </a:lnTo>
                  <a:lnTo>
                    <a:pt x="480" y="7158"/>
                  </a:lnTo>
                  <a:lnTo>
                    <a:pt x="468" y="7200"/>
                  </a:lnTo>
                  <a:lnTo>
                    <a:pt x="456" y="7236"/>
                  </a:lnTo>
                  <a:lnTo>
                    <a:pt x="450" y="7266"/>
                  </a:lnTo>
                  <a:lnTo>
                    <a:pt x="444" y="7278"/>
                  </a:lnTo>
                  <a:lnTo>
                    <a:pt x="444" y="7296"/>
                  </a:lnTo>
                  <a:lnTo>
                    <a:pt x="450" y="7308"/>
                  </a:lnTo>
                  <a:lnTo>
                    <a:pt x="462" y="7326"/>
                  </a:lnTo>
                  <a:lnTo>
                    <a:pt x="474" y="7338"/>
                  </a:lnTo>
                  <a:lnTo>
                    <a:pt x="486" y="7368"/>
                  </a:lnTo>
                  <a:lnTo>
                    <a:pt x="480" y="7404"/>
                  </a:lnTo>
                  <a:lnTo>
                    <a:pt x="486" y="7446"/>
                  </a:lnTo>
                  <a:lnTo>
                    <a:pt x="468" y="7464"/>
                  </a:lnTo>
                  <a:lnTo>
                    <a:pt x="414" y="7482"/>
                  </a:lnTo>
                  <a:lnTo>
                    <a:pt x="342" y="7500"/>
                  </a:lnTo>
                  <a:lnTo>
                    <a:pt x="252" y="7506"/>
                  </a:lnTo>
                  <a:lnTo>
                    <a:pt x="156" y="7506"/>
                  </a:lnTo>
                  <a:lnTo>
                    <a:pt x="72" y="7494"/>
                  </a:lnTo>
                  <a:lnTo>
                    <a:pt x="6" y="7470"/>
                  </a:lnTo>
                  <a:lnTo>
                    <a:pt x="6" y="6270"/>
                  </a:lnTo>
                  <a:lnTo>
                    <a:pt x="186" y="6192"/>
                  </a:lnTo>
                  <a:lnTo>
                    <a:pt x="234" y="6228"/>
                  </a:lnTo>
                  <a:lnTo>
                    <a:pt x="276" y="6240"/>
                  </a:lnTo>
                  <a:lnTo>
                    <a:pt x="336" y="6252"/>
                  </a:lnTo>
                  <a:lnTo>
                    <a:pt x="366" y="6264"/>
                  </a:lnTo>
                  <a:lnTo>
                    <a:pt x="390" y="6288"/>
                  </a:lnTo>
                  <a:lnTo>
                    <a:pt x="414" y="6306"/>
                  </a:lnTo>
                  <a:lnTo>
                    <a:pt x="438" y="6318"/>
                  </a:lnTo>
                  <a:lnTo>
                    <a:pt x="462" y="6312"/>
                  </a:lnTo>
                  <a:lnTo>
                    <a:pt x="474" y="6312"/>
                  </a:lnTo>
                  <a:lnTo>
                    <a:pt x="474" y="6324"/>
                  </a:lnTo>
                  <a:lnTo>
                    <a:pt x="468" y="6348"/>
                  </a:lnTo>
                  <a:lnTo>
                    <a:pt x="450" y="6372"/>
                  </a:lnTo>
                  <a:lnTo>
                    <a:pt x="438" y="6402"/>
                  </a:lnTo>
                  <a:lnTo>
                    <a:pt x="426" y="6420"/>
                  </a:lnTo>
                  <a:lnTo>
                    <a:pt x="420" y="6438"/>
                  </a:lnTo>
                  <a:lnTo>
                    <a:pt x="432" y="6462"/>
                  </a:lnTo>
                  <a:lnTo>
                    <a:pt x="444" y="6474"/>
                  </a:lnTo>
                  <a:lnTo>
                    <a:pt x="450" y="6486"/>
                  </a:lnTo>
                  <a:lnTo>
                    <a:pt x="462" y="6492"/>
                  </a:lnTo>
                  <a:lnTo>
                    <a:pt x="960" y="6486"/>
                  </a:lnTo>
                  <a:lnTo>
                    <a:pt x="978" y="6372"/>
                  </a:lnTo>
                  <a:lnTo>
                    <a:pt x="984" y="6264"/>
                  </a:lnTo>
                  <a:lnTo>
                    <a:pt x="984" y="6168"/>
                  </a:lnTo>
                  <a:lnTo>
                    <a:pt x="978" y="6084"/>
                  </a:lnTo>
                  <a:lnTo>
                    <a:pt x="972" y="6018"/>
                  </a:lnTo>
                  <a:lnTo>
                    <a:pt x="966" y="5976"/>
                  </a:lnTo>
                  <a:lnTo>
                    <a:pt x="960" y="5964"/>
                  </a:lnTo>
                  <a:lnTo>
                    <a:pt x="480" y="5958"/>
                  </a:lnTo>
                  <a:lnTo>
                    <a:pt x="480" y="6030"/>
                  </a:lnTo>
                  <a:lnTo>
                    <a:pt x="474" y="6048"/>
                  </a:lnTo>
                  <a:lnTo>
                    <a:pt x="384" y="6048"/>
                  </a:lnTo>
                  <a:lnTo>
                    <a:pt x="342" y="6042"/>
                  </a:lnTo>
                  <a:lnTo>
                    <a:pt x="330" y="6042"/>
                  </a:lnTo>
                  <a:lnTo>
                    <a:pt x="276" y="6066"/>
                  </a:lnTo>
                  <a:lnTo>
                    <a:pt x="192" y="6078"/>
                  </a:lnTo>
                  <a:lnTo>
                    <a:pt x="114" y="6066"/>
                  </a:lnTo>
                  <a:lnTo>
                    <a:pt x="54" y="6042"/>
                  </a:lnTo>
                  <a:lnTo>
                    <a:pt x="0" y="6012"/>
                  </a:lnTo>
                  <a:lnTo>
                    <a:pt x="0" y="5100"/>
                  </a:lnTo>
                  <a:lnTo>
                    <a:pt x="108" y="5052"/>
                  </a:lnTo>
                  <a:lnTo>
                    <a:pt x="222" y="5028"/>
                  </a:lnTo>
                  <a:lnTo>
                    <a:pt x="330" y="5016"/>
                  </a:lnTo>
                  <a:lnTo>
                    <a:pt x="420" y="5010"/>
                  </a:lnTo>
                  <a:lnTo>
                    <a:pt x="408" y="5034"/>
                  </a:lnTo>
                  <a:lnTo>
                    <a:pt x="402" y="5052"/>
                  </a:lnTo>
                  <a:lnTo>
                    <a:pt x="378" y="5148"/>
                  </a:lnTo>
                  <a:lnTo>
                    <a:pt x="378" y="5172"/>
                  </a:lnTo>
                  <a:lnTo>
                    <a:pt x="372" y="5196"/>
                  </a:lnTo>
                  <a:lnTo>
                    <a:pt x="372" y="5214"/>
                  </a:lnTo>
                  <a:lnTo>
                    <a:pt x="366" y="5232"/>
                  </a:lnTo>
                  <a:lnTo>
                    <a:pt x="360" y="5244"/>
                  </a:lnTo>
                  <a:lnTo>
                    <a:pt x="354" y="5262"/>
                  </a:lnTo>
                  <a:lnTo>
                    <a:pt x="312" y="5304"/>
                  </a:lnTo>
                  <a:lnTo>
                    <a:pt x="300" y="5310"/>
                  </a:lnTo>
                  <a:lnTo>
                    <a:pt x="294" y="5322"/>
                  </a:lnTo>
                  <a:lnTo>
                    <a:pt x="294" y="5334"/>
                  </a:lnTo>
                  <a:lnTo>
                    <a:pt x="972" y="5328"/>
                  </a:lnTo>
                  <a:lnTo>
                    <a:pt x="966" y="4806"/>
                  </a:lnTo>
                  <a:lnTo>
                    <a:pt x="474" y="4806"/>
                  </a:lnTo>
                  <a:lnTo>
                    <a:pt x="474" y="4860"/>
                  </a:lnTo>
                  <a:lnTo>
                    <a:pt x="462" y="4896"/>
                  </a:lnTo>
                  <a:lnTo>
                    <a:pt x="444" y="4926"/>
                  </a:lnTo>
                  <a:lnTo>
                    <a:pt x="420" y="4950"/>
                  </a:lnTo>
                  <a:lnTo>
                    <a:pt x="420" y="4956"/>
                  </a:lnTo>
                  <a:lnTo>
                    <a:pt x="426" y="4962"/>
                  </a:lnTo>
                  <a:lnTo>
                    <a:pt x="426" y="4968"/>
                  </a:lnTo>
                  <a:lnTo>
                    <a:pt x="360" y="4950"/>
                  </a:lnTo>
                  <a:lnTo>
                    <a:pt x="300" y="4920"/>
                  </a:lnTo>
                  <a:lnTo>
                    <a:pt x="252" y="4884"/>
                  </a:lnTo>
                  <a:lnTo>
                    <a:pt x="198" y="4830"/>
                  </a:lnTo>
                  <a:lnTo>
                    <a:pt x="192" y="4818"/>
                  </a:lnTo>
                  <a:lnTo>
                    <a:pt x="120" y="4842"/>
                  </a:lnTo>
                  <a:lnTo>
                    <a:pt x="42" y="4848"/>
                  </a:lnTo>
                  <a:lnTo>
                    <a:pt x="162" y="4476"/>
                  </a:lnTo>
                  <a:lnTo>
                    <a:pt x="300" y="4110"/>
                  </a:lnTo>
                  <a:lnTo>
                    <a:pt x="420" y="4122"/>
                  </a:lnTo>
                  <a:lnTo>
                    <a:pt x="420" y="4134"/>
                  </a:lnTo>
                  <a:lnTo>
                    <a:pt x="432" y="4158"/>
                  </a:lnTo>
                  <a:lnTo>
                    <a:pt x="444" y="4164"/>
                  </a:lnTo>
                  <a:lnTo>
                    <a:pt x="450" y="4176"/>
                  </a:lnTo>
                  <a:lnTo>
                    <a:pt x="456" y="4182"/>
                  </a:lnTo>
                  <a:lnTo>
                    <a:pt x="954" y="4170"/>
                  </a:lnTo>
                  <a:lnTo>
                    <a:pt x="954" y="3654"/>
                  </a:lnTo>
                  <a:lnTo>
                    <a:pt x="516" y="3648"/>
                  </a:lnTo>
                  <a:lnTo>
                    <a:pt x="690" y="3330"/>
                  </a:lnTo>
                  <a:lnTo>
                    <a:pt x="882" y="3030"/>
                  </a:lnTo>
                  <a:lnTo>
                    <a:pt x="912" y="3024"/>
                  </a:lnTo>
                  <a:lnTo>
                    <a:pt x="954" y="3024"/>
                  </a:lnTo>
                  <a:lnTo>
                    <a:pt x="954" y="2934"/>
                  </a:lnTo>
                  <a:lnTo>
                    <a:pt x="960" y="2934"/>
                  </a:lnTo>
                  <a:lnTo>
                    <a:pt x="990" y="2904"/>
                  </a:lnTo>
                  <a:lnTo>
                    <a:pt x="1026" y="2856"/>
                  </a:lnTo>
                  <a:lnTo>
                    <a:pt x="1068" y="2808"/>
                  </a:lnTo>
                  <a:lnTo>
                    <a:pt x="1098" y="2772"/>
                  </a:lnTo>
                  <a:lnTo>
                    <a:pt x="1122" y="2748"/>
                  </a:lnTo>
                  <a:lnTo>
                    <a:pt x="1152" y="2712"/>
                  </a:lnTo>
                  <a:lnTo>
                    <a:pt x="1182" y="2670"/>
                  </a:lnTo>
                  <a:lnTo>
                    <a:pt x="1206" y="2628"/>
                  </a:lnTo>
                  <a:lnTo>
                    <a:pt x="1230" y="2592"/>
                  </a:lnTo>
                  <a:lnTo>
                    <a:pt x="1248" y="2580"/>
                  </a:lnTo>
                  <a:lnTo>
                    <a:pt x="1272" y="2568"/>
                  </a:lnTo>
                  <a:lnTo>
                    <a:pt x="1422" y="2418"/>
                  </a:lnTo>
                  <a:lnTo>
                    <a:pt x="1446" y="2388"/>
                  </a:lnTo>
                  <a:lnTo>
                    <a:pt x="1458" y="2376"/>
                  </a:lnTo>
                  <a:lnTo>
                    <a:pt x="1464" y="2364"/>
                  </a:lnTo>
                  <a:lnTo>
                    <a:pt x="1488" y="2328"/>
                  </a:lnTo>
                  <a:lnTo>
                    <a:pt x="1512" y="2280"/>
                  </a:lnTo>
                  <a:lnTo>
                    <a:pt x="1548" y="2226"/>
                  </a:lnTo>
                  <a:lnTo>
                    <a:pt x="1584" y="2178"/>
                  </a:lnTo>
                  <a:lnTo>
                    <a:pt x="1614" y="2136"/>
                  </a:lnTo>
                  <a:lnTo>
                    <a:pt x="1638" y="2118"/>
                  </a:lnTo>
                  <a:lnTo>
                    <a:pt x="1680" y="2094"/>
                  </a:lnTo>
                  <a:lnTo>
                    <a:pt x="1722" y="2064"/>
                  </a:lnTo>
                  <a:lnTo>
                    <a:pt x="1764" y="2040"/>
                  </a:lnTo>
                  <a:lnTo>
                    <a:pt x="1800" y="2028"/>
                  </a:lnTo>
                  <a:lnTo>
                    <a:pt x="1812" y="2028"/>
                  </a:lnTo>
                  <a:lnTo>
                    <a:pt x="1818" y="2022"/>
                  </a:lnTo>
                  <a:lnTo>
                    <a:pt x="1818" y="2010"/>
                  </a:lnTo>
                  <a:lnTo>
                    <a:pt x="1824" y="1986"/>
                  </a:lnTo>
                  <a:lnTo>
                    <a:pt x="1848" y="1938"/>
                  </a:lnTo>
                  <a:lnTo>
                    <a:pt x="1890" y="1896"/>
                  </a:lnTo>
                  <a:lnTo>
                    <a:pt x="1944" y="1854"/>
                  </a:lnTo>
                  <a:lnTo>
                    <a:pt x="2076" y="1722"/>
                  </a:lnTo>
                  <a:lnTo>
                    <a:pt x="2124" y="1680"/>
                  </a:lnTo>
                  <a:lnTo>
                    <a:pt x="2160" y="1650"/>
                  </a:lnTo>
                  <a:lnTo>
                    <a:pt x="2184" y="1638"/>
                  </a:lnTo>
                  <a:lnTo>
                    <a:pt x="2208" y="1620"/>
                  </a:lnTo>
                  <a:lnTo>
                    <a:pt x="2226" y="1608"/>
                  </a:lnTo>
                  <a:lnTo>
                    <a:pt x="2232" y="1590"/>
                  </a:lnTo>
                  <a:lnTo>
                    <a:pt x="2256" y="1578"/>
                  </a:lnTo>
                  <a:lnTo>
                    <a:pt x="2274" y="1572"/>
                  </a:lnTo>
                  <a:lnTo>
                    <a:pt x="2286" y="1572"/>
                  </a:lnTo>
                  <a:lnTo>
                    <a:pt x="2304" y="1566"/>
                  </a:lnTo>
                  <a:lnTo>
                    <a:pt x="2328" y="1554"/>
                  </a:lnTo>
                  <a:lnTo>
                    <a:pt x="2340" y="1542"/>
                  </a:lnTo>
                  <a:lnTo>
                    <a:pt x="2346" y="1524"/>
                  </a:lnTo>
                  <a:lnTo>
                    <a:pt x="2364" y="1506"/>
                  </a:lnTo>
                  <a:lnTo>
                    <a:pt x="2382" y="1494"/>
                  </a:lnTo>
                  <a:lnTo>
                    <a:pt x="2508" y="1368"/>
                  </a:lnTo>
                  <a:lnTo>
                    <a:pt x="2628" y="1260"/>
                  </a:lnTo>
                  <a:lnTo>
                    <a:pt x="2682" y="1206"/>
                  </a:lnTo>
                  <a:lnTo>
                    <a:pt x="2736" y="1158"/>
                  </a:lnTo>
                  <a:lnTo>
                    <a:pt x="2778" y="1116"/>
                  </a:lnTo>
                  <a:lnTo>
                    <a:pt x="3186" y="864"/>
                  </a:lnTo>
                  <a:lnTo>
                    <a:pt x="3606" y="648"/>
                  </a:lnTo>
                  <a:lnTo>
                    <a:pt x="4050" y="456"/>
                  </a:lnTo>
                  <a:lnTo>
                    <a:pt x="4506" y="294"/>
                  </a:lnTo>
                  <a:lnTo>
                    <a:pt x="4980" y="168"/>
                  </a:lnTo>
                  <a:lnTo>
                    <a:pt x="5466" y="78"/>
                  </a:lnTo>
                  <a:lnTo>
                    <a:pt x="5964" y="18"/>
                  </a:lnTo>
                  <a:lnTo>
                    <a:pt x="647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3" name="Freeform 19"/>
            <p:cNvSpPr>
              <a:spLocks/>
            </p:cNvSpPr>
            <p:nvPr/>
          </p:nvSpPr>
          <p:spPr bwMode="auto">
            <a:xfrm>
              <a:off x="1471874" y="4069955"/>
              <a:ext cx="588581" cy="601131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2814" y="2874"/>
                </a:cxn>
                <a:cxn ang="0">
                  <a:pos x="0" y="1032"/>
                </a:cxn>
                <a:cxn ang="0">
                  <a:pos x="0" y="942"/>
                </a:cxn>
                <a:cxn ang="0">
                  <a:pos x="6" y="942"/>
                </a:cxn>
                <a:cxn ang="0">
                  <a:pos x="36" y="912"/>
                </a:cxn>
                <a:cxn ang="0">
                  <a:pos x="72" y="864"/>
                </a:cxn>
                <a:cxn ang="0">
                  <a:pos x="114" y="816"/>
                </a:cxn>
                <a:cxn ang="0">
                  <a:pos x="144" y="780"/>
                </a:cxn>
                <a:cxn ang="0">
                  <a:pos x="168" y="756"/>
                </a:cxn>
                <a:cxn ang="0">
                  <a:pos x="198" y="720"/>
                </a:cxn>
                <a:cxn ang="0">
                  <a:pos x="228" y="678"/>
                </a:cxn>
                <a:cxn ang="0">
                  <a:pos x="252" y="636"/>
                </a:cxn>
                <a:cxn ang="0">
                  <a:pos x="276" y="600"/>
                </a:cxn>
                <a:cxn ang="0">
                  <a:pos x="294" y="588"/>
                </a:cxn>
                <a:cxn ang="0">
                  <a:pos x="318" y="576"/>
                </a:cxn>
                <a:cxn ang="0">
                  <a:pos x="468" y="426"/>
                </a:cxn>
                <a:cxn ang="0">
                  <a:pos x="492" y="396"/>
                </a:cxn>
                <a:cxn ang="0">
                  <a:pos x="504" y="384"/>
                </a:cxn>
                <a:cxn ang="0">
                  <a:pos x="510" y="372"/>
                </a:cxn>
                <a:cxn ang="0">
                  <a:pos x="534" y="336"/>
                </a:cxn>
                <a:cxn ang="0">
                  <a:pos x="558" y="288"/>
                </a:cxn>
                <a:cxn ang="0">
                  <a:pos x="594" y="234"/>
                </a:cxn>
                <a:cxn ang="0">
                  <a:pos x="630" y="186"/>
                </a:cxn>
                <a:cxn ang="0">
                  <a:pos x="660" y="144"/>
                </a:cxn>
                <a:cxn ang="0">
                  <a:pos x="684" y="126"/>
                </a:cxn>
                <a:cxn ang="0">
                  <a:pos x="726" y="102"/>
                </a:cxn>
                <a:cxn ang="0">
                  <a:pos x="768" y="72"/>
                </a:cxn>
                <a:cxn ang="0">
                  <a:pos x="810" y="48"/>
                </a:cxn>
                <a:cxn ang="0">
                  <a:pos x="846" y="36"/>
                </a:cxn>
                <a:cxn ang="0">
                  <a:pos x="852" y="36"/>
                </a:cxn>
                <a:cxn ang="0">
                  <a:pos x="858" y="30"/>
                </a:cxn>
                <a:cxn ang="0">
                  <a:pos x="864" y="18"/>
                </a:cxn>
                <a:cxn ang="0">
                  <a:pos x="870" y="0"/>
                </a:cxn>
              </a:cxnLst>
              <a:rect l="0" t="0" r="r" b="b"/>
              <a:pathLst>
                <a:path w="2814" h="2874">
                  <a:moveTo>
                    <a:pt x="870" y="0"/>
                  </a:moveTo>
                  <a:lnTo>
                    <a:pt x="2814" y="2874"/>
                  </a:lnTo>
                  <a:lnTo>
                    <a:pt x="0" y="1032"/>
                  </a:lnTo>
                  <a:lnTo>
                    <a:pt x="0" y="942"/>
                  </a:lnTo>
                  <a:lnTo>
                    <a:pt x="6" y="942"/>
                  </a:lnTo>
                  <a:lnTo>
                    <a:pt x="36" y="912"/>
                  </a:lnTo>
                  <a:lnTo>
                    <a:pt x="72" y="864"/>
                  </a:lnTo>
                  <a:lnTo>
                    <a:pt x="114" y="816"/>
                  </a:lnTo>
                  <a:lnTo>
                    <a:pt x="144" y="780"/>
                  </a:lnTo>
                  <a:lnTo>
                    <a:pt x="168" y="756"/>
                  </a:lnTo>
                  <a:lnTo>
                    <a:pt x="198" y="720"/>
                  </a:lnTo>
                  <a:lnTo>
                    <a:pt x="228" y="678"/>
                  </a:lnTo>
                  <a:lnTo>
                    <a:pt x="252" y="636"/>
                  </a:lnTo>
                  <a:lnTo>
                    <a:pt x="276" y="600"/>
                  </a:lnTo>
                  <a:lnTo>
                    <a:pt x="294" y="588"/>
                  </a:lnTo>
                  <a:lnTo>
                    <a:pt x="318" y="576"/>
                  </a:lnTo>
                  <a:lnTo>
                    <a:pt x="468" y="426"/>
                  </a:lnTo>
                  <a:lnTo>
                    <a:pt x="492" y="396"/>
                  </a:lnTo>
                  <a:lnTo>
                    <a:pt x="504" y="384"/>
                  </a:lnTo>
                  <a:lnTo>
                    <a:pt x="510" y="372"/>
                  </a:lnTo>
                  <a:lnTo>
                    <a:pt x="534" y="336"/>
                  </a:lnTo>
                  <a:lnTo>
                    <a:pt x="558" y="288"/>
                  </a:lnTo>
                  <a:lnTo>
                    <a:pt x="594" y="234"/>
                  </a:lnTo>
                  <a:lnTo>
                    <a:pt x="630" y="186"/>
                  </a:lnTo>
                  <a:lnTo>
                    <a:pt x="660" y="144"/>
                  </a:lnTo>
                  <a:lnTo>
                    <a:pt x="684" y="126"/>
                  </a:lnTo>
                  <a:lnTo>
                    <a:pt x="726" y="102"/>
                  </a:lnTo>
                  <a:lnTo>
                    <a:pt x="768" y="72"/>
                  </a:lnTo>
                  <a:lnTo>
                    <a:pt x="810" y="48"/>
                  </a:lnTo>
                  <a:lnTo>
                    <a:pt x="846" y="36"/>
                  </a:lnTo>
                  <a:lnTo>
                    <a:pt x="852" y="36"/>
                  </a:lnTo>
                  <a:lnTo>
                    <a:pt x="858" y="30"/>
                  </a:lnTo>
                  <a:lnTo>
                    <a:pt x="864" y="18"/>
                  </a:lnTo>
                  <a:lnTo>
                    <a:pt x="870" y="0"/>
                  </a:lnTo>
                  <a:close/>
                </a:path>
              </a:pathLst>
            </a:custGeom>
            <a:gradFill>
              <a:gsLst>
                <a:gs pos="2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Прямоугольник 121"/>
          <p:cNvSpPr/>
          <p:nvPr/>
        </p:nvSpPr>
        <p:spPr>
          <a:xfrm rot="10800000" flipV="1">
            <a:off x="1962133" y="2349635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121"/>
          <p:cNvSpPr/>
          <p:nvPr/>
        </p:nvSpPr>
        <p:spPr>
          <a:xfrm rot="10800000" flipV="1">
            <a:off x="5500679" y="2349635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44"/>
          <p:cNvSpPr txBox="1">
            <a:spLocks noChangeArrowheads="1"/>
          </p:cNvSpPr>
          <p:nvPr/>
        </p:nvSpPr>
        <p:spPr bwMode="auto">
          <a:xfrm>
            <a:off x="2438385" y="1345042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A</a:t>
            </a:r>
            <a:endParaRPr lang="ru-RU" sz="7000" b="1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>
            <a:off x="5919782" y="1345042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</a:t>
            </a:r>
            <a:endParaRPr lang="ru-RU" sz="70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121"/>
          <p:cNvSpPr/>
          <p:nvPr/>
        </p:nvSpPr>
        <p:spPr>
          <a:xfrm rot="10800000" flipV="1">
            <a:off x="1885943" y="5226200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44"/>
          <p:cNvSpPr txBox="1">
            <a:spLocks noChangeArrowheads="1"/>
          </p:cNvSpPr>
          <p:nvPr/>
        </p:nvSpPr>
        <p:spPr bwMode="auto">
          <a:xfrm>
            <a:off x="2362195" y="4221607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endParaRPr lang="ru-RU" sz="7000" b="1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121"/>
          <p:cNvSpPr/>
          <p:nvPr/>
        </p:nvSpPr>
        <p:spPr>
          <a:xfrm rot="10800000" flipV="1">
            <a:off x="5257793" y="5409912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44"/>
          <p:cNvSpPr txBox="1">
            <a:spLocks noChangeArrowheads="1"/>
          </p:cNvSpPr>
          <p:nvPr/>
        </p:nvSpPr>
        <p:spPr bwMode="auto">
          <a:xfrm>
            <a:off x="5734045" y="4405319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</a:t>
            </a:r>
            <a:endParaRPr lang="ru-RU" sz="7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9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1342539" y="969067"/>
            <a:ext cx="6547476" cy="5503192"/>
            <a:chOff x="1071538" y="562311"/>
            <a:chExt cx="3469995" cy="2916553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1071538" y="562311"/>
              <a:ext cx="3469995" cy="2916553"/>
            </a:xfrm>
            <a:custGeom>
              <a:avLst/>
              <a:gdLst/>
              <a:ahLst/>
              <a:cxnLst>
                <a:cxn ang="0">
                  <a:pos x="9054" y="150"/>
                </a:cxn>
                <a:cxn ang="0">
                  <a:pos x="9138" y="198"/>
                </a:cxn>
                <a:cxn ang="0">
                  <a:pos x="9246" y="276"/>
                </a:cxn>
                <a:cxn ang="0">
                  <a:pos x="9540" y="456"/>
                </a:cxn>
                <a:cxn ang="0">
                  <a:pos x="9618" y="570"/>
                </a:cxn>
                <a:cxn ang="0">
                  <a:pos x="9750" y="618"/>
                </a:cxn>
                <a:cxn ang="0">
                  <a:pos x="9864" y="684"/>
                </a:cxn>
                <a:cxn ang="0">
                  <a:pos x="9942" y="738"/>
                </a:cxn>
                <a:cxn ang="0">
                  <a:pos x="10056" y="816"/>
                </a:cxn>
                <a:cxn ang="0">
                  <a:pos x="10188" y="924"/>
                </a:cxn>
                <a:cxn ang="0">
                  <a:pos x="10290" y="996"/>
                </a:cxn>
                <a:cxn ang="0">
                  <a:pos x="10350" y="1086"/>
                </a:cxn>
                <a:cxn ang="0">
                  <a:pos x="10470" y="1152"/>
                </a:cxn>
                <a:cxn ang="0">
                  <a:pos x="10920" y="1254"/>
                </a:cxn>
                <a:cxn ang="0">
                  <a:pos x="14394" y="3564"/>
                </a:cxn>
                <a:cxn ang="0">
                  <a:pos x="15120" y="7896"/>
                </a:cxn>
                <a:cxn ang="0">
                  <a:pos x="14940" y="12216"/>
                </a:cxn>
                <a:cxn ang="0">
                  <a:pos x="15324" y="13908"/>
                </a:cxn>
                <a:cxn ang="0">
                  <a:pos x="13818" y="13632"/>
                </a:cxn>
                <a:cxn ang="0">
                  <a:pos x="13680" y="13530"/>
                </a:cxn>
                <a:cxn ang="0">
                  <a:pos x="13524" y="13506"/>
                </a:cxn>
                <a:cxn ang="0">
                  <a:pos x="13284" y="13428"/>
                </a:cxn>
                <a:cxn ang="0">
                  <a:pos x="13164" y="13380"/>
                </a:cxn>
                <a:cxn ang="0">
                  <a:pos x="13020" y="13302"/>
                </a:cxn>
                <a:cxn ang="0">
                  <a:pos x="12696" y="13134"/>
                </a:cxn>
                <a:cxn ang="0">
                  <a:pos x="12534" y="13044"/>
                </a:cxn>
                <a:cxn ang="0">
                  <a:pos x="12348" y="12894"/>
                </a:cxn>
                <a:cxn ang="0">
                  <a:pos x="12210" y="12888"/>
                </a:cxn>
                <a:cxn ang="0">
                  <a:pos x="12102" y="12792"/>
                </a:cxn>
                <a:cxn ang="0">
                  <a:pos x="11916" y="12624"/>
                </a:cxn>
                <a:cxn ang="0">
                  <a:pos x="11754" y="12558"/>
                </a:cxn>
                <a:cxn ang="0">
                  <a:pos x="11634" y="12444"/>
                </a:cxn>
                <a:cxn ang="0">
                  <a:pos x="11466" y="12336"/>
                </a:cxn>
                <a:cxn ang="0">
                  <a:pos x="10734" y="12480"/>
                </a:cxn>
                <a:cxn ang="0">
                  <a:pos x="7266" y="11610"/>
                </a:cxn>
                <a:cxn ang="0">
                  <a:pos x="4824" y="11652"/>
                </a:cxn>
                <a:cxn ang="0">
                  <a:pos x="4740" y="11580"/>
                </a:cxn>
                <a:cxn ang="0">
                  <a:pos x="4590" y="11436"/>
                </a:cxn>
                <a:cxn ang="0">
                  <a:pos x="4440" y="11334"/>
                </a:cxn>
                <a:cxn ang="0">
                  <a:pos x="4194" y="11292"/>
                </a:cxn>
                <a:cxn ang="0">
                  <a:pos x="4014" y="11220"/>
                </a:cxn>
                <a:cxn ang="0">
                  <a:pos x="3840" y="11100"/>
                </a:cxn>
                <a:cxn ang="0">
                  <a:pos x="3618" y="11028"/>
                </a:cxn>
                <a:cxn ang="0">
                  <a:pos x="3408" y="10890"/>
                </a:cxn>
                <a:cxn ang="0">
                  <a:pos x="1218" y="9930"/>
                </a:cxn>
                <a:cxn ang="0">
                  <a:pos x="258" y="5952"/>
                </a:cxn>
                <a:cxn ang="0">
                  <a:pos x="354" y="5856"/>
                </a:cxn>
                <a:cxn ang="0">
                  <a:pos x="504" y="5760"/>
                </a:cxn>
                <a:cxn ang="0">
                  <a:pos x="540" y="5628"/>
                </a:cxn>
                <a:cxn ang="0">
                  <a:pos x="624" y="5442"/>
                </a:cxn>
                <a:cxn ang="0">
                  <a:pos x="708" y="5298"/>
                </a:cxn>
                <a:cxn ang="0">
                  <a:pos x="828" y="5136"/>
                </a:cxn>
                <a:cxn ang="0">
                  <a:pos x="948" y="4986"/>
                </a:cxn>
                <a:cxn ang="0">
                  <a:pos x="1062" y="4872"/>
                </a:cxn>
                <a:cxn ang="0">
                  <a:pos x="1134" y="4710"/>
                </a:cxn>
                <a:cxn ang="0">
                  <a:pos x="1314" y="4578"/>
                </a:cxn>
                <a:cxn ang="0">
                  <a:pos x="1452" y="4440"/>
                </a:cxn>
                <a:cxn ang="0">
                  <a:pos x="2616" y="3360"/>
                </a:cxn>
                <a:cxn ang="0">
                  <a:pos x="5610" y="1314"/>
                </a:cxn>
              </a:cxnLst>
              <a:rect l="0" t="0" r="r" b="b"/>
              <a:pathLst>
                <a:path w="16590" h="13944">
                  <a:moveTo>
                    <a:pt x="8124" y="0"/>
                  </a:moveTo>
                  <a:lnTo>
                    <a:pt x="8406" y="12"/>
                  </a:lnTo>
                  <a:lnTo>
                    <a:pt x="8682" y="54"/>
                  </a:lnTo>
                  <a:lnTo>
                    <a:pt x="8946" y="114"/>
                  </a:lnTo>
                  <a:lnTo>
                    <a:pt x="8952" y="120"/>
                  </a:lnTo>
                  <a:lnTo>
                    <a:pt x="8958" y="114"/>
                  </a:lnTo>
                  <a:lnTo>
                    <a:pt x="8958" y="120"/>
                  </a:lnTo>
                  <a:lnTo>
                    <a:pt x="8970" y="120"/>
                  </a:lnTo>
                  <a:lnTo>
                    <a:pt x="9024" y="138"/>
                  </a:lnTo>
                  <a:lnTo>
                    <a:pt x="9036" y="138"/>
                  </a:lnTo>
                  <a:lnTo>
                    <a:pt x="9036" y="144"/>
                  </a:lnTo>
                  <a:lnTo>
                    <a:pt x="9042" y="144"/>
                  </a:lnTo>
                  <a:lnTo>
                    <a:pt x="9048" y="150"/>
                  </a:lnTo>
                  <a:lnTo>
                    <a:pt x="9054" y="150"/>
                  </a:lnTo>
                  <a:lnTo>
                    <a:pt x="9060" y="156"/>
                  </a:lnTo>
                  <a:lnTo>
                    <a:pt x="9066" y="156"/>
                  </a:lnTo>
                  <a:lnTo>
                    <a:pt x="9078" y="162"/>
                  </a:lnTo>
                  <a:lnTo>
                    <a:pt x="9084" y="168"/>
                  </a:lnTo>
                  <a:lnTo>
                    <a:pt x="9090" y="168"/>
                  </a:lnTo>
                  <a:lnTo>
                    <a:pt x="9102" y="174"/>
                  </a:lnTo>
                  <a:lnTo>
                    <a:pt x="9114" y="174"/>
                  </a:lnTo>
                  <a:lnTo>
                    <a:pt x="9114" y="180"/>
                  </a:lnTo>
                  <a:lnTo>
                    <a:pt x="9120" y="180"/>
                  </a:lnTo>
                  <a:lnTo>
                    <a:pt x="9120" y="186"/>
                  </a:lnTo>
                  <a:lnTo>
                    <a:pt x="9126" y="186"/>
                  </a:lnTo>
                  <a:lnTo>
                    <a:pt x="9126" y="192"/>
                  </a:lnTo>
                  <a:lnTo>
                    <a:pt x="9132" y="192"/>
                  </a:lnTo>
                  <a:lnTo>
                    <a:pt x="9138" y="198"/>
                  </a:lnTo>
                  <a:lnTo>
                    <a:pt x="9144" y="198"/>
                  </a:lnTo>
                  <a:lnTo>
                    <a:pt x="9144" y="204"/>
                  </a:lnTo>
                  <a:lnTo>
                    <a:pt x="9156" y="204"/>
                  </a:lnTo>
                  <a:lnTo>
                    <a:pt x="9162" y="210"/>
                  </a:lnTo>
                  <a:lnTo>
                    <a:pt x="9174" y="216"/>
                  </a:lnTo>
                  <a:lnTo>
                    <a:pt x="9180" y="222"/>
                  </a:lnTo>
                  <a:lnTo>
                    <a:pt x="9192" y="222"/>
                  </a:lnTo>
                  <a:lnTo>
                    <a:pt x="9198" y="228"/>
                  </a:lnTo>
                  <a:lnTo>
                    <a:pt x="9222" y="240"/>
                  </a:lnTo>
                  <a:lnTo>
                    <a:pt x="9228" y="246"/>
                  </a:lnTo>
                  <a:lnTo>
                    <a:pt x="9234" y="246"/>
                  </a:lnTo>
                  <a:lnTo>
                    <a:pt x="9234" y="282"/>
                  </a:lnTo>
                  <a:lnTo>
                    <a:pt x="9246" y="282"/>
                  </a:lnTo>
                  <a:lnTo>
                    <a:pt x="9246" y="276"/>
                  </a:lnTo>
                  <a:lnTo>
                    <a:pt x="9258" y="276"/>
                  </a:lnTo>
                  <a:lnTo>
                    <a:pt x="9264" y="282"/>
                  </a:lnTo>
                  <a:lnTo>
                    <a:pt x="9270" y="282"/>
                  </a:lnTo>
                  <a:lnTo>
                    <a:pt x="9282" y="294"/>
                  </a:lnTo>
                  <a:lnTo>
                    <a:pt x="9486" y="420"/>
                  </a:lnTo>
                  <a:lnTo>
                    <a:pt x="9492" y="426"/>
                  </a:lnTo>
                  <a:lnTo>
                    <a:pt x="9516" y="426"/>
                  </a:lnTo>
                  <a:lnTo>
                    <a:pt x="9516" y="432"/>
                  </a:lnTo>
                  <a:lnTo>
                    <a:pt x="9528" y="432"/>
                  </a:lnTo>
                  <a:lnTo>
                    <a:pt x="9528" y="438"/>
                  </a:lnTo>
                  <a:lnTo>
                    <a:pt x="9534" y="438"/>
                  </a:lnTo>
                  <a:lnTo>
                    <a:pt x="9534" y="444"/>
                  </a:lnTo>
                  <a:lnTo>
                    <a:pt x="9540" y="450"/>
                  </a:lnTo>
                  <a:lnTo>
                    <a:pt x="9540" y="456"/>
                  </a:lnTo>
                  <a:lnTo>
                    <a:pt x="9534" y="462"/>
                  </a:lnTo>
                  <a:lnTo>
                    <a:pt x="9534" y="474"/>
                  </a:lnTo>
                  <a:lnTo>
                    <a:pt x="9546" y="474"/>
                  </a:lnTo>
                  <a:lnTo>
                    <a:pt x="9546" y="504"/>
                  </a:lnTo>
                  <a:lnTo>
                    <a:pt x="9558" y="504"/>
                  </a:lnTo>
                  <a:lnTo>
                    <a:pt x="9558" y="516"/>
                  </a:lnTo>
                  <a:lnTo>
                    <a:pt x="9570" y="522"/>
                  </a:lnTo>
                  <a:lnTo>
                    <a:pt x="9582" y="534"/>
                  </a:lnTo>
                  <a:lnTo>
                    <a:pt x="9588" y="534"/>
                  </a:lnTo>
                  <a:lnTo>
                    <a:pt x="9588" y="558"/>
                  </a:lnTo>
                  <a:lnTo>
                    <a:pt x="9594" y="564"/>
                  </a:lnTo>
                  <a:lnTo>
                    <a:pt x="9600" y="564"/>
                  </a:lnTo>
                  <a:lnTo>
                    <a:pt x="9600" y="570"/>
                  </a:lnTo>
                  <a:lnTo>
                    <a:pt x="9618" y="570"/>
                  </a:lnTo>
                  <a:lnTo>
                    <a:pt x="9630" y="576"/>
                  </a:lnTo>
                  <a:lnTo>
                    <a:pt x="9636" y="582"/>
                  </a:lnTo>
                  <a:lnTo>
                    <a:pt x="9642" y="582"/>
                  </a:lnTo>
                  <a:lnTo>
                    <a:pt x="9654" y="588"/>
                  </a:lnTo>
                  <a:lnTo>
                    <a:pt x="9666" y="588"/>
                  </a:lnTo>
                  <a:lnTo>
                    <a:pt x="9672" y="582"/>
                  </a:lnTo>
                  <a:lnTo>
                    <a:pt x="9678" y="582"/>
                  </a:lnTo>
                  <a:lnTo>
                    <a:pt x="9684" y="588"/>
                  </a:lnTo>
                  <a:lnTo>
                    <a:pt x="9684" y="594"/>
                  </a:lnTo>
                  <a:lnTo>
                    <a:pt x="9690" y="594"/>
                  </a:lnTo>
                  <a:lnTo>
                    <a:pt x="9690" y="600"/>
                  </a:lnTo>
                  <a:lnTo>
                    <a:pt x="9738" y="600"/>
                  </a:lnTo>
                  <a:lnTo>
                    <a:pt x="9750" y="612"/>
                  </a:lnTo>
                  <a:lnTo>
                    <a:pt x="9750" y="618"/>
                  </a:lnTo>
                  <a:lnTo>
                    <a:pt x="9756" y="624"/>
                  </a:lnTo>
                  <a:lnTo>
                    <a:pt x="9780" y="636"/>
                  </a:lnTo>
                  <a:lnTo>
                    <a:pt x="9786" y="636"/>
                  </a:lnTo>
                  <a:lnTo>
                    <a:pt x="9798" y="642"/>
                  </a:lnTo>
                  <a:lnTo>
                    <a:pt x="9804" y="642"/>
                  </a:lnTo>
                  <a:lnTo>
                    <a:pt x="9804" y="648"/>
                  </a:lnTo>
                  <a:lnTo>
                    <a:pt x="9816" y="660"/>
                  </a:lnTo>
                  <a:lnTo>
                    <a:pt x="9822" y="660"/>
                  </a:lnTo>
                  <a:lnTo>
                    <a:pt x="9828" y="654"/>
                  </a:lnTo>
                  <a:lnTo>
                    <a:pt x="9834" y="654"/>
                  </a:lnTo>
                  <a:lnTo>
                    <a:pt x="9840" y="660"/>
                  </a:lnTo>
                  <a:lnTo>
                    <a:pt x="9846" y="660"/>
                  </a:lnTo>
                  <a:lnTo>
                    <a:pt x="9846" y="666"/>
                  </a:lnTo>
                  <a:lnTo>
                    <a:pt x="9864" y="684"/>
                  </a:lnTo>
                  <a:lnTo>
                    <a:pt x="9870" y="684"/>
                  </a:lnTo>
                  <a:lnTo>
                    <a:pt x="9882" y="690"/>
                  </a:lnTo>
                  <a:lnTo>
                    <a:pt x="9888" y="702"/>
                  </a:lnTo>
                  <a:lnTo>
                    <a:pt x="9888" y="714"/>
                  </a:lnTo>
                  <a:lnTo>
                    <a:pt x="9894" y="720"/>
                  </a:lnTo>
                  <a:lnTo>
                    <a:pt x="9900" y="720"/>
                  </a:lnTo>
                  <a:lnTo>
                    <a:pt x="9906" y="714"/>
                  </a:lnTo>
                  <a:lnTo>
                    <a:pt x="9912" y="714"/>
                  </a:lnTo>
                  <a:lnTo>
                    <a:pt x="9918" y="720"/>
                  </a:lnTo>
                  <a:lnTo>
                    <a:pt x="9918" y="726"/>
                  </a:lnTo>
                  <a:lnTo>
                    <a:pt x="9924" y="726"/>
                  </a:lnTo>
                  <a:lnTo>
                    <a:pt x="9936" y="732"/>
                  </a:lnTo>
                  <a:lnTo>
                    <a:pt x="9942" y="732"/>
                  </a:lnTo>
                  <a:lnTo>
                    <a:pt x="9942" y="738"/>
                  </a:lnTo>
                  <a:lnTo>
                    <a:pt x="9948" y="744"/>
                  </a:lnTo>
                  <a:lnTo>
                    <a:pt x="9954" y="744"/>
                  </a:lnTo>
                  <a:lnTo>
                    <a:pt x="9960" y="750"/>
                  </a:lnTo>
                  <a:lnTo>
                    <a:pt x="9972" y="756"/>
                  </a:lnTo>
                  <a:lnTo>
                    <a:pt x="9978" y="762"/>
                  </a:lnTo>
                  <a:lnTo>
                    <a:pt x="10008" y="762"/>
                  </a:lnTo>
                  <a:lnTo>
                    <a:pt x="10008" y="786"/>
                  </a:lnTo>
                  <a:lnTo>
                    <a:pt x="10014" y="792"/>
                  </a:lnTo>
                  <a:lnTo>
                    <a:pt x="10032" y="792"/>
                  </a:lnTo>
                  <a:lnTo>
                    <a:pt x="10032" y="798"/>
                  </a:lnTo>
                  <a:lnTo>
                    <a:pt x="10038" y="798"/>
                  </a:lnTo>
                  <a:lnTo>
                    <a:pt x="10038" y="804"/>
                  </a:lnTo>
                  <a:lnTo>
                    <a:pt x="10050" y="816"/>
                  </a:lnTo>
                  <a:lnTo>
                    <a:pt x="10056" y="816"/>
                  </a:lnTo>
                  <a:lnTo>
                    <a:pt x="10062" y="822"/>
                  </a:lnTo>
                  <a:lnTo>
                    <a:pt x="10068" y="822"/>
                  </a:lnTo>
                  <a:lnTo>
                    <a:pt x="10068" y="840"/>
                  </a:lnTo>
                  <a:lnTo>
                    <a:pt x="10074" y="852"/>
                  </a:lnTo>
                  <a:lnTo>
                    <a:pt x="10080" y="858"/>
                  </a:lnTo>
                  <a:lnTo>
                    <a:pt x="10092" y="858"/>
                  </a:lnTo>
                  <a:lnTo>
                    <a:pt x="10098" y="852"/>
                  </a:lnTo>
                  <a:lnTo>
                    <a:pt x="10104" y="852"/>
                  </a:lnTo>
                  <a:lnTo>
                    <a:pt x="10110" y="858"/>
                  </a:lnTo>
                  <a:lnTo>
                    <a:pt x="10116" y="870"/>
                  </a:lnTo>
                  <a:lnTo>
                    <a:pt x="10116" y="876"/>
                  </a:lnTo>
                  <a:lnTo>
                    <a:pt x="10122" y="876"/>
                  </a:lnTo>
                  <a:lnTo>
                    <a:pt x="10170" y="924"/>
                  </a:lnTo>
                  <a:lnTo>
                    <a:pt x="10188" y="924"/>
                  </a:lnTo>
                  <a:lnTo>
                    <a:pt x="10200" y="936"/>
                  </a:lnTo>
                  <a:lnTo>
                    <a:pt x="10200" y="942"/>
                  </a:lnTo>
                  <a:lnTo>
                    <a:pt x="10224" y="942"/>
                  </a:lnTo>
                  <a:lnTo>
                    <a:pt x="10230" y="936"/>
                  </a:lnTo>
                  <a:lnTo>
                    <a:pt x="10230" y="930"/>
                  </a:lnTo>
                  <a:lnTo>
                    <a:pt x="10236" y="930"/>
                  </a:lnTo>
                  <a:lnTo>
                    <a:pt x="10242" y="936"/>
                  </a:lnTo>
                  <a:lnTo>
                    <a:pt x="10242" y="948"/>
                  </a:lnTo>
                  <a:lnTo>
                    <a:pt x="10248" y="960"/>
                  </a:lnTo>
                  <a:lnTo>
                    <a:pt x="10248" y="966"/>
                  </a:lnTo>
                  <a:lnTo>
                    <a:pt x="10254" y="966"/>
                  </a:lnTo>
                  <a:lnTo>
                    <a:pt x="10266" y="978"/>
                  </a:lnTo>
                  <a:lnTo>
                    <a:pt x="10272" y="978"/>
                  </a:lnTo>
                  <a:lnTo>
                    <a:pt x="10290" y="996"/>
                  </a:lnTo>
                  <a:lnTo>
                    <a:pt x="10302" y="1002"/>
                  </a:lnTo>
                  <a:lnTo>
                    <a:pt x="10302" y="1008"/>
                  </a:lnTo>
                  <a:lnTo>
                    <a:pt x="10308" y="1014"/>
                  </a:lnTo>
                  <a:lnTo>
                    <a:pt x="10314" y="1026"/>
                  </a:lnTo>
                  <a:lnTo>
                    <a:pt x="10314" y="1044"/>
                  </a:lnTo>
                  <a:lnTo>
                    <a:pt x="10326" y="1044"/>
                  </a:lnTo>
                  <a:lnTo>
                    <a:pt x="10338" y="1056"/>
                  </a:lnTo>
                  <a:lnTo>
                    <a:pt x="10338" y="1062"/>
                  </a:lnTo>
                  <a:lnTo>
                    <a:pt x="10344" y="1062"/>
                  </a:lnTo>
                  <a:lnTo>
                    <a:pt x="10356" y="1068"/>
                  </a:lnTo>
                  <a:lnTo>
                    <a:pt x="10356" y="1080"/>
                  </a:lnTo>
                  <a:lnTo>
                    <a:pt x="10344" y="1080"/>
                  </a:lnTo>
                  <a:lnTo>
                    <a:pt x="10344" y="1086"/>
                  </a:lnTo>
                  <a:lnTo>
                    <a:pt x="10350" y="1086"/>
                  </a:lnTo>
                  <a:lnTo>
                    <a:pt x="10356" y="1092"/>
                  </a:lnTo>
                  <a:lnTo>
                    <a:pt x="10374" y="1098"/>
                  </a:lnTo>
                  <a:lnTo>
                    <a:pt x="10386" y="1098"/>
                  </a:lnTo>
                  <a:lnTo>
                    <a:pt x="10398" y="1104"/>
                  </a:lnTo>
                  <a:lnTo>
                    <a:pt x="10404" y="1104"/>
                  </a:lnTo>
                  <a:lnTo>
                    <a:pt x="10410" y="1098"/>
                  </a:lnTo>
                  <a:lnTo>
                    <a:pt x="10416" y="1098"/>
                  </a:lnTo>
                  <a:lnTo>
                    <a:pt x="10422" y="1110"/>
                  </a:lnTo>
                  <a:lnTo>
                    <a:pt x="10422" y="1128"/>
                  </a:lnTo>
                  <a:lnTo>
                    <a:pt x="10428" y="1134"/>
                  </a:lnTo>
                  <a:lnTo>
                    <a:pt x="10428" y="1140"/>
                  </a:lnTo>
                  <a:lnTo>
                    <a:pt x="10440" y="1140"/>
                  </a:lnTo>
                  <a:lnTo>
                    <a:pt x="10452" y="1152"/>
                  </a:lnTo>
                  <a:lnTo>
                    <a:pt x="10470" y="1152"/>
                  </a:lnTo>
                  <a:lnTo>
                    <a:pt x="10476" y="1158"/>
                  </a:lnTo>
                  <a:lnTo>
                    <a:pt x="10482" y="1170"/>
                  </a:lnTo>
                  <a:lnTo>
                    <a:pt x="10506" y="1194"/>
                  </a:lnTo>
                  <a:lnTo>
                    <a:pt x="10518" y="1200"/>
                  </a:lnTo>
                  <a:lnTo>
                    <a:pt x="10530" y="1212"/>
                  </a:lnTo>
                  <a:lnTo>
                    <a:pt x="10554" y="1224"/>
                  </a:lnTo>
                  <a:lnTo>
                    <a:pt x="10566" y="1236"/>
                  </a:lnTo>
                  <a:lnTo>
                    <a:pt x="10602" y="1260"/>
                  </a:lnTo>
                  <a:lnTo>
                    <a:pt x="10632" y="1290"/>
                  </a:lnTo>
                  <a:lnTo>
                    <a:pt x="10632" y="1284"/>
                  </a:lnTo>
                  <a:lnTo>
                    <a:pt x="10638" y="1284"/>
                  </a:lnTo>
                  <a:lnTo>
                    <a:pt x="10644" y="1290"/>
                  </a:lnTo>
                  <a:lnTo>
                    <a:pt x="10650" y="1284"/>
                  </a:lnTo>
                  <a:lnTo>
                    <a:pt x="10920" y="1254"/>
                  </a:lnTo>
                  <a:lnTo>
                    <a:pt x="11190" y="1242"/>
                  </a:lnTo>
                  <a:lnTo>
                    <a:pt x="11532" y="1260"/>
                  </a:lnTo>
                  <a:lnTo>
                    <a:pt x="11868" y="1308"/>
                  </a:lnTo>
                  <a:lnTo>
                    <a:pt x="12186" y="1392"/>
                  </a:lnTo>
                  <a:lnTo>
                    <a:pt x="12498" y="1500"/>
                  </a:lnTo>
                  <a:lnTo>
                    <a:pt x="12792" y="1638"/>
                  </a:lnTo>
                  <a:lnTo>
                    <a:pt x="13068" y="1806"/>
                  </a:lnTo>
                  <a:lnTo>
                    <a:pt x="13326" y="1998"/>
                  </a:lnTo>
                  <a:lnTo>
                    <a:pt x="13560" y="2208"/>
                  </a:lnTo>
                  <a:lnTo>
                    <a:pt x="13776" y="2442"/>
                  </a:lnTo>
                  <a:lnTo>
                    <a:pt x="13974" y="2700"/>
                  </a:lnTo>
                  <a:lnTo>
                    <a:pt x="14142" y="2970"/>
                  </a:lnTo>
                  <a:lnTo>
                    <a:pt x="14280" y="3258"/>
                  </a:lnTo>
                  <a:lnTo>
                    <a:pt x="14394" y="3564"/>
                  </a:lnTo>
                  <a:lnTo>
                    <a:pt x="14478" y="3882"/>
                  </a:lnTo>
                  <a:lnTo>
                    <a:pt x="14526" y="4212"/>
                  </a:lnTo>
                  <a:lnTo>
                    <a:pt x="14544" y="4548"/>
                  </a:lnTo>
                  <a:lnTo>
                    <a:pt x="14532" y="4854"/>
                  </a:lnTo>
                  <a:lnTo>
                    <a:pt x="14490" y="5148"/>
                  </a:lnTo>
                  <a:lnTo>
                    <a:pt x="14424" y="5436"/>
                  </a:lnTo>
                  <a:lnTo>
                    <a:pt x="14604" y="5694"/>
                  </a:lnTo>
                  <a:lnTo>
                    <a:pt x="14760" y="5970"/>
                  </a:lnTo>
                  <a:lnTo>
                    <a:pt x="14892" y="6264"/>
                  </a:lnTo>
                  <a:lnTo>
                    <a:pt x="15000" y="6564"/>
                  </a:lnTo>
                  <a:lnTo>
                    <a:pt x="15078" y="6882"/>
                  </a:lnTo>
                  <a:lnTo>
                    <a:pt x="15120" y="7206"/>
                  </a:lnTo>
                  <a:lnTo>
                    <a:pt x="15138" y="7542"/>
                  </a:lnTo>
                  <a:lnTo>
                    <a:pt x="15120" y="7896"/>
                  </a:lnTo>
                  <a:lnTo>
                    <a:pt x="15066" y="8238"/>
                  </a:lnTo>
                  <a:lnTo>
                    <a:pt x="14982" y="8568"/>
                  </a:lnTo>
                  <a:lnTo>
                    <a:pt x="14868" y="8886"/>
                  </a:lnTo>
                  <a:lnTo>
                    <a:pt x="14724" y="9186"/>
                  </a:lnTo>
                  <a:lnTo>
                    <a:pt x="14550" y="9474"/>
                  </a:lnTo>
                  <a:lnTo>
                    <a:pt x="14352" y="9744"/>
                  </a:lnTo>
                  <a:lnTo>
                    <a:pt x="14130" y="9990"/>
                  </a:lnTo>
                  <a:lnTo>
                    <a:pt x="13884" y="10218"/>
                  </a:lnTo>
                  <a:lnTo>
                    <a:pt x="14022" y="10548"/>
                  </a:lnTo>
                  <a:lnTo>
                    <a:pt x="14178" y="10884"/>
                  </a:lnTo>
                  <a:lnTo>
                    <a:pt x="14346" y="11220"/>
                  </a:lnTo>
                  <a:lnTo>
                    <a:pt x="14526" y="11556"/>
                  </a:lnTo>
                  <a:lnTo>
                    <a:pt x="14724" y="11886"/>
                  </a:lnTo>
                  <a:lnTo>
                    <a:pt x="14940" y="12216"/>
                  </a:lnTo>
                  <a:lnTo>
                    <a:pt x="15168" y="12534"/>
                  </a:lnTo>
                  <a:lnTo>
                    <a:pt x="15420" y="12840"/>
                  </a:lnTo>
                  <a:lnTo>
                    <a:pt x="15684" y="13140"/>
                  </a:lnTo>
                  <a:lnTo>
                    <a:pt x="15966" y="13422"/>
                  </a:lnTo>
                  <a:lnTo>
                    <a:pt x="16266" y="13686"/>
                  </a:lnTo>
                  <a:lnTo>
                    <a:pt x="16590" y="13932"/>
                  </a:lnTo>
                  <a:lnTo>
                    <a:pt x="16572" y="13932"/>
                  </a:lnTo>
                  <a:lnTo>
                    <a:pt x="16518" y="13938"/>
                  </a:lnTo>
                  <a:lnTo>
                    <a:pt x="16428" y="13938"/>
                  </a:lnTo>
                  <a:lnTo>
                    <a:pt x="16308" y="13944"/>
                  </a:lnTo>
                  <a:lnTo>
                    <a:pt x="15984" y="13944"/>
                  </a:lnTo>
                  <a:lnTo>
                    <a:pt x="15786" y="13938"/>
                  </a:lnTo>
                  <a:lnTo>
                    <a:pt x="15564" y="13926"/>
                  </a:lnTo>
                  <a:lnTo>
                    <a:pt x="15324" y="13908"/>
                  </a:lnTo>
                  <a:lnTo>
                    <a:pt x="15066" y="13884"/>
                  </a:lnTo>
                  <a:lnTo>
                    <a:pt x="14796" y="13848"/>
                  </a:lnTo>
                  <a:lnTo>
                    <a:pt x="14514" y="13806"/>
                  </a:lnTo>
                  <a:lnTo>
                    <a:pt x="14220" y="13752"/>
                  </a:lnTo>
                  <a:lnTo>
                    <a:pt x="13920" y="13686"/>
                  </a:lnTo>
                  <a:lnTo>
                    <a:pt x="13920" y="13680"/>
                  </a:lnTo>
                  <a:lnTo>
                    <a:pt x="13896" y="13680"/>
                  </a:lnTo>
                  <a:lnTo>
                    <a:pt x="13890" y="13674"/>
                  </a:lnTo>
                  <a:lnTo>
                    <a:pt x="13890" y="13668"/>
                  </a:lnTo>
                  <a:lnTo>
                    <a:pt x="13884" y="13662"/>
                  </a:lnTo>
                  <a:lnTo>
                    <a:pt x="13872" y="13656"/>
                  </a:lnTo>
                  <a:lnTo>
                    <a:pt x="13836" y="13644"/>
                  </a:lnTo>
                  <a:lnTo>
                    <a:pt x="13824" y="13638"/>
                  </a:lnTo>
                  <a:lnTo>
                    <a:pt x="13818" y="13632"/>
                  </a:lnTo>
                  <a:lnTo>
                    <a:pt x="13812" y="13632"/>
                  </a:lnTo>
                  <a:lnTo>
                    <a:pt x="13812" y="13620"/>
                  </a:lnTo>
                  <a:lnTo>
                    <a:pt x="13806" y="13602"/>
                  </a:lnTo>
                  <a:lnTo>
                    <a:pt x="13806" y="13572"/>
                  </a:lnTo>
                  <a:lnTo>
                    <a:pt x="13782" y="13560"/>
                  </a:lnTo>
                  <a:lnTo>
                    <a:pt x="13776" y="13554"/>
                  </a:lnTo>
                  <a:lnTo>
                    <a:pt x="13764" y="13554"/>
                  </a:lnTo>
                  <a:lnTo>
                    <a:pt x="13758" y="13542"/>
                  </a:lnTo>
                  <a:lnTo>
                    <a:pt x="13752" y="13536"/>
                  </a:lnTo>
                  <a:lnTo>
                    <a:pt x="13740" y="13542"/>
                  </a:lnTo>
                  <a:lnTo>
                    <a:pt x="13716" y="13542"/>
                  </a:lnTo>
                  <a:lnTo>
                    <a:pt x="13704" y="13548"/>
                  </a:lnTo>
                  <a:lnTo>
                    <a:pt x="13692" y="13536"/>
                  </a:lnTo>
                  <a:lnTo>
                    <a:pt x="13680" y="13530"/>
                  </a:lnTo>
                  <a:lnTo>
                    <a:pt x="13662" y="13524"/>
                  </a:lnTo>
                  <a:lnTo>
                    <a:pt x="13632" y="13524"/>
                  </a:lnTo>
                  <a:lnTo>
                    <a:pt x="13626" y="13530"/>
                  </a:lnTo>
                  <a:lnTo>
                    <a:pt x="13614" y="13536"/>
                  </a:lnTo>
                  <a:lnTo>
                    <a:pt x="13608" y="13536"/>
                  </a:lnTo>
                  <a:lnTo>
                    <a:pt x="13596" y="13542"/>
                  </a:lnTo>
                  <a:lnTo>
                    <a:pt x="13590" y="13548"/>
                  </a:lnTo>
                  <a:lnTo>
                    <a:pt x="13578" y="13542"/>
                  </a:lnTo>
                  <a:lnTo>
                    <a:pt x="13566" y="13530"/>
                  </a:lnTo>
                  <a:lnTo>
                    <a:pt x="13566" y="13518"/>
                  </a:lnTo>
                  <a:lnTo>
                    <a:pt x="13560" y="13518"/>
                  </a:lnTo>
                  <a:lnTo>
                    <a:pt x="13554" y="13512"/>
                  </a:lnTo>
                  <a:lnTo>
                    <a:pt x="13542" y="13512"/>
                  </a:lnTo>
                  <a:lnTo>
                    <a:pt x="13524" y="13506"/>
                  </a:lnTo>
                  <a:lnTo>
                    <a:pt x="13482" y="13506"/>
                  </a:lnTo>
                  <a:lnTo>
                    <a:pt x="13452" y="13512"/>
                  </a:lnTo>
                  <a:lnTo>
                    <a:pt x="13434" y="13512"/>
                  </a:lnTo>
                  <a:lnTo>
                    <a:pt x="13422" y="13500"/>
                  </a:lnTo>
                  <a:lnTo>
                    <a:pt x="13410" y="13482"/>
                  </a:lnTo>
                  <a:lnTo>
                    <a:pt x="13398" y="13470"/>
                  </a:lnTo>
                  <a:lnTo>
                    <a:pt x="13386" y="13464"/>
                  </a:lnTo>
                  <a:lnTo>
                    <a:pt x="13380" y="13458"/>
                  </a:lnTo>
                  <a:lnTo>
                    <a:pt x="13362" y="13458"/>
                  </a:lnTo>
                  <a:lnTo>
                    <a:pt x="13344" y="13452"/>
                  </a:lnTo>
                  <a:lnTo>
                    <a:pt x="13326" y="13452"/>
                  </a:lnTo>
                  <a:lnTo>
                    <a:pt x="13302" y="13440"/>
                  </a:lnTo>
                  <a:lnTo>
                    <a:pt x="13296" y="13434"/>
                  </a:lnTo>
                  <a:lnTo>
                    <a:pt x="13284" y="13428"/>
                  </a:lnTo>
                  <a:lnTo>
                    <a:pt x="13278" y="13416"/>
                  </a:lnTo>
                  <a:lnTo>
                    <a:pt x="13266" y="13410"/>
                  </a:lnTo>
                  <a:lnTo>
                    <a:pt x="13260" y="13404"/>
                  </a:lnTo>
                  <a:lnTo>
                    <a:pt x="13248" y="13398"/>
                  </a:lnTo>
                  <a:lnTo>
                    <a:pt x="13242" y="13404"/>
                  </a:lnTo>
                  <a:lnTo>
                    <a:pt x="13230" y="13410"/>
                  </a:lnTo>
                  <a:lnTo>
                    <a:pt x="13224" y="13416"/>
                  </a:lnTo>
                  <a:lnTo>
                    <a:pt x="13206" y="13416"/>
                  </a:lnTo>
                  <a:lnTo>
                    <a:pt x="13194" y="13410"/>
                  </a:lnTo>
                  <a:lnTo>
                    <a:pt x="13188" y="13404"/>
                  </a:lnTo>
                  <a:lnTo>
                    <a:pt x="13176" y="13398"/>
                  </a:lnTo>
                  <a:lnTo>
                    <a:pt x="13176" y="13392"/>
                  </a:lnTo>
                  <a:lnTo>
                    <a:pt x="13170" y="13380"/>
                  </a:lnTo>
                  <a:lnTo>
                    <a:pt x="13164" y="13380"/>
                  </a:lnTo>
                  <a:lnTo>
                    <a:pt x="13152" y="13374"/>
                  </a:lnTo>
                  <a:lnTo>
                    <a:pt x="13140" y="13362"/>
                  </a:lnTo>
                  <a:lnTo>
                    <a:pt x="13128" y="13362"/>
                  </a:lnTo>
                  <a:lnTo>
                    <a:pt x="13116" y="13356"/>
                  </a:lnTo>
                  <a:lnTo>
                    <a:pt x="13104" y="13356"/>
                  </a:lnTo>
                  <a:lnTo>
                    <a:pt x="13098" y="13350"/>
                  </a:lnTo>
                  <a:lnTo>
                    <a:pt x="13092" y="13350"/>
                  </a:lnTo>
                  <a:lnTo>
                    <a:pt x="13068" y="13326"/>
                  </a:lnTo>
                  <a:lnTo>
                    <a:pt x="13068" y="13314"/>
                  </a:lnTo>
                  <a:lnTo>
                    <a:pt x="13062" y="13308"/>
                  </a:lnTo>
                  <a:lnTo>
                    <a:pt x="13056" y="13296"/>
                  </a:lnTo>
                  <a:lnTo>
                    <a:pt x="13050" y="13290"/>
                  </a:lnTo>
                  <a:lnTo>
                    <a:pt x="13032" y="13290"/>
                  </a:lnTo>
                  <a:lnTo>
                    <a:pt x="13020" y="13302"/>
                  </a:lnTo>
                  <a:lnTo>
                    <a:pt x="13008" y="13296"/>
                  </a:lnTo>
                  <a:lnTo>
                    <a:pt x="12996" y="13284"/>
                  </a:lnTo>
                  <a:lnTo>
                    <a:pt x="12972" y="13272"/>
                  </a:lnTo>
                  <a:lnTo>
                    <a:pt x="12948" y="13272"/>
                  </a:lnTo>
                  <a:lnTo>
                    <a:pt x="12918" y="13242"/>
                  </a:lnTo>
                  <a:lnTo>
                    <a:pt x="12888" y="13230"/>
                  </a:lnTo>
                  <a:lnTo>
                    <a:pt x="12852" y="13224"/>
                  </a:lnTo>
                  <a:lnTo>
                    <a:pt x="12840" y="13218"/>
                  </a:lnTo>
                  <a:lnTo>
                    <a:pt x="12786" y="13218"/>
                  </a:lnTo>
                  <a:lnTo>
                    <a:pt x="12774" y="13212"/>
                  </a:lnTo>
                  <a:lnTo>
                    <a:pt x="12774" y="13164"/>
                  </a:lnTo>
                  <a:lnTo>
                    <a:pt x="12762" y="13152"/>
                  </a:lnTo>
                  <a:lnTo>
                    <a:pt x="12714" y="13152"/>
                  </a:lnTo>
                  <a:lnTo>
                    <a:pt x="12696" y="13134"/>
                  </a:lnTo>
                  <a:lnTo>
                    <a:pt x="12696" y="13128"/>
                  </a:lnTo>
                  <a:lnTo>
                    <a:pt x="12690" y="13122"/>
                  </a:lnTo>
                  <a:lnTo>
                    <a:pt x="12684" y="13110"/>
                  </a:lnTo>
                  <a:lnTo>
                    <a:pt x="12672" y="13104"/>
                  </a:lnTo>
                  <a:lnTo>
                    <a:pt x="12654" y="13098"/>
                  </a:lnTo>
                  <a:lnTo>
                    <a:pt x="12642" y="13092"/>
                  </a:lnTo>
                  <a:lnTo>
                    <a:pt x="12630" y="13092"/>
                  </a:lnTo>
                  <a:lnTo>
                    <a:pt x="12630" y="13080"/>
                  </a:lnTo>
                  <a:lnTo>
                    <a:pt x="12624" y="13074"/>
                  </a:lnTo>
                  <a:lnTo>
                    <a:pt x="12612" y="13038"/>
                  </a:lnTo>
                  <a:lnTo>
                    <a:pt x="12600" y="13032"/>
                  </a:lnTo>
                  <a:lnTo>
                    <a:pt x="12594" y="13026"/>
                  </a:lnTo>
                  <a:lnTo>
                    <a:pt x="12552" y="13026"/>
                  </a:lnTo>
                  <a:lnTo>
                    <a:pt x="12534" y="13044"/>
                  </a:lnTo>
                  <a:lnTo>
                    <a:pt x="12528" y="13044"/>
                  </a:lnTo>
                  <a:lnTo>
                    <a:pt x="12522" y="13038"/>
                  </a:lnTo>
                  <a:lnTo>
                    <a:pt x="12516" y="13026"/>
                  </a:lnTo>
                  <a:lnTo>
                    <a:pt x="12504" y="13008"/>
                  </a:lnTo>
                  <a:lnTo>
                    <a:pt x="12498" y="12990"/>
                  </a:lnTo>
                  <a:lnTo>
                    <a:pt x="12486" y="12984"/>
                  </a:lnTo>
                  <a:lnTo>
                    <a:pt x="12474" y="12972"/>
                  </a:lnTo>
                  <a:lnTo>
                    <a:pt x="12456" y="12960"/>
                  </a:lnTo>
                  <a:lnTo>
                    <a:pt x="12444" y="12954"/>
                  </a:lnTo>
                  <a:lnTo>
                    <a:pt x="12426" y="12942"/>
                  </a:lnTo>
                  <a:lnTo>
                    <a:pt x="12414" y="12930"/>
                  </a:lnTo>
                  <a:lnTo>
                    <a:pt x="12378" y="12906"/>
                  </a:lnTo>
                  <a:lnTo>
                    <a:pt x="12354" y="12900"/>
                  </a:lnTo>
                  <a:lnTo>
                    <a:pt x="12348" y="12894"/>
                  </a:lnTo>
                  <a:lnTo>
                    <a:pt x="12336" y="12894"/>
                  </a:lnTo>
                  <a:lnTo>
                    <a:pt x="12324" y="12888"/>
                  </a:lnTo>
                  <a:lnTo>
                    <a:pt x="12312" y="12888"/>
                  </a:lnTo>
                  <a:lnTo>
                    <a:pt x="12300" y="12882"/>
                  </a:lnTo>
                  <a:lnTo>
                    <a:pt x="12294" y="12876"/>
                  </a:lnTo>
                  <a:lnTo>
                    <a:pt x="12294" y="12870"/>
                  </a:lnTo>
                  <a:lnTo>
                    <a:pt x="12282" y="12858"/>
                  </a:lnTo>
                  <a:lnTo>
                    <a:pt x="12258" y="12858"/>
                  </a:lnTo>
                  <a:lnTo>
                    <a:pt x="12252" y="12864"/>
                  </a:lnTo>
                  <a:lnTo>
                    <a:pt x="12246" y="12864"/>
                  </a:lnTo>
                  <a:lnTo>
                    <a:pt x="12234" y="12870"/>
                  </a:lnTo>
                  <a:lnTo>
                    <a:pt x="12228" y="12876"/>
                  </a:lnTo>
                  <a:lnTo>
                    <a:pt x="12216" y="12882"/>
                  </a:lnTo>
                  <a:lnTo>
                    <a:pt x="12210" y="12888"/>
                  </a:lnTo>
                  <a:lnTo>
                    <a:pt x="12204" y="12888"/>
                  </a:lnTo>
                  <a:lnTo>
                    <a:pt x="12198" y="12882"/>
                  </a:lnTo>
                  <a:lnTo>
                    <a:pt x="12198" y="12876"/>
                  </a:lnTo>
                  <a:lnTo>
                    <a:pt x="12192" y="12870"/>
                  </a:lnTo>
                  <a:lnTo>
                    <a:pt x="12198" y="12870"/>
                  </a:lnTo>
                  <a:lnTo>
                    <a:pt x="12192" y="12864"/>
                  </a:lnTo>
                  <a:lnTo>
                    <a:pt x="12186" y="12852"/>
                  </a:lnTo>
                  <a:lnTo>
                    <a:pt x="12174" y="12834"/>
                  </a:lnTo>
                  <a:lnTo>
                    <a:pt x="12162" y="12822"/>
                  </a:lnTo>
                  <a:lnTo>
                    <a:pt x="12162" y="12816"/>
                  </a:lnTo>
                  <a:lnTo>
                    <a:pt x="12156" y="12810"/>
                  </a:lnTo>
                  <a:lnTo>
                    <a:pt x="12144" y="12810"/>
                  </a:lnTo>
                  <a:lnTo>
                    <a:pt x="12120" y="12798"/>
                  </a:lnTo>
                  <a:lnTo>
                    <a:pt x="12102" y="12792"/>
                  </a:lnTo>
                  <a:lnTo>
                    <a:pt x="12066" y="12756"/>
                  </a:lnTo>
                  <a:lnTo>
                    <a:pt x="12048" y="12750"/>
                  </a:lnTo>
                  <a:lnTo>
                    <a:pt x="12030" y="12732"/>
                  </a:lnTo>
                  <a:lnTo>
                    <a:pt x="12018" y="12708"/>
                  </a:lnTo>
                  <a:lnTo>
                    <a:pt x="12012" y="12702"/>
                  </a:lnTo>
                  <a:lnTo>
                    <a:pt x="12000" y="12678"/>
                  </a:lnTo>
                  <a:lnTo>
                    <a:pt x="11982" y="12660"/>
                  </a:lnTo>
                  <a:lnTo>
                    <a:pt x="11964" y="12660"/>
                  </a:lnTo>
                  <a:lnTo>
                    <a:pt x="11958" y="12654"/>
                  </a:lnTo>
                  <a:lnTo>
                    <a:pt x="11946" y="12648"/>
                  </a:lnTo>
                  <a:lnTo>
                    <a:pt x="11940" y="12636"/>
                  </a:lnTo>
                  <a:lnTo>
                    <a:pt x="11934" y="12630"/>
                  </a:lnTo>
                  <a:lnTo>
                    <a:pt x="11922" y="12624"/>
                  </a:lnTo>
                  <a:lnTo>
                    <a:pt x="11916" y="12624"/>
                  </a:lnTo>
                  <a:lnTo>
                    <a:pt x="11904" y="12618"/>
                  </a:lnTo>
                  <a:lnTo>
                    <a:pt x="11898" y="12612"/>
                  </a:lnTo>
                  <a:lnTo>
                    <a:pt x="11892" y="12600"/>
                  </a:lnTo>
                  <a:lnTo>
                    <a:pt x="11892" y="12588"/>
                  </a:lnTo>
                  <a:lnTo>
                    <a:pt x="11910" y="12570"/>
                  </a:lnTo>
                  <a:lnTo>
                    <a:pt x="11910" y="12564"/>
                  </a:lnTo>
                  <a:lnTo>
                    <a:pt x="11898" y="12564"/>
                  </a:lnTo>
                  <a:lnTo>
                    <a:pt x="11880" y="12558"/>
                  </a:lnTo>
                  <a:lnTo>
                    <a:pt x="11826" y="12546"/>
                  </a:lnTo>
                  <a:lnTo>
                    <a:pt x="11790" y="12540"/>
                  </a:lnTo>
                  <a:lnTo>
                    <a:pt x="11778" y="12540"/>
                  </a:lnTo>
                  <a:lnTo>
                    <a:pt x="11766" y="12552"/>
                  </a:lnTo>
                  <a:lnTo>
                    <a:pt x="11760" y="12552"/>
                  </a:lnTo>
                  <a:lnTo>
                    <a:pt x="11754" y="12558"/>
                  </a:lnTo>
                  <a:lnTo>
                    <a:pt x="11748" y="12558"/>
                  </a:lnTo>
                  <a:lnTo>
                    <a:pt x="11736" y="12534"/>
                  </a:lnTo>
                  <a:lnTo>
                    <a:pt x="11724" y="12504"/>
                  </a:lnTo>
                  <a:lnTo>
                    <a:pt x="11718" y="12486"/>
                  </a:lnTo>
                  <a:lnTo>
                    <a:pt x="11706" y="12474"/>
                  </a:lnTo>
                  <a:lnTo>
                    <a:pt x="11700" y="12462"/>
                  </a:lnTo>
                  <a:lnTo>
                    <a:pt x="11700" y="12456"/>
                  </a:lnTo>
                  <a:lnTo>
                    <a:pt x="11694" y="12456"/>
                  </a:lnTo>
                  <a:lnTo>
                    <a:pt x="11688" y="12462"/>
                  </a:lnTo>
                  <a:lnTo>
                    <a:pt x="11682" y="12462"/>
                  </a:lnTo>
                  <a:lnTo>
                    <a:pt x="11658" y="12450"/>
                  </a:lnTo>
                  <a:lnTo>
                    <a:pt x="11652" y="12444"/>
                  </a:lnTo>
                  <a:lnTo>
                    <a:pt x="11640" y="12438"/>
                  </a:lnTo>
                  <a:lnTo>
                    <a:pt x="11634" y="12444"/>
                  </a:lnTo>
                  <a:lnTo>
                    <a:pt x="11622" y="12444"/>
                  </a:lnTo>
                  <a:lnTo>
                    <a:pt x="11616" y="12450"/>
                  </a:lnTo>
                  <a:lnTo>
                    <a:pt x="11604" y="12444"/>
                  </a:lnTo>
                  <a:lnTo>
                    <a:pt x="11598" y="12438"/>
                  </a:lnTo>
                  <a:lnTo>
                    <a:pt x="11586" y="12420"/>
                  </a:lnTo>
                  <a:lnTo>
                    <a:pt x="11568" y="12408"/>
                  </a:lnTo>
                  <a:lnTo>
                    <a:pt x="11556" y="12402"/>
                  </a:lnTo>
                  <a:lnTo>
                    <a:pt x="11544" y="12390"/>
                  </a:lnTo>
                  <a:lnTo>
                    <a:pt x="11532" y="12384"/>
                  </a:lnTo>
                  <a:lnTo>
                    <a:pt x="11520" y="12372"/>
                  </a:lnTo>
                  <a:lnTo>
                    <a:pt x="11502" y="12360"/>
                  </a:lnTo>
                  <a:lnTo>
                    <a:pt x="11490" y="12354"/>
                  </a:lnTo>
                  <a:lnTo>
                    <a:pt x="11478" y="12342"/>
                  </a:lnTo>
                  <a:lnTo>
                    <a:pt x="11466" y="12336"/>
                  </a:lnTo>
                  <a:lnTo>
                    <a:pt x="11448" y="12330"/>
                  </a:lnTo>
                  <a:lnTo>
                    <a:pt x="11412" y="12312"/>
                  </a:lnTo>
                  <a:lnTo>
                    <a:pt x="11364" y="12282"/>
                  </a:lnTo>
                  <a:lnTo>
                    <a:pt x="11310" y="12258"/>
                  </a:lnTo>
                  <a:lnTo>
                    <a:pt x="11256" y="12228"/>
                  </a:lnTo>
                  <a:lnTo>
                    <a:pt x="11208" y="12204"/>
                  </a:lnTo>
                  <a:lnTo>
                    <a:pt x="11178" y="12186"/>
                  </a:lnTo>
                  <a:lnTo>
                    <a:pt x="11166" y="12180"/>
                  </a:lnTo>
                  <a:lnTo>
                    <a:pt x="11166" y="12186"/>
                  </a:lnTo>
                  <a:lnTo>
                    <a:pt x="11160" y="12186"/>
                  </a:lnTo>
                  <a:lnTo>
                    <a:pt x="11154" y="12180"/>
                  </a:lnTo>
                  <a:lnTo>
                    <a:pt x="11154" y="12174"/>
                  </a:lnTo>
                  <a:lnTo>
                    <a:pt x="10950" y="12336"/>
                  </a:lnTo>
                  <a:lnTo>
                    <a:pt x="10734" y="12480"/>
                  </a:lnTo>
                  <a:lnTo>
                    <a:pt x="10500" y="12600"/>
                  </a:lnTo>
                  <a:lnTo>
                    <a:pt x="10254" y="12696"/>
                  </a:lnTo>
                  <a:lnTo>
                    <a:pt x="9996" y="12762"/>
                  </a:lnTo>
                  <a:lnTo>
                    <a:pt x="9726" y="12810"/>
                  </a:lnTo>
                  <a:lnTo>
                    <a:pt x="9450" y="12822"/>
                  </a:lnTo>
                  <a:lnTo>
                    <a:pt x="9144" y="12804"/>
                  </a:lnTo>
                  <a:lnTo>
                    <a:pt x="8850" y="12750"/>
                  </a:lnTo>
                  <a:lnTo>
                    <a:pt x="8568" y="12672"/>
                  </a:lnTo>
                  <a:lnTo>
                    <a:pt x="8304" y="12558"/>
                  </a:lnTo>
                  <a:lnTo>
                    <a:pt x="8058" y="12414"/>
                  </a:lnTo>
                  <a:lnTo>
                    <a:pt x="7824" y="12246"/>
                  </a:lnTo>
                  <a:lnTo>
                    <a:pt x="7614" y="12054"/>
                  </a:lnTo>
                  <a:lnTo>
                    <a:pt x="7428" y="11844"/>
                  </a:lnTo>
                  <a:lnTo>
                    <a:pt x="7266" y="11610"/>
                  </a:lnTo>
                  <a:lnTo>
                    <a:pt x="7134" y="11358"/>
                  </a:lnTo>
                  <a:lnTo>
                    <a:pt x="6900" y="11520"/>
                  </a:lnTo>
                  <a:lnTo>
                    <a:pt x="6648" y="11658"/>
                  </a:lnTo>
                  <a:lnTo>
                    <a:pt x="6384" y="11766"/>
                  </a:lnTo>
                  <a:lnTo>
                    <a:pt x="6102" y="11844"/>
                  </a:lnTo>
                  <a:lnTo>
                    <a:pt x="5808" y="11892"/>
                  </a:lnTo>
                  <a:lnTo>
                    <a:pt x="5508" y="11910"/>
                  </a:lnTo>
                  <a:lnTo>
                    <a:pt x="5430" y="11904"/>
                  </a:lnTo>
                  <a:lnTo>
                    <a:pt x="5352" y="11904"/>
                  </a:lnTo>
                  <a:lnTo>
                    <a:pt x="4860" y="11670"/>
                  </a:lnTo>
                  <a:lnTo>
                    <a:pt x="4848" y="11664"/>
                  </a:lnTo>
                  <a:lnTo>
                    <a:pt x="4842" y="11658"/>
                  </a:lnTo>
                  <a:lnTo>
                    <a:pt x="4830" y="11652"/>
                  </a:lnTo>
                  <a:lnTo>
                    <a:pt x="4824" y="11652"/>
                  </a:lnTo>
                  <a:lnTo>
                    <a:pt x="4812" y="11658"/>
                  </a:lnTo>
                  <a:lnTo>
                    <a:pt x="4806" y="11664"/>
                  </a:lnTo>
                  <a:lnTo>
                    <a:pt x="4800" y="11664"/>
                  </a:lnTo>
                  <a:lnTo>
                    <a:pt x="4794" y="11670"/>
                  </a:lnTo>
                  <a:lnTo>
                    <a:pt x="4776" y="11652"/>
                  </a:lnTo>
                  <a:lnTo>
                    <a:pt x="4764" y="11652"/>
                  </a:lnTo>
                  <a:lnTo>
                    <a:pt x="4740" y="11628"/>
                  </a:lnTo>
                  <a:lnTo>
                    <a:pt x="4728" y="11622"/>
                  </a:lnTo>
                  <a:lnTo>
                    <a:pt x="4722" y="11616"/>
                  </a:lnTo>
                  <a:lnTo>
                    <a:pt x="4722" y="11604"/>
                  </a:lnTo>
                  <a:lnTo>
                    <a:pt x="4728" y="11592"/>
                  </a:lnTo>
                  <a:lnTo>
                    <a:pt x="4734" y="11586"/>
                  </a:lnTo>
                  <a:lnTo>
                    <a:pt x="4734" y="11580"/>
                  </a:lnTo>
                  <a:lnTo>
                    <a:pt x="4740" y="11580"/>
                  </a:lnTo>
                  <a:lnTo>
                    <a:pt x="4734" y="11574"/>
                  </a:lnTo>
                  <a:lnTo>
                    <a:pt x="4728" y="11562"/>
                  </a:lnTo>
                  <a:lnTo>
                    <a:pt x="4722" y="11556"/>
                  </a:lnTo>
                  <a:lnTo>
                    <a:pt x="4704" y="11556"/>
                  </a:lnTo>
                  <a:lnTo>
                    <a:pt x="4704" y="11544"/>
                  </a:lnTo>
                  <a:lnTo>
                    <a:pt x="4698" y="11520"/>
                  </a:lnTo>
                  <a:lnTo>
                    <a:pt x="4698" y="11484"/>
                  </a:lnTo>
                  <a:lnTo>
                    <a:pt x="4668" y="11484"/>
                  </a:lnTo>
                  <a:lnTo>
                    <a:pt x="4668" y="11478"/>
                  </a:lnTo>
                  <a:lnTo>
                    <a:pt x="4662" y="11472"/>
                  </a:lnTo>
                  <a:lnTo>
                    <a:pt x="4626" y="11454"/>
                  </a:lnTo>
                  <a:lnTo>
                    <a:pt x="4608" y="11448"/>
                  </a:lnTo>
                  <a:lnTo>
                    <a:pt x="4602" y="11442"/>
                  </a:lnTo>
                  <a:lnTo>
                    <a:pt x="4590" y="11436"/>
                  </a:lnTo>
                  <a:lnTo>
                    <a:pt x="4590" y="11388"/>
                  </a:lnTo>
                  <a:lnTo>
                    <a:pt x="4578" y="11376"/>
                  </a:lnTo>
                  <a:lnTo>
                    <a:pt x="4566" y="11370"/>
                  </a:lnTo>
                  <a:lnTo>
                    <a:pt x="4554" y="11358"/>
                  </a:lnTo>
                  <a:lnTo>
                    <a:pt x="4548" y="11358"/>
                  </a:lnTo>
                  <a:lnTo>
                    <a:pt x="4536" y="11346"/>
                  </a:lnTo>
                  <a:lnTo>
                    <a:pt x="4524" y="11346"/>
                  </a:lnTo>
                  <a:lnTo>
                    <a:pt x="4518" y="11352"/>
                  </a:lnTo>
                  <a:lnTo>
                    <a:pt x="4506" y="11352"/>
                  </a:lnTo>
                  <a:lnTo>
                    <a:pt x="4494" y="11358"/>
                  </a:lnTo>
                  <a:lnTo>
                    <a:pt x="4488" y="11358"/>
                  </a:lnTo>
                  <a:lnTo>
                    <a:pt x="4482" y="11352"/>
                  </a:lnTo>
                  <a:lnTo>
                    <a:pt x="4458" y="11340"/>
                  </a:lnTo>
                  <a:lnTo>
                    <a:pt x="4440" y="11334"/>
                  </a:lnTo>
                  <a:lnTo>
                    <a:pt x="4416" y="11334"/>
                  </a:lnTo>
                  <a:lnTo>
                    <a:pt x="4392" y="11346"/>
                  </a:lnTo>
                  <a:lnTo>
                    <a:pt x="4380" y="11346"/>
                  </a:lnTo>
                  <a:lnTo>
                    <a:pt x="4374" y="11352"/>
                  </a:lnTo>
                  <a:lnTo>
                    <a:pt x="4362" y="11352"/>
                  </a:lnTo>
                  <a:lnTo>
                    <a:pt x="4350" y="11346"/>
                  </a:lnTo>
                  <a:lnTo>
                    <a:pt x="4344" y="11340"/>
                  </a:lnTo>
                  <a:lnTo>
                    <a:pt x="4344" y="11328"/>
                  </a:lnTo>
                  <a:lnTo>
                    <a:pt x="4338" y="11322"/>
                  </a:lnTo>
                  <a:lnTo>
                    <a:pt x="4320" y="11322"/>
                  </a:lnTo>
                  <a:lnTo>
                    <a:pt x="4302" y="11316"/>
                  </a:lnTo>
                  <a:lnTo>
                    <a:pt x="4218" y="11316"/>
                  </a:lnTo>
                  <a:lnTo>
                    <a:pt x="4200" y="11304"/>
                  </a:lnTo>
                  <a:lnTo>
                    <a:pt x="4194" y="11292"/>
                  </a:lnTo>
                  <a:lnTo>
                    <a:pt x="4164" y="11262"/>
                  </a:lnTo>
                  <a:lnTo>
                    <a:pt x="4146" y="11262"/>
                  </a:lnTo>
                  <a:lnTo>
                    <a:pt x="4128" y="11256"/>
                  </a:lnTo>
                  <a:lnTo>
                    <a:pt x="4110" y="11256"/>
                  </a:lnTo>
                  <a:lnTo>
                    <a:pt x="4098" y="11250"/>
                  </a:lnTo>
                  <a:lnTo>
                    <a:pt x="4086" y="11250"/>
                  </a:lnTo>
                  <a:lnTo>
                    <a:pt x="4074" y="11244"/>
                  </a:lnTo>
                  <a:lnTo>
                    <a:pt x="4068" y="11232"/>
                  </a:lnTo>
                  <a:lnTo>
                    <a:pt x="4056" y="11226"/>
                  </a:lnTo>
                  <a:lnTo>
                    <a:pt x="4050" y="11214"/>
                  </a:lnTo>
                  <a:lnTo>
                    <a:pt x="4044" y="11208"/>
                  </a:lnTo>
                  <a:lnTo>
                    <a:pt x="4032" y="11208"/>
                  </a:lnTo>
                  <a:lnTo>
                    <a:pt x="4026" y="11214"/>
                  </a:lnTo>
                  <a:lnTo>
                    <a:pt x="4014" y="11220"/>
                  </a:lnTo>
                  <a:lnTo>
                    <a:pt x="3984" y="11220"/>
                  </a:lnTo>
                  <a:lnTo>
                    <a:pt x="3972" y="11214"/>
                  </a:lnTo>
                  <a:lnTo>
                    <a:pt x="3942" y="11184"/>
                  </a:lnTo>
                  <a:lnTo>
                    <a:pt x="3936" y="11184"/>
                  </a:lnTo>
                  <a:lnTo>
                    <a:pt x="3924" y="11172"/>
                  </a:lnTo>
                  <a:lnTo>
                    <a:pt x="3912" y="11166"/>
                  </a:lnTo>
                  <a:lnTo>
                    <a:pt x="3894" y="11166"/>
                  </a:lnTo>
                  <a:lnTo>
                    <a:pt x="3882" y="11160"/>
                  </a:lnTo>
                  <a:lnTo>
                    <a:pt x="3870" y="11160"/>
                  </a:lnTo>
                  <a:lnTo>
                    <a:pt x="3852" y="11136"/>
                  </a:lnTo>
                  <a:lnTo>
                    <a:pt x="3852" y="11124"/>
                  </a:lnTo>
                  <a:lnTo>
                    <a:pt x="3846" y="11118"/>
                  </a:lnTo>
                  <a:lnTo>
                    <a:pt x="3846" y="11112"/>
                  </a:lnTo>
                  <a:lnTo>
                    <a:pt x="3840" y="11100"/>
                  </a:lnTo>
                  <a:lnTo>
                    <a:pt x="3810" y="11100"/>
                  </a:lnTo>
                  <a:lnTo>
                    <a:pt x="3798" y="11106"/>
                  </a:lnTo>
                  <a:lnTo>
                    <a:pt x="3792" y="11106"/>
                  </a:lnTo>
                  <a:lnTo>
                    <a:pt x="3786" y="11094"/>
                  </a:lnTo>
                  <a:lnTo>
                    <a:pt x="3774" y="11088"/>
                  </a:lnTo>
                  <a:lnTo>
                    <a:pt x="3768" y="11082"/>
                  </a:lnTo>
                  <a:lnTo>
                    <a:pt x="3756" y="11082"/>
                  </a:lnTo>
                  <a:lnTo>
                    <a:pt x="3744" y="11076"/>
                  </a:lnTo>
                  <a:lnTo>
                    <a:pt x="3732" y="11076"/>
                  </a:lnTo>
                  <a:lnTo>
                    <a:pt x="3720" y="11064"/>
                  </a:lnTo>
                  <a:lnTo>
                    <a:pt x="3702" y="11052"/>
                  </a:lnTo>
                  <a:lnTo>
                    <a:pt x="3666" y="11040"/>
                  </a:lnTo>
                  <a:lnTo>
                    <a:pt x="3636" y="11034"/>
                  </a:lnTo>
                  <a:lnTo>
                    <a:pt x="3618" y="11028"/>
                  </a:lnTo>
                  <a:lnTo>
                    <a:pt x="3570" y="11028"/>
                  </a:lnTo>
                  <a:lnTo>
                    <a:pt x="3558" y="11022"/>
                  </a:lnTo>
                  <a:lnTo>
                    <a:pt x="3552" y="11010"/>
                  </a:lnTo>
                  <a:lnTo>
                    <a:pt x="3552" y="10962"/>
                  </a:lnTo>
                  <a:lnTo>
                    <a:pt x="3498" y="10962"/>
                  </a:lnTo>
                  <a:lnTo>
                    <a:pt x="3486" y="10950"/>
                  </a:lnTo>
                  <a:lnTo>
                    <a:pt x="3486" y="10944"/>
                  </a:lnTo>
                  <a:lnTo>
                    <a:pt x="3480" y="10944"/>
                  </a:lnTo>
                  <a:lnTo>
                    <a:pt x="3474" y="10938"/>
                  </a:lnTo>
                  <a:lnTo>
                    <a:pt x="3468" y="10926"/>
                  </a:lnTo>
                  <a:lnTo>
                    <a:pt x="3450" y="10908"/>
                  </a:lnTo>
                  <a:lnTo>
                    <a:pt x="3432" y="10902"/>
                  </a:lnTo>
                  <a:lnTo>
                    <a:pt x="3420" y="10902"/>
                  </a:lnTo>
                  <a:lnTo>
                    <a:pt x="3408" y="10890"/>
                  </a:lnTo>
                  <a:lnTo>
                    <a:pt x="3402" y="10878"/>
                  </a:lnTo>
                  <a:lnTo>
                    <a:pt x="3402" y="10866"/>
                  </a:lnTo>
                  <a:lnTo>
                    <a:pt x="3396" y="10860"/>
                  </a:lnTo>
                  <a:lnTo>
                    <a:pt x="3384" y="10836"/>
                  </a:lnTo>
                  <a:lnTo>
                    <a:pt x="3372" y="10836"/>
                  </a:lnTo>
                  <a:lnTo>
                    <a:pt x="3366" y="10830"/>
                  </a:lnTo>
                  <a:lnTo>
                    <a:pt x="3366" y="10824"/>
                  </a:lnTo>
                  <a:lnTo>
                    <a:pt x="3018" y="10782"/>
                  </a:lnTo>
                  <a:lnTo>
                    <a:pt x="2682" y="10710"/>
                  </a:lnTo>
                  <a:lnTo>
                    <a:pt x="2358" y="10608"/>
                  </a:lnTo>
                  <a:lnTo>
                    <a:pt x="2046" y="10476"/>
                  </a:lnTo>
                  <a:lnTo>
                    <a:pt x="1752" y="10320"/>
                  </a:lnTo>
                  <a:lnTo>
                    <a:pt x="1476" y="10134"/>
                  </a:lnTo>
                  <a:lnTo>
                    <a:pt x="1218" y="9930"/>
                  </a:lnTo>
                  <a:lnTo>
                    <a:pt x="978" y="9702"/>
                  </a:lnTo>
                  <a:lnTo>
                    <a:pt x="762" y="9450"/>
                  </a:lnTo>
                  <a:lnTo>
                    <a:pt x="570" y="9186"/>
                  </a:lnTo>
                  <a:lnTo>
                    <a:pt x="402" y="8898"/>
                  </a:lnTo>
                  <a:lnTo>
                    <a:pt x="264" y="8598"/>
                  </a:lnTo>
                  <a:lnTo>
                    <a:pt x="150" y="8280"/>
                  </a:lnTo>
                  <a:lnTo>
                    <a:pt x="66" y="7956"/>
                  </a:lnTo>
                  <a:lnTo>
                    <a:pt x="18" y="7614"/>
                  </a:lnTo>
                  <a:lnTo>
                    <a:pt x="0" y="7266"/>
                  </a:lnTo>
                  <a:lnTo>
                    <a:pt x="18" y="6924"/>
                  </a:lnTo>
                  <a:lnTo>
                    <a:pt x="66" y="6588"/>
                  </a:lnTo>
                  <a:lnTo>
                    <a:pt x="144" y="6264"/>
                  </a:lnTo>
                  <a:lnTo>
                    <a:pt x="258" y="5958"/>
                  </a:lnTo>
                  <a:lnTo>
                    <a:pt x="258" y="5952"/>
                  </a:lnTo>
                  <a:lnTo>
                    <a:pt x="270" y="5940"/>
                  </a:lnTo>
                  <a:lnTo>
                    <a:pt x="276" y="5928"/>
                  </a:lnTo>
                  <a:lnTo>
                    <a:pt x="276" y="5916"/>
                  </a:lnTo>
                  <a:lnTo>
                    <a:pt x="270" y="5916"/>
                  </a:lnTo>
                  <a:lnTo>
                    <a:pt x="276" y="5892"/>
                  </a:lnTo>
                  <a:lnTo>
                    <a:pt x="288" y="5874"/>
                  </a:lnTo>
                  <a:lnTo>
                    <a:pt x="294" y="5874"/>
                  </a:lnTo>
                  <a:lnTo>
                    <a:pt x="312" y="5856"/>
                  </a:lnTo>
                  <a:lnTo>
                    <a:pt x="324" y="5856"/>
                  </a:lnTo>
                  <a:lnTo>
                    <a:pt x="330" y="5862"/>
                  </a:lnTo>
                  <a:lnTo>
                    <a:pt x="336" y="5862"/>
                  </a:lnTo>
                  <a:lnTo>
                    <a:pt x="336" y="5868"/>
                  </a:lnTo>
                  <a:lnTo>
                    <a:pt x="342" y="5862"/>
                  </a:lnTo>
                  <a:lnTo>
                    <a:pt x="354" y="5856"/>
                  </a:lnTo>
                  <a:lnTo>
                    <a:pt x="366" y="5844"/>
                  </a:lnTo>
                  <a:lnTo>
                    <a:pt x="372" y="5844"/>
                  </a:lnTo>
                  <a:lnTo>
                    <a:pt x="390" y="5838"/>
                  </a:lnTo>
                  <a:lnTo>
                    <a:pt x="420" y="5838"/>
                  </a:lnTo>
                  <a:lnTo>
                    <a:pt x="420" y="5820"/>
                  </a:lnTo>
                  <a:lnTo>
                    <a:pt x="426" y="5820"/>
                  </a:lnTo>
                  <a:lnTo>
                    <a:pt x="432" y="5814"/>
                  </a:lnTo>
                  <a:lnTo>
                    <a:pt x="438" y="5802"/>
                  </a:lnTo>
                  <a:lnTo>
                    <a:pt x="450" y="5790"/>
                  </a:lnTo>
                  <a:lnTo>
                    <a:pt x="456" y="5778"/>
                  </a:lnTo>
                  <a:lnTo>
                    <a:pt x="462" y="5772"/>
                  </a:lnTo>
                  <a:lnTo>
                    <a:pt x="462" y="5766"/>
                  </a:lnTo>
                  <a:lnTo>
                    <a:pt x="498" y="5766"/>
                  </a:lnTo>
                  <a:lnTo>
                    <a:pt x="504" y="5760"/>
                  </a:lnTo>
                  <a:lnTo>
                    <a:pt x="510" y="5760"/>
                  </a:lnTo>
                  <a:lnTo>
                    <a:pt x="522" y="5748"/>
                  </a:lnTo>
                  <a:lnTo>
                    <a:pt x="522" y="5742"/>
                  </a:lnTo>
                  <a:lnTo>
                    <a:pt x="540" y="5724"/>
                  </a:lnTo>
                  <a:lnTo>
                    <a:pt x="540" y="5718"/>
                  </a:lnTo>
                  <a:lnTo>
                    <a:pt x="534" y="5706"/>
                  </a:lnTo>
                  <a:lnTo>
                    <a:pt x="534" y="5694"/>
                  </a:lnTo>
                  <a:lnTo>
                    <a:pt x="540" y="5688"/>
                  </a:lnTo>
                  <a:lnTo>
                    <a:pt x="546" y="5676"/>
                  </a:lnTo>
                  <a:lnTo>
                    <a:pt x="552" y="5670"/>
                  </a:lnTo>
                  <a:lnTo>
                    <a:pt x="552" y="5652"/>
                  </a:lnTo>
                  <a:lnTo>
                    <a:pt x="546" y="5646"/>
                  </a:lnTo>
                  <a:lnTo>
                    <a:pt x="546" y="5640"/>
                  </a:lnTo>
                  <a:lnTo>
                    <a:pt x="540" y="5628"/>
                  </a:lnTo>
                  <a:lnTo>
                    <a:pt x="540" y="5616"/>
                  </a:lnTo>
                  <a:lnTo>
                    <a:pt x="552" y="5604"/>
                  </a:lnTo>
                  <a:lnTo>
                    <a:pt x="564" y="5604"/>
                  </a:lnTo>
                  <a:lnTo>
                    <a:pt x="564" y="5586"/>
                  </a:lnTo>
                  <a:lnTo>
                    <a:pt x="570" y="5574"/>
                  </a:lnTo>
                  <a:lnTo>
                    <a:pt x="570" y="5532"/>
                  </a:lnTo>
                  <a:lnTo>
                    <a:pt x="564" y="5520"/>
                  </a:lnTo>
                  <a:lnTo>
                    <a:pt x="576" y="5508"/>
                  </a:lnTo>
                  <a:lnTo>
                    <a:pt x="594" y="5496"/>
                  </a:lnTo>
                  <a:lnTo>
                    <a:pt x="606" y="5490"/>
                  </a:lnTo>
                  <a:lnTo>
                    <a:pt x="618" y="5478"/>
                  </a:lnTo>
                  <a:lnTo>
                    <a:pt x="618" y="5466"/>
                  </a:lnTo>
                  <a:lnTo>
                    <a:pt x="624" y="5454"/>
                  </a:lnTo>
                  <a:lnTo>
                    <a:pt x="624" y="5442"/>
                  </a:lnTo>
                  <a:lnTo>
                    <a:pt x="630" y="5430"/>
                  </a:lnTo>
                  <a:lnTo>
                    <a:pt x="666" y="5394"/>
                  </a:lnTo>
                  <a:lnTo>
                    <a:pt x="654" y="5382"/>
                  </a:lnTo>
                  <a:lnTo>
                    <a:pt x="654" y="5370"/>
                  </a:lnTo>
                  <a:lnTo>
                    <a:pt x="660" y="5364"/>
                  </a:lnTo>
                  <a:lnTo>
                    <a:pt x="666" y="5352"/>
                  </a:lnTo>
                  <a:lnTo>
                    <a:pt x="672" y="5346"/>
                  </a:lnTo>
                  <a:lnTo>
                    <a:pt x="678" y="5346"/>
                  </a:lnTo>
                  <a:lnTo>
                    <a:pt x="684" y="5340"/>
                  </a:lnTo>
                  <a:lnTo>
                    <a:pt x="684" y="5334"/>
                  </a:lnTo>
                  <a:lnTo>
                    <a:pt x="690" y="5334"/>
                  </a:lnTo>
                  <a:lnTo>
                    <a:pt x="690" y="5328"/>
                  </a:lnTo>
                  <a:lnTo>
                    <a:pt x="696" y="5322"/>
                  </a:lnTo>
                  <a:lnTo>
                    <a:pt x="708" y="5298"/>
                  </a:lnTo>
                  <a:lnTo>
                    <a:pt x="708" y="5286"/>
                  </a:lnTo>
                  <a:lnTo>
                    <a:pt x="720" y="5286"/>
                  </a:lnTo>
                  <a:lnTo>
                    <a:pt x="732" y="5274"/>
                  </a:lnTo>
                  <a:lnTo>
                    <a:pt x="750" y="5274"/>
                  </a:lnTo>
                  <a:lnTo>
                    <a:pt x="762" y="5262"/>
                  </a:lnTo>
                  <a:lnTo>
                    <a:pt x="762" y="5250"/>
                  </a:lnTo>
                  <a:lnTo>
                    <a:pt x="756" y="5244"/>
                  </a:lnTo>
                  <a:lnTo>
                    <a:pt x="774" y="5226"/>
                  </a:lnTo>
                  <a:lnTo>
                    <a:pt x="780" y="5214"/>
                  </a:lnTo>
                  <a:lnTo>
                    <a:pt x="780" y="5196"/>
                  </a:lnTo>
                  <a:lnTo>
                    <a:pt x="786" y="5190"/>
                  </a:lnTo>
                  <a:lnTo>
                    <a:pt x="792" y="5190"/>
                  </a:lnTo>
                  <a:lnTo>
                    <a:pt x="810" y="5172"/>
                  </a:lnTo>
                  <a:lnTo>
                    <a:pt x="828" y="5136"/>
                  </a:lnTo>
                  <a:lnTo>
                    <a:pt x="834" y="5130"/>
                  </a:lnTo>
                  <a:lnTo>
                    <a:pt x="834" y="5088"/>
                  </a:lnTo>
                  <a:lnTo>
                    <a:pt x="846" y="5076"/>
                  </a:lnTo>
                  <a:lnTo>
                    <a:pt x="882" y="5076"/>
                  </a:lnTo>
                  <a:lnTo>
                    <a:pt x="888" y="5070"/>
                  </a:lnTo>
                  <a:lnTo>
                    <a:pt x="888" y="5040"/>
                  </a:lnTo>
                  <a:lnTo>
                    <a:pt x="894" y="5040"/>
                  </a:lnTo>
                  <a:lnTo>
                    <a:pt x="906" y="5028"/>
                  </a:lnTo>
                  <a:lnTo>
                    <a:pt x="912" y="5028"/>
                  </a:lnTo>
                  <a:lnTo>
                    <a:pt x="918" y="5022"/>
                  </a:lnTo>
                  <a:lnTo>
                    <a:pt x="930" y="5016"/>
                  </a:lnTo>
                  <a:lnTo>
                    <a:pt x="936" y="5004"/>
                  </a:lnTo>
                  <a:lnTo>
                    <a:pt x="948" y="4992"/>
                  </a:lnTo>
                  <a:lnTo>
                    <a:pt x="948" y="4986"/>
                  </a:lnTo>
                  <a:lnTo>
                    <a:pt x="954" y="4986"/>
                  </a:lnTo>
                  <a:lnTo>
                    <a:pt x="990" y="4968"/>
                  </a:lnTo>
                  <a:lnTo>
                    <a:pt x="1002" y="4968"/>
                  </a:lnTo>
                  <a:lnTo>
                    <a:pt x="1002" y="4938"/>
                  </a:lnTo>
                  <a:lnTo>
                    <a:pt x="990" y="4926"/>
                  </a:lnTo>
                  <a:lnTo>
                    <a:pt x="990" y="4920"/>
                  </a:lnTo>
                  <a:lnTo>
                    <a:pt x="996" y="4914"/>
                  </a:lnTo>
                  <a:lnTo>
                    <a:pt x="1008" y="4908"/>
                  </a:lnTo>
                  <a:lnTo>
                    <a:pt x="1026" y="4902"/>
                  </a:lnTo>
                  <a:lnTo>
                    <a:pt x="1038" y="4896"/>
                  </a:lnTo>
                  <a:lnTo>
                    <a:pt x="1044" y="4890"/>
                  </a:lnTo>
                  <a:lnTo>
                    <a:pt x="1044" y="4884"/>
                  </a:lnTo>
                  <a:lnTo>
                    <a:pt x="1050" y="4878"/>
                  </a:lnTo>
                  <a:lnTo>
                    <a:pt x="1062" y="4872"/>
                  </a:lnTo>
                  <a:lnTo>
                    <a:pt x="1068" y="4860"/>
                  </a:lnTo>
                  <a:lnTo>
                    <a:pt x="1080" y="4848"/>
                  </a:lnTo>
                  <a:lnTo>
                    <a:pt x="1092" y="4842"/>
                  </a:lnTo>
                  <a:lnTo>
                    <a:pt x="1098" y="4836"/>
                  </a:lnTo>
                  <a:lnTo>
                    <a:pt x="1104" y="4824"/>
                  </a:lnTo>
                  <a:lnTo>
                    <a:pt x="1116" y="4818"/>
                  </a:lnTo>
                  <a:lnTo>
                    <a:pt x="1128" y="4794"/>
                  </a:lnTo>
                  <a:lnTo>
                    <a:pt x="1128" y="4782"/>
                  </a:lnTo>
                  <a:lnTo>
                    <a:pt x="1134" y="4776"/>
                  </a:lnTo>
                  <a:lnTo>
                    <a:pt x="1140" y="4764"/>
                  </a:lnTo>
                  <a:lnTo>
                    <a:pt x="1152" y="4764"/>
                  </a:lnTo>
                  <a:lnTo>
                    <a:pt x="1158" y="4758"/>
                  </a:lnTo>
                  <a:lnTo>
                    <a:pt x="1158" y="4734"/>
                  </a:lnTo>
                  <a:lnTo>
                    <a:pt x="1134" y="4710"/>
                  </a:lnTo>
                  <a:lnTo>
                    <a:pt x="1134" y="4704"/>
                  </a:lnTo>
                  <a:lnTo>
                    <a:pt x="1140" y="4698"/>
                  </a:lnTo>
                  <a:lnTo>
                    <a:pt x="1152" y="4698"/>
                  </a:lnTo>
                  <a:lnTo>
                    <a:pt x="1188" y="4680"/>
                  </a:lnTo>
                  <a:lnTo>
                    <a:pt x="1206" y="4662"/>
                  </a:lnTo>
                  <a:lnTo>
                    <a:pt x="1218" y="4638"/>
                  </a:lnTo>
                  <a:lnTo>
                    <a:pt x="1242" y="4626"/>
                  </a:lnTo>
                  <a:lnTo>
                    <a:pt x="1254" y="4614"/>
                  </a:lnTo>
                  <a:lnTo>
                    <a:pt x="1260" y="4602"/>
                  </a:lnTo>
                  <a:lnTo>
                    <a:pt x="1272" y="4596"/>
                  </a:lnTo>
                  <a:lnTo>
                    <a:pt x="1284" y="4584"/>
                  </a:lnTo>
                  <a:lnTo>
                    <a:pt x="1296" y="4584"/>
                  </a:lnTo>
                  <a:lnTo>
                    <a:pt x="1302" y="4578"/>
                  </a:lnTo>
                  <a:lnTo>
                    <a:pt x="1314" y="4578"/>
                  </a:lnTo>
                  <a:lnTo>
                    <a:pt x="1338" y="4566"/>
                  </a:lnTo>
                  <a:lnTo>
                    <a:pt x="1344" y="4554"/>
                  </a:lnTo>
                  <a:lnTo>
                    <a:pt x="1344" y="4542"/>
                  </a:lnTo>
                  <a:lnTo>
                    <a:pt x="1350" y="4536"/>
                  </a:lnTo>
                  <a:lnTo>
                    <a:pt x="1362" y="4530"/>
                  </a:lnTo>
                  <a:lnTo>
                    <a:pt x="1386" y="4506"/>
                  </a:lnTo>
                  <a:lnTo>
                    <a:pt x="1398" y="4500"/>
                  </a:lnTo>
                  <a:lnTo>
                    <a:pt x="1404" y="4500"/>
                  </a:lnTo>
                  <a:lnTo>
                    <a:pt x="1416" y="4506"/>
                  </a:lnTo>
                  <a:lnTo>
                    <a:pt x="1422" y="4512"/>
                  </a:lnTo>
                  <a:lnTo>
                    <a:pt x="1428" y="4512"/>
                  </a:lnTo>
                  <a:lnTo>
                    <a:pt x="1428" y="4506"/>
                  </a:lnTo>
                  <a:lnTo>
                    <a:pt x="1434" y="4494"/>
                  </a:lnTo>
                  <a:lnTo>
                    <a:pt x="1452" y="4440"/>
                  </a:lnTo>
                  <a:lnTo>
                    <a:pt x="1452" y="4428"/>
                  </a:lnTo>
                  <a:lnTo>
                    <a:pt x="1446" y="4422"/>
                  </a:lnTo>
                  <a:lnTo>
                    <a:pt x="1464" y="4404"/>
                  </a:lnTo>
                  <a:lnTo>
                    <a:pt x="1482" y="4392"/>
                  </a:lnTo>
                  <a:lnTo>
                    <a:pt x="1494" y="4386"/>
                  </a:lnTo>
                  <a:lnTo>
                    <a:pt x="1506" y="4386"/>
                  </a:lnTo>
                  <a:lnTo>
                    <a:pt x="1518" y="4380"/>
                  </a:lnTo>
                  <a:lnTo>
                    <a:pt x="1524" y="4380"/>
                  </a:lnTo>
                  <a:lnTo>
                    <a:pt x="1524" y="4362"/>
                  </a:lnTo>
                  <a:lnTo>
                    <a:pt x="1788" y="4194"/>
                  </a:lnTo>
                  <a:lnTo>
                    <a:pt x="2070" y="4044"/>
                  </a:lnTo>
                  <a:lnTo>
                    <a:pt x="2370" y="3924"/>
                  </a:lnTo>
                  <a:lnTo>
                    <a:pt x="2478" y="3636"/>
                  </a:lnTo>
                  <a:lnTo>
                    <a:pt x="2616" y="3360"/>
                  </a:lnTo>
                  <a:lnTo>
                    <a:pt x="2784" y="3102"/>
                  </a:lnTo>
                  <a:lnTo>
                    <a:pt x="2976" y="2862"/>
                  </a:lnTo>
                  <a:lnTo>
                    <a:pt x="3192" y="2646"/>
                  </a:lnTo>
                  <a:lnTo>
                    <a:pt x="3432" y="2454"/>
                  </a:lnTo>
                  <a:lnTo>
                    <a:pt x="3690" y="2280"/>
                  </a:lnTo>
                  <a:lnTo>
                    <a:pt x="3966" y="2142"/>
                  </a:lnTo>
                  <a:lnTo>
                    <a:pt x="4254" y="2028"/>
                  </a:lnTo>
                  <a:lnTo>
                    <a:pt x="4560" y="1944"/>
                  </a:lnTo>
                  <a:lnTo>
                    <a:pt x="4878" y="1890"/>
                  </a:lnTo>
                  <a:lnTo>
                    <a:pt x="5208" y="1872"/>
                  </a:lnTo>
                  <a:lnTo>
                    <a:pt x="5250" y="1872"/>
                  </a:lnTo>
                  <a:lnTo>
                    <a:pt x="5298" y="1878"/>
                  </a:lnTo>
                  <a:lnTo>
                    <a:pt x="5436" y="1584"/>
                  </a:lnTo>
                  <a:lnTo>
                    <a:pt x="5610" y="1314"/>
                  </a:lnTo>
                  <a:lnTo>
                    <a:pt x="5802" y="1056"/>
                  </a:lnTo>
                  <a:lnTo>
                    <a:pt x="6024" y="828"/>
                  </a:lnTo>
                  <a:lnTo>
                    <a:pt x="6270" y="618"/>
                  </a:lnTo>
                  <a:lnTo>
                    <a:pt x="6540" y="438"/>
                  </a:lnTo>
                  <a:lnTo>
                    <a:pt x="6828" y="288"/>
                  </a:lnTo>
                  <a:lnTo>
                    <a:pt x="7128" y="162"/>
                  </a:lnTo>
                  <a:lnTo>
                    <a:pt x="7446" y="72"/>
                  </a:lnTo>
                  <a:lnTo>
                    <a:pt x="7782" y="18"/>
                  </a:lnTo>
                  <a:lnTo>
                    <a:pt x="812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1983902" y="562311"/>
              <a:ext cx="2253928" cy="1819708"/>
            </a:xfrm>
            <a:custGeom>
              <a:avLst/>
              <a:gdLst/>
              <a:ahLst/>
              <a:cxnLst>
                <a:cxn ang="0">
                  <a:pos x="4590" y="120"/>
                </a:cxn>
                <a:cxn ang="0">
                  <a:pos x="4674" y="138"/>
                </a:cxn>
                <a:cxn ang="0">
                  <a:pos x="4698" y="156"/>
                </a:cxn>
                <a:cxn ang="0">
                  <a:pos x="4740" y="174"/>
                </a:cxn>
                <a:cxn ang="0">
                  <a:pos x="4764" y="186"/>
                </a:cxn>
                <a:cxn ang="0">
                  <a:pos x="4782" y="204"/>
                </a:cxn>
                <a:cxn ang="0">
                  <a:pos x="4830" y="222"/>
                </a:cxn>
                <a:cxn ang="0">
                  <a:pos x="4872" y="282"/>
                </a:cxn>
                <a:cxn ang="0">
                  <a:pos x="4908" y="282"/>
                </a:cxn>
                <a:cxn ang="0">
                  <a:pos x="5154" y="432"/>
                </a:cxn>
                <a:cxn ang="0">
                  <a:pos x="5178" y="450"/>
                </a:cxn>
                <a:cxn ang="0">
                  <a:pos x="5184" y="504"/>
                </a:cxn>
                <a:cxn ang="0">
                  <a:pos x="5226" y="534"/>
                </a:cxn>
                <a:cxn ang="0">
                  <a:pos x="5256" y="570"/>
                </a:cxn>
                <a:cxn ang="0">
                  <a:pos x="5304" y="588"/>
                </a:cxn>
                <a:cxn ang="0">
                  <a:pos x="5328" y="594"/>
                </a:cxn>
                <a:cxn ang="0">
                  <a:pos x="5394" y="624"/>
                </a:cxn>
                <a:cxn ang="0">
                  <a:pos x="5442" y="648"/>
                </a:cxn>
                <a:cxn ang="0">
                  <a:pos x="5478" y="660"/>
                </a:cxn>
                <a:cxn ang="0">
                  <a:pos x="5520" y="690"/>
                </a:cxn>
                <a:cxn ang="0">
                  <a:pos x="5544" y="714"/>
                </a:cxn>
                <a:cxn ang="0">
                  <a:pos x="5574" y="732"/>
                </a:cxn>
                <a:cxn ang="0">
                  <a:pos x="5598" y="750"/>
                </a:cxn>
                <a:cxn ang="0">
                  <a:pos x="5652" y="792"/>
                </a:cxn>
                <a:cxn ang="0">
                  <a:pos x="5688" y="816"/>
                </a:cxn>
                <a:cxn ang="0">
                  <a:pos x="5712" y="852"/>
                </a:cxn>
                <a:cxn ang="0">
                  <a:pos x="5748" y="858"/>
                </a:cxn>
                <a:cxn ang="0">
                  <a:pos x="5826" y="924"/>
                </a:cxn>
                <a:cxn ang="0">
                  <a:pos x="5868" y="930"/>
                </a:cxn>
                <a:cxn ang="0">
                  <a:pos x="5886" y="966"/>
                </a:cxn>
                <a:cxn ang="0">
                  <a:pos x="5940" y="1002"/>
                </a:cxn>
                <a:cxn ang="0">
                  <a:pos x="5964" y="1044"/>
                </a:cxn>
                <a:cxn ang="0">
                  <a:pos x="5994" y="1080"/>
                </a:cxn>
                <a:cxn ang="0">
                  <a:pos x="6012" y="1098"/>
                </a:cxn>
                <a:cxn ang="0">
                  <a:pos x="6054" y="1098"/>
                </a:cxn>
                <a:cxn ang="0">
                  <a:pos x="6078" y="1140"/>
                </a:cxn>
                <a:cxn ang="0">
                  <a:pos x="6144" y="1194"/>
                </a:cxn>
                <a:cxn ang="0">
                  <a:pos x="6240" y="1260"/>
                </a:cxn>
                <a:cxn ang="0">
                  <a:pos x="6288" y="1284"/>
                </a:cxn>
                <a:cxn ang="0">
                  <a:pos x="7824" y="1392"/>
                </a:cxn>
                <a:cxn ang="0">
                  <a:pos x="9198" y="2208"/>
                </a:cxn>
                <a:cxn ang="0">
                  <a:pos x="10032" y="3564"/>
                </a:cxn>
                <a:cxn ang="0">
                  <a:pos x="10128" y="5148"/>
                </a:cxn>
                <a:cxn ang="0">
                  <a:pos x="10638" y="6564"/>
                </a:cxn>
                <a:cxn ang="0">
                  <a:pos x="10746" y="8016"/>
                </a:cxn>
                <a:cxn ang="0">
                  <a:pos x="9078" y="8688"/>
                </a:cxn>
                <a:cxn ang="0">
                  <a:pos x="7068" y="8406"/>
                </a:cxn>
                <a:cxn ang="0">
                  <a:pos x="5160" y="7452"/>
                </a:cxn>
                <a:cxn ang="0">
                  <a:pos x="3420" y="6060"/>
                </a:cxn>
                <a:cxn ang="0">
                  <a:pos x="1908" y="4488"/>
                </a:cxn>
                <a:cxn ang="0">
                  <a:pos x="702" y="2982"/>
                </a:cxn>
                <a:cxn ang="0">
                  <a:pos x="276" y="1926"/>
                </a:cxn>
                <a:cxn ang="0">
                  <a:pos x="1074" y="1584"/>
                </a:cxn>
                <a:cxn ang="0">
                  <a:pos x="2178" y="438"/>
                </a:cxn>
                <a:cxn ang="0">
                  <a:pos x="3762" y="0"/>
                </a:cxn>
              </a:cxnLst>
              <a:rect l="0" t="0" r="r" b="b"/>
              <a:pathLst>
                <a:path w="10776" h="8700">
                  <a:moveTo>
                    <a:pt x="3762" y="0"/>
                  </a:moveTo>
                  <a:lnTo>
                    <a:pt x="4044" y="12"/>
                  </a:lnTo>
                  <a:lnTo>
                    <a:pt x="4320" y="54"/>
                  </a:lnTo>
                  <a:lnTo>
                    <a:pt x="4584" y="114"/>
                  </a:lnTo>
                  <a:lnTo>
                    <a:pt x="4590" y="120"/>
                  </a:lnTo>
                  <a:lnTo>
                    <a:pt x="4596" y="114"/>
                  </a:lnTo>
                  <a:lnTo>
                    <a:pt x="4596" y="120"/>
                  </a:lnTo>
                  <a:lnTo>
                    <a:pt x="4608" y="120"/>
                  </a:lnTo>
                  <a:lnTo>
                    <a:pt x="4662" y="138"/>
                  </a:lnTo>
                  <a:lnTo>
                    <a:pt x="4674" y="138"/>
                  </a:lnTo>
                  <a:lnTo>
                    <a:pt x="4674" y="144"/>
                  </a:lnTo>
                  <a:lnTo>
                    <a:pt x="4680" y="144"/>
                  </a:lnTo>
                  <a:lnTo>
                    <a:pt x="4686" y="150"/>
                  </a:lnTo>
                  <a:lnTo>
                    <a:pt x="4692" y="150"/>
                  </a:lnTo>
                  <a:lnTo>
                    <a:pt x="4698" y="156"/>
                  </a:lnTo>
                  <a:lnTo>
                    <a:pt x="4704" y="156"/>
                  </a:lnTo>
                  <a:lnTo>
                    <a:pt x="4716" y="162"/>
                  </a:lnTo>
                  <a:lnTo>
                    <a:pt x="4722" y="168"/>
                  </a:lnTo>
                  <a:lnTo>
                    <a:pt x="4728" y="168"/>
                  </a:lnTo>
                  <a:lnTo>
                    <a:pt x="4740" y="174"/>
                  </a:lnTo>
                  <a:lnTo>
                    <a:pt x="4752" y="174"/>
                  </a:lnTo>
                  <a:lnTo>
                    <a:pt x="4752" y="180"/>
                  </a:lnTo>
                  <a:lnTo>
                    <a:pt x="4758" y="180"/>
                  </a:lnTo>
                  <a:lnTo>
                    <a:pt x="4758" y="186"/>
                  </a:lnTo>
                  <a:lnTo>
                    <a:pt x="4764" y="186"/>
                  </a:lnTo>
                  <a:lnTo>
                    <a:pt x="4764" y="192"/>
                  </a:lnTo>
                  <a:lnTo>
                    <a:pt x="4770" y="192"/>
                  </a:lnTo>
                  <a:lnTo>
                    <a:pt x="4776" y="198"/>
                  </a:lnTo>
                  <a:lnTo>
                    <a:pt x="4782" y="198"/>
                  </a:lnTo>
                  <a:lnTo>
                    <a:pt x="4782" y="204"/>
                  </a:lnTo>
                  <a:lnTo>
                    <a:pt x="4794" y="204"/>
                  </a:lnTo>
                  <a:lnTo>
                    <a:pt x="4800" y="210"/>
                  </a:lnTo>
                  <a:lnTo>
                    <a:pt x="4812" y="216"/>
                  </a:lnTo>
                  <a:lnTo>
                    <a:pt x="4818" y="222"/>
                  </a:lnTo>
                  <a:lnTo>
                    <a:pt x="4830" y="222"/>
                  </a:lnTo>
                  <a:lnTo>
                    <a:pt x="4836" y="228"/>
                  </a:lnTo>
                  <a:lnTo>
                    <a:pt x="4860" y="240"/>
                  </a:lnTo>
                  <a:lnTo>
                    <a:pt x="4866" y="246"/>
                  </a:lnTo>
                  <a:lnTo>
                    <a:pt x="4872" y="246"/>
                  </a:lnTo>
                  <a:lnTo>
                    <a:pt x="4872" y="282"/>
                  </a:lnTo>
                  <a:lnTo>
                    <a:pt x="4884" y="282"/>
                  </a:lnTo>
                  <a:lnTo>
                    <a:pt x="4884" y="276"/>
                  </a:lnTo>
                  <a:lnTo>
                    <a:pt x="4896" y="276"/>
                  </a:lnTo>
                  <a:lnTo>
                    <a:pt x="4902" y="282"/>
                  </a:lnTo>
                  <a:lnTo>
                    <a:pt x="4908" y="282"/>
                  </a:lnTo>
                  <a:lnTo>
                    <a:pt x="4920" y="294"/>
                  </a:lnTo>
                  <a:lnTo>
                    <a:pt x="5124" y="420"/>
                  </a:lnTo>
                  <a:lnTo>
                    <a:pt x="5130" y="426"/>
                  </a:lnTo>
                  <a:lnTo>
                    <a:pt x="5154" y="426"/>
                  </a:lnTo>
                  <a:lnTo>
                    <a:pt x="5154" y="432"/>
                  </a:lnTo>
                  <a:lnTo>
                    <a:pt x="5166" y="432"/>
                  </a:lnTo>
                  <a:lnTo>
                    <a:pt x="5166" y="438"/>
                  </a:lnTo>
                  <a:lnTo>
                    <a:pt x="5172" y="438"/>
                  </a:lnTo>
                  <a:lnTo>
                    <a:pt x="5172" y="444"/>
                  </a:lnTo>
                  <a:lnTo>
                    <a:pt x="5178" y="450"/>
                  </a:lnTo>
                  <a:lnTo>
                    <a:pt x="5178" y="456"/>
                  </a:lnTo>
                  <a:lnTo>
                    <a:pt x="5172" y="462"/>
                  </a:lnTo>
                  <a:lnTo>
                    <a:pt x="5172" y="474"/>
                  </a:lnTo>
                  <a:lnTo>
                    <a:pt x="5184" y="474"/>
                  </a:lnTo>
                  <a:lnTo>
                    <a:pt x="5184" y="504"/>
                  </a:lnTo>
                  <a:lnTo>
                    <a:pt x="5196" y="504"/>
                  </a:lnTo>
                  <a:lnTo>
                    <a:pt x="5196" y="516"/>
                  </a:lnTo>
                  <a:lnTo>
                    <a:pt x="5208" y="522"/>
                  </a:lnTo>
                  <a:lnTo>
                    <a:pt x="5220" y="534"/>
                  </a:lnTo>
                  <a:lnTo>
                    <a:pt x="5226" y="534"/>
                  </a:lnTo>
                  <a:lnTo>
                    <a:pt x="5226" y="558"/>
                  </a:lnTo>
                  <a:lnTo>
                    <a:pt x="5232" y="564"/>
                  </a:lnTo>
                  <a:lnTo>
                    <a:pt x="5238" y="564"/>
                  </a:lnTo>
                  <a:lnTo>
                    <a:pt x="5238" y="570"/>
                  </a:lnTo>
                  <a:lnTo>
                    <a:pt x="5256" y="570"/>
                  </a:lnTo>
                  <a:lnTo>
                    <a:pt x="5268" y="576"/>
                  </a:lnTo>
                  <a:lnTo>
                    <a:pt x="5274" y="582"/>
                  </a:lnTo>
                  <a:lnTo>
                    <a:pt x="5280" y="582"/>
                  </a:lnTo>
                  <a:lnTo>
                    <a:pt x="5292" y="588"/>
                  </a:lnTo>
                  <a:lnTo>
                    <a:pt x="5304" y="588"/>
                  </a:lnTo>
                  <a:lnTo>
                    <a:pt x="5310" y="582"/>
                  </a:lnTo>
                  <a:lnTo>
                    <a:pt x="5316" y="582"/>
                  </a:lnTo>
                  <a:lnTo>
                    <a:pt x="5322" y="588"/>
                  </a:lnTo>
                  <a:lnTo>
                    <a:pt x="5322" y="594"/>
                  </a:lnTo>
                  <a:lnTo>
                    <a:pt x="5328" y="594"/>
                  </a:lnTo>
                  <a:lnTo>
                    <a:pt x="5328" y="600"/>
                  </a:lnTo>
                  <a:lnTo>
                    <a:pt x="5376" y="600"/>
                  </a:lnTo>
                  <a:lnTo>
                    <a:pt x="5388" y="612"/>
                  </a:lnTo>
                  <a:lnTo>
                    <a:pt x="5388" y="618"/>
                  </a:lnTo>
                  <a:lnTo>
                    <a:pt x="5394" y="624"/>
                  </a:lnTo>
                  <a:lnTo>
                    <a:pt x="5418" y="636"/>
                  </a:lnTo>
                  <a:lnTo>
                    <a:pt x="5424" y="636"/>
                  </a:lnTo>
                  <a:lnTo>
                    <a:pt x="5436" y="642"/>
                  </a:lnTo>
                  <a:lnTo>
                    <a:pt x="5442" y="642"/>
                  </a:lnTo>
                  <a:lnTo>
                    <a:pt x="5442" y="648"/>
                  </a:lnTo>
                  <a:lnTo>
                    <a:pt x="5454" y="660"/>
                  </a:lnTo>
                  <a:lnTo>
                    <a:pt x="5460" y="660"/>
                  </a:lnTo>
                  <a:lnTo>
                    <a:pt x="5466" y="654"/>
                  </a:lnTo>
                  <a:lnTo>
                    <a:pt x="5472" y="654"/>
                  </a:lnTo>
                  <a:lnTo>
                    <a:pt x="5478" y="660"/>
                  </a:lnTo>
                  <a:lnTo>
                    <a:pt x="5484" y="660"/>
                  </a:lnTo>
                  <a:lnTo>
                    <a:pt x="5484" y="666"/>
                  </a:lnTo>
                  <a:lnTo>
                    <a:pt x="5502" y="684"/>
                  </a:lnTo>
                  <a:lnTo>
                    <a:pt x="5508" y="684"/>
                  </a:lnTo>
                  <a:lnTo>
                    <a:pt x="5520" y="690"/>
                  </a:lnTo>
                  <a:lnTo>
                    <a:pt x="5526" y="702"/>
                  </a:lnTo>
                  <a:lnTo>
                    <a:pt x="5526" y="714"/>
                  </a:lnTo>
                  <a:lnTo>
                    <a:pt x="5532" y="720"/>
                  </a:lnTo>
                  <a:lnTo>
                    <a:pt x="5538" y="720"/>
                  </a:lnTo>
                  <a:lnTo>
                    <a:pt x="5544" y="714"/>
                  </a:lnTo>
                  <a:lnTo>
                    <a:pt x="5550" y="714"/>
                  </a:lnTo>
                  <a:lnTo>
                    <a:pt x="5556" y="720"/>
                  </a:lnTo>
                  <a:lnTo>
                    <a:pt x="5556" y="726"/>
                  </a:lnTo>
                  <a:lnTo>
                    <a:pt x="5562" y="726"/>
                  </a:lnTo>
                  <a:lnTo>
                    <a:pt x="5574" y="732"/>
                  </a:lnTo>
                  <a:lnTo>
                    <a:pt x="5580" y="732"/>
                  </a:lnTo>
                  <a:lnTo>
                    <a:pt x="5580" y="738"/>
                  </a:lnTo>
                  <a:lnTo>
                    <a:pt x="5586" y="744"/>
                  </a:lnTo>
                  <a:lnTo>
                    <a:pt x="5592" y="744"/>
                  </a:lnTo>
                  <a:lnTo>
                    <a:pt x="5598" y="750"/>
                  </a:lnTo>
                  <a:lnTo>
                    <a:pt x="5610" y="756"/>
                  </a:lnTo>
                  <a:lnTo>
                    <a:pt x="5616" y="762"/>
                  </a:lnTo>
                  <a:lnTo>
                    <a:pt x="5646" y="762"/>
                  </a:lnTo>
                  <a:lnTo>
                    <a:pt x="5646" y="786"/>
                  </a:lnTo>
                  <a:lnTo>
                    <a:pt x="5652" y="792"/>
                  </a:lnTo>
                  <a:lnTo>
                    <a:pt x="5670" y="792"/>
                  </a:lnTo>
                  <a:lnTo>
                    <a:pt x="5670" y="798"/>
                  </a:lnTo>
                  <a:lnTo>
                    <a:pt x="5676" y="798"/>
                  </a:lnTo>
                  <a:lnTo>
                    <a:pt x="5676" y="804"/>
                  </a:lnTo>
                  <a:lnTo>
                    <a:pt x="5688" y="816"/>
                  </a:lnTo>
                  <a:lnTo>
                    <a:pt x="5694" y="816"/>
                  </a:lnTo>
                  <a:lnTo>
                    <a:pt x="5700" y="822"/>
                  </a:lnTo>
                  <a:lnTo>
                    <a:pt x="5706" y="822"/>
                  </a:lnTo>
                  <a:lnTo>
                    <a:pt x="5706" y="840"/>
                  </a:lnTo>
                  <a:lnTo>
                    <a:pt x="5712" y="852"/>
                  </a:lnTo>
                  <a:lnTo>
                    <a:pt x="5718" y="858"/>
                  </a:lnTo>
                  <a:lnTo>
                    <a:pt x="5730" y="858"/>
                  </a:lnTo>
                  <a:lnTo>
                    <a:pt x="5736" y="852"/>
                  </a:lnTo>
                  <a:lnTo>
                    <a:pt x="5742" y="852"/>
                  </a:lnTo>
                  <a:lnTo>
                    <a:pt x="5748" y="858"/>
                  </a:lnTo>
                  <a:lnTo>
                    <a:pt x="5754" y="870"/>
                  </a:lnTo>
                  <a:lnTo>
                    <a:pt x="5754" y="876"/>
                  </a:lnTo>
                  <a:lnTo>
                    <a:pt x="5760" y="876"/>
                  </a:lnTo>
                  <a:lnTo>
                    <a:pt x="5808" y="924"/>
                  </a:lnTo>
                  <a:lnTo>
                    <a:pt x="5826" y="924"/>
                  </a:lnTo>
                  <a:lnTo>
                    <a:pt x="5838" y="936"/>
                  </a:lnTo>
                  <a:lnTo>
                    <a:pt x="5838" y="942"/>
                  </a:lnTo>
                  <a:lnTo>
                    <a:pt x="5862" y="942"/>
                  </a:lnTo>
                  <a:lnTo>
                    <a:pt x="5868" y="936"/>
                  </a:lnTo>
                  <a:lnTo>
                    <a:pt x="5868" y="930"/>
                  </a:lnTo>
                  <a:lnTo>
                    <a:pt x="5874" y="930"/>
                  </a:lnTo>
                  <a:lnTo>
                    <a:pt x="5880" y="936"/>
                  </a:lnTo>
                  <a:lnTo>
                    <a:pt x="5880" y="948"/>
                  </a:lnTo>
                  <a:lnTo>
                    <a:pt x="5886" y="960"/>
                  </a:lnTo>
                  <a:lnTo>
                    <a:pt x="5886" y="966"/>
                  </a:lnTo>
                  <a:lnTo>
                    <a:pt x="5892" y="966"/>
                  </a:lnTo>
                  <a:lnTo>
                    <a:pt x="5904" y="978"/>
                  </a:lnTo>
                  <a:lnTo>
                    <a:pt x="5910" y="978"/>
                  </a:lnTo>
                  <a:lnTo>
                    <a:pt x="5928" y="996"/>
                  </a:lnTo>
                  <a:lnTo>
                    <a:pt x="5940" y="1002"/>
                  </a:lnTo>
                  <a:lnTo>
                    <a:pt x="5940" y="1008"/>
                  </a:lnTo>
                  <a:lnTo>
                    <a:pt x="5946" y="1014"/>
                  </a:lnTo>
                  <a:lnTo>
                    <a:pt x="5952" y="1026"/>
                  </a:lnTo>
                  <a:lnTo>
                    <a:pt x="5952" y="1044"/>
                  </a:lnTo>
                  <a:lnTo>
                    <a:pt x="5964" y="1044"/>
                  </a:lnTo>
                  <a:lnTo>
                    <a:pt x="5976" y="1056"/>
                  </a:lnTo>
                  <a:lnTo>
                    <a:pt x="5976" y="1062"/>
                  </a:lnTo>
                  <a:lnTo>
                    <a:pt x="5982" y="1062"/>
                  </a:lnTo>
                  <a:lnTo>
                    <a:pt x="5994" y="1068"/>
                  </a:lnTo>
                  <a:lnTo>
                    <a:pt x="5994" y="1080"/>
                  </a:lnTo>
                  <a:lnTo>
                    <a:pt x="5982" y="1080"/>
                  </a:lnTo>
                  <a:lnTo>
                    <a:pt x="5982" y="1086"/>
                  </a:lnTo>
                  <a:lnTo>
                    <a:pt x="5988" y="1086"/>
                  </a:lnTo>
                  <a:lnTo>
                    <a:pt x="5994" y="1092"/>
                  </a:lnTo>
                  <a:lnTo>
                    <a:pt x="6012" y="1098"/>
                  </a:lnTo>
                  <a:lnTo>
                    <a:pt x="6024" y="1098"/>
                  </a:lnTo>
                  <a:lnTo>
                    <a:pt x="6036" y="1104"/>
                  </a:lnTo>
                  <a:lnTo>
                    <a:pt x="6042" y="1104"/>
                  </a:lnTo>
                  <a:lnTo>
                    <a:pt x="6048" y="1098"/>
                  </a:lnTo>
                  <a:lnTo>
                    <a:pt x="6054" y="1098"/>
                  </a:lnTo>
                  <a:lnTo>
                    <a:pt x="6060" y="1110"/>
                  </a:lnTo>
                  <a:lnTo>
                    <a:pt x="6060" y="1128"/>
                  </a:lnTo>
                  <a:lnTo>
                    <a:pt x="6066" y="1134"/>
                  </a:lnTo>
                  <a:lnTo>
                    <a:pt x="6066" y="1140"/>
                  </a:lnTo>
                  <a:lnTo>
                    <a:pt x="6078" y="1140"/>
                  </a:lnTo>
                  <a:lnTo>
                    <a:pt x="6090" y="1152"/>
                  </a:lnTo>
                  <a:lnTo>
                    <a:pt x="6108" y="1152"/>
                  </a:lnTo>
                  <a:lnTo>
                    <a:pt x="6114" y="1158"/>
                  </a:lnTo>
                  <a:lnTo>
                    <a:pt x="6120" y="1170"/>
                  </a:lnTo>
                  <a:lnTo>
                    <a:pt x="6144" y="1194"/>
                  </a:lnTo>
                  <a:lnTo>
                    <a:pt x="6156" y="1200"/>
                  </a:lnTo>
                  <a:lnTo>
                    <a:pt x="6168" y="1212"/>
                  </a:lnTo>
                  <a:lnTo>
                    <a:pt x="6192" y="1224"/>
                  </a:lnTo>
                  <a:lnTo>
                    <a:pt x="6204" y="1236"/>
                  </a:lnTo>
                  <a:lnTo>
                    <a:pt x="6240" y="1260"/>
                  </a:lnTo>
                  <a:lnTo>
                    <a:pt x="6270" y="1290"/>
                  </a:lnTo>
                  <a:lnTo>
                    <a:pt x="6270" y="1284"/>
                  </a:lnTo>
                  <a:lnTo>
                    <a:pt x="6276" y="1284"/>
                  </a:lnTo>
                  <a:lnTo>
                    <a:pt x="6282" y="1290"/>
                  </a:lnTo>
                  <a:lnTo>
                    <a:pt x="6288" y="1284"/>
                  </a:lnTo>
                  <a:lnTo>
                    <a:pt x="6558" y="1254"/>
                  </a:lnTo>
                  <a:lnTo>
                    <a:pt x="6828" y="1242"/>
                  </a:lnTo>
                  <a:lnTo>
                    <a:pt x="7170" y="1260"/>
                  </a:lnTo>
                  <a:lnTo>
                    <a:pt x="7506" y="1308"/>
                  </a:lnTo>
                  <a:lnTo>
                    <a:pt x="7824" y="1392"/>
                  </a:lnTo>
                  <a:lnTo>
                    <a:pt x="8136" y="1500"/>
                  </a:lnTo>
                  <a:lnTo>
                    <a:pt x="8430" y="1638"/>
                  </a:lnTo>
                  <a:lnTo>
                    <a:pt x="8706" y="1806"/>
                  </a:lnTo>
                  <a:lnTo>
                    <a:pt x="8964" y="1998"/>
                  </a:lnTo>
                  <a:lnTo>
                    <a:pt x="9198" y="2208"/>
                  </a:lnTo>
                  <a:lnTo>
                    <a:pt x="9414" y="2442"/>
                  </a:lnTo>
                  <a:lnTo>
                    <a:pt x="9612" y="2700"/>
                  </a:lnTo>
                  <a:lnTo>
                    <a:pt x="9780" y="2970"/>
                  </a:lnTo>
                  <a:lnTo>
                    <a:pt x="9918" y="3258"/>
                  </a:lnTo>
                  <a:lnTo>
                    <a:pt x="10032" y="3564"/>
                  </a:lnTo>
                  <a:lnTo>
                    <a:pt x="10116" y="3882"/>
                  </a:lnTo>
                  <a:lnTo>
                    <a:pt x="10164" y="4212"/>
                  </a:lnTo>
                  <a:lnTo>
                    <a:pt x="10182" y="4548"/>
                  </a:lnTo>
                  <a:lnTo>
                    <a:pt x="10170" y="4854"/>
                  </a:lnTo>
                  <a:lnTo>
                    <a:pt x="10128" y="5148"/>
                  </a:lnTo>
                  <a:lnTo>
                    <a:pt x="10062" y="5436"/>
                  </a:lnTo>
                  <a:lnTo>
                    <a:pt x="10242" y="5694"/>
                  </a:lnTo>
                  <a:lnTo>
                    <a:pt x="10398" y="5970"/>
                  </a:lnTo>
                  <a:lnTo>
                    <a:pt x="10530" y="6264"/>
                  </a:lnTo>
                  <a:lnTo>
                    <a:pt x="10638" y="6564"/>
                  </a:lnTo>
                  <a:lnTo>
                    <a:pt x="10716" y="6882"/>
                  </a:lnTo>
                  <a:lnTo>
                    <a:pt x="10758" y="7206"/>
                  </a:lnTo>
                  <a:lnTo>
                    <a:pt x="10776" y="7542"/>
                  </a:lnTo>
                  <a:lnTo>
                    <a:pt x="10770" y="7782"/>
                  </a:lnTo>
                  <a:lnTo>
                    <a:pt x="10746" y="8016"/>
                  </a:lnTo>
                  <a:lnTo>
                    <a:pt x="10704" y="8250"/>
                  </a:lnTo>
                  <a:lnTo>
                    <a:pt x="10296" y="8424"/>
                  </a:lnTo>
                  <a:lnTo>
                    <a:pt x="9888" y="8550"/>
                  </a:lnTo>
                  <a:lnTo>
                    <a:pt x="9480" y="8640"/>
                  </a:lnTo>
                  <a:lnTo>
                    <a:pt x="9078" y="8688"/>
                  </a:lnTo>
                  <a:lnTo>
                    <a:pt x="8670" y="8700"/>
                  </a:lnTo>
                  <a:lnTo>
                    <a:pt x="8268" y="8670"/>
                  </a:lnTo>
                  <a:lnTo>
                    <a:pt x="7866" y="8616"/>
                  </a:lnTo>
                  <a:lnTo>
                    <a:pt x="7464" y="8526"/>
                  </a:lnTo>
                  <a:lnTo>
                    <a:pt x="7068" y="8406"/>
                  </a:lnTo>
                  <a:lnTo>
                    <a:pt x="6678" y="8262"/>
                  </a:lnTo>
                  <a:lnTo>
                    <a:pt x="6294" y="8094"/>
                  </a:lnTo>
                  <a:lnTo>
                    <a:pt x="5910" y="7902"/>
                  </a:lnTo>
                  <a:lnTo>
                    <a:pt x="5532" y="7686"/>
                  </a:lnTo>
                  <a:lnTo>
                    <a:pt x="5160" y="7452"/>
                  </a:lnTo>
                  <a:lnTo>
                    <a:pt x="4800" y="7200"/>
                  </a:lnTo>
                  <a:lnTo>
                    <a:pt x="4440" y="6930"/>
                  </a:lnTo>
                  <a:lnTo>
                    <a:pt x="4092" y="6654"/>
                  </a:lnTo>
                  <a:lnTo>
                    <a:pt x="3750" y="6360"/>
                  </a:lnTo>
                  <a:lnTo>
                    <a:pt x="3420" y="6060"/>
                  </a:lnTo>
                  <a:lnTo>
                    <a:pt x="3096" y="5748"/>
                  </a:lnTo>
                  <a:lnTo>
                    <a:pt x="2784" y="5436"/>
                  </a:lnTo>
                  <a:lnTo>
                    <a:pt x="2478" y="5124"/>
                  </a:lnTo>
                  <a:lnTo>
                    <a:pt x="2190" y="4806"/>
                  </a:lnTo>
                  <a:lnTo>
                    <a:pt x="1908" y="4488"/>
                  </a:lnTo>
                  <a:lnTo>
                    <a:pt x="1644" y="4170"/>
                  </a:lnTo>
                  <a:lnTo>
                    <a:pt x="1386" y="3864"/>
                  </a:lnTo>
                  <a:lnTo>
                    <a:pt x="1146" y="3558"/>
                  </a:lnTo>
                  <a:lnTo>
                    <a:pt x="918" y="3264"/>
                  </a:lnTo>
                  <a:lnTo>
                    <a:pt x="702" y="2982"/>
                  </a:lnTo>
                  <a:lnTo>
                    <a:pt x="504" y="2712"/>
                  </a:lnTo>
                  <a:lnTo>
                    <a:pt x="318" y="2454"/>
                  </a:lnTo>
                  <a:lnTo>
                    <a:pt x="150" y="2214"/>
                  </a:lnTo>
                  <a:lnTo>
                    <a:pt x="0" y="1992"/>
                  </a:lnTo>
                  <a:lnTo>
                    <a:pt x="276" y="1926"/>
                  </a:lnTo>
                  <a:lnTo>
                    <a:pt x="558" y="1884"/>
                  </a:lnTo>
                  <a:lnTo>
                    <a:pt x="846" y="1872"/>
                  </a:lnTo>
                  <a:lnTo>
                    <a:pt x="888" y="1872"/>
                  </a:lnTo>
                  <a:lnTo>
                    <a:pt x="936" y="1878"/>
                  </a:lnTo>
                  <a:lnTo>
                    <a:pt x="1074" y="1584"/>
                  </a:lnTo>
                  <a:lnTo>
                    <a:pt x="1248" y="1314"/>
                  </a:lnTo>
                  <a:lnTo>
                    <a:pt x="1440" y="1056"/>
                  </a:lnTo>
                  <a:lnTo>
                    <a:pt x="1662" y="828"/>
                  </a:lnTo>
                  <a:lnTo>
                    <a:pt x="1908" y="618"/>
                  </a:lnTo>
                  <a:lnTo>
                    <a:pt x="2178" y="438"/>
                  </a:lnTo>
                  <a:lnTo>
                    <a:pt x="2466" y="288"/>
                  </a:lnTo>
                  <a:lnTo>
                    <a:pt x="2766" y="162"/>
                  </a:lnTo>
                  <a:lnTo>
                    <a:pt x="3084" y="72"/>
                  </a:lnTo>
                  <a:lnTo>
                    <a:pt x="3420" y="18"/>
                  </a:lnTo>
                  <a:lnTo>
                    <a:pt x="3762" y="0"/>
                  </a:lnTo>
                  <a:close/>
                </a:path>
              </a:pathLst>
            </a:custGeom>
            <a:gradFill>
              <a:gsLst>
                <a:gs pos="57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7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1888524" y="691573"/>
              <a:ext cx="618701" cy="752983"/>
            </a:xfrm>
            <a:custGeom>
              <a:avLst/>
              <a:gdLst/>
              <a:ahLst/>
              <a:cxnLst>
                <a:cxn ang="0">
                  <a:pos x="2370" y="0"/>
                </a:cxn>
                <a:cxn ang="0">
                  <a:pos x="2460" y="186"/>
                </a:cxn>
                <a:cxn ang="0">
                  <a:pos x="2556" y="396"/>
                </a:cxn>
                <a:cxn ang="0">
                  <a:pos x="2646" y="636"/>
                </a:cxn>
                <a:cxn ang="0">
                  <a:pos x="2736" y="900"/>
                </a:cxn>
                <a:cxn ang="0">
                  <a:pos x="2814" y="1182"/>
                </a:cxn>
                <a:cxn ang="0">
                  <a:pos x="2880" y="1482"/>
                </a:cxn>
                <a:cxn ang="0">
                  <a:pos x="2928" y="1806"/>
                </a:cxn>
                <a:cxn ang="0">
                  <a:pos x="2958" y="2142"/>
                </a:cxn>
                <a:cxn ang="0">
                  <a:pos x="2958" y="2490"/>
                </a:cxn>
                <a:cxn ang="0">
                  <a:pos x="2934" y="2856"/>
                </a:cxn>
                <a:cxn ang="0">
                  <a:pos x="2874" y="3222"/>
                </a:cxn>
                <a:cxn ang="0">
                  <a:pos x="2772" y="3600"/>
                </a:cxn>
                <a:cxn ang="0">
                  <a:pos x="2754" y="3594"/>
                </a:cxn>
                <a:cxn ang="0">
                  <a:pos x="2700" y="3582"/>
                </a:cxn>
                <a:cxn ang="0">
                  <a:pos x="2616" y="3558"/>
                </a:cxn>
                <a:cxn ang="0">
                  <a:pos x="2502" y="3528"/>
                </a:cxn>
                <a:cxn ang="0">
                  <a:pos x="2364" y="3480"/>
                </a:cxn>
                <a:cxn ang="0">
                  <a:pos x="2208" y="3426"/>
                </a:cxn>
                <a:cxn ang="0">
                  <a:pos x="2034" y="3354"/>
                </a:cxn>
                <a:cxn ang="0">
                  <a:pos x="1842" y="3276"/>
                </a:cxn>
                <a:cxn ang="0">
                  <a:pos x="1644" y="3180"/>
                </a:cxn>
                <a:cxn ang="0">
                  <a:pos x="1440" y="3066"/>
                </a:cxn>
                <a:cxn ang="0">
                  <a:pos x="1230" y="2940"/>
                </a:cxn>
                <a:cxn ang="0">
                  <a:pos x="1026" y="2796"/>
                </a:cxn>
                <a:cxn ang="0">
                  <a:pos x="822" y="2634"/>
                </a:cxn>
                <a:cxn ang="0">
                  <a:pos x="630" y="2460"/>
                </a:cxn>
                <a:cxn ang="0">
                  <a:pos x="444" y="2262"/>
                </a:cxn>
                <a:cxn ang="0">
                  <a:pos x="276" y="2046"/>
                </a:cxn>
                <a:cxn ang="0">
                  <a:pos x="126" y="1812"/>
                </a:cxn>
                <a:cxn ang="0">
                  <a:pos x="0" y="1554"/>
                </a:cxn>
                <a:cxn ang="0">
                  <a:pos x="240" y="1452"/>
                </a:cxn>
                <a:cxn ang="0">
                  <a:pos x="492" y="1368"/>
                </a:cxn>
                <a:cxn ang="0">
                  <a:pos x="756" y="1302"/>
                </a:cxn>
                <a:cxn ang="0">
                  <a:pos x="1026" y="1266"/>
                </a:cxn>
                <a:cxn ang="0">
                  <a:pos x="1302" y="1254"/>
                </a:cxn>
                <a:cxn ang="0">
                  <a:pos x="1344" y="1254"/>
                </a:cxn>
                <a:cxn ang="0">
                  <a:pos x="1392" y="1260"/>
                </a:cxn>
                <a:cxn ang="0">
                  <a:pos x="1506" y="1014"/>
                </a:cxn>
                <a:cxn ang="0">
                  <a:pos x="1638" y="780"/>
                </a:cxn>
                <a:cxn ang="0">
                  <a:pos x="1794" y="558"/>
                </a:cxn>
                <a:cxn ang="0">
                  <a:pos x="1968" y="354"/>
                </a:cxn>
                <a:cxn ang="0">
                  <a:pos x="2160" y="168"/>
                </a:cxn>
                <a:cxn ang="0">
                  <a:pos x="2370" y="0"/>
                </a:cxn>
              </a:cxnLst>
              <a:rect l="0" t="0" r="r" b="b"/>
              <a:pathLst>
                <a:path w="2958" h="3600">
                  <a:moveTo>
                    <a:pt x="2370" y="0"/>
                  </a:moveTo>
                  <a:lnTo>
                    <a:pt x="2460" y="186"/>
                  </a:lnTo>
                  <a:lnTo>
                    <a:pt x="2556" y="396"/>
                  </a:lnTo>
                  <a:lnTo>
                    <a:pt x="2646" y="636"/>
                  </a:lnTo>
                  <a:lnTo>
                    <a:pt x="2736" y="900"/>
                  </a:lnTo>
                  <a:lnTo>
                    <a:pt x="2814" y="1182"/>
                  </a:lnTo>
                  <a:lnTo>
                    <a:pt x="2880" y="1482"/>
                  </a:lnTo>
                  <a:lnTo>
                    <a:pt x="2928" y="1806"/>
                  </a:lnTo>
                  <a:lnTo>
                    <a:pt x="2958" y="2142"/>
                  </a:lnTo>
                  <a:lnTo>
                    <a:pt x="2958" y="2490"/>
                  </a:lnTo>
                  <a:lnTo>
                    <a:pt x="2934" y="2856"/>
                  </a:lnTo>
                  <a:lnTo>
                    <a:pt x="2874" y="3222"/>
                  </a:lnTo>
                  <a:lnTo>
                    <a:pt x="2772" y="3600"/>
                  </a:lnTo>
                  <a:lnTo>
                    <a:pt x="2754" y="3594"/>
                  </a:lnTo>
                  <a:lnTo>
                    <a:pt x="2700" y="3582"/>
                  </a:lnTo>
                  <a:lnTo>
                    <a:pt x="2616" y="3558"/>
                  </a:lnTo>
                  <a:lnTo>
                    <a:pt x="2502" y="3528"/>
                  </a:lnTo>
                  <a:lnTo>
                    <a:pt x="2364" y="3480"/>
                  </a:lnTo>
                  <a:lnTo>
                    <a:pt x="2208" y="3426"/>
                  </a:lnTo>
                  <a:lnTo>
                    <a:pt x="2034" y="3354"/>
                  </a:lnTo>
                  <a:lnTo>
                    <a:pt x="1842" y="3276"/>
                  </a:lnTo>
                  <a:lnTo>
                    <a:pt x="1644" y="3180"/>
                  </a:lnTo>
                  <a:lnTo>
                    <a:pt x="1440" y="3066"/>
                  </a:lnTo>
                  <a:lnTo>
                    <a:pt x="1230" y="2940"/>
                  </a:lnTo>
                  <a:lnTo>
                    <a:pt x="1026" y="2796"/>
                  </a:lnTo>
                  <a:lnTo>
                    <a:pt x="822" y="2634"/>
                  </a:lnTo>
                  <a:lnTo>
                    <a:pt x="630" y="2460"/>
                  </a:lnTo>
                  <a:lnTo>
                    <a:pt x="444" y="2262"/>
                  </a:lnTo>
                  <a:lnTo>
                    <a:pt x="276" y="2046"/>
                  </a:lnTo>
                  <a:lnTo>
                    <a:pt x="126" y="1812"/>
                  </a:lnTo>
                  <a:lnTo>
                    <a:pt x="0" y="1554"/>
                  </a:lnTo>
                  <a:lnTo>
                    <a:pt x="240" y="1452"/>
                  </a:lnTo>
                  <a:lnTo>
                    <a:pt x="492" y="1368"/>
                  </a:lnTo>
                  <a:lnTo>
                    <a:pt x="756" y="1302"/>
                  </a:lnTo>
                  <a:lnTo>
                    <a:pt x="1026" y="1266"/>
                  </a:lnTo>
                  <a:lnTo>
                    <a:pt x="1302" y="1254"/>
                  </a:lnTo>
                  <a:lnTo>
                    <a:pt x="1344" y="1254"/>
                  </a:lnTo>
                  <a:lnTo>
                    <a:pt x="1392" y="1260"/>
                  </a:lnTo>
                  <a:lnTo>
                    <a:pt x="1506" y="1014"/>
                  </a:lnTo>
                  <a:lnTo>
                    <a:pt x="1638" y="780"/>
                  </a:lnTo>
                  <a:lnTo>
                    <a:pt x="1794" y="558"/>
                  </a:lnTo>
                  <a:lnTo>
                    <a:pt x="1968" y="354"/>
                  </a:lnTo>
                  <a:lnTo>
                    <a:pt x="2160" y="168"/>
                  </a:lnTo>
                  <a:lnTo>
                    <a:pt x="2370" y="0"/>
                  </a:lnTo>
                  <a:close/>
                </a:path>
              </a:pathLst>
            </a:custGeom>
            <a:gradFill>
              <a:gsLst>
                <a:gs pos="1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3305387" y="1699315"/>
              <a:ext cx="932444" cy="542147"/>
            </a:xfrm>
            <a:custGeom>
              <a:avLst/>
              <a:gdLst/>
              <a:ahLst/>
              <a:cxnLst>
                <a:cxn ang="0">
                  <a:pos x="3744" y="0"/>
                </a:cxn>
                <a:cxn ang="0">
                  <a:pos x="3924" y="258"/>
                </a:cxn>
                <a:cxn ang="0">
                  <a:pos x="4080" y="534"/>
                </a:cxn>
                <a:cxn ang="0">
                  <a:pos x="4212" y="828"/>
                </a:cxn>
                <a:cxn ang="0">
                  <a:pos x="4320" y="1128"/>
                </a:cxn>
                <a:cxn ang="0">
                  <a:pos x="4398" y="1446"/>
                </a:cxn>
                <a:cxn ang="0">
                  <a:pos x="4440" y="1770"/>
                </a:cxn>
                <a:cxn ang="0">
                  <a:pos x="4458" y="2106"/>
                </a:cxn>
                <a:cxn ang="0">
                  <a:pos x="4446" y="2352"/>
                </a:cxn>
                <a:cxn ang="0">
                  <a:pos x="4422" y="2592"/>
                </a:cxn>
                <a:cxn ang="0">
                  <a:pos x="4230" y="2586"/>
                </a:cxn>
                <a:cxn ang="0">
                  <a:pos x="4014" y="2574"/>
                </a:cxn>
                <a:cxn ang="0">
                  <a:pos x="3792" y="2550"/>
                </a:cxn>
                <a:cxn ang="0">
                  <a:pos x="3558" y="2520"/>
                </a:cxn>
                <a:cxn ang="0">
                  <a:pos x="3318" y="2484"/>
                </a:cxn>
                <a:cxn ang="0">
                  <a:pos x="3066" y="2442"/>
                </a:cxn>
                <a:cxn ang="0">
                  <a:pos x="2814" y="2394"/>
                </a:cxn>
                <a:cxn ang="0">
                  <a:pos x="2556" y="2346"/>
                </a:cxn>
                <a:cxn ang="0">
                  <a:pos x="2298" y="2292"/>
                </a:cxn>
                <a:cxn ang="0">
                  <a:pos x="2046" y="2238"/>
                </a:cxn>
                <a:cxn ang="0">
                  <a:pos x="1800" y="2178"/>
                </a:cxn>
                <a:cxn ang="0">
                  <a:pos x="1554" y="2124"/>
                </a:cxn>
                <a:cxn ang="0">
                  <a:pos x="1326" y="2064"/>
                </a:cxn>
                <a:cxn ang="0">
                  <a:pos x="1104" y="2010"/>
                </a:cxn>
                <a:cxn ang="0">
                  <a:pos x="894" y="1956"/>
                </a:cxn>
                <a:cxn ang="0">
                  <a:pos x="702" y="1908"/>
                </a:cxn>
                <a:cxn ang="0">
                  <a:pos x="528" y="1860"/>
                </a:cxn>
                <a:cxn ang="0">
                  <a:pos x="378" y="1818"/>
                </a:cxn>
                <a:cxn ang="0">
                  <a:pos x="246" y="1782"/>
                </a:cxn>
                <a:cxn ang="0">
                  <a:pos x="144" y="1752"/>
                </a:cxn>
                <a:cxn ang="0">
                  <a:pos x="66" y="1728"/>
                </a:cxn>
                <a:cxn ang="0">
                  <a:pos x="18" y="1716"/>
                </a:cxn>
                <a:cxn ang="0">
                  <a:pos x="0" y="1710"/>
                </a:cxn>
                <a:cxn ang="0">
                  <a:pos x="3744" y="0"/>
                </a:cxn>
              </a:cxnLst>
              <a:rect l="0" t="0" r="r" b="b"/>
              <a:pathLst>
                <a:path w="4458" h="2592">
                  <a:moveTo>
                    <a:pt x="3744" y="0"/>
                  </a:moveTo>
                  <a:lnTo>
                    <a:pt x="3924" y="258"/>
                  </a:lnTo>
                  <a:lnTo>
                    <a:pt x="4080" y="534"/>
                  </a:lnTo>
                  <a:lnTo>
                    <a:pt x="4212" y="828"/>
                  </a:lnTo>
                  <a:lnTo>
                    <a:pt x="4320" y="1128"/>
                  </a:lnTo>
                  <a:lnTo>
                    <a:pt x="4398" y="1446"/>
                  </a:lnTo>
                  <a:lnTo>
                    <a:pt x="4440" y="1770"/>
                  </a:lnTo>
                  <a:lnTo>
                    <a:pt x="4458" y="2106"/>
                  </a:lnTo>
                  <a:lnTo>
                    <a:pt x="4446" y="2352"/>
                  </a:lnTo>
                  <a:lnTo>
                    <a:pt x="4422" y="2592"/>
                  </a:lnTo>
                  <a:lnTo>
                    <a:pt x="4230" y="2586"/>
                  </a:lnTo>
                  <a:lnTo>
                    <a:pt x="4014" y="2574"/>
                  </a:lnTo>
                  <a:lnTo>
                    <a:pt x="3792" y="2550"/>
                  </a:lnTo>
                  <a:lnTo>
                    <a:pt x="3558" y="2520"/>
                  </a:lnTo>
                  <a:lnTo>
                    <a:pt x="3318" y="2484"/>
                  </a:lnTo>
                  <a:lnTo>
                    <a:pt x="3066" y="2442"/>
                  </a:lnTo>
                  <a:lnTo>
                    <a:pt x="2814" y="2394"/>
                  </a:lnTo>
                  <a:lnTo>
                    <a:pt x="2556" y="2346"/>
                  </a:lnTo>
                  <a:lnTo>
                    <a:pt x="2298" y="2292"/>
                  </a:lnTo>
                  <a:lnTo>
                    <a:pt x="2046" y="2238"/>
                  </a:lnTo>
                  <a:lnTo>
                    <a:pt x="1800" y="2178"/>
                  </a:lnTo>
                  <a:lnTo>
                    <a:pt x="1554" y="2124"/>
                  </a:lnTo>
                  <a:lnTo>
                    <a:pt x="1326" y="2064"/>
                  </a:lnTo>
                  <a:lnTo>
                    <a:pt x="1104" y="2010"/>
                  </a:lnTo>
                  <a:lnTo>
                    <a:pt x="894" y="1956"/>
                  </a:lnTo>
                  <a:lnTo>
                    <a:pt x="702" y="1908"/>
                  </a:lnTo>
                  <a:lnTo>
                    <a:pt x="528" y="1860"/>
                  </a:lnTo>
                  <a:lnTo>
                    <a:pt x="378" y="1818"/>
                  </a:lnTo>
                  <a:lnTo>
                    <a:pt x="246" y="1782"/>
                  </a:lnTo>
                  <a:lnTo>
                    <a:pt x="144" y="1752"/>
                  </a:lnTo>
                  <a:lnTo>
                    <a:pt x="66" y="1728"/>
                  </a:lnTo>
                  <a:lnTo>
                    <a:pt x="18" y="1716"/>
                  </a:lnTo>
                  <a:lnTo>
                    <a:pt x="0" y="1710"/>
                  </a:lnTo>
                  <a:lnTo>
                    <a:pt x="3744" y="0"/>
                  </a:lnTo>
                  <a:close/>
                </a:path>
              </a:pathLst>
            </a:custGeom>
            <a:gradFill>
              <a:gsLst>
                <a:gs pos="1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6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7" name="Freeform 13"/>
            <p:cNvSpPr>
              <a:spLocks noEditPoints="1"/>
            </p:cNvSpPr>
            <p:nvPr/>
          </p:nvSpPr>
          <p:spPr bwMode="auto">
            <a:xfrm>
              <a:off x="1126757" y="1474675"/>
              <a:ext cx="264799" cy="330057"/>
            </a:xfrm>
            <a:custGeom>
              <a:avLst/>
              <a:gdLst/>
              <a:ahLst/>
              <a:cxnLst>
                <a:cxn ang="0">
                  <a:pos x="1128" y="396"/>
                </a:cxn>
                <a:cxn ang="0">
                  <a:pos x="1104" y="456"/>
                </a:cxn>
                <a:cxn ang="0">
                  <a:pos x="1074" y="522"/>
                </a:cxn>
                <a:cxn ang="0">
                  <a:pos x="1050" y="552"/>
                </a:cxn>
                <a:cxn ang="0">
                  <a:pos x="1026" y="606"/>
                </a:cxn>
                <a:cxn ang="0">
                  <a:pos x="996" y="636"/>
                </a:cxn>
                <a:cxn ang="0">
                  <a:pos x="978" y="684"/>
                </a:cxn>
                <a:cxn ang="0">
                  <a:pos x="954" y="726"/>
                </a:cxn>
                <a:cxn ang="0">
                  <a:pos x="924" y="804"/>
                </a:cxn>
                <a:cxn ang="0">
                  <a:pos x="894" y="870"/>
                </a:cxn>
                <a:cxn ang="0">
                  <a:pos x="876" y="960"/>
                </a:cxn>
                <a:cxn ang="0">
                  <a:pos x="834" y="1008"/>
                </a:cxn>
                <a:cxn ang="0">
                  <a:pos x="792" y="1086"/>
                </a:cxn>
                <a:cxn ang="0">
                  <a:pos x="696" y="1254"/>
                </a:cxn>
                <a:cxn ang="0">
                  <a:pos x="642" y="1308"/>
                </a:cxn>
                <a:cxn ang="0">
                  <a:pos x="576" y="1344"/>
                </a:cxn>
                <a:cxn ang="0">
                  <a:pos x="510" y="1410"/>
                </a:cxn>
                <a:cxn ang="0">
                  <a:pos x="438" y="1440"/>
                </a:cxn>
                <a:cxn ang="0">
                  <a:pos x="114" y="1542"/>
                </a:cxn>
                <a:cxn ang="0">
                  <a:pos x="12" y="1554"/>
                </a:cxn>
                <a:cxn ang="0">
                  <a:pos x="48" y="1494"/>
                </a:cxn>
                <a:cxn ang="0">
                  <a:pos x="78" y="1500"/>
                </a:cxn>
                <a:cxn ang="0">
                  <a:pos x="156" y="1476"/>
                </a:cxn>
                <a:cxn ang="0">
                  <a:pos x="186" y="1428"/>
                </a:cxn>
                <a:cxn ang="0">
                  <a:pos x="240" y="1398"/>
                </a:cxn>
                <a:cxn ang="0">
                  <a:pos x="276" y="1356"/>
                </a:cxn>
                <a:cxn ang="0">
                  <a:pos x="288" y="1308"/>
                </a:cxn>
                <a:cxn ang="0">
                  <a:pos x="276" y="1254"/>
                </a:cxn>
                <a:cxn ang="0">
                  <a:pos x="306" y="1170"/>
                </a:cxn>
                <a:cxn ang="0">
                  <a:pos x="354" y="1116"/>
                </a:cxn>
                <a:cxn ang="0">
                  <a:pos x="402" y="1032"/>
                </a:cxn>
                <a:cxn ang="0">
                  <a:pos x="408" y="984"/>
                </a:cxn>
                <a:cxn ang="0">
                  <a:pos x="426" y="966"/>
                </a:cxn>
                <a:cxn ang="0">
                  <a:pos x="468" y="912"/>
                </a:cxn>
                <a:cxn ang="0">
                  <a:pos x="510" y="864"/>
                </a:cxn>
                <a:cxn ang="0">
                  <a:pos x="546" y="810"/>
                </a:cxn>
                <a:cxn ang="0">
                  <a:pos x="618" y="714"/>
                </a:cxn>
                <a:cxn ang="0">
                  <a:pos x="648" y="666"/>
                </a:cxn>
                <a:cxn ang="0">
                  <a:pos x="684" y="624"/>
                </a:cxn>
                <a:cxn ang="0">
                  <a:pos x="726" y="564"/>
                </a:cxn>
                <a:cxn ang="0">
                  <a:pos x="774" y="534"/>
                </a:cxn>
                <a:cxn ang="0">
                  <a:pos x="804" y="498"/>
                </a:cxn>
                <a:cxn ang="0">
                  <a:pos x="852" y="456"/>
                </a:cxn>
                <a:cxn ang="0">
                  <a:pos x="888" y="402"/>
                </a:cxn>
                <a:cxn ang="0">
                  <a:pos x="876" y="336"/>
                </a:cxn>
                <a:cxn ang="0">
                  <a:pos x="978" y="264"/>
                </a:cxn>
                <a:cxn ang="0">
                  <a:pos x="1032" y="222"/>
                </a:cxn>
                <a:cxn ang="0">
                  <a:pos x="1080" y="180"/>
                </a:cxn>
                <a:cxn ang="0">
                  <a:pos x="1140" y="138"/>
                </a:cxn>
                <a:cxn ang="0">
                  <a:pos x="1170" y="132"/>
                </a:cxn>
                <a:cxn ang="0">
                  <a:pos x="1218" y="30"/>
                </a:cxn>
                <a:cxn ang="0">
                  <a:pos x="1260" y="18"/>
                </a:cxn>
                <a:cxn ang="0">
                  <a:pos x="1260" y="0"/>
                </a:cxn>
              </a:cxnLst>
              <a:rect l="0" t="0" r="r" b="b"/>
              <a:pathLst>
                <a:path w="1266" h="1578">
                  <a:moveTo>
                    <a:pt x="1254" y="18"/>
                  </a:moveTo>
                  <a:lnTo>
                    <a:pt x="1260" y="18"/>
                  </a:lnTo>
                  <a:lnTo>
                    <a:pt x="1146" y="366"/>
                  </a:lnTo>
                  <a:lnTo>
                    <a:pt x="1128" y="384"/>
                  </a:lnTo>
                  <a:lnTo>
                    <a:pt x="1128" y="396"/>
                  </a:lnTo>
                  <a:lnTo>
                    <a:pt x="1134" y="402"/>
                  </a:lnTo>
                  <a:lnTo>
                    <a:pt x="1134" y="414"/>
                  </a:lnTo>
                  <a:lnTo>
                    <a:pt x="1128" y="420"/>
                  </a:lnTo>
                  <a:lnTo>
                    <a:pt x="1116" y="444"/>
                  </a:lnTo>
                  <a:lnTo>
                    <a:pt x="1104" y="456"/>
                  </a:lnTo>
                  <a:lnTo>
                    <a:pt x="1104" y="492"/>
                  </a:lnTo>
                  <a:lnTo>
                    <a:pt x="1092" y="504"/>
                  </a:lnTo>
                  <a:lnTo>
                    <a:pt x="1080" y="504"/>
                  </a:lnTo>
                  <a:lnTo>
                    <a:pt x="1074" y="510"/>
                  </a:lnTo>
                  <a:lnTo>
                    <a:pt x="1074" y="522"/>
                  </a:lnTo>
                  <a:lnTo>
                    <a:pt x="1062" y="534"/>
                  </a:lnTo>
                  <a:lnTo>
                    <a:pt x="1062" y="540"/>
                  </a:lnTo>
                  <a:lnTo>
                    <a:pt x="1056" y="540"/>
                  </a:lnTo>
                  <a:lnTo>
                    <a:pt x="1056" y="552"/>
                  </a:lnTo>
                  <a:lnTo>
                    <a:pt x="1050" y="552"/>
                  </a:lnTo>
                  <a:lnTo>
                    <a:pt x="1050" y="564"/>
                  </a:lnTo>
                  <a:lnTo>
                    <a:pt x="1044" y="582"/>
                  </a:lnTo>
                  <a:lnTo>
                    <a:pt x="1038" y="588"/>
                  </a:lnTo>
                  <a:lnTo>
                    <a:pt x="1032" y="600"/>
                  </a:lnTo>
                  <a:lnTo>
                    <a:pt x="1026" y="606"/>
                  </a:lnTo>
                  <a:lnTo>
                    <a:pt x="1026" y="612"/>
                  </a:lnTo>
                  <a:lnTo>
                    <a:pt x="1020" y="618"/>
                  </a:lnTo>
                  <a:lnTo>
                    <a:pt x="1002" y="618"/>
                  </a:lnTo>
                  <a:lnTo>
                    <a:pt x="1002" y="624"/>
                  </a:lnTo>
                  <a:lnTo>
                    <a:pt x="996" y="636"/>
                  </a:lnTo>
                  <a:lnTo>
                    <a:pt x="996" y="648"/>
                  </a:lnTo>
                  <a:lnTo>
                    <a:pt x="990" y="654"/>
                  </a:lnTo>
                  <a:lnTo>
                    <a:pt x="984" y="654"/>
                  </a:lnTo>
                  <a:lnTo>
                    <a:pt x="978" y="660"/>
                  </a:lnTo>
                  <a:lnTo>
                    <a:pt x="978" y="684"/>
                  </a:lnTo>
                  <a:lnTo>
                    <a:pt x="984" y="690"/>
                  </a:lnTo>
                  <a:lnTo>
                    <a:pt x="984" y="696"/>
                  </a:lnTo>
                  <a:lnTo>
                    <a:pt x="978" y="696"/>
                  </a:lnTo>
                  <a:lnTo>
                    <a:pt x="960" y="714"/>
                  </a:lnTo>
                  <a:lnTo>
                    <a:pt x="954" y="726"/>
                  </a:lnTo>
                  <a:lnTo>
                    <a:pt x="948" y="732"/>
                  </a:lnTo>
                  <a:lnTo>
                    <a:pt x="948" y="756"/>
                  </a:lnTo>
                  <a:lnTo>
                    <a:pt x="942" y="768"/>
                  </a:lnTo>
                  <a:lnTo>
                    <a:pt x="942" y="780"/>
                  </a:lnTo>
                  <a:lnTo>
                    <a:pt x="924" y="804"/>
                  </a:lnTo>
                  <a:lnTo>
                    <a:pt x="924" y="822"/>
                  </a:lnTo>
                  <a:lnTo>
                    <a:pt x="918" y="834"/>
                  </a:lnTo>
                  <a:lnTo>
                    <a:pt x="900" y="852"/>
                  </a:lnTo>
                  <a:lnTo>
                    <a:pt x="900" y="858"/>
                  </a:lnTo>
                  <a:lnTo>
                    <a:pt x="894" y="870"/>
                  </a:lnTo>
                  <a:lnTo>
                    <a:pt x="894" y="930"/>
                  </a:lnTo>
                  <a:lnTo>
                    <a:pt x="888" y="936"/>
                  </a:lnTo>
                  <a:lnTo>
                    <a:pt x="882" y="948"/>
                  </a:lnTo>
                  <a:lnTo>
                    <a:pt x="882" y="954"/>
                  </a:lnTo>
                  <a:lnTo>
                    <a:pt x="876" y="960"/>
                  </a:lnTo>
                  <a:lnTo>
                    <a:pt x="876" y="966"/>
                  </a:lnTo>
                  <a:lnTo>
                    <a:pt x="870" y="966"/>
                  </a:lnTo>
                  <a:lnTo>
                    <a:pt x="852" y="984"/>
                  </a:lnTo>
                  <a:lnTo>
                    <a:pt x="846" y="996"/>
                  </a:lnTo>
                  <a:lnTo>
                    <a:pt x="834" y="1008"/>
                  </a:lnTo>
                  <a:lnTo>
                    <a:pt x="828" y="1026"/>
                  </a:lnTo>
                  <a:lnTo>
                    <a:pt x="822" y="1038"/>
                  </a:lnTo>
                  <a:lnTo>
                    <a:pt x="816" y="1044"/>
                  </a:lnTo>
                  <a:lnTo>
                    <a:pt x="810" y="1056"/>
                  </a:lnTo>
                  <a:lnTo>
                    <a:pt x="792" y="1086"/>
                  </a:lnTo>
                  <a:lnTo>
                    <a:pt x="768" y="1128"/>
                  </a:lnTo>
                  <a:lnTo>
                    <a:pt x="744" y="1176"/>
                  </a:lnTo>
                  <a:lnTo>
                    <a:pt x="720" y="1212"/>
                  </a:lnTo>
                  <a:lnTo>
                    <a:pt x="702" y="1242"/>
                  </a:lnTo>
                  <a:lnTo>
                    <a:pt x="696" y="1254"/>
                  </a:lnTo>
                  <a:lnTo>
                    <a:pt x="696" y="1278"/>
                  </a:lnTo>
                  <a:lnTo>
                    <a:pt x="666" y="1278"/>
                  </a:lnTo>
                  <a:lnTo>
                    <a:pt x="660" y="1284"/>
                  </a:lnTo>
                  <a:lnTo>
                    <a:pt x="654" y="1296"/>
                  </a:lnTo>
                  <a:lnTo>
                    <a:pt x="642" y="1308"/>
                  </a:lnTo>
                  <a:lnTo>
                    <a:pt x="606" y="1314"/>
                  </a:lnTo>
                  <a:lnTo>
                    <a:pt x="600" y="1320"/>
                  </a:lnTo>
                  <a:lnTo>
                    <a:pt x="600" y="1332"/>
                  </a:lnTo>
                  <a:lnTo>
                    <a:pt x="588" y="1344"/>
                  </a:lnTo>
                  <a:lnTo>
                    <a:pt x="576" y="1344"/>
                  </a:lnTo>
                  <a:lnTo>
                    <a:pt x="570" y="1350"/>
                  </a:lnTo>
                  <a:lnTo>
                    <a:pt x="558" y="1356"/>
                  </a:lnTo>
                  <a:lnTo>
                    <a:pt x="552" y="1362"/>
                  </a:lnTo>
                  <a:lnTo>
                    <a:pt x="534" y="1362"/>
                  </a:lnTo>
                  <a:lnTo>
                    <a:pt x="510" y="1410"/>
                  </a:lnTo>
                  <a:lnTo>
                    <a:pt x="504" y="1410"/>
                  </a:lnTo>
                  <a:lnTo>
                    <a:pt x="456" y="1434"/>
                  </a:lnTo>
                  <a:lnTo>
                    <a:pt x="450" y="1434"/>
                  </a:lnTo>
                  <a:lnTo>
                    <a:pt x="444" y="1440"/>
                  </a:lnTo>
                  <a:lnTo>
                    <a:pt x="438" y="1440"/>
                  </a:lnTo>
                  <a:lnTo>
                    <a:pt x="426" y="1446"/>
                  </a:lnTo>
                  <a:lnTo>
                    <a:pt x="396" y="1458"/>
                  </a:lnTo>
                  <a:lnTo>
                    <a:pt x="342" y="1476"/>
                  </a:lnTo>
                  <a:lnTo>
                    <a:pt x="270" y="1494"/>
                  </a:lnTo>
                  <a:lnTo>
                    <a:pt x="114" y="1542"/>
                  </a:lnTo>
                  <a:lnTo>
                    <a:pt x="48" y="1566"/>
                  </a:lnTo>
                  <a:lnTo>
                    <a:pt x="0" y="1578"/>
                  </a:lnTo>
                  <a:lnTo>
                    <a:pt x="6" y="1566"/>
                  </a:lnTo>
                  <a:lnTo>
                    <a:pt x="12" y="1560"/>
                  </a:lnTo>
                  <a:lnTo>
                    <a:pt x="12" y="1554"/>
                  </a:lnTo>
                  <a:lnTo>
                    <a:pt x="6" y="1554"/>
                  </a:lnTo>
                  <a:lnTo>
                    <a:pt x="12" y="1530"/>
                  </a:lnTo>
                  <a:lnTo>
                    <a:pt x="24" y="1512"/>
                  </a:lnTo>
                  <a:lnTo>
                    <a:pt x="30" y="1512"/>
                  </a:lnTo>
                  <a:lnTo>
                    <a:pt x="48" y="1494"/>
                  </a:lnTo>
                  <a:lnTo>
                    <a:pt x="60" y="1494"/>
                  </a:lnTo>
                  <a:lnTo>
                    <a:pt x="66" y="1500"/>
                  </a:lnTo>
                  <a:lnTo>
                    <a:pt x="72" y="1500"/>
                  </a:lnTo>
                  <a:lnTo>
                    <a:pt x="72" y="1506"/>
                  </a:lnTo>
                  <a:lnTo>
                    <a:pt x="78" y="1500"/>
                  </a:lnTo>
                  <a:lnTo>
                    <a:pt x="90" y="1494"/>
                  </a:lnTo>
                  <a:lnTo>
                    <a:pt x="102" y="1482"/>
                  </a:lnTo>
                  <a:lnTo>
                    <a:pt x="108" y="1482"/>
                  </a:lnTo>
                  <a:lnTo>
                    <a:pt x="126" y="1476"/>
                  </a:lnTo>
                  <a:lnTo>
                    <a:pt x="156" y="1476"/>
                  </a:lnTo>
                  <a:lnTo>
                    <a:pt x="156" y="1458"/>
                  </a:lnTo>
                  <a:lnTo>
                    <a:pt x="162" y="1458"/>
                  </a:lnTo>
                  <a:lnTo>
                    <a:pt x="168" y="1452"/>
                  </a:lnTo>
                  <a:lnTo>
                    <a:pt x="174" y="1440"/>
                  </a:lnTo>
                  <a:lnTo>
                    <a:pt x="186" y="1428"/>
                  </a:lnTo>
                  <a:lnTo>
                    <a:pt x="192" y="1416"/>
                  </a:lnTo>
                  <a:lnTo>
                    <a:pt x="198" y="1410"/>
                  </a:lnTo>
                  <a:lnTo>
                    <a:pt x="198" y="1404"/>
                  </a:lnTo>
                  <a:lnTo>
                    <a:pt x="234" y="1404"/>
                  </a:lnTo>
                  <a:lnTo>
                    <a:pt x="240" y="1398"/>
                  </a:lnTo>
                  <a:lnTo>
                    <a:pt x="246" y="1398"/>
                  </a:lnTo>
                  <a:lnTo>
                    <a:pt x="258" y="1386"/>
                  </a:lnTo>
                  <a:lnTo>
                    <a:pt x="258" y="1380"/>
                  </a:lnTo>
                  <a:lnTo>
                    <a:pt x="276" y="1362"/>
                  </a:lnTo>
                  <a:lnTo>
                    <a:pt x="276" y="1356"/>
                  </a:lnTo>
                  <a:lnTo>
                    <a:pt x="270" y="1344"/>
                  </a:lnTo>
                  <a:lnTo>
                    <a:pt x="270" y="1332"/>
                  </a:lnTo>
                  <a:lnTo>
                    <a:pt x="276" y="1326"/>
                  </a:lnTo>
                  <a:lnTo>
                    <a:pt x="282" y="1314"/>
                  </a:lnTo>
                  <a:lnTo>
                    <a:pt x="288" y="1308"/>
                  </a:lnTo>
                  <a:lnTo>
                    <a:pt x="288" y="1290"/>
                  </a:lnTo>
                  <a:lnTo>
                    <a:pt x="282" y="1284"/>
                  </a:lnTo>
                  <a:lnTo>
                    <a:pt x="282" y="1278"/>
                  </a:lnTo>
                  <a:lnTo>
                    <a:pt x="276" y="1266"/>
                  </a:lnTo>
                  <a:lnTo>
                    <a:pt x="276" y="1254"/>
                  </a:lnTo>
                  <a:lnTo>
                    <a:pt x="288" y="1242"/>
                  </a:lnTo>
                  <a:lnTo>
                    <a:pt x="300" y="1242"/>
                  </a:lnTo>
                  <a:lnTo>
                    <a:pt x="300" y="1224"/>
                  </a:lnTo>
                  <a:lnTo>
                    <a:pt x="306" y="1212"/>
                  </a:lnTo>
                  <a:lnTo>
                    <a:pt x="306" y="1170"/>
                  </a:lnTo>
                  <a:lnTo>
                    <a:pt x="300" y="1158"/>
                  </a:lnTo>
                  <a:lnTo>
                    <a:pt x="312" y="1146"/>
                  </a:lnTo>
                  <a:lnTo>
                    <a:pt x="330" y="1134"/>
                  </a:lnTo>
                  <a:lnTo>
                    <a:pt x="342" y="1128"/>
                  </a:lnTo>
                  <a:lnTo>
                    <a:pt x="354" y="1116"/>
                  </a:lnTo>
                  <a:lnTo>
                    <a:pt x="354" y="1104"/>
                  </a:lnTo>
                  <a:lnTo>
                    <a:pt x="360" y="1092"/>
                  </a:lnTo>
                  <a:lnTo>
                    <a:pt x="360" y="1080"/>
                  </a:lnTo>
                  <a:lnTo>
                    <a:pt x="366" y="1068"/>
                  </a:lnTo>
                  <a:lnTo>
                    <a:pt x="402" y="1032"/>
                  </a:lnTo>
                  <a:lnTo>
                    <a:pt x="390" y="1020"/>
                  </a:lnTo>
                  <a:lnTo>
                    <a:pt x="390" y="1008"/>
                  </a:lnTo>
                  <a:lnTo>
                    <a:pt x="396" y="1002"/>
                  </a:lnTo>
                  <a:lnTo>
                    <a:pt x="402" y="990"/>
                  </a:lnTo>
                  <a:lnTo>
                    <a:pt x="408" y="984"/>
                  </a:lnTo>
                  <a:lnTo>
                    <a:pt x="414" y="984"/>
                  </a:lnTo>
                  <a:lnTo>
                    <a:pt x="420" y="978"/>
                  </a:lnTo>
                  <a:lnTo>
                    <a:pt x="420" y="972"/>
                  </a:lnTo>
                  <a:lnTo>
                    <a:pt x="426" y="972"/>
                  </a:lnTo>
                  <a:lnTo>
                    <a:pt x="426" y="966"/>
                  </a:lnTo>
                  <a:lnTo>
                    <a:pt x="432" y="960"/>
                  </a:lnTo>
                  <a:lnTo>
                    <a:pt x="444" y="936"/>
                  </a:lnTo>
                  <a:lnTo>
                    <a:pt x="444" y="924"/>
                  </a:lnTo>
                  <a:lnTo>
                    <a:pt x="456" y="924"/>
                  </a:lnTo>
                  <a:lnTo>
                    <a:pt x="468" y="912"/>
                  </a:lnTo>
                  <a:lnTo>
                    <a:pt x="486" y="912"/>
                  </a:lnTo>
                  <a:lnTo>
                    <a:pt x="498" y="900"/>
                  </a:lnTo>
                  <a:lnTo>
                    <a:pt x="498" y="888"/>
                  </a:lnTo>
                  <a:lnTo>
                    <a:pt x="492" y="882"/>
                  </a:lnTo>
                  <a:lnTo>
                    <a:pt x="510" y="864"/>
                  </a:lnTo>
                  <a:lnTo>
                    <a:pt x="516" y="852"/>
                  </a:lnTo>
                  <a:lnTo>
                    <a:pt x="516" y="834"/>
                  </a:lnTo>
                  <a:lnTo>
                    <a:pt x="522" y="828"/>
                  </a:lnTo>
                  <a:lnTo>
                    <a:pt x="528" y="828"/>
                  </a:lnTo>
                  <a:lnTo>
                    <a:pt x="546" y="810"/>
                  </a:lnTo>
                  <a:lnTo>
                    <a:pt x="564" y="774"/>
                  </a:lnTo>
                  <a:lnTo>
                    <a:pt x="570" y="768"/>
                  </a:lnTo>
                  <a:lnTo>
                    <a:pt x="570" y="726"/>
                  </a:lnTo>
                  <a:lnTo>
                    <a:pt x="582" y="714"/>
                  </a:lnTo>
                  <a:lnTo>
                    <a:pt x="618" y="714"/>
                  </a:lnTo>
                  <a:lnTo>
                    <a:pt x="624" y="708"/>
                  </a:lnTo>
                  <a:lnTo>
                    <a:pt x="624" y="678"/>
                  </a:lnTo>
                  <a:lnTo>
                    <a:pt x="630" y="678"/>
                  </a:lnTo>
                  <a:lnTo>
                    <a:pt x="642" y="666"/>
                  </a:lnTo>
                  <a:lnTo>
                    <a:pt x="648" y="666"/>
                  </a:lnTo>
                  <a:lnTo>
                    <a:pt x="654" y="660"/>
                  </a:lnTo>
                  <a:lnTo>
                    <a:pt x="666" y="654"/>
                  </a:lnTo>
                  <a:lnTo>
                    <a:pt x="672" y="642"/>
                  </a:lnTo>
                  <a:lnTo>
                    <a:pt x="684" y="630"/>
                  </a:lnTo>
                  <a:lnTo>
                    <a:pt x="684" y="624"/>
                  </a:lnTo>
                  <a:lnTo>
                    <a:pt x="690" y="624"/>
                  </a:lnTo>
                  <a:lnTo>
                    <a:pt x="726" y="606"/>
                  </a:lnTo>
                  <a:lnTo>
                    <a:pt x="738" y="606"/>
                  </a:lnTo>
                  <a:lnTo>
                    <a:pt x="738" y="576"/>
                  </a:lnTo>
                  <a:lnTo>
                    <a:pt x="726" y="564"/>
                  </a:lnTo>
                  <a:lnTo>
                    <a:pt x="726" y="558"/>
                  </a:lnTo>
                  <a:lnTo>
                    <a:pt x="732" y="552"/>
                  </a:lnTo>
                  <a:lnTo>
                    <a:pt x="744" y="546"/>
                  </a:lnTo>
                  <a:lnTo>
                    <a:pt x="762" y="540"/>
                  </a:lnTo>
                  <a:lnTo>
                    <a:pt x="774" y="534"/>
                  </a:lnTo>
                  <a:lnTo>
                    <a:pt x="780" y="528"/>
                  </a:lnTo>
                  <a:lnTo>
                    <a:pt x="780" y="522"/>
                  </a:lnTo>
                  <a:lnTo>
                    <a:pt x="786" y="516"/>
                  </a:lnTo>
                  <a:lnTo>
                    <a:pt x="798" y="510"/>
                  </a:lnTo>
                  <a:lnTo>
                    <a:pt x="804" y="498"/>
                  </a:lnTo>
                  <a:lnTo>
                    <a:pt x="816" y="486"/>
                  </a:lnTo>
                  <a:lnTo>
                    <a:pt x="828" y="480"/>
                  </a:lnTo>
                  <a:lnTo>
                    <a:pt x="834" y="474"/>
                  </a:lnTo>
                  <a:lnTo>
                    <a:pt x="840" y="462"/>
                  </a:lnTo>
                  <a:lnTo>
                    <a:pt x="852" y="456"/>
                  </a:lnTo>
                  <a:lnTo>
                    <a:pt x="864" y="432"/>
                  </a:lnTo>
                  <a:lnTo>
                    <a:pt x="864" y="420"/>
                  </a:lnTo>
                  <a:lnTo>
                    <a:pt x="870" y="414"/>
                  </a:lnTo>
                  <a:lnTo>
                    <a:pt x="876" y="402"/>
                  </a:lnTo>
                  <a:lnTo>
                    <a:pt x="888" y="402"/>
                  </a:lnTo>
                  <a:lnTo>
                    <a:pt x="894" y="396"/>
                  </a:lnTo>
                  <a:lnTo>
                    <a:pt x="894" y="372"/>
                  </a:lnTo>
                  <a:lnTo>
                    <a:pt x="870" y="348"/>
                  </a:lnTo>
                  <a:lnTo>
                    <a:pt x="870" y="342"/>
                  </a:lnTo>
                  <a:lnTo>
                    <a:pt x="876" y="336"/>
                  </a:lnTo>
                  <a:lnTo>
                    <a:pt x="888" y="336"/>
                  </a:lnTo>
                  <a:lnTo>
                    <a:pt x="924" y="318"/>
                  </a:lnTo>
                  <a:lnTo>
                    <a:pt x="942" y="300"/>
                  </a:lnTo>
                  <a:lnTo>
                    <a:pt x="954" y="276"/>
                  </a:lnTo>
                  <a:lnTo>
                    <a:pt x="978" y="264"/>
                  </a:lnTo>
                  <a:lnTo>
                    <a:pt x="990" y="252"/>
                  </a:lnTo>
                  <a:lnTo>
                    <a:pt x="996" y="240"/>
                  </a:lnTo>
                  <a:lnTo>
                    <a:pt x="1008" y="234"/>
                  </a:lnTo>
                  <a:lnTo>
                    <a:pt x="1020" y="222"/>
                  </a:lnTo>
                  <a:lnTo>
                    <a:pt x="1032" y="222"/>
                  </a:lnTo>
                  <a:lnTo>
                    <a:pt x="1038" y="216"/>
                  </a:lnTo>
                  <a:lnTo>
                    <a:pt x="1050" y="216"/>
                  </a:lnTo>
                  <a:lnTo>
                    <a:pt x="1074" y="204"/>
                  </a:lnTo>
                  <a:lnTo>
                    <a:pt x="1080" y="192"/>
                  </a:lnTo>
                  <a:lnTo>
                    <a:pt x="1080" y="180"/>
                  </a:lnTo>
                  <a:lnTo>
                    <a:pt x="1086" y="174"/>
                  </a:lnTo>
                  <a:lnTo>
                    <a:pt x="1098" y="168"/>
                  </a:lnTo>
                  <a:lnTo>
                    <a:pt x="1122" y="144"/>
                  </a:lnTo>
                  <a:lnTo>
                    <a:pt x="1134" y="138"/>
                  </a:lnTo>
                  <a:lnTo>
                    <a:pt x="1140" y="138"/>
                  </a:lnTo>
                  <a:lnTo>
                    <a:pt x="1152" y="144"/>
                  </a:lnTo>
                  <a:lnTo>
                    <a:pt x="1158" y="150"/>
                  </a:lnTo>
                  <a:lnTo>
                    <a:pt x="1164" y="150"/>
                  </a:lnTo>
                  <a:lnTo>
                    <a:pt x="1164" y="144"/>
                  </a:lnTo>
                  <a:lnTo>
                    <a:pt x="1170" y="132"/>
                  </a:lnTo>
                  <a:lnTo>
                    <a:pt x="1188" y="78"/>
                  </a:lnTo>
                  <a:lnTo>
                    <a:pt x="1188" y="66"/>
                  </a:lnTo>
                  <a:lnTo>
                    <a:pt x="1182" y="60"/>
                  </a:lnTo>
                  <a:lnTo>
                    <a:pt x="1200" y="42"/>
                  </a:lnTo>
                  <a:lnTo>
                    <a:pt x="1218" y="30"/>
                  </a:lnTo>
                  <a:lnTo>
                    <a:pt x="1230" y="24"/>
                  </a:lnTo>
                  <a:lnTo>
                    <a:pt x="1242" y="24"/>
                  </a:lnTo>
                  <a:lnTo>
                    <a:pt x="1254" y="18"/>
                  </a:lnTo>
                  <a:close/>
                  <a:moveTo>
                    <a:pt x="1260" y="12"/>
                  </a:moveTo>
                  <a:lnTo>
                    <a:pt x="1260" y="18"/>
                  </a:lnTo>
                  <a:lnTo>
                    <a:pt x="1260" y="12"/>
                  </a:lnTo>
                  <a:close/>
                  <a:moveTo>
                    <a:pt x="1260" y="0"/>
                  </a:moveTo>
                  <a:lnTo>
                    <a:pt x="1266" y="0"/>
                  </a:lnTo>
                  <a:lnTo>
                    <a:pt x="1260" y="6"/>
                  </a:lnTo>
                  <a:lnTo>
                    <a:pt x="1260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76063" y="3147552"/>
              <a:ext cx="505753" cy="276094"/>
            </a:xfrm>
            <a:custGeom>
              <a:avLst/>
              <a:gdLst/>
              <a:ahLst/>
              <a:cxnLst>
                <a:cxn ang="0">
                  <a:pos x="168" y="42"/>
                </a:cxn>
                <a:cxn ang="0">
                  <a:pos x="324" y="90"/>
                </a:cxn>
                <a:cxn ang="0">
                  <a:pos x="414" y="126"/>
                </a:cxn>
                <a:cxn ang="0">
                  <a:pos x="522" y="150"/>
                </a:cxn>
                <a:cxn ang="0">
                  <a:pos x="600" y="168"/>
                </a:cxn>
                <a:cxn ang="0">
                  <a:pos x="660" y="222"/>
                </a:cxn>
                <a:cxn ang="0">
                  <a:pos x="846" y="360"/>
                </a:cxn>
                <a:cxn ang="0">
                  <a:pos x="1020" y="492"/>
                </a:cxn>
                <a:cxn ang="0">
                  <a:pos x="1098" y="546"/>
                </a:cxn>
                <a:cxn ang="0">
                  <a:pos x="1182" y="594"/>
                </a:cxn>
                <a:cxn ang="0">
                  <a:pos x="1254" y="636"/>
                </a:cxn>
                <a:cxn ang="0">
                  <a:pos x="1368" y="678"/>
                </a:cxn>
                <a:cxn ang="0">
                  <a:pos x="1452" y="696"/>
                </a:cxn>
                <a:cxn ang="0">
                  <a:pos x="1680" y="852"/>
                </a:cxn>
                <a:cxn ang="0">
                  <a:pos x="1842" y="960"/>
                </a:cxn>
                <a:cxn ang="0">
                  <a:pos x="1944" y="1002"/>
                </a:cxn>
                <a:cxn ang="0">
                  <a:pos x="2034" y="1038"/>
                </a:cxn>
                <a:cxn ang="0">
                  <a:pos x="2118" y="1074"/>
                </a:cxn>
                <a:cxn ang="0">
                  <a:pos x="2208" y="1086"/>
                </a:cxn>
                <a:cxn ang="0">
                  <a:pos x="2304" y="1188"/>
                </a:cxn>
                <a:cxn ang="0">
                  <a:pos x="2376" y="1296"/>
                </a:cxn>
                <a:cxn ang="0">
                  <a:pos x="2310" y="1242"/>
                </a:cxn>
                <a:cxn ang="0">
                  <a:pos x="2256" y="1176"/>
                </a:cxn>
                <a:cxn ang="0">
                  <a:pos x="2166" y="1164"/>
                </a:cxn>
                <a:cxn ang="0">
                  <a:pos x="2094" y="1188"/>
                </a:cxn>
                <a:cxn ang="0">
                  <a:pos x="2046" y="1152"/>
                </a:cxn>
                <a:cxn ang="0">
                  <a:pos x="1914" y="1122"/>
                </a:cxn>
                <a:cxn ang="0">
                  <a:pos x="1830" y="1092"/>
                </a:cxn>
                <a:cxn ang="0">
                  <a:pos x="1764" y="1044"/>
                </a:cxn>
                <a:cxn ang="0">
                  <a:pos x="1698" y="1050"/>
                </a:cxn>
                <a:cxn ang="0">
                  <a:pos x="1656" y="1014"/>
                </a:cxn>
                <a:cxn ang="0">
                  <a:pos x="1596" y="990"/>
                </a:cxn>
                <a:cxn ang="0">
                  <a:pos x="1536" y="930"/>
                </a:cxn>
                <a:cxn ang="0">
                  <a:pos x="1422" y="882"/>
                </a:cxn>
                <a:cxn ang="0">
                  <a:pos x="1278" y="804"/>
                </a:cxn>
                <a:cxn ang="0">
                  <a:pos x="1188" y="750"/>
                </a:cxn>
                <a:cxn ang="0">
                  <a:pos x="1128" y="714"/>
                </a:cxn>
                <a:cxn ang="0">
                  <a:pos x="1032" y="684"/>
                </a:cxn>
                <a:cxn ang="0">
                  <a:pos x="978" y="612"/>
                </a:cxn>
                <a:cxn ang="0">
                  <a:pos x="858" y="540"/>
                </a:cxn>
                <a:cxn ang="0">
                  <a:pos x="798" y="516"/>
                </a:cxn>
                <a:cxn ang="0">
                  <a:pos x="738" y="510"/>
                </a:cxn>
                <a:cxn ang="0">
                  <a:pos x="702" y="516"/>
                </a:cxn>
                <a:cxn ang="0">
                  <a:pos x="666" y="462"/>
                </a:cxn>
                <a:cxn ang="0">
                  <a:pos x="570" y="396"/>
                </a:cxn>
                <a:cxn ang="0">
                  <a:pos x="486" y="300"/>
                </a:cxn>
                <a:cxn ang="0">
                  <a:pos x="426" y="264"/>
                </a:cxn>
                <a:cxn ang="0">
                  <a:pos x="414" y="210"/>
                </a:cxn>
                <a:cxn ang="0">
                  <a:pos x="282" y="180"/>
                </a:cxn>
                <a:cxn ang="0">
                  <a:pos x="228" y="144"/>
                </a:cxn>
                <a:cxn ang="0">
                  <a:pos x="192" y="102"/>
                </a:cxn>
                <a:cxn ang="0">
                  <a:pos x="126" y="84"/>
                </a:cxn>
                <a:cxn ang="0">
                  <a:pos x="60" y="42"/>
                </a:cxn>
              </a:cxnLst>
              <a:rect l="0" t="0" r="r" b="b"/>
              <a:pathLst>
                <a:path w="2418" h="1320">
                  <a:moveTo>
                    <a:pt x="0" y="0"/>
                  </a:moveTo>
                  <a:lnTo>
                    <a:pt x="36" y="12"/>
                  </a:lnTo>
                  <a:lnTo>
                    <a:pt x="78" y="24"/>
                  </a:lnTo>
                  <a:lnTo>
                    <a:pt x="102" y="30"/>
                  </a:lnTo>
                  <a:lnTo>
                    <a:pt x="156" y="30"/>
                  </a:lnTo>
                  <a:lnTo>
                    <a:pt x="168" y="42"/>
                  </a:lnTo>
                  <a:lnTo>
                    <a:pt x="180" y="60"/>
                  </a:lnTo>
                  <a:lnTo>
                    <a:pt x="192" y="72"/>
                  </a:lnTo>
                  <a:lnTo>
                    <a:pt x="204" y="78"/>
                  </a:lnTo>
                  <a:lnTo>
                    <a:pt x="222" y="84"/>
                  </a:lnTo>
                  <a:lnTo>
                    <a:pt x="276" y="84"/>
                  </a:lnTo>
                  <a:lnTo>
                    <a:pt x="324" y="90"/>
                  </a:lnTo>
                  <a:lnTo>
                    <a:pt x="336" y="96"/>
                  </a:lnTo>
                  <a:lnTo>
                    <a:pt x="354" y="114"/>
                  </a:lnTo>
                  <a:lnTo>
                    <a:pt x="366" y="114"/>
                  </a:lnTo>
                  <a:lnTo>
                    <a:pt x="378" y="120"/>
                  </a:lnTo>
                  <a:lnTo>
                    <a:pt x="396" y="120"/>
                  </a:lnTo>
                  <a:lnTo>
                    <a:pt x="414" y="126"/>
                  </a:lnTo>
                  <a:lnTo>
                    <a:pt x="432" y="126"/>
                  </a:lnTo>
                  <a:lnTo>
                    <a:pt x="444" y="132"/>
                  </a:lnTo>
                  <a:lnTo>
                    <a:pt x="462" y="132"/>
                  </a:lnTo>
                  <a:lnTo>
                    <a:pt x="486" y="144"/>
                  </a:lnTo>
                  <a:lnTo>
                    <a:pt x="504" y="150"/>
                  </a:lnTo>
                  <a:lnTo>
                    <a:pt x="522" y="150"/>
                  </a:lnTo>
                  <a:lnTo>
                    <a:pt x="534" y="144"/>
                  </a:lnTo>
                  <a:lnTo>
                    <a:pt x="546" y="144"/>
                  </a:lnTo>
                  <a:lnTo>
                    <a:pt x="570" y="168"/>
                  </a:lnTo>
                  <a:lnTo>
                    <a:pt x="582" y="174"/>
                  </a:lnTo>
                  <a:lnTo>
                    <a:pt x="594" y="174"/>
                  </a:lnTo>
                  <a:lnTo>
                    <a:pt x="600" y="168"/>
                  </a:lnTo>
                  <a:lnTo>
                    <a:pt x="606" y="174"/>
                  </a:lnTo>
                  <a:lnTo>
                    <a:pt x="612" y="174"/>
                  </a:lnTo>
                  <a:lnTo>
                    <a:pt x="636" y="198"/>
                  </a:lnTo>
                  <a:lnTo>
                    <a:pt x="642" y="210"/>
                  </a:lnTo>
                  <a:lnTo>
                    <a:pt x="648" y="210"/>
                  </a:lnTo>
                  <a:lnTo>
                    <a:pt x="660" y="222"/>
                  </a:lnTo>
                  <a:lnTo>
                    <a:pt x="672" y="228"/>
                  </a:lnTo>
                  <a:lnTo>
                    <a:pt x="678" y="234"/>
                  </a:lnTo>
                  <a:lnTo>
                    <a:pt x="702" y="252"/>
                  </a:lnTo>
                  <a:lnTo>
                    <a:pt x="738" y="282"/>
                  </a:lnTo>
                  <a:lnTo>
                    <a:pt x="792" y="318"/>
                  </a:lnTo>
                  <a:lnTo>
                    <a:pt x="846" y="360"/>
                  </a:lnTo>
                  <a:lnTo>
                    <a:pt x="900" y="408"/>
                  </a:lnTo>
                  <a:lnTo>
                    <a:pt x="948" y="444"/>
                  </a:lnTo>
                  <a:lnTo>
                    <a:pt x="984" y="474"/>
                  </a:lnTo>
                  <a:lnTo>
                    <a:pt x="1002" y="486"/>
                  </a:lnTo>
                  <a:lnTo>
                    <a:pt x="1008" y="492"/>
                  </a:lnTo>
                  <a:lnTo>
                    <a:pt x="1020" y="492"/>
                  </a:lnTo>
                  <a:lnTo>
                    <a:pt x="1044" y="504"/>
                  </a:lnTo>
                  <a:lnTo>
                    <a:pt x="1050" y="510"/>
                  </a:lnTo>
                  <a:lnTo>
                    <a:pt x="1062" y="516"/>
                  </a:lnTo>
                  <a:lnTo>
                    <a:pt x="1062" y="522"/>
                  </a:lnTo>
                  <a:lnTo>
                    <a:pt x="1074" y="534"/>
                  </a:lnTo>
                  <a:lnTo>
                    <a:pt x="1098" y="546"/>
                  </a:lnTo>
                  <a:lnTo>
                    <a:pt x="1128" y="546"/>
                  </a:lnTo>
                  <a:lnTo>
                    <a:pt x="1140" y="558"/>
                  </a:lnTo>
                  <a:lnTo>
                    <a:pt x="1140" y="570"/>
                  </a:lnTo>
                  <a:lnTo>
                    <a:pt x="1152" y="570"/>
                  </a:lnTo>
                  <a:lnTo>
                    <a:pt x="1164" y="582"/>
                  </a:lnTo>
                  <a:lnTo>
                    <a:pt x="1182" y="594"/>
                  </a:lnTo>
                  <a:lnTo>
                    <a:pt x="1194" y="606"/>
                  </a:lnTo>
                  <a:lnTo>
                    <a:pt x="1206" y="606"/>
                  </a:lnTo>
                  <a:lnTo>
                    <a:pt x="1218" y="618"/>
                  </a:lnTo>
                  <a:lnTo>
                    <a:pt x="1230" y="618"/>
                  </a:lnTo>
                  <a:lnTo>
                    <a:pt x="1242" y="624"/>
                  </a:lnTo>
                  <a:lnTo>
                    <a:pt x="1254" y="636"/>
                  </a:lnTo>
                  <a:lnTo>
                    <a:pt x="1314" y="636"/>
                  </a:lnTo>
                  <a:lnTo>
                    <a:pt x="1320" y="642"/>
                  </a:lnTo>
                  <a:lnTo>
                    <a:pt x="1332" y="666"/>
                  </a:lnTo>
                  <a:lnTo>
                    <a:pt x="1344" y="672"/>
                  </a:lnTo>
                  <a:lnTo>
                    <a:pt x="1356" y="672"/>
                  </a:lnTo>
                  <a:lnTo>
                    <a:pt x="1368" y="678"/>
                  </a:lnTo>
                  <a:lnTo>
                    <a:pt x="1380" y="678"/>
                  </a:lnTo>
                  <a:lnTo>
                    <a:pt x="1392" y="684"/>
                  </a:lnTo>
                  <a:lnTo>
                    <a:pt x="1404" y="684"/>
                  </a:lnTo>
                  <a:lnTo>
                    <a:pt x="1422" y="690"/>
                  </a:lnTo>
                  <a:lnTo>
                    <a:pt x="1440" y="690"/>
                  </a:lnTo>
                  <a:lnTo>
                    <a:pt x="1452" y="696"/>
                  </a:lnTo>
                  <a:lnTo>
                    <a:pt x="1464" y="696"/>
                  </a:lnTo>
                  <a:lnTo>
                    <a:pt x="1482" y="714"/>
                  </a:lnTo>
                  <a:lnTo>
                    <a:pt x="1518" y="744"/>
                  </a:lnTo>
                  <a:lnTo>
                    <a:pt x="1566" y="774"/>
                  </a:lnTo>
                  <a:lnTo>
                    <a:pt x="1620" y="816"/>
                  </a:lnTo>
                  <a:lnTo>
                    <a:pt x="1680" y="852"/>
                  </a:lnTo>
                  <a:lnTo>
                    <a:pt x="1740" y="894"/>
                  </a:lnTo>
                  <a:lnTo>
                    <a:pt x="1788" y="924"/>
                  </a:lnTo>
                  <a:lnTo>
                    <a:pt x="1818" y="948"/>
                  </a:lnTo>
                  <a:lnTo>
                    <a:pt x="1830" y="954"/>
                  </a:lnTo>
                  <a:lnTo>
                    <a:pt x="1836" y="954"/>
                  </a:lnTo>
                  <a:lnTo>
                    <a:pt x="1842" y="960"/>
                  </a:lnTo>
                  <a:lnTo>
                    <a:pt x="1866" y="972"/>
                  </a:lnTo>
                  <a:lnTo>
                    <a:pt x="1890" y="972"/>
                  </a:lnTo>
                  <a:lnTo>
                    <a:pt x="1902" y="978"/>
                  </a:lnTo>
                  <a:lnTo>
                    <a:pt x="1914" y="978"/>
                  </a:lnTo>
                  <a:lnTo>
                    <a:pt x="1926" y="984"/>
                  </a:lnTo>
                  <a:lnTo>
                    <a:pt x="1944" y="1002"/>
                  </a:lnTo>
                  <a:lnTo>
                    <a:pt x="1956" y="1008"/>
                  </a:lnTo>
                  <a:lnTo>
                    <a:pt x="1962" y="1014"/>
                  </a:lnTo>
                  <a:lnTo>
                    <a:pt x="1998" y="1026"/>
                  </a:lnTo>
                  <a:lnTo>
                    <a:pt x="2010" y="1032"/>
                  </a:lnTo>
                  <a:lnTo>
                    <a:pt x="2028" y="1032"/>
                  </a:lnTo>
                  <a:lnTo>
                    <a:pt x="2034" y="1038"/>
                  </a:lnTo>
                  <a:lnTo>
                    <a:pt x="2040" y="1038"/>
                  </a:lnTo>
                  <a:lnTo>
                    <a:pt x="2052" y="1044"/>
                  </a:lnTo>
                  <a:lnTo>
                    <a:pt x="2070" y="1050"/>
                  </a:lnTo>
                  <a:lnTo>
                    <a:pt x="2088" y="1062"/>
                  </a:lnTo>
                  <a:lnTo>
                    <a:pt x="2100" y="1068"/>
                  </a:lnTo>
                  <a:lnTo>
                    <a:pt x="2118" y="1074"/>
                  </a:lnTo>
                  <a:lnTo>
                    <a:pt x="2124" y="1080"/>
                  </a:lnTo>
                  <a:lnTo>
                    <a:pt x="2130" y="1080"/>
                  </a:lnTo>
                  <a:lnTo>
                    <a:pt x="2166" y="1074"/>
                  </a:lnTo>
                  <a:lnTo>
                    <a:pt x="2178" y="1074"/>
                  </a:lnTo>
                  <a:lnTo>
                    <a:pt x="2190" y="1080"/>
                  </a:lnTo>
                  <a:lnTo>
                    <a:pt x="2208" y="1086"/>
                  </a:lnTo>
                  <a:lnTo>
                    <a:pt x="2220" y="1092"/>
                  </a:lnTo>
                  <a:lnTo>
                    <a:pt x="2232" y="1110"/>
                  </a:lnTo>
                  <a:lnTo>
                    <a:pt x="2244" y="1134"/>
                  </a:lnTo>
                  <a:lnTo>
                    <a:pt x="2280" y="1158"/>
                  </a:lnTo>
                  <a:lnTo>
                    <a:pt x="2292" y="1170"/>
                  </a:lnTo>
                  <a:lnTo>
                    <a:pt x="2304" y="1188"/>
                  </a:lnTo>
                  <a:lnTo>
                    <a:pt x="2328" y="1212"/>
                  </a:lnTo>
                  <a:lnTo>
                    <a:pt x="2418" y="1320"/>
                  </a:lnTo>
                  <a:lnTo>
                    <a:pt x="2394" y="1320"/>
                  </a:lnTo>
                  <a:lnTo>
                    <a:pt x="2394" y="1308"/>
                  </a:lnTo>
                  <a:lnTo>
                    <a:pt x="2388" y="1302"/>
                  </a:lnTo>
                  <a:lnTo>
                    <a:pt x="2376" y="1296"/>
                  </a:lnTo>
                  <a:lnTo>
                    <a:pt x="2340" y="1284"/>
                  </a:lnTo>
                  <a:lnTo>
                    <a:pt x="2328" y="1278"/>
                  </a:lnTo>
                  <a:lnTo>
                    <a:pt x="2322" y="1272"/>
                  </a:lnTo>
                  <a:lnTo>
                    <a:pt x="2316" y="1272"/>
                  </a:lnTo>
                  <a:lnTo>
                    <a:pt x="2316" y="1260"/>
                  </a:lnTo>
                  <a:lnTo>
                    <a:pt x="2310" y="1242"/>
                  </a:lnTo>
                  <a:lnTo>
                    <a:pt x="2310" y="1212"/>
                  </a:lnTo>
                  <a:lnTo>
                    <a:pt x="2286" y="1200"/>
                  </a:lnTo>
                  <a:lnTo>
                    <a:pt x="2280" y="1194"/>
                  </a:lnTo>
                  <a:lnTo>
                    <a:pt x="2268" y="1194"/>
                  </a:lnTo>
                  <a:lnTo>
                    <a:pt x="2262" y="1182"/>
                  </a:lnTo>
                  <a:lnTo>
                    <a:pt x="2256" y="1176"/>
                  </a:lnTo>
                  <a:lnTo>
                    <a:pt x="2244" y="1182"/>
                  </a:lnTo>
                  <a:lnTo>
                    <a:pt x="2220" y="1182"/>
                  </a:lnTo>
                  <a:lnTo>
                    <a:pt x="2208" y="1188"/>
                  </a:lnTo>
                  <a:lnTo>
                    <a:pt x="2196" y="1176"/>
                  </a:lnTo>
                  <a:lnTo>
                    <a:pt x="2184" y="1170"/>
                  </a:lnTo>
                  <a:lnTo>
                    <a:pt x="2166" y="1164"/>
                  </a:lnTo>
                  <a:lnTo>
                    <a:pt x="2136" y="1164"/>
                  </a:lnTo>
                  <a:lnTo>
                    <a:pt x="2130" y="1170"/>
                  </a:lnTo>
                  <a:lnTo>
                    <a:pt x="2118" y="1176"/>
                  </a:lnTo>
                  <a:lnTo>
                    <a:pt x="2112" y="1176"/>
                  </a:lnTo>
                  <a:lnTo>
                    <a:pt x="2100" y="1182"/>
                  </a:lnTo>
                  <a:lnTo>
                    <a:pt x="2094" y="1188"/>
                  </a:lnTo>
                  <a:lnTo>
                    <a:pt x="2082" y="1182"/>
                  </a:lnTo>
                  <a:lnTo>
                    <a:pt x="2070" y="1170"/>
                  </a:lnTo>
                  <a:lnTo>
                    <a:pt x="2070" y="1158"/>
                  </a:lnTo>
                  <a:lnTo>
                    <a:pt x="2064" y="1158"/>
                  </a:lnTo>
                  <a:lnTo>
                    <a:pt x="2058" y="1152"/>
                  </a:lnTo>
                  <a:lnTo>
                    <a:pt x="2046" y="1152"/>
                  </a:lnTo>
                  <a:lnTo>
                    <a:pt x="2028" y="1146"/>
                  </a:lnTo>
                  <a:lnTo>
                    <a:pt x="1986" y="1146"/>
                  </a:lnTo>
                  <a:lnTo>
                    <a:pt x="1956" y="1152"/>
                  </a:lnTo>
                  <a:lnTo>
                    <a:pt x="1938" y="1152"/>
                  </a:lnTo>
                  <a:lnTo>
                    <a:pt x="1926" y="1140"/>
                  </a:lnTo>
                  <a:lnTo>
                    <a:pt x="1914" y="1122"/>
                  </a:lnTo>
                  <a:lnTo>
                    <a:pt x="1902" y="1110"/>
                  </a:lnTo>
                  <a:lnTo>
                    <a:pt x="1890" y="1104"/>
                  </a:lnTo>
                  <a:lnTo>
                    <a:pt x="1884" y="1098"/>
                  </a:lnTo>
                  <a:lnTo>
                    <a:pt x="1866" y="1098"/>
                  </a:lnTo>
                  <a:lnTo>
                    <a:pt x="1848" y="1092"/>
                  </a:lnTo>
                  <a:lnTo>
                    <a:pt x="1830" y="1092"/>
                  </a:lnTo>
                  <a:lnTo>
                    <a:pt x="1806" y="1080"/>
                  </a:lnTo>
                  <a:lnTo>
                    <a:pt x="1800" y="1074"/>
                  </a:lnTo>
                  <a:lnTo>
                    <a:pt x="1788" y="1068"/>
                  </a:lnTo>
                  <a:lnTo>
                    <a:pt x="1782" y="1056"/>
                  </a:lnTo>
                  <a:lnTo>
                    <a:pt x="1770" y="1050"/>
                  </a:lnTo>
                  <a:lnTo>
                    <a:pt x="1764" y="1044"/>
                  </a:lnTo>
                  <a:lnTo>
                    <a:pt x="1752" y="1038"/>
                  </a:lnTo>
                  <a:lnTo>
                    <a:pt x="1746" y="1044"/>
                  </a:lnTo>
                  <a:lnTo>
                    <a:pt x="1734" y="1050"/>
                  </a:lnTo>
                  <a:lnTo>
                    <a:pt x="1728" y="1056"/>
                  </a:lnTo>
                  <a:lnTo>
                    <a:pt x="1710" y="1056"/>
                  </a:lnTo>
                  <a:lnTo>
                    <a:pt x="1698" y="1050"/>
                  </a:lnTo>
                  <a:lnTo>
                    <a:pt x="1692" y="1044"/>
                  </a:lnTo>
                  <a:lnTo>
                    <a:pt x="1680" y="1038"/>
                  </a:lnTo>
                  <a:lnTo>
                    <a:pt x="1680" y="1032"/>
                  </a:lnTo>
                  <a:lnTo>
                    <a:pt x="1674" y="1020"/>
                  </a:lnTo>
                  <a:lnTo>
                    <a:pt x="1668" y="1020"/>
                  </a:lnTo>
                  <a:lnTo>
                    <a:pt x="1656" y="1014"/>
                  </a:lnTo>
                  <a:lnTo>
                    <a:pt x="1644" y="1002"/>
                  </a:lnTo>
                  <a:lnTo>
                    <a:pt x="1632" y="1002"/>
                  </a:lnTo>
                  <a:lnTo>
                    <a:pt x="1620" y="996"/>
                  </a:lnTo>
                  <a:lnTo>
                    <a:pt x="1608" y="996"/>
                  </a:lnTo>
                  <a:lnTo>
                    <a:pt x="1602" y="990"/>
                  </a:lnTo>
                  <a:lnTo>
                    <a:pt x="1596" y="990"/>
                  </a:lnTo>
                  <a:lnTo>
                    <a:pt x="1572" y="966"/>
                  </a:lnTo>
                  <a:lnTo>
                    <a:pt x="1572" y="954"/>
                  </a:lnTo>
                  <a:lnTo>
                    <a:pt x="1566" y="948"/>
                  </a:lnTo>
                  <a:lnTo>
                    <a:pt x="1560" y="936"/>
                  </a:lnTo>
                  <a:lnTo>
                    <a:pt x="1554" y="930"/>
                  </a:lnTo>
                  <a:lnTo>
                    <a:pt x="1536" y="930"/>
                  </a:lnTo>
                  <a:lnTo>
                    <a:pt x="1524" y="942"/>
                  </a:lnTo>
                  <a:lnTo>
                    <a:pt x="1512" y="936"/>
                  </a:lnTo>
                  <a:lnTo>
                    <a:pt x="1500" y="924"/>
                  </a:lnTo>
                  <a:lnTo>
                    <a:pt x="1476" y="912"/>
                  </a:lnTo>
                  <a:lnTo>
                    <a:pt x="1452" y="912"/>
                  </a:lnTo>
                  <a:lnTo>
                    <a:pt x="1422" y="882"/>
                  </a:lnTo>
                  <a:lnTo>
                    <a:pt x="1392" y="870"/>
                  </a:lnTo>
                  <a:lnTo>
                    <a:pt x="1356" y="864"/>
                  </a:lnTo>
                  <a:lnTo>
                    <a:pt x="1344" y="858"/>
                  </a:lnTo>
                  <a:lnTo>
                    <a:pt x="1290" y="858"/>
                  </a:lnTo>
                  <a:lnTo>
                    <a:pt x="1278" y="852"/>
                  </a:lnTo>
                  <a:lnTo>
                    <a:pt x="1278" y="804"/>
                  </a:lnTo>
                  <a:lnTo>
                    <a:pt x="1266" y="792"/>
                  </a:lnTo>
                  <a:lnTo>
                    <a:pt x="1218" y="792"/>
                  </a:lnTo>
                  <a:lnTo>
                    <a:pt x="1200" y="774"/>
                  </a:lnTo>
                  <a:lnTo>
                    <a:pt x="1200" y="768"/>
                  </a:lnTo>
                  <a:lnTo>
                    <a:pt x="1194" y="762"/>
                  </a:lnTo>
                  <a:lnTo>
                    <a:pt x="1188" y="750"/>
                  </a:lnTo>
                  <a:lnTo>
                    <a:pt x="1176" y="744"/>
                  </a:lnTo>
                  <a:lnTo>
                    <a:pt x="1158" y="738"/>
                  </a:lnTo>
                  <a:lnTo>
                    <a:pt x="1146" y="732"/>
                  </a:lnTo>
                  <a:lnTo>
                    <a:pt x="1134" y="732"/>
                  </a:lnTo>
                  <a:lnTo>
                    <a:pt x="1134" y="720"/>
                  </a:lnTo>
                  <a:lnTo>
                    <a:pt x="1128" y="714"/>
                  </a:lnTo>
                  <a:lnTo>
                    <a:pt x="1116" y="678"/>
                  </a:lnTo>
                  <a:lnTo>
                    <a:pt x="1104" y="672"/>
                  </a:lnTo>
                  <a:lnTo>
                    <a:pt x="1098" y="666"/>
                  </a:lnTo>
                  <a:lnTo>
                    <a:pt x="1056" y="666"/>
                  </a:lnTo>
                  <a:lnTo>
                    <a:pt x="1038" y="684"/>
                  </a:lnTo>
                  <a:lnTo>
                    <a:pt x="1032" y="684"/>
                  </a:lnTo>
                  <a:lnTo>
                    <a:pt x="1026" y="678"/>
                  </a:lnTo>
                  <a:lnTo>
                    <a:pt x="1020" y="666"/>
                  </a:lnTo>
                  <a:lnTo>
                    <a:pt x="1008" y="648"/>
                  </a:lnTo>
                  <a:lnTo>
                    <a:pt x="1002" y="630"/>
                  </a:lnTo>
                  <a:lnTo>
                    <a:pt x="990" y="624"/>
                  </a:lnTo>
                  <a:lnTo>
                    <a:pt x="978" y="612"/>
                  </a:lnTo>
                  <a:lnTo>
                    <a:pt x="960" y="600"/>
                  </a:lnTo>
                  <a:lnTo>
                    <a:pt x="948" y="594"/>
                  </a:lnTo>
                  <a:lnTo>
                    <a:pt x="930" y="582"/>
                  </a:lnTo>
                  <a:lnTo>
                    <a:pt x="918" y="570"/>
                  </a:lnTo>
                  <a:lnTo>
                    <a:pt x="882" y="546"/>
                  </a:lnTo>
                  <a:lnTo>
                    <a:pt x="858" y="540"/>
                  </a:lnTo>
                  <a:lnTo>
                    <a:pt x="852" y="534"/>
                  </a:lnTo>
                  <a:lnTo>
                    <a:pt x="840" y="534"/>
                  </a:lnTo>
                  <a:lnTo>
                    <a:pt x="828" y="528"/>
                  </a:lnTo>
                  <a:lnTo>
                    <a:pt x="816" y="528"/>
                  </a:lnTo>
                  <a:lnTo>
                    <a:pt x="804" y="522"/>
                  </a:lnTo>
                  <a:lnTo>
                    <a:pt x="798" y="516"/>
                  </a:lnTo>
                  <a:lnTo>
                    <a:pt x="798" y="510"/>
                  </a:lnTo>
                  <a:lnTo>
                    <a:pt x="786" y="498"/>
                  </a:lnTo>
                  <a:lnTo>
                    <a:pt x="762" y="498"/>
                  </a:lnTo>
                  <a:lnTo>
                    <a:pt x="756" y="504"/>
                  </a:lnTo>
                  <a:lnTo>
                    <a:pt x="750" y="504"/>
                  </a:lnTo>
                  <a:lnTo>
                    <a:pt x="738" y="510"/>
                  </a:lnTo>
                  <a:lnTo>
                    <a:pt x="732" y="516"/>
                  </a:lnTo>
                  <a:lnTo>
                    <a:pt x="720" y="522"/>
                  </a:lnTo>
                  <a:lnTo>
                    <a:pt x="714" y="528"/>
                  </a:lnTo>
                  <a:lnTo>
                    <a:pt x="708" y="528"/>
                  </a:lnTo>
                  <a:lnTo>
                    <a:pt x="702" y="522"/>
                  </a:lnTo>
                  <a:lnTo>
                    <a:pt x="702" y="516"/>
                  </a:lnTo>
                  <a:lnTo>
                    <a:pt x="696" y="510"/>
                  </a:lnTo>
                  <a:lnTo>
                    <a:pt x="702" y="510"/>
                  </a:lnTo>
                  <a:lnTo>
                    <a:pt x="696" y="504"/>
                  </a:lnTo>
                  <a:lnTo>
                    <a:pt x="690" y="492"/>
                  </a:lnTo>
                  <a:lnTo>
                    <a:pt x="678" y="474"/>
                  </a:lnTo>
                  <a:lnTo>
                    <a:pt x="666" y="462"/>
                  </a:lnTo>
                  <a:lnTo>
                    <a:pt x="666" y="456"/>
                  </a:lnTo>
                  <a:lnTo>
                    <a:pt x="660" y="450"/>
                  </a:lnTo>
                  <a:lnTo>
                    <a:pt x="648" y="450"/>
                  </a:lnTo>
                  <a:lnTo>
                    <a:pt x="624" y="438"/>
                  </a:lnTo>
                  <a:lnTo>
                    <a:pt x="606" y="432"/>
                  </a:lnTo>
                  <a:lnTo>
                    <a:pt x="570" y="396"/>
                  </a:lnTo>
                  <a:lnTo>
                    <a:pt x="552" y="390"/>
                  </a:lnTo>
                  <a:lnTo>
                    <a:pt x="534" y="372"/>
                  </a:lnTo>
                  <a:lnTo>
                    <a:pt x="522" y="348"/>
                  </a:lnTo>
                  <a:lnTo>
                    <a:pt x="516" y="342"/>
                  </a:lnTo>
                  <a:lnTo>
                    <a:pt x="504" y="318"/>
                  </a:lnTo>
                  <a:lnTo>
                    <a:pt x="486" y="300"/>
                  </a:lnTo>
                  <a:lnTo>
                    <a:pt x="468" y="300"/>
                  </a:lnTo>
                  <a:lnTo>
                    <a:pt x="462" y="294"/>
                  </a:lnTo>
                  <a:lnTo>
                    <a:pt x="450" y="288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26" y="264"/>
                  </a:lnTo>
                  <a:lnTo>
                    <a:pt x="420" y="264"/>
                  </a:lnTo>
                  <a:lnTo>
                    <a:pt x="408" y="258"/>
                  </a:lnTo>
                  <a:lnTo>
                    <a:pt x="402" y="252"/>
                  </a:lnTo>
                  <a:lnTo>
                    <a:pt x="396" y="240"/>
                  </a:lnTo>
                  <a:lnTo>
                    <a:pt x="396" y="228"/>
                  </a:lnTo>
                  <a:lnTo>
                    <a:pt x="414" y="210"/>
                  </a:lnTo>
                  <a:lnTo>
                    <a:pt x="414" y="204"/>
                  </a:lnTo>
                  <a:lnTo>
                    <a:pt x="402" y="204"/>
                  </a:lnTo>
                  <a:lnTo>
                    <a:pt x="384" y="198"/>
                  </a:lnTo>
                  <a:lnTo>
                    <a:pt x="330" y="186"/>
                  </a:lnTo>
                  <a:lnTo>
                    <a:pt x="294" y="180"/>
                  </a:lnTo>
                  <a:lnTo>
                    <a:pt x="282" y="180"/>
                  </a:lnTo>
                  <a:lnTo>
                    <a:pt x="270" y="192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198"/>
                  </a:lnTo>
                  <a:lnTo>
                    <a:pt x="240" y="174"/>
                  </a:lnTo>
                  <a:lnTo>
                    <a:pt x="228" y="144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78"/>
                  </a:lnTo>
                  <a:lnTo>
                    <a:pt x="138" y="84"/>
                  </a:lnTo>
                  <a:lnTo>
                    <a:pt x="126" y="84"/>
                  </a:lnTo>
                  <a:lnTo>
                    <a:pt x="120" y="90"/>
                  </a:lnTo>
                  <a:lnTo>
                    <a:pt x="108" y="84"/>
                  </a:lnTo>
                  <a:lnTo>
                    <a:pt x="102" y="78"/>
                  </a:lnTo>
                  <a:lnTo>
                    <a:pt x="90" y="60"/>
                  </a:lnTo>
                  <a:lnTo>
                    <a:pt x="72" y="48"/>
                  </a:lnTo>
                  <a:lnTo>
                    <a:pt x="60" y="42"/>
                  </a:lnTo>
                  <a:lnTo>
                    <a:pt x="42" y="24"/>
                  </a:lnTo>
                  <a:lnTo>
                    <a:pt x="30" y="18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Прямоугольник 121"/>
          <p:cNvSpPr/>
          <p:nvPr/>
        </p:nvSpPr>
        <p:spPr>
          <a:xfrm>
            <a:off x="2633659" y="2559602"/>
            <a:ext cx="3800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</a:t>
            </a:r>
          </a:p>
        </p:txBody>
      </p:sp>
      <p:sp>
        <p:nvSpPr>
          <p:cNvPr id="30" name="Прямоугольник 121"/>
          <p:cNvSpPr/>
          <p:nvPr/>
        </p:nvSpPr>
        <p:spPr>
          <a:xfrm>
            <a:off x="2262182" y="2990206"/>
            <a:ext cx="45434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948108" y="1704963"/>
            <a:ext cx="1134850" cy="651316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32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4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5527806" y="6673334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4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2185144" y="1114720"/>
            <a:ext cx="4815748" cy="5386114"/>
          </a:xfrm>
          <a:custGeom>
            <a:avLst/>
            <a:gdLst/>
            <a:ahLst/>
            <a:cxnLst>
              <a:cxn ang="0">
                <a:pos x="8664" y="264"/>
              </a:cxn>
              <a:cxn ang="0">
                <a:pos x="10830" y="1278"/>
              </a:cxn>
              <a:cxn ang="0">
                <a:pos x="12450" y="2838"/>
              </a:cxn>
              <a:cxn ang="0">
                <a:pos x="13470" y="4770"/>
              </a:cxn>
              <a:cxn ang="0">
                <a:pos x="13830" y="6918"/>
              </a:cxn>
              <a:cxn ang="0">
                <a:pos x="13452" y="9114"/>
              </a:cxn>
              <a:cxn ang="0">
                <a:pos x="13110" y="9942"/>
              </a:cxn>
              <a:cxn ang="0">
                <a:pos x="12756" y="10866"/>
              </a:cxn>
              <a:cxn ang="0">
                <a:pos x="12378" y="12354"/>
              </a:cxn>
              <a:cxn ang="0">
                <a:pos x="12324" y="13680"/>
              </a:cxn>
              <a:cxn ang="0">
                <a:pos x="12702" y="14886"/>
              </a:cxn>
              <a:cxn ang="0">
                <a:pos x="13146" y="15456"/>
              </a:cxn>
              <a:cxn ang="0">
                <a:pos x="12486" y="15312"/>
              </a:cxn>
              <a:cxn ang="0">
                <a:pos x="11406" y="14892"/>
              </a:cxn>
              <a:cxn ang="0">
                <a:pos x="10266" y="14088"/>
              </a:cxn>
              <a:cxn ang="0">
                <a:pos x="9078" y="13248"/>
              </a:cxn>
              <a:cxn ang="0">
                <a:pos x="6678" y="13530"/>
              </a:cxn>
              <a:cxn ang="0">
                <a:pos x="4224" y="12942"/>
              </a:cxn>
              <a:cxn ang="0">
                <a:pos x="2292" y="11706"/>
              </a:cxn>
              <a:cxn ang="0">
                <a:pos x="912" y="9996"/>
              </a:cxn>
              <a:cxn ang="0">
                <a:pos x="204" y="8244"/>
              </a:cxn>
              <a:cxn ang="0">
                <a:pos x="144" y="7464"/>
              </a:cxn>
              <a:cxn ang="0">
                <a:pos x="216" y="7578"/>
              </a:cxn>
              <a:cxn ang="0">
                <a:pos x="768" y="7524"/>
              </a:cxn>
              <a:cxn ang="0">
                <a:pos x="348" y="7056"/>
              </a:cxn>
              <a:cxn ang="0">
                <a:pos x="300" y="7134"/>
              </a:cxn>
              <a:cxn ang="0">
                <a:pos x="270" y="7212"/>
              </a:cxn>
              <a:cxn ang="0">
                <a:pos x="30" y="7248"/>
              </a:cxn>
              <a:cxn ang="0">
                <a:pos x="324" y="5964"/>
              </a:cxn>
              <a:cxn ang="0">
                <a:pos x="636" y="6168"/>
              </a:cxn>
              <a:cxn ang="0">
                <a:pos x="558" y="6270"/>
              </a:cxn>
              <a:cxn ang="0">
                <a:pos x="678" y="5916"/>
              </a:cxn>
              <a:cxn ang="0">
                <a:pos x="354" y="5742"/>
              </a:cxn>
              <a:cxn ang="0">
                <a:pos x="576" y="5058"/>
              </a:cxn>
              <a:cxn ang="0">
                <a:pos x="864" y="5082"/>
              </a:cxn>
              <a:cxn ang="0">
                <a:pos x="1368" y="5448"/>
              </a:cxn>
              <a:cxn ang="0">
                <a:pos x="792" y="4632"/>
              </a:cxn>
              <a:cxn ang="0">
                <a:pos x="828" y="3960"/>
              </a:cxn>
              <a:cxn ang="0">
                <a:pos x="912" y="3996"/>
              </a:cxn>
              <a:cxn ang="0">
                <a:pos x="960" y="3996"/>
              </a:cxn>
              <a:cxn ang="0">
                <a:pos x="1080" y="3954"/>
              </a:cxn>
              <a:cxn ang="0">
                <a:pos x="1188" y="3996"/>
              </a:cxn>
              <a:cxn ang="0">
                <a:pos x="1218" y="4044"/>
              </a:cxn>
              <a:cxn ang="0">
                <a:pos x="1716" y="4302"/>
              </a:cxn>
              <a:cxn ang="0">
                <a:pos x="1368" y="3666"/>
              </a:cxn>
              <a:cxn ang="0">
                <a:pos x="1266" y="3636"/>
              </a:cxn>
              <a:cxn ang="0">
                <a:pos x="1104" y="3594"/>
              </a:cxn>
              <a:cxn ang="0">
                <a:pos x="1038" y="3120"/>
              </a:cxn>
              <a:cxn ang="0">
                <a:pos x="1212" y="3030"/>
              </a:cxn>
              <a:cxn ang="0">
                <a:pos x="1506" y="3102"/>
              </a:cxn>
              <a:cxn ang="0">
                <a:pos x="1710" y="3000"/>
              </a:cxn>
              <a:cxn ang="0">
                <a:pos x="2106" y="2610"/>
              </a:cxn>
              <a:cxn ang="0">
                <a:pos x="1782" y="2502"/>
              </a:cxn>
              <a:cxn ang="0">
                <a:pos x="1746" y="2532"/>
              </a:cxn>
              <a:cxn ang="0">
                <a:pos x="1632" y="2454"/>
              </a:cxn>
              <a:cxn ang="0">
                <a:pos x="1986" y="1908"/>
              </a:cxn>
              <a:cxn ang="0">
                <a:pos x="3216" y="966"/>
              </a:cxn>
              <a:cxn ang="0">
                <a:pos x="5364" y="138"/>
              </a:cxn>
            </a:cxnLst>
            <a:rect l="0" t="0" r="r" b="b"/>
            <a:pathLst>
              <a:path w="13830" h="15468">
                <a:moveTo>
                  <a:pt x="6762" y="0"/>
                </a:moveTo>
                <a:lnTo>
                  <a:pt x="7236" y="18"/>
                </a:lnTo>
                <a:lnTo>
                  <a:pt x="7710" y="66"/>
                </a:lnTo>
                <a:lnTo>
                  <a:pt x="8190" y="144"/>
                </a:lnTo>
                <a:lnTo>
                  <a:pt x="8664" y="264"/>
                </a:lnTo>
                <a:lnTo>
                  <a:pt x="9132" y="408"/>
                </a:lnTo>
                <a:lnTo>
                  <a:pt x="9600" y="594"/>
                </a:lnTo>
                <a:lnTo>
                  <a:pt x="10032" y="798"/>
                </a:lnTo>
                <a:lnTo>
                  <a:pt x="10440" y="1026"/>
                </a:lnTo>
                <a:lnTo>
                  <a:pt x="10830" y="1278"/>
                </a:lnTo>
                <a:lnTo>
                  <a:pt x="11196" y="1554"/>
                </a:lnTo>
                <a:lnTo>
                  <a:pt x="11544" y="1848"/>
                </a:lnTo>
                <a:lnTo>
                  <a:pt x="11868" y="2160"/>
                </a:lnTo>
                <a:lnTo>
                  <a:pt x="12174" y="2490"/>
                </a:lnTo>
                <a:lnTo>
                  <a:pt x="12450" y="2838"/>
                </a:lnTo>
                <a:lnTo>
                  <a:pt x="12702" y="3198"/>
                </a:lnTo>
                <a:lnTo>
                  <a:pt x="12936" y="3576"/>
                </a:lnTo>
                <a:lnTo>
                  <a:pt x="13140" y="3966"/>
                </a:lnTo>
                <a:lnTo>
                  <a:pt x="13320" y="4362"/>
                </a:lnTo>
                <a:lnTo>
                  <a:pt x="13470" y="4770"/>
                </a:lnTo>
                <a:lnTo>
                  <a:pt x="13596" y="5190"/>
                </a:lnTo>
                <a:lnTo>
                  <a:pt x="13698" y="5616"/>
                </a:lnTo>
                <a:lnTo>
                  <a:pt x="13770" y="6048"/>
                </a:lnTo>
                <a:lnTo>
                  <a:pt x="13812" y="6480"/>
                </a:lnTo>
                <a:lnTo>
                  <a:pt x="13830" y="6918"/>
                </a:lnTo>
                <a:lnTo>
                  <a:pt x="13812" y="7362"/>
                </a:lnTo>
                <a:lnTo>
                  <a:pt x="13770" y="7800"/>
                </a:lnTo>
                <a:lnTo>
                  <a:pt x="13698" y="8238"/>
                </a:lnTo>
                <a:lnTo>
                  <a:pt x="13590" y="8676"/>
                </a:lnTo>
                <a:lnTo>
                  <a:pt x="13452" y="9114"/>
                </a:lnTo>
                <a:lnTo>
                  <a:pt x="13284" y="9540"/>
                </a:lnTo>
                <a:lnTo>
                  <a:pt x="13254" y="9606"/>
                </a:lnTo>
                <a:lnTo>
                  <a:pt x="13212" y="9696"/>
                </a:lnTo>
                <a:lnTo>
                  <a:pt x="13164" y="9804"/>
                </a:lnTo>
                <a:lnTo>
                  <a:pt x="13110" y="9942"/>
                </a:lnTo>
                <a:lnTo>
                  <a:pt x="13044" y="10092"/>
                </a:lnTo>
                <a:lnTo>
                  <a:pt x="12978" y="10260"/>
                </a:lnTo>
                <a:lnTo>
                  <a:pt x="12906" y="10452"/>
                </a:lnTo>
                <a:lnTo>
                  <a:pt x="12828" y="10650"/>
                </a:lnTo>
                <a:lnTo>
                  <a:pt x="12756" y="10866"/>
                </a:lnTo>
                <a:lnTo>
                  <a:pt x="12684" y="11094"/>
                </a:lnTo>
                <a:lnTo>
                  <a:pt x="12612" y="11328"/>
                </a:lnTo>
                <a:lnTo>
                  <a:pt x="12480" y="11832"/>
                </a:lnTo>
                <a:lnTo>
                  <a:pt x="12426" y="12090"/>
                </a:lnTo>
                <a:lnTo>
                  <a:pt x="12378" y="12354"/>
                </a:lnTo>
                <a:lnTo>
                  <a:pt x="12342" y="12618"/>
                </a:lnTo>
                <a:lnTo>
                  <a:pt x="12318" y="12888"/>
                </a:lnTo>
                <a:lnTo>
                  <a:pt x="12306" y="13152"/>
                </a:lnTo>
                <a:lnTo>
                  <a:pt x="12306" y="13422"/>
                </a:lnTo>
                <a:lnTo>
                  <a:pt x="12324" y="13680"/>
                </a:lnTo>
                <a:lnTo>
                  <a:pt x="12360" y="13938"/>
                </a:lnTo>
                <a:lnTo>
                  <a:pt x="12414" y="14190"/>
                </a:lnTo>
                <a:lnTo>
                  <a:pt x="12486" y="14430"/>
                </a:lnTo>
                <a:lnTo>
                  <a:pt x="12582" y="14664"/>
                </a:lnTo>
                <a:lnTo>
                  <a:pt x="12702" y="14886"/>
                </a:lnTo>
                <a:lnTo>
                  <a:pt x="12846" y="15096"/>
                </a:lnTo>
                <a:lnTo>
                  <a:pt x="13014" y="15288"/>
                </a:lnTo>
                <a:lnTo>
                  <a:pt x="13212" y="15468"/>
                </a:lnTo>
                <a:lnTo>
                  <a:pt x="13194" y="15468"/>
                </a:lnTo>
                <a:lnTo>
                  <a:pt x="13146" y="15456"/>
                </a:lnTo>
                <a:lnTo>
                  <a:pt x="13062" y="15444"/>
                </a:lnTo>
                <a:lnTo>
                  <a:pt x="12954" y="15426"/>
                </a:lnTo>
                <a:lnTo>
                  <a:pt x="12816" y="15396"/>
                </a:lnTo>
                <a:lnTo>
                  <a:pt x="12660" y="15354"/>
                </a:lnTo>
                <a:lnTo>
                  <a:pt x="12486" y="15312"/>
                </a:lnTo>
                <a:lnTo>
                  <a:pt x="12288" y="15252"/>
                </a:lnTo>
                <a:lnTo>
                  <a:pt x="12084" y="15180"/>
                </a:lnTo>
                <a:lnTo>
                  <a:pt x="11868" y="15096"/>
                </a:lnTo>
                <a:lnTo>
                  <a:pt x="11640" y="15000"/>
                </a:lnTo>
                <a:lnTo>
                  <a:pt x="11406" y="14892"/>
                </a:lnTo>
                <a:lnTo>
                  <a:pt x="11172" y="14766"/>
                </a:lnTo>
                <a:lnTo>
                  <a:pt x="10938" y="14622"/>
                </a:lnTo>
                <a:lnTo>
                  <a:pt x="10704" y="14466"/>
                </a:lnTo>
                <a:lnTo>
                  <a:pt x="10482" y="14286"/>
                </a:lnTo>
                <a:lnTo>
                  <a:pt x="10266" y="14088"/>
                </a:lnTo>
                <a:lnTo>
                  <a:pt x="10056" y="13872"/>
                </a:lnTo>
                <a:lnTo>
                  <a:pt x="9864" y="13632"/>
                </a:lnTo>
                <a:lnTo>
                  <a:pt x="9690" y="13374"/>
                </a:lnTo>
                <a:lnTo>
                  <a:pt x="9534" y="13092"/>
                </a:lnTo>
                <a:lnTo>
                  <a:pt x="9078" y="13248"/>
                </a:lnTo>
                <a:lnTo>
                  <a:pt x="8616" y="13368"/>
                </a:lnTo>
                <a:lnTo>
                  <a:pt x="8142" y="13458"/>
                </a:lnTo>
                <a:lnTo>
                  <a:pt x="7656" y="13512"/>
                </a:lnTo>
                <a:lnTo>
                  <a:pt x="7170" y="13536"/>
                </a:lnTo>
                <a:lnTo>
                  <a:pt x="6678" y="13530"/>
                </a:lnTo>
                <a:lnTo>
                  <a:pt x="6186" y="13482"/>
                </a:lnTo>
                <a:lnTo>
                  <a:pt x="5688" y="13404"/>
                </a:lnTo>
                <a:lnTo>
                  <a:pt x="5196" y="13284"/>
                </a:lnTo>
                <a:lnTo>
                  <a:pt x="4710" y="13134"/>
                </a:lnTo>
                <a:lnTo>
                  <a:pt x="4224" y="12942"/>
                </a:lnTo>
                <a:lnTo>
                  <a:pt x="3798" y="12738"/>
                </a:lnTo>
                <a:lnTo>
                  <a:pt x="3390" y="12516"/>
                </a:lnTo>
                <a:lnTo>
                  <a:pt x="3006" y="12264"/>
                </a:lnTo>
                <a:lnTo>
                  <a:pt x="2640" y="11994"/>
                </a:lnTo>
                <a:lnTo>
                  <a:pt x="2292" y="11706"/>
                </a:lnTo>
                <a:lnTo>
                  <a:pt x="1974" y="11394"/>
                </a:lnTo>
                <a:lnTo>
                  <a:pt x="1674" y="11070"/>
                </a:lnTo>
                <a:lnTo>
                  <a:pt x="1392" y="10722"/>
                </a:lnTo>
                <a:lnTo>
                  <a:pt x="1140" y="10368"/>
                </a:lnTo>
                <a:lnTo>
                  <a:pt x="912" y="9996"/>
                </a:lnTo>
                <a:lnTo>
                  <a:pt x="708" y="9606"/>
                </a:lnTo>
                <a:lnTo>
                  <a:pt x="528" y="9216"/>
                </a:lnTo>
                <a:lnTo>
                  <a:pt x="372" y="8808"/>
                </a:lnTo>
                <a:lnTo>
                  <a:pt x="516" y="8334"/>
                </a:lnTo>
                <a:lnTo>
                  <a:pt x="204" y="8244"/>
                </a:lnTo>
                <a:lnTo>
                  <a:pt x="114" y="7836"/>
                </a:lnTo>
                <a:lnTo>
                  <a:pt x="48" y="7422"/>
                </a:lnTo>
                <a:lnTo>
                  <a:pt x="90" y="7458"/>
                </a:lnTo>
                <a:lnTo>
                  <a:pt x="108" y="7458"/>
                </a:lnTo>
                <a:lnTo>
                  <a:pt x="144" y="7464"/>
                </a:lnTo>
                <a:lnTo>
                  <a:pt x="192" y="7476"/>
                </a:lnTo>
                <a:lnTo>
                  <a:pt x="234" y="7494"/>
                </a:lnTo>
                <a:lnTo>
                  <a:pt x="234" y="7536"/>
                </a:lnTo>
                <a:lnTo>
                  <a:pt x="228" y="7554"/>
                </a:lnTo>
                <a:lnTo>
                  <a:pt x="216" y="7578"/>
                </a:lnTo>
                <a:lnTo>
                  <a:pt x="690" y="7716"/>
                </a:lnTo>
                <a:lnTo>
                  <a:pt x="696" y="7704"/>
                </a:lnTo>
                <a:lnTo>
                  <a:pt x="714" y="7662"/>
                </a:lnTo>
                <a:lnTo>
                  <a:pt x="744" y="7602"/>
                </a:lnTo>
                <a:lnTo>
                  <a:pt x="768" y="7524"/>
                </a:lnTo>
                <a:lnTo>
                  <a:pt x="798" y="7428"/>
                </a:lnTo>
                <a:lnTo>
                  <a:pt x="822" y="7320"/>
                </a:lnTo>
                <a:lnTo>
                  <a:pt x="840" y="7200"/>
                </a:lnTo>
                <a:lnTo>
                  <a:pt x="354" y="7056"/>
                </a:lnTo>
                <a:lnTo>
                  <a:pt x="348" y="7056"/>
                </a:lnTo>
                <a:lnTo>
                  <a:pt x="342" y="7062"/>
                </a:lnTo>
                <a:lnTo>
                  <a:pt x="318" y="7074"/>
                </a:lnTo>
                <a:lnTo>
                  <a:pt x="294" y="7098"/>
                </a:lnTo>
                <a:lnTo>
                  <a:pt x="294" y="7110"/>
                </a:lnTo>
                <a:lnTo>
                  <a:pt x="300" y="7134"/>
                </a:lnTo>
                <a:lnTo>
                  <a:pt x="312" y="7194"/>
                </a:lnTo>
                <a:lnTo>
                  <a:pt x="318" y="7218"/>
                </a:lnTo>
                <a:lnTo>
                  <a:pt x="312" y="7230"/>
                </a:lnTo>
                <a:lnTo>
                  <a:pt x="300" y="7224"/>
                </a:lnTo>
                <a:lnTo>
                  <a:pt x="270" y="7212"/>
                </a:lnTo>
                <a:lnTo>
                  <a:pt x="240" y="7224"/>
                </a:lnTo>
                <a:lnTo>
                  <a:pt x="198" y="7248"/>
                </a:lnTo>
                <a:lnTo>
                  <a:pt x="156" y="7254"/>
                </a:lnTo>
                <a:lnTo>
                  <a:pt x="90" y="7242"/>
                </a:lnTo>
                <a:lnTo>
                  <a:pt x="30" y="7248"/>
                </a:lnTo>
                <a:lnTo>
                  <a:pt x="6" y="6918"/>
                </a:lnTo>
                <a:lnTo>
                  <a:pt x="0" y="6594"/>
                </a:lnTo>
                <a:lnTo>
                  <a:pt x="186" y="5958"/>
                </a:lnTo>
                <a:lnTo>
                  <a:pt x="246" y="5952"/>
                </a:lnTo>
                <a:lnTo>
                  <a:pt x="324" y="5964"/>
                </a:lnTo>
                <a:lnTo>
                  <a:pt x="480" y="6012"/>
                </a:lnTo>
                <a:lnTo>
                  <a:pt x="552" y="6042"/>
                </a:lnTo>
                <a:lnTo>
                  <a:pt x="642" y="6102"/>
                </a:lnTo>
                <a:lnTo>
                  <a:pt x="648" y="6126"/>
                </a:lnTo>
                <a:lnTo>
                  <a:pt x="636" y="6168"/>
                </a:lnTo>
                <a:lnTo>
                  <a:pt x="624" y="6198"/>
                </a:lnTo>
                <a:lnTo>
                  <a:pt x="606" y="6222"/>
                </a:lnTo>
                <a:lnTo>
                  <a:pt x="588" y="6234"/>
                </a:lnTo>
                <a:lnTo>
                  <a:pt x="570" y="6252"/>
                </a:lnTo>
                <a:lnTo>
                  <a:pt x="558" y="6270"/>
                </a:lnTo>
                <a:lnTo>
                  <a:pt x="558" y="6450"/>
                </a:lnTo>
                <a:lnTo>
                  <a:pt x="1008" y="6582"/>
                </a:lnTo>
                <a:lnTo>
                  <a:pt x="1182" y="6066"/>
                </a:lnTo>
                <a:lnTo>
                  <a:pt x="714" y="5916"/>
                </a:lnTo>
                <a:lnTo>
                  <a:pt x="678" y="5916"/>
                </a:lnTo>
                <a:lnTo>
                  <a:pt x="630" y="5898"/>
                </a:lnTo>
                <a:lnTo>
                  <a:pt x="564" y="5874"/>
                </a:lnTo>
                <a:lnTo>
                  <a:pt x="480" y="5850"/>
                </a:lnTo>
                <a:lnTo>
                  <a:pt x="396" y="5820"/>
                </a:lnTo>
                <a:lnTo>
                  <a:pt x="354" y="5742"/>
                </a:lnTo>
                <a:lnTo>
                  <a:pt x="318" y="5694"/>
                </a:lnTo>
                <a:lnTo>
                  <a:pt x="288" y="5676"/>
                </a:lnTo>
                <a:lnTo>
                  <a:pt x="276" y="5670"/>
                </a:lnTo>
                <a:lnTo>
                  <a:pt x="462" y="5046"/>
                </a:lnTo>
                <a:lnTo>
                  <a:pt x="576" y="5058"/>
                </a:lnTo>
                <a:lnTo>
                  <a:pt x="702" y="5046"/>
                </a:lnTo>
                <a:lnTo>
                  <a:pt x="840" y="5004"/>
                </a:lnTo>
                <a:lnTo>
                  <a:pt x="840" y="5022"/>
                </a:lnTo>
                <a:lnTo>
                  <a:pt x="852" y="5058"/>
                </a:lnTo>
                <a:lnTo>
                  <a:pt x="864" y="5082"/>
                </a:lnTo>
                <a:lnTo>
                  <a:pt x="888" y="5142"/>
                </a:lnTo>
                <a:lnTo>
                  <a:pt x="894" y="5184"/>
                </a:lnTo>
                <a:lnTo>
                  <a:pt x="894" y="5232"/>
                </a:lnTo>
                <a:lnTo>
                  <a:pt x="888" y="5310"/>
                </a:lnTo>
                <a:lnTo>
                  <a:pt x="1368" y="5448"/>
                </a:lnTo>
                <a:lnTo>
                  <a:pt x="1524" y="4932"/>
                </a:lnTo>
                <a:lnTo>
                  <a:pt x="924" y="4740"/>
                </a:lnTo>
                <a:lnTo>
                  <a:pt x="888" y="4692"/>
                </a:lnTo>
                <a:lnTo>
                  <a:pt x="846" y="4656"/>
                </a:lnTo>
                <a:lnTo>
                  <a:pt x="792" y="4632"/>
                </a:lnTo>
                <a:lnTo>
                  <a:pt x="726" y="4632"/>
                </a:lnTo>
                <a:lnTo>
                  <a:pt x="654" y="4644"/>
                </a:lnTo>
                <a:lnTo>
                  <a:pt x="576" y="4662"/>
                </a:lnTo>
                <a:lnTo>
                  <a:pt x="786" y="3954"/>
                </a:lnTo>
                <a:lnTo>
                  <a:pt x="828" y="3960"/>
                </a:lnTo>
                <a:lnTo>
                  <a:pt x="840" y="3960"/>
                </a:lnTo>
                <a:lnTo>
                  <a:pt x="876" y="3978"/>
                </a:lnTo>
                <a:lnTo>
                  <a:pt x="888" y="3990"/>
                </a:lnTo>
                <a:lnTo>
                  <a:pt x="900" y="3990"/>
                </a:lnTo>
                <a:lnTo>
                  <a:pt x="912" y="3996"/>
                </a:lnTo>
                <a:lnTo>
                  <a:pt x="924" y="3990"/>
                </a:lnTo>
                <a:lnTo>
                  <a:pt x="930" y="3990"/>
                </a:lnTo>
                <a:lnTo>
                  <a:pt x="930" y="4002"/>
                </a:lnTo>
                <a:lnTo>
                  <a:pt x="948" y="4002"/>
                </a:lnTo>
                <a:lnTo>
                  <a:pt x="960" y="3996"/>
                </a:lnTo>
                <a:lnTo>
                  <a:pt x="1008" y="3984"/>
                </a:lnTo>
                <a:lnTo>
                  <a:pt x="1044" y="3978"/>
                </a:lnTo>
                <a:lnTo>
                  <a:pt x="1056" y="3972"/>
                </a:lnTo>
                <a:lnTo>
                  <a:pt x="1074" y="3954"/>
                </a:lnTo>
                <a:lnTo>
                  <a:pt x="1080" y="3954"/>
                </a:lnTo>
                <a:lnTo>
                  <a:pt x="1092" y="3960"/>
                </a:lnTo>
                <a:lnTo>
                  <a:pt x="1110" y="3972"/>
                </a:lnTo>
                <a:lnTo>
                  <a:pt x="1140" y="3984"/>
                </a:lnTo>
                <a:lnTo>
                  <a:pt x="1170" y="3990"/>
                </a:lnTo>
                <a:lnTo>
                  <a:pt x="1188" y="3996"/>
                </a:lnTo>
                <a:lnTo>
                  <a:pt x="1200" y="3996"/>
                </a:lnTo>
                <a:lnTo>
                  <a:pt x="1206" y="4002"/>
                </a:lnTo>
                <a:lnTo>
                  <a:pt x="1212" y="4002"/>
                </a:lnTo>
                <a:lnTo>
                  <a:pt x="1218" y="4008"/>
                </a:lnTo>
                <a:lnTo>
                  <a:pt x="1218" y="4044"/>
                </a:lnTo>
                <a:lnTo>
                  <a:pt x="1212" y="4086"/>
                </a:lnTo>
                <a:lnTo>
                  <a:pt x="1212" y="4128"/>
                </a:lnTo>
                <a:lnTo>
                  <a:pt x="1218" y="4158"/>
                </a:lnTo>
                <a:lnTo>
                  <a:pt x="1236" y="4176"/>
                </a:lnTo>
                <a:lnTo>
                  <a:pt x="1716" y="4302"/>
                </a:lnTo>
                <a:lnTo>
                  <a:pt x="1872" y="3798"/>
                </a:lnTo>
                <a:lnTo>
                  <a:pt x="1392" y="3642"/>
                </a:lnTo>
                <a:lnTo>
                  <a:pt x="1386" y="3654"/>
                </a:lnTo>
                <a:lnTo>
                  <a:pt x="1374" y="3660"/>
                </a:lnTo>
                <a:lnTo>
                  <a:pt x="1368" y="3666"/>
                </a:lnTo>
                <a:lnTo>
                  <a:pt x="1344" y="3678"/>
                </a:lnTo>
                <a:lnTo>
                  <a:pt x="1320" y="3666"/>
                </a:lnTo>
                <a:lnTo>
                  <a:pt x="1314" y="3654"/>
                </a:lnTo>
                <a:lnTo>
                  <a:pt x="1296" y="3636"/>
                </a:lnTo>
                <a:lnTo>
                  <a:pt x="1266" y="3636"/>
                </a:lnTo>
                <a:lnTo>
                  <a:pt x="1224" y="3630"/>
                </a:lnTo>
                <a:lnTo>
                  <a:pt x="1176" y="3618"/>
                </a:lnTo>
                <a:lnTo>
                  <a:pt x="1122" y="3600"/>
                </a:lnTo>
                <a:lnTo>
                  <a:pt x="1110" y="3594"/>
                </a:lnTo>
                <a:lnTo>
                  <a:pt x="1104" y="3594"/>
                </a:lnTo>
                <a:lnTo>
                  <a:pt x="1098" y="3534"/>
                </a:lnTo>
                <a:lnTo>
                  <a:pt x="1068" y="3474"/>
                </a:lnTo>
                <a:lnTo>
                  <a:pt x="1020" y="3420"/>
                </a:lnTo>
                <a:lnTo>
                  <a:pt x="960" y="3372"/>
                </a:lnTo>
                <a:lnTo>
                  <a:pt x="1038" y="3120"/>
                </a:lnTo>
                <a:lnTo>
                  <a:pt x="1044" y="3108"/>
                </a:lnTo>
                <a:lnTo>
                  <a:pt x="1062" y="3084"/>
                </a:lnTo>
                <a:lnTo>
                  <a:pt x="1122" y="2994"/>
                </a:lnTo>
                <a:lnTo>
                  <a:pt x="1140" y="2970"/>
                </a:lnTo>
                <a:lnTo>
                  <a:pt x="1212" y="3030"/>
                </a:lnTo>
                <a:lnTo>
                  <a:pt x="1422" y="2994"/>
                </a:lnTo>
                <a:lnTo>
                  <a:pt x="1428" y="3006"/>
                </a:lnTo>
                <a:lnTo>
                  <a:pt x="1446" y="3036"/>
                </a:lnTo>
                <a:lnTo>
                  <a:pt x="1476" y="3066"/>
                </a:lnTo>
                <a:lnTo>
                  <a:pt x="1506" y="3102"/>
                </a:lnTo>
                <a:lnTo>
                  <a:pt x="1542" y="3126"/>
                </a:lnTo>
                <a:lnTo>
                  <a:pt x="1578" y="3126"/>
                </a:lnTo>
                <a:lnTo>
                  <a:pt x="1614" y="3102"/>
                </a:lnTo>
                <a:lnTo>
                  <a:pt x="1662" y="3048"/>
                </a:lnTo>
                <a:lnTo>
                  <a:pt x="1710" y="3000"/>
                </a:lnTo>
                <a:lnTo>
                  <a:pt x="1896" y="3054"/>
                </a:lnTo>
                <a:lnTo>
                  <a:pt x="2106" y="3114"/>
                </a:lnTo>
                <a:lnTo>
                  <a:pt x="2244" y="2652"/>
                </a:lnTo>
                <a:lnTo>
                  <a:pt x="2184" y="2634"/>
                </a:lnTo>
                <a:lnTo>
                  <a:pt x="2106" y="2610"/>
                </a:lnTo>
                <a:lnTo>
                  <a:pt x="2022" y="2580"/>
                </a:lnTo>
                <a:lnTo>
                  <a:pt x="1938" y="2556"/>
                </a:lnTo>
                <a:lnTo>
                  <a:pt x="1812" y="2514"/>
                </a:lnTo>
                <a:lnTo>
                  <a:pt x="1788" y="2502"/>
                </a:lnTo>
                <a:lnTo>
                  <a:pt x="1782" y="2502"/>
                </a:lnTo>
                <a:lnTo>
                  <a:pt x="1770" y="2514"/>
                </a:lnTo>
                <a:lnTo>
                  <a:pt x="1770" y="2544"/>
                </a:lnTo>
                <a:lnTo>
                  <a:pt x="1764" y="2544"/>
                </a:lnTo>
                <a:lnTo>
                  <a:pt x="1758" y="2538"/>
                </a:lnTo>
                <a:lnTo>
                  <a:pt x="1746" y="2532"/>
                </a:lnTo>
                <a:lnTo>
                  <a:pt x="1710" y="2520"/>
                </a:lnTo>
                <a:lnTo>
                  <a:pt x="1698" y="2508"/>
                </a:lnTo>
                <a:lnTo>
                  <a:pt x="1686" y="2502"/>
                </a:lnTo>
                <a:lnTo>
                  <a:pt x="1668" y="2466"/>
                </a:lnTo>
                <a:lnTo>
                  <a:pt x="1632" y="2454"/>
                </a:lnTo>
                <a:lnTo>
                  <a:pt x="1572" y="2448"/>
                </a:lnTo>
                <a:lnTo>
                  <a:pt x="1518" y="2448"/>
                </a:lnTo>
                <a:lnTo>
                  <a:pt x="1506" y="2436"/>
                </a:lnTo>
                <a:lnTo>
                  <a:pt x="1740" y="2166"/>
                </a:lnTo>
                <a:lnTo>
                  <a:pt x="1986" y="1908"/>
                </a:lnTo>
                <a:lnTo>
                  <a:pt x="2424" y="2034"/>
                </a:lnTo>
                <a:lnTo>
                  <a:pt x="2568" y="1530"/>
                </a:lnTo>
                <a:lnTo>
                  <a:pt x="2460" y="1494"/>
                </a:lnTo>
                <a:lnTo>
                  <a:pt x="2832" y="1218"/>
                </a:lnTo>
                <a:lnTo>
                  <a:pt x="3216" y="966"/>
                </a:lnTo>
                <a:lnTo>
                  <a:pt x="3624" y="744"/>
                </a:lnTo>
                <a:lnTo>
                  <a:pt x="4038" y="552"/>
                </a:lnTo>
                <a:lnTo>
                  <a:pt x="4470" y="384"/>
                </a:lnTo>
                <a:lnTo>
                  <a:pt x="4914" y="246"/>
                </a:lnTo>
                <a:lnTo>
                  <a:pt x="5364" y="138"/>
                </a:lnTo>
                <a:lnTo>
                  <a:pt x="5826" y="60"/>
                </a:lnTo>
                <a:lnTo>
                  <a:pt x="6294" y="18"/>
                </a:lnTo>
                <a:lnTo>
                  <a:pt x="6762" y="0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6600000" scaled="0"/>
          </a:gra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Прямоугольник 121"/>
          <p:cNvSpPr/>
          <p:nvPr/>
        </p:nvSpPr>
        <p:spPr>
          <a:xfrm>
            <a:off x="6215074" y="1285860"/>
            <a:ext cx="17145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121"/>
          <p:cNvSpPr/>
          <p:nvPr/>
        </p:nvSpPr>
        <p:spPr>
          <a:xfrm>
            <a:off x="1214414" y="1285860"/>
            <a:ext cx="17145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121"/>
          <p:cNvSpPr/>
          <p:nvPr/>
        </p:nvSpPr>
        <p:spPr>
          <a:xfrm>
            <a:off x="2624124" y="2525048"/>
            <a:ext cx="399090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31" name="Прямоугольник 121"/>
          <p:cNvSpPr/>
          <p:nvPr/>
        </p:nvSpPr>
        <p:spPr>
          <a:xfrm>
            <a:off x="2738363" y="3272323"/>
            <a:ext cx="38385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004746" y="1685913"/>
            <a:ext cx="1172012" cy="672644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33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6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4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07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5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46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76723" y="850386"/>
            <a:ext cx="2680446" cy="2997912"/>
          </a:xfrm>
          <a:custGeom>
            <a:avLst/>
            <a:gdLst/>
            <a:ahLst/>
            <a:cxnLst>
              <a:cxn ang="0">
                <a:pos x="8664" y="264"/>
              </a:cxn>
              <a:cxn ang="0">
                <a:pos x="10830" y="1278"/>
              </a:cxn>
              <a:cxn ang="0">
                <a:pos x="12450" y="2838"/>
              </a:cxn>
              <a:cxn ang="0">
                <a:pos x="13470" y="4770"/>
              </a:cxn>
              <a:cxn ang="0">
                <a:pos x="13830" y="6918"/>
              </a:cxn>
              <a:cxn ang="0">
                <a:pos x="13452" y="9114"/>
              </a:cxn>
              <a:cxn ang="0">
                <a:pos x="13110" y="9942"/>
              </a:cxn>
              <a:cxn ang="0">
                <a:pos x="12756" y="10866"/>
              </a:cxn>
              <a:cxn ang="0">
                <a:pos x="12378" y="12354"/>
              </a:cxn>
              <a:cxn ang="0">
                <a:pos x="12324" y="13680"/>
              </a:cxn>
              <a:cxn ang="0">
                <a:pos x="12702" y="14886"/>
              </a:cxn>
              <a:cxn ang="0">
                <a:pos x="13146" y="15456"/>
              </a:cxn>
              <a:cxn ang="0">
                <a:pos x="12486" y="15312"/>
              </a:cxn>
              <a:cxn ang="0">
                <a:pos x="11406" y="14892"/>
              </a:cxn>
              <a:cxn ang="0">
                <a:pos x="10266" y="14088"/>
              </a:cxn>
              <a:cxn ang="0">
                <a:pos x="9078" y="13248"/>
              </a:cxn>
              <a:cxn ang="0">
                <a:pos x="6678" y="13530"/>
              </a:cxn>
              <a:cxn ang="0">
                <a:pos x="4224" y="12942"/>
              </a:cxn>
              <a:cxn ang="0">
                <a:pos x="2292" y="11706"/>
              </a:cxn>
              <a:cxn ang="0">
                <a:pos x="912" y="9996"/>
              </a:cxn>
              <a:cxn ang="0">
                <a:pos x="204" y="8244"/>
              </a:cxn>
              <a:cxn ang="0">
                <a:pos x="144" y="7464"/>
              </a:cxn>
              <a:cxn ang="0">
                <a:pos x="216" y="7578"/>
              </a:cxn>
              <a:cxn ang="0">
                <a:pos x="768" y="7524"/>
              </a:cxn>
              <a:cxn ang="0">
                <a:pos x="348" y="7056"/>
              </a:cxn>
              <a:cxn ang="0">
                <a:pos x="300" y="7134"/>
              </a:cxn>
              <a:cxn ang="0">
                <a:pos x="270" y="7212"/>
              </a:cxn>
              <a:cxn ang="0">
                <a:pos x="30" y="7248"/>
              </a:cxn>
              <a:cxn ang="0">
                <a:pos x="324" y="5964"/>
              </a:cxn>
              <a:cxn ang="0">
                <a:pos x="636" y="6168"/>
              </a:cxn>
              <a:cxn ang="0">
                <a:pos x="558" y="6270"/>
              </a:cxn>
              <a:cxn ang="0">
                <a:pos x="678" y="5916"/>
              </a:cxn>
              <a:cxn ang="0">
                <a:pos x="354" y="5742"/>
              </a:cxn>
              <a:cxn ang="0">
                <a:pos x="576" y="5058"/>
              </a:cxn>
              <a:cxn ang="0">
                <a:pos x="864" y="5082"/>
              </a:cxn>
              <a:cxn ang="0">
                <a:pos x="1368" y="5448"/>
              </a:cxn>
              <a:cxn ang="0">
                <a:pos x="792" y="4632"/>
              </a:cxn>
              <a:cxn ang="0">
                <a:pos x="828" y="3960"/>
              </a:cxn>
              <a:cxn ang="0">
                <a:pos x="912" y="3996"/>
              </a:cxn>
              <a:cxn ang="0">
                <a:pos x="960" y="3996"/>
              </a:cxn>
              <a:cxn ang="0">
                <a:pos x="1080" y="3954"/>
              </a:cxn>
              <a:cxn ang="0">
                <a:pos x="1188" y="3996"/>
              </a:cxn>
              <a:cxn ang="0">
                <a:pos x="1218" y="4044"/>
              </a:cxn>
              <a:cxn ang="0">
                <a:pos x="1716" y="4302"/>
              </a:cxn>
              <a:cxn ang="0">
                <a:pos x="1368" y="3666"/>
              </a:cxn>
              <a:cxn ang="0">
                <a:pos x="1266" y="3636"/>
              </a:cxn>
              <a:cxn ang="0">
                <a:pos x="1104" y="3594"/>
              </a:cxn>
              <a:cxn ang="0">
                <a:pos x="1038" y="3120"/>
              </a:cxn>
              <a:cxn ang="0">
                <a:pos x="1212" y="3030"/>
              </a:cxn>
              <a:cxn ang="0">
                <a:pos x="1506" y="3102"/>
              </a:cxn>
              <a:cxn ang="0">
                <a:pos x="1710" y="3000"/>
              </a:cxn>
              <a:cxn ang="0">
                <a:pos x="2106" y="2610"/>
              </a:cxn>
              <a:cxn ang="0">
                <a:pos x="1782" y="2502"/>
              </a:cxn>
              <a:cxn ang="0">
                <a:pos x="1746" y="2532"/>
              </a:cxn>
              <a:cxn ang="0">
                <a:pos x="1632" y="2454"/>
              </a:cxn>
              <a:cxn ang="0">
                <a:pos x="1986" y="1908"/>
              </a:cxn>
              <a:cxn ang="0">
                <a:pos x="3216" y="966"/>
              </a:cxn>
              <a:cxn ang="0">
                <a:pos x="5364" y="138"/>
              </a:cxn>
            </a:cxnLst>
            <a:rect l="0" t="0" r="r" b="b"/>
            <a:pathLst>
              <a:path w="13830" h="15468">
                <a:moveTo>
                  <a:pt x="6762" y="0"/>
                </a:moveTo>
                <a:lnTo>
                  <a:pt x="7236" y="18"/>
                </a:lnTo>
                <a:lnTo>
                  <a:pt x="7710" y="66"/>
                </a:lnTo>
                <a:lnTo>
                  <a:pt x="8190" y="144"/>
                </a:lnTo>
                <a:lnTo>
                  <a:pt x="8664" y="264"/>
                </a:lnTo>
                <a:lnTo>
                  <a:pt x="9132" y="408"/>
                </a:lnTo>
                <a:lnTo>
                  <a:pt x="9600" y="594"/>
                </a:lnTo>
                <a:lnTo>
                  <a:pt x="10032" y="798"/>
                </a:lnTo>
                <a:lnTo>
                  <a:pt x="10440" y="1026"/>
                </a:lnTo>
                <a:lnTo>
                  <a:pt x="10830" y="1278"/>
                </a:lnTo>
                <a:lnTo>
                  <a:pt x="11196" y="1554"/>
                </a:lnTo>
                <a:lnTo>
                  <a:pt x="11544" y="1848"/>
                </a:lnTo>
                <a:lnTo>
                  <a:pt x="11868" y="2160"/>
                </a:lnTo>
                <a:lnTo>
                  <a:pt x="12174" y="2490"/>
                </a:lnTo>
                <a:lnTo>
                  <a:pt x="12450" y="2838"/>
                </a:lnTo>
                <a:lnTo>
                  <a:pt x="12702" y="3198"/>
                </a:lnTo>
                <a:lnTo>
                  <a:pt x="12936" y="3576"/>
                </a:lnTo>
                <a:lnTo>
                  <a:pt x="13140" y="3966"/>
                </a:lnTo>
                <a:lnTo>
                  <a:pt x="13320" y="4362"/>
                </a:lnTo>
                <a:lnTo>
                  <a:pt x="13470" y="4770"/>
                </a:lnTo>
                <a:lnTo>
                  <a:pt x="13596" y="5190"/>
                </a:lnTo>
                <a:lnTo>
                  <a:pt x="13698" y="5616"/>
                </a:lnTo>
                <a:lnTo>
                  <a:pt x="13770" y="6048"/>
                </a:lnTo>
                <a:lnTo>
                  <a:pt x="13812" y="6480"/>
                </a:lnTo>
                <a:lnTo>
                  <a:pt x="13830" y="6918"/>
                </a:lnTo>
                <a:lnTo>
                  <a:pt x="13812" y="7362"/>
                </a:lnTo>
                <a:lnTo>
                  <a:pt x="13770" y="7800"/>
                </a:lnTo>
                <a:lnTo>
                  <a:pt x="13698" y="8238"/>
                </a:lnTo>
                <a:lnTo>
                  <a:pt x="13590" y="8676"/>
                </a:lnTo>
                <a:lnTo>
                  <a:pt x="13452" y="9114"/>
                </a:lnTo>
                <a:lnTo>
                  <a:pt x="13284" y="9540"/>
                </a:lnTo>
                <a:lnTo>
                  <a:pt x="13254" y="9606"/>
                </a:lnTo>
                <a:lnTo>
                  <a:pt x="13212" y="9696"/>
                </a:lnTo>
                <a:lnTo>
                  <a:pt x="13164" y="9804"/>
                </a:lnTo>
                <a:lnTo>
                  <a:pt x="13110" y="9942"/>
                </a:lnTo>
                <a:lnTo>
                  <a:pt x="13044" y="10092"/>
                </a:lnTo>
                <a:lnTo>
                  <a:pt x="12978" y="10260"/>
                </a:lnTo>
                <a:lnTo>
                  <a:pt x="12906" y="10452"/>
                </a:lnTo>
                <a:lnTo>
                  <a:pt x="12828" y="10650"/>
                </a:lnTo>
                <a:lnTo>
                  <a:pt x="12756" y="10866"/>
                </a:lnTo>
                <a:lnTo>
                  <a:pt x="12684" y="11094"/>
                </a:lnTo>
                <a:lnTo>
                  <a:pt x="12612" y="11328"/>
                </a:lnTo>
                <a:lnTo>
                  <a:pt x="12480" y="11832"/>
                </a:lnTo>
                <a:lnTo>
                  <a:pt x="12426" y="12090"/>
                </a:lnTo>
                <a:lnTo>
                  <a:pt x="12378" y="12354"/>
                </a:lnTo>
                <a:lnTo>
                  <a:pt x="12342" y="12618"/>
                </a:lnTo>
                <a:lnTo>
                  <a:pt x="12318" y="12888"/>
                </a:lnTo>
                <a:lnTo>
                  <a:pt x="12306" y="13152"/>
                </a:lnTo>
                <a:lnTo>
                  <a:pt x="12306" y="13422"/>
                </a:lnTo>
                <a:lnTo>
                  <a:pt x="12324" y="13680"/>
                </a:lnTo>
                <a:lnTo>
                  <a:pt x="12360" y="13938"/>
                </a:lnTo>
                <a:lnTo>
                  <a:pt x="12414" y="14190"/>
                </a:lnTo>
                <a:lnTo>
                  <a:pt x="12486" y="14430"/>
                </a:lnTo>
                <a:lnTo>
                  <a:pt x="12582" y="14664"/>
                </a:lnTo>
                <a:lnTo>
                  <a:pt x="12702" y="14886"/>
                </a:lnTo>
                <a:lnTo>
                  <a:pt x="12846" y="15096"/>
                </a:lnTo>
                <a:lnTo>
                  <a:pt x="13014" y="15288"/>
                </a:lnTo>
                <a:lnTo>
                  <a:pt x="13212" y="15468"/>
                </a:lnTo>
                <a:lnTo>
                  <a:pt x="13194" y="15468"/>
                </a:lnTo>
                <a:lnTo>
                  <a:pt x="13146" y="15456"/>
                </a:lnTo>
                <a:lnTo>
                  <a:pt x="13062" y="15444"/>
                </a:lnTo>
                <a:lnTo>
                  <a:pt x="12954" y="15426"/>
                </a:lnTo>
                <a:lnTo>
                  <a:pt x="12816" y="15396"/>
                </a:lnTo>
                <a:lnTo>
                  <a:pt x="12660" y="15354"/>
                </a:lnTo>
                <a:lnTo>
                  <a:pt x="12486" y="15312"/>
                </a:lnTo>
                <a:lnTo>
                  <a:pt x="12288" y="15252"/>
                </a:lnTo>
                <a:lnTo>
                  <a:pt x="12084" y="15180"/>
                </a:lnTo>
                <a:lnTo>
                  <a:pt x="11868" y="15096"/>
                </a:lnTo>
                <a:lnTo>
                  <a:pt x="11640" y="15000"/>
                </a:lnTo>
                <a:lnTo>
                  <a:pt x="11406" y="14892"/>
                </a:lnTo>
                <a:lnTo>
                  <a:pt x="11172" y="14766"/>
                </a:lnTo>
                <a:lnTo>
                  <a:pt x="10938" y="14622"/>
                </a:lnTo>
                <a:lnTo>
                  <a:pt x="10704" y="14466"/>
                </a:lnTo>
                <a:lnTo>
                  <a:pt x="10482" y="14286"/>
                </a:lnTo>
                <a:lnTo>
                  <a:pt x="10266" y="14088"/>
                </a:lnTo>
                <a:lnTo>
                  <a:pt x="10056" y="13872"/>
                </a:lnTo>
                <a:lnTo>
                  <a:pt x="9864" y="13632"/>
                </a:lnTo>
                <a:lnTo>
                  <a:pt x="9690" y="13374"/>
                </a:lnTo>
                <a:lnTo>
                  <a:pt x="9534" y="13092"/>
                </a:lnTo>
                <a:lnTo>
                  <a:pt x="9078" y="13248"/>
                </a:lnTo>
                <a:lnTo>
                  <a:pt x="8616" y="13368"/>
                </a:lnTo>
                <a:lnTo>
                  <a:pt x="8142" y="13458"/>
                </a:lnTo>
                <a:lnTo>
                  <a:pt x="7656" y="13512"/>
                </a:lnTo>
                <a:lnTo>
                  <a:pt x="7170" y="13536"/>
                </a:lnTo>
                <a:lnTo>
                  <a:pt x="6678" y="13530"/>
                </a:lnTo>
                <a:lnTo>
                  <a:pt x="6186" y="13482"/>
                </a:lnTo>
                <a:lnTo>
                  <a:pt x="5688" y="13404"/>
                </a:lnTo>
                <a:lnTo>
                  <a:pt x="5196" y="13284"/>
                </a:lnTo>
                <a:lnTo>
                  <a:pt x="4710" y="13134"/>
                </a:lnTo>
                <a:lnTo>
                  <a:pt x="4224" y="12942"/>
                </a:lnTo>
                <a:lnTo>
                  <a:pt x="3798" y="12738"/>
                </a:lnTo>
                <a:lnTo>
                  <a:pt x="3390" y="12516"/>
                </a:lnTo>
                <a:lnTo>
                  <a:pt x="3006" y="12264"/>
                </a:lnTo>
                <a:lnTo>
                  <a:pt x="2640" y="11994"/>
                </a:lnTo>
                <a:lnTo>
                  <a:pt x="2292" y="11706"/>
                </a:lnTo>
                <a:lnTo>
                  <a:pt x="1974" y="11394"/>
                </a:lnTo>
                <a:lnTo>
                  <a:pt x="1674" y="11070"/>
                </a:lnTo>
                <a:lnTo>
                  <a:pt x="1392" y="10722"/>
                </a:lnTo>
                <a:lnTo>
                  <a:pt x="1140" y="10368"/>
                </a:lnTo>
                <a:lnTo>
                  <a:pt x="912" y="9996"/>
                </a:lnTo>
                <a:lnTo>
                  <a:pt x="708" y="9606"/>
                </a:lnTo>
                <a:lnTo>
                  <a:pt x="528" y="9216"/>
                </a:lnTo>
                <a:lnTo>
                  <a:pt x="372" y="8808"/>
                </a:lnTo>
                <a:lnTo>
                  <a:pt x="516" y="8334"/>
                </a:lnTo>
                <a:lnTo>
                  <a:pt x="204" y="8244"/>
                </a:lnTo>
                <a:lnTo>
                  <a:pt x="114" y="7836"/>
                </a:lnTo>
                <a:lnTo>
                  <a:pt x="48" y="7422"/>
                </a:lnTo>
                <a:lnTo>
                  <a:pt x="90" y="7458"/>
                </a:lnTo>
                <a:lnTo>
                  <a:pt x="108" y="7458"/>
                </a:lnTo>
                <a:lnTo>
                  <a:pt x="144" y="7464"/>
                </a:lnTo>
                <a:lnTo>
                  <a:pt x="192" y="7476"/>
                </a:lnTo>
                <a:lnTo>
                  <a:pt x="234" y="7494"/>
                </a:lnTo>
                <a:lnTo>
                  <a:pt x="234" y="7536"/>
                </a:lnTo>
                <a:lnTo>
                  <a:pt x="228" y="7554"/>
                </a:lnTo>
                <a:lnTo>
                  <a:pt x="216" y="7578"/>
                </a:lnTo>
                <a:lnTo>
                  <a:pt x="690" y="7716"/>
                </a:lnTo>
                <a:lnTo>
                  <a:pt x="696" y="7704"/>
                </a:lnTo>
                <a:lnTo>
                  <a:pt x="714" y="7662"/>
                </a:lnTo>
                <a:lnTo>
                  <a:pt x="744" y="7602"/>
                </a:lnTo>
                <a:lnTo>
                  <a:pt x="768" y="7524"/>
                </a:lnTo>
                <a:lnTo>
                  <a:pt x="798" y="7428"/>
                </a:lnTo>
                <a:lnTo>
                  <a:pt x="822" y="7320"/>
                </a:lnTo>
                <a:lnTo>
                  <a:pt x="840" y="7200"/>
                </a:lnTo>
                <a:lnTo>
                  <a:pt x="354" y="7056"/>
                </a:lnTo>
                <a:lnTo>
                  <a:pt x="348" y="7056"/>
                </a:lnTo>
                <a:lnTo>
                  <a:pt x="342" y="7062"/>
                </a:lnTo>
                <a:lnTo>
                  <a:pt x="318" y="7074"/>
                </a:lnTo>
                <a:lnTo>
                  <a:pt x="294" y="7098"/>
                </a:lnTo>
                <a:lnTo>
                  <a:pt x="294" y="7110"/>
                </a:lnTo>
                <a:lnTo>
                  <a:pt x="300" y="7134"/>
                </a:lnTo>
                <a:lnTo>
                  <a:pt x="312" y="7194"/>
                </a:lnTo>
                <a:lnTo>
                  <a:pt x="318" y="7218"/>
                </a:lnTo>
                <a:lnTo>
                  <a:pt x="312" y="7230"/>
                </a:lnTo>
                <a:lnTo>
                  <a:pt x="300" y="7224"/>
                </a:lnTo>
                <a:lnTo>
                  <a:pt x="270" y="7212"/>
                </a:lnTo>
                <a:lnTo>
                  <a:pt x="240" y="7224"/>
                </a:lnTo>
                <a:lnTo>
                  <a:pt x="198" y="7248"/>
                </a:lnTo>
                <a:lnTo>
                  <a:pt x="156" y="7254"/>
                </a:lnTo>
                <a:lnTo>
                  <a:pt x="90" y="7242"/>
                </a:lnTo>
                <a:lnTo>
                  <a:pt x="30" y="7248"/>
                </a:lnTo>
                <a:lnTo>
                  <a:pt x="6" y="6918"/>
                </a:lnTo>
                <a:lnTo>
                  <a:pt x="0" y="6594"/>
                </a:lnTo>
                <a:lnTo>
                  <a:pt x="186" y="5958"/>
                </a:lnTo>
                <a:lnTo>
                  <a:pt x="246" y="5952"/>
                </a:lnTo>
                <a:lnTo>
                  <a:pt x="324" y="5964"/>
                </a:lnTo>
                <a:lnTo>
                  <a:pt x="480" y="6012"/>
                </a:lnTo>
                <a:lnTo>
                  <a:pt x="552" y="6042"/>
                </a:lnTo>
                <a:lnTo>
                  <a:pt x="642" y="6102"/>
                </a:lnTo>
                <a:lnTo>
                  <a:pt x="648" y="6126"/>
                </a:lnTo>
                <a:lnTo>
                  <a:pt x="636" y="6168"/>
                </a:lnTo>
                <a:lnTo>
                  <a:pt x="624" y="6198"/>
                </a:lnTo>
                <a:lnTo>
                  <a:pt x="606" y="6222"/>
                </a:lnTo>
                <a:lnTo>
                  <a:pt x="588" y="6234"/>
                </a:lnTo>
                <a:lnTo>
                  <a:pt x="570" y="6252"/>
                </a:lnTo>
                <a:lnTo>
                  <a:pt x="558" y="6270"/>
                </a:lnTo>
                <a:lnTo>
                  <a:pt x="558" y="6450"/>
                </a:lnTo>
                <a:lnTo>
                  <a:pt x="1008" y="6582"/>
                </a:lnTo>
                <a:lnTo>
                  <a:pt x="1182" y="6066"/>
                </a:lnTo>
                <a:lnTo>
                  <a:pt x="714" y="5916"/>
                </a:lnTo>
                <a:lnTo>
                  <a:pt x="678" y="5916"/>
                </a:lnTo>
                <a:lnTo>
                  <a:pt x="630" y="5898"/>
                </a:lnTo>
                <a:lnTo>
                  <a:pt x="564" y="5874"/>
                </a:lnTo>
                <a:lnTo>
                  <a:pt x="480" y="5850"/>
                </a:lnTo>
                <a:lnTo>
                  <a:pt x="396" y="5820"/>
                </a:lnTo>
                <a:lnTo>
                  <a:pt x="354" y="5742"/>
                </a:lnTo>
                <a:lnTo>
                  <a:pt x="318" y="5694"/>
                </a:lnTo>
                <a:lnTo>
                  <a:pt x="288" y="5676"/>
                </a:lnTo>
                <a:lnTo>
                  <a:pt x="276" y="5670"/>
                </a:lnTo>
                <a:lnTo>
                  <a:pt x="462" y="5046"/>
                </a:lnTo>
                <a:lnTo>
                  <a:pt x="576" y="5058"/>
                </a:lnTo>
                <a:lnTo>
                  <a:pt x="702" y="5046"/>
                </a:lnTo>
                <a:lnTo>
                  <a:pt x="840" y="5004"/>
                </a:lnTo>
                <a:lnTo>
                  <a:pt x="840" y="5022"/>
                </a:lnTo>
                <a:lnTo>
                  <a:pt x="852" y="5058"/>
                </a:lnTo>
                <a:lnTo>
                  <a:pt x="864" y="5082"/>
                </a:lnTo>
                <a:lnTo>
                  <a:pt x="888" y="5142"/>
                </a:lnTo>
                <a:lnTo>
                  <a:pt x="894" y="5184"/>
                </a:lnTo>
                <a:lnTo>
                  <a:pt x="894" y="5232"/>
                </a:lnTo>
                <a:lnTo>
                  <a:pt x="888" y="5310"/>
                </a:lnTo>
                <a:lnTo>
                  <a:pt x="1368" y="5448"/>
                </a:lnTo>
                <a:lnTo>
                  <a:pt x="1524" y="4932"/>
                </a:lnTo>
                <a:lnTo>
                  <a:pt x="924" y="4740"/>
                </a:lnTo>
                <a:lnTo>
                  <a:pt x="888" y="4692"/>
                </a:lnTo>
                <a:lnTo>
                  <a:pt x="846" y="4656"/>
                </a:lnTo>
                <a:lnTo>
                  <a:pt x="792" y="4632"/>
                </a:lnTo>
                <a:lnTo>
                  <a:pt x="726" y="4632"/>
                </a:lnTo>
                <a:lnTo>
                  <a:pt x="654" y="4644"/>
                </a:lnTo>
                <a:lnTo>
                  <a:pt x="576" y="4662"/>
                </a:lnTo>
                <a:lnTo>
                  <a:pt x="786" y="3954"/>
                </a:lnTo>
                <a:lnTo>
                  <a:pt x="828" y="3960"/>
                </a:lnTo>
                <a:lnTo>
                  <a:pt x="840" y="3960"/>
                </a:lnTo>
                <a:lnTo>
                  <a:pt x="876" y="3978"/>
                </a:lnTo>
                <a:lnTo>
                  <a:pt x="888" y="3990"/>
                </a:lnTo>
                <a:lnTo>
                  <a:pt x="900" y="3990"/>
                </a:lnTo>
                <a:lnTo>
                  <a:pt x="912" y="3996"/>
                </a:lnTo>
                <a:lnTo>
                  <a:pt x="924" y="3990"/>
                </a:lnTo>
                <a:lnTo>
                  <a:pt x="930" y="3990"/>
                </a:lnTo>
                <a:lnTo>
                  <a:pt x="930" y="4002"/>
                </a:lnTo>
                <a:lnTo>
                  <a:pt x="948" y="4002"/>
                </a:lnTo>
                <a:lnTo>
                  <a:pt x="960" y="3996"/>
                </a:lnTo>
                <a:lnTo>
                  <a:pt x="1008" y="3984"/>
                </a:lnTo>
                <a:lnTo>
                  <a:pt x="1044" y="3978"/>
                </a:lnTo>
                <a:lnTo>
                  <a:pt x="1056" y="3972"/>
                </a:lnTo>
                <a:lnTo>
                  <a:pt x="1074" y="3954"/>
                </a:lnTo>
                <a:lnTo>
                  <a:pt x="1080" y="3954"/>
                </a:lnTo>
                <a:lnTo>
                  <a:pt x="1092" y="3960"/>
                </a:lnTo>
                <a:lnTo>
                  <a:pt x="1110" y="3972"/>
                </a:lnTo>
                <a:lnTo>
                  <a:pt x="1140" y="3984"/>
                </a:lnTo>
                <a:lnTo>
                  <a:pt x="1170" y="3990"/>
                </a:lnTo>
                <a:lnTo>
                  <a:pt x="1188" y="3996"/>
                </a:lnTo>
                <a:lnTo>
                  <a:pt x="1200" y="3996"/>
                </a:lnTo>
                <a:lnTo>
                  <a:pt x="1206" y="4002"/>
                </a:lnTo>
                <a:lnTo>
                  <a:pt x="1212" y="4002"/>
                </a:lnTo>
                <a:lnTo>
                  <a:pt x="1218" y="4008"/>
                </a:lnTo>
                <a:lnTo>
                  <a:pt x="1218" y="4044"/>
                </a:lnTo>
                <a:lnTo>
                  <a:pt x="1212" y="4086"/>
                </a:lnTo>
                <a:lnTo>
                  <a:pt x="1212" y="4128"/>
                </a:lnTo>
                <a:lnTo>
                  <a:pt x="1218" y="4158"/>
                </a:lnTo>
                <a:lnTo>
                  <a:pt x="1236" y="4176"/>
                </a:lnTo>
                <a:lnTo>
                  <a:pt x="1716" y="4302"/>
                </a:lnTo>
                <a:lnTo>
                  <a:pt x="1872" y="3798"/>
                </a:lnTo>
                <a:lnTo>
                  <a:pt x="1392" y="3642"/>
                </a:lnTo>
                <a:lnTo>
                  <a:pt x="1386" y="3654"/>
                </a:lnTo>
                <a:lnTo>
                  <a:pt x="1374" y="3660"/>
                </a:lnTo>
                <a:lnTo>
                  <a:pt x="1368" y="3666"/>
                </a:lnTo>
                <a:lnTo>
                  <a:pt x="1344" y="3678"/>
                </a:lnTo>
                <a:lnTo>
                  <a:pt x="1320" y="3666"/>
                </a:lnTo>
                <a:lnTo>
                  <a:pt x="1314" y="3654"/>
                </a:lnTo>
                <a:lnTo>
                  <a:pt x="1296" y="3636"/>
                </a:lnTo>
                <a:lnTo>
                  <a:pt x="1266" y="3636"/>
                </a:lnTo>
                <a:lnTo>
                  <a:pt x="1224" y="3630"/>
                </a:lnTo>
                <a:lnTo>
                  <a:pt x="1176" y="3618"/>
                </a:lnTo>
                <a:lnTo>
                  <a:pt x="1122" y="3600"/>
                </a:lnTo>
                <a:lnTo>
                  <a:pt x="1110" y="3594"/>
                </a:lnTo>
                <a:lnTo>
                  <a:pt x="1104" y="3594"/>
                </a:lnTo>
                <a:lnTo>
                  <a:pt x="1098" y="3534"/>
                </a:lnTo>
                <a:lnTo>
                  <a:pt x="1068" y="3474"/>
                </a:lnTo>
                <a:lnTo>
                  <a:pt x="1020" y="3420"/>
                </a:lnTo>
                <a:lnTo>
                  <a:pt x="960" y="3372"/>
                </a:lnTo>
                <a:lnTo>
                  <a:pt x="1038" y="3120"/>
                </a:lnTo>
                <a:lnTo>
                  <a:pt x="1044" y="3108"/>
                </a:lnTo>
                <a:lnTo>
                  <a:pt x="1062" y="3084"/>
                </a:lnTo>
                <a:lnTo>
                  <a:pt x="1122" y="2994"/>
                </a:lnTo>
                <a:lnTo>
                  <a:pt x="1140" y="2970"/>
                </a:lnTo>
                <a:lnTo>
                  <a:pt x="1212" y="3030"/>
                </a:lnTo>
                <a:lnTo>
                  <a:pt x="1422" y="2994"/>
                </a:lnTo>
                <a:lnTo>
                  <a:pt x="1428" y="3006"/>
                </a:lnTo>
                <a:lnTo>
                  <a:pt x="1446" y="3036"/>
                </a:lnTo>
                <a:lnTo>
                  <a:pt x="1476" y="3066"/>
                </a:lnTo>
                <a:lnTo>
                  <a:pt x="1506" y="3102"/>
                </a:lnTo>
                <a:lnTo>
                  <a:pt x="1542" y="3126"/>
                </a:lnTo>
                <a:lnTo>
                  <a:pt x="1578" y="3126"/>
                </a:lnTo>
                <a:lnTo>
                  <a:pt x="1614" y="3102"/>
                </a:lnTo>
                <a:lnTo>
                  <a:pt x="1662" y="3048"/>
                </a:lnTo>
                <a:lnTo>
                  <a:pt x="1710" y="3000"/>
                </a:lnTo>
                <a:lnTo>
                  <a:pt x="1896" y="3054"/>
                </a:lnTo>
                <a:lnTo>
                  <a:pt x="2106" y="3114"/>
                </a:lnTo>
                <a:lnTo>
                  <a:pt x="2244" y="2652"/>
                </a:lnTo>
                <a:lnTo>
                  <a:pt x="2184" y="2634"/>
                </a:lnTo>
                <a:lnTo>
                  <a:pt x="2106" y="2610"/>
                </a:lnTo>
                <a:lnTo>
                  <a:pt x="2022" y="2580"/>
                </a:lnTo>
                <a:lnTo>
                  <a:pt x="1938" y="2556"/>
                </a:lnTo>
                <a:lnTo>
                  <a:pt x="1812" y="2514"/>
                </a:lnTo>
                <a:lnTo>
                  <a:pt x="1788" y="2502"/>
                </a:lnTo>
                <a:lnTo>
                  <a:pt x="1782" y="2502"/>
                </a:lnTo>
                <a:lnTo>
                  <a:pt x="1770" y="2514"/>
                </a:lnTo>
                <a:lnTo>
                  <a:pt x="1770" y="2544"/>
                </a:lnTo>
                <a:lnTo>
                  <a:pt x="1764" y="2544"/>
                </a:lnTo>
                <a:lnTo>
                  <a:pt x="1758" y="2538"/>
                </a:lnTo>
                <a:lnTo>
                  <a:pt x="1746" y="2532"/>
                </a:lnTo>
                <a:lnTo>
                  <a:pt x="1710" y="2520"/>
                </a:lnTo>
                <a:lnTo>
                  <a:pt x="1698" y="2508"/>
                </a:lnTo>
                <a:lnTo>
                  <a:pt x="1686" y="2502"/>
                </a:lnTo>
                <a:lnTo>
                  <a:pt x="1668" y="2466"/>
                </a:lnTo>
                <a:lnTo>
                  <a:pt x="1632" y="2454"/>
                </a:lnTo>
                <a:lnTo>
                  <a:pt x="1572" y="2448"/>
                </a:lnTo>
                <a:lnTo>
                  <a:pt x="1518" y="2448"/>
                </a:lnTo>
                <a:lnTo>
                  <a:pt x="1506" y="2436"/>
                </a:lnTo>
                <a:lnTo>
                  <a:pt x="1740" y="2166"/>
                </a:lnTo>
                <a:lnTo>
                  <a:pt x="1986" y="1908"/>
                </a:lnTo>
                <a:lnTo>
                  <a:pt x="2424" y="2034"/>
                </a:lnTo>
                <a:lnTo>
                  <a:pt x="2568" y="1530"/>
                </a:lnTo>
                <a:lnTo>
                  <a:pt x="2460" y="1494"/>
                </a:lnTo>
                <a:lnTo>
                  <a:pt x="2832" y="1218"/>
                </a:lnTo>
                <a:lnTo>
                  <a:pt x="3216" y="966"/>
                </a:lnTo>
                <a:lnTo>
                  <a:pt x="3624" y="744"/>
                </a:lnTo>
                <a:lnTo>
                  <a:pt x="4038" y="552"/>
                </a:lnTo>
                <a:lnTo>
                  <a:pt x="4470" y="384"/>
                </a:lnTo>
                <a:lnTo>
                  <a:pt x="4914" y="246"/>
                </a:lnTo>
                <a:lnTo>
                  <a:pt x="5364" y="138"/>
                </a:lnTo>
                <a:lnTo>
                  <a:pt x="5826" y="60"/>
                </a:lnTo>
                <a:lnTo>
                  <a:pt x="6294" y="18"/>
                </a:lnTo>
                <a:lnTo>
                  <a:pt x="6762" y="0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6600000" scaled="0"/>
          </a:gra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284568" y="998072"/>
            <a:ext cx="3215372" cy="2702540"/>
            <a:chOff x="1071538" y="562311"/>
            <a:chExt cx="3469995" cy="291655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71538" y="562311"/>
              <a:ext cx="3469995" cy="2916553"/>
            </a:xfrm>
            <a:custGeom>
              <a:avLst/>
              <a:gdLst/>
              <a:ahLst/>
              <a:cxnLst>
                <a:cxn ang="0">
                  <a:pos x="9054" y="150"/>
                </a:cxn>
                <a:cxn ang="0">
                  <a:pos x="9138" y="198"/>
                </a:cxn>
                <a:cxn ang="0">
                  <a:pos x="9246" y="276"/>
                </a:cxn>
                <a:cxn ang="0">
                  <a:pos x="9540" y="456"/>
                </a:cxn>
                <a:cxn ang="0">
                  <a:pos x="9618" y="570"/>
                </a:cxn>
                <a:cxn ang="0">
                  <a:pos x="9750" y="618"/>
                </a:cxn>
                <a:cxn ang="0">
                  <a:pos x="9864" y="684"/>
                </a:cxn>
                <a:cxn ang="0">
                  <a:pos x="9942" y="738"/>
                </a:cxn>
                <a:cxn ang="0">
                  <a:pos x="10056" y="816"/>
                </a:cxn>
                <a:cxn ang="0">
                  <a:pos x="10188" y="924"/>
                </a:cxn>
                <a:cxn ang="0">
                  <a:pos x="10290" y="996"/>
                </a:cxn>
                <a:cxn ang="0">
                  <a:pos x="10350" y="1086"/>
                </a:cxn>
                <a:cxn ang="0">
                  <a:pos x="10470" y="1152"/>
                </a:cxn>
                <a:cxn ang="0">
                  <a:pos x="10920" y="1254"/>
                </a:cxn>
                <a:cxn ang="0">
                  <a:pos x="14394" y="3564"/>
                </a:cxn>
                <a:cxn ang="0">
                  <a:pos x="15120" y="7896"/>
                </a:cxn>
                <a:cxn ang="0">
                  <a:pos x="14940" y="12216"/>
                </a:cxn>
                <a:cxn ang="0">
                  <a:pos x="15324" y="13908"/>
                </a:cxn>
                <a:cxn ang="0">
                  <a:pos x="13818" y="13632"/>
                </a:cxn>
                <a:cxn ang="0">
                  <a:pos x="13680" y="13530"/>
                </a:cxn>
                <a:cxn ang="0">
                  <a:pos x="13524" y="13506"/>
                </a:cxn>
                <a:cxn ang="0">
                  <a:pos x="13284" y="13428"/>
                </a:cxn>
                <a:cxn ang="0">
                  <a:pos x="13164" y="13380"/>
                </a:cxn>
                <a:cxn ang="0">
                  <a:pos x="13020" y="13302"/>
                </a:cxn>
                <a:cxn ang="0">
                  <a:pos x="12696" y="13134"/>
                </a:cxn>
                <a:cxn ang="0">
                  <a:pos x="12534" y="13044"/>
                </a:cxn>
                <a:cxn ang="0">
                  <a:pos x="12348" y="12894"/>
                </a:cxn>
                <a:cxn ang="0">
                  <a:pos x="12210" y="12888"/>
                </a:cxn>
                <a:cxn ang="0">
                  <a:pos x="12102" y="12792"/>
                </a:cxn>
                <a:cxn ang="0">
                  <a:pos x="11916" y="12624"/>
                </a:cxn>
                <a:cxn ang="0">
                  <a:pos x="11754" y="12558"/>
                </a:cxn>
                <a:cxn ang="0">
                  <a:pos x="11634" y="12444"/>
                </a:cxn>
                <a:cxn ang="0">
                  <a:pos x="11466" y="12336"/>
                </a:cxn>
                <a:cxn ang="0">
                  <a:pos x="10734" y="12480"/>
                </a:cxn>
                <a:cxn ang="0">
                  <a:pos x="7266" y="11610"/>
                </a:cxn>
                <a:cxn ang="0">
                  <a:pos x="4824" y="11652"/>
                </a:cxn>
                <a:cxn ang="0">
                  <a:pos x="4740" y="11580"/>
                </a:cxn>
                <a:cxn ang="0">
                  <a:pos x="4590" y="11436"/>
                </a:cxn>
                <a:cxn ang="0">
                  <a:pos x="4440" y="11334"/>
                </a:cxn>
                <a:cxn ang="0">
                  <a:pos x="4194" y="11292"/>
                </a:cxn>
                <a:cxn ang="0">
                  <a:pos x="4014" y="11220"/>
                </a:cxn>
                <a:cxn ang="0">
                  <a:pos x="3840" y="11100"/>
                </a:cxn>
                <a:cxn ang="0">
                  <a:pos x="3618" y="11028"/>
                </a:cxn>
                <a:cxn ang="0">
                  <a:pos x="3408" y="10890"/>
                </a:cxn>
                <a:cxn ang="0">
                  <a:pos x="1218" y="9930"/>
                </a:cxn>
                <a:cxn ang="0">
                  <a:pos x="258" y="5952"/>
                </a:cxn>
                <a:cxn ang="0">
                  <a:pos x="354" y="5856"/>
                </a:cxn>
                <a:cxn ang="0">
                  <a:pos x="504" y="5760"/>
                </a:cxn>
                <a:cxn ang="0">
                  <a:pos x="540" y="5628"/>
                </a:cxn>
                <a:cxn ang="0">
                  <a:pos x="624" y="5442"/>
                </a:cxn>
                <a:cxn ang="0">
                  <a:pos x="708" y="5298"/>
                </a:cxn>
                <a:cxn ang="0">
                  <a:pos x="828" y="5136"/>
                </a:cxn>
                <a:cxn ang="0">
                  <a:pos x="948" y="4986"/>
                </a:cxn>
                <a:cxn ang="0">
                  <a:pos x="1062" y="4872"/>
                </a:cxn>
                <a:cxn ang="0">
                  <a:pos x="1134" y="4710"/>
                </a:cxn>
                <a:cxn ang="0">
                  <a:pos x="1314" y="4578"/>
                </a:cxn>
                <a:cxn ang="0">
                  <a:pos x="1452" y="4440"/>
                </a:cxn>
                <a:cxn ang="0">
                  <a:pos x="2616" y="3360"/>
                </a:cxn>
                <a:cxn ang="0">
                  <a:pos x="5610" y="1314"/>
                </a:cxn>
              </a:cxnLst>
              <a:rect l="0" t="0" r="r" b="b"/>
              <a:pathLst>
                <a:path w="16590" h="13944">
                  <a:moveTo>
                    <a:pt x="8124" y="0"/>
                  </a:moveTo>
                  <a:lnTo>
                    <a:pt x="8406" y="12"/>
                  </a:lnTo>
                  <a:lnTo>
                    <a:pt x="8682" y="54"/>
                  </a:lnTo>
                  <a:lnTo>
                    <a:pt x="8946" y="114"/>
                  </a:lnTo>
                  <a:lnTo>
                    <a:pt x="8952" y="120"/>
                  </a:lnTo>
                  <a:lnTo>
                    <a:pt x="8958" y="114"/>
                  </a:lnTo>
                  <a:lnTo>
                    <a:pt x="8958" y="120"/>
                  </a:lnTo>
                  <a:lnTo>
                    <a:pt x="8970" y="120"/>
                  </a:lnTo>
                  <a:lnTo>
                    <a:pt x="9024" y="138"/>
                  </a:lnTo>
                  <a:lnTo>
                    <a:pt x="9036" y="138"/>
                  </a:lnTo>
                  <a:lnTo>
                    <a:pt x="9036" y="144"/>
                  </a:lnTo>
                  <a:lnTo>
                    <a:pt x="9042" y="144"/>
                  </a:lnTo>
                  <a:lnTo>
                    <a:pt x="9048" y="150"/>
                  </a:lnTo>
                  <a:lnTo>
                    <a:pt x="9054" y="150"/>
                  </a:lnTo>
                  <a:lnTo>
                    <a:pt x="9060" y="156"/>
                  </a:lnTo>
                  <a:lnTo>
                    <a:pt x="9066" y="156"/>
                  </a:lnTo>
                  <a:lnTo>
                    <a:pt x="9078" y="162"/>
                  </a:lnTo>
                  <a:lnTo>
                    <a:pt x="9084" y="168"/>
                  </a:lnTo>
                  <a:lnTo>
                    <a:pt x="9090" y="168"/>
                  </a:lnTo>
                  <a:lnTo>
                    <a:pt x="9102" y="174"/>
                  </a:lnTo>
                  <a:lnTo>
                    <a:pt x="9114" y="174"/>
                  </a:lnTo>
                  <a:lnTo>
                    <a:pt x="9114" y="180"/>
                  </a:lnTo>
                  <a:lnTo>
                    <a:pt x="9120" y="180"/>
                  </a:lnTo>
                  <a:lnTo>
                    <a:pt x="9120" y="186"/>
                  </a:lnTo>
                  <a:lnTo>
                    <a:pt x="9126" y="186"/>
                  </a:lnTo>
                  <a:lnTo>
                    <a:pt x="9126" y="192"/>
                  </a:lnTo>
                  <a:lnTo>
                    <a:pt x="9132" y="192"/>
                  </a:lnTo>
                  <a:lnTo>
                    <a:pt x="9138" y="198"/>
                  </a:lnTo>
                  <a:lnTo>
                    <a:pt x="9144" y="198"/>
                  </a:lnTo>
                  <a:lnTo>
                    <a:pt x="9144" y="204"/>
                  </a:lnTo>
                  <a:lnTo>
                    <a:pt x="9156" y="204"/>
                  </a:lnTo>
                  <a:lnTo>
                    <a:pt x="9162" y="210"/>
                  </a:lnTo>
                  <a:lnTo>
                    <a:pt x="9174" y="216"/>
                  </a:lnTo>
                  <a:lnTo>
                    <a:pt x="9180" y="222"/>
                  </a:lnTo>
                  <a:lnTo>
                    <a:pt x="9192" y="222"/>
                  </a:lnTo>
                  <a:lnTo>
                    <a:pt x="9198" y="228"/>
                  </a:lnTo>
                  <a:lnTo>
                    <a:pt x="9222" y="240"/>
                  </a:lnTo>
                  <a:lnTo>
                    <a:pt x="9228" y="246"/>
                  </a:lnTo>
                  <a:lnTo>
                    <a:pt x="9234" y="246"/>
                  </a:lnTo>
                  <a:lnTo>
                    <a:pt x="9234" y="282"/>
                  </a:lnTo>
                  <a:lnTo>
                    <a:pt x="9246" y="282"/>
                  </a:lnTo>
                  <a:lnTo>
                    <a:pt x="9246" y="276"/>
                  </a:lnTo>
                  <a:lnTo>
                    <a:pt x="9258" y="276"/>
                  </a:lnTo>
                  <a:lnTo>
                    <a:pt x="9264" y="282"/>
                  </a:lnTo>
                  <a:lnTo>
                    <a:pt x="9270" y="282"/>
                  </a:lnTo>
                  <a:lnTo>
                    <a:pt x="9282" y="294"/>
                  </a:lnTo>
                  <a:lnTo>
                    <a:pt x="9486" y="420"/>
                  </a:lnTo>
                  <a:lnTo>
                    <a:pt x="9492" y="426"/>
                  </a:lnTo>
                  <a:lnTo>
                    <a:pt x="9516" y="426"/>
                  </a:lnTo>
                  <a:lnTo>
                    <a:pt x="9516" y="432"/>
                  </a:lnTo>
                  <a:lnTo>
                    <a:pt x="9528" y="432"/>
                  </a:lnTo>
                  <a:lnTo>
                    <a:pt x="9528" y="438"/>
                  </a:lnTo>
                  <a:lnTo>
                    <a:pt x="9534" y="438"/>
                  </a:lnTo>
                  <a:lnTo>
                    <a:pt x="9534" y="444"/>
                  </a:lnTo>
                  <a:lnTo>
                    <a:pt x="9540" y="450"/>
                  </a:lnTo>
                  <a:lnTo>
                    <a:pt x="9540" y="456"/>
                  </a:lnTo>
                  <a:lnTo>
                    <a:pt x="9534" y="462"/>
                  </a:lnTo>
                  <a:lnTo>
                    <a:pt x="9534" y="474"/>
                  </a:lnTo>
                  <a:lnTo>
                    <a:pt x="9546" y="474"/>
                  </a:lnTo>
                  <a:lnTo>
                    <a:pt x="9546" y="504"/>
                  </a:lnTo>
                  <a:lnTo>
                    <a:pt x="9558" y="504"/>
                  </a:lnTo>
                  <a:lnTo>
                    <a:pt x="9558" y="516"/>
                  </a:lnTo>
                  <a:lnTo>
                    <a:pt x="9570" y="522"/>
                  </a:lnTo>
                  <a:lnTo>
                    <a:pt x="9582" y="534"/>
                  </a:lnTo>
                  <a:lnTo>
                    <a:pt x="9588" y="534"/>
                  </a:lnTo>
                  <a:lnTo>
                    <a:pt x="9588" y="558"/>
                  </a:lnTo>
                  <a:lnTo>
                    <a:pt x="9594" y="564"/>
                  </a:lnTo>
                  <a:lnTo>
                    <a:pt x="9600" y="564"/>
                  </a:lnTo>
                  <a:lnTo>
                    <a:pt x="9600" y="570"/>
                  </a:lnTo>
                  <a:lnTo>
                    <a:pt x="9618" y="570"/>
                  </a:lnTo>
                  <a:lnTo>
                    <a:pt x="9630" y="576"/>
                  </a:lnTo>
                  <a:lnTo>
                    <a:pt x="9636" y="582"/>
                  </a:lnTo>
                  <a:lnTo>
                    <a:pt x="9642" y="582"/>
                  </a:lnTo>
                  <a:lnTo>
                    <a:pt x="9654" y="588"/>
                  </a:lnTo>
                  <a:lnTo>
                    <a:pt x="9666" y="588"/>
                  </a:lnTo>
                  <a:lnTo>
                    <a:pt x="9672" y="582"/>
                  </a:lnTo>
                  <a:lnTo>
                    <a:pt x="9678" y="582"/>
                  </a:lnTo>
                  <a:lnTo>
                    <a:pt x="9684" y="588"/>
                  </a:lnTo>
                  <a:lnTo>
                    <a:pt x="9684" y="594"/>
                  </a:lnTo>
                  <a:lnTo>
                    <a:pt x="9690" y="594"/>
                  </a:lnTo>
                  <a:lnTo>
                    <a:pt x="9690" y="600"/>
                  </a:lnTo>
                  <a:lnTo>
                    <a:pt x="9738" y="600"/>
                  </a:lnTo>
                  <a:lnTo>
                    <a:pt x="9750" y="612"/>
                  </a:lnTo>
                  <a:lnTo>
                    <a:pt x="9750" y="618"/>
                  </a:lnTo>
                  <a:lnTo>
                    <a:pt x="9756" y="624"/>
                  </a:lnTo>
                  <a:lnTo>
                    <a:pt x="9780" y="636"/>
                  </a:lnTo>
                  <a:lnTo>
                    <a:pt x="9786" y="636"/>
                  </a:lnTo>
                  <a:lnTo>
                    <a:pt x="9798" y="642"/>
                  </a:lnTo>
                  <a:lnTo>
                    <a:pt x="9804" y="642"/>
                  </a:lnTo>
                  <a:lnTo>
                    <a:pt x="9804" y="648"/>
                  </a:lnTo>
                  <a:lnTo>
                    <a:pt x="9816" y="660"/>
                  </a:lnTo>
                  <a:lnTo>
                    <a:pt x="9822" y="660"/>
                  </a:lnTo>
                  <a:lnTo>
                    <a:pt x="9828" y="654"/>
                  </a:lnTo>
                  <a:lnTo>
                    <a:pt x="9834" y="654"/>
                  </a:lnTo>
                  <a:lnTo>
                    <a:pt x="9840" y="660"/>
                  </a:lnTo>
                  <a:lnTo>
                    <a:pt x="9846" y="660"/>
                  </a:lnTo>
                  <a:lnTo>
                    <a:pt x="9846" y="666"/>
                  </a:lnTo>
                  <a:lnTo>
                    <a:pt x="9864" y="684"/>
                  </a:lnTo>
                  <a:lnTo>
                    <a:pt x="9870" y="684"/>
                  </a:lnTo>
                  <a:lnTo>
                    <a:pt x="9882" y="690"/>
                  </a:lnTo>
                  <a:lnTo>
                    <a:pt x="9888" y="702"/>
                  </a:lnTo>
                  <a:lnTo>
                    <a:pt x="9888" y="714"/>
                  </a:lnTo>
                  <a:lnTo>
                    <a:pt x="9894" y="720"/>
                  </a:lnTo>
                  <a:lnTo>
                    <a:pt x="9900" y="720"/>
                  </a:lnTo>
                  <a:lnTo>
                    <a:pt x="9906" y="714"/>
                  </a:lnTo>
                  <a:lnTo>
                    <a:pt x="9912" y="714"/>
                  </a:lnTo>
                  <a:lnTo>
                    <a:pt x="9918" y="720"/>
                  </a:lnTo>
                  <a:lnTo>
                    <a:pt x="9918" y="726"/>
                  </a:lnTo>
                  <a:lnTo>
                    <a:pt x="9924" y="726"/>
                  </a:lnTo>
                  <a:lnTo>
                    <a:pt x="9936" y="732"/>
                  </a:lnTo>
                  <a:lnTo>
                    <a:pt x="9942" y="732"/>
                  </a:lnTo>
                  <a:lnTo>
                    <a:pt x="9942" y="738"/>
                  </a:lnTo>
                  <a:lnTo>
                    <a:pt x="9948" y="744"/>
                  </a:lnTo>
                  <a:lnTo>
                    <a:pt x="9954" y="744"/>
                  </a:lnTo>
                  <a:lnTo>
                    <a:pt x="9960" y="750"/>
                  </a:lnTo>
                  <a:lnTo>
                    <a:pt x="9972" y="756"/>
                  </a:lnTo>
                  <a:lnTo>
                    <a:pt x="9978" y="762"/>
                  </a:lnTo>
                  <a:lnTo>
                    <a:pt x="10008" y="762"/>
                  </a:lnTo>
                  <a:lnTo>
                    <a:pt x="10008" y="786"/>
                  </a:lnTo>
                  <a:lnTo>
                    <a:pt x="10014" y="792"/>
                  </a:lnTo>
                  <a:lnTo>
                    <a:pt x="10032" y="792"/>
                  </a:lnTo>
                  <a:lnTo>
                    <a:pt x="10032" y="798"/>
                  </a:lnTo>
                  <a:lnTo>
                    <a:pt x="10038" y="798"/>
                  </a:lnTo>
                  <a:lnTo>
                    <a:pt x="10038" y="804"/>
                  </a:lnTo>
                  <a:lnTo>
                    <a:pt x="10050" y="816"/>
                  </a:lnTo>
                  <a:lnTo>
                    <a:pt x="10056" y="816"/>
                  </a:lnTo>
                  <a:lnTo>
                    <a:pt x="10062" y="822"/>
                  </a:lnTo>
                  <a:lnTo>
                    <a:pt x="10068" y="822"/>
                  </a:lnTo>
                  <a:lnTo>
                    <a:pt x="10068" y="840"/>
                  </a:lnTo>
                  <a:lnTo>
                    <a:pt x="10074" y="852"/>
                  </a:lnTo>
                  <a:lnTo>
                    <a:pt x="10080" y="858"/>
                  </a:lnTo>
                  <a:lnTo>
                    <a:pt x="10092" y="858"/>
                  </a:lnTo>
                  <a:lnTo>
                    <a:pt x="10098" y="852"/>
                  </a:lnTo>
                  <a:lnTo>
                    <a:pt x="10104" y="852"/>
                  </a:lnTo>
                  <a:lnTo>
                    <a:pt x="10110" y="858"/>
                  </a:lnTo>
                  <a:lnTo>
                    <a:pt x="10116" y="870"/>
                  </a:lnTo>
                  <a:lnTo>
                    <a:pt x="10116" y="876"/>
                  </a:lnTo>
                  <a:lnTo>
                    <a:pt x="10122" y="876"/>
                  </a:lnTo>
                  <a:lnTo>
                    <a:pt x="10170" y="924"/>
                  </a:lnTo>
                  <a:lnTo>
                    <a:pt x="10188" y="924"/>
                  </a:lnTo>
                  <a:lnTo>
                    <a:pt x="10200" y="936"/>
                  </a:lnTo>
                  <a:lnTo>
                    <a:pt x="10200" y="942"/>
                  </a:lnTo>
                  <a:lnTo>
                    <a:pt x="10224" y="942"/>
                  </a:lnTo>
                  <a:lnTo>
                    <a:pt x="10230" y="936"/>
                  </a:lnTo>
                  <a:lnTo>
                    <a:pt x="10230" y="930"/>
                  </a:lnTo>
                  <a:lnTo>
                    <a:pt x="10236" y="930"/>
                  </a:lnTo>
                  <a:lnTo>
                    <a:pt x="10242" y="936"/>
                  </a:lnTo>
                  <a:lnTo>
                    <a:pt x="10242" y="948"/>
                  </a:lnTo>
                  <a:lnTo>
                    <a:pt x="10248" y="960"/>
                  </a:lnTo>
                  <a:lnTo>
                    <a:pt x="10248" y="966"/>
                  </a:lnTo>
                  <a:lnTo>
                    <a:pt x="10254" y="966"/>
                  </a:lnTo>
                  <a:lnTo>
                    <a:pt x="10266" y="978"/>
                  </a:lnTo>
                  <a:lnTo>
                    <a:pt x="10272" y="978"/>
                  </a:lnTo>
                  <a:lnTo>
                    <a:pt x="10290" y="996"/>
                  </a:lnTo>
                  <a:lnTo>
                    <a:pt x="10302" y="1002"/>
                  </a:lnTo>
                  <a:lnTo>
                    <a:pt x="10302" y="1008"/>
                  </a:lnTo>
                  <a:lnTo>
                    <a:pt x="10308" y="1014"/>
                  </a:lnTo>
                  <a:lnTo>
                    <a:pt x="10314" y="1026"/>
                  </a:lnTo>
                  <a:lnTo>
                    <a:pt x="10314" y="1044"/>
                  </a:lnTo>
                  <a:lnTo>
                    <a:pt x="10326" y="1044"/>
                  </a:lnTo>
                  <a:lnTo>
                    <a:pt x="10338" y="1056"/>
                  </a:lnTo>
                  <a:lnTo>
                    <a:pt x="10338" y="1062"/>
                  </a:lnTo>
                  <a:lnTo>
                    <a:pt x="10344" y="1062"/>
                  </a:lnTo>
                  <a:lnTo>
                    <a:pt x="10356" y="1068"/>
                  </a:lnTo>
                  <a:lnTo>
                    <a:pt x="10356" y="1080"/>
                  </a:lnTo>
                  <a:lnTo>
                    <a:pt x="10344" y="1080"/>
                  </a:lnTo>
                  <a:lnTo>
                    <a:pt x="10344" y="1086"/>
                  </a:lnTo>
                  <a:lnTo>
                    <a:pt x="10350" y="1086"/>
                  </a:lnTo>
                  <a:lnTo>
                    <a:pt x="10356" y="1092"/>
                  </a:lnTo>
                  <a:lnTo>
                    <a:pt x="10374" y="1098"/>
                  </a:lnTo>
                  <a:lnTo>
                    <a:pt x="10386" y="1098"/>
                  </a:lnTo>
                  <a:lnTo>
                    <a:pt x="10398" y="1104"/>
                  </a:lnTo>
                  <a:lnTo>
                    <a:pt x="10404" y="1104"/>
                  </a:lnTo>
                  <a:lnTo>
                    <a:pt x="10410" y="1098"/>
                  </a:lnTo>
                  <a:lnTo>
                    <a:pt x="10416" y="1098"/>
                  </a:lnTo>
                  <a:lnTo>
                    <a:pt x="10422" y="1110"/>
                  </a:lnTo>
                  <a:lnTo>
                    <a:pt x="10422" y="1128"/>
                  </a:lnTo>
                  <a:lnTo>
                    <a:pt x="10428" y="1134"/>
                  </a:lnTo>
                  <a:lnTo>
                    <a:pt x="10428" y="1140"/>
                  </a:lnTo>
                  <a:lnTo>
                    <a:pt x="10440" y="1140"/>
                  </a:lnTo>
                  <a:lnTo>
                    <a:pt x="10452" y="1152"/>
                  </a:lnTo>
                  <a:lnTo>
                    <a:pt x="10470" y="1152"/>
                  </a:lnTo>
                  <a:lnTo>
                    <a:pt x="10476" y="1158"/>
                  </a:lnTo>
                  <a:lnTo>
                    <a:pt x="10482" y="1170"/>
                  </a:lnTo>
                  <a:lnTo>
                    <a:pt x="10506" y="1194"/>
                  </a:lnTo>
                  <a:lnTo>
                    <a:pt x="10518" y="1200"/>
                  </a:lnTo>
                  <a:lnTo>
                    <a:pt x="10530" y="1212"/>
                  </a:lnTo>
                  <a:lnTo>
                    <a:pt x="10554" y="1224"/>
                  </a:lnTo>
                  <a:lnTo>
                    <a:pt x="10566" y="1236"/>
                  </a:lnTo>
                  <a:lnTo>
                    <a:pt x="10602" y="1260"/>
                  </a:lnTo>
                  <a:lnTo>
                    <a:pt x="10632" y="1290"/>
                  </a:lnTo>
                  <a:lnTo>
                    <a:pt x="10632" y="1284"/>
                  </a:lnTo>
                  <a:lnTo>
                    <a:pt x="10638" y="1284"/>
                  </a:lnTo>
                  <a:lnTo>
                    <a:pt x="10644" y="1290"/>
                  </a:lnTo>
                  <a:lnTo>
                    <a:pt x="10650" y="1284"/>
                  </a:lnTo>
                  <a:lnTo>
                    <a:pt x="10920" y="1254"/>
                  </a:lnTo>
                  <a:lnTo>
                    <a:pt x="11190" y="1242"/>
                  </a:lnTo>
                  <a:lnTo>
                    <a:pt x="11532" y="1260"/>
                  </a:lnTo>
                  <a:lnTo>
                    <a:pt x="11868" y="1308"/>
                  </a:lnTo>
                  <a:lnTo>
                    <a:pt x="12186" y="1392"/>
                  </a:lnTo>
                  <a:lnTo>
                    <a:pt x="12498" y="1500"/>
                  </a:lnTo>
                  <a:lnTo>
                    <a:pt x="12792" y="1638"/>
                  </a:lnTo>
                  <a:lnTo>
                    <a:pt x="13068" y="1806"/>
                  </a:lnTo>
                  <a:lnTo>
                    <a:pt x="13326" y="1998"/>
                  </a:lnTo>
                  <a:lnTo>
                    <a:pt x="13560" y="2208"/>
                  </a:lnTo>
                  <a:lnTo>
                    <a:pt x="13776" y="2442"/>
                  </a:lnTo>
                  <a:lnTo>
                    <a:pt x="13974" y="2700"/>
                  </a:lnTo>
                  <a:lnTo>
                    <a:pt x="14142" y="2970"/>
                  </a:lnTo>
                  <a:lnTo>
                    <a:pt x="14280" y="3258"/>
                  </a:lnTo>
                  <a:lnTo>
                    <a:pt x="14394" y="3564"/>
                  </a:lnTo>
                  <a:lnTo>
                    <a:pt x="14478" y="3882"/>
                  </a:lnTo>
                  <a:lnTo>
                    <a:pt x="14526" y="4212"/>
                  </a:lnTo>
                  <a:lnTo>
                    <a:pt x="14544" y="4548"/>
                  </a:lnTo>
                  <a:lnTo>
                    <a:pt x="14532" y="4854"/>
                  </a:lnTo>
                  <a:lnTo>
                    <a:pt x="14490" y="5148"/>
                  </a:lnTo>
                  <a:lnTo>
                    <a:pt x="14424" y="5436"/>
                  </a:lnTo>
                  <a:lnTo>
                    <a:pt x="14604" y="5694"/>
                  </a:lnTo>
                  <a:lnTo>
                    <a:pt x="14760" y="5970"/>
                  </a:lnTo>
                  <a:lnTo>
                    <a:pt x="14892" y="6264"/>
                  </a:lnTo>
                  <a:lnTo>
                    <a:pt x="15000" y="6564"/>
                  </a:lnTo>
                  <a:lnTo>
                    <a:pt x="15078" y="6882"/>
                  </a:lnTo>
                  <a:lnTo>
                    <a:pt x="15120" y="7206"/>
                  </a:lnTo>
                  <a:lnTo>
                    <a:pt x="15138" y="7542"/>
                  </a:lnTo>
                  <a:lnTo>
                    <a:pt x="15120" y="7896"/>
                  </a:lnTo>
                  <a:lnTo>
                    <a:pt x="15066" y="8238"/>
                  </a:lnTo>
                  <a:lnTo>
                    <a:pt x="14982" y="8568"/>
                  </a:lnTo>
                  <a:lnTo>
                    <a:pt x="14868" y="8886"/>
                  </a:lnTo>
                  <a:lnTo>
                    <a:pt x="14724" y="9186"/>
                  </a:lnTo>
                  <a:lnTo>
                    <a:pt x="14550" y="9474"/>
                  </a:lnTo>
                  <a:lnTo>
                    <a:pt x="14352" y="9744"/>
                  </a:lnTo>
                  <a:lnTo>
                    <a:pt x="14130" y="9990"/>
                  </a:lnTo>
                  <a:lnTo>
                    <a:pt x="13884" y="10218"/>
                  </a:lnTo>
                  <a:lnTo>
                    <a:pt x="14022" y="10548"/>
                  </a:lnTo>
                  <a:lnTo>
                    <a:pt x="14178" y="10884"/>
                  </a:lnTo>
                  <a:lnTo>
                    <a:pt x="14346" y="11220"/>
                  </a:lnTo>
                  <a:lnTo>
                    <a:pt x="14526" y="11556"/>
                  </a:lnTo>
                  <a:lnTo>
                    <a:pt x="14724" y="11886"/>
                  </a:lnTo>
                  <a:lnTo>
                    <a:pt x="14940" y="12216"/>
                  </a:lnTo>
                  <a:lnTo>
                    <a:pt x="15168" y="12534"/>
                  </a:lnTo>
                  <a:lnTo>
                    <a:pt x="15420" y="12840"/>
                  </a:lnTo>
                  <a:lnTo>
                    <a:pt x="15684" y="13140"/>
                  </a:lnTo>
                  <a:lnTo>
                    <a:pt x="15966" y="13422"/>
                  </a:lnTo>
                  <a:lnTo>
                    <a:pt x="16266" y="13686"/>
                  </a:lnTo>
                  <a:lnTo>
                    <a:pt x="16590" y="13932"/>
                  </a:lnTo>
                  <a:lnTo>
                    <a:pt x="16572" y="13932"/>
                  </a:lnTo>
                  <a:lnTo>
                    <a:pt x="16518" y="13938"/>
                  </a:lnTo>
                  <a:lnTo>
                    <a:pt x="16428" y="13938"/>
                  </a:lnTo>
                  <a:lnTo>
                    <a:pt x="16308" y="13944"/>
                  </a:lnTo>
                  <a:lnTo>
                    <a:pt x="15984" y="13944"/>
                  </a:lnTo>
                  <a:lnTo>
                    <a:pt x="15786" y="13938"/>
                  </a:lnTo>
                  <a:lnTo>
                    <a:pt x="15564" y="13926"/>
                  </a:lnTo>
                  <a:lnTo>
                    <a:pt x="15324" y="13908"/>
                  </a:lnTo>
                  <a:lnTo>
                    <a:pt x="15066" y="13884"/>
                  </a:lnTo>
                  <a:lnTo>
                    <a:pt x="14796" y="13848"/>
                  </a:lnTo>
                  <a:lnTo>
                    <a:pt x="14514" y="13806"/>
                  </a:lnTo>
                  <a:lnTo>
                    <a:pt x="14220" y="13752"/>
                  </a:lnTo>
                  <a:lnTo>
                    <a:pt x="13920" y="13686"/>
                  </a:lnTo>
                  <a:lnTo>
                    <a:pt x="13920" y="13680"/>
                  </a:lnTo>
                  <a:lnTo>
                    <a:pt x="13896" y="13680"/>
                  </a:lnTo>
                  <a:lnTo>
                    <a:pt x="13890" y="13674"/>
                  </a:lnTo>
                  <a:lnTo>
                    <a:pt x="13890" y="13668"/>
                  </a:lnTo>
                  <a:lnTo>
                    <a:pt x="13884" y="13662"/>
                  </a:lnTo>
                  <a:lnTo>
                    <a:pt x="13872" y="13656"/>
                  </a:lnTo>
                  <a:lnTo>
                    <a:pt x="13836" y="13644"/>
                  </a:lnTo>
                  <a:lnTo>
                    <a:pt x="13824" y="13638"/>
                  </a:lnTo>
                  <a:lnTo>
                    <a:pt x="13818" y="13632"/>
                  </a:lnTo>
                  <a:lnTo>
                    <a:pt x="13812" y="13632"/>
                  </a:lnTo>
                  <a:lnTo>
                    <a:pt x="13812" y="13620"/>
                  </a:lnTo>
                  <a:lnTo>
                    <a:pt x="13806" y="13602"/>
                  </a:lnTo>
                  <a:lnTo>
                    <a:pt x="13806" y="13572"/>
                  </a:lnTo>
                  <a:lnTo>
                    <a:pt x="13782" y="13560"/>
                  </a:lnTo>
                  <a:lnTo>
                    <a:pt x="13776" y="13554"/>
                  </a:lnTo>
                  <a:lnTo>
                    <a:pt x="13764" y="13554"/>
                  </a:lnTo>
                  <a:lnTo>
                    <a:pt x="13758" y="13542"/>
                  </a:lnTo>
                  <a:lnTo>
                    <a:pt x="13752" y="13536"/>
                  </a:lnTo>
                  <a:lnTo>
                    <a:pt x="13740" y="13542"/>
                  </a:lnTo>
                  <a:lnTo>
                    <a:pt x="13716" y="13542"/>
                  </a:lnTo>
                  <a:lnTo>
                    <a:pt x="13704" y="13548"/>
                  </a:lnTo>
                  <a:lnTo>
                    <a:pt x="13692" y="13536"/>
                  </a:lnTo>
                  <a:lnTo>
                    <a:pt x="13680" y="13530"/>
                  </a:lnTo>
                  <a:lnTo>
                    <a:pt x="13662" y="13524"/>
                  </a:lnTo>
                  <a:lnTo>
                    <a:pt x="13632" y="13524"/>
                  </a:lnTo>
                  <a:lnTo>
                    <a:pt x="13626" y="13530"/>
                  </a:lnTo>
                  <a:lnTo>
                    <a:pt x="13614" y="13536"/>
                  </a:lnTo>
                  <a:lnTo>
                    <a:pt x="13608" y="13536"/>
                  </a:lnTo>
                  <a:lnTo>
                    <a:pt x="13596" y="13542"/>
                  </a:lnTo>
                  <a:lnTo>
                    <a:pt x="13590" y="13548"/>
                  </a:lnTo>
                  <a:lnTo>
                    <a:pt x="13578" y="13542"/>
                  </a:lnTo>
                  <a:lnTo>
                    <a:pt x="13566" y="13530"/>
                  </a:lnTo>
                  <a:lnTo>
                    <a:pt x="13566" y="13518"/>
                  </a:lnTo>
                  <a:lnTo>
                    <a:pt x="13560" y="13518"/>
                  </a:lnTo>
                  <a:lnTo>
                    <a:pt x="13554" y="13512"/>
                  </a:lnTo>
                  <a:lnTo>
                    <a:pt x="13542" y="13512"/>
                  </a:lnTo>
                  <a:lnTo>
                    <a:pt x="13524" y="13506"/>
                  </a:lnTo>
                  <a:lnTo>
                    <a:pt x="13482" y="13506"/>
                  </a:lnTo>
                  <a:lnTo>
                    <a:pt x="13452" y="13512"/>
                  </a:lnTo>
                  <a:lnTo>
                    <a:pt x="13434" y="13512"/>
                  </a:lnTo>
                  <a:lnTo>
                    <a:pt x="13422" y="13500"/>
                  </a:lnTo>
                  <a:lnTo>
                    <a:pt x="13410" y="13482"/>
                  </a:lnTo>
                  <a:lnTo>
                    <a:pt x="13398" y="13470"/>
                  </a:lnTo>
                  <a:lnTo>
                    <a:pt x="13386" y="13464"/>
                  </a:lnTo>
                  <a:lnTo>
                    <a:pt x="13380" y="13458"/>
                  </a:lnTo>
                  <a:lnTo>
                    <a:pt x="13362" y="13458"/>
                  </a:lnTo>
                  <a:lnTo>
                    <a:pt x="13344" y="13452"/>
                  </a:lnTo>
                  <a:lnTo>
                    <a:pt x="13326" y="13452"/>
                  </a:lnTo>
                  <a:lnTo>
                    <a:pt x="13302" y="13440"/>
                  </a:lnTo>
                  <a:lnTo>
                    <a:pt x="13296" y="13434"/>
                  </a:lnTo>
                  <a:lnTo>
                    <a:pt x="13284" y="13428"/>
                  </a:lnTo>
                  <a:lnTo>
                    <a:pt x="13278" y="13416"/>
                  </a:lnTo>
                  <a:lnTo>
                    <a:pt x="13266" y="13410"/>
                  </a:lnTo>
                  <a:lnTo>
                    <a:pt x="13260" y="13404"/>
                  </a:lnTo>
                  <a:lnTo>
                    <a:pt x="13248" y="13398"/>
                  </a:lnTo>
                  <a:lnTo>
                    <a:pt x="13242" y="13404"/>
                  </a:lnTo>
                  <a:lnTo>
                    <a:pt x="13230" y="13410"/>
                  </a:lnTo>
                  <a:lnTo>
                    <a:pt x="13224" y="13416"/>
                  </a:lnTo>
                  <a:lnTo>
                    <a:pt x="13206" y="13416"/>
                  </a:lnTo>
                  <a:lnTo>
                    <a:pt x="13194" y="13410"/>
                  </a:lnTo>
                  <a:lnTo>
                    <a:pt x="13188" y="13404"/>
                  </a:lnTo>
                  <a:lnTo>
                    <a:pt x="13176" y="13398"/>
                  </a:lnTo>
                  <a:lnTo>
                    <a:pt x="13176" y="13392"/>
                  </a:lnTo>
                  <a:lnTo>
                    <a:pt x="13170" y="13380"/>
                  </a:lnTo>
                  <a:lnTo>
                    <a:pt x="13164" y="13380"/>
                  </a:lnTo>
                  <a:lnTo>
                    <a:pt x="13152" y="13374"/>
                  </a:lnTo>
                  <a:lnTo>
                    <a:pt x="13140" y="13362"/>
                  </a:lnTo>
                  <a:lnTo>
                    <a:pt x="13128" y="13362"/>
                  </a:lnTo>
                  <a:lnTo>
                    <a:pt x="13116" y="13356"/>
                  </a:lnTo>
                  <a:lnTo>
                    <a:pt x="13104" y="13356"/>
                  </a:lnTo>
                  <a:lnTo>
                    <a:pt x="13098" y="13350"/>
                  </a:lnTo>
                  <a:lnTo>
                    <a:pt x="13092" y="13350"/>
                  </a:lnTo>
                  <a:lnTo>
                    <a:pt x="13068" y="13326"/>
                  </a:lnTo>
                  <a:lnTo>
                    <a:pt x="13068" y="13314"/>
                  </a:lnTo>
                  <a:lnTo>
                    <a:pt x="13062" y="13308"/>
                  </a:lnTo>
                  <a:lnTo>
                    <a:pt x="13056" y="13296"/>
                  </a:lnTo>
                  <a:lnTo>
                    <a:pt x="13050" y="13290"/>
                  </a:lnTo>
                  <a:lnTo>
                    <a:pt x="13032" y="13290"/>
                  </a:lnTo>
                  <a:lnTo>
                    <a:pt x="13020" y="13302"/>
                  </a:lnTo>
                  <a:lnTo>
                    <a:pt x="13008" y="13296"/>
                  </a:lnTo>
                  <a:lnTo>
                    <a:pt x="12996" y="13284"/>
                  </a:lnTo>
                  <a:lnTo>
                    <a:pt x="12972" y="13272"/>
                  </a:lnTo>
                  <a:lnTo>
                    <a:pt x="12948" y="13272"/>
                  </a:lnTo>
                  <a:lnTo>
                    <a:pt x="12918" y="13242"/>
                  </a:lnTo>
                  <a:lnTo>
                    <a:pt x="12888" y="13230"/>
                  </a:lnTo>
                  <a:lnTo>
                    <a:pt x="12852" y="13224"/>
                  </a:lnTo>
                  <a:lnTo>
                    <a:pt x="12840" y="13218"/>
                  </a:lnTo>
                  <a:lnTo>
                    <a:pt x="12786" y="13218"/>
                  </a:lnTo>
                  <a:lnTo>
                    <a:pt x="12774" y="13212"/>
                  </a:lnTo>
                  <a:lnTo>
                    <a:pt x="12774" y="13164"/>
                  </a:lnTo>
                  <a:lnTo>
                    <a:pt x="12762" y="13152"/>
                  </a:lnTo>
                  <a:lnTo>
                    <a:pt x="12714" y="13152"/>
                  </a:lnTo>
                  <a:lnTo>
                    <a:pt x="12696" y="13134"/>
                  </a:lnTo>
                  <a:lnTo>
                    <a:pt x="12696" y="13128"/>
                  </a:lnTo>
                  <a:lnTo>
                    <a:pt x="12690" y="13122"/>
                  </a:lnTo>
                  <a:lnTo>
                    <a:pt x="12684" y="13110"/>
                  </a:lnTo>
                  <a:lnTo>
                    <a:pt x="12672" y="13104"/>
                  </a:lnTo>
                  <a:lnTo>
                    <a:pt x="12654" y="13098"/>
                  </a:lnTo>
                  <a:lnTo>
                    <a:pt x="12642" y="13092"/>
                  </a:lnTo>
                  <a:lnTo>
                    <a:pt x="12630" y="13092"/>
                  </a:lnTo>
                  <a:lnTo>
                    <a:pt x="12630" y="13080"/>
                  </a:lnTo>
                  <a:lnTo>
                    <a:pt x="12624" y="13074"/>
                  </a:lnTo>
                  <a:lnTo>
                    <a:pt x="12612" y="13038"/>
                  </a:lnTo>
                  <a:lnTo>
                    <a:pt x="12600" y="13032"/>
                  </a:lnTo>
                  <a:lnTo>
                    <a:pt x="12594" y="13026"/>
                  </a:lnTo>
                  <a:lnTo>
                    <a:pt x="12552" y="13026"/>
                  </a:lnTo>
                  <a:lnTo>
                    <a:pt x="12534" y="13044"/>
                  </a:lnTo>
                  <a:lnTo>
                    <a:pt x="12528" y="13044"/>
                  </a:lnTo>
                  <a:lnTo>
                    <a:pt x="12522" y="13038"/>
                  </a:lnTo>
                  <a:lnTo>
                    <a:pt x="12516" y="13026"/>
                  </a:lnTo>
                  <a:lnTo>
                    <a:pt x="12504" y="13008"/>
                  </a:lnTo>
                  <a:lnTo>
                    <a:pt x="12498" y="12990"/>
                  </a:lnTo>
                  <a:lnTo>
                    <a:pt x="12486" y="12984"/>
                  </a:lnTo>
                  <a:lnTo>
                    <a:pt x="12474" y="12972"/>
                  </a:lnTo>
                  <a:lnTo>
                    <a:pt x="12456" y="12960"/>
                  </a:lnTo>
                  <a:lnTo>
                    <a:pt x="12444" y="12954"/>
                  </a:lnTo>
                  <a:lnTo>
                    <a:pt x="12426" y="12942"/>
                  </a:lnTo>
                  <a:lnTo>
                    <a:pt x="12414" y="12930"/>
                  </a:lnTo>
                  <a:lnTo>
                    <a:pt x="12378" y="12906"/>
                  </a:lnTo>
                  <a:lnTo>
                    <a:pt x="12354" y="12900"/>
                  </a:lnTo>
                  <a:lnTo>
                    <a:pt x="12348" y="12894"/>
                  </a:lnTo>
                  <a:lnTo>
                    <a:pt x="12336" y="12894"/>
                  </a:lnTo>
                  <a:lnTo>
                    <a:pt x="12324" y="12888"/>
                  </a:lnTo>
                  <a:lnTo>
                    <a:pt x="12312" y="12888"/>
                  </a:lnTo>
                  <a:lnTo>
                    <a:pt x="12300" y="12882"/>
                  </a:lnTo>
                  <a:lnTo>
                    <a:pt x="12294" y="12876"/>
                  </a:lnTo>
                  <a:lnTo>
                    <a:pt x="12294" y="12870"/>
                  </a:lnTo>
                  <a:lnTo>
                    <a:pt x="12282" y="12858"/>
                  </a:lnTo>
                  <a:lnTo>
                    <a:pt x="12258" y="12858"/>
                  </a:lnTo>
                  <a:lnTo>
                    <a:pt x="12252" y="12864"/>
                  </a:lnTo>
                  <a:lnTo>
                    <a:pt x="12246" y="12864"/>
                  </a:lnTo>
                  <a:lnTo>
                    <a:pt x="12234" y="12870"/>
                  </a:lnTo>
                  <a:lnTo>
                    <a:pt x="12228" y="12876"/>
                  </a:lnTo>
                  <a:lnTo>
                    <a:pt x="12216" y="12882"/>
                  </a:lnTo>
                  <a:lnTo>
                    <a:pt x="12210" y="12888"/>
                  </a:lnTo>
                  <a:lnTo>
                    <a:pt x="12204" y="12888"/>
                  </a:lnTo>
                  <a:lnTo>
                    <a:pt x="12198" y="12882"/>
                  </a:lnTo>
                  <a:lnTo>
                    <a:pt x="12198" y="12876"/>
                  </a:lnTo>
                  <a:lnTo>
                    <a:pt x="12192" y="12870"/>
                  </a:lnTo>
                  <a:lnTo>
                    <a:pt x="12198" y="12870"/>
                  </a:lnTo>
                  <a:lnTo>
                    <a:pt x="12192" y="12864"/>
                  </a:lnTo>
                  <a:lnTo>
                    <a:pt x="12186" y="12852"/>
                  </a:lnTo>
                  <a:lnTo>
                    <a:pt x="12174" y="12834"/>
                  </a:lnTo>
                  <a:lnTo>
                    <a:pt x="12162" y="12822"/>
                  </a:lnTo>
                  <a:lnTo>
                    <a:pt x="12162" y="12816"/>
                  </a:lnTo>
                  <a:lnTo>
                    <a:pt x="12156" y="12810"/>
                  </a:lnTo>
                  <a:lnTo>
                    <a:pt x="12144" y="12810"/>
                  </a:lnTo>
                  <a:lnTo>
                    <a:pt x="12120" y="12798"/>
                  </a:lnTo>
                  <a:lnTo>
                    <a:pt x="12102" y="12792"/>
                  </a:lnTo>
                  <a:lnTo>
                    <a:pt x="12066" y="12756"/>
                  </a:lnTo>
                  <a:lnTo>
                    <a:pt x="12048" y="12750"/>
                  </a:lnTo>
                  <a:lnTo>
                    <a:pt x="12030" y="12732"/>
                  </a:lnTo>
                  <a:lnTo>
                    <a:pt x="12018" y="12708"/>
                  </a:lnTo>
                  <a:lnTo>
                    <a:pt x="12012" y="12702"/>
                  </a:lnTo>
                  <a:lnTo>
                    <a:pt x="12000" y="12678"/>
                  </a:lnTo>
                  <a:lnTo>
                    <a:pt x="11982" y="12660"/>
                  </a:lnTo>
                  <a:lnTo>
                    <a:pt x="11964" y="12660"/>
                  </a:lnTo>
                  <a:lnTo>
                    <a:pt x="11958" y="12654"/>
                  </a:lnTo>
                  <a:lnTo>
                    <a:pt x="11946" y="12648"/>
                  </a:lnTo>
                  <a:lnTo>
                    <a:pt x="11940" y="12636"/>
                  </a:lnTo>
                  <a:lnTo>
                    <a:pt x="11934" y="12630"/>
                  </a:lnTo>
                  <a:lnTo>
                    <a:pt x="11922" y="12624"/>
                  </a:lnTo>
                  <a:lnTo>
                    <a:pt x="11916" y="12624"/>
                  </a:lnTo>
                  <a:lnTo>
                    <a:pt x="11904" y="12618"/>
                  </a:lnTo>
                  <a:lnTo>
                    <a:pt x="11898" y="12612"/>
                  </a:lnTo>
                  <a:lnTo>
                    <a:pt x="11892" y="12600"/>
                  </a:lnTo>
                  <a:lnTo>
                    <a:pt x="11892" y="12588"/>
                  </a:lnTo>
                  <a:lnTo>
                    <a:pt x="11910" y="12570"/>
                  </a:lnTo>
                  <a:lnTo>
                    <a:pt x="11910" y="12564"/>
                  </a:lnTo>
                  <a:lnTo>
                    <a:pt x="11898" y="12564"/>
                  </a:lnTo>
                  <a:lnTo>
                    <a:pt x="11880" y="12558"/>
                  </a:lnTo>
                  <a:lnTo>
                    <a:pt x="11826" y="12546"/>
                  </a:lnTo>
                  <a:lnTo>
                    <a:pt x="11790" y="12540"/>
                  </a:lnTo>
                  <a:lnTo>
                    <a:pt x="11778" y="12540"/>
                  </a:lnTo>
                  <a:lnTo>
                    <a:pt x="11766" y="12552"/>
                  </a:lnTo>
                  <a:lnTo>
                    <a:pt x="11760" y="12552"/>
                  </a:lnTo>
                  <a:lnTo>
                    <a:pt x="11754" y="12558"/>
                  </a:lnTo>
                  <a:lnTo>
                    <a:pt x="11748" y="12558"/>
                  </a:lnTo>
                  <a:lnTo>
                    <a:pt x="11736" y="12534"/>
                  </a:lnTo>
                  <a:lnTo>
                    <a:pt x="11724" y="12504"/>
                  </a:lnTo>
                  <a:lnTo>
                    <a:pt x="11718" y="12486"/>
                  </a:lnTo>
                  <a:lnTo>
                    <a:pt x="11706" y="12474"/>
                  </a:lnTo>
                  <a:lnTo>
                    <a:pt x="11700" y="12462"/>
                  </a:lnTo>
                  <a:lnTo>
                    <a:pt x="11700" y="12456"/>
                  </a:lnTo>
                  <a:lnTo>
                    <a:pt x="11694" y="12456"/>
                  </a:lnTo>
                  <a:lnTo>
                    <a:pt x="11688" y="12462"/>
                  </a:lnTo>
                  <a:lnTo>
                    <a:pt x="11682" y="12462"/>
                  </a:lnTo>
                  <a:lnTo>
                    <a:pt x="11658" y="12450"/>
                  </a:lnTo>
                  <a:lnTo>
                    <a:pt x="11652" y="12444"/>
                  </a:lnTo>
                  <a:lnTo>
                    <a:pt x="11640" y="12438"/>
                  </a:lnTo>
                  <a:lnTo>
                    <a:pt x="11634" y="12444"/>
                  </a:lnTo>
                  <a:lnTo>
                    <a:pt x="11622" y="12444"/>
                  </a:lnTo>
                  <a:lnTo>
                    <a:pt x="11616" y="12450"/>
                  </a:lnTo>
                  <a:lnTo>
                    <a:pt x="11604" y="12444"/>
                  </a:lnTo>
                  <a:lnTo>
                    <a:pt x="11598" y="12438"/>
                  </a:lnTo>
                  <a:lnTo>
                    <a:pt x="11586" y="12420"/>
                  </a:lnTo>
                  <a:lnTo>
                    <a:pt x="11568" y="12408"/>
                  </a:lnTo>
                  <a:lnTo>
                    <a:pt x="11556" y="12402"/>
                  </a:lnTo>
                  <a:lnTo>
                    <a:pt x="11544" y="12390"/>
                  </a:lnTo>
                  <a:lnTo>
                    <a:pt x="11532" y="12384"/>
                  </a:lnTo>
                  <a:lnTo>
                    <a:pt x="11520" y="12372"/>
                  </a:lnTo>
                  <a:lnTo>
                    <a:pt x="11502" y="12360"/>
                  </a:lnTo>
                  <a:lnTo>
                    <a:pt x="11490" y="12354"/>
                  </a:lnTo>
                  <a:lnTo>
                    <a:pt x="11478" y="12342"/>
                  </a:lnTo>
                  <a:lnTo>
                    <a:pt x="11466" y="12336"/>
                  </a:lnTo>
                  <a:lnTo>
                    <a:pt x="11448" y="12330"/>
                  </a:lnTo>
                  <a:lnTo>
                    <a:pt x="11412" y="12312"/>
                  </a:lnTo>
                  <a:lnTo>
                    <a:pt x="11364" y="12282"/>
                  </a:lnTo>
                  <a:lnTo>
                    <a:pt x="11310" y="12258"/>
                  </a:lnTo>
                  <a:lnTo>
                    <a:pt x="11256" y="12228"/>
                  </a:lnTo>
                  <a:lnTo>
                    <a:pt x="11208" y="12204"/>
                  </a:lnTo>
                  <a:lnTo>
                    <a:pt x="11178" y="12186"/>
                  </a:lnTo>
                  <a:lnTo>
                    <a:pt x="11166" y="12180"/>
                  </a:lnTo>
                  <a:lnTo>
                    <a:pt x="11166" y="12186"/>
                  </a:lnTo>
                  <a:lnTo>
                    <a:pt x="11160" y="12186"/>
                  </a:lnTo>
                  <a:lnTo>
                    <a:pt x="11154" y="12180"/>
                  </a:lnTo>
                  <a:lnTo>
                    <a:pt x="11154" y="12174"/>
                  </a:lnTo>
                  <a:lnTo>
                    <a:pt x="10950" y="12336"/>
                  </a:lnTo>
                  <a:lnTo>
                    <a:pt x="10734" y="12480"/>
                  </a:lnTo>
                  <a:lnTo>
                    <a:pt x="10500" y="12600"/>
                  </a:lnTo>
                  <a:lnTo>
                    <a:pt x="10254" y="12696"/>
                  </a:lnTo>
                  <a:lnTo>
                    <a:pt x="9996" y="12762"/>
                  </a:lnTo>
                  <a:lnTo>
                    <a:pt x="9726" y="12810"/>
                  </a:lnTo>
                  <a:lnTo>
                    <a:pt x="9450" y="12822"/>
                  </a:lnTo>
                  <a:lnTo>
                    <a:pt x="9144" y="12804"/>
                  </a:lnTo>
                  <a:lnTo>
                    <a:pt x="8850" y="12750"/>
                  </a:lnTo>
                  <a:lnTo>
                    <a:pt x="8568" y="12672"/>
                  </a:lnTo>
                  <a:lnTo>
                    <a:pt x="8304" y="12558"/>
                  </a:lnTo>
                  <a:lnTo>
                    <a:pt x="8058" y="12414"/>
                  </a:lnTo>
                  <a:lnTo>
                    <a:pt x="7824" y="12246"/>
                  </a:lnTo>
                  <a:lnTo>
                    <a:pt x="7614" y="12054"/>
                  </a:lnTo>
                  <a:lnTo>
                    <a:pt x="7428" y="11844"/>
                  </a:lnTo>
                  <a:lnTo>
                    <a:pt x="7266" y="11610"/>
                  </a:lnTo>
                  <a:lnTo>
                    <a:pt x="7134" y="11358"/>
                  </a:lnTo>
                  <a:lnTo>
                    <a:pt x="6900" y="11520"/>
                  </a:lnTo>
                  <a:lnTo>
                    <a:pt x="6648" y="11658"/>
                  </a:lnTo>
                  <a:lnTo>
                    <a:pt x="6384" y="11766"/>
                  </a:lnTo>
                  <a:lnTo>
                    <a:pt x="6102" y="11844"/>
                  </a:lnTo>
                  <a:lnTo>
                    <a:pt x="5808" y="11892"/>
                  </a:lnTo>
                  <a:lnTo>
                    <a:pt x="5508" y="11910"/>
                  </a:lnTo>
                  <a:lnTo>
                    <a:pt x="5430" y="11904"/>
                  </a:lnTo>
                  <a:lnTo>
                    <a:pt x="5352" y="11904"/>
                  </a:lnTo>
                  <a:lnTo>
                    <a:pt x="4860" y="11670"/>
                  </a:lnTo>
                  <a:lnTo>
                    <a:pt x="4848" y="11664"/>
                  </a:lnTo>
                  <a:lnTo>
                    <a:pt x="4842" y="11658"/>
                  </a:lnTo>
                  <a:lnTo>
                    <a:pt x="4830" y="11652"/>
                  </a:lnTo>
                  <a:lnTo>
                    <a:pt x="4824" y="11652"/>
                  </a:lnTo>
                  <a:lnTo>
                    <a:pt x="4812" y="11658"/>
                  </a:lnTo>
                  <a:lnTo>
                    <a:pt x="4806" y="11664"/>
                  </a:lnTo>
                  <a:lnTo>
                    <a:pt x="4800" y="11664"/>
                  </a:lnTo>
                  <a:lnTo>
                    <a:pt x="4794" y="11670"/>
                  </a:lnTo>
                  <a:lnTo>
                    <a:pt x="4776" y="11652"/>
                  </a:lnTo>
                  <a:lnTo>
                    <a:pt x="4764" y="11652"/>
                  </a:lnTo>
                  <a:lnTo>
                    <a:pt x="4740" y="11628"/>
                  </a:lnTo>
                  <a:lnTo>
                    <a:pt x="4728" y="11622"/>
                  </a:lnTo>
                  <a:lnTo>
                    <a:pt x="4722" y="11616"/>
                  </a:lnTo>
                  <a:lnTo>
                    <a:pt x="4722" y="11604"/>
                  </a:lnTo>
                  <a:lnTo>
                    <a:pt x="4728" y="11592"/>
                  </a:lnTo>
                  <a:lnTo>
                    <a:pt x="4734" y="11586"/>
                  </a:lnTo>
                  <a:lnTo>
                    <a:pt x="4734" y="11580"/>
                  </a:lnTo>
                  <a:lnTo>
                    <a:pt x="4740" y="11580"/>
                  </a:lnTo>
                  <a:lnTo>
                    <a:pt x="4734" y="11574"/>
                  </a:lnTo>
                  <a:lnTo>
                    <a:pt x="4728" y="11562"/>
                  </a:lnTo>
                  <a:lnTo>
                    <a:pt x="4722" y="11556"/>
                  </a:lnTo>
                  <a:lnTo>
                    <a:pt x="4704" y="11556"/>
                  </a:lnTo>
                  <a:lnTo>
                    <a:pt x="4704" y="11544"/>
                  </a:lnTo>
                  <a:lnTo>
                    <a:pt x="4698" y="11520"/>
                  </a:lnTo>
                  <a:lnTo>
                    <a:pt x="4698" y="11484"/>
                  </a:lnTo>
                  <a:lnTo>
                    <a:pt x="4668" y="11484"/>
                  </a:lnTo>
                  <a:lnTo>
                    <a:pt x="4668" y="11478"/>
                  </a:lnTo>
                  <a:lnTo>
                    <a:pt x="4662" y="11472"/>
                  </a:lnTo>
                  <a:lnTo>
                    <a:pt x="4626" y="11454"/>
                  </a:lnTo>
                  <a:lnTo>
                    <a:pt x="4608" y="11448"/>
                  </a:lnTo>
                  <a:lnTo>
                    <a:pt x="4602" y="11442"/>
                  </a:lnTo>
                  <a:lnTo>
                    <a:pt x="4590" y="11436"/>
                  </a:lnTo>
                  <a:lnTo>
                    <a:pt x="4590" y="11388"/>
                  </a:lnTo>
                  <a:lnTo>
                    <a:pt x="4578" y="11376"/>
                  </a:lnTo>
                  <a:lnTo>
                    <a:pt x="4566" y="11370"/>
                  </a:lnTo>
                  <a:lnTo>
                    <a:pt x="4554" y="11358"/>
                  </a:lnTo>
                  <a:lnTo>
                    <a:pt x="4548" y="11358"/>
                  </a:lnTo>
                  <a:lnTo>
                    <a:pt x="4536" y="11346"/>
                  </a:lnTo>
                  <a:lnTo>
                    <a:pt x="4524" y="11346"/>
                  </a:lnTo>
                  <a:lnTo>
                    <a:pt x="4518" y="11352"/>
                  </a:lnTo>
                  <a:lnTo>
                    <a:pt x="4506" y="11352"/>
                  </a:lnTo>
                  <a:lnTo>
                    <a:pt x="4494" y="11358"/>
                  </a:lnTo>
                  <a:lnTo>
                    <a:pt x="4488" y="11358"/>
                  </a:lnTo>
                  <a:lnTo>
                    <a:pt x="4482" y="11352"/>
                  </a:lnTo>
                  <a:lnTo>
                    <a:pt x="4458" y="11340"/>
                  </a:lnTo>
                  <a:lnTo>
                    <a:pt x="4440" y="11334"/>
                  </a:lnTo>
                  <a:lnTo>
                    <a:pt x="4416" y="11334"/>
                  </a:lnTo>
                  <a:lnTo>
                    <a:pt x="4392" y="11346"/>
                  </a:lnTo>
                  <a:lnTo>
                    <a:pt x="4380" y="11346"/>
                  </a:lnTo>
                  <a:lnTo>
                    <a:pt x="4374" y="11352"/>
                  </a:lnTo>
                  <a:lnTo>
                    <a:pt x="4362" y="11352"/>
                  </a:lnTo>
                  <a:lnTo>
                    <a:pt x="4350" y="11346"/>
                  </a:lnTo>
                  <a:lnTo>
                    <a:pt x="4344" y="11340"/>
                  </a:lnTo>
                  <a:lnTo>
                    <a:pt x="4344" y="11328"/>
                  </a:lnTo>
                  <a:lnTo>
                    <a:pt x="4338" y="11322"/>
                  </a:lnTo>
                  <a:lnTo>
                    <a:pt x="4320" y="11322"/>
                  </a:lnTo>
                  <a:lnTo>
                    <a:pt x="4302" y="11316"/>
                  </a:lnTo>
                  <a:lnTo>
                    <a:pt x="4218" y="11316"/>
                  </a:lnTo>
                  <a:lnTo>
                    <a:pt x="4200" y="11304"/>
                  </a:lnTo>
                  <a:lnTo>
                    <a:pt x="4194" y="11292"/>
                  </a:lnTo>
                  <a:lnTo>
                    <a:pt x="4164" y="11262"/>
                  </a:lnTo>
                  <a:lnTo>
                    <a:pt x="4146" y="11262"/>
                  </a:lnTo>
                  <a:lnTo>
                    <a:pt x="4128" y="11256"/>
                  </a:lnTo>
                  <a:lnTo>
                    <a:pt x="4110" y="11256"/>
                  </a:lnTo>
                  <a:lnTo>
                    <a:pt x="4098" y="11250"/>
                  </a:lnTo>
                  <a:lnTo>
                    <a:pt x="4086" y="11250"/>
                  </a:lnTo>
                  <a:lnTo>
                    <a:pt x="4074" y="11244"/>
                  </a:lnTo>
                  <a:lnTo>
                    <a:pt x="4068" y="11232"/>
                  </a:lnTo>
                  <a:lnTo>
                    <a:pt x="4056" y="11226"/>
                  </a:lnTo>
                  <a:lnTo>
                    <a:pt x="4050" y="11214"/>
                  </a:lnTo>
                  <a:lnTo>
                    <a:pt x="4044" y="11208"/>
                  </a:lnTo>
                  <a:lnTo>
                    <a:pt x="4032" y="11208"/>
                  </a:lnTo>
                  <a:lnTo>
                    <a:pt x="4026" y="11214"/>
                  </a:lnTo>
                  <a:lnTo>
                    <a:pt x="4014" y="11220"/>
                  </a:lnTo>
                  <a:lnTo>
                    <a:pt x="3984" y="11220"/>
                  </a:lnTo>
                  <a:lnTo>
                    <a:pt x="3972" y="11214"/>
                  </a:lnTo>
                  <a:lnTo>
                    <a:pt x="3942" y="11184"/>
                  </a:lnTo>
                  <a:lnTo>
                    <a:pt x="3936" y="11184"/>
                  </a:lnTo>
                  <a:lnTo>
                    <a:pt x="3924" y="11172"/>
                  </a:lnTo>
                  <a:lnTo>
                    <a:pt x="3912" y="11166"/>
                  </a:lnTo>
                  <a:lnTo>
                    <a:pt x="3894" y="11166"/>
                  </a:lnTo>
                  <a:lnTo>
                    <a:pt x="3882" y="11160"/>
                  </a:lnTo>
                  <a:lnTo>
                    <a:pt x="3870" y="11160"/>
                  </a:lnTo>
                  <a:lnTo>
                    <a:pt x="3852" y="11136"/>
                  </a:lnTo>
                  <a:lnTo>
                    <a:pt x="3852" y="11124"/>
                  </a:lnTo>
                  <a:lnTo>
                    <a:pt x="3846" y="11118"/>
                  </a:lnTo>
                  <a:lnTo>
                    <a:pt x="3846" y="11112"/>
                  </a:lnTo>
                  <a:lnTo>
                    <a:pt x="3840" y="11100"/>
                  </a:lnTo>
                  <a:lnTo>
                    <a:pt x="3810" y="11100"/>
                  </a:lnTo>
                  <a:lnTo>
                    <a:pt x="3798" y="11106"/>
                  </a:lnTo>
                  <a:lnTo>
                    <a:pt x="3792" y="11106"/>
                  </a:lnTo>
                  <a:lnTo>
                    <a:pt x="3786" y="11094"/>
                  </a:lnTo>
                  <a:lnTo>
                    <a:pt x="3774" y="11088"/>
                  </a:lnTo>
                  <a:lnTo>
                    <a:pt x="3768" y="11082"/>
                  </a:lnTo>
                  <a:lnTo>
                    <a:pt x="3756" y="11082"/>
                  </a:lnTo>
                  <a:lnTo>
                    <a:pt x="3744" y="11076"/>
                  </a:lnTo>
                  <a:lnTo>
                    <a:pt x="3732" y="11076"/>
                  </a:lnTo>
                  <a:lnTo>
                    <a:pt x="3720" y="11064"/>
                  </a:lnTo>
                  <a:lnTo>
                    <a:pt x="3702" y="11052"/>
                  </a:lnTo>
                  <a:lnTo>
                    <a:pt x="3666" y="11040"/>
                  </a:lnTo>
                  <a:lnTo>
                    <a:pt x="3636" y="11034"/>
                  </a:lnTo>
                  <a:lnTo>
                    <a:pt x="3618" y="11028"/>
                  </a:lnTo>
                  <a:lnTo>
                    <a:pt x="3570" y="11028"/>
                  </a:lnTo>
                  <a:lnTo>
                    <a:pt x="3558" y="11022"/>
                  </a:lnTo>
                  <a:lnTo>
                    <a:pt x="3552" y="11010"/>
                  </a:lnTo>
                  <a:lnTo>
                    <a:pt x="3552" y="10962"/>
                  </a:lnTo>
                  <a:lnTo>
                    <a:pt x="3498" y="10962"/>
                  </a:lnTo>
                  <a:lnTo>
                    <a:pt x="3486" y="10950"/>
                  </a:lnTo>
                  <a:lnTo>
                    <a:pt x="3486" y="10944"/>
                  </a:lnTo>
                  <a:lnTo>
                    <a:pt x="3480" y="10944"/>
                  </a:lnTo>
                  <a:lnTo>
                    <a:pt x="3474" y="10938"/>
                  </a:lnTo>
                  <a:lnTo>
                    <a:pt x="3468" y="10926"/>
                  </a:lnTo>
                  <a:lnTo>
                    <a:pt x="3450" y="10908"/>
                  </a:lnTo>
                  <a:lnTo>
                    <a:pt x="3432" y="10902"/>
                  </a:lnTo>
                  <a:lnTo>
                    <a:pt x="3420" y="10902"/>
                  </a:lnTo>
                  <a:lnTo>
                    <a:pt x="3408" y="10890"/>
                  </a:lnTo>
                  <a:lnTo>
                    <a:pt x="3402" y="10878"/>
                  </a:lnTo>
                  <a:lnTo>
                    <a:pt x="3402" y="10866"/>
                  </a:lnTo>
                  <a:lnTo>
                    <a:pt x="3396" y="10860"/>
                  </a:lnTo>
                  <a:lnTo>
                    <a:pt x="3384" y="10836"/>
                  </a:lnTo>
                  <a:lnTo>
                    <a:pt x="3372" y="10836"/>
                  </a:lnTo>
                  <a:lnTo>
                    <a:pt x="3366" y="10830"/>
                  </a:lnTo>
                  <a:lnTo>
                    <a:pt x="3366" y="10824"/>
                  </a:lnTo>
                  <a:lnTo>
                    <a:pt x="3018" y="10782"/>
                  </a:lnTo>
                  <a:lnTo>
                    <a:pt x="2682" y="10710"/>
                  </a:lnTo>
                  <a:lnTo>
                    <a:pt x="2358" y="10608"/>
                  </a:lnTo>
                  <a:lnTo>
                    <a:pt x="2046" y="10476"/>
                  </a:lnTo>
                  <a:lnTo>
                    <a:pt x="1752" y="10320"/>
                  </a:lnTo>
                  <a:lnTo>
                    <a:pt x="1476" y="10134"/>
                  </a:lnTo>
                  <a:lnTo>
                    <a:pt x="1218" y="9930"/>
                  </a:lnTo>
                  <a:lnTo>
                    <a:pt x="978" y="9702"/>
                  </a:lnTo>
                  <a:lnTo>
                    <a:pt x="762" y="9450"/>
                  </a:lnTo>
                  <a:lnTo>
                    <a:pt x="570" y="9186"/>
                  </a:lnTo>
                  <a:lnTo>
                    <a:pt x="402" y="8898"/>
                  </a:lnTo>
                  <a:lnTo>
                    <a:pt x="264" y="8598"/>
                  </a:lnTo>
                  <a:lnTo>
                    <a:pt x="150" y="8280"/>
                  </a:lnTo>
                  <a:lnTo>
                    <a:pt x="66" y="7956"/>
                  </a:lnTo>
                  <a:lnTo>
                    <a:pt x="18" y="7614"/>
                  </a:lnTo>
                  <a:lnTo>
                    <a:pt x="0" y="7266"/>
                  </a:lnTo>
                  <a:lnTo>
                    <a:pt x="18" y="6924"/>
                  </a:lnTo>
                  <a:lnTo>
                    <a:pt x="66" y="6588"/>
                  </a:lnTo>
                  <a:lnTo>
                    <a:pt x="144" y="6264"/>
                  </a:lnTo>
                  <a:lnTo>
                    <a:pt x="258" y="5958"/>
                  </a:lnTo>
                  <a:lnTo>
                    <a:pt x="258" y="5952"/>
                  </a:lnTo>
                  <a:lnTo>
                    <a:pt x="270" y="5940"/>
                  </a:lnTo>
                  <a:lnTo>
                    <a:pt x="276" y="5928"/>
                  </a:lnTo>
                  <a:lnTo>
                    <a:pt x="276" y="5916"/>
                  </a:lnTo>
                  <a:lnTo>
                    <a:pt x="270" y="5916"/>
                  </a:lnTo>
                  <a:lnTo>
                    <a:pt x="276" y="5892"/>
                  </a:lnTo>
                  <a:lnTo>
                    <a:pt x="288" y="5874"/>
                  </a:lnTo>
                  <a:lnTo>
                    <a:pt x="294" y="5874"/>
                  </a:lnTo>
                  <a:lnTo>
                    <a:pt x="312" y="5856"/>
                  </a:lnTo>
                  <a:lnTo>
                    <a:pt x="324" y="5856"/>
                  </a:lnTo>
                  <a:lnTo>
                    <a:pt x="330" y="5862"/>
                  </a:lnTo>
                  <a:lnTo>
                    <a:pt x="336" y="5862"/>
                  </a:lnTo>
                  <a:lnTo>
                    <a:pt x="336" y="5868"/>
                  </a:lnTo>
                  <a:lnTo>
                    <a:pt x="342" y="5862"/>
                  </a:lnTo>
                  <a:lnTo>
                    <a:pt x="354" y="5856"/>
                  </a:lnTo>
                  <a:lnTo>
                    <a:pt x="366" y="5844"/>
                  </a:lnTo>
                  <a:lnTo>
                    <a:pt x="372" y="5844"/>
                  </a:lnTo>
                  <a:lnTo>
                    <a:pt x="390" y="5838"/>
                  </a:lnTo>
                  <a:lnTo>
                    <a:pt x="420" y="5838"/>
                  </a:lnTo>
                  <a:lnTo>
                    <a:pt x="420" y="5820"/>
                  </a:lnTo>
                  <a:lnTo>
                    <a:pt x="426" y="5820"/>
                  </a:lnTo>
                  <a:lnTo>
                    <a:pt x="432" y="5814"/>
                  </a:lnTo>
                  <a:lnTo>
                    <a:pt x="438" y="5802"/>
                  </a:lnTo>
                  <a:lnTo>
                    <a:pt x="450" y="5790"/>
                  </a:lnTo>
                  <a:lnTo>
                    <a:pt x="456" y="5778"/>
                  </a:lnTo>
                  <a:lnTo>
                    <a:pt x="462" y="5772"/>
                  </a:lnTo>
                  <a:lnTo>
                    <a:pt x="462" y="5766"/>
                  </a:lnTo>
                  <a:lnTo>
                    <a:pt x="498" y="5766"/>
                  </a:lnTo>
                  <a:lnTo>
                    <a:pt x="504" y="5760"/>
                  </a:lnTo>
                  <a:lnTo>
                    <a:pt x="510" y="5760"/>
                  </a:lnTo>
                  <a:lnTo>
                    <a:pt x="522" y="5748"/>
                  </a:lnTo>
                  <a:lnTo>
                    <a:pt x="522" y="5742"/>
                  </a:lnTo>
                  <a:lnTo>
                    <a:pt x="540" y="5724"/>
                  </a:lnTo>
                  <a:lnTo>
                    <a:pt x="540" y="5718"/>
                  </a:lnTo>
                  <a:lnTo>
                    <a:pt x="534" y="5706"/>
                  </a:lnTo>
                  <a:lnTo>
                    <a:pt x="534" y="5694"/>
                  </a:lnTo>
                  <a:lnTo>
                    <a:pt x="540" y="5688"/>
                  </a:lnTo>
                  <a:lnTo>
                    <a:pt x="546" y="5676"/>
                  </a:lnTo>
                  <a:lnTo>
                    <a:pt x="552" y="5670"/>
                  </a:lnTo>
                  <a:lnTo>
                    <a:pt x="552" y="5652"/>
                  </a:lnTo>
                  <a:lnTo>
                    <a:pt x="546" y="5646"/>
                  </a:lnTo>
                  <a:lnTo>
                    <a:pt x="546" y="5640"/>
                  </a:lnTo>
                  <a:lnTo>
                    <a:pt x="540" y="5628"/>
                  </a:lnTo>
                  <a:lnTo>
                    <a:pt x="540" y="5616"/>
                  </a:lnTo>
                  <a:lnTo>
                    <a:pt x="552" y="5604"/>
                  </a:lnTo>
                  <a:lnTo>
                    <a:pt x="564" y="5604"/>
                  </a:lnTo>
                  <a:lnTo>
                    <a:pt x="564" y="5586"/>
                  </a:lnTo>
                  <a:lnTo>
                    <a:pt x="570" y="5574"/>
                  </a:lnTo>
                  <a:lnTo>
                    <a:pt x="570" y="5532"/>
                  </a:lnTo>
                  <a:lnTo>
                    <a:pt x="564" y="5520"/>
                  </a:lnTo>
                  <a:lnTo>
                    <a:pt x="576" y="5508"/>
                  </a:lnTo>
                  <a:lnTo>
                    <a:pt x="594" y="5496"/>
                  </a:lnTo>
                  <a:lnTo>
                    <a:pt x="606" y="5490"/>
                  </a:lnTo>
                  <a:lnTo>
                    <a:pt x="618" y="5478"/>
                  </a:lnTo>
                  <a:lnTo>
                    <a:pt x="618" y="5466"/>
                  </a:lnTo>
                  <a:lnTo>
                    <a:pt x="624" y="5454"/>
                  </a:lnTo>
                  <a:lnTo>
                    <a:pt x="624" y="5442"/>
                  </a:lnTo>
                  <a:lnTo>
                    <a:pt x="630" y="5430"/>
                  </a:lnTo>
                  <a:lnTo>
                    <a:pt x="666" y="5394"/>
                  </a:lnTo>
                  <a:lnTo>
                    <a:pt x="654" y="5382"/>
                  </a:lnTo>
                  <a:lnTo>
                    <a:pt x="654" y="5370"/>
                  </a:lnTo>
                  <a:lnTo>
                    <a:pt x="660" y="5364"/>
                  </a:lnTo>
                  <a:lnTo>
                    <a:pt x="666" y="5352"/>
                  </a:lnTo>
                  <a:lnTo>
                    <a:pt x="672" y="5346"/>
                  </a:lnTo>
                  <a:lnTo>
                    <a:pt x="678" y="5346"/>
                  </a:lnTo>
                  <a:lnTo>
                    <a:pt x="684" y="5340"/>
                  </a:lnTo>
                  <a:lnTo>
                    <a:pt x="684" y="5334"/>
                  </a:lnTo>
                  <a:lnTo>
                    <a:pt x="690" y="5334"/>
                  </a:lnTo>
                  <a:lnTo>
                    <a:pt x="690" y="5328"/>
                  </a:lnTo>
                  <a:lnTo>
                    <a:pt x="696" y="5322"/>
                  </a:lnTo>
                  <a:lnTo>
                    <a:pt x="708" y="5298"/>
                  </a:lnTo>
                  <a:lnTo>
                    <a:pt x="708" y="5286"/>
                  </a:lnTo>
                  <a:lnTo>
                    <a:pt x="720" y="5286"/>
                  </a:lnTo>
                  <a:lnTo>
                    <a:pt x="732" y="5274"/>
                  </a:lnTo>
                  <a:lnTo>
                    <a:pt x="750" y="5274"/>
                  </a:lnTo>
                  <a:lnTo>
                    <a:pt x="762" y="5262"/>
                  </a:lnTo>
                  <a:lnTo>
                    <a:pt x="762" y="5250"/>
                  </a:lnTo>
                  <a:lnTo>
                    <a:pt x="756" y="5244"/>
                  </a:lnTo>
                  <a:lnTo>
                    <a:pt x="774" y="5226"/>
                  </a:lnTo>
                  <a:lnTo>
                    <a:pt x="780" y="5214"/>
                  </a:lnTo>
                  <a:lnTo>
                    <a:pt x="780" y="5196"/>
                  </a:lnTo>
                  <a:lnTo>
                    <a:pt x="786" y="5190"/>
                  </a:lnTo>
                  <a:lnTo>
                    <a:pt x="792" y="5190"/>
                  </a:lnTo>
                  <a:lnTo>
                    <a:pt x="810" y="5172"/>
                  </a:lnTo>
                  <a:lnTo>
                    <a:pt x="828" y="5136"/>
                  </a:lnTo>
                  <a:lnTo>
                    <a:pt x="834" y="5130"/>
                  </a:lnTo>
                  <a:lnTo>
                    <a:pt x="834" y="5088"/>
                  </a:lnTo>
                  <a:lnTo>
                    <a:pt x="846" y="5076"/>
                  </a:lnTo>
                  <a:lnTo>
                    <a:pt x="882" y="5076"/>
                  </a:lnTo>
                  <a:lnTo>
                    <a:pt x="888" y="5070"/>
                  </a:lnTo>
                  <a:lnTo>
                    <a:pt x="888" y="5040"/>
                  </a:lnTo>
                  <a:lnTo>
                    <a:pt x="894" y="5040"/>
                  </a:lnTo>
                  <a:lnTo>
                    <a:pt x="906" y="5028"/>
                  </a:lnTo>
                  <a:lnTo>
                    <a:pt x="912" y="5028"/>
                  </a:lnTo>
                  <a:lnTo>
                    <a:pt x="918" y="5022"/>
                  </a:lnTo>
                  <a:lnTo>
                    <a:pt x="930" y="5016"/>
                  </a:lnTo>
                  <a:lnTo>
                    <a:pt x="936" y="5004"/>
                  </a:lnTo>
                  <a:lnTo>
                    <a:pt x="948" y="4992"/>
                  </a:lnTo>
                  <a:lnTo>
                    <a:pt x="948" y="4986"/>
                  </a:lnTo>
                  <a:lnTo>
                    <a:pt x="954" y="4986"/>
                  </a:lnTo>
                  <a:lnTo>
                    <a:pt x="990" y="4968"/>
                  </a:lnTo>
                  <a:lnTo>
                    <a:pt x="1002" y="4968"/>
                  </a:lnTo>
                  <a:lnTo>
                    <a:pt x="1002" y="4938"/>
                  </a:lnTo>
                  <a:lnTo>
                    <a:pt x="990" y="4926"/>
                  </a:lnTo>
                  <a:lnTo>
                    <a:pt x="990" y="4920"/>
                  </a:lnTo>
                  <a:lnTo>
                    <a:pt x="996" y="4914"/>
                  </a:lnTo>
                  <a:lnTo>
                    <a:pt x="1008" y="4908"/>
                  </a:lnTo>
                  <a:lnTo>
                    <a:pt x="1026" y="4902"/>
                  </a:lnTo>
                  <a:lnTo>
                    <a:pt x="1038" y="4896"/>
                  </a:lnTo>
                  <a:lnTo>
                    <a:pt x="1044" y="4890"/>
                  </a:lnTo>
                  <a:lnTo>
                    <a:pt x="1044" y="4884"/>
                  </a:lnTo>
                  <a:lnTo>
                    <a:pt x="1050" y="4878"/>
                  </a:lnTo>
                  <a:lnTo>
                    <a:pt x="1062" y="4872"/>
                  </a:lnTo>
                  <a:lnTo>
                    <a:pt x="1068" y="4860"/>
                  </a:lnTo>
                  <a:lnTo>
                    <a:pt x="1080" y="4848"/>
                  </a:lnTo>
                  <a:lnTo>
                    <a:pt x="1092" y="4842"/>
                  </a:lnTo>
                  <a:lnTo>
                    <a:pt x="1098" y="4836"/>
                  </a:lnTo>
                  <a:lnTo>
                    <a:pt x="1104" y="4824"/>
                  </a:lnTo>
                  <a:lnTo>
                    <a:pt x="1116" y="4818"/>
                  </a:lnTo>
                  <a:lnTo>
                    <a:pt x="1128" y="4794"/>
                  </a:lnTo>
                  <a:lnTo>
                    <a:pt x="1128" y="4782"/>
                  </a:lnTo>
                  <a:lnTo>
                    <a:pt x="1134" y="4776"/>
                  </a:lnTo>
                  <a:lnTo>
                    <a:pt x="1140" y="4764"/>
                  </a:lnTo>
                  <a:lnTo>
                    <a:pt x="1152" y="4764"/>
                  </a:lnTo>
                  <a:lnTo>
                    <a:pt x="1158" y="4758"/>
                  </a:lnTo>
                  <a:lnTo>
                    <a:pt x="1158" y="4734"/>
                  </a:lnTo>
                  <a:lnTo>
                    <a:pt x="1134" y="4710"/>
                  </a:lnTo>
                  <a:lnTo>
                    <a:pt x="1134" y="4704"/>
                  </a:lnTo>
                  <a:lnTo>
                    <a:pt x="1140" y="4698"/>
                  </a:lnTo>
                  <a:lnTo>
                    <a:pt x="1152" y="4698"/>
                  </a:lnTo>
                  <a:lnTo>
                    <a:pt x="1188" y="4680"/>
                  </a:lnTo>
                  <a:lnTo>
                    <a:pt x="1206" y="4662"/>
                  </a:lnTo>
                  <a:lnTo>
                    <a:pt x="1218" y="4638"/>
                  </a:lnTo>
                  <a:lnTo>
                    <a:pt x="1242" y="4626"/>
                  </a:lnTo>
                  <a:lnTo>
                    <a:pt x="1254" y="4614"/>
                  </a:lnTo>
                  <a:lnTo>
                    <a:pt x="1260" y="4602"/>
                  </a:lnTo>
                  <a:lnTo>
                    <a:pt x="1272" y="4596"/>
                  </a:lnTo>
                  <a:lnTo>
                    <a:pt x="1284" y="4584"/>
                  </a:lnTo>
                  <a:lnTo>
                    <a:pt x="1296" y="4584"/>
                  </a:lnTo>
                  <a:lnTo>
                    <a:pt x="1302" y="4578"/>
                  </a:lnTo>
                  <a:lnTo>
                    <a:pt x="1314" y="4578"/>
                  </a:lnTo>
                  <a:lnTo>
                    <a:pt x="1338" y="4566"/>
                  </a:lnTo>
                  <a:lnTo>
                    <a:pt x="1344" y="4554"/>
                  </a:lnTo>
                  <a:lnTo>
                    <a:pt x="1344" y="4542"/>
                  </a:lnTo>
                  <a:lnTo>
                    <a:pt x="1350" y="4536"/>
                  </a:lnTo>
                  <a:lnTo>
                    <a:pt x="1362" y="4530"/>
                  </a:lnTo>
                  <a:lnTo>
                    <a:pt x="1386" y="4506"/>
                  </a:lnTo>
                  <a:lnTo>
                    <a:pt x="1398" y="4500"/>
                  </a:lnTo>
                  <a:lnTo>
                    <a:pt x="1404" y="4500"/>
                  </a:lnTo>
                  <a:lnTo>
                    <a:pt x="1416" y="4506"/>
                  </a:lnTo>
                  <a:lnTo>
                    <a:pt x="1422" y="4512"/>
                  </a:lnTo>
                  <a:lnTo>
                    <a:pt x="1428" y="4512"/>
                  </a:lnTo>
                  <a:lnTo>
                    <a:pt x="1428" y="4506"/>
                  </a:lnTo>
                  <a:lnTo>
                    <a:pt x="1434" y="4494"/>
                  </a:lnTo>
                  <a:lnTo>
                    <a:pt x="1452" y="4440"/>
                  </a:lnTo>
                  <a:lnTo>
                    <a:pt x="1452" y="4428"/>
                  </a:lnTo>
                  <a:lnTo>
                    <a:pt x="1446" y="4422"/>
                  </a:lnTo>
                  <a:lnTo>
                    <a:pt x="1464" y="4404"/>
                  </a:lnTo>
                  <a:lnTo>
                    <a:pt x="1482" y="4392"/>
                  </a:lnTo>
                  <a:lnTo>
                    <a:pt x="1494" y="4386"/>
                  </a:lnTo>
                  <a:lnTo>
                    <a:pt x="1506" y="4386"/>
                  </a:lnTo>
                  <a:lnTo>
                    <a:pt x="1518" y="4380"/>
                  </a:lnTo>
                  <a:lnTo>
                    <a:pt x="1524" y="4380"/>
                  </a:lnTo>
                  <a:lnTo>
                    <a:pt x="1524" y="4362"/>
                  </a:lnTo>
                  <a:lnTo>
                    <a:pt x="1788" y="4194"/>
                  </a:lnTo>
                  <a:lnTo>
                    <a:pt x="2070" y="4044"/>
                  </a:lnTo>
                  <a:lnTo>
                    <a:pt x="2370" y="3924"/>
                  </a:lnTo>
                  <a:lnTo>
                    <a:pt x="2478" y="3636"/>
                  </a:lnTo>
                  <a:lnTo>
                    <a:pt x="2616" y="3360"/>
                  </a:lnTo>
                  <a:lnTo>
                    <a:pt x="2784" y="3102"/>
                  </a:lnTo>
                  <a:lnTo>
                    <a:pt x="2976" y="2862"/>
                  </a:lnTo>
                  <a:lnTo>
                    <a:pt x="3192" y="2646"/>
                  </a:lnTo>
                  <a:lnTo>
                    <a:pt x="3432" y="2454"/>
                  </a:lnTo>
                  <a:lnTo>
                    <a:pt x="3690" y="2280"/>
                  </a:lnTo>
                  <a:lnTo>
                    <a:pt x="3966" y="2142"/>
                  </a:lnTo>
                  <a:lnTo>
                    <a:pt x="4254" y="2028"/>
                  </a:lnTo>
                  <a:lnTo>
                    <a:pt x="4560" y="1944"/>
                  </a:lnTo>
                  <a:lnTo>
                    <a:pt x="4878" y="1890"/>
                  </a:lnTo>
                  <a:lnTo>
                    <a:pt x="5208" y="1872"/>
                  </a:lnTo>
                  <a:lnTo>
                    <a:pt x="5250" y="1872"/>
                  </a:lnTo>
                  <a:lnTo>
                    <a:pt x="5298" y="1878"/>
                  </a:lnTo>
                  <a:lnTo>
                    <a:pt x="5436" y="1584"/>
                  </a:lnTo>
                  <a:lnTo>
                    <a:pt x="5610" y="1314"/>
                  </a:lnTo>
                  <a:lnTo>
                    <a:pt x="5802" y="1056"/>
                  </a:lnTo>
                  <a:lnTo>
                    <a:pt x="6024" y="828"/>
                  </a:lnTo>
                  <a:lnTo>
                    <a:pt x="6270" y="618"/>
                  </a:lnTo>
                  <a:lnTo>
                    <a:pt x="6540" y="438"/>
                  </a:lnTo>
                  <a:lnTo>
                    <a:pt x="6828" y="288"/>
                  </a:lnTo>
                  <a:lnTo>
                    <a:pt x="7128" y="162"/>
                  </a:lnTo>
                  <a:lnTo>
                    <a:pt x="7446" y="72"/>
                  </a:lnTo>
                  <a:lnTo>
                    <a:pt x="7782" y="18"/>
                  </a:lnTo>
                  <a:lnTo>
                    <a:pt x="812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983902" y="562311"/>
              <a:ext cx="2253928" cy="1819708"/>
            </a:xfrm>
            <a:custGeom>
              <a:avLst/>
              <a:gdLst/>
              <a:ahLst/>
              <a:cxnLst>
                <a:cxn ang="0">
                  <a:pos x="4590" y="120"/>
                </a:cxn>
                <a:cxn ang="0">
                  <a:pos x="4674" y="138"/>
                </a:cxn>
                <a:cxn ang="0">
                  <a:pos x="4698" y="156"/>
                </a:cxn>
                <a:cxn ang="0">
                  <a:pos x="4740" y="174"/>
                </a:cxn>
                <a:cxn ang="0">
                  <a:pos x="4764" y="186"/>
                </a:cxn>
                <a:cxn ang="0">
                  <a:pos x="4782" y="204"/>
                </a:cxn>
                <a:cxn ang="0">
                  <a:pos x="4830" y="222"/>
                </a:cxn>
                <a:cxn ang="0">
                  <a:pos x="4872" y="282"/>
                </a:cxn>
                <a:cxn ang="0">
                  <a:pos x="4908" y="282"/>
                </a:cxn>
                <a:cxn ang="0">
                  <a:pos x="5154" y="432"/>
                </a:cxn>
                <a:cxn ang="0">
                  <a:pos x="5178" y="450"/>
                </a:cxn>
                <a:cxn ang="0">
                  <a:pos x="5184" y="504"/>
                </a:cxn>
                <a:cxn ang="0">
                  <a:pos x="5226" y="534"/>
                </a:cxn>
                <a:cxn ang="0">
                  <a:pos x="5256" y="570"/>
                </a:cxn>
                <a:cxn ang="0">
                  <a:pos x="5304" y="588"/>
                </a:cxn>
                <a:cxn ang="0">
                  <a:pos x="5328" y="594"/>
                </a:cxn>
                <a:cxn ang="0">
                  <a:pos x="5394" y="624"/>
                </a:cxn>
                <a:cxn ang="0">
                  <a:pos x="5442" y="648"/>
                </a:cxn>
                <a:cxn ang="0">
                  <a:pos x="5478" y="660"/>
                </a:cxn>
                <a:cxn ang="0">
                  <a:pos x="5520" y="690"/>
                </a:cxn>
                <a:cxn ang="0">
                  <a:pos x="5544" y="714"/>
                </a:cxn>
                <a:cxn ang="0">
                  <a:pos x="5574" y="732"/>
                </a:cxn>
                <a:cxn ang="0">
                  <a:pos x="5598" y="750"/>
                </a:cxn>
                <a:cxn ang="0">
                  <a:pos x="5652" y="792"/>
                </a:cxn>
                <a:cxn ang="0">
                  <a:pos x="5688" y="816"/>
                </a:cxn>
                <a:cxn ang="0">
                  <a:pos x="5712" y="852"/>
                </a:cxn>
                <a:cxn ang="0">
                  <a:pos x="5748" y="858"/>
                </a:cxn>
                <a:cxn ang="0">
                  <a:pos x="5826" y="924"/>
                </a:cxn>
                <a:cxn ang="0">
                  <a:pos x="5868" y="930"/>
                </a:cxn>
                <a:cxn ang="0">
                  <a:pos x="5886" y="966"/>
                </a:cxn>
                <a:cxn ang="0">
                  <a:pos x="5940" y="1002"/>
                </a:cxn>
                <a:cxn ang="0">
                  <a:pos x="5964" y="1044"/>
                </a:cxn>
                <a:cxn ang="0">
                  <a:pos x="5994" y="1080"/>
                </a:cxn>
                <a:cxn ang="0">
                  <a:pos x="6012" y="1098"/>
                </a:cxn>
                <a:cxn ang="0">
                  <a:pos x="6054" y="1098"/>
                </a:cxn>
                <a:cxn ang="0">
                  <a:pos x="6078" y="1140"/>
                </a:cxn>
                <a:cxn ang="0">
                  <a:pos x="6144" y="1194"/>
                </a:cxn>
                <a:cxn ang="0">
                  <a:pos x="6240" y="1260"/>
                </a:cxn>
                <a:cxn ang="0">
                  <a:pos x="6288" y="1284"/>
                </a:cxn>
                <a:cxn ang="0">
                  <a:pos x="7824" y="1392"/>
                </a:cxn>
                <a:cxn ang="0">
                  <a:pos x="9198" y="2208"/>
                </a:cxn>
                <a:cxn ang="0">
                  <a:pos x="10032" y="3564"/>
                </a:cxn>
                <a:cxn ang="0">
                  <a:pos x="10128" y="5148"/>
                </a:cxn>
                <a:cxn ang="0">
                  <a:pos x="10638" y="6564"/>
                </a:cxn>
                <a:cxn ang="0">
                  <a:pos x="10746" y="8016"/>
                </a:cxn>
                <a:cxn ang="0">
                  <a:pos x="9078" y="8688"/>
                </a:cxn>
                <a:cxn ang="0">
                  <a:pos x="7068" y="8406"/>
                </a:cxn>
                <a:cxn ang="0">
                  <a:pos x="5160" y="7452"/>
                </a:cxn>
                <a:cxn ang="0">
                  <a:pos x="3420" y="6060"/>
                </a:cxn>
                <a:cxn ang="0">
                  <a:pos x="1908" y="4488"/>
                </a:cxn>
                <a:cxn ang="0">
                  <a:pos x="702" y="2982"/>
                </a:cxn>
                <a:cxn ang="0">
                  <a:pos x="276" y="1926"/>
                </a:cxn>
                <a:cxn ang="0">
                  <a:pos x="1074" y="1584"/>
                </a:cxn>
                <a:cxn ang="0">
                  <a:pos x="2178" y="438"/>
                </a:cxn>
                <a:cxn ang="0">
                  <a:pos x="3762" y="0"/>
                </a:cxn>
              </a:cxnLst>
              <a:rect l="0" t="0" r="r" b="b"/>
              <a:pathLst>
                <a:path w="10776" h="8700">
                  <a:moveTo>
                    <a:pt x="3762" y="0"/>
                  </a:moveTo>
                  <a:lnTo>
                    <a:pt x="4044" y="12"/>
                  </a:lnTo>
                  <a:lnTo>
                    <a:pt x="4320" y="54"/>
                  </a:lnTo>
                  <a:lnTo>
                    <a:pt x="4584" y="114"/>
                  </a:lnTo>
                  <a:lnTo>
                    <a:pt x="4590" y="120"/>
                  </a:lnTo>
                  <a:lnTo>
                    <a:pt x="4596" y="114"/>
                  </a:lnTo>
                  <a:lnTo>
                    <a:pt x="4596" y="120"/>
                  </a:lnTo>
                  <a:lnTo>
                    <a:pt x="4608" y="120"/>
                  </a:lnTo>
                  <a:lnTo>
                    <a:pt x="4662" y="138"/>
                  </a:lnTo>
                  <a:lnTo>
                    <a:pt x="4674" y="138"/>
                  </a:lnTo>
                  <a:lnTo>
                    <a:pt x="4674" y="144"/>
                  </a:lnTo>
                  <a:lnTo>
                    <a:pt x="4680" y="144"/>
                  </a:lnTo>
                  <a:lnTo>
                    <a:pt x="4686" y="150"/>
                  </a:lnTo>
                  <a:lnTo>
                    <a:pt x="4692" y="150"/>
                  </a:lnTo>
                  <a:lnTo>
                    <a:pt x="4698" y="156"/>
                  </a:lnTo>
                  <a:lnTo>
                    <a:pt x="4704" y="156"/>
                  </a:lnTo>
                  <a:lnTo>
                    <a:pt x="4716" y="162"/>
                  </a:lnTo>
                  <a:lnTo>
                    <a:pt x="4722" y="168"/>
                  </a:lnTo>
                  <a:lnTo>
                    <a:pt x="4728" y="168"/>
                  </a:lnTo>
                  <a:lnTo>
                    <a:pt x="4740" y="174"/>
                  </a:lnTo>
                  <a:lnTo>
                    <a:pt x="4752" y="174"/>
                  </a:lnTo>
                  <a:lnTo>
                    <a:pt x="4752" y="180"/>
                  </a:lnTo>
                  <a:lnTo>
                    <a:pt x="4758" y="180"/>
                  </a:lnTo>
                  <a:lnTo>
                    <a:pt x="4758" y="186"/>
                  </a:lnTo>
                  <a:lnTo>
                    <a:pt x="4764" y="186"/>
                  </a:lnTo>
                  <a:lnTo>
                    <a:pt x="4764" y="192"/>
                  </a:lnTo>
                  <a:lnTo>
                    <a:pt x="4770" y="192"/>
                  </a:lnTo>
                  <a:lnTo>
                    <a:pt x="4776" y="198"/>
                  </a:lnTo>
                  <a:lnTo>
                    <a:pt x="4782" y="198"/>
                  </a:lnTo>
                  <a:lnTo>
                    <a:pt x="4782" y="204"/>
                  </a:lnTo>
                  <a:lnTo>
                    <a:pt x="4794" y="204"/>
                  </a:lnTo>
                  <a:lnTo>
                    <a:pt x="4800" y="210"/>
                  </a:lnTo>
                  <a:lnTo>
                    <a:pt x="4812" y="216"/>
                  </a:lnTo>
                  <a:lnTo>
                    <a:pt x="4818" y="222"/>
                  </a:lnTo>
                  <a:lnTo>
                    <a:pt x="4830" y="222"/>
                  </a:lnTo>
                  <a:lnTo>
                    <a:pt x="4836" y="228"/>
                  </a:lnTo>
                  <a:lnTo>
                    <a:pt x="4860" y="240"/>
                  </a:lnTo>
                  <a:lnTo>
                    <a:pt x="4866" y="246"/>
                  </a:lnTo>
                  <a:lnTo>
                    <a:pt x="4872" y="246"/>
                  </a:lnTo>
                  <a:lnTo>
                    <a:pt x="4872" y="282"/>
                  </a:lnTo>
                  <a:lnTo>
                    <a:pt x="4884" y="282"/>
                  </a:lnTo>
                  <a:lnTo>
                    <a:pt x="4884" y="276"/>
                  </a:lnTo>
                  <a:lnTo>
                    <a:pt x="4896" y="276"/>
                  </a:lnTo>
                  <a:lnTo>
                    <a:pt x="4902" y="282"/>
                  </a:lnTo>
                  <a:lnTo>
                    <a:pt x="4908" y="282"/>
                  </a:lnTo>
                  <a:lnTo>
                    <a:pt x="4920" y="294"/>
                  </a:lnTo>
                  <a:lnTo>
                    <a:pt x="5124" y="420"/>
                  </a:lnTo>
                  <a:lnTo>
                    <a:pt x="5130" y="426"/>
                  </a:lnTo>
                  <a:lnTo>
                    <a:pt x="5154" y="426"/>
                  </a:lnTo>
                  <a:lnTo>
                    <a:pt x="5154" y="432"/>
                  </a:lnTo>
                  <a:lnTo>
                    <a:pt x="5166" y="432"/>
                  </a:lnTo>
                  <a:lnTo>
                    <a:pt x="5166" y="438"/>
                  </a:lnTo>
                  <a:lnTo>
                    <a:pt x="5172" y="438"/>
                  </a:lnTo>
                  <a:lnTo>
                    <a:pt x="5172" y="444"/>
                  </a:lnTo>
                  <a:lnTo>
                    <a:pt x="5178" y="450"/>
                  </a:lnTo>
                  <a:lnTo>
                    <a:pt x="5178" y="456"/>
                  </a:lnTo>
                  <a:lnTo>
                    <a:pt x="5172" y="462"/>
                  </a:lnTo>
                  <a:lnTo>
                    <a:pt x="5172" y="474"/>
                  </a:lnTo>
                  <a:lnTo>
                    <a:pt x="5184" y="474"/>
                  </a:lnTo>
                  <a:lnTo>
                    <a:pt x="5184" y="504"/>
                  </a:lnTo>
                  <a:lnTo>
                    <a:pt x="5196" y="504"/>
                  </a:lnTo>
                  <a:lnTo>
                    <a:pt x="5196" y="516"/>
                  </a:lnTo>
                  <a:lnTo>
                    <a:pt x="5208" y="522"/>
                  </a:lnTo>
                  <a:lnTo>
                    <a:pt x="5220" y="534"/>
                  </a:lnTo>
                  <a:lnTo>
                    <a:pt x="5226" y="534"/>
                  </a:lnTo>
                  <a:lnTo>
                    <a:pt x="5226" y="558"/>
                  </a:lnTo>
                  <a:lnTo>
                    <a:pt x="5232" y="564"/>
                  </a:lnTo>
                  <a:lnTo>
                    <a:pt x="5238" y="564"/>
                  </a:lnTo>
                  <a:lnTo>
                    <a:pt x="5238" y="570"/>
                  </a:lnTo>
                  <a:lnTo>
                    <a:pt x="5256" y="570"/>
                  </a:lnTo>
                  <a:lnTo>
                    <a:pt x="5268" y="576"/>
                  </a:lnTo>
                  <a:lnTo>
                    <a:pt x="5274" y="582"/>
                  </a:lnTo>
                  <a:lnTo>
                    <a:pt x="5280" y="582"/>
                  </a:lnTo>
                  <a:lnTo>
                    <a:pt x="5292" y="588"/>
                  </a:lnTo>
                  <a:lnTo>
                    <a:pt x="5304" y="588"/>
                  </a:lnTo>
                  <a:lnTo>
                    <a:pt x="5310" y="582"/>
                  </a:lnTo>
                  <a:lnTo>
                    <a:pt x="5316" y="582"/>
                  </a:lnTo>
                  <a:lnTo>
                    <a:pt x="5322" y="588"/>
                  </a:lnTo>
                  <a:lnTo>
                    <a:pt x="5322" y="594"/>
                  </a:lnTo>
                  <a:lnTo>
                    <a:pt x="5328" y="594"/>
                  </a:lnTo>
                  <a:lnTo>
                    <a:pt x="5328" y="600"/>
                  </a:lnTo>
                  <a:lnTo>
                    <a:pt x="5376" y="600"/>
                  </a:lnTo>
                  <a:lnTo>
                    <a:pt x="5388" y="612"/>
                  </a:lnTo>
                  <a:lnTo>
                    <a:pt x="5388" y="618"/>
                  </a:lnTo>
                  <a:lnTo>
                    <a:pt x="5394" y="624"/>
                  </a:lnTo>
                  <a:lnTo>
                    <a:pt x="5418" y="636"/>
                  </a:lnTo>
                  <a:lnTo>
                    <a:pt x="5424" y="636"/>
                  </a:lnTo>
                  <a:lnTo>
                    <a:pt x="5436" y="642"/>
                  </a:lnTo>
                  <a:lnTo>
                    <a:pt x="5442" y="642"/>
                  </a:lnTo>
                  <a:lnTo>
                    <a:pt x="5442" y="648"/>
                  </a:lnTo>
                  <a:lnTo>
                    <a:pt x="5454" y="660"/>
                  </a:lnTo>
                  <a:lnTo>
                    <a:pt x="5460" y="660"/>
                  </a:lnTo>
                  <a:lnTo>
                    <a:pt x="5466" y="654"/>
                  </a:lnTo>
                  <a:lnTo>
                    <a:pt x="5472" y="654"/>
                  </a:lnTo>
                  <a:lnTo>
                    <a:pt x="5478" y="660"/>
                  </a:lnTo>
                  <a:lnTo>
                    <a:pt x="5484" y="660"/>
                  </a:lnTo>
                  <a:lnTo>
                    <a:pt x="5484" y="666"/>
                  </a:lnTo>
                  <a:lnTo>
                    <a:pt x="5502" y="684"/>
                  </a:lnTo>
                  <a:lnTo>
                    <a:pt x="5508" y="684"/>
                  </a:lnTo>
                  <a:lnTo>
                    <a:pt x="5520" y="690"/>
                  </a:lnTo>
                  <a:lnTo>
                    <a:pt x="5526" y="702"/>
                  </a:lnTo>
                  <a:lnTo>
                    <a:pt x="5526" y="714"/>
                  </a:lnTo>
                  <a:lnTo>
                    <a:pt x="5532" y="720"/>
                  </a:lnTo>
                  <a:lnTo>
                    <a:pt x="5538" y="720"/>
                  </a:lnTo>
                  <a:lnTo>
                    <a:pt x="5544" y="714"/>
                  </a:lnTo>
                  <a:lnTo>
                    <a:pt x="5550" y="714"/>
                  </a:lnTo>
                  <a:lnTo>
                    <a:pt x="5556" y="720"/>
                  </a:lnTo>
                  <a:lnTo>
                    <a:pt x="5556" y="726"/>
                  </a:lnTo>
                  <a:lnTo>
                    <a:pt x="5562" y="726"/>
                  </a:lnTo>
                  <a:lnTo>
                    <a:pt x="5574" y="732"/>
                  </a:lnTo>
                  <a:lnTo>
                    <a:pt x="5580" y="732"/>
                  </a:lnTo>
                  <a:lnTo>
                    <a:pt x="5580" y="738"/>
                  </a:lnTo>
                  <a:lnTo>
                    <a:pt x="5586" y="744"/>
                  </a:lnTo>
                  <a:lnTo>
                    <a:pt x="5592" y="744"/>
                  </a:lnTo>
                  <a:lnTo>
                    <a:pt x="5598" y="750"/>
                  </a:lnTo>
                  <a:lnTo>
                    <a:pt x="5610" y="756"/>
                  </a:lnTo>
                  <a:lnTo>
                    <a:pt x="5616" y="762"/>
                  </a:lnTo>
                  <a:lnTo>
                    <a:pt x="5646" y="762"/>
                  </a:lnTo>
                  <a:lnTo>
                    <a:pt x="5646" y="786"/>
                  </a:lnTo>
                  <a:lnTo>
                    <a:pt x="5652" y="792"/>
                  </a:lnTo>
                  <a:lnTo>
                    <a:pt x="5670" y="792"/>
                  </a:lnTo>
                  <a:lnTo>
                    <a:pt x="5670" y="798"/>
                  </a:lnTo>
                  <a:lnTo>
                    <a:pt x="5676" y="798"/>
                  </a:lnTo>
                  <a:lnTo>
                    <a:pt x="5676" y="804"/>
                  </a:lnTo>
                  <a:lnTo>
                    <a:pt x="5688" y="816"/>
                  </a:lnTo>
                  <a:lnTo>
                    <a:pt x="5694" y="816"/>
                  </a:lnTo>
                  <a:lnTo>
                    <a:pt x="5700" y="822"/>
                  </a:lnTo>
                  <a:lnTo>
                    <a:pt x="5706" y="822"/>
                  </a:lnTo>
                  <a:lnTo>
                    <a:pt x="5706" y="840"/>
                  </a:lnTo>
                  <a:lnTo>
                    <a:pt x="5712" y="852"/>
                  </a:lnTo>
                  <a:lnTo>
                    <a:pt x="5718" y="858"/>
                  </a:lnTo>
                  <a:lnTo>
                    <a:pt x="5730" y="858"/>
                  </a:lnTo>
                  <a:lnTo>
                    <a:pt x="5736" y="852"/>
                  </a:lnTo>
                  <a:lnTo>
                    <a:pt x="5742" y="852"/>
                  </a:lnTo>
                  <a:lnTo>
                    <a:pt x="5748" y="858"/>
                  </a:lnTo>
                  <a:lnTo>
                    <a:pt x="5754" y="870"/>
                  </a:lnTo>
                  <a:lnTo>
                    <a:pt x="5754" y="876"/>
                  </a:lnTo>
                  <a:lnTo>
                    <a:pt x="5760" y="876"/>
                  </a:lnTo>
                  <a:lnTo>
                    <a:pt x="5808" y="924"/>
                  </a:lnTo>
                  <a:lnTo>
                    <a:pt x="5826" y="924"/>
                  </a:lnTo>
                  <a:lnTo>
                    <a:pt x="5838" y="936"/>
                  </a:lnTo>
                  <a:lnTo>
                    <a:pt x="5838" y="942"/>
                  </a:lnTo>
                  <a:lnTo>
                    <a:pt x="5862" y="942"/>
                  </a:lnTo>
                  <a:lnTo>
                    <a:pt x="5868" y="936"/>
                  </a:lnTo>
                  <a:lnTo>
                    <a:pt x="5868" y="930"/>
                  </a:lnTo>
                  <a:lnTo>
                    <a:pt x="5874" y="930"/>
                  </a:lnTo>
                  <a:lnTo>
                    <a:pt x="5880" y="936"/>
                  </a:lnTo>
                  <a:lnTo>
                    <a:pt x="5880" y="948"/>
                  </a:lnTo>
                  <a:lnTo>
                    <a:pt x="5886" y="960"/>
                  </a:lnTo>
                  <a:lnTo>
                    <a:pt x="5886" y="966"/>
                  </a:lnTo>
                  <a:lnTo>
                    <a:pt x="5892" y="966"/>
                  </a:lnTo>
                  <a:lnTo>
                    <a:pt x="5904" y="978"/>
                  </a:lnTo>
                  <a:lnTo>
                    <a:pt x="5910" y="978"/>
                  </a:lnTo>
                  <a:lnTo>
                    <a:pt x="5928" y="996"/>
                  </a:lnTo>
                  <a:lnTo>
                    <a:pt x="5940" y="1002"/>
                  </a:lnTo>
                  <a:lnTo>
                    <a:pt x="5940" y="1008"/>
                  </a:lnTo>
                  <a:lnTo>
                    <a:pt x="5946" y="1014"/>
                  </a:lnTo>
                  <a:lnTo>
                    <a:pt x="5952" y="1026"/>
                  </a:lnTo>
                  <a:lnTo>
                    <a:pt x="5952" y="1044"/>
                  </a:lnTo>
                  <a:lnTo>
                    <a:pt x="5964" y="1044"/>
                  </a:lnTo>
                  <a:lnTo>
                    <a:pt x="5976" y="1056"/>
                  </a:lnTo>
                  <a:lnTo>
                    <a:pt x="5976" y="1062"/>
                  </a:lnTo>
                  <a:lnTo>
                    <a:pt x="5982" y="1062"/>
                  </a:lnTo>
                  <a:lnTo>
                    <a:pt x="5994" y="1068"/>
                  </a:lnTo>
                  <a:lnTo>
                    <a:pt x="5994" y="1080"/>
                  </a:lnTo>
                  <a:lnTo>
                    <a:pt x="5982" y="1080"/>
                  </a:lnTo>
                  <a:lnTo>
                    <a:pt x="5982" y="1086"/>
                  </a:lnTo>
                  <a:lnTo>
                    <a:pt x="5988" y="1086"/>
                  </a:lnTo>
                  <a:lnTo>
                    <a:pt x="5994" y="1092"/>
                  </a:lnTo>
                  <a:lnTo>
                    <a:pt x="6012" y="1098"/>
                  </a:lnTo>
                  <a:lnTo>
                    <a:pt x="6024" y="1098"/>
                  </a:lnTo>
                  <a:lnTo>
                    <a:pt x="6036" y="1104"/>
                  </a:lnTo>
                  <a:lnTo>
                    <a:pt x="6042" y="1104"/>
                  </a:lnTo>
                  <a:lnTo>
                    <a:pt x="6048" y="1098"/>
                  </a:lnTo>
                  <a:lnTo>
                    <a:pt x="6054" y="1098"/>
                  </a:lnTo>
                  <a:lnTo>
                    <a:pt x="6060" y="1110"/>
                  </a:lnTo>
                  <a:lnTo>
                    <a:pt x="6060" y="1128"/>
                  </a:lnTo>
                  <a:lnTo>
                    <a:pt x="6066" y="1134"/>
                  </a:lnTo>
                  <a:lnTo>
                    <a:pt x="6066" y="1140"/>
                  </a:lnTo>
                  <a:lnTo>
                    <a:pt x="6078" y="1140"/>
                  </a:lnTo>
                  <a:lnTo>
                    <a:pt x="6090" y="1152"/>
                  </a:lnTo>
                  <a:lnTo>
                    <a:pt x="6108" y="1152"/>
                  </a:lnTo>
                  <a:lnTo>
                    <a:pt x="6114" y="1158"/>
                  </a:lnTo>
                  <a:lnTo>
                    <a:pt x="6120" y="1170"/>
                  </a:lnTo>
                  <a:lnTo>
                    <a:pt x="6144" y="1194"/>
                  </a:lnTo>
                  <a:lnTo>
                    <a:pt x="6156" y="1200"/>
                  </a:lnTo>
                  <a:lnTo>
                    <a:pt x="6168" y="1212"/>
                  </a:lnTo>
                  <a:lnTo>
                    <a:pt x="6192" y="1224"/>
                  </a:lnTo>
                  <a:lnTo>
                    <a:pt x="6204" y="1236"/>
                  </a:lnTo>
                  <a:lnTo>
                    <a:pt x="6240" y="1260"/>
                  </a:lnTo>
                  <a:lnTo>
                    <a:pt x="6270" y="1290"/>
                  </a:lnTo>
                  <a:lnTo>
                    <a:pt x="6270" y="1284"/>
                  </a:lnTo>
                  <a:lnTo>
                    <a:pt x="6276" y="1284"/>
                  </a:lnTo>
                  <a:lnTo>
                    <a:pt x="6282" y="1290"/>
                  </a:lnTo>
                  <a:lnTo>
                    <a:pt x="6288" y="1284"/>
                  </a:lnTo>
                  <a:lnTo>
                    <a:pt x="6558" y="1254"/>
                  </a:lnTo>
                  <a:lnTo>
                    <a:pt x="6828" y="1242"/>
                  </a:lnTo>
                  <a:lnTo>
                    <a:pt x="7170" y="1260"/>
                  </a:lnTo>
                  <a:lnTo>
                    <a:pt x="7506" y="1308"/>
                  </a:lnTo>
                  <a:lnTo>
                    <a:pt x="7824" y="1392"/>
                  </a:lnTo>
                  <a:lnTo>
                    <a:pt x="8136" y="1500"/>
                  </a:lnTo>
                  <a:lnTo>
                    <a:pt x="8430" y="1638"/>
                  </a:lnTo>
                  <a:lnTo>
                    <a:pt x="8706" y="1806"/>
                  </a:lnTo>
                  <a:lnTo>
                    <a:pt x="8964" y="1998"/>
                  </a:lnTo>
                  <a:lnTo>
                    <a:pt x="9198" y="2208"/>
                  </a:lnTo>
                  <a:lnTo>
                    <a:pt x="9414" y="2442"/>
                  </a:lnTo>
                  <a:lnTo>
                    <a:pt x="9612" y="2700"/>
                  </a:lnTo>
                  <a:lnTo>
                    <a:pt x="9780" y="2970"/>
                  </a:lnTo>
                  <a:lnTo>
                    <a:pt x="9918" y="3258"/>
                  </a:lnTo>
                  <a:lnTo>
                    <a:pt x="10032" y="3564"/>
                  </a:lnTo>
                  <a:lnTo>
                    <a:pt x="10116" y="3882"/>
                  </a:lnTo>
                  <a:lnTo>
                    <a:pt x="10164" y="4212"/>
                  </a:lnTo>
                  <a:lnTo>
                    <a:pt x="10182" y="4548"/>
                  </a:lnTo>
                  <a:lnTo>
                    <a:pt x="10170" y="4854"/>
                  </a:lnTo>
                  <a:lnTo>
                    <a:pt x="10128" y="5148"/>
                  </a:lnTo>
                  <a:lnTo>
                    <a:pt x="10062" y="5436"/>
                  </a:lnTo>
                  <a:lnTo>
                    <a:pt x="10242" y="5694"/>
                  </a:lnTo>
                  <a:lnTo>
                    <a:pt x="10398" y="5970"/>
                  </a:lnTo>
                  <a:lnTo>
                    <a:pt x="10530" y="6264"/>
                  </a:lnTo>
                  <a:lnTo>
                    <a:pt x="10638" y="6564"/>
                  </a:lnTo>
                  <a:lnTo>
                    <a:pt x="10716" y="6882"/>
                  </a:lnTo>
                  <a:lnTo>
                    <a:pt x="10758" y="7206"/>
                  </a:lnTo>
                  <a:lnTo>
                    <a:pt x="10776" y="7542"/>
                  </a:lnTo>
                  <a:lnTo>
                    <a:pt x="10770" y="7782"/>
                  </a:lnTo>
                  <a:lnTo>
                    <a:pt x="10746" y="8016"/>
                  </a:lnTo>
                  <a:lnTo>
                    <a:pt x="10704" y="8250"/>
                  </a:lnTo>
                  <a:lnTo>
                    <a:pt x="10296" y="8424"/>
                  </a:lnTo>
                  <a:lnTo>
                    <a:pt x="9888" y="8550"/>
                  </a:lnTo>
                  <a:lnTo>
                    <a:pt x="9480" y="8640"/>
                  </a:lnTo>
                  <a:lnTo>
                    <a:pt x="9078" y="8688"/>
                  </a:lnTo>
                  <a:lnTo>
                    <a:pt x="8670" y="8700"/>
                  </a:lnTo>
                  <a:lnTo>
                    <a:pt x="8268" y="8670"/>
                  </a:lnTo>
                  <a:lnTo>
                    <a:pt x="7866" y="8616"/>
                  </a:lnTo>
                  <a:lnTo>
                    <a:pt x="7464" y="8526"/>
                  </a:lnTo>
                  <a:lnTo>
                    <a:pt x="7068" y="8406"/>
                  </a:lnTo>
                  <a:lnTo>
                    <a:pt x="6678" y="8262"/>
                  </a:lnTo>
                  <a:lnTo>
                    <a:pt x="6294" y="8094"/>
                  </a:lnTo>
                  <a:lnTo>
                    <a:pt x="5910" y="7902"/>
                  </a:lnTo>
                  <a:lnTo>
                    <a:pt x="5532" y="7686"/>
                  </a:lnTo>
                  <a:lnTo>
                    <a:pt x="5160" y="7452"/>
                  </a:lnTo>
                  <a:lnTo>
                    <a:pt x="4800" y="7200"/>
                  </a:lnTo>
                  <a:lnTo>
                    <a:pt x="4440" y="6930"/>
                  </a:lnTo>
                  <a:lnTo>
                    <a:pt x="4092" y="6654"/>
                  </a:lnTo>
                  <a:lnTo>
                    <a:pt x="3750" y="6360"/>
                  </a:lnTo>
                  <a:lnTo>
                    <a:pt x="3420" y="6060"/>
                  </a:lnTo>
                  <a:lnTo>
                    <a:pt x="3096" y="5748"/>
                  </a:lnTo>
                  <a:lnTo>
                    <a:pt x="2784" y="5436"/>
                  </a:lnTo>
                  <a:lnTo>
                    <a:pt x="2478" y="5124"/>
                  </a:lnTo>
                  <a:lnTo>
                    <a:pt x="2190" y="4806"/>
                  </a:lnTo>
                  <a:lnTo>
                    <a:pt x="1908" y="4488"/>
                  </a:lnTo>
                  <a:lnTo>
                    <a:pt x="1644" y="4170"/>
                  </a:lnTo>
                  <a:lnTo>
                    <a:pt x="1386" y="3864"/>
                  </a:lnTo>
                  <a:lnTo>
                    <a:pt x="1146" y="3558"/>
                  </a:lnTo>
                  <a:lnTo>
                    <a:pt x="918" y="3264"/>
                  </a:lnTo>
                  <a:lnTo>
                    <a:pt x="702" y="2982"/>
                  </a:lnTo>
                  <a:lnTo>
                    <a:pt x="504" y="2712"/>
                  </a:lnTo>
                  <a:lnTo>
                    <a:pt x="318" y="2454"/>
                  </a:lnTo>
                  <a:lnTo>
                    <a:pt x="150" y="2214"/>
                  </a:lnTo>
                  <a:lnTo>
                    <a:pt x="0" y="1992"/>
                  </a:lnTo>
                  <a:lnTo>
                    <a:pt x="276" y="1926"/>
                  </a:lnTo>
                  <a:lnTo>
                    <a:pt x="558" y="1884"/>
                  </a:lnTo>
                  <a:lnTo>
                    <a:pt x="846" y="1872"/>
                  </a:lnTo>
                  <a:lnTo>
                    <a:pt x="888" y="1872"/>
                  </a:lnTo>
                  <a:lnTo>
                    <a:pt x="936" y="1878"/>
                  </a:lnTo>
                  <a:lnTo>
                    <a:pt x="1074" y="1584"/>
                  </a:lnTo>
                  <a:lnTo>
                    <a:pt x="1248" y="1314"/>
                  </a:lnTo>
                  <a:lnTo>
                    <a:pt x="1440" y="1056"/>
                  </a:lnTo>
                  <a:lnTo>
                    <a:pt x="1662" y="828"/>
                  </a:lnTo>
                  <a:lnTo>
                    <a:pt x="1908" y="618"/>
                  </a:lnTo>
                  <a:lnTo>
                    <a:pt x="2178" y="438"/>
                  </a:lnTo>
                  <a:lnTo>
                    <a:pt x="2466" y="288"/>
                  </a:lnTo>
                  <a:lnTo>
                    <a:pt x="2766" y="162"/>
                  </a:lnTo>
                  <a:lnTo>
                    <a:pt x="3084" y="72"/>
                  </a:lnTo>
                  <a:lnTo>
                    <a:pt x="3420" y="18"/>
                  </a:lnTo>
                  <a:lnTo>
                    <a:pt x="3762" y="0"/>
                  </a:lnTo>
                  <a:close/>
                </a:path>
              </a:pathLst>
            </a:custGeom>
            <a:gradFill>
              <a:gsLst>
                <a:gs pos="57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7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888524" y="691573"/>
              <a:ext cx="618701" cy="752983"/>
            </a:xfrm>
            <a:custGeom>
              <a:avLst/>
              <a:gdLst/>
              <a:ahLst/>
              <a:cxnLst>
                <a:cxn ang="0">
                  <a:pos x="2370" y="0"/>
                </a:cxn>
                <a:cxn ang="0">
                  <a:pos x="2460" y="186"/>
                </a:cxn>
                <a:cxn ang="0">
                  <a:pos x="2556" y="396"/>
                </a:cxn>
                <a:cxn ang="0">
                  <a:pos x="2646" y="636"/>
                </a:cxn>
                <a:cxn ang="0">
                  <a:pos x="2736" y="900"/>
                </a:cxn>
                <a:cxn ang="0">
                  <a:pos x="2814" y="1182"/>
                </a:cxn>
                <a:cxn ang="0">
                  <a:pos x="2880" y="1482"/>
                </a:cxn>
                <a:cxn ang="0">
                  <a:pos x="2928" y="1806"/>
                </a:cxn>
                <a:cxn ang="0">
                  <a:pos x="2958" y="2142"/>
                </a:cxn>
                <a:cxn ang="0">
                  <a:pos x="2958" y="2490"/>
                </a:cxn>
                <a:cxn ang="0">
                  <a:pos x="2934" y="2856"/>
                </a:cxn>
                <a:cxn ang="0">
                  <a:pos x="2874" y="3222"/>
                </a:cxn>
                <a:cxn ang="0">
                  <a:pos x="2772" y="3600"/>
                </a:cxn>
                <a:cxn ang="0">
                  <a:pos x="2754" y="3594"/>
                </a:cxn>
                <a:cxn ang="0">
                  <a:pos x="2700" y="3582"/>
                </a:cxn>
                <a:cxn ang="0">
                  <a:pos x="2616" y="3558"/>
                </a:cxn>
                <a:cxn ang="0">
                  <a:pos x="2502" y="3528"/>
                </a:cxn>
                <a:cxn ang="0">
                  <a:pos x="2364" y="3480"/>
                </a:cxn>
                <a:cxn ang="0">
                  <a:pos x="2208" y="3426"/>
                </a:cxn>
                <a:cxn ang="0">
                  <a:pos x="2034" y="3354"/>
                </a:cxn>
                <a:cxn ang="0">
                  <a:pos x="1842" y="3276"/>
                </a:cxn>
                <a:cxn ang="0">
                  <a:pos x="1644" y="3180"/>
                </a:cxn>
                <a:cxn ang="0">
                  <a:pos x="1440" y="3066"/>
                </a:cxn>
                <a:cxn ang="0">
                  <a:pos x="1230" y="2940"/>
                </a:cxn>
                <a:cxn ang="0">
                  <a:pos x="1026" y="2796"/>
                </a:cxn>
                <a:cxn ang="0">
                  <a:pos x="822" y="2634"/>
                </a:cxn>
                <a:cxn ang="0">
                  <a:pos x="630" y="2460"/>
                </a:cxn>
                <a:cxn ang="0">
                  <a:pos x="444" y="2262"/>
                </a:cxn>
                <a:cxn ang="0">
                  <a:pos x="276" y="2046"/>
                </a:cxn>
                <a:cxn ang="0">
                  <a:pos x="126" y="1812"/>
                </a:cxn>
                <a:cxn ang="0">
                  <a:pos x="0" y="1554"/>
                </a:cxn>
                <a:cxn ang="0">
                  <a:pos x="240" y="1452"/>
                </a:cxn>
                <a:cxn ang="0">
                  <a:pos x="492" y="1368"/>
                </a:cxn>
                <a:cxn ang="0">
                  <a:pos x="756" y="1302"/>
                </a:cxn>
                <a:cxn ang="0">
                  <a:pos x="1026" y="1266"/>
                </a:cxn>
                <a:cxn ang="0">
                  <a:pos x="1302" y="1254"/>
                </a:cxn>
                <a:cxn ang="0">
                  <a:pos x="1344" y="1254"/>
                </a:cxn>
                <a:cxn ang="0">
                  <a:pos x="1392" y="1260"/>
                </a:cxn>
                <a:cxn ang="0">
                  <a:pos x="1506" y="1014"/>
                </a:cxn>
                <a:cxn ang="0">
                  <a:pos x="1638" y="780"/>
                </a:cxn>
                <a:cxn ang="0">
                  <a:pos x="1794" y="558"/>
                </a:cxn>
                <a:cxn ang="0">
                  <a:pos x="1968" y="354"/>
                </a:cxn>
                <a:cxn ang="0">
                  <a:pos x="2160" y="168"/>
                </a:cxn>
                <a:cxn ang="0">
                  <a:pos x="2370" y="0"/>
                </a:cxn>
              </a:cxnLst>
              <a:rect l="0" t="0" r="r" b="b"/>
              <a:pathLst>
                <a:path w="2958" h="3600">
                  <a:moveTo>
                    <a:pt x="2370" y="0"/>
                  </a:moveTo>
                  <a:lnTo>
                    <a:pt x="2460" y="186"/>
                  </a:lnTo>
                  <a:lnTo>
                    <a:pt x="2556" y="396"/>
                  </a:lnTo>
                  <a:lnTo>
                    <a:pt x="2646" y="636"/>
                  </a:lnTo>
                  <a:lnTo>
                    <a:pt x="2736" y="900"/>
                  </a:lnTo>
                  <a:lnTo>
                    <a:pt x="2814" y="1182"/>
                  </a:lnTo>
                  <a:lnTo>
                    <a:pt x="2880" y="1482"/>
                  </a:lnTo>
                  <a:lnTo>
                    <a:pt x="2928" y="1806"/>
                  </a:lnTo>
                  <a:lnTo>
                    <a:pt x="2958" y="2142"/>
                  </a:lnTo>
                  <a:lnTo>
                    <a:pt x="2958" y="2490"/>
                  </a:lnTo>
                  <a:lnTo>
                    <a:pt x="2934" y="2856"/>
                  </a:lnTo>
                  <a:lnTo>
                    <a:pt x="2874" y="3222"/>
                  </a:lnTo>
                  <a:lnTo>
                    <a:pt x="2772" y="3600"/>
                  </a:lnTo>
                  <a:lnTo>
                    <a:pt x="2754" y="3594"/>
                  </a:lnTo>
                  <a:lnTo>
                    <a:pt x="2700" y="3582"/>
                  </a:lnTo>
                  <a:lnTo>
                    <a:pt x="2616" y="3558"/>
                  </a:lnTo>
                  <a:lnTo>
                    <a:pt x="2502" y="3528"/>
                  </a:lnTo>
                  <a:lnTo>
                    <a:pt x="2364" y="3480"/>
                  </a:lnTo>
                  <a:lnTo>
                    <a:pt x="2208" y="3426"/>
                  </a:lnTo>
                  <a:lnTo>
                    <a:pt x="2034" y="3354"/>
                  </a:lnTo>
                  <a:lnTo>
                    <a:pt x="1842" y="3276"/>
                  </a:lnTo>
                  <a:lnTo>
                    <a:pt x="1644" y="3180"/>
                  </a:lnTo>
                  <a:lnTo>
                    <a:pt x="1440" y="3066"/>
                  </a:lnTo>
                  <a:lnTo>
                    <a:pt x="1230" y="2940"/>
                  </a:lnTo>
                  <a:lnTo>
                    <a:pt x="1026" y="2796"/>
                  </a:lnTo>
                  <a:lnTo>
                    <a:pt x="822" y="2634"/>
                  </a:lnTo>
                  <a:lnTo>
                    <a:pt x="630" y="2460"/>
                  </a:lnTo>
                  <a:lnTo>
                    <a:pt x="444" y="2262"/>
                  </a:lnTo>
                  <a:lnTo>
                    <a:pt x="276" y="2046"/>
                  </a:lnTo>
                  <a:lnTo>
                    <a:pt x="126" y="1812"/>
                  </a:lnTo>
                  <a:lnTo>
                    <a:pt x="0" y="1554"/>
                  </a:lnTo>
                  <a:lnTo>
                    <a:pt x="240" y="1452"/>
                  </a:lnTo>
                  <a:lnTo>
                    <a:pt x="492" y="1368"/>
                  </a:lnTo>
                  <a:lnTo>
                    <a:pt x="756" y="1302"/>
                  </a:lnTo>
                  <a:lnTo>
                    <a:pt x="1026" y="1266"/>
                  </a:lnTo>
                  <a:lnTo>
                    <a:pt x="1302" y="1254"/>
                  </a:lnTo>
                  <a:lnTo>
                    <a:pt x="1344" y="1254"/>
                  </a:lnTo>
                  <a:lnTo>
                    <a:pt x="1392" y="1260"/>
                  </a:lnTo>
                  <a:lnTo>
                    <a:pt x="1506" y="1014"/>
                  </a:lnTo>
                  <a:lnTo>
                    <a:pt x="1638" y="780"/>
                  </a:lnTo>
                  <a:lnTo>
                    <a:pt x="1794" y="558"/>
                  </a:lnTo>
                  <a:lnTo>
                    <a:pt x="1968" y="354"/>
                  </a:lnTo>
                  <a:lnTo>
                    <a:pt x="2160" y="168"/>
                  </a:lnTo>
                  <a:lnTo>
                    <a:pt x="2370" y="0"/>
                  </a:lnTo>
                  <a:close/>
                </a:path>
              </a:pathLst>
            </a:custGeom>
            <a:gradFill>
              <a:gsLst>
                <a:gs pos="1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05387" y="1699315"/>
              <a:ext cx="932444" cy="542147"/>
            </a:xfrm>
            <a:custGeom>
              <a:avLst/>
              <a:gdLst/>
              <a:ahLst/>
              <a:cxnLst>
                <a:cxn ang="0">
                  <a:pos x="3744" y="0"/>
                </a:cxn>
                <a:cxn ang="0">
                  <a:pos x="3924" y="258"/>
                </a:cxn>
                <a:cxn ang="0">
                  <a:pos x="4080" y="534"/>
                </a:cxn>
                <a:cxn ang="0">
                  <a:pos x="4212" y="828"/>
                </a:cxn>
                <a:cxn ang="0">
                  <a:pos x="4320" y="1128"/>
                </a:cxn>
                <a:cxn ang="0">
                  <a:pos x="4398" y="1446"/>
                </a:cxn>
                <a:cxn ang="0">
                  <a:pos x="4440" y="1770"/>
                </a:cxn>
                <a:cxn ang="0">
                  <a:pos x="4458" y="2106"/>
                </a:cxn>
                <a:cxn ang="0">
                  <a:pos x="4446" y="2352"/>
                </a:cxn>
                <a:cxn ang="0">
                  <a:pos x="4422" y="2592"/>
                </a:cxn>
                <a:cxn ang="0">
                  <a:pos x="4230" y="2586"/>
                </a:cxn>
                <a:cxn ang="0">
                  <a:pos x="4014" y="2574"/>
                </a:cxn>
                <a:cxn ang="0">
                  <a:pos x="3792" y="2550"/>
                </a:cxn>
                <a:cxn ang="0">
                  <a:pos x="3558" y="2520"/>
                </a:cxn>
                <a:cxn ang="0">
                  <a:pos x="3318" y="2484"/>
                </a:cxn>
                <a:cxn ang="0">
                  <a:pos x="3066" y="2442"/>
                </a:cxn>
                <a:cxn ang="0">
                  <a:pos x="2814" y="2394"/>
                </a:cxn>
                <a:cxn ang="0">
                  <a:pos x="2556" y="2346"/>
                </a:cxn>
                <a:cxn ang="0">
                  <a:pos x="2298" y="2292"/>
                </a:cxn>
                <a:cxn ang="0">
                  <a:pos x="2046" y="2238"/>
                </a:cxn>
                <a:cxn ang="0">
                  <a:pos x="1800" y="2178"/>
                </a:cxn>
                <a:cxn ang="0">
                  <a:pos x="1554" y="2124"/>
                </a:cxn>
                <a:cxn ang="0">
                  <a:pos x="1326" y="2064"/>
                </a:cxn>
                <a:cxn ang="0">
                  <a:pos x="1104" y="2010"/>
                </a:cxn>
                <a:cxn ang="0">
                  <a:pos x="894" y="1956"/>
                </a:cxn>
                <a:cxn ang="0">
                  <a:pos x="702" y="1908"/>
                </a:cxn>
                <a:cxn ang="0">
                  <a:pos x="528" y="1860"/>
                </a:cxn>
                <a:cxn ang="0">
                  <a:pos x="378" y="1818"/>
                </a:cxn>
                <a:cxn ang="0">
                  <a:pos x="246" y="1782"/>
                </a:cxn>
                <a:cxn ang="0">
                  <a:pos x="144" y="1752"/>
                </a:cxn>
                <a:cxn ang="0">
                  <a:pos x="66" y="1728"/>
                </a:cxn>
                <a:cxn ang="0">
                  <a:pos x="18" y="1716"/>
                </a:cxn>
                <a:cxn ang="0">
                  <a:pos x="0" y="1710"/>
                </a:cxn>
                <a:cxn ang="0">
                  <a:pos x="3744" y="0"/>
                </a:cxn>
              </a:cxnLst>
              <a:rect l="0" t="0" r="r" b="b"/>
              <a:pathLst>
                <a:path w="4458" h="2592">
                  <a:moveTo>
                    <a:pt x="3744" y="0"/>
                  </a:moveTo>
                  <a:lnTo>
                    <a:pt x="3924" y="258"/>
                  </a:lnTo>
                  <a:lnTo>
                    <a:pt x="4080" y="534"/>
                  </a:lnTo>
                  <a:lnTo>
                    <a:pt x="4212" y="828"/>
                  </a:lnTo>
                  <a:lnTo>
                    <a:pt x="4320" y="1128"/>
                  </a:lnTo>
                  <a:lnTo>
                    <a:pt x="4398" y="1446"/>
                  </a:lnTo>
                  <a:lnTo>
                    <a:pt x="4440" y="1770"/>
                  </a:lnTo>
                  <a:lnTo>
                    <a:pt x="4458" y="2106"/>
                  </a:lnTo>
                  <a:lnTo>
                    <a:pt x="4446" y="2352"/>
                  </a:lnTo>
                  <a:lnTo>
                    <a:pt x="4422" y="2592"/>
                  </a:lnTo>
                  <a:lnTo>
                    <a:pt x="4230" y="2586"/>
                  </a:lnTo>
                  <a:lnTo>
                    <a:pt x="4014" y="2574"/>
                  </a:lnTo>
                  <a:lnTo>
                    <a:pt x="3792" y="2550"/>
                  </a:lnTo>
                  <a:lnTo>
                    <a:pt x="3558" y="2520"/>
                  </a:lnTo>
                  <a:lnTo>
                    <a:pt x="3318" y="2484"/>
                  </a:lnTo>
                  <a:lnTo>
                    <a:pt x="3066" y="2442"/>
                  </a:lnTo>
                  <a:lnTo>
                    <a:pt x="2814" y="2394"/>
                  </a:lnTo>
                  <a:lnTo>
                    <a:pt x="2556" y="2346"/>
                  </a:lnTo>
                  <a:lnTo>
                    <a:pt x="2298" y="2292"/>
                  </a:lnTo>
                  <a:lnTo>
                    <a:pt x="2046" y="2238"/>
                  </a:lnTo>
                  <a:lnTo>
                    <a:pt x="1800" y="2178"/>
                  </a:lnTo>
                  <a:lnTo>
                    <a:pt x="1554" y="2124"/>
                  </a:lnTo>
                  <a:lnTo>
                    <a:pt x="1326" y="2064"/>
                  </a:lnTo>
                  <a:lnTo>
                    <a:pt x="1104" y="2010"/>
                  </a:lnTo>
                  <a:lnTo>
                    <a:pt x="894" y="1956"/>
                  </a:lnTo>
                  <a:lnTo>
                    <a:pt x="702" y="1908"/>
                  </a:lnTo>
                  <a:lnTo>
                    <a:pt x="528" y="1860"/>
                  </a:lnTo>
                  <a:lnTo>
                    <a:pt x="378" y="1818"/>
                  </a:lnTo>
                  <a:lnTo>
                    <a:pt x="246" y="1782"/>
                  </a:lnTo>
                  <a:lnTo>
                    <a:pt x="144" y="1752"/>
                  </a:lnTo>
                  <a:lnTo>
                    <a:pt x="66" y="1728"/>
                  </a:lnTo>
                  <a:lnTo>
                    <a:pt x="18" y="1716"/>
                  </a:lnTo>
                  <a:lnTo>
                    <a:pt x="0" y="1710"/>
                  </a:lnTo>
                  <a:lnTo>
                    <a:pt x="3744" y="0"/>
                  </a:lnTo>
                  <a:close/>
                </a:path>
              </a:pathLst>
            </a:custGeom>
            <a:gradFill>
              <a:gsLst>
                <a:gs pos="1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6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126757" y="1474675"/>
              <a:ext cx="264799" cy="330057"/>
            </a:xfrm>
            <a:custGeom>
              <a:avLst/>
              <a:gdLst/>
              <a:ahLst/>
              <a:cxnLst>
                <a:cxn ang="0">
                  <a:pos x="1128" y="396"/>
                </a:cxn>
                <a:cxn ang="0">
                  <a:pos x="1104" y="456"/>
                </a:cxn>
                <a:cxn ang="0">
                  <a:pos x="1074" y="522"/>
                </a:cxn>
                <a:cxn ang="0">
                  <a:pos x="1050" y="552"/>
                </a:cxn>
                <a:cxn ang="0">
                  <a:pos x="1026" y="606"/>
                </a:cxn>
                <a:cxn ang="0">
                  <a:pos x="996" y="636"/>
                </a:cxn>
                <a:cxn ang="0">
                  <a:pos x="978" y="684"/>
                </a:cxn>
                <a:cxn ang="0">
                  <a:pos x="954" y="726"/>
                </a:cxn>
                <a:cxn ang="0">
                  <a:pos x="924" y="804"/>
                </a:cxn>
                <a:cxn ang="0">
                  <a:pos x="894" y="870"/>
                </a:cxn>
                <a:cxn ang="0">
                  <a:pos x="876" y="960"/>
                </a:cxn>
                <a:cxn ang="0">
                  <a:pos x="834" y="1008"/>
                </a:cxn>
                <a:cxn ang="0">
                  <a:pos x="792" y="1086"/>
                </a:cxn>
                <a:cxn ang="0">
                  <a:pos x="696" y="1254"/>
                </a:cxn>
                <a:cxn ang="0">
                  <a:pos x="642" y="1308"/>
                </a:cxn>
                <a:cxn ang="0">
                  <a:pos x="576" y="1344"/>
                </a:cxn>
                <a:cxn ang="0">
                  <a:pos x="510" y="1410"/>
                </a:cxn>
                <a:cxn ang="0">
                  <a:pos x="438" y="1440"/>
                </a:cxn>
                <a:cxn ang="0">
                  <a:pos x="114" y="1542"/>
                </a:cxn>
                <a:cxn ang="0">
                  <a:pos x="12" y="1554"/>
                </a:cxn>
                <a:cxn ang="0">
                  <a:pos x="48" y="1494"/>
                </a:cxn>
                <a:cxn ang="0">
                  <a:pos x="78" y="1500"/>
                </a:cxn>
                <a:cxn ang="0">
                  <a:pos x="156" y="1476"/>
                </a:cxn>
                <a:cxn ang="0">
                  <a:pos x="186" y="1428"/>
                </a:cxn>
                <a:cxn ang="0">
                  <a:pos x="240" y="1398"/>
                </a:cxn>
                <a:cxn ang="0">
                  <a:pos x="276" y="1356"/>
                </a:cxn>
                <a:cxn ang="0">
                  <a:pos x="288" y="1308"/>
                </a:cxn>
                <a:cxn ang="0">
                  <a:pos x="276" y="1254"/>
                </a:cxn>
                <a:cxn ang="0">
                  <a:pos x="306" y="1170"/>
                </a:cxn>
                <a:cxn ang="0">
                  <a:pos x="354" y="1116"/>
                </a:cxn>
                <a:cxn ang="0">
                  <a:pos x="402" y="1032"/>
                </a:cxn>
                <a:cxn ang="0">
                  <a:pos x="408" y="984"/>
                </a:cxn>
                <a:cxn ang="0">
                  <a:pos x="426" y="966"/>
                </a:cxn>
                <a:cxn ang="0">
                  <a:pos x="468" y="912"/>
                </a:cxn>
                <a:cxn ang="0">
                  <a:pos x="510" y="864"/>
                </a:cxn>
                <a:cxn ang="0">
                  <a:pos x="546" y="810"/>
                </a:cxn>
                <a:cxn ang="0">
                  <a:pos x="618" y="714"/>
                </a:cxn>
                <a:cxn ang="0">
                  <a:pos x="648" y="666"/>
                </a:cxn>
                <a:cxn ang="0">
                  <a:pos x="684" y="624"/>
                </a:cxn>
                <a:cxn ang="0">
                  <a:pos x="726" y="564"/>
                </a:cxn>
                <a:cxn ang="0">
                  <a:pos x="774" y="534"/>
                </a:cxn>
                <a:cxn ang="0">
                  <a:pos x="804" y="498"/>
                </a:cxn>
                <a:cxn ang="0">
                  <a:pos x="852" y="456"/>
                </a:cxn>
                <a:cxn ang="0">
                  <a:pos x="888" y="402"/>
                </a:cxn>
                <a:cxn ang="0">
                  <a:pos x="876" y="336"/>
                </a:cxn>
                <a:cxn ang="0">
                  <a:pos x="978" y="264"/>
                </a:cxn>
                <a:cxn ang="0">
                  <a:pos x="1032" y="222"/>
                </a:cxn>
                <a:cxn ang="0">
                  <a:pos x="1080" y="180"/>
                </a:cxn>
                <a:cxn ang="0">
                  <a:pos x="1140" y="138"/>
                </a:cxn>
                <a:cxn ang="0">
                  <a:pos x="1170" y="132"/>
                </a:cxn>
                <a:cxn ang="0">
                  <a:pos x="1218" y="30"/>
                </a:cxn>
                <a:cxn ang="0">
                  <a:pos x="1260" y="18"/>
                </a:cxn>
                <a:cxn ang="0">
                  <a:pos x="1260" y="0"/>
                </a:cxn>
              </a:cxnLst>
              <a:rect l="0" t="0" r="r" b="b"/>
              <a:pathLst>
                <a:path w="1266" h="1578">
                  <a:moveTo>
                    <a:pt x="1254" y="18"/>
                  </a:moveTo>
                  <a:lnTo>
                    <a:pt x="1260" y="18"/>
                  </a:lnTo>
                  <a:lnTo>
                    <a:pt x="1146" y="366"/>
                  </a:lnTo>
                  <a:lnTo>
                    <a:pt x="1128" y="384"/>
                  </a:lnTo>
                  <a:lnTo>
                    <a:pt x="1128" y="396"/>
                  </a:lnTo>
                  <a:lnTo>
                    <a:pt x="1134" y="402"/>
                  </a:lnTo>
                  <a:lnTo>
                    <a:pt x="1134" y="414"/>
                  </a:lnTo>
                  <a:lnTo>
                    <a:pt x="1128" y="420"/>
                  </a:lnTo>
                  <a:lnTo>
                    <a:pt x="1116" y="444"/>
                  </a:lnTo>
                  <a:lnTo>
                    <a:pt x="1104" y="456"/>
                  </a:lnTo>
                  <a:lnTo>
                    <a:pt x="1104" y="492"/>
                  </a:lnTo>
                  <a:lnTo>
                    <a:pt x="1092" y="504"/>
                  </a:lnTo>
                  <a:lnTo>
                    <a:pt x="1080" y="504"/>
                  </a:lnTo>
                  <a:lnTo>
                    <a:pt x="1074" y="510"/>
                  </a:lnTo>
                  <a:lnTo>
                    <a:pt x="1074" y="522"/>
                  </a:lnTo>
                  <a:lnTo>
                    <a:pt x="1062" y="534"/>
                  </a:lnTo>
                  <a:lnTo>
                    <a:pt x="1062" y="540"/>
                  </a:lnTo>
                  <a:lnTo>
                    <a:pt x="1056" y="540"/>
                  </a:lnTo>
                  <a:lnTo>
                    <a:pt x="1056" y="552"/>
                  </a:lnTo>
                  <a:lnTo>
                    <a:pt x="1050" y="552"/>
                  </a:lnTo>
                  <a:lnTo>
                    <a:pt x="1050" y="564"/>
                  </a:lnTo>
                  <a:lnTo>
                    <a:pt x="1044" y="582"/>
                  </a:lnTo>
                  <a:lnTo>
                    <a:pt x="1038" y="588"/>
                  </a:lnTo>
                  <a:lnTo>
                    <a:pt x="1032" y="600"/>
                  </a:lnTo>
                  <a:lnTo>
                    <a:pt x="1026" y="606"/>
                  </a:lnTo>
                  <a:lnTo>
                    <a:pt x="1026" y="612"/>
                  </a:lnTo>
                  <a:lnTo>
                    <a:pt x="1020" y="618"/>
                  </a:lnTo>
                  <a:lnTo>
                    <a:pt x="1002" y="618"/>
                  </a:lnTo>
                  <a:lnTo>
                    <a:pt x="1002" y="624"/>
                  </a:lnTo>
                  <a:lnTo>
                    <a:pt x="996" y="636"/>
                  </a:lnTo>
                  <a:lnTo>
                    <a:pt x="996" y="648"/>
                  </a:lnTo>
                  <a:lnTo>
                    <a:pt x="990" y="654"/>
                  </a:lnTo>
                  <a:lnTo>
                    <a:pt x="984" y="654"/>
                  </a:lnTo>
                  <a:lnTo>
                    <a:pt x="978" y="660"/>
                  </a:lnTo>
                  <a:lnTo>
                    <a:pt x="978" y="684"/>
                  </a:lnTo>
                  <a:lnTo>
                    <a:pt x="984" y="690"/>
                  </a:lnTo>
                  <a:lnTo>
                    <a:pt x="984" y="696"/>
                  </a:lnTo>
                  <a:lnTo>
                    <a:pt x="978" y="696"/>
                  </a:lnTo>
                  <a:lnTo>
                    <a:pt x="960" y="714"/>
                  </a:lnTo>
                  <a:lnTo>
                    <a:pt x="954" y="726"/>
                  </a:lnTo>
                  <a:lnTo>
                    <a:pt x="948" y="732"/>
                  </a:lnTo>
                  <a:lnTo>
                    <a:pt x="948" y="756"/>
                  </a:lnTo>
                  <a:lnTo>
                    <a:pt x="942" y="768"/>
                  </a:lnTo>
                  <a:lnTo>
                    <a:pt x="942" y="780"/>
                  </a:lnTo>
                  <a:lnTo>
                    <a:pt x="924" y="804"/>
                  </a:lnTo>
                  <a:lnTo>
                    <a:pt x="924" y="822"/>
                  </a:lnTo>
                  <a:lnTo>
                    <a:pt x="918" y="834"/>
                  </a:lnTo>
                  <a:lnTo>
                    <a:pt x="900" y="852"/>
                  </a:lnTo>
                  <a:lnTo>
                    <a:pt x="900" y="858"/>
                  </a:lnTo>
                  <a:lnTo>
                    <a:pt x="894" y="870"/>
                  </a:lnTo>
                  <a:lnTo>
                    <a:pt x="894" y="930"/>
                  </a:lnTo>
                  <a:lnTo>
                    <a:pt x="888" y="936"/>
                  </a:lnTo>
                  <a:lnTo>
                    <a:pt x="882" y="948"/>
                  </a:lnTo>
                  <a:lnTo>
                    <a:pt x="882" y="954"/>
                  </a:lnTo>
                  <a:lnTo>
                    <a:pt x="876" y="960"/>
                  </a:lnTo>
                  <a:lnTo>
                    <a:pt x="876" y="966"/>
                  </a:lnTo>
                  <a:lnTo>
                    <a:pt x="870" y="966"/>
                  </a:lnTo>
                  <a:lnTo>
                    <a:pt x="852" y="984"/>
                  </a:lnTo>
                  <a:lnTo>
                    <a:pt x="846" y="996"/>
                  </a:lnTo>
                  <a:lnTo>
                    <a:pt x="834" y="1008"/>
                  </a:lnTo>
                  <a:lnTo>
                    <a:pt x="828" y="1026"/>
                  </a:lnTo>
                  <a:lnTo>
                    <a:pt x="822" y="1038"/>
                  </a:lnTo>
                  <a:lnTo>
                    <a:pt x="816" y="1044"/>
                  </a:lnTo>
                  <a:lnTo>
                    <a:pt x="810" y="1056"/>
                  </a:lnTo>
                  <a:lnTo>
                    <a:pt x="792" y="1086"/>
                  </a:lnTo>
                  <a:lnTo>
                    <a:pt x="768" y="1128"/>
                  </a:lnTo>
                  <a:lnTo>
                    <a:pt x="744" y="1176"/>
                  </a:lnTo>
                  <a:lnTo>
                    <a:pt x="720" y="1212"/>
                  </a:lnTo>
                  <a:lnTo>
                    <a:pt x="702" y="1242"/>
                  </a:lnTo>
                  <a:lnTo>
                    <a:pt x="696" y="1254"/>
                  </a:lnTo>
                  <a:lnTo>
                    <a:pt x="696" y="1278"/>
                  </a:lnTo>
                  <a:lnTo>
                    <a:pt x="666" y="1278"/>
                  </a:lnTo>
                  <a:lnTo>
                    <a:pt x="660" y="1284"/>
                  </a:lnTo>
                  <a:lnTo>
                    <a:pt x="654" y="1296"/>
                  </a:lnTo>
                  <a:lnTo>
                    <a:pt x="642" y="1308"/>
                  </a:lnTo>
                  <a:lnTo>
                    <a:pt x="606" y="1314"/>
                  </a:lnTo>
                  <a:lnTo>
                    <a:pt x="600" y="1320"/>
                  </a:lnTo>
                  <a:lnTo>
                    <a:pt x="600" y="1332"/>
                  </a:lnTo>
                  <a:lnTo>
                    <a:pt x="588" y="1344"/>
                  </a:lnTo>
                  <a:lnTo>
                    <a:pt x="576" y="1344"/>
                  </a:lnTo>
                  <a:lnTo>
                    <a:pt x="570" y="1350"/>
                  </a:lnTo>
                  <a:lnTo>
                    <a:pt x="558" y="1356"/>
                  </a:lnTo>
                  <a:lnTo>
                    <a:pt x="552" y="1362"/>
                  </a:lnTo>
                  <a:lnTo>
                    <a:pt x="534" y="1362"/>
                  </a:lnTo>
                  <a:lnTo>
                    <a:pt x="510" y="1410"/>
                  </a:lnTo>
                  <a:lnTo>
                    <a:pt x="504" y="1410"/>
                  </a:lnTo>
                  <a:lnTo>
                    <a:pt x="456" y="1434"/>
                  </a:lnTo>
                  <a:lnTo>
                    <a:pt x="450" y="1434"/>
                  </a:lnTo>
                  <a:lnTo>
                    <a:pt x="444" y="1440"/>
                  </a:lnTo>
                  <a:lnTo>
                    <a:pt x="438" y="1440"/>
                  </a:lnTo>
                  <a:lnTo>
                    <a:pt x="426" y="1446"/>
                  </a:lnTo>
                  <a:lnTo>
                    <a:pt x="396" y="1458"/>
                  </a:lnTo>
                  <a:lnTo>
                    <a:pt x="342" y="1476"/>
                  </a:lnTo>
                  <a:lnTo>
                    <a:pt x="270" y="1494"/>
                  </a:lnTo>
                  <a:lnTo>
                    <a:pt x="114" y="1542"/>
                  </a:lnTo>
                  <a:lnTo>
                    <a:pt x="48" y="1566"/>
                  </a:lnTo>
                  <a:lnTo>
                    <a:pt x="0" y="1578"/>
                  </a:lnTo>
                  <a:lnTo>
                    <a:pt x="6" y="1566"/>
                  </a:lnTo>
                  <a:lnTo>
                    <a:pt x="12" y="1560"/>
                  </a:lnTo>
                  <a:lnTo>
                    <a:pt x="12" y="1554"/>
                  </a:lnTo>
                  <a:lnTo>
                    <a:pt x="6" y="1554"/>
                  </a:lnTo>
                  <a:lnTo>
                    <a:pt x="12" y="1530"/>
                  </a:lnTo>
                  <a:lnTo>
                    <a:pt x="24" y="1512"/>
                  </a:lnTo>
                  <a:lnTo>
                    <a:pt x="30" y="1512"/>
                  </a:lnTo>
                  <a:lnTo>
                    <a:pt x="48" y="1494"/>
                  </a:lnTo>
                  <a:lnTo>
                    <a:pt x="60" y="1494"/>
                  </a:lnTo>
                  <a:lnTo>
                    <a:pt x="66" y="1500"/>
                  </a:lnTo>
                  <a:lnTo>
                    <a:pt x="72" y="1500"/>
                  </a:lnTo>
                  <a:lnTo>
                    <a:pt x="72" y="1506"/>
                  </a:lnTo>
                  <a:lnTo>
                    <a:pt x="78" y="1500"/>
                  </a:lnTo>
                  <a:lnTo>
                    <a:pt x="90" y="1494"/>
                  </a:lnTo>
                  <a:lnTo>
                    <a:pt x="102" y="1482"/>
                  </a:lnTo>
                  <a:lnTo>
                    <a:pt x="108" y="1482"/>
                  </a:lnTo>
                  <a:lnTo>
                    <a:pt x="126" y="1476"/>
                  </a:lnTo>
                  <a:lnTo>
                    <a:pt x="156" y="1476"/>
                  </a:lnTo>
                  <a:lnTo>
                    <a:pt x="156" y="1458"/>
                  </a:lnTo>
                  <a:lnTo>
                    <a:pt x="162" y="1458"/>
                  </a:lnTo>
                  <a:lnTo>
                    <a:pt x="168" y="1452"/>
                  </a:lnTo>
                  <a:lnTo>
                    <a:pt x="174" y="1440"/>
                  </a:lnTo>
                  <a:lnTo>
                    <a:pt x="186" y="1428"/>
                  </a:lnTo>
                  <a:lnTo>
                    <a:pt x="192" y="1416"/>
                  </a:lnTo>
                  <a:lnTo>
                    <a:pt x="198" y="1410"/>
                  </a:lnTo>
                  <a:lnTo>
                    <a:pt x="198" y="1404"/>
                  </a:lnTo>
                  <a:lnTo>
                    <a:pt x="234" y="1404"/>
                  </a:lnTo>
                  <a:lnTo>
                    <a:pt x="240" y="1398"/>
                  </a:lnTo>
                  <a:lnTo>
                    <a:pt x="246" y="1398"/>
                  </a:lnTo>
                  <a:lnTo>
                    <a:pt x="258" y="1386"/>
                  </a:lnTo>
                  <a:lnTo>
                    <a:pt x="258" y="1380"/>
                  </a:lnTo>
                  <a:lnTo>
                    <a:pt x="276" y="1362"/>
                  </a:lnTo>
                  <a:lnTo>
                    <a:pt x="276" y="1356"/>
                  </a:lnTo>
                  <a:lnTo>
                    <a:pt x="270" y="1344"/>
                  </a:lnTo>
                  <a:lnTo>
                    <a:pt x="270" y="1332"/>
                  </a:lnTo>
                  <a:lnTo>
                    <a:pt x="276" y="1326"/>
                  </a:lnTo>
                  <a:lnTo>
                    <a:pt x="282" y="1314"/>
                  </a:lnTo>
                  <a:lnTo>
                    <a:pt x="288" y="1308"/>
                  </a:lnTo>
                  <a:lnTo>
                    <a:pt x="288" y="1290"/>
                  </a:lnTo>
                  <a:lnTo>
                    <a:pt x="282" y="1284"/>
                  </a:lnTo>
                  <a:lnTo>
                    <a:pt x="282" y="1278"/>
                  </a:lnTo>
                  <a:lnTo>
                    <a:pt x="276" y="1266"/>
                  </a:lnTo>
                  <a:lnTo>
                    <a:pt x="276" y="1254"/>
                  </a:lnTo>
                  <a:lnTo>
                    <a:pt x="288" y="1242"/>
                  </a:lnTo>
                  <a:lnTo>
                    <a:pt x="300" y="1242"/>
                  </a:lnTo>
                  <a:lnTo>
                    <a:pt x="300" y="1224"/>
                  </a:lnTo>
                  <a:lnTo>
                    <a:pt x="306" y="1212"/>
                  </a:lnTo>
                  <a:lnTo>
                    <a:pt x="306" y="1170"/>
                  </a:lnTo>
                  <a:lnTo>
                    <a:pt x="300" y="1158"/>
                  </a:lnTo>
                  <a:lnTo>
                    <a:pt x="312" y="1146"/>
                  </a:lnTo>
                  <a:lnTo>
                    <a:pt x="330" y="1134"/>
                  </a:lnTo>
                  <a:lnTo>
                    <a:pt x="342" y="1128"/>
                  </a:lnTo>
                  <a:lnTo>
                    <a:pt x="354" y="1116"/>
                  </a:lnTo>
                  <a:lnTo>
                    <a:pt x="354" y="1104"/>
                  </a:lnTo>
                  <a:lnTo>
                    <a:pt x="360" y="1092"/>
                  </a:lnTo>
                  <a:lnTo>
                    <a:pt x="360" y="1080"/>
                  </a:lnTo>
                  <a:lnTo>
                    <a:pt x="366" y="1068"/>
                  </a:lnTo>
                  <a:lnTo>
                    <a:pt x="402" y="1032"/>
                  </a:lnTo>
                  <a:lnTo>
                    <a:pt x="390" y="1020"/>
                  </a:lnTo>
                  <a:lnTo>
                    <a:pt x="390" y="1008"/>
                  </a:lnTo>
                  <a:lnTo>
                    <a:pt x="396" y="1002"/>
                  </a:lnTo>
                  <a:lnTo>
                    <a:pt x="402" y="990"/>
                  </a:lnTo>
                  <a:lnTo>
                    <a:pt x="408" y="984"/>
                  </a:lnTo>
                  <a:lnTo>
                    <a:pt x="414" y="984"/>
                  </a:lnTo>
                  <a:lnTo>
                    <a:pt x="420" y="978"/>
                  </a:lnTo>
                  <a:lnTo>
                    <a:pt x="420" y="972"/>
                  </a:lnTo>
                  <a:lnTo>
                    <a:pt x="426" y="972"/>
                  </a:lnTo>
                  <a:lnTo>
                    <a:pt x="426" y="966"/>
                  </a:lnTo>
                  <a:lnTo>
                    <a:pt x="432" y="960"/>
                  </a:lnTo>
                  <a:lnTo>
                    <a:pt x="444" y="936"/>
                  </a:lnTo>
                  <a:lnTo>
                    <a:pt x="444" y="924"/>
                  </a:lnTo>
                  <a:lnTo>
                    <a:pt x="456" y="924"/>
                  </a:lnTo>
                  <a:lnTo>
                    <a:pt x="468" y="912"/>
                  </a:lnTo>
                  <a:lnTo>
                    <a:pt x="486" y="912"/>
                  </a:lnTo>
                  <a:lnTo>
                    <a:pt x="498" y="900"/>
                  </a:lnTo>
                  <a:lnTo>
                    <a:pt x="498" y="888"/>
                  </a:lnTo>
                  <a:lnTo>
                    <a:pt x="492" y="882"/>
                  </a:lnTo>
                  <a:lnTo>
                    <a:pt x="510" y="864"/>
                  </a:lnTo>
                  <a:lnTo>
                    <a:pt x="516" y="852"/>
                  </a:lnTo>
                  <a:lnTo>
                    <a:pt x="516" y="834"/>
                  </a:lnTo>
                  <a:lnTo>
                    <a:pt x="522" y="828"/>
                  </a:lnTo>
                  <a:lnTo>
                    <a:pt x="528" y="828"/>
                  </a:lnTo>
                  <a:lnTo>
                    <a:pt x="546" y="810"/>
                  </a:lnTo>
                  <a:lnTo>
                    <a:pt x="564" y="774"/>
                  </a:lnTo>
                  <a:lnTo>
                    <a:pt x="570" y="768"/>
                  </a:lnTo>
                  <a:lnTo>
                    <a:pt x="570" y="726"/>
                  </a:lnTo>
                  <a:lnTo>
                    <a:pt x="582" y="714"/>
                  </a:lnTo>
                  <a:lnTo>
                    <a:pt x="618" y="714"/>
                  </a:lnTo>
                  <a:lnTo>
                    <a:pt x="624" y="708"/>
                  </a:lnTo>
                  <a:lnTo>
                    <a:pt x="624" y="678"/>
                  </a:lnTo>
                  <a:lnTo>
                    <a:pt x="630" y="678"/>
                  </a:lnTo>
                  <a:lnTo>
                    <a:pt x="642" y="666"/>
                  </a:lnTo>
                  <a:lnTo>
                    <a:pt x="648" y="666"/>
                  </a:lnTo>
                  <a:lnTo>
                    <a:pt x="654" y="660"/>
                  </a:lnTo>
                  <a:lnTo>
                    <a:pt x="666" y="654"/>
                  </a:lnTo>
                  <a:lnTo>
                    <a:pt x="672" y="642"/>
                  </a:lnTo>
                  <a:lnTo>
                    <a:pt x="684" y="630"/>
                  </a:lnTo>
                  <a:lnTo>
                    <a:pt x="684" y="624"/>
                  </a:lnTo>
                  <a:lnTo>
                    <a:pt x="690" y="624"/>
                  </a:lnTo>
                  <a:lnTo>
                    <a:pt x="726" y="606"/>
                  </a:lnTo>
                  <a:lnTo>
                    <a:pt x="738" y="606"/>
                  </a:lnTo>
                  <a:lnTo>
                    <a:pt x="738" y="576"/>
                  </a:lnTo>
                  <a:lnTo>
                    <a:pt x="726" y="564"/>
                  </a:lnTo>
                  <a:lnTo>
                    <a:pt x="726" y="558"/>
                  </a:lnTo>
                  <a:lnTo>
                    <a:pt x="732" y="552"/>
                  </a:lnTo>
                  <a:lnTo>
                    <a:pt x="744" y="546"/>
                  </a:lnTo>
                  <a:lnTo>
                    <a:pt x="762" y="540"/>
                  </a:lnTo>
                  <a:lnTo>
                    <a:pt x="774" y="534"/>
                  </a:lnTo>
                  <a:lnTo>
                    <a:pt x="780" y="528"/>
                  </a:lnTo>
                  <a:lnTo>
                    <a:pt x="780" y="522"/>
                  </a:lnTo>
                  <a:lnTo>
                    <a:pt x="786" y="516"/>
                  </a:lnTo>
                  <a:lnTo>
                    <a:pt x="798" y="510"/>
                  </a:lnTo>
                  <a:lnTo>
                    <a:pt x="804" y="498"/>
                  </a:lnTo>
                  <a:lnTo>
                    <a:pt x="816" y="486"/>
                  </a:lnTo>
                  <a:lnTo>
                    <a:pt x="828" y="480"/>
                  </a:lnTo>
                  <a:lnTo>
                    <a:pt x="834" y="474"/>
                  </a:lnTo>
                  <a:lnTo>
                    <a:pt x="840" y="462"/>
                  </a:lnTo>
                  <a:lnTo>
                    <a:pt x="852" y="456"/>
                  </a:lnTo>
                  <a:lnTo>
                    <a:pt x="864" y="432"/>
                  </a:lnTo>
                  <a:lnTo>
                    <a:pt x="864" y="420"/>
                  </a:lnTo>
                  <a:lnTo>
                    <a:pt x="870" y="414"/>
                  </a:lnTo>
                  <a:lnTo>
                    <a:pt x="876" y="402"/>
                  </a:lnTo>
                  <a:lnTo>
                    <a:pt x="888" y="402"/>
                  </a:lnTo>
                  <a:lnTo>
                    <a:pt x="894" y="396"/>
                  </a:lnTo>
                  <a:lnTo>
                    <a:pt x="894" y="372"/>
                  </a:lnTo>
                  <a:lnTo>
                    <a:pt x="870" y="348"/>
                  </a:lnTo>
                  <a:lnTo>
                    <a:pt x="870" y="342"/>
                  </a:lnTo>
                  <a:lnTo>
                    <a:pt x="876" y="336"/>
                  </a:lnTo>
                  <a:lnTo>
                    <a:pt x="888" y="336"/>
                  </a:lnTo>
                  <a:lnTo>
                    <a:pt x="924" y="318"/>
                  </a:lnTo>
                  <a:lnTo>
                    <a:pt x="942" y="300"/>
                  </a:lnTo>
                  <a:lnTo>
                    <a:pt x="954" y="276"/>
                  </a:lnTo>
                  <a:lnTo>
                    <a:pt x="978" y="264"/>
                  </a:lnTo>
                  <a:lnTo>
                    <a:pt x="990" y="252"/>
                  </a:lnTo>
                  <a:lnTo>
                    <a:pt x="996" y="240"/>
                  </a:lnTo>
                  <a:lnTo>
                    <a:pt x="1008" y="234"/>
                  </a:lnTo>
                  <a:lnTo>
                    <a:pt x="1020" y="222"/>
                  </a:lnTo>
                  <a:lnTo>
                    <a:pt x="1032" y="222"/>
                  </a:lnTo>
                  <a:lnTo>
                    <a:pt x="1038" y="216"/>
                  </a:lnTo>
                  <a:lnTo>
                    <a:pt x="1050" y="216"/>
                  </a:lnTo>
                  <a:lnTo>
                    <a:pt x="1074" y="204"/>
                  </a:lnTo>
                  <a:lnTo>
                    <a:pt x="1080" y="192"/>
                  </a:lnTo>
                  <a:lnTo>
                    <a:pt x="1080" y="180"/>
                  </a:lnTo>
                  <a:lnTo>
                    <a:pt x="1086" y="174"/>
                  </a:lnTo>
                  <a:lnTo>
                    <a:pt x="1098" y="168"/>
                  </a:lnTo>
                  <a:lnTo>
                    <a:pt x="1122" y="144"/>
                  </a:lnTo>
                  <a:lnTo>
                    <a:pt x="1134" y="138"/>
                  </a:lnTo>
                  <a:lnTo>
                    <a:pt x="1140" y="138"/>
                  </a:lnTo>
                  <a:lnTo>
                    <a:pt x="1152" y="144"/>
                  </a:lnTo>
                  <a:lnTo>
                    <a:pt x="1158" y="150"/>
                  </a:lnTo>
                  <a:lnTo>
                    <a:pt x="1164" y="150"/>
                  </a:lnTo>
                  <a:lnTo>
                    <a:pt x="1164" y="144"/>
                  </a:lnTo>
                  <a:lnTo>
                    <a:pt x="1170" y="132"/>
                  </a:lnTo>
                  <a:lnTo>
                    <a:pt x="1188" y="78"/>
                  </a:lnTo>
                  <a:lnTo>
                    <a:pt x="1188" y="66"/>
                  </a:lnTo>
                  <a:lnTo>
                    <a:pt x="1182" y="60"/>
                  </a:lnTo>
                  <a:lnTo>
                    <a:pt x="1200" y="42"/>
                  </a:lnTo>
                  <a:lnTo>
                    <a:pt x="1218" y="30"/>
                  </a:lnTo>
                  <a:lnTo>
                    <a:pt x="1230" y="24"/>
                  </a:lnTo>
                  <a:lnTo>
                    <a:pt x="1242" y="24"/>
                  </a:lnTo>
                  <a:lnTo>
                    <a:pt x="1254" y="18"/>
                  </a:lnTo>
                  <a:close/>
                  <a:moveTo>
                    <a:pt x="1260" y="12"/>
                  </a:moveTo>
                  <a:lnTo>
                    <a:pt x="1260" y="18"/>
                  </a:lnTo>
                  <a:lnTo>
                    <a:pt x="1260" y="12"/>
                  </a:lnTo>
                  <a:close/>
                  <a:moveTo>
                    <a:pt x="1260" y="0"/>
                  </a:moveTo>
                  <a:lnTo>
                    <a:pt x="1266" y="0"/>
                  </a:lnTo>
                  <a:lnTo>
                    <a:pt x="1260" y="6"/>
                  </a:lnTo>
                  <a:lnTo>
                    <a:pt x="1260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476063" y="3147552"/>
              <a:ext cx="505753" cy="276094"/>
            </a:xfrm>
            <a:custGeom>
              <a:avLst/>
              <a:gdLst/>
              <a:ahLst/>
              <a:cxnLst>
                <a:cxn ang="0">
                  <a:pos x="168" y="42"/>
                </a:cxn>
                <a:cxn ang="0">
                  <a:pos x="324" y="90"/>
                </a:cxn>
                <a:cxn ang="0">
                  <a:pos x="414" y="126"/>
                </a:cxn>
                <a:cxn ang="0">
                  <a:pos x="522" y="150"/>
                </a:cxn>
                <a:cxn ang="0">
                  <a:pos x="600" y="168"/>
                </a:cxn>
                <a:cxn ang="0">
                  <a:pos x="660" y="222"/>
                </a:cxn>
                <a:cxn ang="0">
                  <a:pos x="846" y="360"/>
                </a:cxn>
                <a:cxn ang="0">
                  <a:pos x="1020" y="492"/>
                </a:cxn>
                <a:cxn ang="0">
                  <a:pos x="1098" y="546"/>
                </a:cxn>
                <a:cxn ang="0">
                  <a:pos x="1182" y="594"/>
                </a:cxn>
                <a:cxn ang="0">
                  <a:pos x="1254" y="636"/>
                </a:cxn>
                <a:cxn ang="0">
                  <a:pos x="1368" y="678"/>
                </a:cxn>
                <a:cxn ang="0">
                  <a:pos x="1452" y="696"/>
                </a:cxn>
                <a:cxn ang="0">
                  <a:pos x="1680" y="852"/>
                </a:cxn>
                <a:cxn ang="0">
                  <a:pos x="1842" y="960"/>
                </a:cxn>
                <a:cxn ang="0">
                  <a:pos x="1944" y="1002"/>
                </a:cxn>
                <a:cxn ang="0">
                  <a:pos x="2034" y="1038"/>
                </a:cxn>
                <a:cxn ang="0">
                  <a:pos x="2118" y="1074"/>
                </a:cxn>
                <a:cxn ang="0">
                  <a:pos x="2208" y="1086"/>
                </a:cxn>
                <a:cxn ang="0">
                  <a:pos x="2304" y="1188"/>
                </a:cxn>
                <a:cxn ang="0">
                  <a:pos x="2376" y="1296"/>
                </a:cxn>
                <a:cxn ang="0">
                  <a:pos x="2310" y="1242"/>
                </a:cxn>
                <a:cxn ang="0">
                  <a:pos x="2256" y="1176"/>
                </a:cxn>
                <a:cxn ang="0">
                  <a:pos x="2166" y="1164"/>
                </a:cxn>
                <a:cxn ang="0">
                  <a:pos x="2094" y="1188"/>
                </a:cxn>
                <a:cxn ang="0">
                  <a:pos x="2046" y="1152"/>
                </a:cxn>
                <a:cxn ang="0">
                  <a:pos x="1914" y="1122"/>
                </a:cxn>
                <a:cxn ang="0">
                  <a:pos x="1830" y="1092"/>
                </a:cxn>
                <a:cxn ang="0">
                  <a:pos x="1764" y="1044"/>
                </a:cxn>
                <a:cxn ang="0">
                  <a:pos x="1698" y="1050"/>
                </a:cxn>
                <a:cxn ang="0">
                  <a:pos x="1656" y="1014"/>
                </a:cxn>
                <a:cxn ang="0">
                  <a:pos x="1596" y="990"/>
                </a:cxn>
                <a:cxn ang="0">
                  <a:pos x="1536" y="930"/>
                </a:cxn>
                <a:cxn ang="0">
                  <a:pos x="1422" y="882"/>
                </a:cxn>
                <a:cxn ang="0">
                  <a:pos x="1278" y="804"/>
                </a:cxn>
                <a:cxn ang="0">
                  <a:pos x="1188" y="750"/>
                </a:cxn>
                <a:cxn ang="0">
                  <a:pos x="1128" y="714"/>
                </a:cxn>
                <a:cxn ang="0">
                  <a:pos x="1032" y="684"/>
                </a:cxn>
                <a:cxn ang="0">
                  <a:pos x="978" y="612"/>
                </a:cxn>
                <a:cxn ang="0">
                  <a:pos x="858" y="540"/>
                </a:cxn>
                <a:cxn ang="0">
                  <a:pos x="798" y="516"/>
                </a:cxn>
                <a:cxn ang="0">
                  <a:pos x="738" y="510"/>
                </a:cxn>
                <a:cxn ang="0">
                  <a:pos x="702" y="516"/>
                </a:cxn>
                <a:cxn ang="0">
                  <a:pos x="666" y="462"/>
                </a:cxn>
                <a:cxn ang="0">
                  <a:pos x="570" y="396"/>
                </a:cxn>
                <a:cxn ang="0">
                  <a:pos x="486" y="300"/>
                </a:cxn>
                <a:cxn ang="0">
                  <a:pos x="426" y="264"/>
                </a:cxn>
                <a:cxn ang="0">
                  <a:pos x="414" y="210"/>
                </a:cxn>
                <a:cxn ang="0">
                  <a:pos x="282" y="180"/>
                </a:cxn>
                <a:cxn ang="0">
                  <a:pos x="228" y="144"/>
                </a:cxn>
                <a:cxn ang="0">
                  <a:pos x="192" y="102"/>
                </a:cxn>
                <a:cxn ang="0">
                  <a:pos x="126" y="84"/>
                </a:cxn>
                <a:cxn ang="0">
                  <a:pos x="60" y="42"/>
                </a:cxn>
              </a:cxnLst>
              <a:rect l="0" t="0" r="r" b="b"/>
              <a:pathLst>
                <a:path w="2418" h="1320">
                  <a:moveTo>
                    <a:pt x="0" y="0"/>
                  </a:moveTo>
                  <a:lnTo>
                    <a:pt x="36" y="12"/>
                  </a:lnTo>
                  <a:lnTo>
                    <a:pt x="78" y="24"/>
                  </a:lnTo>
                  <a:lnTo>
                    <a:pt x="102" y="30"/>
                  </a:lnTo>
                  <a:lnTo>
                    <a:pt x="156" y="30"/>
                  </a:lnTo>
                  <a:lnTo>
                    <a:pt x="168" y="42"/>
                  </a:lnTo>
                  <a:lnTo>
                    <a:pt x="180" y="60"/>
                  </a:lnTo>
                  <a:lnTo>
                    <a:pt x="192" y="72"/>
                  </a:lnTo>
                  <a:lnTo>
                    <a:pt x="204" y="78"/>
                  </a:lnTo>
                  <a:lnTo>
                    <a:pt x="222" y="84"/>
                  </a:lnTo>
                  <a:lnTo>
                    <a:pt x="276" y="84"/>
                  </a:lnTo>
                  <a:lnTo>
                    <a:pt x="324" y="90"/>
                  </a:lnTo>
                  <a:lnTo>
                    <a:pt x="336" y="96"/>
                  </a:lnTo>
                  <a:lnTo>
                    <a:pt x="354" y="114"/>
                  </a:lnTo>
                  <a:lnTo>
                    <a:pt x="366" y="114"/>
                  </a:lnTo>
                  <a:lnTo>
                    <a:pt x="378" y="120"/>
                  </a:lnTo>
                  <a:lnTo>
                    <a:pt x="396" y="120"/>
                  </a:lnTo>
                  <a:lnTo>
                    <a:pt x="414" y="126"/>
                  </a:lnTo>
                  <a:lnTo>
                    <a:pt x="432" y="126"/>
                  </a:lnTo>
                  <a:lnTo>
                    <a:pt x="444" y="132"/>
                  </a:lnTo>
                  <a:lnTo>
                    <a:pt x="462" y="132"/>
                  </a:lnTo>
                  <a:lnTo>
                    <a:pt x="486" y="144"/>
                  </a:lnTo>
                  <a:lnTo>
                    <a:pt x="504" y="150"/>
                  </a:lnTo>
                  <a:lnTo>
                    <a:pt x="522" y="150"/>
                  </a:lnTo>
                  <a:lnTo>
                    <a:pt x="534" y="144"/>
                  </a:lnTo>
                  <a:lnTo>
                    <a:pt x="546" y="144"/>
                  </a:lnTo>
                  <a:lnTo>
                    <a:pt x="570" y="168"/>
                  </a:lnTo>
                  <a:lnTo>
                    <a:pt x="582" y="174"/>
                  </a:lnTo>
                  <a:lnTo>
                    <a:pt x="594" y="174"/>
                  </a:lnTo>
                  <a:lnTo>
                    <a:pt x="600" y="168"/>
                  </a:lnTo>
                  <a:lnTo>
                    <a:pt x="606" y="174"/>
                  </a:lnTo>
                  <a:lnTo>
                    <a:pt x="612" y="174"/>
                  </a:lnTo>
                  <a:lnTo>
                    <a:pt x="636" y="198"/>
                  </a:lnTo>
                  <a:lnTo>
                    <a:pt x="642" y="210"/>
                  </a:lnTo>
                  <a:lnTo>
                    <a:pt x="648" y="210"/>
                  </a:lnTo>
                  <a:lnTo>
                    <a:pt x="660" y="222"/>
                  </a:lnTo>
                  <a:lnTo>
                    <a:pt x="672" y="228"/>
                  </a:lnTo>
                  <a:lnTo>
                    <a:pt x="678" y="234"/>
                  </a:lnTo>
                  <a:lnTo>
                    <a:pt x="702" y="252"/>
                  </a:lnTo>
                  <a:lnTo>
                    <a:pt x="738" y="282"/>
                  </a:lnTo>
                  <a:lnTo>
                    <a:pt x="792" y="318"/>
                  </a:lnTo>
                  <a:lnTo>
                    <a:pt x="846" y="360"/>
                  </a:lnTo>
                  <a:lnTo>
                    <a:pt x="900" y="408"/>
                  </a:lnTo>
                  <a:lnTo>
                    <a:pt x="948" y="444"/>
                  </a:lnTo>
                  <a:lnTo>
                    <a:pt x="984" y="474"/>
                  </a:lnTo>
                  <a:lnTo>
                    <a:pt x="1002" y="486"/>
                  </a:lnTo>
                  <a:lnTo>
                    <a:pt x="1008" y="492"/>
                  </a:lnTo>
                  <a:lnTo>
                    <a:pt x="1020" y="492"/>
                  </a:lnTo>
                  <a:lnTo>
                    <a:pt x="1044" y="504"/>
                  </a:lnTo>
                  <a:lnTo>
                    <a:pt x="1050" y="510"/>
                  </a:lnTo>
                  <a:lnTo>
                    <a:pt x="1062" y="516"/>
                  </a:lnTo>
                  <a:lnTo>
                    <a:pt x="1062" y="522"/>
                  </a:lnTo>
                  <a:lnTo>
                    <a:pt x="1074" y="534"/>
                  </a:lnTo>
                  <a:lnTo>
                    <a:pt x="1098" y="546"/>
                  </a:lnTo>
                  <a:lnTo>
                    <a:pt x="1128" y="546"/>
                  </a:lnTo>
                  <a:lnTo>
                    <a:pt x="1140" y="558"/>
                  </a:lnTo>
                  <a:lnTo>
                    <a:pt x="1140" y="570"/>
                  </a:lnTo>
                  <a:lnTo>
                    <a:pt x="1152" y="570"/>
                  </a:lnTo>
                  <a:lnTo>
                    <a:pt x="1164" y="582"/>
                  </a:lnTo>
                  <a:lnTo>
                    <a:pt x="1182" y="594"/>
                  </a:lnTo>
                  <a:lnTo>
                    <a:pt x="1194" y="606"/>
                  </a:lnTo>
                  <a:lnTo>
                    <a:pt x="1206" y="606"/>
                  </a:lnTo>
                  <a:lnTo>
                    <a:pt x="1218" y="618"/>
                  </a:lnTo>
                  <a:lnTo>
                    <a:pt x="1230" y="618"/>
                  </a:lnTo>
                  <a:lnTo>
                    <a:pt x="1242" y="624"/>
                  </a:lnTo>
                  <a:lnTo>
                    <a:pt x="1254" y="636"/>
                  </a:lnTo>
                  <a:lnTo>
                    <a:pt x="1314" y="636"/>
                  </a:lnTo>
                  <a:lnTo>
                    <a:pt x="1320" y="642"/>
                  </a:lnTo>
                  <a:lnTo>
                    <a:pt x="1332" y="666"/>
                  </a:lnTo>
                  <a:lnTo>
                    <a:pt x="1344" y="672"/>
                  </a:lnTo>
                  <a:lnTo>
                    <a:pt x="1356" y="672"/>
                  </a:lnTo>
                  <a:lnTo>
                    <a:pt x="1368" y="678"/>
                  </a:lnTo>
                  <a:lnTo>
                    <a:pt x="1380" y="678"/>
                  </a:lnTo>
                  <a:lnTo>
                    <a:pt x="1392" y="684"/>
                  </a:lnTo>
                  <a:lnTo>
                    <a:pt x="1404" y="684"/>
                  </a:lnTo>
                  <a:lnTo>
                    <a:pt x="1422" y="690"/>
                  </a:lnTo>
                  <a:lnTo>
                    <a:pt x="1440" y="690"/>
                  </a:lnTo>
                  <a:lnTo>
                    <a:pt x="1452" y="696"/>
                  </a:lnTo>
                  <a:lnTo>
                    <a:pt x="1464" y="696"/>
                  </a:lnTo>
                  <a:lnTo>
                    <a:pt x="1482" y="714"/>
                  </a:lnTo>
                  <a:lnTo>
                    <a:pt x="1518" y="744"/>
                  </a:lnTo>
                  <a:lnTo>
                    <a:pt x="1566" y="774"/>
                  </a:lnTo>
                  <a:lnTo>
                    <a:pt x="1620" y="816"/>
                  </a:lnTo>
                  <a:lnTo>
                    <a:pt x="1680" y="852"/>
                  </a:lnTo>
                  <a:lnTo>
                    <a:pt x="1740" y="894"/>
                  </a:lnTo>
                  <a:lnTo>
                    <a:pt x="1788" y="924"/>
                  </a:lnTo>
                  <a:lnTo>
                    <a:pt x="1818" y="948"/>
                  </a:lnTo>
                  <a:lnTo>
                    <a:pt x="1830" y="954"/>
                  </a:lnTo>
                  <a:lnTo>
                    <a:pt x="1836" y="954"/>
                  </a:lnTo>
                  <a:lnTo>
                    <a:pt x="1842" y="960"/>
                  </a:lnTo>
                  <a:lnTo>
                    <a:pt x="1866" y="972"/>
                  </a:lnTo>
                  <a:lnTo>
                    <a:pt x="1890" y="972"/>
                  </a:lnTo>
                  <a:lnTo>
                    <a:pt x="1902" y="978"/>
                  </a:lnTo>
                  <a:lnTo>
                    <a:pt x="1914" y="978"/>
                  </a:lnTo>
                  <a:lnTo>
                    <a:pt x="1926" y="984"/>
                  </a:lnTo>
                  <a:lnTo>
                    <a:pt x="1944" y="1002"/>
                  </a:lnTo>
                  <a:lnTo>
                    <a:pt x="1956" y="1008"/>
                  </a:lnTo>
                  <a:lnTo>
                    <a:pt x="1962" y="1014"/>
                  </a:lnTo>
                  <a:lnTo>
                    <a:pt x="1998" y="1026"/>
                  </a:lnTo>
                  <a:lnTo>
                    <a:pt x="2010" y="1032"/>
                  </a:lnTo>
                  <a:lnTo>
                    <a:pt x="2028" y="1032"/>
                  </a:lnTo>
                  <a:lnTo>
                    <a:pt x="2034" y="1038"/>
                  </a:lnTo>
                  <a:lnTo>
                    <a:pt x="2040" y="1038"/>
                  </a:lnTo>
                  <a:lnTo>
                    <a:pt x="2052" y="1044"/>
                  </a:lnTo>
                  <a:lnTo>
                    <a:pt x="2070" y="1050"/>
                  </a:lnTo>
                  <a:lnTo>
                    <a:pt x="2088" y="1062"/>
                  </a:lnTo>
                  <a:lnTo>
                    <a:pt x="2100" y="1068"/>
                  </a:lnTo>
                  <a:lnTo>
                    <a:pt x="2118" y="1074"/>
                  </a:lnTo>
                  <a:lnTo>
                    <a:pt x="2124" y="1080"/>
                  </a:lnTo>
                  <a:lnTo>
                    <a:pt x="2130" y="1080"/>
                  </a:lnTo>
                  <a:lnTo>
                    <a:pt x="2166" y="1074"/>
                  </a:lnTo>
                  <a:lnTo>
                    <a:pt x="2178" y="1074"/>
                  </a:lnTo>
                  <a:lnTo>
                    <a:pt x="2190" y="1080"/>
                  </a:lnTo>
                  <a:lnTo>
                    <a:pt x="2208" y="1086"/>
                  </a:lnTo>
                  <a:lnTo>
                    <a:pt x="2220" y="1092"/>
                  </a:lnTo>
                  <a:lnTo>
                    <a:pt x="2232" y="1110"/>
                  </a:lnTo>
                  <a:lnTo>
                    <a:pt x="2244" y="1134"/>
                  </a:lnTo>
                  <a:lnTo>
                    <a:pt x="2280" y="1158"/>
                  </a:lnTo>
                  <a:lnTo>
                    <a:pt x="2292" y="1170"/>
                  </a:lnTo>
                  <a:lnTo>
                    <a:pt x="2304" y="1188"/>
                  </a:lnTo>
                  <a:lnTo>
                    <a:pt x="2328" y="1212"/>
                  </a:lnTo>
                  <a:lnTo>
                    <a:pt x="2418" y="1320"/>
                  </a:lnTo>
                  <a:lnTo>
                    <a:pt x="2394" y="1320"/>
                  </a:lnTo>
                  <a:lnTo>
                    <a:pt x="2394" y="1308"/>
                  </a:lnTo>
                  <a:lnTo>
                    <a:pt x="2388" y="1302"/>
                  </a:lnTo>
                  <a:lnTo>
                    <a:pt x="2376" y="1296"/>
                  </a:lnTo>
                  <a:lnTo>
                    <a:pt x="2340" y="1284"/>
                  </a:lnTo>
                  <a:lnTo>
                    <a:pt x="2328" y="1278"/>
                  </a:lnTo>
                  <a:lnTo>
                    <a:pt x="2322" y="1272"/>
                  </a:lnTo>
                  <a:lnTo>
                    <a:pt x="2316" y="1272"/>
                  </a:lnTo>
                  <a:lnTo>
                    <a:pt x="2316" y="1260"/>
                  </a:lnTo>
                  <a:lnTo>
                    <a:pt x="2310" y="1242"/>
                  </a:lnTo>
                  <a:lnTo>
                    <a:pt x="2310" y="1212"/>
                  </a:lnTo>
                  <a:lnTo>
                    <a:pt x="2286" y="1200"/>
                  </a:lnTo>
                  <a:lnTo>
                    <a:pt x="2280" y="1194"/>
                  </a:lnTo>
                  <a:lnTo>
                    <a:pt x="2268" y="1194"/>
                  </a:lnTo>
                  <a:lnTo>
                    <a:pt x="2262" y="1182"/>
                  </a:lnTo>
                  <a:lnTo>
                    <a:pt x="2256" y="1176"/>
                  </a:lnTo>
                  <a:lnTo>
                    <a:pt x="2244" y="1182"/>
                  </a:lnTo>
                  <a:lnTo>
                    <a:pt x="2220" y="1182"/>
                  </a:lnTo>
                  <a:lnTo>
                    <a:pt x="2208" y="1188"/>
                  </a:lnTo>
                  <a:lnTo>
                    <a:pt x="2196" y="1176"/>
                  </a:lnTo>
                  <a:lnTo>
                    <a:pt x="2184" y="1170"/>
                  </a:lnTo>
                  <a:lnTo>
                    <a:pt x="2166" y="1164"/>
                  </a:lnTo>
                  <a:lnTo>
                    <a:pt x="2136" y="1164"/>
                  </a:lnTo>
                  <a:lnTo>
                    <a:pt x="2130" y="1170"/>
                  </a:lnTo>
                  <a:lnTo>
                    <a:pt x="2118" y="1176"/>
                  </a:lnTo>
                  <a:lnTo>
                    <a:pt x="2112" y="1176"/>
                  </a:lnTo>
                  <a:lnTo>
                    <a:pt x="2100" y="1182"/>
                  </a:lnTo>
                  <a:lnTo>
                    <a:pt x="2094" y="1188"/>
                  </a:lnTo>
                  <a:lnTo>
                    <a:pt x="2082" y="1182"/>
                  </a:lnTo>
                  <a:lnTo>
                    <a:pt x="2070" y="1170"/>
                  </a:lnTo>
                  <a:lnTo>
                    <a:pt x="2070" y="1158"/>
                  </a:lnTo>
                  <a:lnTo>
                    <a:pt x="2064" y="1158"/>
                  </a:lnTo>
                  <a:lnTo>
                    <a:pt x="2058" y="1152"/>
                  </a:lnTo>
                  <a:lnTo>
                    <a:pt x="2046" y="1152"/>
                  </a:lnTo>
                  <a:lnTo>
                    <a:pt x="2028" y="1146"/>
                  </a:lnTo>
                  <a:lnTo>
                    <a:pt x="1986" y="1146"/>
                  </a:lnTo>
                  <a:lnTo>
                    <a:pt x="1956" y="1152"/>
                  </a:lnTo>
                  <a:lnTo>
                    <a:pt x="1938" y="1152"/>
                  </a:lnTo>
                  <a:lnTo>
                    <a:pt x="1926" y="1140"/>
                  </a:lnTo>
                  <a:lnTo>
                    <a:pt x="1914" y="1122"/>
                  </a:lnTo>
                  <a:lnTo>
                    <a:pt x="1902" y="1110"/>
                  </a:lnTo>
                  <a:lnTo>
                    <a:pt x="1890" y="1104"/>
                  </a:lnTo>
                  <a:lnTo>
                    <a:pt x="1884" y="1098"/>
                  </a:lnTo>
                  <a:lnTo>
                    <a:pt x="1866" y="1098"/>
                  </a:lnTo>
                  <a:lnTo>
                    <a:pt x="1848" y="1092"/>
                  </a:lnTo>
                  <a:lnTo>
                    <a:pt x="1830" y="1092"/>
                  </a:lnTo>
                  <a:lnTo>
                    <a:pt x="1806" y="1080"/>
                  </a:lnTo>
                  <a:lnTo>
                    <a:pt x="1800" y="1074"/>
                  </a:lnTo>
                  <a:lnTo>
                    <a:pt x="1788" y="1068"/>
                  </a:lnTo>
                  <a:lnTo>
                    <a:pt x="1782" y="1056"/>
                  </a:lnTo>
                  <a:lnTo>
                    <a:pt x="1770" y="1050"/>
                  </a:lnTo>
                  <a:lnTo>
                    <a:pt x="1764" y="1044"/>
                  </a:lnTo>
                  <a:lnTo>
                    <a:pt x="1752" y="1038"/>
                  </a:lnTo>
                  <a:lnTo>
                    <a:pt x="1746" y="1044"/>
                  </a:lnTo>
                  <a:lnTo>
                    <a:pt x="1734" y="1050"/>
                  </a:lnTo>
                  <a:lnTo>
                    <a:pt x="1728" y="1056"/>
                  </a:lnTo>
                  <a:lnTo>
                    <a:pt x="1710" y="1056"/>
                  </a:lnTo>
                  <a:lnTo>
                    <a:pt x="1698" y="1050"/>
                  </a:lnTo>
                  <a:lnTo>
                    <a:pt x="1692" y="1044"/>
                  </a:lnTo>
                  <a:lnTo>
                    <a:pt x="1680" y="1038"/>
                  </a:lnTo>
                  <a:lnTo>
                    <a:pt x="1680" y="1032"/>
                  </a:lnTo>
                  <a:lnTo>
                    <a:pt x="1674" y="1020"/>
                  </a:lnTo>
                  <a:lnTo>
                    <a:pt x="1668" y="1020"/>
                  </a:lnTo>
                  <a:lnTo>
                    <a:pt x="1656" y="1014"/>
                  </a:lnTo>
                  <a:lnTo>
                    <a:pt x="1644" y="1002"/>
                  </a:lnTo>
                  <a:lnTo>
                    <a:pt x="1632" y="1002"/>
                  </a:lnTo>
                  <a:lnTo>
                    <a:pt x="1620" y="996"/>
                  </a:lnTo>
                  <a:lnTo>
                    <a:pt x="1608" y="996"/>
                  </a:lnTo>
                  <a:lnTo>
                    <a:pt x="1602" y="990"/>
                  </a:lnTo>
                  <a:lnTo>
                    <a:pt x="1596" y="990"/>
                  </a:lnTo>
                  <a:lnTo>
                    <a:pt x="1572" y="966"/>
                  </a:lnTo>
                  <a:lnTo>
                    <a:pt x="1572" y="954"/>
                  </a:lnTo>
                  <a:lnTo>
                    <a:pt x="1566" y="948"/>
                  </a:lnTo>
                  <a:lnTo>
                    <a:pt x="1560" y="936"/>
                  </a:lnTo>
                  <a:lnTo>
                    <a:pt x="1554" y="930"/>
                  </a:lnTo>
                  <a:lnTo>
                    <a:pt x="1536" y="930"/>
                  </a:lnTo>
                  <a:lnTo>
                    <a:pt x="1524" y="942"/>
                  </a:lnTo>
                  <a:lnTo>
                    <a:pt x="1512" y="936"/>
                  </a:lnTo>
                  <a:lnTo>
                    <a:pt x="1500" y="924"/>
                  </a:lnTo>
                  <a:lnTo>
                    <a:pt x="1476" y="912"/>
                  </a:lnTo>
                  <a:lnTo>
                    <a:pt x="1452" y="912"/>
                  </a:lnTo>
                  <a:lnTo>
                    <a:pt x="1422" y="882"/>
                  </a:lnTo>
                  <a:lnTo>
                    <a:pt x="1392" y="870"/>
                  </a:lnTo>
                  <a:lnTo>
                    <a:pt x="1356" y="864"/>
                  </a:lnTo>
                  <a:lnTo>
                    <a:pt x="1344" y="858"/>
                  </a:lnTo>
                  <a:lnTo>
                    <a:pt x="1290" y="858"/>
                  </a:lnTo>
                  <a:lnTo>
                    <a:pt x="1278" y="852"/>
                  </a:lnTo>
                  <a:lnTo>
                    <a:pt x="1278" y="804"/>
                  </a:lnTo>
                  <a:lnTo>
                    <a:pt x="1266" y="792"/>
                  </a:lnTo>
                  <a:lnTo>
                    <a:pt x="1218" y="792"/>
                  </a:lnTo>
                  <a:lnTo>
                    <a:pt x="1200" y="774"/>
                  </a:lnTo>
                  <a:lnTo>
                    <a:pt x="1200" y="768"/>
                  </a:lnTo>
                  <a:lnTo>
                    <a:pt x="1194" y="762"/>
                  </a:lnTo>
                  <a:lnTo>
                    <a:pt x="1188" y="750"/>
                  </a:lnTo>
                  <a:lnTo>
                    <a:pt x="1176" y="744"/>
                  </a:lnTo>
                  <a:lnTo>
                    <a:pt x="1158" y="738"/>
                  </a:lnTo>
                  <a:lnTo>
                    <a:pt x="1146" y="732"/>
                  </a:lnTo>
                  <a:lnTo>
                    <a:pt x="1134" y="732"/>
                  </a:lnTo>
                  <a:lnTo>
                    <a:pt x="1134" y="720"/>
                  </a:lnTo>
                  <a:lnTo>
                    <a:pt x="1128" y="714"/>
                  </a:lnTo>
                  <a:lnTo>
                    <a:pt x="1116" y="678"/>
                  </a:lnTo>
                  <a:lnTo>
                    <a:pt x="1104" y="672"/>
                  </a:lnTo>
                  <a:lnTo>
                    <a:pt x="1098" y="666"/>
                  </a:lnTo>
                  <a:lnTo>
                    <a:pt x="1056" y="666"/>
                  </a:lnTo>
                  <a:lnTo>
                    <a:pt x="1038" y="684"/>
                  </a:lnTo>
                  <a:lnTo>
                    <a:pt x="1032" y="684"/>
                  </a:lnTo>
                  <a:lnTo>
                    <a:pt x="1026" y="678"/>
                  </a:lnTo>
                  <a:lnTo>
                    <a:pt x="1020" y="666"/>
                  </a:lnTo>
                  <a:lnTo>
                    <a:pt x="1008" y="648"/>
                  </a:lnTo>
                  <a:lnTo>
                    <a:pt x="1002" y="630"/>
                  </a:lnTo>
                  <a:lnTo>
                    <a:pt x="990" y="624"/>
                  </a:lnTo>
                  <a:lnTo>
                    <a:pt x="978" y="612"/>
                  </a:lnTo>
                  <a:lnTo>
                    <a:pt x="960" y="600"/>
                  </a:lnTo>
                  <a:lnTo>
                    <a:pt x="948" y="594"/>
                  </a:lnTo>
                  <a:lnTo>
                    <a:pt x="930" y="582"/>
                  </a:lnTo>
                  <a:lnTo>
                    <a:pt x="918" y="570"/>
                  </a:lnTo>
                  <a:lnTo>
                    <a:pt x="882" y="546"/>
                  </a:lnTo>
                  <a:lnTo>
                    <a:pt x="858" y="540"/>
                  </a:lnTo>
                  <a:lnTo>
                    <a:pt x="852" y="534"/>
                  </a:lnTo>
                  <a:lnTo>
                    <a:pt x="840" y="534"/>
                  </a:lnTo>
                  <a:lnTo>
                    <a:pt x="828" y="528"/>
                  </a:lnTo>
                  <a:lnTo>
                    <a:pt x="816" y="528"/>
                  </a:lnTo>
                  <a:lnTo>
                    <a:pt x="804" y="522"/>
                  </a:lnTo>
                  <a:lnTo>
                    <a:pt x="798" y="516"/>
                  </a:lnTo>
                  <a:lnTo>
                    <a:pt x="798" y="510"/>
                  </a:lnTo>
                  <a:lnTo>
                    <a:pt x="786" y="498"/>
                  </a:lnTo>
                  <a:lnTo>
                    <a:pt x="762" y="498"/>
                  </a:lnTo>
                  <a:lnTo>
                    <a:pt x="756" y="504"/>
                  </a:lnTo>
                  <a:lnTo>
                    <a:pt x="750" y="504"/>
                  </a:lnTo>
                  <a:lnTo>
                    <a:pt x="738" y="510"/>
                  </a:lnTo>
                  <a:lnTo>
                    <a:pt x="732" y="516"/>
                  </a:lnTo>
                  <a:lnTo>
                    <a:pt x="720" y="522"/>
                  </a:lnTo>
                  <a:lnTo>
                    <a:pt x="714" y="528"/>
                  </a:lnTo>
                  <a:lnTo>
                    <a:pt x="708" y="528"/>
                  </a:lnTo>
                  <a:lnTo>
                    <a:pt x="702" y="522"/>
                  </a:lnTo>
                  <a:lnTo>
                    <a:pt x="702" y="516"/>
                  </a:lnTo>
                  <a:lnTo>
                    <a:pt x="696" y="510"/>
                  </a:lnTo>
                  <a:lnTo>
                    <a:pt x="702" y="510"/>
                  </a:lnTo>
                  <a:lnTo>
                    <a:pt x="696" y="504"/>
                  </a:lnTo>
                  <a:lnTo>
                    <a:pt x="690" y="492"/>
                  </a:lnTo>
                  <a:lnTo>
                    <a:pt x="678" y="474"/>
                  </a:lnTo>
                  <a:lnTo>
                    <a:pt x="666" y="462"/>
                  </a:lnTo>
                  <a:lnTo>
                    <a:pt x="666" y="456"/>
                  </a:lnTo>
                  <a:lnTo>
                    <a:pt x="660" y="450"/>
                  </a:lnTo>
                  <a:lnTo>
                    <a:pt x="648" y="450"/>
                  </a:lnTo>
                  <a:lnTo>
                    <a:pt x="624" y="438"/>
                  </a:lnTo>
                  <a:lnTo>
                    <a:pt x="606" y="432"/>
                  </a:lnTo>
                  <a:lnTo>
                    <a:pt x="570" y="396"/>
                  </a:lnTo>
                  <a:lnTo>
                    <a:pt x="552" y="390"/>
                  </a:lnTo>
                  <a:lnTo>
                    <a:pt x="534" y="372"/>
                  </a:lnTo>
                  <a:lnTo>
                    <a:pt x="522" y="348"/>
                  </a:lnTo>
                  <a:lnTo>
                    <a:pt x="516" y="342"/>
                  </a:lnTo>
                  <a:lnTo>
                    <a:pt x="504" y="318"/>
                  </a:lnTo>
                  <a:lnTo>
                    <a:pt x="486" y="300"/>
                  </a:lnTo>
                  <a:lnTo>
                    <a:pt x="468" y="300"/>
                  </a:lnTo>
                  <a:lnTo>
                    <a:pt x="462" y="294"/>
                  </a:lnTo>
                  <a:lnTo>
                    <a:pt x="450" y="288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26" y="264"/>
                  </a:lnTo>
                  <a:lnTo>
                    <a:pt x="420" y="264"/>
                  </a:lnTo>
                  <a:lnTo>
                    <a:pt x="408" y="258"/>
                  </a:lnTo>
                  <a:lnTo>
                    <a:pt x="402" y="252"/>
                  </a:lnTo>
                  <a:lnTo>
                    <a:pt x="396" y="240"/>
                  </a:lnTo>
                  <a:lnTo>
                    <a:pt x="396" y="228"/>
                  </a:lnTo>
                  <a:lnTo>
                    <a:pt x="414" y="210"/>
                  </a:lnTo>
                  <a:lnTo>
                    <a:pt x="414" y="204"/>
                  </a:lnTo>
                  <a:lnTo>
                    <a:pt x="402" y="204"/>
                  </a:lnTo>
                  <a:lnTo>
                    <a:pt x="384" y="198"/>
                  </a:lnTo>
                  <a:lnTo>
                    <a:pt x="330" y="186"/>
                  </a:lnTo>
                  <a:lnTo>
                    <a:pt x="294" y="180"/>
                  </a:lnTo>
                  <a:lnTo>
                    <a:pt x="282" y="180"/>
                  </a:lnTo>
                  <a:lnTo>
                    <a:pt x="270" y="192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198"/>
                  </a:lnTo>
                  <a:lnTo>
                    <a:pt x="240" y="174"/>
                  </a:lnTo>
                  <a:lnTo>
                    <a:pt x="228" y="144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78"/>
                  </a:lnTo>
                  <a:lnTo>
                    <a:pt x="138" y="84"/>
                  </a:lnTo>
                  <a:lnTo>
                    <a:pt x="126" y="84"/>
                  </a:lnTo>
                  <a:lnTo>
                    <a:pt x="120" y="90"/>
                  </a:lnTo>
                  <a:lnTo>
                    <a:pt x="108" y="84"/>
                  </a:lnTo>
                  <a:lnTo>
                    <a:pt x="102" y="78"/>
                  </a:lnTo>
                  <a:lnTo>
                    <a:pt x="90" y="60"/>
                  </a:lnTo>
                  <a:lnTo>
                    <a:pt x="72" y="48"/>
                  </a:lnTo>
                  <a:lnTo>
                    <a:pt x="60" y="42"/>
                  </a:lnTo>
                  <a:lnTo>
                    <a:pt x="42" y="24"/>
                  </a:lnTo>
                  <a:lnTo>
                    <a:pt x="30" y="18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39502" y="4271588"/>
            <a:ext cx="3028148" cy="2229246"/>
            <a:chOff x="4907985" y="4095055"/>
            <a:chExt cx="3267945" cy="2405779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907985" y="4095055"/>
              <a:ext cx="3267945" cy="2405779"/>
            </a:xfrm>
            <a:custGeom>
              <a:avLst/>
              <a:gdLst/>
              <a:ahLst/>
              <a:cxnLst>
                <a:cxn ang="0">
                  <a:pos x="6726" y="12"/>
                </a:cxn>
                <a:cxn ang="0">
                  <a:pos x="6984" y="48"/>
                </a:cxn>
                <a:cxn ang="0">
                  <a:pos x="7020" y="60"/>
                </a:cxn>
                <a:cxn ang="0">
                  <a:pos x="7086" y="54"/>
                </a:cxn>
                <a:cxn ang="0">
                  <a:pos x="7104" y="54"/>
                </a:cxn>
                <a:cxn ang="0">
                  <a:pos x="7140" y="30"/>
                </a:cxn>
                <a:cxn ang="0">
                  <a:pos x="7212" y="6"/>
                </a:cxn>
                <a:cxn ang="0">
                  <a:pos x="8640" y="240"/>
                </a:cxn>
                <a:cxn ang="0">
                  <a:pos x="9942" y="720"/>
                </a:cxn>
                <a:cxn ang="0">
                  <a:pos x="11082" y="1416"/>
                </a:cxn>
                <a:cxn ang="0">
                  <a:pos x="11742" y="2004"/>
                </a:cxn>
                <a:cxn ang="0">
                  <a:pos x="11814" y="2118"/>
                </a:cxn>
                <a:cxn ang="0">
                  <a:pos x="11808" y="2178"/>
                </a:cxn>
                <a:cxn ang="0">
                  <a:pos x="11856" y="2202"/>
                </a:cxn>
                <a:cxn ang="0">
                  <a:pos x="12000" y="2322"/>
                </a:cxn>
                <a:cxn ang="0">
                  <a:pos x="12264" y="2610"/>
                </a:cxn>
                <a:cxn ang="0">
                  <a:pos x="12792" y="3438"/>
                </a:cxn>
                <a:cxn ang="0">
                  <a:pos x="13206" y="4548"/>
                </a:cxn>
                <a:cxn ang="0">
                  <a:pos x="13350" y="5742"/>
                </a:cxn>
                <a:cxn ang="0">
                  <a:pos x="13200" y="6960"/>
                </a:cxn>
                <a:cxn ang="0">
                  <a:pos x="12768" y="8094"/>
                </a:cxn>
                <a:cxn ang="0">
                  <a:pos x="15624" y="11502"/>
                </a:cxn>
                <a:cxn ang="0">
                  <a:pos x="5688" y="11442"/>
                </a:cxn>
                <a:cxn ang="0">
                  <a:pos x="4296" y="11124"/>
                </a:cxn>
                <a:cxn ang="0">
                  <a:pos x="3042" y="10572"/>
                </a:cxn>
                <a:cxn ang="0">
                  <a:pos x="1956" y="9816"/>
                </a:cxn>
                <a:cxn ang="0">
                  <a:pos x="1074" y="8880"/>
                </a:cxn>
                <a:cxn ang="0">
                  <a:pos x="438" y="7794"/>
                </a:cxn>
                <a:cxn ang="0">
                  <a:pos x="72" y="6594"/>
                </a:cxn>
                <a:cxn ang="0">
                  <a:pos x="18" y="5316"/>
                </a:cxn>
                <a:cxn ang="0">
                  <a:pos x="276" y="4098"/>
                </a:cxn>
                <a:cxn ang="0">
                  <a:pos x="822" y="2976"/>
                </a:cxn>
                <a:cxn ang="0">
                  <a:pos x="1614" y="1992"/>
                </a:cxn>
                <a:cxn ang="0">
                  <a:pos x="1938" y="1692"/>
                </a:cxn>
                <a:cxn ang="0">
                  <a:pos x="1980" y="1680"/>
                </a:cxn>
                <a:cxn ang="0">
                  <a:pos x="2004" y="1668"/>
                </a:cxn>
                <a:cxn ang="0">
                  <a:pos x="2052" y="1650"/>
                </a:cxn>
                <a:cxn ang="0">
                  <a:pos x="2088" y="1638"/>
                </a:cxn>
                <a:cxn ang="0">
                  <a:pos x="2154" y="1632"/>
                </a:cxn>
                <a:cxn ang="0">
                  <a:pos x="2172" y="1608"/>
                </a:cxn>
                <a:cxn ang="0">
                  <a:pos x="2196" y="1584"/>
                </a:cxn>
                <a:cxn ang="0">
                  <a:pos x="2226" y="1572"/>
                </a:cxn>
                <a:cxn ang="0">
                  <a:pos x="2256" y="1530"/>
                </a:cxn>
                <a:cxn ang="0">
                  <a:pos x="2268" y="1500"/>
                </a:cxn>
                <a:cxn ang="0">
                  <a:pos x="2328" y="1452"/>
                </a:cxn>
                <a:cxn ang="0">
                  <a:pos x="2526" y="1302"/>
                </a:cxn>
                <a:cxn ang="0">
                  <a:pos x="2784" y="1110"/>
                </a:cxn>
                <a:cxn ang="0">
                  <a:pos x="3000" y="948"/>
                </a:cxn>
                <a:cxn ang="0">
                  <a:pos x="3474" y="690"/>
                </a:cxn>
                <a:cxn ang="0">
                  <a:pos x="4788" y="216"/>
                </a:cxn>
                <a:cxn ang="0">
                  <a:pos x="6222" y="0"/>
                </a:cxn>
              </a:cxnLst>
              <a:rect l="0" t="0" r="r" b="b"/>
              <a:pathLst>
                <a:path w="15624" h="11502">
                  <a:moveTo>
                    <a:pt x="6222" y="0"/>
                  </a:moveTo>
                  <a:lnTo>
                    <a:pt x="6450" y="0"/>
                  </a:lnTo>
                  <a:lnTo>
                    <a:pt x="6726" y="12"/>
                  </a:lnTo>
                  <a:lnTo>
                    <a:pt x="6858" y="30"/>
                  </a:lnTo>
                  <a:lnTo>
                    <a:pt x="6972" y="48"/>
                  </a:lnTo>
                  <a:lnTo>
                    <a:pt x="6984" y="48"/>
                  </a:lnTo>
                  <a:lnTo>
                    <a:pt x="6996" y="54"/>
                  </a:lnTo>
                  <a:lnTo>
                    <a:pt x="7008" y="54"/>
                  </a:lnTo>
                  <a:lnTo>
                    <a:pt x="7020" y="60"/>
                  </a:lnTo>
                  <a:lnTo>
                    <a:pt x="7038" y="60"/>
                  </a:lnTo>
                  <a:lnTo>
                    <a:pt x="7050" y="54"/>
                  </a:lnTo>
                  <a:lnTo>
                    <a:pt x="7086" y="54"/>
                  </a:lnTo>
                  <a:lnTo>
                    <a:pt x="7092" y="60"/>
                  </a:lnTo>
                  <a:lnTo>
                    <a:pt x="7098" y="54"/>
                  </a:lnTo>
                  <a:lnTo>
                    <a:pt x="7104" y="54"/>
                  </a:lnTo>
                  <a:lnTo>
                    <a:pt x="7116" y="48"/>
                  </a:lnTo>
                  <a:lnTo>
                    <a:pt x="7128" y="36"/>
                  </a:lnTo>
                  <a:lnTo>
                    <a:pt x="7140" y="30"/>
                  </a:lnTo>
                  <a:lnTo>
                    <a:pt x="7158" y="24"/>
                  </a:lnTo>
                  <a:lnTo>
                    <a:pt x="7182" y="12"/>
                  </a:lnTo>
                  <a:lnTo>
                    <a:pt x="7212" y="6"/>
                  </a:lnTo>
                  <a:lnTo>
                    <a:pt x="7698" y="54"/>
                  </a:lnTo>
                  <a:lnTo>
                    <a:pt x="8178" y="132"/>
                  </a:lnTo>
                  <a:lnTo>
                    <a:pt x="8640" y="240"/>
                  </a:lnTo>
                  <a:lnTo>
                    <a:pt x="9090" y="372"/>
                  </a:lnTo>
                  <a:lnTo>
                    <a:pt x="9522" y="534"/>
                  </a:lnTo>
                  <a:lnTo>
                    <a:pt x="9942" y="720"/>
                  </a:lnTo>
                  <a:lnTo>
                    <a:pt x="10338" y="930"/>
                  </a:lnTo>
                  <a:lnTo>
                    <a:pt x="10722" y="1164"/>
                  </a:lnTo>
                  <a:lnTo>
                    <a:pt x="11082" y="1416"/>
                  </a:lnTo>
                  <a:lnTo>
                    <a:pt x="11418" y="1698"/>
                  </a:lnTo>
                  <a:lnTo>
                    <a:pt x="11736" y="1992"/>
                  </a:lnTo>
                  <a:lnTo>
                    <a:pt x="11742" y="2004"/>
                  </a:lnTo>
                  <a:lnTo>
                    <a:pt x="11760" y="2028"/>
                  </a:lnTo>
                  <a:lnTo>
                    <a:pt x="11784" y="2058"/>
                  </a:lnTo>
                  <a:lnTo>
                    <a:pt x="11814" y="2118"/>
                  </a:lnTo>
                  <a:lnTo>
                    <a:pt x="11814" y="2166"/>
                  </a:lnTo>
                  <a:lnTo>
                    <a:pt x="11808" y="2172"/>
                  </a:lnTo>
                  <a:lnTo>
                    <a:pt x="11808" y="2178"/>
                  </a:lnTo>
                  <a:lnTo>
                    <a:pt x="11814" y="2178"/>
                  </a:lnTo>
                  <a:lnTo>
                    <a:pt x="11832" y="2184"/>
                  </a:lnTo>
                  <a:lnTo>
                    <a:pt x="11856" y="2202"/>
                  </a:lnTo>
                  <a:lnTo>
                    <a:pt x="11892" y="2226"/>
                  </a:lnTo>
                  <a:lnTo>
                    <a:pt x="11940" y="2268"/>
                  </a:lnTo>
                  <a:lnTo>
                    <a:pt x="12000" y="2322"/>
                  </a:lnTo>
                  <a:lnTo>
                    <a:pt x="12072" y="2394"/>
                  </a:lnTo>
                  <a:lnTo>
                    <a:pt x="12162" y="2490"/>
                  </a:lnTo>
                  <a:lnTo>
                    <a:pt x="12264" y="2610"/>
                  </a:lnTo>
                  <a:lnTo>
                    <a:pt x="12384" y="2760"/>
                  </a:lnTo>
                  <a:lnTo>
                    <a:pt x="12600" y="3096"/>
                  </a:lnTo>
                  <a:lnTo>
                    <a:pt x="12792" y="3438"/>
                  </a:lnTo>
                  <a:lnTo>
                    <a:pt x="12960" y="3798"/>
                  </a:lnTo>
                  <a:lnTo>
                    <a:pt x="13098" y="4170"/>
                  </a:lnTo>
                  <a:lnTo>
                    <a:pt x="13206" y="4548"/>
                  </a:lnTo>
                  <a:lnTo>
                    <a:pt x="13284" y="4938"/>
                  </a:lnTo>
                  <a:lnTo>
                    <a:pt x="13332" y="5334"/>
                  </a:lnTo>
                  <a:lnTo>
                    <a:pt x="13350" y="5742"/>
                  </a:lnTo>
                  <a:lnTo>
                    <a:pt x="13332" y="6156"/>
                  </a:lnTo>
                  <a:lnTo>
                    <a:pt x="13284" y="6564"/>
                  </a:lnTo>
                  <a:lnTo>
                    <a:pt x="13200" y="6960"/>
                  </a:lnTo>
                  <a:lnTo>
                    <a:pt x="13086" y="7350"/>
                  </a:lnTo>
                  <a:lnTo>
                    <a:pt x="12942" y="7728"/>
                  </a:lnTo>
                  <a:lnTo>
                    <a:pt x="12768" y="8094"/>
                  </a:lnTo>
                  <a:lnTo>
                    <a:pt x="12570" y="8448"/>
                  </a:lnTo>
                  <a:lnTo>
                    <a:pt x="12342" y="8790"/>
                  </a:lnTo>
                  <a:lnTo>
                    <a:pt x="15624" y="11502"/>
                  </a:lnTo>
                  <a:lnTo>
                    <a:pt x="6672" y="11502"/>
                  </a:lnTo>
                  <a:lnTo>
                    <a:pt x="6174" y="11484"/>
                  </a:lnTo>
                  <a:lnTo>
                    <a:pt x="5688" y="11442"/>
                  </a:lnTo>
                  <a:lnTo>
                    <a:pt x="5208" y="11364"/>
                  </a:lnTo>
                  <a:lnTo>
                    <a:pt x="4746" y="11256"/>
                  </a:lnTo>
                  <a:lnTo>
                    <a:pt x="4296" y="11124"/>
                  </a:lnTo>
                  <a:lnTo>
                    <a:pt x="3858" y="10968"/>
                  </a:lnTo>
                  <a:lnTo>
                    <a:pt x="3438" y="10782"/>
                  </a:lnTo>
                  <a:lnTo>
                    <a:pt x="3042" y="10572"/>
                  </a:lnTo>
                  <a:lnTo>
                    <a:pt x="2658" y="10344"/>
                  </a:lnTo>
                  <a:lnTo>
                    <a:pt x="2298" y="10086"/>
                  </a:lnTo>
                  <a:lnTo>
                    <a:pt x="1956" y="9816"/>
                  </a:lnTo>
                  <a:lnTo>
                    <a:pt x="1638" y="9522"/>
                  </a:lnTo>
                  <a:lnTo>
                    <a:pt x="1344" y="9210"/>
                  </a:lnTo>
                  <a:lnTo>
                    <a:pt x="1074" y="8880"/>
                  </a:lnTo>
                  <a:lnTo>
                    <a:pt x="834" y="8532"/>
                  </a:lnTo>
                  <a:lnTo>
                    <a:pt x="618" y="8172"/>
                  </a:lnTo>
                  <a:lnTo>
                    <a:pt x="438" y="7794"/>
                  </a:lnTo>
                  <a:lnTo>
                    <a:pt x="282" y="7404"/>
                  </a:lnTo>
                  <a:lnTo>
                    <a:pt x="162" y="7002"/>
                  </a:lnTo>
                  <a:lnTo>
                    <a:pt x="72" y="6594"/>
                  </a:lnTo>
                  <a:lnTo>
                    <a:pt x="18" y="6174"/>
                  </a:lnTo>
                  <a:lnTo>
                    <a:pt x="0" y="5742"/>
                  </a:lnTo>
                  <a:lnTo>
                    <a:pt x="18" y="5316"/>
                  </a:lnTo>
                  <a:lnTo>
                    <a:pt x="72" y="4902"/>
                  </a:lnTo>
                  <a:lnTo>
                    <a:pt x="156" y="4494"/>
                  </a:lnTo>
                  <a:lnTo>
                    <a:pt x="276" y="4098"/>
                  </a:lnTo>
                  <a:lnTo>
                    <a:pt x="426" y="3708"/>
                  </a:lnTo>
                  <a:lnTo>
                    <a:pt x="612" y="3336"/>
                  </a:lnTo>
                  <a:lnTo>
                    <a:pt x="822" y="2976"/>
                  </a:lnTo>
                  <a:lnTo>
                    <a:pt x="1056" y="2634"/>
                  </a:lnTo>
                  <a:lnTo>
                    <a:pt x="1320" y="2304"/>
                  </a:lnTo>
                  <a:lnTo>
                    <a:pt x="1614" y="1992"/>
                  </a:lnTo>
                  <a:lnTo>
                    <a:pt x="1926" y="1698"/>
                  </a:lnTo>
                  <a:lnTo>
                    <a:pt x="1932" y="1698"/>
                  </a:lnTo>
                  <a:lnTo>
                    <a:pt x="1938" y="1692"/>
                  </a:lnTo>
                  <a:lnTo>
                    <a:pt x="1950" y="1692"/>
                  </a:lnTo>
                  <a:lnTo>
                    <a:pt x="1968" y="1686"/>
                  </a:lnTo>
                  <a:lnTo>
                    <a:pt x="1980" y="1680"/>
                  </a:lnTo>
                  <a:lnTo>
                    <a:pt x="1986" y="1674"/>
                  </a:lnTo>
                  <a:lnTo>
                    <a:pt x="1992" y="1674"/>
                  </a:lnTo>
                  <a:lnTo>
                    <a:pt x="2004" y="1668"/>
                  </a:lnTo>
                  <a:lnTo>
                    <a:pt x="2022" y="1668"/>
                  </a:lnTo>
                  <a:lnTo>
                    <a:pt x="2046" y="1656"/>
                  </a:lnTo>
                  <a:lnTo>
                    <a:pt x="2052" y="1650"/>
                  </a:lnTo>
                  <a:lnTo>
                    <a:pt x="2064" y="1644"/>
                  </a:lnTo>
                  <a:lnTo>
                    <a:pt x="2076" y="1644"/>
                  </a:lnTo>
                  <a:lnTo>
                    <a:pt x="2088" y="1638"/>
                  </a:lnTo>
                  <a:lnTo>
                    <a:pt x="2106" y="1638"/>
                  </a:lnTo>
                  <a:lnTo>
                    <a:pt x="2112" y="1632"/>
                  </a:lnTo>
                  <a:lnTo>
                    <a:pt x="2154" y="1632"/>
                  </a:lnTo>
                  <a:lnTo>
                    <a:pt x="2160" y="1626"/>
                  </a:lnTo>
                  <a:lnTo>
                    <a:pt x="2166" y="1614"/>
                  </a:lnTo>
                  <a:lnTo>
                    <a:pt x="2172" y="1608"/>
                  </a:lnTo>
                  <a:lnTo>
                    <a:pt x="2178" y="1596"/>
                  </a:lnTo>
                  <a:lnTo>
                    <a:pt x="2190" y="1590"/>
                  </a:lnTo>
                  <a:lnTo>
                    <a:pt x="2196" y="1584"/>
                  </a:lnTo>
                  <a:lnTo>
                    <a:pt x="2208" y="1584"/>
                  </a:lnTo>
                  <a:lnTo>
                    <a:pt x="2214" y="1578"/>
                  </a:lnTo>
                  <a:lnTo>
                    <a:pt x="2226" y="1572"/>
                  </a:lnTo>
                  <a:lnTo>
                    <a:pt x="2238" y="1560"/>
                  </a:lnTo>
                  <a:lnTo>
                    <a:pt x="2250" y="1542"/>
                  </a:lnTo>
                  <a:lnTo>
                    <a:pt x="2256" y="1530"/>
                  </a:lnTo>
                  <a:lnTo>
                    <a:pt x="2256" y="1518"/>
                  </a:lnTo>
                  <a:lnTo>
                    <a:pt x="2262" y="1512"/>
                  </a:lnTo>
                  <a:lnTo>
                    <a:pt x="2268" y="1500"/>
                  </a:lnTo>
                  <a:lnTo>
                    <a:pt x="2274" y="1494"/>
                  </a:lnTo>
                  <a:lnTo>
                    <a:pt x="2292" y="1482"/>
                  </a:lnTo>
                  <a:lnTo>
                    <a:pt x="2328" y="1452"/>
                  </a:lnTo>
                  <a:lnTo>
                    <a:pt x="2382" y="1410"/>
                  </a:lnTo>
                  <a:lnTo>
                    <a:pt x="2448" y="1362"/>
                  </a:lnTo>
                  <a:lnTo>
                    <a:pt x="2526" y="1302"/>
                  </a:lnTo>
                  <a:lnTo>
                    <a:pt x="2610" y="1242"/>
                  </a:lnTo>
                  <a:lnTo>
                    <a:pt x="2694" y="1176"/>
                  </a:lnTo>
                  <a:lnTo>
                    <a:pt x="2784" y="1110"/>
                  </a:lnTo>
                  <a:lnTo>
                    <a:pt x="2862" y="1050"/>
                  </a:lnTo>
                  <a:lnTo>
                    <a:pt x="2934" y="996"/>
                  </a:lnTo>
                  <a:lnTo>
                    <a:pt x="3000" y="948"/>
                  </a:lnTo>
                  <a:lnTo>
                    <a:pt x="3042" y="912"/>
                  </a:lnTo>
                  <a:lnTo>
                    <a:pt x="3072" y="894"/>
                  </a:lnTo>
                  <a:lnTo>
                    <a:pt x="3474" y="690"/>
                  </a:lnTo>
                  <a:lnTo>
                    <a:pt x="3894" y="504"/>
                  </a:lnTo>
                  <a:lnTo>
                    <a:pt x="4332" y="348"/>
                  </a:lnTo>
                  <a:lnTo>
                    <a:pt x="4788" y="216"/>
                  </a:lnTo>
                  <a:lnTo>
                    <a:pt x="5256" y="114"/>
                  </a:lnTo>
                  <a:lnTo>
                    <a:pt x="5730" y="42"/>
                  </a:lnTo>
                  <a:lnTo>
                    <a:pt x="6222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698829" y="4550609"/>
              <a:ext cx="1477101" cy="1950225"/>
            </a:xfrm>
            <a:custGeom>
              <a:avLst/>
              <a:gdLst/>
              <a:ahLst/>
              <a:cxnLst>
                <a:cxn ang="0">
                  <a:pos x="3246" y="0"/>
                </a:cxn>
                <a:cxn ang="0">
                  <a:pos x="3252" y="0"/>
                </a:cxn>
                <a:cxn ang="0">
                  <a:pos x="3270" y="6"/>
                </a:cxn>
                <a:cxn ang="0">
                  <a:pos x="3294" y="24"/>
                </a:cxn>
                <a:cxn ang="0">
                  <a:pos x="3330" y="48"/>
                </a:cxn>
                <a:cxn ang="0">
                  <a:pos x="3378" y="90"/>
                </a:cxn>
                <a:cxn ang="0">
                  <a:pos x="3438" y="144"/>
                </a:cxn>
                <a:cxn ang="0">
                  <a:pos x="3510" y="216"/>
                </a:cxn>
                <a:cxn ang="0">
                  <a:pos x="3594" y="312"/>
                </a:cxn>
                <a:cxn ang="0">
                  <a:pos x="3696" y="432"/>
                </a:cxn>
                <a:cxn ang="0">
                  <a:pos x="3816" y="576"/>
                </a:cxn>
                <a:cxn ang="0">
                  <a:pos x="4038" y="912"/>
                </a:cxn>
                <a:cxn ang="0">
                  <a:pos x="4230" y="1254"/>
                </a:cxn>
                <a:cxn ang="0">
                  <a:pos x="4398" y="1614"/>
                </a:cxn>
                <a:cxn ang="0">
                  <a:pos x="4536" y="1986"/>
                </a:cxn>
                <a:cxn ang="0">
                  <a:pos x="4644" y="2370"/>
                </a:cxn>
                <a:cxn ang="0">
                  <a:pos x="4722" y="2760"/>
                </a:cxn>
                <a:cxn ang="0">
                  <a:pos x="4770" y="3156"/>
                </a:cxn>
                <a:cxn ang="0">
                  <a:pos x="4788" y="3564"/>
                </a:cxn>
                <a:cxn ang="0">
                  <a:pos x="4770" y="3978"/>
                </a:cxn>
                <a:cxn ang="0">
                  <a:pos x="4722" y="4386"/>
                </a:cxn>
                <a:cxn ang="0">
                  <a:pos x="4638" y="4782"/>
                </a:cxn>
                <a:cxn ang="0">
                  <a:pos x="4524" y="5172"/>
                </a:cxn>
                <a:cxn ang="0">
                  <a:pos x="4380" y="5550"/>
                </a:cxn>
                <a:cxn ang="0">
                  <a:pos x="4206" y="5916"/>
                </a:cxn>
                <a:cxn ang="0">
                  <a:pos x="4008" y="6270"/>
                </a:cxn>
                <a:cxn ang="0">
                  <a:pos x="3780" y="6612"/>
                </a:cxn>
                <a:cxn ang="0">
                  <a:pos x="7062" y="9324"/>
                </a:cxn>
                <a:cxn ang="0">
                  <a:pos x="438" y="9324"/>
                </a:cxn>
                <a:cxn ang="0">
                  <a:pos x="294" y="8802"/>
                </a:cxn>
                <a:cxn ang="0">
                  <a:pos x="180" y="8298"/>
                </a:cxn>
                <a:cxn ang="0">
                  <a:pos x="96" y="7800"/>
                </a:cxn>
                <a:cxn ang="0">
                  <a:pos x="36" y="7320"/>
                </a:cxn>
                <a:cxn ang="0">
                  <a:pos x="6" y="6852"/>
                </a:cxn>
                <a:cxn ang="0">
                  <a:pos x="0" y="6402"/>
                </a:cxn>
                <a:cxn ang="0">
                  <a:pos x="24" y="5958"/>
                </a:cxn>
                <a:cxn ang="0">
                  <a:pos x="66" y="5532"/>
                </a:cxn>
                <a:cxn ang="0">
                  <a:pos x="126" y="5118"/>
                </a:cxn>
                <a:cxn ang="0">
                  <a:pos x="210" y="4716"/>
                </a:cxn>
                <a:cxn ang="0">
                  <a:pos x="318" y="4326"/>
                </a:cxn>
                <a:cxn ang="0">
                  <a:pos x="438" y="3948"/>
                </a:cxn>
                <a:cxn ang="0">
                  <a:pos x="576" y="3588"/>
                </a:cxn>
                <a:cxn ang="0">
                  <a:pos x="726" y="3234"/>
                </a:cxn>
                <a:cxn ang="0">
                  <a:pos x="888" y="2898"/>
                </a:cxn>
                <a:cxn ang="0">
                  <a:pos x="1068" y="2574"/>
                </a:cxn>
                <a:cxn ang="0">
                  <a:pos x="1260" y="2262"/>
                </a:cxn>
                <a:cxn ang="0">
                  <a:pos x="1458" y="1962"/>
                </a:cxn>
                <a:cxn ang="0">
                  <a:pos x="1662" y="1674"/>
                </a:cxn>
                <a:cxn ang="0">
                  <a:pos x="1878" y="1398"/>
                </a:cxn>
                <a:cxn ang="0">
                  <a:pos x="2100" y="1134"/>
                </a:cxn>
                <a:cxn ang="0">
                  <a:pos x="2328" y="882"/>
                </a:cxn>
                <a:cxn ang="0">
                  <a:pos x="2556" y="642"/>
                </a:cxn>
                <a:cxn ang="0">
                  <a:pos x="2784" y="420"/>
                </a:cxn>
                <a:cxn ang="0">
                  <a:pos x="3018" y="204"/>
                </a:cxn>
                <a:cxn ang="0">
                  <a:pos x="3246" y="0"/>
                </a:cxn>
              </a:cxnLst>
              <a:rect l="0" t="0" r="r" b="b"/>
              <a:pathLst>
                <a:path w="7062" h="9324">
                  <a:moveTo>
                    <a:pt x="3246" y="0"/>
                  </a:moveTo>
                  <a:lnTo>
                    <a:pt x="3252" y="0"/>
                  </a:lnTo>
                  <a:lnTo>
                    <a:pt x="3270" y="6"/>
                  </a:lnTo>
                  <a:lnTo>
                    <a:pt x="3294" y="24"/>
                  </a:lnTo>
                  <a:lnTo>
                    <a:pt x="3330" y="48"/>
                  </a:lnTo>
                  <a:lnTo>
                    <a:pt x="3378" y="90"/>
                  </a:lnTo>
                  <a:lnTo>
                    <a:pt x="3438" y="144"/>
                  </a:lnTo>
                  <a:lnTo>
                    <a:pt x="3510" y="216"/>
                  </a:lnTo>
                  <a:lnTo>
                    <a:pt x="3594" y="312"/>
                  </a:lnTo>
                  <a:lnTo>
                    <a:pt x="3696" y="432"/>
                  </a:lnTo>
                  <a:lnTo>
                    <a:pt x="3816" y="576"/>
                  </a:lnTo>
                  <a:lnTo>
                    <a:pt x="4038" y="912"/>
                  </a:lnTo>
                  <a:lnTo>
                    <a:pt x="4230" y="1254"/>
                  </a:lnTo>
                  <a:lnTo>
                    <a:pt x="4398" y="1614"/>
                  </a:lnTo>
                  <a:lnTo>
                    <a:pt x="4536" y="1986"/>
                  </a:lnTo>
                  <a:lnTo>
                    <a:pt x="4644" y="2370"/>
                  </a:lnTo>
                  <a:lnTo>
                    <a:pt x="4722" y="2760"/>
                  </a:lnTo>
                  <a:lnTo>
                    <a:pt x="4770" y="3156"/>
                  </a:lnTo>
                  <a:lnTo>
                    <a:pt x="4788" y="3564"/>
                  </a:lnTo>
                  <a:lnTo>
                    <a:pt x="4770" y="3978"/>
                  </a:lnTo>
                  <a:lnTo>
                    <a:pt x="4722" y="4386"/>
                  </a:lnTo>
                  <a:lnTo>
                    <a:pt x="4638" y="4782"/>
                  </a:lnTo>
                  <a:lnTo>
                    <a:pt x="4524" y="5172"/>
                  </a:lnTo>
                  <a:lnTo>
                    <a:pt x="4380" y="5550"/>
                  </a:lnTo>
                  <a:lnTo>
                    <a:pt x="4206" y="5916"/>
                  </a:lnTo>
                  <a:lnTo>
                    <a:pt x="4008" y="6270"/>
                  </a:lnTo>
                  <a:lnTo>
                    <a:pt x="3780" y="6612"/>
                  </a:lnTo>
                  <a:lnTo>
                    <a:pt x="7062" y="9324"/>
                  </a:lnTo>
                  <a:lnTo>
                    <a:pt x="438" y="9324"/>
                  </a:lnTo>
                  <a:lnTo>
                    <a:pt x="294" y="8802"/>
                  </a:lnTo>
                  <a:lnTo>
                    <a:pt x="180" y="8298"/>
                  </a:lnTo>
                  <a:lnTo>
                    <a:pt x="96" y="7800"/>
                  </a:lnTo>
                  <a:lnTo>
                    <a:pt x="36" y="7320"/>
                  </a:lnTo>
                  <a:lnTo>
                    <a:pt x="6" y="6852"/>
                  </a:lnTo>
                  <a:lnTo>
                    <a:pt x="0" y="6402"/>
                  </a:lnTo>
                  <a:lnTo>
                    <a:pt x="24" y="5958"/>
                  </a:lnTo>
                  <a:lnTo>
                    <a:pt x="66" y="5532"/>
                  </a:lnTo>
                  <a:lnTo>
                    <a:pt x="126" y="5118"/>
                  </a:lnTo>
                  <a:lnTo>
                    <a:pt x="210" y="4716"/>
                  </a:lnTo>
                  <a:lnTo>
                    <a:pt x="318" y="4326"/>
                  </a:lnTo>
                  <a:lnTo>
                    <a:pt x="438" y="3948"/>
                  </a:lnTo>
                  <a:lnTo>
                    <a:pt x="576" y="3588"/>
                  </a:lnTo>
                  <a:lnTo>
                    <a:pt x="726" y="3234"/>
                  </a:lnTo>
                  <a:lnTo>
                    <a:pt x="888" y="2898"/>
                  </a:lnTo>
                  <a:lnTo>
                    <a:pt x="1068" y="2574"/>
                  </a:lnTo>
                  <a:lnTo>
                    <a:pt x="1260" y="2262"/>
                  </a:lnTo>
                  <a:lnTo>
                    <a:pt x="1458" y="1962"/>
                  </a:lnTo>
                  <a:lnTo>
                    <a:pt x="1662" y="1674"/>
                  </a:lnTo>
                  <a:lnTo>
                    <a:pt x="1878" y="1398"/>
                  </a:lnTo>
                  <a:lnTo>
                    <a:pt x="2100" y="1134"/>
                  </a:lnTo>
                  <a:lnTo>
                    <a:pt x="2328" y="882"/>
                  </a:lnTo>
                  <a:lnTo>
                    <a:pt x="2556" y="642"/>
                  </a:lnTo>
                  <a:lnTo>
                    <a:pt x="2784" y="420"/>
                  </a:lnTo>
                  <a:lnTo>
                    <a:pt x="3018" y="204"/>
                  </a:lnTo>
                  <a:lnTo>
                    <a:pt x="3246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325890" y="4095055"/>
              <a:ext cx="1088060" cy="791887"/>
            </a:xfrm>
            <a:custGeom>
              <a:avLst/>
              <a:gdLst/>
              <a:ahLst/>
              <a:cxnLst>
                <a:cxn ang="0">
                  <a:pos x="4728" y="12"/>
                </a:cxn>
                <a:cxn ang="0">
                  <a:pos x="4986" y="48"/>
                </a:cxn>
                <a:cxn ang="0">
                  <a:pos x="5022" y="60"/>
                </a:cxn>
                <a:cxn ang="0">
                  <a:pos x="5088" y="54"/>
                </a:cxn>
                <a:cxn ang="0">
                  <a:pos x="5106" y="54"/>
                </a:cxn>
                <a:cxn ang="0">
                  <a:pos x="5148" y="30"/>
                </a:cxn>
                <a:cxn ang="0">
                  <a:pos x="5166" y="456"/>
                </a:cxn>
                <a:cxn ang="0">
                  <a:pos x="4974" y="1614"/>
                </a:cxn>
                <a:cxn ang="0">
                  <a:pos x="4686" y="2502"/>
                </a:cxn>
                <a:cxn ang="0">
                  <a:pos x="4308" y="3144"/>
                </a:cxn>
                <a:cxn ang="0">
                  <a:pos x="3870" y="3552"/>
                </a:cxn>
                <a:cxn ang="0">
                  <a:pos x="3372" y="3756"/>
                </a:cxn>
                <a:cxn ang="0">
                  <a:pos x="2838" y="3774"/>
                </a:cxn>
                <a:cxn ang="0">
                  <a:pos x="2286" y="3630"/>
                </a:cxn>
                <a:cxn ang="0">
                  <a:pos x="1722" y="3348"/>
                </a:cxn>
                <a:cxn ang="0">
                  <a:pos x="1170" y="2946"/>
                </a:cxn>
                <a:cxn ang="0">
                  <a:pos x="642" y="2448"/>
                </a:cxn>
                <a:cxn ang="0">
                  <a:pos x="150" y="1872"/>
                </a:cxn>
                <a:cxn ang="0">
                  <a:pos x="48" y="1656"/>
                </a:cxn>
                <a:cxn ang="0">
                  <a:pos x="78" y="1644"/>
                </a:cxn>
                <a:cxn ang="0">
                  <a:pos x="114" y="1632"/>
                </a:cxn>
                <a:cxn ang="0">
                  <a:pos x="168" y="1614"/>
                </a:cxn>
                <a:cxn ang="0">
                  <a:pos x="192" y="1590"/>
                </a:cxn>
                <a:cxn ang="0">
                  <a:pos x="216" y="1578"/>
                </a:cxn>
                <a:cxn ang="0">
                  <a:pos x="252" y="1542"/>
                </a:cxn>
                <a:cxn ang="0">
                  <a:pos x="264" y="1512"/>
                </a:cxn>
                <a:cxn ang="0">
                  <a:pos x="294" y="1482"/>
                </a:cxn>
                <a:cxn ang="0">
                  <a:pos x="444" y="1362"/>
                </a:cxn>
                <a:cxn ang="0">
                  <a:pos x="690" y="1182"/>
                </a:cxn>
                <a:cxn ang="0">
                  <a:pos x="930" y="1002"/>
                </a:cxn>
                <a:cxn ang="0">
                  <a:pos x="1068" y="900"/>
                </a:cxn>
                <a:cxn ang="0">
                  <a:pos x="1374" y="738"/>
                </a:cxn>
                <a:cxn ang="0">
                  <a:pos x="1650" y="612"/>
                </a:cxn>
                <a:cxn ang="0">
                  <a:pos x="1800" y="546"/>
                </a:cxn>
                <a:cxn ang="0">
                  <a:pos x="1812" y="540"/>
                </a:cxn>
                <a:cxn ang="0">
                  <a:pos x="1962" y="480"/>
                </a:cxn>
                <a:cxn ang="0">
                  <a:pos x="2172" y="408"/>
                </a:cxn>
                <a:cxn ang="0">
                  <a:pos x="2262" y="372"/>
                </a:cxn>
                <a:cxn ang="0">
                  <a:pos x="2472" y="306"/>
                </a:cxn>
                <a:cxn ang="0">
                  <a:pos x="2562" y="282"/>
                </a:cxn>
                <a:cxn ang="0">
                  <a:pos x="2712" y="240"/>
                </a:cxn>
                <a:cxn ang="0">
                  <a:pos x="2802" y="216"/>
                </a:cxn>
                <a:cxn ang="0">
                  <a:pos x="2958" y="180"/>
                </a:cxn>
                <a:cxn ang="0">
                  <a:pos x="3060" y="156"/>
                </a:cxn>
                <a:cxn ang="0">
                  <a:pos x="3090" y="150"/>
                </a:cxn>
                <a:cxn ang="0">
                  <a:pos x="3426" y="90"/>
                </a:cxn>
                <a:cxn ang="0">
                  <a:pos x="3594" y="60"/>
                </a:cxn>
                <a:cxn ang="0">
                  <a:pos x="4224" y="0"/>
                </a:cxn>
              </a:cxnLst>
              <a:rect l="0" t="0" r="r" b="b"/>
              <a:pathLst>
                <a:path w="5202" h="3786">
                  <a:moveTo>
                    <a:pt x="4224" y="0"/>
                  </a:moveTo>
                  <a:lnTo>
                    <a:pt x="4452" y="0"/>
                  </a:lnTo>
                  <a:lnTo>
                    <a:pt x="4728" y="12"/>
                  </a:lnTo>
                  <a:lnTo>
                    <a:pt x="4860" y="30"/>
                  </a:lnTo>
                  <a:lnTo>
                    <a:pt x="4974" y="48"/>
                  </a:lnTo>
                  <a:lnTo>
                    <a:pt x="4986" y="48"/>
                  </a:lnTo>
                  <a:lnTo>
                    <a:pt x="4998" y="54"/>
                  </a:lnTo>
                  <a:lnTo>
                    <a:pt x="5010" y="54"/>
                  </a:lnTo>
                  <a:lnTo>
                    <a:pt x="5022" y="60"/>
                  </a:lnTo>
                  <a:lnTo>
                    <a:pt x="5040" y="60"/>
                  </a:lnTo>
                  <a:lnTo>
                    <a:pt x="5052" y="54"/>
                  </a:lnTo>
                  <a:lnTo>
                    <a:pt x="5088" y="54"/>
                  </a:lnTo>
                  <a:lnTo>
                    <a:pt x="5094" y="60"/>
                  </a:lnTo>
                  <a:lnTo>
                    <a:pt x="5100" y="54"/>
                  </a:lnTo>
                  <a:lnTo>
                    <a:pt x="5106" y="54"/>
                  </a:lnTo>
                  <a:lnTo>
                    <a:pt x="5118" y="48"/>
                  </a:lnTo>
                  <a:lnTo>
                    <a:pt x="5130" y="36"/>
                  </a:lnTo>
                  <a:lnTo>
                    <a:pt x="5148" y="30"/>
                  </a:lnTo>
                  <a:lnTo>
                    <a:pt x="5172" y="18"/>
                  </a:lnTo>
                  <a:lnTo>
                    <a:pt x="5202" y="6"/>
                  </a:lnTo>
                  <a:lnTo>
                    <a:pt x="5166" y="456"/>
                  </a:lnTo>
                  <a:lnTo>
                    <a:pt x="5112" y="876"/>
                  </a:lnTo>
                  <a:lnTo>
                    <a:pt x="5046" y="1260"/>
                  </a:lnTo>
                  <a:lnTo>
                    <a:pt x="4974" y="1614"/>
                  </a:lnTo>
                  <a:lnTo>
                    <a:pt x="4890" y="1944"/>
                  </a:lnTo>
                  <a:lnTo>
                    <a:pt x="4788" y="2238"/>
                  </a:lnTo>
                  <a:lnTo>
                    <a:pt x="4686" y="2502"/>
                  </a:lnTo>
                  <a:lnTo>
                    <a:pt x="4566" y="2742"/>
                  </a:lnTo>
                  <a:lnTo>
                    <a:pt x="4446" y="2958"/>
                  </a:lnTo>
                  <a:lnTo>
                    <a:pt x="4308" y="3144"/>
                  </a:lnTo>
                  <a:lnTo>
                    <a:pt x="4170" y="3306"/>
                  </a:lnTo>
                  <a:lnTo>
                    <a:pt x="4020" y="3438"/>
                  </a:lnTo>
                  <a:lnTo>
                    <a:pt x="3870" y="3552"/>
                  </a:lnTo>
                  <a:lnTo>
                    <a:pt x="3708" y="3642"/>
                  </a:lnTo>
                  <a:lnTo>
                    <a:pt x="3540" y="3708"/>
                  </a:lnTo>
                  <a:lnTo>
                    <a:pt x="3372" y="3756"/>
                  </a:lnTo>
                  <a:lnTo>
                    <a:pt x="3198" y="3780"/>
                  </a:lnTo>
                  <a:lnTo>
                    <a:pt x="3018" y="3786"/>
                  </a:lnTo>
                  <a:lnTo>
                    <a:pt x="2838" y="3774"/>
                  </a:lnTo>
                  <a:lnTo>
                    <a:pt x="2658" y="3744"/>
                  </a:lnTo>
                  <a:lnTo>
                    <a:pt x="2472" y="3696"/>
                  </a:lnTo>
                  <a:lnTo>
                    <a:pt x="2286" y="3630"/>
                  </a:lnTo>
                  <a:lnTo>
                    <a:pt x="2094" y="3552"/>
                  </a:lnTo>
                  <a:lnTo>
                    <a:pt x="1908" y="3456"/>
                  </a:lnTo>
                  <a:lnTo>
                    <a:pt x="1722" y="3348"/>
                  </a:lnTo>
                  <a:lnTo>
                    <a:pt x="1536" y="3228"/>
                  </a:lnTo>
                  <a:lnTo>
                    <a:pt x="1350" y="3090"/>
                  </a:lnTo>
                  <a:lnTo>
                    <a:pt x="1170" y="2946"/>
                  </a:lnTo>
                  <a:lnTo>
                    <a:pt x="990" y="2790"/>
                  </a:lnTo>
                  <a:lnTo>
                    <a:pt x="810" y="2622"/>
                  </a:lnTo>
                  <a:lnTo>
                    <a:pt x="642" y="2448"/>
                  </a:lnTo>
                  <a:lnTo>
                    <a:pt x="474" y="2262"/>
                  </a:lnTo>
                  <a:lnTo>
                    <a:pt x="306" y="2070"/>
                  </a:lnTo>
                  <a:lnTo>
                    <a:pt x="150" y="1872"/>
                  </a:lnTo>
                  <a:lnTo>
                    <a:pt x="0" y="1668"/>
                  </a:lnTo>
                  <a:lnTo>
                    <a:pt x="24" y="1668"/>
                  </a:lnTo>
                  <a:lnTo>
                    <a:pt x="48" y="1656"/>
                  </a:lnTo>
                  <a:lnTo>
                    <a:pt x="54" y="1650"/>
                  </a:lnTo>
                  <a:lnTo>
                    <a:pt x="66" y="1644"/>
                  </a:lnTo>
                  <a:lnTo>
                    <a:pt x="78" y="1644"/>
                  </a:lnTo>
                  <a:lnTo>
                    <a:pt x="90" y="1638"/>
                  </a:lnTo>
                  <a:lnTo>
                    <a:pt x="108" y="1638"/>
                  </a:lnTo>
                  <a:lnTo>
                    <a:pt x="114" y="1632"/>
                  </a:lnTo>
                  <a:lnTo>
                    <a:pt x="156" y="1632"/>
                  </a:lnTo>
                  <a:lnTo>
                    <a:pt x="162" y="1626"/>
                  </a:lnTo>
                  <a:lnTo>
                    <a:pt x="168" y="1614"/>
                  </a:lnTo>
                  <a:lnTo>
                    <a:pt x="174" y="1608"/>
                  </a:lnTo>
                  <a:lnTo>
                    <a:pt x="180" y="1596"/>
                  </a:lnTo>
                  <a:lnTo>
                    <a:pt x="192" y="1590"/>
                  </a:lnTo>
                  <a:lnTo>
                    <a:pt x="198" y="1584"/>
                  </a:lnTo>
                  <a:lnTo>
                    <a:pt x="210" y="1584"/>
                  </a:lnTo>
                  <a:lnTo>
                    <a:pt x="216" y="1578"/>
                  </a:lnTo>
                  <a:lnTo>
                    <a:pt x="228" y="1572"/>
                  </a:lnTo>
                  <a:lnTo>
                    <a:pt x="240" y="1560"/>
                  </a:lnTo>
                  <a:lnTo>
                    <a:pt x="252" y="1542"/>
                  </a:lnTo>
                  <a:lnTo>
                    <a:pt x="258" y="1530"/>
                  </a:lnTo>
                  <a:lnTo>
                    <a:pt x="258" y="1518"/>
                  </a:lnTo>
                  <a:lnTo>
                    <a:pt x="264" y="1512"/>
                  </a:lnTo>
                  <a:lnTo>
                    <a:pt x="270" y="1500"/>
                  </a:lnTo>
                  <a:lnTo>
                    <a:pt x="276" y="1494"/>
                  </a:lnTo>
                  <a:lnTo>
                    <a:pt x="294" y="1482"/>
                  </a:lnTo>
                  <a:lnTo>
                    <a:pt x="330" y="1452"/>
                  </a:lnTo>
                  <a:lnTo>
                    <a:pt x="378" y="1416"/>
                  </a:lnTo>
                  <a:lnTo>
                    <a:pt x="444" y="1362"/>
                  </a:lnTo>
                  <a:lnTo>
                    <a:pt x="522" y="1308"/>
                  </a:lnTo>
                  <a:lnTo>
                    <a:pt x="606" y="1242"/>
                  </a:lnTo>
                  <a:lnTo>
                    <a:pt x="690" y="1182"/>
                  </a:lnTo>
                  <a:lnTo>
                    <a:pt x="774" y="1116"/>
                  </a:lnTo>
                  <a:lnTo>
                    <a:pt x="858" y="1056"/>
                  </a:lnTo>
                  <a:lnTo>
                    <a:pt x="930" y="1002"/>
                  </a:lnTo>
                  <a:lnTo>
                    <a:pt x="990" y="954"/>
                  </a:lnTo>
                  <a:lnTo>
                    <a:pt x="1038" y="924"/>
                  </a:lnTo>
                  <a:lnTo>
                    <a:pt x="1068" y="900"/>
                  </a:lnTo>
                  <a:lnTo>
                    <a:pt x="1104" y="882"/>
                  </a:lnTo>
                  <a:lnTo>
                    <a:pt x="1104" y="876"/>
                  </a:lnTo>
                  <a:lnTo>
                    <a:pt x="1374" y="738"/>
                  </a:lnTo>
                  <a:lnTo>
                    <a:pt x="1380" y="738"/>
                  </a:lnTo>
                  <a:lnTo>
                    <a:pt x="1380" y="732"/>
                  </a:lnTo>
                  <a:lnTo>
                    <a:pt x="1650" y="612"/>
                  </a:lnTo>
                  <a:lnTo>
                    <a:pt x="1662" y="606"/>
                  </a:lnTo>
                  <a:lnTo>
                    <a:pt x="1668" y="600"/>
                  </a:lnTo>
                  <a:lnTo>
                    <a:pt x="1800" y="546"/>
                  </a:lnTo>
                  <a:lnTo>
                    <a:pt x="1806" y="546"/>
                  </a:lnTo>
                  <a:lnTo>
                    <a:pt x="1806" y="540"/>
                  </a:lnTo>
                  <a:lnTo>
                    <a:pt x="1812" y="540"/>
                  </a:lnTo>
                  <a:lnTo>
                    <a:pt x="1932" y="492"/>
                  </a:lnTo>
                  <a:lnTo>
                    <a:pt x="1938" y="492"/>
                  </a:lnTo>
                  <a:lnTo>
                    <a:pt x="1962" y="480"/>
                  </a:lnTo>
                  <a:lnTo>
                    <a:pt x="2088" y="438"/>
                  </a:lnTo>
                  <a:lnTo>
                    <a:pt x="2124" y="420"/>
                  </a:lnTo>
                  <a:lnTo>
                    <a:pt x="2172" y="408"/>
                  </a:lnTo>
                  <a:lnTo>
                    <a:pt x="2220" y="390"/>
                  </a:lnTo>
                  <a:lnTo>
                    <a:pt x="2238" y="384"/>
                  </a:lnTo>
                  <a:lnTo>
                    <a:pt x="2262" y="372"/>
                  </a:lnTo>
                  <a:lnTo>
                    <a:pt x="2376" y="336"/>
                  </a:lnTo>
                  <a:lnTo>
                    <a:pt x="2430" y="318"/>
                  </a:lnTo>
                  <a:lnTo>
                    <a:pt x="2472" y="306"/>
                  </a:lnTo>
                  <a:lnTo>
                    <a:pt x="2508" y="294"/>
                  </a:lnTo>
                  <a:lnTo>
                    <a:pt x="2538" y="288"/>
                  </a:lnTo>
                  <a:lnTo>
                    <a:pt x="2562" y="282"/>
                  </a:lnTo>
                  <a:lnTo>
                    <a:pt x="2592" y="270"/>
                  </a:lnTo>
                  <a:lnTo>
                    <a:pt x="2676" y="246"/>
                  </a:lnTo>
                  <a:lnTo>
                    <a:pt x="2712" y="240"/>
                  </a:lnTo>
                  <a:lnTo>
                    <a:pt x="2742" y="228"/>
                  </a:lnTo>
                  <a:lnTo>
                    <a:pt x="2766" y="228"/>
                  </a:lnTo>
                  <a:lnTo>
                    <a:pt x="2802" y="216"/>
                  </a:lnTo>
                  <a:lnTo>
                    <a:pt x="2928" y="186"/>
                  </a:lnTo>
                  <a:lnTo>
                    <a:pt x="2946" y="180"/>
                  </a:lnTo>
                  <a:lnTo>
                    <a:pt x="2958" y="180"/>
                  </a:lnTo>
                  <a:lnTo>
                    <a:pt x="2976" y="174"/>
                  </a:lnTo>
                  <a:lnTo>
                    <a:pt x="3018" y="168"/>
                  </a:lnTo>
                  <a:lnTo>
                    <a:pt x="3060" y="156"/>
                  </a:lnTo>
                  <a:lnTo>
                    <a:pt x="3072" y="156"/>
                  </a:lnTo>
                  <a:lnTo>
                    <a:pt x="3078" y="150"/>
                  </a:lnTo>
                  <a:lnTo>
                    <a:pt x="3090" y="150"/>
                  </a:lnTo>
                  <a:lnTo>
                    <a:pt x="3252" y="114"/>
                  </a:lnTo>
                  <a:lnTo>
                    <a:pt x="3282" y="114"/>
                  </a:lnTo>
                  <a:lnTo>
                    <a:pt x="3426" y="90"/>
                  </a:lnTo>
                  <a:lnTo>
                    <a:pt x="3576" y="66"/>
                  </a:lnTo>
                  <a:lnTo>
                    <a:pt x="3588" y="60"/>
                  </a:lnTo>
                  <a:lnTo>
                    <a:pt x="3594" y="60"/>
                  </a:lnTo>
                  <a:lnTo>
                    <a:pt x="3900" y="24"/>
                  </a:lnTo>
                  <a:lnTo>
                    <a:pt x="3906" y="24"/>
                  </a:lnTo>
                  <a:lnTo>
                    <a:pt x="4224" y="0"/>
                  </a:lnTo>
                  <a:close/>
                </a:path>
              </a:pathLst>
            </a:custGeom>
            <a:gradFill>
              <a:gsLst>
                <a:gs pos="55000">
                  <a:schemeClr val="bg1"/>
                </a:gs>
                <a:gs pos="86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470629" y="3862253"/>
            <a:ext cx="2843250" cy="2593229"/>
            <a:chOff x="1272333" y="3653305"/>
            <a:chExt cx="3068405" cy="2798585"/>
          </a:xfrm>
        </p:grpSpPr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272333" y="3653305"/>
              <a:ext cx="3068405" cy="2798585"/>
            </a:xfrm>
            <a:custGeom>
              <a:avLst/>
              <a:gdLst/>
              <a:ahLst/>
              <a:cxnLst>
                <a:cxn ang="0">
                  <a:pos x="8406" y="282"/>
                </a:cxn>
                <a:cxn ang="0">
                  <a:pos x="10500" y="1344"/>
                </a:cxn>
                <a:cxn ang="0">
                  <a:pos x="12084" y="3048"/>
                </a:cxn>
                <a:cxn ang="0">
                  <a:pos x="13002" y="5220"/>
                </a:cxn>
                <a:cxn ang="0">
                  <a:pos x="13092" y="7656"/>
                </a:cxn>
                <a:cxn ang="0">
                  <a:pos x="14670" y="13206"/>
                </a:cxn>
                <a:cxn ang="0">
                  <a:pos x="8766" y="12978"/>
                </a:cxn>
                <a:cxn ang="0">
                  <a:pos x="6474" y="13380"/>
                </a:cxn>
                <a:cxn ang="0">
                  <a:pos x="4104" y="12948"/>
                </a:cxn>
                <a:cxn ang="0">
                  <a:pos x="2106" y="11748"/>
                </a:cxn>
                <a:cxn ang="0">
                  <a:pos x="876" y="10338"/>
                </a:cxn>
                <a:cxn ang="0">
                  <a:pos x="852" y="10128"/>
                </a:cxn>
                <a:cxn ang="0">
                  <a:pos x="984" y="9450"/>
                </a:cxn>
                <a:cxn ang="0">
                  <a:pos x="450" y="9558"/>
                </a:cxn>
                <a:cxn ang="0">
                  <a:pos x="150" y="8868"/>
                </a:cxn>
                <a:cxn ang="0">
                  <a:pos x="984" y="8802"/>
                </a:cxn>
                <a:cxn ang="0">
                  <a:pos x="420" y="8454"/>
                </a:cxn>
                <a:cxn ang="0">
                  <a:pos x="240" y="8472"/>
                </a:cxn>
                <a:cxn ang="0">
                  <a:pos x="42" y="7764"/>
                </a:cxn>
                <a:cxn ang="0">
                  <a:pos x="336" y="7656"/>
                </a:cxn>
                <a:cxn ang="0">
                  <a:pos x="972" y="7650"/>
                </a:cxn>
                <a:cxn ang="0">
                  <a:pos x="468" y="7200"/>
                </a:cxn>
                <a:cxn ang="0">
                  <a:pos x="450" y="7308"/>
                </a:cxn>
                <a:cxn ang="0">
                  <a:pos x="486" y="7446"/>
                </a:cxn>
                <a:cxn ang="0">
                  <a:pos x="156" y="7506"/>
                </a:cxn>
                <a:cxn ang="0">
                  <a:pos x="234" y="6228"/>
                </a:cxn>
                <a:cxn ang="0">
                  <a:pos x="414" y="6306"/>
                </a:cxn>
                <a:cxn ang="0">
                  <a:pos x="468" y="6348"/>
                </a:cxn>
                <a:cxn ang="0">
                  <a:pos x="432" y="6462"/>
                </a:cxn>
                <a:cxn ang="0">
                  <a:pos x="978" y="6372"/>
                </a:cxn>
                <a:cxn ang="0">
                  <a:pos x="966" y="5976"/>
                </a:cxn>
                <a:cxn ang="0">
                  <a:pos x="384" y="6048"/>
                </a:cxn>
                <a:cxn ang="0">
                  <a:pos x="114" y="6066"/>
                </a:cxn>
                <a:cxn ang="0">
                  <a:pos x="222" y="5028"/>
                </a:cxn>
                <a:cxn ang="0">
                  <a:pos x="378" y="5148"/>
                </a:cxn>
                <a:cxn ang="0">
                  <a:pos x="360" y="5244"/>
                </a:cxn>
                <a:cxn ang="0">
                  <a:pos x="294" y="5334"/>
                </a:cxn>
                <a:cxn ang="0">
                  <a:pos x="462" y="4896"/>
                </a:cxn>
                <a:cxn ang="0">
                  <a:pos x="426" y="4968"/>
                </a:cxn>
                <a:cxn ang="0">
                  <a:pos x="192" y="4818"/>
                </a:cxn>
                <a:cxn ang="0">
                  <a:pos x="420" y="4122"/>
                </a:cxn>
                <a:cxn ang="0">
                  <a:pos x="456" y="4182"/>
                </a:cxn>
                <a:cxn ang="0">
                  <a:pos x="882" y="3030"/>
                </a:cxn>
                <a:cxn ang="0">
                  <a:pos x="990" y="2904"/>
                </a:cxn>
                <a:cxn ang="0">
                  <a:pos x="1152" y="2712"/>
                </a:cxn>
                <a:cxn ang="0">
                  <a:pos x="1272" y="2568"/>
                </a:cxn>
                <a:cxn ang="0">
                  <a:pos x="1488" y="2328"/>
                </a:cxn>
                <a:cxn ang="0">
                  <a:pos x="1638" y="2118"/>
                </a:cxn>
                <a:cxn ang="0">
                  <a:pos x="1812" y="2028"/>
                </a:cxn>
                <a:cxn ang="0">
                  <a:pos x="1890" y="1896"/>
                </a:cxn>
                <a:cxn ang="0">
                  <a:pos x="2184" y="1638"/>
                </a:cxn>
                <a:cxn ang="0">
                  <a:pos x="2274" y="1572"/>
                </a:cxn>
                <a:cxn ang="0">
                  <a:pos x="2346" y="1524"/>
                </a:cxn>
                <a:cxn ang="0">
                  <a:pos x="2682" y="1206"/>
                </a:cxn>
                <a:cxn ang="0">
                  <a:pos x="4050" y="456"/>
                </a:cxn>
                <a:cxn ang="0">
                  <a:pos x="6474" y="0"/>
                </a:cxn>
              </a:cxnLst>
              <a:rect l="0" t="0" r="r" b="b"/>
              <a:pathLst>
                <a:path w="14670" h="13380">
                  <a:moveTo>
                    <a:pt x="6474" y="0"/>
                  </a:moveTo>
                  <a:lnTo>
                    <a:pt x="6972" y="18"/>
                  </a:lnTo>
                  <a:lnTo>
                    <a:pt x="7464" y="72"/>
                  </a:lnTo>
                  <a:lnTo>
                    <a:pt x="7944" y="162"/>
                  </a:lnTo>
                  <a:lnTo>
                    <a:pt x="8406" y="282"/>
                  </a:lnTo>
                  <a:lnTo>
                    <a:pt x="8856" y="438"/>
                  </a:lnTo>
                  <a:lnTo>
                    <a:pt x="9294" y="624"/>
                  </a:lnTo>
                  <a:lnTo>
                    <a:pt x="9714" y="834"/>
                  </a:lnTo>
                  <a:lnTo>
                    <a:pt x="10116" y="1080"/>
                  </a:lnTo>
                  <a:lnTo>
                    <a:pt x="10500" y="1344"/>
                  </a:lnTo>
                  <a:lnTo>
                    <a:pt x="10866" y="1638"/>
                  </a:lnTo>
                  <a:lnTo>
                    <a:pt x="11202" y="1962"/>
                  </a:lnTo>
                  <a:lnTo>
                    <a:pt x="11526" y="2298"/>
                  </a:lnTo>
                  <a:lnTo>
                    <a:pt x="11820" y="2664"/>
                  </a:lnTo>
                  <a:lnTo>
                    <a:pt x="12084" y="3048"/>
                  </a:lnTo>
                  <a:lnTo>
                    <a:pt x="12330" y="3450"/>
                  </a:lnTo>
                  <a:lnTo>
                    <a:pt x="12540" y="3870"/>
                  </a:lnTo>
                  <a:lnTo>
                    <a:pt x="12726" y="4308"/>
                  </a:lnTo>
                  <a:lnTo>
                    <a:pt x="12882" y="4758"/>
                  </a:lnTo>
                  <a:lnTo>
                    <a:pt x="13002" y="5220"/>
                  </a:lnTo>
                  <a:lnTo>
                    <a:pt x="13092" y="5700"/>
                  </a:lnTo>
                  <a:lnTo>
                    <a:pt x="13146" y="6192"/>
                  </a:lnTo>
                  <a:lnTo>
                    <a:pt x="13164" y="6690"/>
                  </a:lnTo>
                  <a:lnTo>
                    <a:pt x="13146" y="7176"/>
                  </a:lnTo>
                  <a:lnTo>
                    <a:pt x="13092" y="7656"/>
                  </a:lnTo>
                  <a:lnTo>
                    <a:pt x="13008" y="8124"/>
                  </a:lnTo>
                  <a:lnTo>
                    <a:pt x="12894" y="8580"/>
                  </a:lnTo>
                  <a:lnTo>
                    <a:pt x="12744" y="9024"/>
                  </a:lnTo>
                  <a:lnTo>
                    <a:pt x="12570" y="9456"/>
                  </a:lnTo>
                  <a:lnTo>
                    <a:pt x="14670" y="13206"/>
                  </a:lnTo>
                  <a:lnTo>
                    <a:pt x="10356" y="12138"/>
                  </a:lnTo>
                  <a:lnTo>
                    <a:pt x="9984" y="12384"/>
                  </a:lnTo>
                  <a:lnTo>
                    <a:pt x="9594" y="12612"/>
                  </a:lnTo>
                  <a:lnTo>
                    <a:pt x="9186" y="12804"/>
                  </a:lnTo>
                  <a:lnTo>
                    <a:pt x="8766" y="12978"/>
                  </a:lnTo>
                  <a:lnTo>
                    <a:pt x="8328" y="13116"/>
                  </a:lnTo>
                  <a:lnTo>
                    <a:pt x="7884" y="13230"/>
                  </a:lnTo>
                  <a:lnTo>
                    <a:pt x="7422" y="13314"/>
                  </a:lnTo>
                  <a:lnTo>
                    <a:pt x="6954" y="13362"/>
                  </a:lnTo>
                  <a:lnTo>
                    <a:pt x="6474" y="13380"/>
                  </a:lnTo>
                  <a:lnTo>
                    <a:pt x="5976" y="13362"/>
                  </a:lnTo>
                  <a:lnTo>
                    <a:pt x="5490" y="13308"/>
                  </a:lnTo>
                  <a:lnTo>
                    <a:pt x="5016" y="13218"/>
                  </a:lnTo>
                  <a:lnTo>
                    <a:pt x="4548" y="13098"/>
                  </a:lnTo>
                  <a:lnTo>
                    <a:pt x="4104" y="12948"/>
                  </a:lnTo>
                  <a:lnTo>
                    <a:pt x="3666" y="12762"/>
                  </a:lnTo>
                  <a:lnTo>
                    <a:pt x="3246" y="12552"/>
                  </a:lnTo>
                  <a:lnTo>
                    <a:pt x="2850" y="12312"/>
                  </a:lnTo>
                  <a:lnTo>
                    <a:pt x="2466" y="12042"/>
                  </a:lnTo>
                  <a:lnTo>
                    <a:pt x="2106" y="11748"/>
                  </a:lnTo>
                  <a:lnTo>
                    <a:pt x="1764" y="11436"/>
                  </a:lnTo>
                  <a:lnTo>
                    <a:pt x="1446" y="11094"/>
                  </a:lnTo>
                  <a:lnTo>
                    <a:pt x="1152" y="10734"/>
                  </a:lnTo>
                  <a:lnTo>
                    <a:pt x="882" y="10356"/>
                  </a:lnTo>
                  <a:lnTo>
                    <a:pt x="876" y="10338"/>
                  </a:lnTo>
                  <a:lnTo>
                    <a:pt x="876" y="10290"/>
                  </a:lnTo>
                  <a:lnTo>
                    <a:pt x="888" y="10278"/>
                  </a:lnTo>
                  <a:lnTo>
                    <a:pt x="894" y="10266"/>
                  </a:lnTo>
                  <a:lnTo>
                    <a:pt x="894" y="10212"/>
                  </a:lnTo>
                  <a:lnTo>
                    <a:pt x="852" y="10128"/>
                  </a:lnTo>
                  <a:lnTo>
                    <a:pt x="822" y="10080"/>
                  </a:lnTo>
                  <a:lnTo>
                    <a:pt x="816" y="10032"/>
                  </a:lnTo>
                  <a:lnTo>
                    <a:pt x="816" y="9972"/>
                  </a:lnTo>
                  <a:lnTo>
                    <a:pt x="996" y="9966"/>
                  </a:lnTo>
                  <a:lnTo>
                    <a:pt x="984" y="9450"/>
                  </a:lnTo>
                  <a:lnTo>
                    <a:pt x="504" y="9438"/>
                  </a:lnTo>
                  <a:lnTo>
                    <a:pt x="480" y="9450"/>
                  </a:lnTo>
                  <a:lnTo>
                    <a:pt x="462" y="9480"/>
                  </a:lnTo>
                  <a:lnTo>
                    <a:pt x="456" y="9516"/>
                  </a:lnTo>
                  <a:lnTo>
                    <a:pt x="450" y="9558"/>
                  </a:lnTo>
                  <a:lnTo>
                    <a:pt x="450" y="9570"/>
                  </a:lnTo>
                  <a:lnTo>
                    <a:pt x="444" y="9576"/>
                  </a:lnTo>
                  <a:lnTo>
                    <a:pt x="444" y="9582"/>
                  </a:lnTo>
                  <a:lnTo>
                    <a:pt x="288" y="9234"/>
                  </a:lnTo>
                  <a:lnTo>
                    <a:pt x="150" y="8868"/>
                  </a:lnTo>
                  <a:lnTo>
                    <a:pt x="210" y="8886"/>
                  </a:lnTo>
                  <a:lnTo>
                    <a:pt x="270" y="8880"/>
                  </a:lnTo>
                  <a:lnTo>
                    <a:pt x="324" y="8856"/>
                  </a:lnTo>
                  <a:lnTo>
                    <a:pt x="366" y="8820"/>
                  </a:lnTo>
                  <a:lnTo>
                    <a:pt x="984" y="8802"/>
                  </a:lnTo>
                  <a:lnTo>
                    <a:pt x="972" y="8274"/>
                  </a:lnTo>
                  <a:lnTo>
                    <a:pt x="486" y="8274"/>
                  </a:lnTo>
                  <a:lnTo>
                    <a:pt x="474" y="8346"/>
                  </a:lnTo>
                  <a:lnTo>
                    <a:pt x="456" y="8394"/>
                  </a:lnTo>
                  <a:lnTo>
                    <a:pt x="420" y="8454"/>
                  </a:lnTo>
                  <a:lnTo>
                    <a:pt x="384" y="8502"/>
                  </a:lnTo>
                  <a:lnTo>
                    <a:pt x="372" y="8520"/>
                  </a:lnTo>
                  <a:lnTo>
                    <a:pt x="366" y="8538"/>
                  </a:lnTo>
                  <a:lnTo>
                    <a:pt x="354" y="8550"/>
                  </a:lnTo>
                  <a:lnTo>
                    <a:pt x="240" y="8472"/>
                  </a:lnTo>
                  <a:lnTo>
                    <a:pt x="126" y="8424"/>
                  </a:lnTo>
                  <a:lnTo>
                    <a:pt x="12" y="8400"/>
                  </a:lnTo>
                  <a:lnTo>
                    <a:pt x="12" y="7770"/>
                  </a:lnTo>
                  <a:lnTo>
                    <a:pt x="18" y="7770"/>
                  </a:lnTo>
                  <a:lnTo>
                    <a:pt x="42" y="7764"/>
                  </a:lnTo>
                  <a:lnTo>
                    <a:pt x="72" y="7746"/>
                  </a:lnTo>
                  <a:lnTo>
                    <a:pt x="120" y="7716"/>
                  </a:lnTo>
                  <a:lnTo>
                    <a:pt x="168" y="7662"/>
                  </a:lnTo>
                  <a:lnTo>
                    <a:pt x="258" y="7656"/>
                  </a:lnTo>
                  <a:lnTo>
                    <a:pt x="336" y="7656"/>
                  </a:lnTo>
                  <a:lnTo>
                    <a:pt x="408" y="7650"/>
                  </a:lnTo>
                  <a:lnTo>
                    <a:pt x="456" y="7644"/>
                  </a:lnTo>
                  <a:lnTo>
                    <a:pt x="480" y="7656"/>
                  </a:lnTo>
                  <a:lnTo>
                    <a:pt x="492" y="7656"/>
                  </a:lnTo>
                  <a:lnTo>
                    <a:pt x="972" y="7650"/>
                  </a:lnTo>
                  <a:lnTo>
                    <a:pt x="954" y="7116"/>
                  </a:lnTo>
                  <a:lnTo>
                    <a:pt x="492" y="7116"/>
                  </a:lnTo>
                  <a:lnTo>
                    <a:pt x="486" y="7128"/>
                  </a:lnTo>
                  <a:lnTo>
                    <a:pt x="480" y="7158"/>
                  </a:lnTo>
                  <a:lnTo>
                    <a:pt x="468" y="7200"/>
                  </a:lnTo>
                  <a:lnTo>
                    <a:pt x="456" y="7236"/>
                  </a:lnTo>
                  <a:lnTo>
                    <a:pt x="450" y="7266"/>
                  </a:lnTo>
                  <a:lnTo>
                    <a:pt x="444" y="7278"/>
                  </a:lnTo>
                  <a:lnTo>
                    <a:pt x="444" y="7296"/>
                  </a:lnTo>
                  <a:lnTo>
                    <a:pt x="450" y="7308"/>
                  </a:lnTo>
                  <a:lnTo>
                    <a:pt x="462" y="7326"/>
                  </a:lnTo>
                  <a:lnTo>
                    <a:pt x="474" y="7338"/>
                  </a:lnTo>
                  <a:lnTo>
                    <a:pt x="486" y="7368"/>
                  </a:lnTo>
                  <a:lnTo>
                    <a:pt x="480" y="7404"/>
                  </a:lnTo>
                  <a:lnTo>
                    <a:pt x="486" y="7446"/>
                  </a:lnTo>
                  <a:lnTo>
                    <a:pt x="468" y="7464"/>
                  </a:lnTo>
                  <a:lnTo>
                    <a:pt x="414" y="7482"/>
                  </a:lnTo>
                  <a:lnTo>
                    <a:pt x="342" y="7500"/>
                  </a:lnTo>
                  <a:lnTo>
                    <a:pt x="252" y="7506"/>
                  </a:lnTo>
                  <a:lnTo>
                    <a:pt x="156" y="7506"/>
                  </a:lnTo>
                  <a:lnTo>
                    <a:pt x="72" y="7494"/>
                  </a:lnTo>
                  <a:lnTo>
                    <a:pt x="6" y="7470"/>
                  </a:lnTo>
                  <a:lnTo>
                    <a:pt x="6" y="6270"/>
                  </a:lnTo>
                  <a:lnTo>
                    <a:pt x="186" y="6192"/>
                  </a:lnTo>
                  <a:lnTo>
                    <a:pt x="234" y="6228"/>
                  </a:lnTo>
                  <a:lnTo>
                    <a:pt x="276" y="6240"/>
                  </a:lnTo>
                  <a:lnTo>
                    <a:pt x="336" y="6252"/>
                  </a:lnTo>
                  <a:lnTo>
                    <a:pt x="366" y="6264"/>
                  </a:lnTo>
                  <a:lnTo>
                    <a:pt x="390" y="6288"/>
                  </a:lnTo>
                  <a:lnTo>
                    <a:pt x="414" y="6306"/>
                  </a:lnTo>
                  <a:lnTo>
                    <a:pt x="438" y="6318"/>
                  </a:lnTo>
                  <a:lnTo>
                    <a:pt x="462" y="6312"/>
                  </a:lnTo>
                  <a:lnTo>
                    <a:pt x="474" y="6312"/>
                  </a:lnTo>
                  <a:lnTo>
                    <a:pt x="474" y="6324"/>
                  </a:lnTo>
                  <a:lnTo>
                    <a:pt x="468" y="6348"/>
                  </a:lnTo>
                  <a:lnTo>
                    <a:pt x="450" y="6372"/>
                  </a:lnTo>
                  <a:lnTo>
                    <a:pt x="438" y="6402"/>
                  </a:lnTo>
                  <a:lnTo>
                    <a:pt x="426" y="6420"/>
                  </a:lnTo>
                  <a:lnTo>
                    <a:pt x="420" y="6438"/>
                  </a:lnTo>
                  <a:lnTo>
                    <a:pt x="432" y="6462"/>
                  </a:lnTo>
                  <a:lnTo>
                    <a:pt x="444" y="6474"/>
                  </a:lnTo>
                  <a:lnTo>
                    <a:pt x="450" y="6486"/>
                  </a:lnTo>
                  <a:lnTo>
                    <a:pt x="462" y="6492"/>
                  </a:lnTo>
                  <a:lnTo>
                    <a:pt x="960" y="6486"/>
                  </a:lnTo>
                  <a:lnTo>
                    <a:pt x="978" y="6372"/>
                  </a:lnTo>
                  <a:lnTo>
                    <a:pt x="984" y="6264"/>
                  </a:lnTo>
                  <a:lnTo>
                    <a:pt x="984" y="6168"/>
                  </a:lnTo>
                  <a:lnTo>
                    <a:pt x="978" y="6084"/>
                  </a:lnTo>
                  <a:lnTo>
                    <a:pt x="972" y="6018"/>
                  </a:lnTo>
                  <a:lnTo>
                    <a:pt x="966" y="5976"/>
                  </a:lnTo>
                  <a:lnTo>
                    <a:pt x="960" y="5964"/>
                  </a:lnTo>
                  <a:lnTo>
                    <a:pt x="480" y="5958"/>
                  </a:lnTo>
                  <a:lnTo>
                    <a:pt x="480" y="6030"/>
                  </a:lnTo>
                  <a:lnTo>
                    <a:pt x="474" y="6048"/>
                  </a:lnTo>
                  <a:lnTo>
                    <a:pt x="384" y="6048"/>
                  </a:lnTo>
                  <a:lnTo>
                    <a:pt x="342" y="6042"/>
                  </a:lnTo>
                  <a:lnTo>
                    <a:pt x="330" y="6042"/>
                  </a:lnTo>
                  <a:lnTo>
                    <a:pt x="276" y="6066"/>
                  </a:lnTo>
                  <a:lnTo>
                    <a:pt x="192" y="6078"/>
                  </a:lnTo>
                  <a:lnTo>
                    <a:pt x="114" y="6066"/>
                  </a:lnTo>
                  <a:lnTo>
                    <a:pt x="54" y="6042"/>
                  </a:lnTo>
                  <a:lnTo>
                    <a:pt x="0" y="6012"/>
                  </a:lnTo>
                  <a:lnTo>
                    <a:pt x="0" y="5100"/>
                  </a:lnTo>
                  <a:lnTo>
                    <a:pt x="108" y="5052"/>
                  </a:lnTo>
                  <a:lnTo>
                    <a:pt x="222" y="5028"/>
                  </a:lnTo>
                  <a:lnTo>
                    <a:pt x="330" y="5016"/>
                  </a:lnTo>
                  <a:lnTo>
                    <a:pt x="420" y="5010"/>
                  </a:lnTo>
                  <a:lnTo>
                    <a:pt x="408" y="5034"/>
                  </a:lnTo>
                  <a:lnTo>
                    <a:pt x="402" y="5052"/>
                  </a:lnTo>
                  <a:lnTo>
                    <a:pt x="378" y="5148"/>
                  </a:lnTo>
                  <a:lnTo>
                    <a:pt x="378" y="5172"/>
                  </a:lnTo>
                  <a:lnTo>
                    <a:pt x="372" y="5196"/>
                  </a:lnTo>
                  <a:lnTo>
                    <a:pt x="372" y="5214"/>
                  </a:lnTo>
                  <a:lnTo>
                    <a:pt x="366" y="5232"/>
                  </a:lnTo>
                  <a:lnTo>
                    <a:pt x="360" y="5244"/>
                  </a:lnTo>
                  <a:lnTo>
                    <a:pt x="354" y="5262"/>
                  </a:lnTo>
                  <a:lnTo>
                    <a:pt x="312" y="5304"/>
                  </a:lnTo>
                  <a:lnTo>
                    <a:pt x="300" y="5310"/>
                  </a:lnTo>
                  <a:lnTo>
                    <a:pt x="294" y="5322"/>
                  </a:lnTo>
                  <a:lnTo>
                    <a:pt x="294" y="5334"/>
                  </a:lnTo>
                  <a:lnTo>
                    <a:pt x="972" y="5328"/>
                  </a:lnTo>
                  <a:lnTo>
                    <a:pt x="966" y="4806"/>
                  </a:lnTo>
                  <a:lnTo>
                    <a:pt x="474" y="4806"/>
                  </a:lnTo>
                  <a:lnTo>
                    <a:pt x="474" y="4860"/>
                  </a:lnTo>
                  <a:lnTo>
                    <a:pt x="462" y="4896"/>
                  </a:lnTo>
                  <a:lnTo>
                    <a:pt x="444" y="4926"/>
                  </a:lnTo>
                  <a:lnTo>
                    <a:pt x="420" y="4950"/>
                  </a:lnTo>
                  <a:lnTo>
                    <a:pt x="420" y="4956"/>
                  </a:lnTo>
                  <a:lnTo>
                    <a:pt x="426" y="4962"/>
                  </a:lnTo>
                  <a:lnTo>
                    <a:pt x="426" y="4968"/>
                  </a:lnTo>
                  <a:lnTo>
                    <a:pt x="360" y="4950"/>
                  </a:lnTo>
                  <a:lnTo>
                    <a:pt x="300" y="4920"/>
                  </a:lnTo>
                  <a:lnTo>
                    <a:pt x="252" y="4884"/>
                  </a:lnTo>
                  <a:lnTo>
                    <a:pt x="198" y="4830"/>
                  </a:lnTo>
                  <a:lnTo>
                    <a:pt x="192" y="4818"/>
                  </a:lnTo>
                  <a:lnTo>
                    <a:pt x="120" y="4842"/>
                  </a:lnTo>
                  <a:lnTo>
                    <a:pt x="42" y="4848"/>
                  </a:lnTo>
                  <a:lnTo>
                    <a:pt x="162" y="4476"/>
                  </a:lnTo>
                  <a:lnTo>
                    <a:pt x="300" y="4110"/>
                  </a:lnTo>
                  <a:lnTo>
                    <a:pt x="420" y="4122"/>
                  </a:lnTo>
                  <a:lnTo>
                    <a:pt x="420" y="4134"/>
                  </a:lnTo>
                  <a:lnTo>
                    <a:pt x="432" y="4158"/>
                  </a:lnTo>
                  <a:lnTo>
                    <a:pt x="444" y="4164"/>
                  </a:lnTo>
                  <a:lnTo>
                    <a:pt x="450" y="4176"/>
                  </a:lnTo>
                  <a:lnTo>
                    <a:pt x="456" y="4182"/>
                  </a:lnTo>
                  <a:lnTo>
                    <a:pt x="954" y="4170"/>
                  </a:lnTo>
                  <a:lnTo>
                    <a:pt x="954" y="3654"/>
                  </a:lnTo>
                  <a:lnTo>
                    <a:pt x="516" y="3648"/>
                  </a:lnTo>
                  <a:lnTo>
                    <a:pt x="690" y="3330"/>
                  </a:lnTo>
                  <a:lnTo>
                    <a:pt x="882" y="3030"/>
                  </a:lnTo>
                  <a:lnTo>
                    <a:pt x="912" y="3024"/>
                  </a:lnTo>
                  <a:lnTo>
                    <a:pt x="954" y="3024"/>
                  </a:lnTo>
                  <a:lnTo>
                    <a:pt x="954" y="2934"/>
                  </a:lnTo>
                  <a:lnTo>
                    <a:pt x="960" y="2934"/>
                  </a:lnTo>
                  <a:lnTo>
                    <a:pt x="990" y="2904"/>
                  </a:lnTo>
                  <a:lnTo>
                    <a:pt x="1026" y="2856"/>
                  </a:lnTo>
                  <a:lnTo>
                    <a:pt x="1068" y="2808"/>
                  </a:lnTo>
                  <a:lnTo>
                    <a:pt x="1098" y="2772"/>
                  </a:lnTo>
                  <a:lnTo>
                    <a:pt x="1122" y="2748"/>
                  </a:lnTo>
                  <a:lnTo>
                    <a:pt x="1152" y="2712"/>
                  </a:lnTo>
                  <a:lnTo>
                    <a:pt x="1182" y="2670"/>
                  </a:lnTo>
                  <a:lnTo>
                    <a:pt x="1206" y="2628"/>
                  </a:lnTo>
                  <a:lnTo>
                    <a:pt x="1230" y="2592"/>
                  </a:lnTo>
                  <a:lnTo>
                    <a:pt x="1248" y="2580"/>
                  </a:lnTo>
                  <a:lnTo>
                    <a:pt x="1272" y="2568"/>
                  </a:lnTo>
                  <a:lnTo>
                    <a:pt x="1422" y="2418"/>
                  </a:lnTo>
                  <a:lnTo>
                    <a:pt x="1446" y="2388"/>
                  </a:lnTo>
                  <a:lnTo>
                    <a:pt x="1458" y="2376"/>
                  </a:lnTo>
                  <a:lnTo>
                    <a:pt x="1464" y="2364"/>
                  </a:lnTo>
                  <a:lnTo>
                    <a:pt x="1488" y="2328"/>
                  </a:lnTo>
                  <a:lnTo>
                    <a:pt x="1512" y="2280"/>
                  </a:lnTo>
                  <a:lnTo>
                    <a:pt x="1548" y="2226"/>
                  </a:lnTo>
                  <a:lnTo>
                    <a:pt x="1584" y="2178"/>
                  </a:lnTo>
                  <a:lnTo>
                    <a:pt x="1614" y="2136"/>
                  </a:lnTo>
                  <a:lnTo>
                    <a:pt x="1638" y="2118"/>
                  </a:lnTo>
                  <a:lnTo>
                    <a:pt x="1680" y="2094"/>
                  </a:lnTo>
                  <a:lnTo>
                    <a:pt x="1722" y="2064"/>
                  </a:lnTo>
                  <a:lnTo>
                    <a:pt x="1764" y="2040"/>
                  </a:lnTo>
                  <a:lnTo>
                    <a:pt x="1800" y="2028"/>
                  </a:lnTo>
                  <a:lnTo>
                    <a:pt x="1812" y="2028"/>
                  </a:lnTo>
                  <a:lnTo>
                    <a:pt x="1818" y="2022"/>
                  </a:lnTo>
                  <a:lnTo>
                    <a:pt x="1818" y="2010"/>
                  </a:lnTo>
                  <a:lnTo>
                    <a:pt x="1824" y="1986"/>
                  </a:lnTo>
                  <a:lnTo>
                    <a:pt x="1848" y="1938"/>
                  </a:lnTo>
                  <a:lnTo>
                    <a:pt x="1890" y="1896"/>
                  </a:lnTo>
                  <a:lnTo>
                    <a:pt x="1944" y="1854"/>
                  </a:lnTo>
                  <a:lnTo>
                    <a:pt x="2076" y="1722"/>
                  </a:lnTo>
                  <a:lnTo>
                    <a:pt x="2124" y="1680"/>
                  </a:lnTo>
                  <a:lnTo>
                    <a:pt x="2160" y="1650"/>
                  </a:lnTo>
                  <a:lnTo>
                    <a:pt x="2184" y="1638"/>
                  </a:lnTo>
                  <a:lnTo>
                    <a:pt x="2208" y="1620"/>
                  </a:lnTo>
                  <a:lnTo>
                    <a:pt x="2226" y="1608"/>
                  </a:lnTo>
                  <a:lnTo>
                    <a:pt x="2232" y="1590"/>
                  </a:lnTo>
                  <a:lnTo>
                    <a:pt x="2256" y="1578"/>
                  </a:lnTo>
                  <a:lnTo>
                    <a:pt x="2274" y="1572"/>
                  </a:lnTo>
                  <a:lnTo>
                    <a:pt x="2286" y="1572"/>
                  </a:lnTo>
                  <a:lnTo>
                    <a:pt x="2304" y="1566"/>
                  </a:lnTo>
                  <a:lnTo>
                    <a:pt x="2328" y="1554"/>
                  </a:lnTo>
                  <a:lnTo>
                    <a:pt x="2340" y="1542"/>
                  </a:lnTo>
                  <a:lnTo>
                    <a:pt x="2346" y="1524"/>
                  </a:lnTo>
                  <a:lnTo>
                    <a:pt x="2364" y="1506"/>
                  </a:lnTo>
                  <a:lnTo>
                    <a:pt x="2382" y="1494"/>
                  </a:lnTo>
                  <a:lnTo>
                    <a:pt x="2508" y="1368"/>
                  </a:lnTo>
                  <a:lnTo>
                    <a:pt x="2628" y="1260"/>
                  </a:lnTo>
                  <a:lnTo>
                    <a:pt x="2682" y="1206"/>
                  </a:lnTo>
                  <a:lnTo>
                    <a:pt x="2736" y="1158"/>
                  </a:lnTo>
                  <a:lnTo>
                    <a:pt x="2778" y="1116"/>
                  </a:lnTo>
                  <a:lnTo>
                    <a:pt x="3186" y="864"/>
                  </a:lnTo>
                  <a:lnTo>
                    <a:pt x="3606" y="648"/>
                  </a:lnTo>
                  <a:lnTo>
                    <a:pt x="4050" y="456"/>
                  </a:lnTo>
                  <a:lnTo>
                    <a:pt x="4506" y="294"/>
                  </a:lnTo>
                  <a:lnTo>
                    <a:pt x="4980" y="168"/>
                  </a:lnTo>
                  <a:lnTo>
                    <a:pt x="5466" y="78"/>
                  </a:lnTo>
                  <a:lnTo>
                    <a:pt x="5964" y="18"/>
                  </a:lnTo>
                  <a:lnTo>
                    <a:pt x="647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471874" y="4069955"/>
              <a:ext cx="588581" cy="601131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2814" y="2874"/>
                </a:cxn>
                <a:cxn ang="0">
                  <a:pos x="0" y="1032"/>
                </a:cxn>
                <a:cxn ang="0">
                  <a:pos x="0" y="942"/>
                </a:cxn>
                <a:cxn ang="0">
                  <a:pos x="6" y="942"/>
                </a:cxn>
                <a:cxn ang="0">
                  <a:pos x="36" y="912"/>
                </a:cxn>
                <a:cxn ang="0">
                  <a:pos x="72" y="864"/>
                </a:cxn>
                <a:cxn ang="0">
                  <a:pos x="114" y="816"/>
                </a:cxn>
                <a:cxn ang="0">
                  <a:pos x="144" y="780"/>
                </a:cxn>
                <a:cxn ang="0">
                  <a:pos x="168" y="756"/>
                </a:cxn>
                <a:cxn ang="0">
                  <a:pos x="198" y="720"/>
                </a:cxn>
                <a:cxn ang="0">
                  <a:pos x="228" y="678"/>
                </a:cxn>
                <a:cxn ang="0">
                  <a:pos x="252" y="636"/>
                </a:cxn>
                <a:cxn ang="0">
                  <a:pos x="276" y="600"/>
                </a:cxn>
                <a:cxn ang="0">
                  <a:pos x="294" y="588"/>
                </a:cxn>
                <a:cxn ang="0">
                  <a:pos x="318" y="576"/>
                </a:cxn>
                <a:cxn ang="0">
                  <a:pos x="468" y="426"/>
                </a:cxn>
                <a:cxn ang="0">
                  <a:pos x="492" y="396"/>
                </a:cxn>
                <a:cxn ang="0">
                  <a:pos x="504" y="384"/>
                </a:cxn>
                <a:cxn ang="0">
                  <a:pos x="510" y="372"/>
                </a:cxn>
                <a:cxn ang="0">
                  <a:pos x="534" y="336"/>
                </a:cxn>
                <a:cxn ang="0">
                  <a:pos x="558" y="288"/>
                </a:cxn>
                <a:cxn ang="0">
                  <a:pos x="594" y="234"/>
                </a:cxn>
                <a:cxn ang="0">
                  <a:pos x="630" y="186"/>
                </a:cxn>
                <a:cxn ang="0">
                  <a:pos x="660" y="144"/>
                </a:cxn>
                <a:cxn ang="0">
                  <a:pos x="684" y="126"/>
                </a:cxn>
                <a:cxn ang="0">
                  <a:pos x="726" y="102"/>
                </a:cxn>
                <a:cxn ang="0">
                  <a:pos x="768" y="72"/>
                </a:cxn>
                <a:cxn ang="0">
                  <a:pos x="810" y="48"/>
                </a:cxn>
                <a:cxn ang="0">
                  <a:pos x="846" y="36"/>
                </a:cxn>
                <a:cxn ang="0">
                  <a:pos x="852" y="36"/>
                </a:cxn>
                <a:cxn ang="0">
                  <a:pos x="858" y="30"/>
                </a:cxn>
                <a:cxn ang="0">
                  <a:pos x="864" y="18"/>
                </a:cxn>
                <a:cxn ang="0">
                  <a:pos x="870" y="0"/>
                </a:cxn>
              </a:cxnLst>
              <a:rect l="0" t="0" r="r" b="b"/>
              <a:pathLst>
                <a:path w="2814" h="2874">
                  <a:moveTo>
                    <a:pt x="870" y="0"/>
                  </a:moveTo>
                  <a:lnTo>
                    <a:pt x="2814" y="2874"/>
                  </a:lnTo>
                  <a:lnTo>
                    <a:pt x="0" y="1032"/>
                  </a:lnTo>
                  <a:lnTo>
                    <a:pt x="0" y="942"/>
                  </a:lnTo>
                  <a:lnTo>
                    <a:pt x="6" y="942"/>
                  </a:lnTo>
                  <a:lnTo>
                    <a:pt x="36" y="912"/>
                  </a:lnTo>
                  <a:lnTo>
                    <a:pt x="72" y="864"/>
                  </a:lnTo>
                  <a:lnTo>
                    <a:pt x="114" y="816"/>
                  </a:lnTo>
                  <a:lnTo>
                    <a:pt x="144" y="780"/>
                  </a:lnTo>
                  <a:lnTo>
                    <a:pt x="168" y="756"/>
                  </a:lnTo>
                  <a:lnTo>
                    <a:pt x="198" y="720"/>
                  </a:lnTo>
                  <a:lnTo>
                    <a:pt x="228" y="678"/>
                  </a:lnTo>
                  <a:lnTo>
                    <a:pt x="252" y="636"/>
                  </a:lnTo>
                  <a:lnTo>
                    <a:pt x="276" y="600"/>
                  </a:lnTo>
                  <a:lnTo>
                    <a:pt x="294" y="588"/>
                  </a:lnTo>
                  <a:lnTo>
                    <a:pt x="318" y="576"/>
                  </a:lnTo>
                  <a:lnTo>
                    <a:pt x="468" y="426"/>
                  </a:lnTo>
                  <a:lnTo>
                    <a:pt x="492" y="396"/>
                  </a:lnTo>
                  <a:lnTo>
                    <a:pt x="504" y="384"/>
                  </a:lnTo>
                  <a:lnTo>
                    <a:pt x="510" y="372"/>
                  </a:lnTo>
                  <a:lnTo>
                    <a:pt x="534" y="336"/>
                  </a:lnTo>
                  <a:lnTo>
                    <a:pt x="558" y="288"/>
                  </a:lnTo>
                  <a:lnTo>
                    <a:pt x="594" y="234"/>
                  </a:lnTo>
                  <a:lnTo>
                    <a:pt x="630" y="186"/>
                  </a:lnTo>
                  <a:lnTo>
                    <a:pt x="660" y="144"/>
                  </a:lnTo>
                  <a:lnTo>
                    <a:pt x="684" y="126"/>
                  </a:lnTo>
                  <a:lnTo>
                    <a:pt x="726" y="102"/>
                  </a:lnTo>
                  <a:lnTo>
                    <a:pt x="768" y="72"/>
                  </a:lnTo>
                  <a:lnTo>
                    <a:pt x="810" y="48"/>
                  </a:lnTo>
                  <a:lnTo>
                    <a:pt x="846" y="36"/>
                  </a:lnTo>
                  <a:lnTo>
                    <a:pt x="852" y="36"/>
                  </a:lnTo>
                  <a:lnTo>
                    <a:pt x="858" y="30"/>
                  </a:lnTo>
                  <a:lnTo>
                    <a:pt x="864" y="18"/>
                  </a:lnTo>
                  <a:lnTo>
                    <a:pt x="870" y="0"/>
                  </a:lnTo>
                  <a:close/>
                </a:path>
              </a:pathLst>
            </a:custGeom>
            <a:gradFill>
              <a:gsLst>
                <a:gs pos="2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Прямоугольник 121"/>
          <p:cNvSpPr/>
          <p:nvPr/>
        </p:nvSpPr>
        <p:spPr>
          <a:xfrm rot="10800000" flipV="1">
            <a:off x="1962133" y="2385652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121"/>
          <p:cNvSpPr/>
          <p:nvPr/>
        </p:nvSpPr>
        <p:spPr>
          <a:xfrm rot="10800000" flipV="1">
            <a:off x="5500679" y="2385652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44"/>
          <p:cNvSpPr txBox="1">
            <a:spLocks noChangeArrowheads="1"/>
          </p:cNvSpPr>
          <p:nvPr/>
        </p:nvSpPr>
        <p:spPr bwMode="auto">
          <a:xfrm>
            <a:off x="2438385" y="1381059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A</a:t>
            </a:r>
            <a:endParaRPr lang="ru-RU" sz="7000" b="1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5919782" y="1381059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B</a:t>
            </a:r>
            <a:endParaRPr lang="ru-RU" sz="70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121"/>
          <p:cNvSpPr/>
          <p:nvPr/>
        </p:nvSpPr>
        <p:spPr>
          <a:xfrm rot="10800000" flipV="1">
            <a:off x="1885943" y="5262217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44"/>
          <p:cNvSpPr txBox="1">
            <a:spLocks noChangeArrowheads="1"/>
          </p:cNvSpPr>
          <p:nvPr/>
        </p:nvSpPr>
        <p:spPr bwMode="auto">
          <a:xfrm>
            <a:off x="2362195" y="4257624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endParaRPr lang="ru-RU" sz="7000" b="1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121"/>
          <p:cNvSpPr/>
          <p:nvPr/>
        </p:nvSpPr>
        <p:spPr>
          <a:xfrm rot="10800000" flipV="1">
            <a:off x="5257793" y="5445929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>
            <a:off x="5734045" y="4441336"/>
            <a:ext cx="9718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</a:t>
            </a:r>
            <a:endParaRPr lang="ru-RU" sz="7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9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5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46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07320" y="1181201"/>
            <a:ext cx="5940331" cy="3115685"/>
            <a:chOff x="1310591" y="571480"/>
            <a:chExt cx="6321624" cy="3315673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310591" y="571480"/>
              <a:ext cx="6321624" cy="3315673"/>
            </a:xfrm>
            <a:custGeom>
              <a:avLst/>
              <a:gdLst/>
              <a:ahLst/>
              <a:cxnLst>
                <a:cxn ang="0">
                  <a:pos x="10451" y="47"/>
                </a:cxn>
                <a:cxn ang="0">
                  <a:pos x="11961" y="248"/>
                </a:cxn>
                <a:cxn ang="0">
                  <a:pos x="13336" y="584"/>
                </a:cxn>
                <a:cxn ang="0">
                  <a:pos x="14539" y="1003"/>
                </a:cxn>
                <a:cxn ang="0">
                  <a:pos x="15518" y="1469"/>
                </a:cxn>
                <a:cxn ang="0">
                  <a:pos x="16232" y="1947"/>
                </a:cxn>
                <a:cxn ang="0">
                  <a:pos x="16898" y="2395"/>
                </a:cxn>
                <a:cxn ang="0">
                  <a:pos x="17771" y="2902"/>
                </a:cxn>
                <a:cxn ang="0">
                  <a:pos x="18367" y="3480"/>
                </a:cxn>
                <a:cxn ang="0">
                  <a:pos x="18715" y="4100"/>
                </a:cxn>
                <a:cxn ang="0">
                  <a:pos x="18839" y="4743"/>
                </a:cxn>
                <a:cxn ang="0">
                  <a:pos x="18756" y="5374"/>
                </a:cxn>
                <a:cxn ang="0">
                  <a:pos x="18497" y="5964"/>
                </a:cxn>
                <a:cxn ang="0">
                  <a:pos x="18090" y="6501"/>
                </a:cxn>
                <a:cxn ang="0">
                  <a:pos x="17553" y="6943"/>
                </a:cxn>
                <a:cxn ang="0">
                  <a:pos x="17240" y="7627"/>
                </a:cxn>
                <a:cxn ang="0">
                  <a:pos x="17258" y="8347"/>
                </a:cxn>
                <a:cxn ang="0">
                  <a:pos x="17429" y="8931"/>
                </a:cxn>
                <a:cxn ang="0">
                  <a:pos x="17677" y="9379"/>
                </a:cxn>
                <a:cxn ang="0">
                  <a:pos x="17924" y="9686"/>
                </a:cxn>
                <a:cxn ang="0">
                  <a:pos x="18101" y="9851"/>
                </a:cxn>
                <a:cxn ang="0">
                  <a:pos x="17801" y="9775"/>
                </a:cxn>
                <a:cxn ang="0">
                  <a:pos x="16928" y="9373"/>
                </a:cxn>
                <a:cxn ang="0">
                  <a:pos x="16261" y="8878"/>
                </a:cxn>
                <a:cxn ang="0">
                  <a:pos x="15783" y="8347"/>
                </a:cxn>
                <a:cxn ang="0">
                  <a:pos x="15459" y="7834"/>
                </a:cxn>
                <a:cxn ang="0">
                  <a:pos x="14975" y="7515"/>
                </a:cxn>
                <a:cxn ang="0">
                  <a:pos x="14085" y="7368"/>
                </a:cxn>
                <a:cxn ang="0">
                  <a:pos x="13371" y="7102"/>
                </a:cxn>
                <a:cxn ang="0">
                  <a:pos x="12834" y="6802"/>
                </a:cxn>
                <a:cxn ang="0">
                  <a:pos x="11737" y="6689"/>
                </a:cxn>
                <a:cxn ang="0">
                  <a:pos x="9443" y="6861"/>
                </a:cxn>
                <a:cxn ang="0">
                  <a:pos x="7426" y="6925"/>
                </a:cxn>
                <a:cxn ang="0">
                  <a:pos x="5680" y="6896"/>
                </a:cxn>
                <a:cxn ang="0">
                  <a:pos x="4188" y="6778"/>
                </a:cxn>
                <a:cxn ang="0">
                  <a:pos x="2949" y="6583"/>
                </a:cxn>
                <a:cxn ang="0">
                  <a:pos x="1940" y="6318"/>
                </a:cxn>
                <a:cxn ang="0">
                  <a:pos x="1156" y="5987"/>
                </a:cxn>
                <a:cxn ang="0">
                  <a:pos x="584" y="5610"/>
                </a:cxn>
                <a:cxn ang="0">
                  <a:pos x="212" y="5191"/>
                </a:cxn>
                <a:cxn ang="0">
                  <a:pos x="23" y="4737"/>
                </a:cxn>
                <a:cxn ang="0">
                  <a:pos x="18" y="4259"/>
                </a:cxn>
                <a:cxn ang="0">
                  <a:pos x="177" y="3769"/>
                </a:cxn>
                <a:cxn ang="0">
                  <a:pos x="489" y="3274"/>
                </a:cxn>
                <a:cxn ang="0">
                  <a:pos x="944" y="2778"/>
                </a:cxn>
                <a:cxn ang="0">
                  <a:pos x="1528" y="2295"/>
                </a:cxn>
                <a:cxn ang="0">
                  <a:pos x="2235" y="1835"/>
                </a:cxn>
                <a:cxn ang="0">
                  <a:pos x="3043" y="1404"/>
                </a:cxn>
                <a:cxn ang="0">
                  <a:pos x="3952" y="1015"/>
                </a:cxn>
                <a:cxn ang="0">
                  <a:pos x="4943" y="678"/>
                </a:cxn>
                <a:cxn ang="0">
                  <a:pos x="6010" y="395"/>
                </a:cxn>
                <a:cxn ang="0">
                  <a:pos x="7520" y="124"/>
                </a:cxn>
                <a:cxn ang="0">
                  <a:pos x="8853" y="6"/>
                </a:cxn>
              </a:cxnLst>
              <a:rect l="0" t="0" r="r" b="b"/>
              <a:pathLst>
                <a:path w="18839" h="9881">
                  <a:moveTo>
                    <a:pt x="9390" y="0"/>
                  </a:moveTo>
                  <a:lnTo>
                    <a:pt x="9927" y="12"/>
                  </a:lnTo>
                  <a:lnTo>
                    <a:pt x="10451" y="47"/>
                  </a:lnTo>
                  <a:lnTo>
                    <a:pt x="10965" y="94"/>
                  </a:lnTo>
                  <a:lnTo>
                    <a:pt x="11466" y="165"/>
                  </a:lnTo>
                  <a:lnTo>
                    <a:pt x="11961" y="248"/>
                  </a:lnTo>
                  <a:lnTo>
                    <a:pt x="12433" y="348"/>
                  </a:lnTo>
                  <a:lnTo>
                    <a:pt x="12893" y="460"/>
                  </a:lnTo>
                  <a:lnTo>
                    <a:pt x="13336" y="584"/>
                  </a:lnTo>
                  <a:lnTo>
                    <a:pt x="13760" y="714"/>
                  </a:lnTo>
                  <a:lnTo>
                    <a:pt x="14161" y="855"/>
                  </a:lnTo>
                  <a:lnTo>
                    <a:pt x="14539" y="1003"/>
                  </a:lnTo>
                  <a:lnTo>
                    <a:pt x="14893" y="1156"/>
                  </a:lnTo>
                  <a:lnTo>
                    <a:pt x="15217" y="1310"/>
                  </a:lnTo>
                  <a:lnTo>
                    <a:pt x="15518" y="1469"/>
                  </a:lnTo>
                  <a:lnTo>
                    <a:pt x="15789" y="1628"/>
                  </a:lnTo>
                  <a:lnTo>
                    <a:pt x="16025" y="1787"/>
                  </a:lnTo>
                  <a:lnTo>
                    <a:pt x="16232" y="1947"/>
                  </a:lnTo>
                  <a:lnTo>
                    <a:pt x="16403" y="2100"/>
                  </a:lnTo>
                  <a:lnTo>
                    <a:pt x="16538" y="2248"/>
                  </a:lnTo>
                  <a:lnTo>
                    <a:pt x="16898" y="2395"/>
                  </a:lnTo>
                  <a:lnTo>
                    <a:pt x="17217" y="2554"/>
                  </a:lnTo>
                  <a:lnTo>
                    <a:pt x="17512" y="2725"/>
                  </a:lnTo>
                  <a:lnTo>
                    <a:pt x="17771" y="2902"/>
                  </a:lnTo>
                  <a:lnTo>
                    <a:pt x="18001" y="3091"/>
                  </a:lnTo>
                  <a:lnTo>
                    <a:pt x="18196" y="3280"/>
                  </a:lnTo>
                  <a:lnTo>
                    <a:pt x="18367" y="3480"/>
                  </a:lnTo>
                  <a:lnTo>
                    <a:pt x="18508" y="3687"/>
                  </a:lnTo>
                  <a:lnTo>
                    <a:pt x="18626" y="3893"/>
                  </a:lnTo>
                  <a:lnTo>
                    <a:pt x="18715" y="4100"/>
                  </a:lnTo>
                  <a:lnTo>
                    <a:pt x="18780" y="4312"/>
                  </a:lnTo>
                  <a:lnTo>
                    <a:pt x="18821" y="4530"/>
                  </a:lnTo>
                  <a:lnTo>
                    <a:pt x="18839" y="4743"/>
                  </a:lnTo>
                  <a:lnTo>
                    <a:pt x="18833" y="4955"/>
                  </a:lnTo>
                  <a:lnTo>
                    <a:pt x="18803" y="5162"/>
                  </a:lnTo>
                  <a:lnTo>
                    <a:pt x="18756" y="5374"/>
                  </a:lnTo>
                  <a:lnTo>
                    <a:pt x="18691" y="5575"/>
                  </a:lnTo>
                  <a:lnTo>
                    <a:pt x="18603" y="5775"/>
                  </a:lnTo>
                  <a:lnTo>
                    <a:pt x="18497" y="5964"/>
                  </a:lnTo>
                  <a:lnTo>
                    <a:pt x="18379" y="6153"/>
                  </a:lnTo>
                  <a:lnTo>
                    <a:pt x="18243" y="6330"/>
                  </a:lnTo>
                  <a:lnTo>
                    <a:pt x="18090" y="6501"/>
                  </a:lnTo>
                  <a:lnTo>
                    <a:pt x="17924" y="6660"/>
                  </a:lnTo>
                  <a:lnTo>
                    <a:pt x="17748" y="6807"/>
                  </a:lnTo>
                  <a:lnTo>
                    <a:pt x="17553" y="6943"/>
                  </a:lnTo>
                  <a:lnTo>
                    <a:pt x="17352" y="7067"/>
                  </a:lnTo>
                  <a:lnTo>
                    <a:pt x="17282" y="7356"/>
                  </a:lnTo>
                  <a:lnTo>
                    <a:pt x="17240" y="7627"/>
                  </a:lnTo>
                  <a:lnTo>
                    <a:pt x="17228" y="7881"/>
                  </a:lnTo>
                  <a:lnTo>
                    <a:pt x="17234" y="8123"/>
                  </a:lnTo>
                  <a:lnTo>
                    <a:pt x="17258" y="8347"/>
                  </a:lnTo>
                  <a:lnTo>
                    <a:pt x="17305" y="8559"/>
                  </a:lnTo>
                  <a:lnTo>
                    <a:pt x="17358" y="8754"/>
                  </a:lnTo>
                  <a:lnTo>
                    <a:pt x="17429" y="8931"/>
                  </a:lnTo>
                  <a:lnTo>
                    <a:pt x="17506" y="9096"/>
                  </a:lnTo>
                  <a:lnTo>
                    <a:pt x="17588" y="9244"/>
                  </a:lnTo>
                  <a:lnTo>
                    <a:pt x="17677" y="9379"/>
                  </a:lnTo>
                  <a:lnTo>
                    <a:pt x="17765" y="9497"/>
                  </a:lnTo>
                  <a:lnTo>
                    <a:pt x="17848" y="9598"/>
                  </a:lnTo>
                  <a:lnTo>
                    <a:pt x="17924" y="9686"/>
                  </a:lnTo>
                  <a:lnTo>
                    <a:pt x="17995" y="9757"/>
                  </a:lnTo>
                  <a:lnTo>
                    <a:pt x="18054" y="9810"/>
                  </a:lnTo>
                  <a:lnTo>
                    <a:pt x="18101" y="9851"/>
                  </a:lnTo>
                  <a:lnTo>
                    <a:pt x="18131" y="9875"/>
                  </a:lnTo>
                  <a:lnTo>
                    <a:pt x="18143" y="9881"/>
                  </a:lnTo>
                  <a:lnTo>
                    <a:pt x="17801" y="9775"/>
                  </a:lnTo>
                  <a:lnTo>
                    <a:pt x="17482" y="9657"/>
                  </a:lnTo>
                  <a:lnTo>
                    <a:pt x="17193" y="9521"/>
                  </a:lnTo>
                  <a:lnTo>
                    <a:pt x="16928" y="9373"/>
                  </a:lnTo>
                  <a:lnTo>
                    <a:pt x="16686" y="9214"/>
                  </a:lnTo>
                  <a:lnTo>
                    <a:pt x="16462" y="9049"/>
                  </a:lnTo>
                  <a:lnTo>
                    <a:pt x="16261" y="8878"/>
                  </a:lnTo>
                  <a:lnTo>
                    <a:pt x="16084" y="8701"/>
                  </a:lnTo>
                  <a:lnTo>
                    <a:pt x="15925" y="8524"/>
                  </a:lnTo>
                  <a:lnTo>
                    <a:pt x="15783" y="8347"/>
                  </a:lnTo>
                  <a:lnTo>
                    <a:pt x="15660" y="8170"/>
                  </a:lnTo>
                  <a:lnTo>
                    <a:pt x="15553" y="7999"/>
                  </a:lnTo>
                  <a:lnTo>
                    <a:pt x="15459" y="7834"/>
                  </a:lnTo>
                  <a:lnTo>
                    <a:pt x="15376" y="7675"/>
                  </a:lnTo>
                  <a:lnTo>
                    <a:pt x="15312" y="7527"/>
                  </a:lnTo>
                  <a:lnTo>
                    <a:pt x="14975" y="7515"/>
                  </a:lnTo>
                  <a:lnTo>
                    <a:pt x="14663" y="7480"/>
                  </a:lnTo>
                  <a:lnTo>
                    <a:pt x="14362" y="7433"/>
                  </a:lnTo>
                  <a:lnTo>
                    <a:pt x="14085" y="7368"/>
                  </a:lnTo>
                  <a:lnTo>
                    <a:pt x="13831" y="7285"/>
                  </a:lnTo>
                  <a:lnTo>
                    <a:pt x="13589" y="7197"/>
                  </a:lnTo>
                  <a:lnTo>
                    <a:pt x="13371" y="7102"/>
                  </a:lnTo>
                  <a:lnTo>
                    <a:pt x="13171" y="7002"/>
                  </a:lnTo>
                  <a:lnTo>
                    <a:pt x="12994" y="6902"/>
                  </a:lnTo>
                  <a:lnTo>
                    <a:pt x="12834" y="6802"/>
                  </a:lnTo>
                  <a:lnTo>
                    <a:pt x="12693" y="6701"/>
                  </a:lnTo>
                  <a:lnTo>
                    <a:pt x="12569" y="6607"/>
                  </a:lnTo>
                  <a:lnTo>
                    <a:pt x="11737" y="6689"/>
                  </a:lnTo>
                  <a:lnTo>
                    <a:pt x="10941" y="6760"/>
                  </a:lnTo>
                  <a:lnTo>
                    <a:pt x="10174" y="6819"/>
                  </a:lnTo>
                  <a:lnTo>
                    <a:pt x="9443" y="6861"/>
                  </a:lnTo>
                  <a:lnTo>
                    <a:pt x="8741" y="6896"/>
                  </a:lnTo>
                  <a:lnTo>
                    <a:pt x="8069" y="6920"/>
                  </a:lnTo>
                  <a:lnTo>
                    <a:pt x="7426" y="6925"/>
                  </a:lnTo>
                  <a:lnTo>
                    <a:pt x="6812" y="6925"/>
                  </a:lnTo>
                  <a:lnTo>
                    <a:pt x="6228" y="6920"/>
                  </a:lnTo>
                  <a:lnTo>
                    <a:pt x="5680" y="6896"/>
                  </a:lnTo>
                  <a:lnTo>
                    <a:pt x="5155" y="6866"/>
                  </a:lnTo>
                  <a:lnTo>
                    <a:pt x="4659" y="6825"/>
                  </a:lnTo>
                  <a:lnTo>
                    <a:pt x="4188" y="6778"/>
                  </a:lnTo>
                  <a:lnTo>
                    <a:pt x="3751" y="6719"/>
                  </a:lnTo>
                  <a:lnTo>
                    <a:pt x="3332" y="6654"/>
                  </a:lnTo>
                  <a:lnTo>
                    <a:pt x="2949" y="6583"/>
                  </a:lnTo>
                  <a:lnTo>
                    <a:pt x="2583" y="6501"/>
                  </a:lnTo>
                  <a:lnTo>
                    <a:pt x="2247" y="6412"/>
                  </a:lnTo>
                  <a:lnTo>
                    <a:pt x="1940" y="6318"/>
                  </a:lnTo>
                  <a:lnTo>
                    <a:pt x="1651" y="6212"/>
                  </a:lnTo>
                  <a:lnTo>
                    <a:pt x="1392" y="6105"/>
                  </a:lnTo>
                  <a:lnTo>
                    <a:pt x="1156" y="5987"/>
                  </a:lnTo>
                  <a:lnTo>
                    <a:pt x="944" y="5869"/>
                  </a:lnTo>
                  <a:lnTo>
                    <a:pt x="749" y="5740"/>
                  </a:lnTo>
                  <a:lnTo>
                    <a:pt x="584" y="5610"/>
                  </a:lnTo>
                  <a:lnTo>
                    <a:pt x="436" y="5474"/>
                  </a:lnTo>
                  <a:lnTo>
                    <a:pt x="313" y="5333"/>
                  </a:lnTo>
                  <a:lnTo>
                    <a:pt x="212" y="5191"/>
                  </a:lnTo>
                  <a:lnTo>
                    <a:pt x="130" y="5044"/>
                  </a:lnTo>
                  <a:lnTo>
                    <a:pt x="65" y="4890"/>
                  </a:lnTo>
                  <a:lnTo>
                    <a:pt x="23" y="4737"/>
                  </a:lnTo>
                  <a:lnTo>
                    <a:pt x="6" y="4584"/>
                  </a:lnTo>
                  <a:lnTo>
                    <a:pt x="0" y="4424"/>
                  </a:lnTo>
                  <a:lnTo>
                    <a:pt x="18" y="4259"/>
                  </a:lnTo>
                  <a:lnTo>
                    <a:pt x="53" y="4100"/>
                  </a:lnTo>
                  <a:lnTo>
                    <a:pt x="106" y="3935"/>
                  </a:lnTo>
                  <a:lnTo>
                    <a:pt x="177" y="3769"/>
                  </a:lnTo>
                  <a:lnTo>
                    <a:pt x="265" y="3604"/>
                  </a:lnTo>
                  <a:lnTo>
                    <a:pt x="371" y="3439"/>
                  </a:lnTo>
                  <a:lnTo>
                    <a:pt x="489" y="3274"/>
                  </a:lnTo>
                  <a:lnTo>
                    <a:pt x="625" y="3109"/>
                  </a:lnTo>
                  <a:lnTo>
                    <a:pt x="778" y="2944"/>
                  </a:lnTo>
                  <a:lnTo>
                    <a:pt x="944" y="2778"/>
                  </a:lnTo>
                  <a:lnTo>
                    <a:pt x="1126" y="2613"/>
                  </a:lnTo>
                  <a:lnTo>
                    <a:pt x="1321" y="2454"/>
                  </a:lnTo>
                  <a:lnTo>
                    <a:pt x="1528" y="2295"/>
                  </a:lnTo>
                  <a:lnTo>
                    <a:pt x="1752" y="2141"/>
                  </a:lnTo>
                  <a:lnTo>
                    <a:pt x="1988" y="1988"/>
                  </a:lnTo>
                  <a:lnTo>
                    <a:pt x="2235" y="1835"/>
                  </a:lnTo>
                  <a:lnTo>
                    <a:pt x="2495" y="1687"/>
                  </a:lnTo>
                  <a:lnTo>
                    <a:pt x="2766" y="1546"/>
                  </a:lnTo>
                  <a:lnTo>
                    <a:pt x="3043" y="1404"/>
                  </a:lnTo>
                  <a:lnTo>
                    <a:pt x="3338" y="1274"/>
                  </a:lnTo>
                  <a:lnTo>
                    <a:pt x="3639" y="1144"/>
                  </a:lnTo>
                  <a:lnTo>
                    <a:pt x="3952" y="1015"/>
                  </a:lnTo>
                  <a:lnTo>
                    <a:pt x="4276" y="897"/>
                  </a:lnTo>
                  <a:lnTo>
                    <a:pt x="4606" y="785"/>
                  </a:lnTo>
                  <a:lnTo>
                    <a:pt x="4943" y="678"/>
                  </a:lnTo>
                  <a:lnTo>
                    <a:pt x="5291" y="578"/>
                  </a:lnTo>
                  <a:lnTo>
                    <a:pt x="5644" y="484"/>
                  </a:lnTo>
                  <a:lnTo>
                    <a:pt x="6010" y="395"/>
                  </a:lnTo>
                  <a:lnTo>
                    <a:pt x="6376" y="313"/>
                  </a:lnTo>
                  <a:lnTo>
                    <a:pt x="6753" y="242"/>
                  </a:lnTo>
                  <a:lnTo>
                    <a:pt x="7520" y="124"/>
                  </a:lnTo>
                  <a:lnTo>
                    <a:pt x="7915" y="77"/>
                  </a:lnTo>
                  <a:lnTo>
                    <a:pt x="8310" y="41"/>
                  </a:lnTo>
                  <a:lnTo>
                    <a:pt x="8853" y="6"/>
                  </a:lnTo>
                  <a:lnTo>
                    <a:pt x="9390" y="0"/>
                  </a:lnTo>
                  <a:close/>
                </a:path>
              </a:pathLst>
            </a:custGeom>
            <a:gradFill>
              <a:gsLst>
                <a:gs pos="6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171886" y="1990901"/>
              <a:ext cx="619445" cy="833197"/>
            </a:xfrm>
            <a:custGeom>
              <a:avLst/>
              <a:gdLst/>
              <a:ahLst/>
              <a:cxnLst>
                <a:cxn ang="0">
                  <a:pos x="1846" y="0"/>
                </a:cxn>
                <a:cxn ang="0">
                  <a:pos x="1086" y="2395"/>
                </a:cxn>
                <a:cxn ang="0">
                  <a:pos x="1074" y="2383"/>
                </a:cxn>
                <a:cxn ang="0">
                  <a:pos x="1062" y="2377"/>
                </a:cxn>
                <a:cxn ang="0">
                  <a:pos x="525" y="2436"/>
                </a:cxn>
                <a:cxn ang="0">
                  <a:pos x="0" y="2483"/>
                </a:cxn>
                <a:cxn ang="0">
                  <a:pos x="1846" y="0"/>
                </a:cxn>
              </a:cxnLst>
              <a:rect l="0" t="0" r="r" b="b"/>
              <a:pathLst>
                <a:path w="1846" h="2483">
                  <a:moveTo>
                    <a:pt x="1846" y="0"/>
                  </a:moveTo>
                  <a:lnTo>
                    <a:pt x="1086" y="2395"/>
                  </a:lnTo>
                  <a:lnTo>
                    <a:pt x="1074" y="2383"/>
                  </a:lnTo>
                  <a:lnTo>
                    <a:pt x="1062" y="2377"/>
                  </a:lnTo>
                  <a:lnTo>
                    <a:pt x="525" y="2436"/>
                  </a:lnTo>
                  <a:lnTo>
                    <a:pt x="0" y="2483"/>
                  </a:lnTo>
                  <a:lnTo>
                    <a:pt x="1846" y="0"/>
                  </a:lnTo>
                  <a:close/>
                </a:path>
              </a:pathLst>
            </a:custGeom>
            <a:gradFill>
              <a:gsLst>
                <a:gs pos="41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996783" y="743622"/>
              <a:ext cx="574144" cy="2151614"/>
            </a:xfrm>
            <a:custGeom>
              <a:avLst/>
              <a:gdLst/>
              <a:ahLst/>
              <a:cxnLst>
                <a:cxn ang="0">
                  <a:pos x="490" y="0"/>
                </a:cxn>
                <a:cxn ang="0">
                  <a:pos x="1711" y="6412"/>
                </a:cxn>
                <a:cxn ang="0">
                  <a:pos x="1321" y="6407"/>
                </a:cxn>
                <a:cxn ang="0">
                  <a:pos x="944" y="6395"/>
                </a:cxn>
                <a:cxn ang="0">
                  <a:pos x="0" y="142"/>
                </a:cxn>
                <a:cxn ang="0">
                  <a:pos x="490" y="0"/>
                </a:cxn>
              </a:cxnLst>
              <a:rect l="0" t="0" r="r" b="b"/>
              <a:pathLst>
                <a:path w="1711" h="6412">
                  <a:moveTo>
                    <a:pt x="490" y="0"/>
                  </a:moveTo>
                  <a:lnTo>
                    <a:pt x="1711" y="6412"/>
                  </a:lnTo>
                  <a:lnTo>
                    <a:pt x="1321" y="6407"/>
                  </a:lnTo>
                  <a:lnTo>
                    <a:pt x="944" y="6395"/>
                  </a:lnTo>
                  <a:lnTo>
                    <a:pt x="0" y="142"/>
                  </a:lnTo>
                  <a:lnTo>
                    <a:pt x="490" y="0"/>
                  </a:lnTo>
                  <a:close/>
                </a:path>
              </a:pathLst>
            </a:custGeom>
            <a:gradFill>
              <a:gsLst>
                <a:gs pos="15000">
                  <a:schemeClr val="bg1"/>
                </a:gs>
                <a:gs pos="89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129911" y="1052338"/>
              <a:ext cx="730180" cy="647296"/>
            </a:xfrm>
            <a:custGeom>
              <a:avLst/>
              <a:gdLst/>
              <a:ahLst/>
              <a:cxnLst>
                <a:cxn ang="0">
                  <a:pos x="1085" y="0"/>
                </a:cxn>
                <a:cxn ang="0">
                  <a:pos x="1333" y="142"/>
                </a:cxn>
                <a:cxn ang="0">
                  <a:pos x="1551" y="278"/>
                </a:cxn>
                <a:cxn ang="0">
                  <a:pos x="1746" y="413"/>
                </a:cxn>
                <a:cxn ang="0">
                  <a:pos x="1917" y="555"/>
                </a:cxn>
                <a:cxn ang="0">
                  <a:pos x="2064" y="685"/>
                </a:cxn>
                <a:cxn ang="0">
                  <a:pos x="2176" y="815"/>
                </a:cxn>
                <a:cxn ang="0">
                  <a:pos x="0" y="1929"/>
                </a:cxn>
                <a:cxn ang="0">
                  <a:pos x="1085" y="0"/>
                </a:cxn>
              </a:cxnLst>
              <a:rect l="0" t="0" r="r" b="b"/>
              <a:pathLst>
                <a:path w="2176" h="1929">
                  <a:moveTo>
                    <a:pt x="1085" y="0"/>
                  </a:moveTo>
                  <a:lnTo>
                    <a:pt x="1333" y="142"/>
                  </a:lnTo>
                  <a:lnTo>
                    <a:pt x="1551" y="278"/>
                  </a:lnTo>
                  <a:lnTo>
                    <a:pt x="1746" y="413"/>
                  </a:lnTo>
                  <a:lnTo>
                    <a:pt x="1917" y="555"/>
                  </a:lnTo>
                  <a:lnTo>
                    <a:pt x="2064" y="685"/>
                  </a:lnTo>
                  <a:lnTo>
                    <a:pt x="2176" y="815"/>
                  </a:lnTo>
                  <a:lnTo>
                    <a:pt x="0" y="1929"/>
                  </a:lnTo>
                  <a:lnTo>
                    <a:pt x="1085" y="0"/>
                  </a:lnTo>
                  <a:close/>
                </a:path>
              </a:pathLst>
            </a:custGeom>
            <a:gradFill>
              <a:gsLst>
                <a:gs pos="2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05428" y="4038324"/>
            <a:ext cx="6133622" cy="2667299"/>
            <a:chOff x="1308578" y="3611994"/>
            <a:chExt cx="6527322" cy="2838506"/>
          </a:xfrm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440640" y="4443177"/>
              <a:ext cx="1395260" cy="2007323"/>
            </a:xfrm>
            <a:custGeom>
              <a:avLst/>
              <a:gdLst/>
              <a:ahLst/>
              <a:cxnLst>
                <a:cxn ang="0">
                  <a:pos x="2342" y="177"/>
                </a:cxn>
                <a:cxn ang="0">
                  <a:pos x="2424" y="225"/>
                </a:cxn>
                <a:cxn ang="0">
                  <a:pos x="2524" y="289"/>
                </a:cxn>
                <a:cxn ang="0">
                  <a:pos x="2589" y="325"/>
                </a:cxn>
                <a:cxn ang="0">
                  <a:pos x="2607" y="343"/>
                </a:cxn>
                <a:cxn ang="0">
                  <a:pos x="2619" y="360"/>
                </a:cxn>
                <a:cxn ang="0">
                  <a:pos x="2654" y="407"/>
                </a:cxn>
                <a:cxn ang="0">
                  <a:pos x="2760" y="514"/>
                </a:cxn>
                <a:cxn ang="0">
                  <a:pos x="2920" y="697"/>
                </a:cxn>
                <a:cxn ang="0">
                  <a:pos x="3445" y="1334"/>
                </a:cxn>
                <a:cxn ang="0">
                  <a:pos x="3822" y="2006"/>
                </a:cxn>
                <a:cxn ang="0">
                  <a:pos x="4064" y="2696"/>
                </a:cxn>
                <a:cxn ang="0">
                  <a:pos x="4158" y="3392"/>
                </a:cxn>
                <a:cxn ang="0">
                  <a:pos x="4129" y="3994"/>
                </a:cxn>
                <a:cxn ang="0">
                  <a:pos x="4011" y="4442"/>
                </a:cxn>
                <a:cxn ang="0">
                  <a:pos x="3816" y="4820"/>
                </a:cxn>
                <a:cxn ang="0">
                  <a:pos x="3568" y="5133"/>
                </a:cxn>
                <a:cxn ang="0">
                  <a:pos x="3279" y="5380"/>
                </a:cxn>
                <a:cxn ang="0">
                  <a:pos x="2967" y="5575"/>
                </a:cxn>
                <a:cxn ang="0">
                  <a:pos x="2642" y="5722"/>
                </a:cxn>
                <a:cxn ang="0">
                  <a:pos x="2336" y="5829"/>
                </a:cxn>
                <a:cxn ang="0">
                  <a:pos x="2058" y="5899"/>
                </a:cxn>
                <a:cxn ang="0">
                  <a:pos x="1823" y="5947"/>
                </a:cxn>
                <a:cxn ang="0">
                  <a:pos x="1646" y="5964"/>
                </a:cxn>
                <a:cxn ang="0">
                  <a:pos x="1551" y="5976"/>
                </a:cxn>
                <a:cxn ang="0">
                  <a:pos x="1439" y="5982"/>
                </a:cxn>
                <a:cxn ang="0">
                  <a:pos x="1333" y="5976"/>
                </a:cxn>
                <a:cxn ang="0">
                  <a:pos x="1315" y="5953"/>
                </a:cxn>
                <a:cxn ang="0">
                  <a:pos x="1374" y="5917"/>
                </a:cxn>
                <a:cxn ang="0">
                  <a:pos x="1475" y="5876"/>
                </a:cxn>
                <a:cxn ang="0">
                  <a:pos x="1592" y="5835"/>
                </a:cxn>
                <a:cxn ang="0">
                  <a:pos x="1793" y="5758"/>
                </a:cxn>
                <a:cxn ang="0">
                  <a:pos x="1999" y="5652"/>
                </a:cxn>
                <a:cxn ang="0">
                  <a:pos x="2218" y="5498"/>
                </a:cxn>
                <a:cxn ang="0">
                  <a:pos x="2412" y="5304"/>
                </a:cxn>
                <a:cxn ang="0">
                  <a:pos x="2566" y="5068"/>
                </a:cxn>
                <a:cxn ang="0">
                  <a:pos x="2648" y="4796"/>
                </a:cxn>
                <a:cxn ang="0">
                  <a:pos x="2631" y="4490"/>
                </a:cxn>
                <a:cxn ang="0">
                  <a:pos x="2489" y="4153"/>
                </a:cxn>
                <a:cxn ang="0">
                  <a:pos x="2347" y="3976"/>
                </a:cxn>
                <a:cxn ang="0">
                  <a:pos x="2147" y="3805"/>
                </a:cxn>
                <a:cxn ang="0">
                  <a:pos x="1946" y="3675"/>
                </a:cxn>
                <a:cxn ang="0">
                  <a:pos x="1781" y="3587"/>
                </a:cxn>
                <a:cxn ang="0">
                  <a:pos x="1681" y="3546"/>
                </a:cxn>
                <a:cxn ang="0">
                  <a:pos x="1575" y="3528"/>
                </a:cxn>
                <a:cxn ang="0">
                  <a:pos x="1333" y="3510"/>
                </a:cxn>
                <a:cxn ang="0">
                  <a:pos x="1085" y="3499"/>
                </a:cxn>
                <a:cxn ang="0">
                  <a:pos x="678" y="3475"/>
                </a:cxn>
                <a:cxn ang="0">
                  <a:pos x="0" y="3469"/>
                </a:cxn>
              </a:cxnLst>
              <a:rect l="0" t="0" r="r" b="b"/>
              <a:pathLst>
                <a:path w="4158" h="5982">
                  <a:moveTo>
                    <a:pt x="2112" y="0"/>
                  </a:moveTo>
                  <a:lnTo>
                    <a:pt x="2342" y="177"/>
                  </a:lnTo>
                  <a:lnTo>
                    <a:pt x="2377" y="195"/>
                  </a:lnTo>
                  <a:lnTo>
                    <a:pt x="2424" y="225"/>
                  </a:lnTo>
                  <a:lnTo>
                    <a:pt x="2477" y="260"/>
                  </a:lnTo>
                  <a:lnTo>
                    <a:pt x="2524" y="289"/>
                  </a:lnTo>
                  <a:lnTo>
                    <a:pt x="2583" y="319"/>
                  </a:lnTo>
                  <a:lnTo>
                    <a:pt x="2589" y="325"/>
                  </a:lnTo>
                  <a:lnTo>
                    <a:pt x="2601" y="331"/>
                  </a:lnTo>
                  <a:lnTo>
                    <a:pt x="2607" y="343"/>
                  </a:lnTo>
                  <a:lnTo>
                    <a:pt x="2619" y="348"/>
                  </a:lnTo>
                  <a:lnTo>
                    <a:pt x="2619" y="360"/>
                  </a:lnTo>
                  <a:lnTo>
                    <a:pt x="2631" y="378"/>
                  </a:lnTo>
                  <a:lnTo>
                    <a:pt x="2654" y="407"/>
                  </a:lnTo>
                  <a:lnTo>
                    <a:pt x="2701" y="449"/>
                  </a:lnTo>
                  <a:lnTo>
                    <a:pt x="2760" y="514"/>
                  </a:lnTo>
                  <a:lnTo>
                    <a:pt x="2831" y="596"/>
                  </a:lnTo>
                  <a:lnTo>
                    <a:pt x="2920" y="697"/>
                  </a:lnTo>
                  <a:lnTo>
                    <a:pt x="3203" y="1009"/>
                  </a:lnTo>
                  <a:lnTo>
                    <a:pt x="3445" y="1334"/>
                  </a:lnTo>
                  <a:lnTo>
                    <a:pt x="3651" y="1670"/>
                  </a:lnTo>
                  <a:lnTo>
                    <a:pt x="3822" y="2006"/>
                  </a:lnTo>
                  <a:lnTo>
                    <a:pt x="3964" y="2348"/>
                  </a:lnTo>
                  <a:lnTo>
                    <a:pt x="4064" y="2696"/>
                  </a:lnTo>
                  <a:lnTo>
                    <a:pt x="4129" y="3044"/>
                  </a:lnTo>
                  <a:lnTo>
                    <a:pt x="4158" y="3392"/>
                  </a:lnTo>
                  <a:lnTo>
                    <a:pt x="4158" y="3740"/>
                  </a:lnTo>
                  <a:lnTo>
                    <a:pt x="4129" y="3994"/>
                  </a:lnTo>
                  <a:lnTo>
                    <a:pt x="4082" y="4230"/>
                  </a:lnTo>
                  <a:lnTo>
                    <a:pt x="4011" y="4442"/>
                  </a:lnTo>
                  <a:lnTo>
                    <a:pt x="3922" y="4643"/>
                  </a:lnTo>
                  <a:lnTo>
                    <a:pt x="3816" y="4820"/>
                  </a:lnTo>
                  <a:lnTo>
                    <a:pt x="3698" y="4985"/>
                  </a:lnTo>
                  <a:lnTo>
                    <a:pt x="3568" y="5133"/>
                  </a:lnTo>
                  <a:lnTo>
                    <a:pt x="3427" y="5262"/>
                  </a:lnTo>
                  <a:lnTo>
                    <a:pt x="3279" y="5380"/>
                  </a:lnTo>
                  <a:lnTo>
                    <a:pt x="3120" y="5481"/>
                  </a:lnTo>
                  <a:lnTo>
                    <a:pt x="2967" y="5575"/>
                  </a:lnTo>
                  <a:lnTo>
                    <a:pt x="2808" y="5652"/>
                  </a:lnTo>
                  <a:lnTo>
                    <a:pt x="2642" y="5722"/>
                  </a:lnTo>
                  <a:lnTo>
                    <a:pt x="2489" y="5781"/>
                  </a:lnTo>
                  <a:lnTo>
                    <a:pt x="2336" y="5829"/>
                  </a:lnTo>
                  <a:lnTo>
                    <a:pt x="2194" y="5870"/>
                  </a:lnTo>
                  <a:lnTo>
                    <a:pt x="2058" y="5899"/>
                  </a:lnTo>
                  <a:lnTo>
                    <a:pt x="1935" y="5923"/>
                  </a:lnTo>
                  <a:lnTo>
                    <a:pt x="1823" y="5947"/>
                  </a:lnTo>
                  <a:lnTo>
                    <a:pt x="1728" y="5958"/>
                  </a:lnTo>
                  <a:lnTo>
                    <a:pt x="1646" y="5964"/>
                  </a:lnTo>
                  <a:lnTo>
                    <a:pt x="1587" y="5970"/>
                  </a:lnTo>
                  <a:lnTo>
                    <a:pt x="1551" y="5976"/>
                  </a:lnTo>
                  <a:lnTo>
                    <a:pt x="1539" y="5976"/>
                  </a:lnTo>
                  <a:lnTo>
                    <a:pt x="1439" y="5982"/>
                  </a:lnTo>
                  <a:lnTo>
                    <a:pt x="1374" y="5982"/>
                  </a:lnTo>
                  <a:lnTo>
                    <a:pt x="1333" y="5976"/>
                  </a:lnTo>
                  <a:lnTo>
                    <a:pt x="1315" y="5970"/>
                  </a:lnTo>
                  <a:lnTo>
                    <a:pt x="1315" y="5953"/>
                  </a:lnTo>
                  <a:lnTo>
                    <a:pt x="1339" y="5941"/>
                  </a:lnTo>
                  <a:lnTo>
                    <a:pt x="1374" y="5917"/>
                  </a:lnTo>
                  <a:lnTo>
                    <a:pt x="1421" y="5899"/>
                  </a:lnTo>
                  <a:lnTo>
                    <a:pt x="1475" y="5876"/>
                  </a:lnTo>
                  <a:lnTo>
                    <a:pt x="1534" y="5858"/>
                  </a:lnTo>
                  <a:lnTo>
                    <a:pt x="1592" y="5835"/>
                  </a:lnTo>
                  <a:lnTo>
                    <a:pt x="1699" y="5799"/>
                  </a:lnTo>
                  <a:lnTo>
                    <a:pt x="1793" y="5758"/>
                  </a:lnTo>
                  <a:lnTo>
                    <a:pt x="1893" y="5711"/>
                  </a:lnTo>
                  <a:lnTo>
                    <a:pt x="1999" y="5652"/>
                  </a:lnTo>
                  <a:lnTo>
                    <a:pt x="2112" y="5575"/>
                  </a:lnTo>
                  <a:lnTo>
                    <a:pt x="2218" y="5498"/>
                  </a:lnTo>
                  <a:lnTo>
                    <a:pt x="2318" y="5404"/>
                  </a:lnTo>
                  <a:lnTo>
                    <a:pt x="2412" y="5304"/>
                  </a:lnTo>
                  <a:lnTo>
                    <a:pt x="2501" y="5192"/>
                  </a:lnTo>
                  <a:lnTo>
                    <a:pt x="2566" y="5068"/>
                  </a:lnTo>
                  <a:lnTo>
                    <a:pt x="2619" y="4938"/>
                  </a:lnTo>
                  <a:lnTo>
                    <a:pt x="2648" y="4796"/>
                  </a:lnTo>
                  <a:lnTo>
                    <a:pt x="2654" y="4649"/>
                  </a:lnTo>
                  <a:lnTo>
                    <a:pt x="2631" y="4490"/>
                  </a:lnTo>
                  <a:lnTo>
                    <a:pt x="2577" y="4324"/>
                  </a:lnTo>
                  <a:lnTo>
                    <a:pt x="2489" y="4153"/>
                  </a:lnTo>
                  <a:lnTo>
                    <a:pt x="2424" y="4059"/>
                  </a:lnTo>
                  <a:lnTo>
                    <a:pt x="2347" y="3976"/>
                  </a:lnTo>
                  <a:lnTo>
                    <a:pt x="2247" y="3888"/>
                  </a:lnTo>
                  <a:lnTo>
                    <a:pt x="2147" y="3805"/>
                  </a:lnTo>
                  <a:lnTo>
                    <a:pt x="2041" y="3734"/>
                  </a:lnTo>
                  <a:lnTo>
                    <a:pt x="1946" y="3675"/>
                  </a:lnTo>
                  <a:lnTo>
                    <a:pt x="1858" y="3628"/>
                  </a:lnTo>
                  <a:lnTo>
                    <a:pt x="1781" y="3587"/>
                  </a:lnTo>
                  <a:lnTo>
                    <a:pt x="1722" y="3563"/>
                  </a:lnTo>
                  <a:lnTo>
                    <a:pt x="1681" y="3546"/>
                  </a:lnTo>
                  <a:lnTo>
                    <a:pt x="1669" y="3540"/>
                  </a:lnTo>
                  <a:lnTo>
                    <a:pt x="1575" y="3528"/>
                  </a:lnTo>
                  <a:lnTo>
                    <a:pt x="1463" y="3516"/>
                  </a:lnTo>
                  <a:lnTo>
                    <a:pt x="1333" y="3510"/>
                  </a:lnTo>
                  <a:lnTo>
                    <a:pt x="1203" y="3499"/>
                  </a:lnTo>
                  <a:lnTo>
                    <a:pt x="1085" y="3499"/>
                  </a:lnTo>
                  <a:lnTo>
                    <a:pt x="979" y="3493"/>
                  </a:lnTo>
                  <a:lnTo>
                    <a:pt x="678" y="3475"/>
                  </a:lnTo>
                  <a:lnTo>
                    <a:pt x="354" y="3469"/>
                  </a:lnTo>
                  <a:lnTo>
                    <a:pt x="0" y="3469"/>
                  </a:lnTo>
                  <a:lnTo>
                    <a:pt x="2112" y="0"/>
                  </a:lnTo>
                  <a:close/>
                </a:path>
              </a:pathLst>
            </a:custGeom>
            <a:gradFill>
              <a:gsLst>
                <a:gs pos="2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797005" y="4481096"/>
              <a:ext cx="516428" cy="1151979"/>
            </a:xfrm>
            <a:custGeom>
              <a:avLst/>
              <a:gdLst/>
              <a:ahLst/>
              <a:cxnLst>
                <a:cxn ang="0">
                  <a:pos x="1203" y="0"/>
                </a:cxn>
                <a:cxn ang="0">
                  <a:pos x="1226" y="23"/>
                </a:cxn>
                <a:cxn ang="0">
                  <a:pos x="1256" y="41"/>
                </a:cxn>
                <a:cxn ang="0">
                  <a:pos x="1280" y="64"/>
                </a:cxn>
                <a:cxn ang="0">
                  <a:pos x="1315" y="82"/>
                </a:cxn>
                <a:cxn ang="0">
                  <a:pos x="1362" y="112"/>
                </a:cxn>
                <a:cxn ang="0">
                  <a:pos x="1415" y="147"/>
                </a:cxn>
                <a:cxn ang="0">
                  <a:pos x="1462" y="176"/>
                </a:cxn>
                <a:cxn ang="0">
                  <a:pos x="1510" y="200"/>
                </a:cxn>
                <a:cxn ang="0">
                  <a:pos x="1515" y="200"/>
                </a:cxn>
                <a:cxn ang="0">
                  <a:pos x="1521" y="206"/>
                </a:cxn>
                <a:cxn ang="0">
                  <a:pos x="1527" y="218"/>
                </a:cxn>
                <a:cxn ang="0">
                  <a:pos x="1539" y="224"/>
                </a:cxn>
                <a:cxn ang="0">
                  <a:pos x="607" y="3433"/>
                </a:cxn>
                <a:cxn ang="0">
                  <a:pos x="607" y="3427"/>
                </a:cxn>
                <a:cxn ang="0">
                  <a:pos x="513" y="3415"/>
                </a:cxn>
                <a:cxn ang="0">
                  <a:pos x="389" y="3403"/>
                </a:cxn>
                <a:cxn ang="0">
                  <a:pos x="253" y="3397"/>
                </a:cxn>
                <a:cxn ang="0">
                  <a:pos x="124" y="3386"/>
                </a:cxn>
                <a:cxn ang="0">
                  <a:pos x="0" y="3380"/>
                </a:cxn>
                <a:cxn ang="0">
                  <a:pos x="1203" y="0"/>
                </a:cxn>
              </a:cxnLst>
              <a:rect l="0" t="0" r="r" b="b"/>
              <a:pathLst>
                <a:path w="1539" h="3433">
                  <a:moveTo>
                    <a:pt x="1203" y="0"/>
                  </a:moveTo>
                  <a:lnTo>
                    <a:pt x="1226" y="23"/>
                  </a:lnTo>
                  <a:lnTo>
                    <a:pt x="1256" y="41"/>
                  </a:lnTo>
                  <a:lnTo>
                    <a:pt x="1280" y="64"/>
                  </a:lnTo>
                  <a:lnTo>
                    <a:pt x="1315" y="82"/>
                  </a:lnTo>
                  <a:lnTo>
                    <a:pt x="1362" y="112"/>
                  </a:lnTo>
                  <a:lnTo>
                    <a:pt x="1415" y="147"/>
                  </a:lnTo>
                  <a:lnTo>
                    <a:pt x="1462" y="176"/>
                  </a:lnTo>
                  <a:lnTo>
                    <a:pt x="1510" y="200"/>
                  </a:lnTo>
                  <a:lnTo>
                    <a:pt x="1515" y="200"/>
                  </a:lnTo>
                  <a:lnTo>
                    <a:pt x="1521" y="206"/>
                  </a:lnTo>
                  <a:lnTo>
                    <a:pt x="1527" y="218"/>
                  </a:lnTo>
                  <a:lnTo>
                    <a:pt x="1539" y="224"/>
                  </a:lnTo>
                  <a:lnTo>
                    <a:pt x="607" y="3433"/>
                  </a:lnTo>
                  <a:lnTo>
                    <a:pt x="607" y="3427"/>
                  </a:lnTo>
                  <a:lnTo>
                    <a:pt x="513" y="3415"/>
                  </a:lnTo>
                  <a:lnTo>
                    <a:pt x="389" y="3403"/>
                  </a:lnTo>
                  <a:lnTo>
                    <a:pt x="253" y="3397"/>
                  </a:lnTo>
                  <a:lnTo>
                    <a:pt x="124" y="3386"/>
                  </a:lnTo>
                  <a:lnTo>
                    <a:pt x="0" y="3380"/>
                  </a:lnTo>
                  <a:lnTo>
                    <a:pt x="1203" y="0"/>
                  </a:lnTo>
                  <a:close/>
                </a:path>
              </a:pathLst>
            </a:custGeom>
            <a:gradFill>
              <a:gsLst>
                <a:gs pos="2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308578" y="3611994"/>
              <a:ext cx="5961232" cy="2266375"/>
            </a:xfrm>
            <a:custGeom>
              <a:avLst/>
              <a:gdLst/>
              <a:ahLst/>
              <a:cxnLst>
                <a:cxn ang="0">
                  <a:pos x="9018" y="6"/>
                </a:cxn>
                <a:cxn ang="0">
                  <a:pos x="10428" y="65"/>
                </a:cxn>
                <a:cxn ang="0">
                  <a:pos x="11731" y="189"/>
                </a:cxn>
                <a:cxn ang="0">
                  <a:pos x="12941" y="377"/>
                </a:cxn>
                <a:cxn ang="0">
                  <a:pos x="14055" y="625"/>
                </a:cxn>
                <a:cxn ang="0">
                  <a:pos x="15076" y="926"/>
                </a:cxn>
                <a:cxn ang="0">
                  <a:pos x="15996" y="1280"/>
                </a:cxn>
                <a:cxn ang="0">
                  <a:pos x="16828" y="1669"/>
                </a:cxn>
                <a:cxn ang="0">
                  <a:pos x="17565" y="2106"/>
                </a:cxn>
                <a:cxn ang="0">
                  <a:pos x="17712" y="2271"/>
                </a:cxn>
                <a:cxn ang="0">
                  <a:pos x="17765" y="2477"/>
                </a:cxn>
                <a:cxn ang="0">
                  <a:pos x="17700" y="2713"/>
                </a:cxn>
                <a:cxn ang="0">
                  <a:pos x="15607" y="6111"/>
                </a:cxn>
                <a:cxn ang="0">
                  <a:pos x="15347" y="6282"/>
                </a:cxn>
                <a:cxn ang="0">
                  <a:pos x="15011" y="6365"/>
                </a:cxn>
                <a:cxn ang="0">
                  <a:pos x="14014" y="6424"/>
                </a:cxn>
                <a:cxn ang="0">
                  <a:pos x="12905" y="6506"/>
                </a:cxn>
                <a:cxn ang="0">
                  <a:pos x="11684" y="6595"/>
                </a:cxn>
                <a:cxn ang="0">
                  <a:pos x="10357" y="6678"/>
                </a:cxn>
                <a:cxn ang="0">
                  <a:pos x="8924" y="6736"/>
                </a:cxn>
                <a:cxn ang="0">
                  <a:pos x="7396" y="6754"/>
                </a:cxn>
                <a:cxn ang="0">
                  <a:pos x="5763" y="6725"/>
                </a:cxn>
                <a:cxn ang="0">
                  <a:pos x="4034" y="6624"/>
                </a:cxn>
                <a:cxn ang="0">
                  <a:pos x="2743" y="6501"/>
                </a:cxn>
                <a:cxn ang="0">
                  <a:pos x="2029" y="6353"/>
                </a:cxn>
                <a:cxn ang="0">
                  <a:pos x="1427" y="6147"/>
                </a:cxn>
                <a:cxn ang="0">
                  <a:pos x="938" y="5881"/>
                </a:cxn>
                <a:cxn ang="0">
                  <a:pos x="549" y="5568"/>
                </a:cxn>
                <a:cxn ang="0">
                  <a:pos x="265" y="5215"/>
                </a:cxn>
                <a:cxn ang="0">
                  <a:pos x="83" y="4831"/>
                </a:cxn>
                <a:cxn ang="0">
                  <a:pos x="6" y="4418"/>
                </a:cxn>
                <a:cxn ang="0">
                  <a:pos x="24" y="3988"/>
                </a:cxn>
                <a:cxn ang="0">
                  <a:pos x="147" y="3545"/>
                </a:cxn>
                <a:cxn ang="0">
                  <a:pos x="366" y="3097"/>
                </a:cxn>
                <a:cxn ang="0">
                  <a:pos x="684" y="2654"/>
                </a:cxn>
                <a:cxn ang="0">
                  <a:pos x="1097" y="2224"/>
                </a:cxn>
                <a:cxn ang="0">
                  <a:pos x="1604" y="1811"/>
                </a:cxn>
                <a:cxn ang="0">
                  <a:pos x="2200" y="1416"/>
                </a:cxn>
                <a:cxn ang="0">
                  <a:pos x="2890" y="1062"/>
                </a:cxn>
                <a:cxn ang="0">
                  <a:pos x="3675" y="743"/>
                </a:cxn>
                <a:cxn ang="0">
                  <a:pos x="4547" y="472"/>
                </a:cxn>
                <a:cxn ang="0">
                  <a:pos x="5503" y="254"/>
                </a:cxn>
                <a:cxn ang="0">
                  <a:pos x="6547" y="100"/>
                </a:cxn>
                <a:cxn ang="0">
                  <a:pos x="7679" y="18"/>
                </a:cxn>
              </a:cxnLst>
              <a:rect l="0" t="0" r="r" b="b"/>
              <a:pathLst>
                <a:path w="17765" h="6754">
                  <a:moveTo>
                    <a:pt x="8275" y="0"/>
                  </a:moveTo>
                  <a:lnTo>
                    <a:pt x="9018" y="6"/>
                  </a:lnTo>
                  <a:lnTo>
                    <a:pt x="9726" y="23"/>
                  </a:lnTo>
                  <a:lnTo>
                    <a:pt x="10428" y="65"/>
                  </a:lnTo>
                  <a:lnTo>
                    <a:pt x="11094" y="118"/>
                  </a:lnTo>
                  <a:lnTo>
                    <a:pt x="11731" y="189"/>
                  </a:lnTo>
                  <a:lnTo>
                    <a:pt x="12351" y="277"/>
                  </a:lnTo>
                  <a:lnTo>
                    <a:pt x="12941" y="377"/>
                  </a:lnTo>
                  <a:lnTo>
                    <a:pt x="13513" y="495"/>
                  </a:lnTo>
                  <a:lnTo>
                    <a:pt x="14055" y="625"/>
                  </a:lnTo>
                  <a:lnTo>
                    <a:pt x="14574" y="773"/>
                  </a:lnTo>
                  <a:lnTo>
                    <a:pt x="15076" y="926"/>
                  </a:lnTo>
                  <a:lnTo>
                    <a:pt x="15548" y="1097"/>
                  </a:lnTo>
                  <a:lnTo>
                    <a:pt x="15996" y="1280"/>
                  </a:lnTo>
                  <a:lnTo>
                    <a:pt x="16421" y="1469"/>
                  </a:lnTo>
                  <a:lnTo>
                    <a:pt x="16828" y="1669"/>
                  </a:lnTo>
                  <a:lnTo>
                    <a:pt x="17205" y="1882"/>
                  </a:lnTo>
                  <a:lnTo>
                    <a:pt x="17565" y="2106"/>
                  </a:lnTo>
                  <a:lnTo>
                    <a:pt x="17647" y="2182"/>
                  </a:lnTo>
                  <a:lnTo>
                    <a:pt x="17712" y="2271"/>
                  </a:lnTo>
                  <a:lnTo>
                    <a:pt x="17754" y="2365"/>
                  </a:lnTo>
                  <a:lnTo>
                    <a:pt x="17765" y="2477"/>
                  </a:lnTo>
                  <a:lnTo>
                    <a:pt x="17754" y="2590"/>
                  </a:lnTo>
                  <a:lnTo>
                    <a:pt x="17700" y="2713"/>
                  </a:lnTo>
                  <a:lnTo>
                    <a:pt x="15713" y="5987"/>
                  </a:lnTo>
                  <a:lnTo>
                    <a:pt x="15607" y="6111"/>
                  </a:lnTo>
                  <a:lnTo>
                    <a:pt x="15483" y="6211"/>
                  </a:lnTo>
                  <a:lnTo>
                    <a:pt x="15347" y="6282"/>
                  </a:lnTo>
                  <a:lnTo>
                    <a:pt x="15188" y="6335"/>
                  </a:lnTo>
                  <a:lnTo>
                    <a:pt x="15011" y="6365"/>
                  </a:lnTo>
                  <a:lnTo>
                    <a:pt x="14527" y="6388"/>
                  </a:lnTo>
                  <a:lnTo>
                    <a:pt x="14014" y="6424"/>
                  </a:lnTo>
                  <a:lnTo>
                    <a:pt x="13471" y="6459"/>
                  </a:lnTo>
                  <a:lnTo>
                    <a:pt x="12905" y="6506"/>
                  </a:lnTo>
                  <a:lnTo>
                    <a:pt x="12310" y="6548"/>
                  </a:lnTo>
                  <a:lnTo>
                    <a:pt x="11684" y="6595"/>
                  </a:lnTo>
                  <a:lnTo>
                    <a:pt x="11035" y="6636"/>
                  </a:lnTo>
                  <a:lnTo>
                    <a:pt x="10357" y="6678"/>
                  </a:lnTo>
                  <a:lnTo>
                    <a:pt x="9655" y="6707"/>
                  </a:lnTo>
                  <a:lnTo>
                    <a:pt x="8924" y="6736"/>
                  </a:lnTo>
                  <a:lnTo>
                    <a:pt x="8175" y="6754"/>
                  </a:lnTo>
                  <a:lnTo>
                    <a:pt x="7396" y="6754"/>
                  </a:lnTo>
                  <a:lnTo>
                    <a:pt x="6588" y="6748"/>
                  </a:lnTo>
                  <a:lnTo>
                    <a:pt x="5763" y="6725"/>
                  </a:lnTo>
                  <a:lnTo>
                    <a:pt x="4913" y="6683"/>
                  </a:lnTo>
                  <a:lnTo>
                    <a:pt x="4034" y="6624"/>
                  </a:lnTo>
                  <a:lnTo>
                    <a:pt x="3138" y="6548"/>
                  </a:lnTo>
                  <a:lnTo>
                    <a:pt x="2743" y="6501"/>
                  </a:lnTo>
                  <a:lnTo>
                    <a:pt x="2371" y="6436"/>
                  </a:lnTo>
                  <a:lnTo>
                    <a:pt x="2029" y="6353"/>
                  </a:lnTo>
                  <a:lnTo>
                    <a:pt x="1716" y="6259"/>
                  </a:lnTo>
                  <a:lnTo>
                    <a:pt x="1427" y="6147"/>
                  </a:lnTo>
                  <a:lnTo>
                    <a:pt x="1168" y="6017"/>
                  </a:lnTo>
                  <a:lnTo>
                    <a:pt x="938" y="5881"/>
                  </a:lnTo>
                  <a:lnTo>
                    <a:pt x="725" y="5734"/>
                  </a:lnTo>
                  <a:lnTo>
                    <a:pt x="549" y="5568"/>
                  </a:lnTo>
                  <a:lnTo>
                    <a:pt x="389" y="5397"/>
                  </a:lnTo>
                  <a:lnTo>
                    <a:pt x="265" y="5215"/>
                  </a:lnTo>
                  <a:lnTo>
                    <a:pt x="159" y="5026"/>
                  </a:lnTo>
                  <a:lnTo>
                    <a:pt x="83" y="4831"/>
                  </a:lnTo>
                  <a:lnTo>
                    <a:pt x="29" y="4625"/>
                  </a:lnTo>
                  <a:lnTo>
                    <a:pt x="6" y="4418"/>
                  </a:lnTo>
                  <a:lnTo>
                    <a:pt x="0" y="4206"/>
                  </a:lnTo>
                  <a:lnTo>
                    <a:pt x="24" y="3988"/>
                  </a:lnTo>
                  <a:lnTo>
                    <a:pt x="77" y="3769"/>
                  </a:lnTo>
                  <a:lnTo>
                    <a:pt x="147" y="3545"/>
                  </a:lnTo>
                  <a:lnTo>
                    <a:pt x="248" y="3321"/>
                  </a:lnTo>
                  <a:lnTo>
                    <a:pt x="366" y="3097"/>
                  </a:lnTo>
                  <a:lnTo>
                    <a:pt x="513" y="2879"/>
                  </a:lnTo>
                  <a:lnTo>
                    <a:pt x="684" y="2654"/>
                  </a:lnTo>
                  <a:lnTo>
                    <a:pt x="879" y="2436"/>
                  </a:lnTo>
                  <a:lnTo>
                    <a:pt x="1097" y="2224"/>
                  </a:lnTo>
                  <a:lnTo>
                    <a:pt x="1339" y="2011"/>
                  </a:lnTo>
                  <a:lnTo>
                    <a:pt x="1604" y="1811"/>
                  </a:lnTo>
                  <a:lnTo>
                    <a:pt x="1893" y="1610"/>
                  </a:lnTo>
                  <a:lnTo>
                    <a:pt x="2200" y="1416"/>
                  </a:lnTo>
                  <a:lnTo>
                    <a:pt x="2536" y="1233"/>
                  </a:lnTo>
                  <a:lnTo>
                    <a:pt x="2890" y="1062"/>
                  </a:lnTo>
                  <a:lnTo>
                    <a:pt x="3273" y="896"/>
                  </a:lnTo>
                  <a:lnTo>
                    <a:pt x="3675" y="743"/>
                  </a:lnTo>
                  <a:lnTo>
                    <a:pt x="4099" y="602"/>
                  </a:lnTo>
                  <a:lnTo>
                    <a:pt x="4547" y="472"/>
                  </a:lnTo>
                  <a:lnTo>
                    <a:pt x="5013" y="354"/>
                  </a:lnTo>
                  <a:lnTo>
                    <a:pt x="5503" y="254"/>
                  </a:lnTo>
                  <a:lnTo>
                    <a:pt x="6016" y="171"/>
                  </a:lnTo>
                  <a:lnTo>
                    <a:pt x="6547" y="100"/>
                  </a:lnTo>
                  <a:lnTo>
                    <a:pt x="7101" y="47"/>
                  </a:lnTo>
                  <a:lnTo>
                    <a:pt x="7679" y="18"/>
                  </a:lnTo>
                  <a:lnTo>
                    <a:pt x="8275" y="0"/>
                  </a:lnTo>
                  <a:close/>
                </a:path>
              </a:pathLst>
            </a:custGeom>
            <a:gradFill>
              <a:gsLst>
                <a:gs pos="73000">
                  <a:schemeClr val="bg1"/>
                </a:gs>
                <a:gs pos="92000">
                  <a:schemeClr val="bg1">
                    <a:lumMod val="85000"/>
                  </a:schemeClr>
                </a:gs>
              </a:gsLst>
              <a:lin ang="18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Прямоугольник 121"/>
          <p:cNvSpPr/>
          <p:nvPr/>
        </p:nvSpPr>
        <p:spPr>
          <a:xfrm>
            <a:off x="2500298" y="1790805"/>
            <a:ext cx="3800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</a:t>
            </a:r>
          </a:p>
        </p:txBody>
      </p:sp>
      <p:sp>
        <p:nvSpPr>
          <p:cNvPr id="18" name="Прямоугольник 121"/>
          <p:cNvSpPr/>
          <p:nvPr/>
        </p:nvSpPr>
        <p:spPr>
          <a:xfrm>
            <a:off x="2019288" y="2155619"/>
            <a:ext cx="4838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21"/>
          <p:cNvSpPr/>
          <p:nvPr/>
        </p:nvSpPr>
        <p:spPr>
          <a:xfrm>
            <a:off x="2500298" y="4562593"/>
            <a:ext cx="3800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</a:t>
            </a:r>
          </a:p>
        </p:txBody>
      </p:sp>
      <p:sp>
        <p:nvSpPr>
          <p:cNvPr id="20" name="Прямоугольник 121"/>
          <p:cNvSpPr/>
          <p:nvPr/>
        </p:nvSpPr>
        <p:spPr>
          <a:xfrm>
            <a:off x="2019288" y="4927407"/>
            <a:ext cx="4838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071934" y="4150200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22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2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4071934" y="1406997"/>
            <a:ext cx="627284" cy="360012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32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4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1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5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46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043146" y="1304910"/>
            <a:ext cx="5386374" cy="4912722"/>
            <a:chOff x="1272333" y="3653305"/>
            <a:chExt cx="3068405" cy="2798585"/>
          </a:xfrm>
        </p:grpSpPr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1272333" y="3653305"/>
              <a:ext cx="3068405" cy="2798585"/>
            </a:xfrm>
            <a:custGeom>
              <a:avLst/>
              <a:gdLst/>
              <a:ahLst/>
              <a:cxnLst>
                <a:cxn ang="0">
                  <a:pos x="8406" y="282"/>
                </a:cxn>
                <a:cxn ang="0">
                  <a:pos x="10500" y="1344"/>
                </a:cxn>
                <a:cxn ang="0">
                  <a:pos x="12084" y="3048"/>
                </a:cxn>
                <a:cxn ang="0">
                  <a:pos x="13002" y="5220"/>
                </a:cxn>
                <a:cxn ang="0">
                  <a:pos x="13092" y="7656"/>
                </a:cxn>
                <a:cxn ang="0">
                  <a:pos x="14670" y="13206"/>
                </a:cxn>
                <a:cxn ang="0">
                  <a:pos x="8766" y="12978"/>
                </a:cxn>
                <a:cxn ang="0">
                  <a:pos x="6474" y="13380"/>
                </a:cxn>
                <a:cxn ang="0">
                  <a:pos x="4104" y="12948"/>
                </a:cxn>
                <a:cxn ang="0">
                  <a:pos x="2106" y="11748"/>
                </a:cxn>
                <a:cxn ang="0">
                  <a:pos x="876" y="10338"/>
                </a:cxn>
                <a:cxn ang="0">
                  <a:pos x="852" y="10128"/>
                </a:cxn>
                <a:cxn ang="0">
                  <a:pos x="984" y="9450"/>
                </a:cxn>
                <a:cxn ang="0">
                  <a:pos x="450" y="9558"/>
                </a:cxn>
                <a:cxn ang="0">
                  <a:pos x="150" y="8868"/>
                </a:cxn>
                <a:cxn ang="0">
                  <a:pos x="984" y="8802"/>
                </a:cxn>
                <a:cxn ang="0">
                  <a:pos x="420" y="8454"/>
                </a:cxn>
                <a:cxn ang="0">
                  <a:pos x="240" y="8472"/>
                </a:cxn>
                <a:cxn ang="0">
                  <a:pos x="42" y="7764"/>
                </a:cxn>
                <a:cxn ang="0">
                  <a:pos x="336" y="7656"/>
                </a:cxn>
                <a:cxn ang="0">
                  <a:pos x="972" y="7650"/>
                </a:cxn>
                <a:cxn ang="0">
                  <a:pos x="468" y="7200"/>
                </a:cxn>
                <a:cxn ang="0">
                  <a:pos x="450" y="7308"/>
                </a:cxn>
                <a:cxn ang="0">
                  <a:pos x="486" y="7446"/>
                </a:cxn>
                <a:cxn ang="0">
                  <a:pos x="156" y="7506"/>
                </a:cxn>
                <a:cxn ang="0">
                  <a:pos x="234" y="6228"/>
                </a:cxn>
                <a:cxn ang="0">
                  <a:pos x="414" y="6306"/>
                </a:cxn>
                <a:cxn ang="0">
                  <a:pos x="468" y="6348"/>
                </a:cxn>
                <a:cxn ang="0">
                  <a:pos x="432" y="6462"/>
                </a:cxn>
                <a:cxn ang="0">
                  <a:pos x="978" y="6372"/>
                </a:cxn>
                <a:cxn ang="0">
                  <a:pos x="966" y="5976"/>
                </a:cxn>
                <a:cxn ang="0">
                  <a:pos x="384" y="6048"/>
                </a:cxn>
                <a:cxn ang="0">
                  <a:pos x="114" y="6066"/>
                </a:cxn>
                <a:cxn ang="0">
                  <a:pos x="222" y="5028"/>
                </a:cxn>
                <a:cxn ang="0">
                  <a:pos x="378" y="5148"/>
                </a:cxn>
                <a:cxn ang="0">
                  <a:pos x="360" y="5244"/>
                </a:cxn>
                <a:cxn ang="0">
                  <a:pos x="294" y="5334"/>
                </a:cxn>
                <a:cxn ang="0">
                  <a:pos x="462" y="4896"/>
                </a:cxn>
                <a:cxn ang="0">
                  <a:pos x="426" y="4968"/>
                </a:cxn>
                <a:cxn ang="0">
                  <a:pos x="192" y="4818"/>
                </a:cxn>
                <a:cxn ang="0">
                  <a:pos x="420" y="4122"/>
                </a:cxn>
                <a:cxn ang="0">
                  <a:pos x="456" y="4182"/>
                </a:cxn>
                <a:cxn ang="0">
                  <a:pos x="882" y="3030"/>
                </a:cxn>
                <a:cxn ang="0">
                  <a:pos x="990" y="2904"/>
                </a:cxn>
                <a:cxn ang="0">
                  <a:pos x="1152" y="2712"/>
                </a:cxn>
                <a:cxn ang="0">
                  <a:pos x="1272" y="2568"/>
                </a:cxn>
                <a:cxn ang="0">
                  <a:pos x="1488" y="2328"/>
                </a:cxn>
                <a:cxn ang="0">
                  <a:pos x="1638" y="2118"/>
                </a:cxn>
                <a:cxn ang="0">
                  <a:pos x="1812" y="2028"/>
                </a:cxn>
                <a:cxn ang="0">
                  <a:pos x="1890" y="1896"/>
                </a:cxn>
                <a:cxn ang="0">
                  <a:pos x="2184" y="1638"/>
                </a:cxn>
                <a:cxn ang="0">
                  <a:pos x="2274" y="1572"/>
                </a:cxn>
                <a:cxn ang="0">
                  <a:pos x="2346" y="1524"/>
                </a:cxn>
                <a:cxn ang="0">
                  <a:pos x="2682" y="1206"/>
                </a:cxn>
                <a:cxn ang="0">
                  <a:pos x="4050" y="456"/>
                </a:cxn>
                <a:cxn ang="0">
                  <a:pos x="6474" y="0"/>
                </a:cxn>
              </a:cxnLst>
              <a:rect l="0" t="0" r="r" b="b"/>
              <a:pathLst>
                <a:path w="14670" h="13380">
                  <a:moveTo>
                    <a:pt x="6474" y="0"/>
                  </a:moveTo>
                  <a:lnTo>
                    <a:pt x="6972" y="18"/>
                  </a:lnTo>
                  <a:lnTo>
                    <a:pt x="7464" y="72"/>
                  </a:lnTo>
                  <a:lnTo>
                    <a:pt x="7944" y="162"/>
                  </a:lnTo>
                  <a:lnTo>
                    <a:pt x="8406" y="282"/>
                  </a:lnTo>
                  <a:lnTo>
                    <a:pt x="8856" y="438"/>
                  </a:lnTo>
                  <a:lnTo>
                    <a:pt x="9294" y="624"/>
                  </a:lnTo>
                  <a:lnTo>
                    <a:pt x="9714" y="834"/>
                  </a:lnTo>
                  <a:lnTo>
                    <a:pt x="10116" y="1080"/>
                  </a:lnTo>
                  <a:lnTo>
                    <a:pt x="10500" y="1344"/>
                  </a:lnTo>
                  <a:lnTo>
                    <a:pt x="10866" y="1638"/>
                  </a:lnTo>
                  <a:lnTo>
                    <a:pt x="11202" y="1962"/>
                  </a:lnTo>
                  <a:lnTo>
                    <a:pt x="11526" y="2298"/>
                  </a:lnTo>
                  <a:lnTo>
                    <a:pt x="11820" y="2664"/>
                  </a:lnTo>
                  <a:lnTo>
                    <a:pt x="12084" y="3048"/>
                  </a:lnTo>
                  <a:lnTo>
                    <a:pt x="12330" y="3450"/>
                  </a:lnTo>
                  <a:lnTo>
                    <a:pt x="12540" y="3870"/>
                  </a:lnTo>
                  <a:lnTo>
                    <a:pt x="12726" y="4308"/>
                  </a:lnTo>
                  <a:lnTo>
                    <a:pt x="12882" y="4758"/>
                  </a:lnTo>
                  <a:lnTo>
                    <a:pt x="13002" y="5220"/>
                  </a:lnTo>
                  <a:lnTo>
                    <a:pt x="13092" y="5700"/>
                  </a:lnTo>
                  <a:lnTo>
                    <a:pt x="13146" y="6192"/>
                  </a:lnTo>
                  <a:lnTo>
                    <a:pt x="13164" y="6690"/>
                  </a:lnTo>
                  <a:lnTo>
                    <a:pt x="13146" y="7176"/>
                  </a:lnTo>
                  <a:lnTo>
                    <a:pt x="13092" y="7656"/>
                  </a:lnTo>
                  <a:lnTo>
                    <a:pt x="13008" y="8124"/>
                  </a:lnTo>
                  <a:lnTo>
                    <a:pt x="12894" y="8580"/>
                  </a:lnTo>
                  <a:lnTo>
                    <a:pt x="12744" y="9024"/>
                  </a:lnTo>
                  <a:lnTo>
                    <a:pt x="12570" y="9456"/>
                  </a:lnTo>
                  <a:lnTo>
                    <a:pt x="14670" y="13206"/>
                  </a:lnTo>
                  <a:lnTo>
                    <a:pt x="10356" y="12138"/>
                  </a:lnTo>
                  <a:lnTo>
                    <a:pt x="9984" y="12384"/>
                  </a:lnTo>
                  <a:lnTo>
                    <a:pt x="9594" y="12612"/>
                  </a:lnTo>
                  <a:lnTo>
                    <a:pt x="9186" y="12804"/>
                  </a:lnTo>
                  <a:lnTo>
                    <a:pt x="8766" y="12978"/>
                  </a:lnTo>
                  <a:lnTo>
                    <a:pt x="8328" y="13116"/>
                  </a:lnTo>
                  <a:lnTo>
                    <a:pt x="7884" y="13230"/>
                  </a:lnTo>
                  <a:lnTo>
                    <a:pt x="7422" y="13314"/>
                  </a:lnTo>
                  <a:lnTo>
                    <a:pt x="6954" y="13362"/>
                  </a:lnTo>
                  <a:lnTo>
                    <a:pt x="6474" y="13380"/>
                  </a:lnTo>
                  <a:lnTo>
                    <a:pt x="5976" y="13362"/>
                  </a:lnTo>
                  <a:lnTo>
                    <a:pt x="5490" y="13308"/>
                  </a:lnTo>
                  <a:lnTo>
                    <a:pt x="5016" y="13218"/>
                  </a:lnTo>
                  <a:lnTo>
                    <a:pt x="4548" y="13098"/>
                  </a:lnTo>
                  <a:lnTo>
                    <a:pt x="4104" y="12948"/>
                  </a:lnTo>
                  <a:lnTo>
                    <a:pt x="3666" y="12762"/>
                  </a:lnTo>
                  <a:lnTo>
                    <a:pt x="3246" y="12552"/>
                  </a:lnTo>
                  <a:lnTo>
                    <a:pt x="2850" y="12312"/>
                  </a:lnTo>
                  <a:lnTo>
                    <a:pt x="2466" y="12042"/>
                  </a:lnTo>
                  <a:lnTo>
                    <a:pt x="2106" y="11748"/>
                  </a:lnTo>
                  <a:lnTo>
                    <a:pt x="1764" y="11436"/>
                  </a:lnTo>
                  <a:lnTo>
                    <a:pt x="1446" y="11094"/>
                  </a:lnTo>
                  <a:lnTo>
                    <a:pt x="1152" y="10734"/>
                  </a:lnTo>
                  <a:lnTo>
                    <a:pt x="882" y="10356"/>
                  </a:lnTo>
                  <a:lnTo>
                    <a:pt x="876" y="10338"/>
                  </a:lnTo>
                  <a:lnTo>
                    <a:pt x="876" y="10290"/>
                  </a:lnTo>
                  <a:lnTo>
                    <a:pt x="888" y="10278"/>
                  </a:lnTo>
                  <a:lnTo>
                    <a:pt x="894" y="10266"/>
                  </a:lnTo>
                  <a:lnTo>
                    <a:pt x="894" y="10212"/>
                  </a:lnTo>
                  <a:lnTo>
                    <a:pt x="852" y="10128"/>
                  </a:lnTo>
                  <a:lnTo>
                    <a:pt x="822" y="10080"/>
                  </a:lnTo>
                  <a:lnTo>
                    <a:pt x="816" y="10032"/>
                  </a:lnTo>
                  <a:lnTo>
                    <a:pt x="816" y="9972"/>
                  </a:lnTo>
                  <a:lnTo>
                    <a:pt x="996" y="9966"/>
                  </a:lnTo>
                  <a:lnTo>
                    <a:pt x="984" y="9450"/>
                  </a:lnTo>
                  <a:lnTo>
                    <a:pt x="504" y="9438"/>
                  </a:lnTo>
                  <a:lnTo>
                    <a:pt x="480" y="9450"/>
                  </a:lnTo>
                  <a:lnTo>
                    <a:pt x="462" y="9480"/>
                  </a:lnTo>
                  <a:lnTo>
                    <a:pt x="456" y="9516"/>
                  </a:lnTo>
                  <a:lnTo>
                    <a:pt x="450" y="9558"/>
                  </a:lnTo>
                  <a:lnTo>
                    <a:pt x="450" y="9570"/>
                  </a:lnTo>
                  <a:lnTo>
                    <a:pt x="444" y="9576"/>
                  </a:lnTo>
                  <a:lnTo>
                    <a:pt x="444" y="9582"/>
                  </a:lnTo>
                  <a:lnTo>
                    <a:pt x="288" y="9234"/>
                  </a:lnTo>
                  <a:lnTo>
                    <a:pt x="150" y="8868"/>
                  </a:lnTo>
                  <a:lnTo>
                    <a:pt x="210" y="8886"/>
                  </a:lnTo>
                  <a:lnTo>
                    <a:pt x="270" y="8880"/>
                  </a:lnTo>
                  <a:lnTo>
                    <a:pt x="324" y="8856"/>
                  </a:lnTo>
                  <a:lnTo>
                    <a:pt x="366" y="8820"/>
                  </a:lnTo>
                  <a:lnTo>
                    <a:pt x="984" y="8802"/>
                  </a:lnTo>
                  <a:lnTo>
                    <a:pt x="972" y="8274"/>
                  </a:lnTo>
                  <a:lnTo>
                    <a:pt x="486" y="8274"/>
                  </a:lnTo>
                  <a:lnTo>
                    <a:pt x="474" y="8346"/>
                  </a:lnTo>
                  <a:lnTo>
                    <a:pt x="456" y="8394"/>
                  </a:lnTo>
                  <a:lnTo>
                    <a:pt x="420" y="8454"/>
                  </a:lnTo>
                  <a:lnTo>
                    <a:pt x="384" y="8502"/>
                  </a:lnTo>
                  <a:lnTo>
                    <a:pt x="372" y="8520"/>
                  </a:lnTo>
                  <a:lnTo>
                    <a:pt x="366" y="8538"/>
                  </a:lnTo>
                  <a:lnTo>
                    <a:pt x="354" y="8550"/>
                  </a:lnTo>
                  <a:lnTo>
                    <a:pt x="240" y="8472"/>
                  </a:lnTo>
                  <a:lnTo>
                    <a:pt x="126" y="8424"/>
                  </a:lnTo>
                  <a:lnTo>
                    <a:pt x="12" y="8400"/>
                  </a:lnTo>
                  <a:lnTo>
                    <a:pt x="12" y="7770"/>
                  </a:lnTo>
                  <a:lnTo>
                    <a:pt x="18" y="7770"/>
                  </a:lnTo>
                  <a:lnTo>
                    <a:pt x="42" y="7764"/>
                  </a:lnTo>
                  <a:lnTo>
                    <a:pt x="72" y="7746"/>
                  </a:lnTo>
                  <a:lnTo>
                    <a:pt x="120" y="7716"/>
                  </a:lnTo>
                  <a:lnTo>
                    <a:pt x="168" y="7662"/>
                  </a:lnTo>
                  <a:lnTo>
                    <a:pt x="258" y="7656"/>
                  </a:lnTo>
                  <a:lnTo>
                    <a:pt x="336" y="7656"/>
                  </a:lnTo>
                  <a:lnTo>
                    <a:pt x="408" y="7650"/>
                  </a:lnTo>
                  <a:lnTo>
                    <a:pt x="456" y="7644"/>
                  </a:lnTo>
                  <a:lnTo>
                    <a:pt x="480" y="7656"/>
                  </a:lnTo>
                  <a:lnTo>
                    <a:pt x="492" y="7656"/>
                  </a:lnTo>
                  <a:lnTo>
                    <a:pt x="972" y="7650"/>
                  </a:lnTo>
                  <a:lnTo>
                    <a:pt x="954" y="7116"/>
                  </a:lnTo>
                  <a:lnTo>
                    <a:pt x="492" y="7116"/>
                  </a:lnTo>
                  <a:lnTo>
                    <a:pt x="486" y="7128"/>
                  </a:lnTo>
                  <a:lnTo>
                    <a:pt x="480" y="7158"/>
                  </a:lnTo>
                  <a:lnTo>
                    <a:pt x="468" y="7200"/>
                  </a:lnTo>
                  <a:lnTo>
                    <a:pt x="456" y="7236"/>
                  </a:lnTo>
                  <a:lnTo>
                    <a:pt x="450" y="7266"/>
                  </a:lnTo>
                  <a:lnTo>
                    <a:pt x="444" y="7278"/>
                  </a:lnTo>
                  <a:lnTo>
                    <a:pt x="444" y="7296"/>
                  </a:lnTo>
                  <a:lnTo>
                    <a:pt x="450" y="7308"/>
                  </a:lnTo>
                  <a:lnTo>
                    <a:pt x="462" y="7326"/>
                  </a:lnTo>
                  <a:lnTo>
                    <a:pt x="474" y="7338"/>
                  </a:lnTo>
                  <a:lnTo>
                    <a:pt x="486" y="7368"/>
                  </a:lnTo>
                  <a:lnTo>
                    <a:pt x="480" y="7404"/>
                  </a:lnTo>
                  <a:lnTo>
                    <a:pt x="486" y="7446"/>
                  </a:lnTo>
                  <a:lnTo>
                    <a:pt x="468" y="7464"/>
                  </a:lnTo>
                  <a:lnTo>
                    <a:pt x="414" y="7482"/>
                  </a:lnTo>
                  <a:lnTo>
                    <a:pt x="342" y="7500"/>
                  </a:lnTo>
                  <a:lnTo>
                    <a:pt x="252" y="7506"/>
                  </a:lnTo>
                  <a:lnTo>
                    <a:pt x="156" y="7506"/>
                  </a:lnTo>
                  <a:lnTo>
                    <a:pt x="72" y="7494"/>
                  </a:lnTo>
                  <a:lnTo>
                    <a:pt x="6" y="7470"/>
                  </a:lnTo>
                  <a:lnTo>
                    <a:pt x="6" y="6270"/>
                  </a:lnTo>
                  <a:lnTo>
                    <a:pt x="186" y="6192"/>
                  </a:lnTo>
                  <a:lnTo>
                    <a:pt x="234" y="6228"/>
                  </a:lnTo>
                  <a:lnTo>
                    <a:pt x="276" y="6240"/>
                  </a:lnTo>
                  <a:lnTo>
                    <a:pt x="336" y="6252"/>
                  </a:lnTo>
                  <a:lnTo>
                    <a:pt x="366" y="6264"/>
                  </a:lnTo>
                  <a:lnTo>
                    <a:pt x="390" y="6288"/>
                  </a:lnTo>
                  <a:lnTo>
                    <a:pt x="414" y="6306"/>
                  </a:lnTo>
                  <a:lnTo>
                    <a:pt x="438" y="6318"/>
                  </a:lnTo>
                  <a:lnTo>
                    <a:pt x="462" y="6312"/>
                  </a:lnTo>
                  <a:lnTo>
                    <a:pt x="474" y="6312"/>
                  </a:lnTo>
                  <a:lnTo>
                    <a:pt x="474" y="6324"/>
                  </a:lnTo>
                  <a:lnTo>
                    <a:pt x="468" y="6348"/>
                  </a:lnTo>
                  <a:lnTo>
                    <a:pt x="450" y="6372"/>
                  </a:lnTo>
                  <a:lnTo>
                    <a:pt x="438" y="6402"/>
                  </a:lnTo>
                  <a:lnTo>
                    <a:pt x="426" y="6420"/>
                  </a:lnTo>
                  <a:lnTo>
                    <a:pt x="420" y="6438"/>
                  </a:lnTo>
                  <a:lnTo>
                    <a:pt x="432" y="6462"/>
                  </a:lnTo>
                  <a:lnTo>
                    <a:pt x="444" y="6474"/>
                  </a:lnTo>
                  <a:lnTo>
                    <a:pt x="450" y="6486"/>
                  </a:lnTo>
                  <a:lnTo>
                    <a:pt x="462" y="6492"/>
                  </a:lnTo>
                  <a:lnTo>
                    <a:pt x="960" y="6486"/>
                  </a:lnTo>
                  <a:lnTo>
                    <a:pt x="978" y="6372"/>
                  </a:lnTo>
                  <a:lnTo>
                    <a:pt x="984" y="6264"/>
                  </a:lnTo>
                  <a:lnTo>
                    <a:pt x="984" y="6168"/>
                  </a:lnTo>
                  <a:lnTo>
                    <a:pt x="978" y="6084"/>
                  </a:lnTo>
                  <a:lnTo>
                    <a:pt x="972" y="6018"/>
                  </a:lnTo>
                  <a:lnTo>
                    <a:pt x="966" y="5976"/>
                  </a:lnTo>
                  <a:lnTo>
                    <a:pt x="960" y="5964"/>
                  </a:lnTo>
                  <a:lnTo>
                    <a:pt x="480" y="5958"/>
                  </a:lnTo>
                  <a:lnTo>
                    <a:pt x="480" y="6030"/>
                  </a:lnTo>
                  <a:lnTo>
                    <a:pt x="474" y="6048"/>
                  </a:lnTo>
                  <a:lnTo>
                    <a:pt x="384" y="6048"/>
                  </a:lnTo>
                  <a:lnTo>
                    <a:pt x="342" y="6042"/>
                  </a:lnTo>
                  <a:lnTo>
                    <a:pt x="330" y="6042"/>
                  </a:lnTo>
                  <a:lnTo>
                    <a:pt x="276" y="6066"/>
                  </a:lnTo>
                  <a:lnTo>
                    <a:pt x="192" y="6078"/>
                  </a:lnTo>
                  <a:lnTo>
                    <a:pt x="114" y="6066"/>
                  </a:lnTo>
                  <a:lnTo>
                    <a:pt x="54" y="6042"/>
                  </a:lnTo>
                  <a:lnTo>
                    <a:pt x="0" y="6012"/>
                  </a:lnTo>
                  <a:lnTo>
                    <a:pt x="0" y="5100"/>
                  </a:lnTo>
                  <a:lnTo>
                    <a:pt x="108" y="5052"/>
                  </a:lnTo>
                  <a:lnTo>
                    <a:pt x="222" y="5028"/>
                  </a:lnTo>
                  <a:lnTo>
                    <a:pt x="330" y="5016"/>
                  </a:lnTo>
                  <a:lnTo>
                    <a:pt x="420" y="5010"/>
                  </a:lnTo>
                  <a:lnTo>
                    <a:pt x="408" y="5034"/>
                  </a:lnTo>
                  <a:lnTo>
                    <a:pt x="402" y="5052"/>
                  </a:lnTo>
                  <a:lnTo>
                    <a:pt x="378" y="5148"/>
                  </a:lnTo>
                  <a:lnTo>
                    <a:pt x="378" y="5172"/>
                  </a:lnTo>
                  <a:lnTo>
                    <a:pt x="372" y="5196"/>
                  </a:lnTo>
                  <a:lnTo>
                    <a:pt x="372" y="5214"/>
                  </a:lnTo>
                  <a:lnTo>
                    <a:pt x="366" y="5232"/>
                  </a:lnTo>
                  <a:lnTo>
                    <a:pt x="360" y="5244"/>
                  </a:lnTo>
                  <a:lnTo>
                    <a:pt x="354" y="5262"/>
                  </a:lnTo>
                  <a:lnTo>
                    <a:pt x="312" y="5304"/>
                  </a:lnTo>
                  <a:lnTo>
                    <a:pt x="300" y="5310"/>
                  </a:lnTo>
                  <a:lnTo>
                    <a:pt x="294" y="5322"/>
                  </a:lnTo>
                  <a:lnTo>
                    <a:pt x="294" y="5334"/>
                  </a:lnTo>
                  <a:lnTo>
                    <a:pt x="972" y="5328"/>
                  </a:lnTo>
                  <a:lnTo>
                    <a:pt x="966" y="4806"/>
                  </a:lnTo>
                  <a:lnTo>
                    <a:pt x="474" y="4806"/>
                  </a:lnTo>
                  <a:lnTo>
                    <a:pt x="474" y="4860"/>
                  </a:lnTo>
                  <a:lnTo>
                    <a:pt x="462" y="4896"/>
                  </a:lnTo>
                  <a:lnTo>
                    <a:pt x="444" y="4926"/>
                  </a:lnTo>
                  <a:lnTo>
                    <a:pt x="420" y="4950"/>
                  </a:lnTo>
                  <a:lnTo>
                    <a:pt x="420" y="4956"/>
                  </a:lnTo>
                  <a:lnTo>
                    <a:pt x="426" y="4962"/>
                  </a:lnTo>
                  <a:lnTo>
                    <a:pt x="426" y="4968"/>
                  </a:lnTo>
                  <a:lnTo>
                    <a:pt x="360" y="4950"/>
                  </a:lnTo>
                  <a:lnTo>
                    <a:pt x="300" y="4920"/>
                  </a:lnTo>
                  <a:lnTo>
                    <a:pt x="252" y="4884"/>
                  </a:lnTo>
                  <a:lnTo>
                    <a:pt x="198" y="4830"/>
                  </a:lnTo>
                  <a:lnTo>
                    <a:pt x="192" y="4818"/>
                  </a:lnTo>
                  <a:lnTo>
                    <a:pt x="120" y="4842"/>
                  </a:lnTo>
                  <a:lnTo>
                    <a:pt x="42" y="4848"/>
                  </a:lnTo>
                  <a:lnTo>
                    <a:pt x="162" y="4476"/>
                  </a:lnTo>
                  <a:lnTo>
                    <a:pt x="300" y="4110"/>
                  </a:lnTo>
                  <a:lnTo>
                    <a:pt x="420" y="4122"/>
                  </a:lnTo>
                  <a:lnTo>
                    <a:pt x="420" y="4134"/>
                  </a:lnTo>
                  <a:lnTo>
                    <a:pt x="432" y="4158"/>
                  </a:lnTo>
                  <a:lnTo>
                    <a:pt x="444" y="4164"/>
                  </a:lnTo>
                  <a:lnTo>
                    <a:pt x="450" y="4176"/>
                  </a:lnTo>
                  <a:lnTo>
                    <a:pt x="456" y="4182"/>
                  </a:lnTo>
                  <a:lnTo>
                    <a:pt x="954" y="4170"/>
                  </a:lnTo>
                  <a:lnTo>
                    <a:pt x="954" y="3654"/>
                  </a:lnTo>
                  <a:lnTo>
                    <a:pt x="516" y="3648"/>
                  </a:lnTo>
                  <a:lnTo>
                    <a:pt x="690" y="3330"/>
                  </a:lnTo>
                  <a:lnTo>
                    <a:pt x="882" y="3030"/>
                  </a:lnTo>
                  <a:lnTo>
                    <a:pt x="912" y="3024"/>
                  </a:lnTo>
                  <a:lnTo>
                    <a:pt x="954" y="3024"/>
                  </a:lnTo>
                  <a:lnTo>
                    <a:pt x="954" y="2934"/>
                  </a:lnTo>
                  <a:lnTo>
                    <a:pt x="960" y="2934"/>
                  </a:lnTo>
                  <a:lnTo>
                    <a:pt x="990" y="2904"/>
                  </a:lnTo>
                  <a:lnTo>
                    <a:pt x="1026" y="2856"/>
                  </a:lnTo>
                  <a:lnTo>
                    <a:pt x="1068" y="2808"/>
                  </a:lnTo>
                  <a:lnTo>
                    <a:pt x="1098" y="2772"/>
                  </a:lnTo>
                  <a:lnTo>
                    <a:pt x="1122" y="2748"/>
                  </a:lnTo>
                  <a:lnTo>
                    <a:pt x="1152" y="2712"/>
                  </a:lnTo>
                  <a:lnTo>
                    <a:pt x="1182" y="2670"/>
                  </a:lnTo>
                  <a:lnTo>
                    <a:pt x="1206" y="2628"/>
                  </a:lnTo>
                  <a:lnTo>
                    <a:pt x="1230" y="2592"/>
                  </a:lnTo>
                  <a:lnTo>
                    <a:pt x="1248" y="2580"/>
                  </a:lnTo>
                  <a:lnTo>
                    <a:pt x="1272" y="2568"/>
                  </a:lnTo>
                  <a:lnTo>
                    <a:pt x="1422" y="2418"/>
                  </a:lnTo>
                  <a:lnTo>
                    <a:pt x="1446" y="2388"/>
                  </a:lnTo>
                  <a:lnTo>
                    <a:pt x="1458" y="2376"/>
                  </a:lnTo>
                  <a:lnTo>
                    <a:pt x="1464" y="2364"/>
                  </a:lnTo>
                  <a:lnTo>
                    <a:pt x="1488" y="2328"/>
                  </a:lnTo>
                  <a:lnTo>
                    <a:pt x="1512" y="2280"/>
                  </a:lnTo>
                  <a:lnTo>
                    <a:pt x="1548" y="2226"/>
                  </a:lnTo>
                  <a:lnTo>
                    <a:pt x="1584" y="2178"/>
                  </a:lnTo>
                  <a:lnTo>
                    <a:pt x="1614" y="2136"/>
                  </a:lnTo>
                  <a:lnTo>
                    <a:pt x="1638" y="2118"/>
                  </a:lnTo>
                  <a:lnTo>
                    <a:pt x="1680" y="2094"/>
                  </a:lnTo>
                  <a:lnTo>
                    <a:pt x="1722" y="2064"/>
                  </a:lnTo>
                  <a:lnTo>
                    <a:pt x="1764" y="2040"/>
                  </a:lnTo>
                  <a:lnTo>
                    <a:pt x="1800" y="2028"/>
                  </a:lnTo>
                  <a:lnTo>
                    <a:pt x="1812" y="2028"/>
                  </a:lnTo>
                  <a:lnTo>
                    <a:pt x="1818" y="2022"/>
                  </a:lnTo>
                  <a:lnTo>
                    <a:pt x="1818" y="2010"/>
                  </a:lnTo>
                  <a:lnTo>
                    <a:pt x="1824" y="1986"/>
                  </a:lnTo>
                  <a:lnTo>
                    <a:pt x="1848" y="1938"/>
                  </a:lnTo>
                  <a:lnTo>
                    <a:pt x="1890" y="1896"/>
                  </a:lnTo>
                  <a:lnTo>
                    <a:pt x="1944" y="1854"/>
                  </a:lnTo>
                  <a:lnTo>
                    <a:pt x="2076" y="1722"/>
                  </a:lnTo>
                  <a:lnTo>
                    <a:pt x="2124" y="1680"/>
                  </a:lnTo>
                  <a:lnTo>
                    <a:pt x="2160" y="1650"/>
                  </a:lnTo>
                  <a:lnTo>
                    <a:pt x="2184" y="1638"/>
                  </a:lnTo>
                  <a:lnTo>
                    <a:pt x="2208" y="1620"/>
                  </a:lnTo>
                  <a:lnTo>
                    <a:pt x="2226" y="1608"/>
                  </a:lnTo>
                  <a:lnTo>
                    <a:pt x="2232" y="1590"/>
                  </a:lnTo>
                  <a:lnTo>
                    <a:pt x="2256" y="1578"/>
                  </a:lnTo>
                  <a:lnTo>
                    <a:pt x="2274" y="1572"/>
                  </a:lnTo>
                  <a:lnTo>
                    <a:pt x="2286" y="1572"/>
                  </a:lnTo>
                  <a:lnTo>
                    <a:pt x="2304" y="1566"/>
                  </a:lnTo>
                  <a:lnTo>
                    <a:pt x="2328" y="1554"/>
                  </a:lnTo>
                  <a:lnTo>
                    <a:pt x="2340" y="1542"/>
                  </a:lnTo>
                  <a:lnTo>
                    <a:pt x="2346" y="1524"/>
                  </a:lnTo>
                  <a:lnTo>
                    <a:pt x="2364" y="1506"/>
                  </a:lnTo>
                  <a:lnTo>
                    <a:pt x="2382" y="1494"/>
                  </a:lnTo>
                  <a:lnTo>
                    <a:pt x="2508" y="1368"/>
                  </a:lnTo>
                  <a:lnTo>
                    <a:pt x="2628" y="1260"/>
                  </a:lnTo>
                  <a:lnTo>
                    <a:pt x="2682" y="1206"/>
                  </a:lnTo>
                  <a:lnTo>
                    <a:pt x="2736" y="1158"/>
                  </a:lnTo>
                  <a:lnTo>
                    <a:pt x="2778" y="1116"/>
                  </a:lnTo>
                  <a:lnTo>
                    <a:pt x="3186" y="864"/>
                  </a:lnTo>
                  <a:lnTo>
                    <a:pt x="3606" y="648"/>
                  </a:lnTo>
                  <a:lnTo>
                    <a:pt x="4050" y="456"/>
                  </a:lnTo>
                  <a:lnTo>
                    <a:pt x="4506" y="294"/>
                  </a:lnTo>
                  <a:lnTo>
                    <a:pt x="4980" y="168"/>
                  </a:lnTo>
                  <a:lnTo>
                    <a:pt x="5466" y="78"/>
                  </a:lnTo>
                  <a:lnTo>
                    <a:pt x="5964" y="18"/>
                  </a:lnTo>
                  <a:lnTo>
                    <a:pt x="647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1471874" y="4069955"/>
              <a:ext cx="588581" cy="601131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2814" y="2874"/>
                </a:cxn>
                <a:cxn ang="0">
                  <a:pos x="0" y="1032"/>
                </a:cxn>
                <a:cxn ang="0">
                  <a:pos x="0" y="942"/>
                </a:cxn>
                <a:cxn ang="0">
                  <a:pos x="6" y="942"/>
                </a:cxn>
                <a:cxn ang="0">
                  <a:pos x="36" y="912"/>
                </a:cxn>
                <a:cxn ang="0">
                  <a:pos x="72" y="864"/>
                </a:cxn>
                <a:cxn ang="0">
                  <a:pos x="114" y="816"/>
                </a:cxn>
                <a:cxn ang="0">
                  <a:pos x="144" y="780"/>
                </a:cxn>
                <a:cxn ang="0">
                  <a:pos x="168" y="756"/>
                </a:cxn>
                <a:cxn ang="0">
                  <a:pos x="198" y="720"/>
                </a:cxn>
                <a:cxn ang="0">
                  <a:pos x="228" y="678"/>
                </a:cxn>
                <a:cxn ang="0">
                  <a:pos x="252" y="636"/>
                </a:cxn>
                <a:cxn ang="0">
                  <a:pos x="276" y="600"/>
                </a:cxn>
                <a:cxn ang="0">
                  <a:pos x="294" y="588"/>
                </a:cxn>
                <a:cxn ang="0">
                  <a:pos x="318" y="576"/>
                </a:cxn>
                <a:cxn ang="0">
                  <a:pos x="468" y="426"/>
                </a:cxn>
                <a:cxn ang="0">
                  <a:pos x="492" y="396"/>
                </a:cxn>
                <a:cxn ang="0">
                  <a:pos x="504" y="384"/>
                </a:cxn>
                <a:cxn ang="0">
                  <a:pos x="510" y="372"/>
                </a:cxn>
                <a:cxn ang="0">
                  <a:pos x="534" y="336"/>
                </a:cxn>
                <a:cxn ang="0">
                  <a:pos x="558" y="288"/>
                </a:cxn>
                <a:cxn ang="0">
                  <a:pos x="594" y="234"/>
                </a:cxn>
                <a:cxn ang="0">
                  <a:pos x="630" y="186"/>
                </a:cxn>
                <a:cxn ang="0">
                  <a:pos x="660" y="144"/>
                </a:cxn>
                <a:cxn ang="0">
                  <a:pos x="684" y="126"/>
                </a:cxn>
                <a:cxn ang="0">
                  <a:pos x="726" y="102"/>
                </a:cxn>
                <a:cxn ang="0">
                  <a:pos x="768" y="72"/>
                </a:cxn>
                <a:cxn ang="0">
                  <a:pos x="810" y="48"/>
                </a:cxn>
                <a:cxn ang="0">
                  <a:pos x="846" y="36"/>
                </a:cxn>
                <a:cxn ang="0">
                  <a:pos x="852" y="36"/>
                </a:cxn>
                <a:cxn ang="0">
                  <a:pos x="858" y="30"/>
                </a:cxn>
                <a:cxn ang="0">
                  <a:pos x="864" y="18"/>
                </a:cxn>
                <a:cxn ang="0">
                  <a:pos x="870" y="0"/>
                </a:cxn>
              </a:cxnLst>
              <a:rect l="0" t="0" r="r" b="b"/>
              <a:pathLst>
                <a:path w="2814" h="2874">
                  <a:moveTo>
                    <a:pt x="870" y="0"/>
                  </a:moveTo>
                  <a:lnTo>
                    <a:pt x="2814" y="2874"/>
                  </a:lnTo>
                  <a:lnTo>
                    <a:pt x="0" y="1032"/>
                  </a:lnTo>
                  <a:lnTo>
                    <a:pt x="0" y="942"/>
                  </a:lnTo>
                  <a:lnTo>
                    <a:pt x="6" y="942"/>
                  </a:lnTo>
                  <a:lnTo>
                    <a:pt x="36" y="912"/>
                  </a:lnTo>
                  <a:lnTo>
                    <a:pt x="72" y="864"/>
                  </a:lnTo>
                  <a:lnTo>
                    <a:pt x="114" y="816"/>
                  </a:lnTo>
                  <a:lnTo>
                    <a:pt x="144" y="780"/>
                  </a:lnTo>
                  <a:lnTo>
                    <a:pt x="168" y="756"/>
                  </a:lnTo>
                  <a:lnTo>
                    <a:pt x="198" y="720"/>
                  </a:lnTo>
                  <a:lnTo>
                    <a:pt x="228" y="678"/>
                  </a:lnTo>
                  <a:lnTo>
                    <a:pt x="252" y="636"/>
                  </a:lnTo>
                  <a:lnTo>
                    <a:pt x="276" y="600"/>
                  </a:lnTo>
                  <a:lnTo>
                    <a:pt x="294" y="588"/>
                  </a:lnTo>
                  <a:lnTo>
                    <a:pt x="318" y="576"/>
                  </a:lnTo>
                  <a:lnTo>
                    <a:pt x="468" y="426"/>
                  </a:lnTo>
                  <a:lnTo>
                    <a:pt x="492" y="396"/>
                  </a:lnTo>
                  <a:lnTo>
                    <a:pt x="504" y="384"/>
                  </a:lnTo>
                  <a:lnTo>
                    <a:pt x="510" y="372"/>
                  </a:lnTo>
                  <a:lnTo>
                    <a:pt x="534" y="336"/>
                  </a:lnTo>
                  <a:lnTo>
                    <a:pt x="558" y="288"/>
                  </a:lnTo>
                  <a:lnTo>
                    <a:pt x="594" y="234"/>
                  </a:lnTo>
                  <a:lnTo>
                    <a:pt x="630" y="186"/>
                  </a:lnTo>
                  <a:lnTo>
                    <a:pt x="660" y="144"/>
                  </a:lnTo>
                  <a:lnTo>
                    <a:pt x="684" y="126"/>
                  </a:lnTo>
                  <a:lnTo>
                    <a:pt x="726" y="102"/>
                  </a:lnTo>
                  <a:lnTo>
                    <a:pt x="768" y="72"/>
                  </a:lnTo>
                  <a:lnTo>
                    <a:pt x="810" y="48"/>
                  </a:lnTo>
                  <a:lnTo>
                    <a:pt x="846" y="36"/>
                  </a:lnTo>
                  <a:lnTo>
                    <a:pt x="852" y="36"/>
                  </a:lnTo>
                  <a:lnTo>
                    <a:pt x="858" y="30"/>
                  </a:lnTo>
                  <a:lnTo>
                    <a:pt x="864" y="18"/>
                  </a:lnTo>
                  <a:lnTo>
                    <a:pt x="870" y="0"/>
                  </a:lnTo>
                  <a:close/>
                </a:path>
              </a:pathLst>
            </a:custGeom>
            <a:gradFill>
              <a:gsLst>
                <a:gs pos="2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Прямоугольник 121"/>
          <p:cNvSpPr/>
          <p:nvPr/>
        </p:nvSpPr>
        <p:spPr>
          <a:xfrm>
            <a:off x="2476569" y="2581071"/>
            <a:ext cx="399090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12" name="Прямоугольник 121"/>
          <p:cNvSpPr/>
          <p:nvPr/>
        </p:nvSpPr>
        <p:spPr>
          <a:xfrm>
            <a:off x="2590808" y="3328346"/>
            <a:ext cx="38385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57191" y="1741936"/>
            <a:ext cx="1172012" cy="672644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14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76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5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46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TIMER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59181" y="4091898"/>
            <a:ext cx="6204105" cy="2623250"/>
            <a:chOff x="1428728" y="857232"/>
            <a:chExt cx="6204105" cy="2623250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551094" y="950657"/>
              <a:ext cx="1081739" cy="1608552"/>
            </a:xfrm>
            <a:custGeom>
              <a:avLst/>
              <a:gdLst/>
              <a:ahLst/>
              <a:cxnLst>
                <a:cxn ang="0">
                  <a:pos x="2196" y="0"/>
                </a:cxn>
                <a:cxn ang="0">
                  <a:pos x="2344" y="0"/>
                </a:cxn>
                <a:cxn ang="0">
                  <a:pos x="2416" y="5"/>
                </a:cxn>
                <a:cxn ang="0">
                  <a:pos x="2474" y="14"/>
                </a:cxn>
                <a:cxn ang="0">
                  <a:pos x="2474" y="256"/>
                </a:cxn>
                <a:cxn ang="0">
                  <a:pos x="2479" y="386"/>
                </a:cxn>
                <a:cxn ang="0">
                  <a:pos x="2479" y="876"/>
                </a:cxn>
                <a:cxn ang="0">
                  <a:pos x="2483" y="1074"/>
                </a:cxn>
                <a:cxn ang="0">
                  <a:pos x="2483" y="1703"/>
                </a:cxn>
                <a:cxn ang="0">
                  <a:pos x="2487" y="1918"/>
                </a:cxn>
                <a:cxn ang="0">
                  <a:pos x="2487" y="2349"/>
                </a:cxn>
                <a:cxn ang="0">
                  <a:pos x="2492" y="2560"/>
                </a:cxn>
                <a:cxn ang="0">
                  <a:pos x="2492" y="2947"/>
                </a:cxn>
                <a:cxn ang="0">
                  <a:pos x="2496" y="3122"/>
                </a:cxn>
                <a:cxn ang="0">
                  <a:pos x="2496" y="3531"/>
                </a:cxn>
                <a:cxn ang="0">
                  <a:pos x="2501" y="3621"/>
                </a:cxn>
                <a:cxn ang="0">
                  <a:pos x="2501" y="3719"/>
                </a:cxn>
                <a:cxn ang="0">
                  <a:pos x="2487" y="3719"/>
                </a:cxn>
                <a:cxn ang="0">
                  <a:pos x="2447" y="3715"/>
                </a:cxn>
                <a:cxn ang="0">
                  <a:pos x="2389" y="3715"/>
                </a:cxn>
                <a:cxn ang="0">
                  <a:pos x="2317" y="3710"/>
                </a:cxn>
                <a:cxn ang="0">
                  <a:pos x="2232" y="3706"/>
                </a:cxn>
                <a:cxn ang="0">
                  <a:pos x="2142" y="3701"/>
                </a:cxn>
                <a:cxn ang="0">
                  <a:pos x="2052" y="3701"/>
                </a:cxn>
                <a:cxn ang="0">
                  <a:pos x="1967" y="3697"/>
                </a:cxn>
                <a:cxn ang="0">
                  <a:pos x="1917" y="3697"/>
                </a:cxn>
                <a:cxn ang="0">
                  <a:pos x="1832" y="3692"/>
                </a:cxn>
                <a:cxn ang="0">
                  <a:pos x="1589" y="3692"/>
                </a:cxn>
                <a:cxn ang="0">
                  <a:pos x="1437" y="3688"/>
                </a:cxn>
                <a:cxn ang="0">
                  <a:pos x="1082" y="3688"/>
                </a:cxn>
                <a:cxn ang="0">
                  <a:pos x="889" y="3683"/>
                </a:cxn>
                <a:cxn ang="0">
                  <a:pos x="687" y="3683"/>
                </a:cxn>
                <a:cxn ang="0">
                  <a:pos x="0" y="41"/>
                </a:cxn>
                <a:cxn ang="0">
                  <a:pos x="152" y="41"/>
                </a:cxn>
                <a:cxn ang="0">
                  <a:pos x="305" y="36"/>
                </a:cxn>
                <a:cxn ang="0">
                  <a:pos x="588" y="36"/>
                </a:cxn>
                <a:cxn ang="0">
                  <a:pos x="714" y="32"/>
                </a:cxn>
                <a:cxn ang="0">
                  <a:pos x="826" y="32"/>
                </a:cxn>
                <a:cxn ang="0">
                  <a:pos x="916" y="27"/>
                </a:cxn>
                <a:cxn ang="0">
                  <a:pos x="1046" y="27"/>
                </a:cxn>
                <a:cxn ang="0">
                  <a:pos x="1967" y="18"/>
                </a:cxn>
                <a:cxn ang="0">
                  <a:pos x="1980" y="18"/>
                </a:cxn>
                <a:cxn ang="0">
                  <a:pos x="2011" y="14"/>
                </a:cxn>
                <a:cxn ang="0">
                  <a:pos x="2061" y="9"/>
                </a:cxn>
                <a:cxn ang="0">
                  <a:pos x="2124" y="5"/>
                </a:cxn>
                <a:cxn ang="0">
                  <a:pos x="2196" y="0"/>
                </a:cxn>
              </a:cxnLst>
              <a:rect l="0" t="0" r="r" b="b"/>
              <a:pathLst>
                <a:path w="2501" h="3719">
                  <a:moveTo>
                    <a:pt x="2196" y="0"/>
                  </a:moveTo>
                  <a:lnTo>
                    <a:pt x="2344" y="0"/>
                  </a:lnTo>
                  <a:lnTo>
                    <a:pt x="2416" y="5"/>
                  </a:lnTo>
                  <a:lnTo>
                    <a:pt x="2474" y="14"/>
                  </a:lnTo>
                  <a:lnTo>
                    <a:pt x="2474" y="256"/>
                  </a:lnTo>
                  <a:lnTo>
                    <a:pt x="2479" y="386"/>
                  </a:lnTo>
                  <a:lnTo>
                    <a:pt x="2479" y="876"/>
                  </a:lnTo>
                  <a:lnTo>
                    <a:pt x="2483" y="1074"/>
                  </a:lnTo>
                  <a:lnTo>
                    <a:pt x="2483" y="1703"/>
                  </a:lnTo>
                  <a:lnTo>
                    <a:pt x="2487" y="1918"/>
                  </a:lnTo>
                  <a:lnTo>
                    <a:pt x="2487" y="2349"/>
                  </a:lnTo>
                  <a:lnTo>
                    <a:pt x="2492" y="2560"/>
                  </a:lnTo>
                  <a:lnTo>
                    <a:pt x="2492" y="2947"/>
                  </a:lnTo>
                  <a:lnTo>
                    <a:pt x="2496" y="3122"/>
                  </a:lnTo>
                  <a:lnTo>
                    <a:pt x="2496" y="3531"/>
                  </a:lnTo>
                  <a:lnTo>
                    <a:pt x="2501" y="3621"/>
                  </a:lnTo>
                  <a:lnTo>
                    <a:pt x="2501" y="3719"/>
                  </a:lnTo>
                  <a:lnTo>
                    <a:pt x="2487" y="3719"/>
                  </a:lnTo>
                  <a:lnTo>
                    <a:pt x="2447" y="3715"/>
                  </a:lnTo>
                  <a:lnTo>
                    <a:pt x="2389" y="3715"/>
                  </a:lnTo>
                  <a:lnTo>
                    <a:pt x="2317" y="3710"/>
                  </a:lnTo>
                  <a:lnTo>
                    <a:pt x="2232" y="3706"/>
                  </a:lnTo>
                  <a:lnTo>
                    <a:pt x="2142" y="3701"/>
                  </a:lnTo>
                  <a:lnTo>
                    <a:pt x="2052" y="3701"/>
                  </a:lnTo>
                  <a:lnTo>
                    <a:pt x="1967" y="3697"/>
                  </a:lnTo>
                  <a:lnTo>
                    <a:pt x="1917" y="3697"/>
                  </a:lnTo>
                  <a:lnTo>
                    <a:pt x="1832" y="3692"/>
                  </a:lnTo>
                  <a:lnTo>
                    <a:pt x="1589" y="3692"/>
                  </a:lnTo>
                  <a:lnTo>
                    <a:pt x="1437" y="3688"/>
                  </a:lnTo>
                  <a:lnTo>
                    <a:pt x="1082" y="3688"/>
                  </a:lnTo>
                  <a:lnTo>
                    <a:pt x="889" y="3683"/>
                  </a:lnTo>
                  <a:lnTo>
                    <a:pt x="687" y="3683"/>
                  </a:lnTo>
                  <a:lnTo>
                    <a:pt x="0" y="41"/>
                  </a:lnTo>
                  <a:lnTo>
                    <a:pt x="152" y="41"/>
                  </a:lnTo>
                  <a:lnTo>
                    <a:pt x="305" y="36"/>
                  </a:lnTo>
                  <a:lnTo>
                    <a:pt x="588" y="36"/>
                  </a:lnTo>
                  <a:lnTo>
                    <a:pt x="714" y="32"/>
                  </a:lnTo>
                  <a:lnTo>
                    <a:pt x="826" y="32"/>
                  </a:lnTo>
                  <a:lnTo>
                    <a:pt x="916" y="27"/>
                  </a:lnTo>
                  <a:lnTo>
                    <a:pt x="1046" y="27"/>
                  </a:lnTo>
                  <a:lnTo>
                    <a:pt x="1967" y="18"/>
                  </a:lnTo>
                  <a:lnTo>
                    <a:pt x="1980" y="18"/>
                  </a:lnTo>
                  <a:lnTo>
                    <a:pt x="2011" y="14"/>
                  </a:lnTo>
                  <a:lnTo>
                    <a:pt x="2061" y="9"/>
                  </a:lnTo>
                  <a:lnTo>
                    <a:pt x="2124" y="5"/>
                  </a:lnTo>
                  <a:lnTo>
                    <a:pt x="2196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9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428728" y="857232"/>
              <a:ext cx="5605926" cy="2623250"/>
            </a:xfrm>
            <a:custGeom>
              <a:avLst/>
              <a:gdLst/>
              <a:ahLst/>
              <a:cxnLst>
                <a:cxn ang="0">
                  <a:pos x="1010" y="3917"/>
                </a:cxn>
                <a:cxn ang="0">
                  <a:pos x="1010" y="3711"/>
                </a:cxn>
                <a:cxn ang="0">
                  <a:pos x="229" y="3832"/>
                </a:cxn>
                <a:cxn ang="0">
                  <a:pos x="494" y="3661"/>
                </a:cxn>
                <a:cxn ang="0">
                  <a:pos x="988" y="3365"/>
                </a:cxn>
                <a:cxn ang="0">
                  <a:pos x="988" y="3226"/>
                </a:cxn>
                <a:cxn ang="0">
                  <a:pos x="292" y="3423"/>
                </a:cxn>
                <a:cxn ang="0">
                  <a:pos x="436" y="3185"/>
                </a:cxn>
                <a:cxn ang="0">
                  <a:pos x="1635" y="3104"/>
                </a:cxn>
                <a:cxn ang="0">
                  <a:pos x="1513" y="3136"/>
                </a:cxn>
                <a:cxn ang="0">
                  <a:pos x="1572" y="3459"/>
                </a:cxn>
                <a:cxn ang="0">
                  <a:pos x="1864" y="3504"/>
                </a:cxn>
                <a:cxn ang="0">
                  <a:pos x="1846" y="3113"/>
                </a:cxn>
                <a:cxn ang="0">
                  <a:pos x="988" y="2880"/>
                </a:cxn>
                <a:cxn ang="0">
                  <a:pos x="207" y="2938"/>
                </a:cxn>
                <a:cxn ang="0">
                  <a:pos x="507" y="2844"/>
                </a:cxn>
                <a:cxn ang="0">
                  <a:pos x="988" y="2669"/>
                </a:cxn>
                <a:cxn ang="0">
                  <a:pos x="1010" y="2395"/>
                </a:cxn>
                <a:cxn ang="0">
                  <a:pos x="256" y="2574"/>
                </a:cxn>
                <a:cxn ang="0">
                  <a:pos x="467" y="2354"/>
                </a:cxn>
                <a:cxn ang="0">
                  <a:pos x="988" y="2184"/>
                </a:cxn>
                <a:cxn ang="0">
                  <a:pos x="283" y="1923"/>
                </a:cxn>
                <a:cxn ang="0">
                  <a:pos x="427" y="2161"/>
                </a:cxn>
                <a:cxn ang="0">
                  <a:pos x="283" y="1923"/>
                </a:cxn>
                <a:cxn ang="0">
                  <a:pos x="1010" y="1698"/>
                </a:cxn>
                <a:cxn ang="0">
                  <a:pos x="220" y="1541"/>
                </a:cxn>
                <a:cxn ang="0">
                  <a:pos x="485" y="1707"/>
                </a:cxn>
                <a:cxn ang="0">
                  <a:pos x="988" y="1492"/>
                </a:cxn>
                <a:cxn ang="0">
                  <a:pos x="988" y="1146"/>
                </a:cxn>
                <a:cxn ang="0">
                  <a:pos x="988" y="1007"/>
                </a:cxn>
                <a:cxn ang="0">
                  <a:pos x="1010" y="728"/>
                </a:cxn>
                <a:cxn ang="0">
                  <a:pos x="4976" y="9"/>
                </a:cxn>
                <a:cxn ang="0">
                  <a:pos x="6296" y="9"/>
                </a:cxn>
                <a:cxn ang="0">
                  <a:pos x="7495" y="18"/>
                </a:cxn>
                <a:cxn ang="0">
                  <a:pos x="9274" y="23"/>
                </a:cxn>
                <a:cxn ang="0">
                  <a:pos x="10931" y="14"/>
                </a:cxn>
                <a:cxn ang="0">
                  <a:pos x="12031" y="63"/>
                </a:cxn>
                <a:cxn ang="0">
                  <a:pos x="12750" y="4120"/>
                </a:cxn>
                <a:cxn ang="0">
                  <a:pos x="11066" y="5135"/>
                </a:cxn>
                <a:cxn ang="0">
                  <a:pos x="8510" y="4187"/>
                </a:cxn>
                <a:cxn ang="0">
                  <a:pos x="6314" y="4187"/>
                </a:cxn>
                <a:cxn ang="0">
                  <a:pos x="3117" y="4182"/>
                </a:cxn>
                <a:cxn ang="0">
                  <a:pos x="1617" y="4169"/>
                </a:cxn>
                <a:cxn ang="0">
                  <a:pos x="728" y="4160"/>
                </a:cxn>
                <a:cxn ang="0">
                  <a:pos x="350" y="4043"/>
                </a:cxn>
                <a:cxn ang="0">
                  <a:pos x="198" y="4075"/>
                </a:cxn>
                <a:cxn ang="0">
                  <a:pos x="162" y="4034"/>
                </a:cxn>
                <a:cxn ang="0">
                  <a:pos x="117" y="3967"/>
                </a:cxn>
                <a:cxn ang="0">
                  <a:pos x="0" y="1200"/>
                </a:cxn>
                <a:cxn ang="0">
                  <a:pos x="85" y="1186"/>
                </a:cxn>
                <a:cxn ang="0">
                  <a:pos x="157" y="1159"/>
                </a:cxn>
                <a:cxn ang="0">
                  <a:pos x="445" y="1321"/>
                </a:cxn>
                <a:cxn ang="0">
                  <a:pos x="454" y="1065"/>
                </a:cxn>
                <a:cxn ang="0">
                  <a:pos x="548" y="953"/>
                </a:cxn>
                <a:cxn ang="0">
                  <a:pos x="656" y="903"/>
                </a:cxn>
                <a:cxn ang="0">
                  <a:pos x="835" y="697"/>
                </a:cxn>
                <a:cxn ang="0">
                  <a:pos x="1010" y="450"/>
                </a:cxn>
                <a:cxn ang="0">
                  <a:pos x="997" y="176"/>
                </a:cxn>
                <a:cxn ang="0">
                  <a:pos x="1231" y="23"/>
                </a:cxn>
                <a:cxn ang="0">
                  <a:pos x="2196" y="41"/>
                </a:cxn>
                <a:cxn ang="0">
                  <a:pos x="4118" y="14"/>
                </a:cxn>
              </a:cxnLst>
              <a:rect l="0" t="0" r="r" b="b"/>
              <a:pathLst>
                <a:path w="12961" h="6065">
                  <a:moveTo>
                    <a:pt x="988" y="4057"/>
                  </a:moveTo>
                  <a:lnTo>
                    <a:pt x="988" y="4129"/>
                  </a:lnTo>
                  <a:lnTo>
                    <a:pt x="1010" y="4129"/>
                  </a:lnTo>
                  <a:lnTo>
                    <a:pt x="1010" y="4057"/>
                  </a:lnTo>
                  <a:lnTo>
                    <a:pt x="988" y="4057"/>
                  </a:lnTo>
                  <a:close/>
                  <a:moveTo>
                    <a:pt x="988" y="3917"/>
                  </a:moveTo>
                  <a:lnTo>
                    <a:pt x="988" y="3989"/>
                  </a:lnTo>
                  <a:lnTo>
                    <a:pt x="1010" y="3989"/>
                  </a:lnTo>
                  <a:lnTo>
                    <a:pt x="1010" y="3917"/>
                  </a:lnTo>
                  <a:lnTo>
                    <a:pt x="988" y="3917"/>
                  </a:lnTo>
                  <a:close/>
                  <a:moveTo>
                    <a:pt x="988" y="3778"/>
                  </a:moveTo>
                  <a:lnTo>
                    <a:pt x="988" y="3850"/>
                  </a:lnTo>
                  <a:lnTo>
                    <a:pt x="1010" y="3850"/>
                  </a:lnTo>
                  <a:lnTo>
                    <a:pt x="1010" y="3778"/>
                  </a:lnTo>
                  <a:lnTo>
                    <a:pt x="988" y="3778"/>
                  </a:lnTo>
                  <a:close/>
                  <a:moveTo>
                    <a:pt x="988" y="3639"/>
                  </a:moveTo>
                  <a:lnTo>
                    <a:pt x="988" y="3711"/>
                  </a:lnTo>
                  <a:lnTo>
                    <a:pt x="1010" y="3711"/>
                  </a:lnTo>
                  <a:lnTo>
                    <a:pt x="1010" y="3639"/>
                  </a:lnTo>
                  <a:lnTo>
                    <a:pt x="988" y="3639"/>
                  </a:lnTo>
                  <a:close/>
                  <a:moveTo>
                    <a:pt x="292" y="3625"/>
                  </a:moveTo>
                  <a:lnTo>
                    <a:pt x="256" y="3634"/>
                  </a:lnTo>
                  <a:lnTo>
                    <a:pt x="229" y="3661"/>
                  </a:lnTo>
                  <a:lnTo>
                    <a:pt x="211" y="3697"/>
                  </a:lnTo>
                  <a:lnTo>
                    <a:pt x="207" y="3747"/>
                  </a:lnTo>
                  <a:lnTo>
                    <a:pt x="211" y="3792"/>
                  </a:lnTo>
                  <a:lnTo>
                    <a:pt x="229" y="3832"/>
                  </a:lnTo>
                  <a:lnTo>
                    <a:pt x="256" y="3855"/>
                  </a:lnTo>
                  <a:lnTo>
                    <a:pt x="292" y="3864"/>
                  </a:lnTo>
                  <a:lnTo>
                    <a:pt x="436" y="3864"/>
                  </a:lnTo>
                  <a:lnTo>
                    <a:pt x="467" y="3855"/>
                  </a:lnTo>
                  <a:lnTo>
                    <a:pt x="494" y="3832"/>
                  </a:lnTo>
                  <a:lnTo>
                    <a:pt x="512" y="3792"/>
                  </a:lnTo>
                  <a:lnTo>
                    <a:pt x="521" y="3747"/>
                  </a:lnTo>
                  <a:lnTo>
                    <a:pt x="512" y="3697"/>
                  </a:lnTo>
                  <a:lnTo>
                    <a:pt x="494" y="3661"/>
                  </a:lnTo>
                  <a:lnTo>
                    <a:pt x="467" y="3634"/>
                  </a:lnTo>
                  <a:lnTo>
                    <a:pt x="436" y="3625"/>
                  </a:lnTo>
                  <a:lnTo>
                    <a:pt x="292" y="3625"/>
                  </a:lnTo>
                  <a:close/>
                  <a:moveTo>
                    <a:pt x="988" y="3504"/>
                  </a:moveTo>
                  <a:lnTo>
                    <a:pt x="988" y="3572"/>
                  </a:lnTo>
                  <a:lnTo>
                    <a:pt x="1010" y="3572"/>
                  </a:lnTo>
                  <a:lnTo>
                    <a:pt x="1010" y="3504"/>
                  </a:lnTo>
                  <a:lnTo>
                    <a:pt x="988" y="3504"/>
                  </a:lnTo>
                  <a:close/>
                  <a:moveTo>
                    <a:pt x="988" y="3365"/>
                  </a:moveTo>
                  <a:lnTo>
                    <a:pt x="988" y="3432"/>
                  </a:lnTo>
                  <a:lnTo>
                    <a:pt x="1010" y="3432"/>
                  </a:lnTo>
                  <a:lnTo>
                    <a:pt x="1010" y="3365"/>
                  </a:lnTo>
                  <a:lnTo>
                    <a:pt x="988" y="3365"/>
                  </a:lnTo>
                  <a:close/>
                  <a:moveTo>
                    <a:pt x="988" y="3226"/>
                  </a:moveTo>
                  <a:lnTo>
                    <a:pt x="988" y="3293"/>
                  </a:lnTo>
                  <a:lnTo>
                    <a:pt x="1010" y="3293"/>
                  </a:lnTo>
                  <a:lnTo>
                    <a:pt x="1010" y="3226"/>
                  </a:lnTo>
                  <a:lnTo>
                    <a:pt x="988" y="3226"/>
                  </a:lnTo>
                  <a:close/>
                  <a:moveTo>
                    <a:pt x="292" y="3185"/>
                  </a:moveTo>
                  <a:lnTo>
                    <a:pt x="256" y="3194"/>
                  </a:lnTo>
                  <a:lnTo>
                    <a:pt x="229" y="3221"/>
                  </a:lnTo>
                  <a:lnTo>
                    <a:pt x="211" y="3257"/>
                  </a:lnTo>
                  <a:lnTo>
                    <a:pt x="207" y="3307"/>
                  </a:lnTo>
                  <a:lnTo>
                    <a:pt x="211" y="3351"/>
                  </a:lnTo>
                  <a:lnTo>
                    <a:pt x="229" y="3392"/>
                  </a:lnTo>
                  <a:lnTo>
                    <a:pt x="256" y="3414"/>
                  </a:lnTo>
                  <a:lnTo>
                    <a:pt x="292" y="3423"/>
                  </a:lnTo>
                  <a:lnTo>
                    <a:pt x="436" y="3423"/>
                  </a:lnTo>
                  <a:lnTo>
                    <a:pt x="467" y="3414"/>
                  </a:lnTo>
                  <a:lnTo>
                    <a:pt x="494" y="3392"/>
                  </a:lnTo>
                  <a:lnTo>
                    <a:pt x="512" y="3351"/>
                  </a:lnTo>
                  <a:lnTo>
                    <a:pt x="521" y="3307"/>
                  </a:lnTo>
                  <a:lnTo>
                    <a:pt x="512" y="3257"/>
                  </a:lnTo>
                  <a:lnTo>
                    <a:pt x="494" y="3221"/>
                  </a:lnTo>
                  <a:lnTo>
                    <a:pt x="467" y="3194"/>
                  </a:lnTo>
                  <a:lnTo>
                    <a:pt x="436" y="3185"/>
                  </a:lnTo>
                  <a:lnTo>
                    <a:pt x="292" y="3185"/>
                  </a:lnTo>
                  <a:close/>
                  <a:moveTo>
                    <a:pt x="988" y="3086"/>
                  </a:moveTo>
                  <a:lnTo>
                    <a:pt x="988" y="3154"/>
                  </a:lnTo>
                  <a:lnTo>
                    <a:pt x="1010" y="3154"/>
                  </a:lnTo>
                  <a:lnTo>
                    <a:pt x="1010" y="3086"/>
                  </a:lnTo>
                  <a:lnTo>
                    <a:pt x="988" y="3086"/>
                  </a:lnTo>
                  <a:close/>
                  <a:moveTo>
                    <a:pt x="1738" y="3082"/>
                  </a:moveTo>
                  <a:lnTo>
                    <a:pt x="1684" y="3091"/>
                  </a:lnTo>
                  <a:lnTo>
                    <a:pt x="1635" y="3104"/>
                  </a:lnTo>
                  <a:lnTo>
                    <a:pt x="1585" y="3131"/>
                  </a:lnTo>
                  <a:lnTo>
                    <a:pt x="1581" y="3127"/>
                  </a:lnTo>
                  <a:lnTo>
                    <a:pt x="1572" y="3122"/>
                  </a:lnTo>
                  <a:lnTo>
                    <a:pt x="1563" y="3113"/>
                  </a:lnTo>
                  <a:lnTo>
                    <a:pt x="1554" y="3113"/>
                  </a:lnTo>
                  <a:lnTo>
                    <a:pt x="1545" y="3109"/>
                  </a:lnTo>
                  <a:lnTo>
                    <a:pt x="1531" y="3113"/>
                  </a:lnTo>
                  <a:lnTo>
                    <a:pt x="1518" y="3127"/>
                  </a:lnTo>
                  <a:lnTo>
                    <a:pt x="1513" y="3136"/>
                  </a:lnTo>
                  <a:lnTo>
                    <a:pt x="1504" y="3163"/>
                  </a:lnTo>
                  <a:lnTo>
                    <a:pt x="1504" y="3208"/>
                  </a:lnTo>
                  <a:lnTo>
                    <a:pt x="1500" y="3217"/>
                  </a:lnTo>
                  <a:lnTo>
                    <a:pt x="1491" y="3239"/>
                  </a:lnTo>
                  <a:lnTo>
                    <a:pt x="1482" y="3275"/>
                  </a:lnTo>
                  <a:lnTo>
                    <a:pt x="1491" y="3320"/>
                  </a:lnTo>
                  <a:lnTo>
                    <a:pt x="1509" y="3360"/>
                  </a:lnTo>
                  <a:lnTo>
                    <a:pt x="1536" y="3410"/>
                  </a:lnTo>
                  <a:lnTo>
                    <a:pt x="1572" y="3459"/>
                  </a:lnTo>
                  <a:lnTo>
                    <a:pt x="1612" y="3504"/>
                  </a:lnTo>
                  <a:lnTo>
                    <a:pt x="1657" y="3536"/>
                  </a:lnTo>
                  <a:lnTo>
                    <a:pt x="1702" y="3545"/>
                  </a:lnTo>
                  <a:lnTo>
                    <a:pt x="1747" y="3536"/>
                  </a:lnTo>
                  <a:lnTo>
                    <a:pt x="1783" y="3518"/>
                  </a:lnTo>
                  <a:lnTo>
                    <a:pt x="1814" y="3500"/>
                  </a:lnTo>
                  <a:lnTo>
                    <a:pt x="1832" y="3491"/>
                  </a:lnTo>
                  <a:lnTo>
                    <a:pt x="1850" y="3500"/>
                  </a:lnTo>
                  <a:lnTo>
                    <a:pt x="1864" y="3504"/>
                  </a:lnTo>
                  <a:lnTo>
                    <a:pt x="1886" y="3495"/>
                  </a:lnTo>
                  <a:lnTo>
                    <a:pt x="1909" y="3473"/>
                  </a:lnTo>
                  <a:lnTo>
                    <a:pt x="1936" y="3437"/>
                  </a:lnTo>
                  <a:lnTo>
                    <a:pt x="1954" y="3396"/>
                  </a:lnTo>
                  <a:lnTo>
                    <a:pt x="1963" y="3342"/>
                  </a:lnTo>
                  <a:lnTo>
                    <a:pt x="1958" y="3284"/>
                  </a:lnTo>
                  <a:lnTo>
                    <a:pt x="1936" y="3221"/>
                  </a:lnTo>
                  <a:lnTo>
                    <a:pt x="1895" y="3158"/>
                  </a:lnTo>
                  <a:lnTo>
                    <a:pt x="1846" y="3113"/>
                  </a:lnTo>
                  <a:lnTo>
                    <a:pt x="1792" y="3091"/>
                  </a:lnTo>
                  <a:lnTo>
                    <a:pt x="1738" y="3082"/>
                  </a:lnTo>
                  <a:close/>
                  <a:moveTo>
                    <a:pt x="988" y="2947"/>
                  </a:moveTo>
                  <a:lnTo>
                    <a:pt x="988" y="3019"/>
                  </a:lnTo>
                  <a:lnTo>
                    <a:pt x="1010" y="3019"/>
                  </a:lnTo>
                  <a:lnTo>
                    <a:pt x="1010" y="2947"/>
                  </a:lnTo>
                  <a:lnTo>
                    <a:pt x="988" y="2947"/>
                  </a:lnTo>
                  <a:close/>
                  <a:moveTo>
                    <a:pt x="988" y="2808"/>
                  </a:moveTo>
                  <a:lnTo>
                    <a:pt x="988" y="2880"/>
                  </a:lnTo>
                  <a:lnTo>
                    <a:pt x="1010" y="2880"/>
                  </a:lnTo>
                  <a:lnTo>
                    <a:pt x="1010" y="2808"/>
                  </a:lnTo>
                  <a:lnTo>
                    <a:pt x="988" y="2808"/>
                  </a:lnTo>
                  <a:close/>
                  <a:moveTo>
                    <a:pt x="287" y="2772"/>
                  </a:moveTo>
                  <a:lnTo>
                    <a:pt x="251" y="2781"/>
                  </a:lnTo>
                  <a:lnTo>
                    <a:pt x="225" y="2808"/>
                  </a:lnTo>
                  <a:lnTo>
                    <a:pt x="207" y="2844"/>
                  </a:lnTo>
                  <a:lnTo>
                    <a:pt x="202" y="2893"/>
                  </a:lnTo>
                  <a:lnTo>
                    <a:pt x="207" y="2938"/>
                  </a:lnTo>
                  <a:lnTo>
                    <a:pt x="225" y="2979"/>
                  </a:lnTo>
                  <a:lnTo>
                    <a:pt x="251" y="3001"/>
                  </a:lnTo>
                  <a:lnTo>
                    <a:pt x="287" y="3010"/>
                  </a:lnTo>
                  <a:lnTo>
                    <a:pt x="431" y="3010"/>
                  </a:lnTo>
                  <a:lnTo>
                    <a:pt x="463" y="3001"/>
                  </a:lnTo>
                  <a:lnTo>
                    <a:pt x="490" y="2979"/>
                  </a:lnTo>
                  <a:lnTo>
                    <a:pt x="507" y="2938"/>
                  </a:lnTo>
                  <a:lnTo>
                    <a:pt x="516" y="2893"/>
                  </a:lnTo>
                  <a:lnTo>
                    <a:pt x="507" y="2844"/>
                  </a:lnTo>
                  <a:lnTo>
                    <a:pt x="490" y="2808"/>
                  </a:lnTo>
                  <a:lnTo>
                    <a:pt x="463" y="2781"/>
                  </a:lnTo>
                  <a:lnTo>
                    <a:pt x="431" y="2772"/>
                  </a:lnTo>
                  <a:lnTo>
                    <a:pt x="287" y="2772"/>
                  </a:lnTo>
                  <a:close/>
                  <a:moveTo>
                    <a:pt x="988" y="2669"/>
                  </a:moveTo>
                  <a:lnTo>
                    <a:pt x="988" y="2741"/>
                  </a:lnTo>
                  <a:lnTo>
                    <a:pt x="1010" y="2741"/>
                  </a:lnTo>
                  <a:lnTo>
                    <a:pt x="1010" y="2669"/>
                  </a:lnTo>
                  <a:lnTo>
                    <a:pt x="988" y="2669"/>
                  </a:lnTo>
                  <a:close/>
                  <a:moveTo>
                    <a:pt x="988" y="2529"/>
                  </a:moveTo>
                  <a:lnTo>
                    <a:pt x="988" y="2601"/>
                  </a:lnTo>
                  <a:lnTo>
                    <a:pt x="1010" y="2601"/>
                  </a:lnTo>
                  <a:lnTo>
                    <a:pt x="1010" y="2529"/>
                  </a:lnTo>
                  <a:lnTo>
                    <a:pt x="988" y="2529"/>
                  </a:lnTo>
                  <a:close/>
                  <a:moveTo>
                    <a:pt x="988" y="2395"/>
                  </a:moveTo>
                  <a:lnTo>
                    <a:pt x="988" y="2462"/>
                  </a:lnTo>
                  <a:lnTo>
                    <a:pt x="1010" y="2462"/>
                  </a:lnTo>
                  <a:lnTo>
                    <a:pt x="1010" y="2395"/>
                  </a:lnTo>
                  <a:lnTo>
                    <a:pt x="988" y="2395"/>
                  </a:lnTo>
                  <a:close/>
                  <a:moveTo>
                    <a:pt x="292" y="2345"/>
                  </a:moveTo>
                  <a:lnTo>
                    <a:pt x="256" y="2354"/>
                  </a:lnTo>
                  <a:lnTo>
                    <a:pt x="229" y="2381"/>
                  </a:lnTo>
                  <a:lnTo>
                    <a:pt x="211" y="2417"/>
                  </a:lnTo>
                  <a:lnTo>
                    <a:pt x="207" y="2467"/>
                  </a:lnTo>
                  <a:lnTo>
                    <a:pt x="211" y="2511"/>
                  </a:lnTo>
                  <a:lnTo>
                    <a:pt x="229" y="2547"/>
                  </a:lnTo>
                  <a:lnTo>
                    <a:pt x="256" y="2574"/>
                  </a:lnTo>
                  <a:lnTo>
                    <a:pt x="292" y="2583"/>
                  </a:lnTo>
                  <a:lnTo>
                    <a:pt x="436" y="2583"/>
                  </a:lnTo>
                  <a:lnTo>
                    <a:pt x="467" y="2574"/>
                  </a:lnTo>
                  <a:lnTo>
                    <a:pt x="494" y="2547"/>
                  </a:lnTo>
                  <a:lnTo>
                    <a:pt x="512" y="2511"/>
                  </a:lnTo>
                  <a:lnTo>
                    <a:pt x="521" y="2467"/>
                  </a:lnTo>
                  <a:lnTo>
                    <a:pt x="512" y="2417"/>
                  </a:lnTo>
                  <a:lnTo>
                    <a:pt x="494" y="2381"/>
                  </a:lnTo>
                  <a:lnTo>
                    <a:pt x="467" y="2354"/>
                  </a:lnTo>
                  <a:lnTo>
                    <a:pt x="436" y="2345"/>
                  </a:lnTo>
                  <a:lnTo>
                    <a:pt x="292" y="2345"/>
                  </a:lnTo>
                  <a:close/>
                  <a:moveTo>
                    <a:pt x="988" y="2255"/>
                  </a:moveTo>
                  <a:lnTo>
                    <a:pt x="988" y="2323"/>
                  </a:lnTo>
                  <a:lnTo>
                    <a:pt x="1010" y="2323"/>
                  </a:lnTo>
                  <a:lnTo>
                    <a:pt x="1010" y="2255"/>
                  </a:lnTo>
                  <a:lnTo>
                    <a:pt x="988" y="2255"/>
                  </a:lnTo>
                  <a:close/>
                  <a:moveTo>
                    <a:pt x="988" y="2116"/>
                  </a:moveTo>
                  <a:lnTo>
                    <a:pt x="988" y="2184"/>
                  </a:lnTo>
                  <a:lnTo>
                    <a:pt x="1010" y="2184"/>
                  </a:lnTo>
                  <a:lnTo>
                    <a:pt x="1010" y="2116"/>
                  </a:lnTo>
                  <a:lnTo>
                    <a:pt x="988" y="2116"/>
                  </a:lnTo>
                  <a:close/>
                  <a:moveTo>
                    <a:pt x="988" y="1977"/>
                  </a:moveTo>
                  <a:lnTo>
                    <a:pt x="988" y="2044"/>
                  </a:lnTo>
                  <a:lnTo>
                    <a:pt x="1010" y="2044"/>
                  </a:lnTo>
                  <a:lnTo>
                    <a:pt x="1010" y="1977"/>
                  </a:lnTo>
                  <a:lnTo>
                    <a:pt x="988" y="1977"/>
                  </a:lnTo>
                  <a:close/>
                  <a:moveTo>
                    <a:pt x="283" y="1923"/>
                  </a:moveTo>
                  <a:lnTo>
                    <a:pt x="247" y="1932"/>
                  </a:lnTo>
                  <a:lnTo>
                    <a:pt x="220" y="1959"/>
                  </a:lnTo>
                  <a:lnTo>
                    <a:pt x="202" y="1995"/>
                  </a:lnTo>
                  <a:lnTo>
                    <a:pt x="198" y="2044"/>
                  </a:lnTo>
                  <a:lnTo>
                    <a:pt x="202" y="2089"/>
                  </a:lnTo>
                  <a:lnTo>
                    <a:pt x="220" y="2125"/>
                  </a:lnTo>
                  <a:lnTo>
                    <a:pt x="247" y="2152"/>
                  </a:lnTo>
                  <a:lnTo>
                    <a:pt x="283" y="2161"/>
                  </a:lnTo>
                  <a:lnTo>
                    <a:pt x="427" y="2161"/>
                  </a:lnTo>
                  <a:lnTo>
                    <a:pt x="458" y="2152"/>
                  </a:lnTo>
                  <a:lnTo>
                    <a:pt x="485" y="2125"/>
                  </a:lnTo>
                  <a:lnTo>
                    <a:pt x="503" y="2089"/>
                  </a:lnTo>
                  <a:lnTo>
                    <a:pt x="512" y="2044"/>
                  </a:lnTo>
                  <a:lnTo>
                    <a:pt x="503" y="1995"/>
                  </a:lnTo>
                  <a:lnTo>
                    <a:pt x="485" y="1959"/>
                  </a:lnTo>
                  <a:lnTo>
                    <a:pt x="458" y="1932"/>
                  </a:lnTo>
                  <a:lnTo>
                    <a:pt x="427" y="1923"/>
                  </a:lnTo>
                  <a:lnTo>
                    <a:pt x="283" y="1923"/>
                  </a:lnTo>
                  <a:close/>
                  <a:moveTo>
                    <a:pt x="988" y="1838"/>
                  </a:moveTo>
                  <a:lnTo>
                    <a:pt x="988" y="1910"/>
                  </a:lnTo>
                  <a:lnTo>
                    <a:pt x="1010" y="1910"/>
                  </a:lnTo>
                  <a:lnTo>
                    <a:pt x="1010" y="1838"/>
                  </a:lnTo>
                  <a:lnTo>
                    <a:pt x="988" y="1838"/>
                  </a:lnTo>
                  <a:close/>
                  <a:moveTo>
                    <a:pt x="988" y="1698"/>
                  </a:moveTo>
                  <a:lnTo>
                    <a:pt x="988" y="1770"/>
                  </a:lnTo>
                  <a:lnTo>
                    <a:pt x="1010" y="1770"/>
                  </a:lnTo>
                  <a:lnTo>
                    <a:pt x="1010" y="1698"/>
                  </a:lnTo>
                  <a:lnTo>
                    <a:pt x="988" y="1698"/>
                  </a:lnTo>
                  <a:close/>
                  <a:moveTo>
                    <a:pt x="988" y="1559"/>
                  </a:moveTo>
                  <a:lnTo>
                    <a:pt x="988" y="1631"/>
                  </a:lnTo>
                  <a:lnTo>
                    <a:pt x="1010" y="1631"/>
                  </a:lnTo>
                  <a:lnTo>
                    <a:pt x="1010" y="1559"/>
                  </a:lnTo>
                  <a:lnTo>
                    <a:pt x="988" y="1559"/>
                  </a:lnTo>
                  <a:close/>
                  <a:moveTo>
                    <a:pt x="283" y="1505"/>
                  </a:moveTo>
                  <a:lnTo>
                    <a:pt x="247" y="1514"/>
                  </a:lnTo>
                  <a:lnTo>
                    <a:pt x="220" y="1541"/>
                  </a:lnTo>
                  <a:lnTo>
                    <a:pt x="202" y="1577"/>
                  </a:lnTo>
                  <a:lnTo>
                    <a:pt x="198" y="1627"/>
                  </a:lnTo>
                  <a:lnTo>
                    <a:pt x="202" y="1671"/>
                  </a:lnTo>
                  <a:lnTo>
                    <a:pt x="220" y="1707"/>
                  </a:lnTo>
                  <a:lnTo>
                    <a:pt x="247" y="1734"/>
                  </a:lnTo>
                  <a:lnTo>
                    <a:pt x="283" y="1743"/>
                  </a:lnTo>
                  <a:lnTo>
                    <a:pt x="427" y="1743"/>
                  </a:lnTo>
                  <a:lnTo>
                    <a:pt x="458" y="1734"/>
                  </a:lnTo>
                  <a:lnTo>
                    <a:pt x="485" y="1707"/>
                  </a:lnTo>
                  <a:lnTo>
                    <a:pt x="503" y="1671"/>
                  </a:lnTo>
                  <a:lnTo>
                    <a:pt x="512" y="1627"/>
                  </a:lnTo>
                  <a:lnTo>
                    <a:pt x="503" y="1577"/>
                  </a:lnTo>
                  <a:lnTo>
                    <a:pt x="485" y="1541"/>
                  </a:lnTo>
                  <a:lnTo>
                    <a:pt x="458" y="1514"/>
                  </a:lnTo>
                  <a:lnTo>
                    <a:pt x="427" y="1505"/>
                  </a:lnTo>
                  <a:lnTo>
                    <a:pt x="283" y="1505"/>
                  </a:lnTo>
                  <a:close/>
                  <a:moveTo>
                    <a:pt x="988" y="1420"/>
                  </a:moveTo>
                  <a:lnTo>
                    <a:pt x="988" y="1492"/>
                  </a:lnTo>
                  <a:lnTo>
                    <a:pt x="1010" y="1492"/>
                  </a:lnTo>
                  <a:lnTo>
                    <a:pt x="1010" y="1420"/>
                  </a:lnTo>
                  <a:lnTo>
                    <a:pt x="988" y="1420"/>
                  </a:lnTo>
                  <a:close/>
                  <a:moveTo>
                    <a:pt x="988" y="1285"/>
                  </a:moveTo>
                  <a:lnTo>
                    <a:pt x="988" y="1353"/>
                  </a:lnTo>
                  <a:lnTo>
                    <a:pt x="1010" y="1353"/>
                  </a:lnTo>
                  <a:lnTo>
                    <a:pt x="1010" y="1285"/>
                  </a:lnTo>
                  <a:lnTo>
                    <a:pt x="988" y="1285"/>
                  </a:lnTo>
                  <a:close/>
                  <a:moveTo>
                    <a:pt x="988" y="1146"/>
                  </a:moveTo>
                  <a:lnTo>
                    <a:pt x="988" y="1213"/>
                  </a:lnTo>
                  <a:lnTo>
                    <a:pt x="1010" y="1213"/>
                  </a:lnTo>
                  <a:lnTo>
                    <a:pt x="1010" y="1146"/>
                  </a:lnTo>
                  <a:lnTo>
                    <a:pt x="988" y="1146"/>
                  </a:lnTo>
                  <a:close/>
                  <a:moveTo>
                    <a:pt x="988" y="1007"/>
                  </a:moveTo>
                  <a:lnTo>
                    <a:pt x="988" y="1074"/>
                  </a:lnTo>
                  <a:lnTo>
                    <a:pt x="1010" y="1074"/>
                  </a:lnTo>
                  <a:lnTo>
                    <a:pt x="1010" y="1007"/>
                  </a:lnTo>
                  <a:lnTo>
                    <a:pt x="988" y="1007"/>
                  </a:lnTo>
                  <a:close/>
                  <a:moveTo>
                    <a:pt x="988" y="867"/>
                  </a:moveTo>
                  <a:lnTo>
                    <a:pt x="988" y="935"/>
                  </a:lnTo>
                  <a:lnTo>
                    <a:pt x="1010" y="935"/>
                  </a:lnTo>
                  <a:lnTo>
                    <a:pt x="1010" y="867"/>
                  </a:lnTo>
                  <a:lnTo>
                    <a:pt x="988" y="867"/>
                  </a:lnTo>
                  <a:close/>
                  <a:moveTo>
                    <a:pt x="988" y="728"/>
                  </a:moveTo>
                  <a:lnTo>
                    <a:pt x="988" y="800"/>
                  </a:lnTo>
                  <a:lnTo>
                    <a:pt x="1010" y="800"/>
                  </a:lnTo>
                  <a:lnTo>
                    <a:pt x="1010" y="728"/>
                  </a:lnTo>
                  <a:lnTo>
                    <a:pt x="988" y="728"/>
                  </a:lnTo>
                  <a:close/>
                  <a:moveTo>
                    <a:pt x="988" y="589"/>
                  </a:moveTo>
                  <a:lnTo>
                    <a:pt x="988" y="661"/>
                  </a:lnTo>
                  <a:lnTo>
                    <a:pt x="1010" y="661"/>
                  </a:lnTo>
                  <a:lnTo>
                    <a:pt x="1010" y="589"/>
                  </a:lnTo>
                  <a:lnTo>
                    <a:pt x="988" y="589"/>
                  </a:lnTo>
                  <a:close/>
                  <a:moveTo>
                    <a:pt x="4468" y="0"/>
                  </a:moveTo>
                  <a:lnTo>
                    <a:pt x="4787" y="0"/>
                  </a:lnTo>
                  <a:lnTo>
                    <a:pt x="4976" y="9"/>
                  </a:lnTo>
                  <a:lnTo>
                    <a:pt x="5115" y="14"/>
                  </a:lnTo>
                  <a:lnTo>
                    <a:pt x="5254" y="23"/>
                  </a:lnTo>
                  <a:lnTo>
                    <a:pt x="5398" y="27"/>
                  </a:lnTo>
                  <a:lnTo>
                    <a:pt x="5533" y="23"/>
                  </a:lnTo>
                  <a:lnTo>
                    <a:pt x="5677" y="18"/>
                  </a:lnTo>
                  <a:lnTo>
                    <a:pt x="5834" y="18"/>
                  </a:lnTo>
                  <a:lnTo>
                    <a:pt x="6000" y="14"/>
                  </a:lnTo>
                  <a:lnTo>
                    <a:pt x="6157" y="14"/>
                  </a:lnTo>
                  <a:lnTo>
                    <a:pt x="6296" y="9"/>
                  </a:lnTo>
                  <a:lnTo>
                    <a:pt x="6413" y="9"/>
                  </a:lnTo>
                  <a:lnTo>
                    <a:pt x="6521" y="5"/>
                  </a:lnTo>
                  <a:lnTo>
                    <a:pt x="6620" y="5"/>
                  </a:lnTo>
                  <a:lnTo>
                    <a:pt x="6691" y="9"/>
                  </a:lnTo>
                  <a:lnTo>
                    <a:pt x="6781" y="9"/>
                  </a:lnTo>
                  <a:lnTo>
                    <a:pt x="6885" y="14"/>
                  </a:lnTo>
                  <a:lnTo>
                    <a:pt x="6997" y="14"/>
                  </a:lnTo>
                  <a:lnTo>
                    <a:pt x="7105" y="18"/>
                  </a:lnTo>
                  <a:lnTo>
                    <a:pt x="7495" y="18"/>
                  </a:lnTo>
                  <a:lnTo>
                    <a:pt x="7635" y="23"/>
                  </a:lnTo>
                  <a:lnTo>
                    <a:pt x="7787" y="27"/>
                  </a:lnTo>
                  <a:lnTo>
                    <a:pt x="7886" y="32"/>
                  </a:lnTo>
                  <a:lnTo>
                    <a:pt x="8102" y="32"/>
                  </a:lnTo>
                  <a:lnTo>
                    <a:pt x="8178" y="27"/>
                  </a:lnTo>
                  <a:lnTo>
                    <a:pt x="8268" y="23"/>
                  </a:lnTo>
                  <a:lnTo>
                    <a:pt x="8326" y="18"/>
                  </a:lnTo>
                  <a:lnTo>
                    <a:pt x="9117" y="18"/>
                  </a:lnTo>
                  <a:lnTo>
                    <a:pt x="9274" y="23"/>
                  </a:lnTo>
                  <a:lnTo>
                    <a:pt x="9570" y="23"/>
                  </a:lnTo>
                  <a:lnTo>
                    <a:pt x="9700" y="27"/>
                  </a:lnTo>
                  <a:lnTo>
                    <a:pt x="10087" y="27"/>
                  </a:lnTo>
                  <a:lnTo>
                    <a:pt x="10181" y="23"/>
                  </a:lnTo>
                  <a:lnTo>
                    <a:pt x="10396" y="23"/>
                  </a:lnTo>
                  <a:lnTo>
                    <a:pt x="10509" y="18"/>
                  </a:lnTo>
                  <a:lnTo>
                    <a:pt x="10702" y="18"/>
                  </a:lnTo>
                  <a:lnTo>
                    <a:pt x="10778" y="14"/>
                  </a:lnTo>
                  <a:lnTo>
                    <a:pt x="10931" y="14"/>
                  </a:lnTo>
                  <a:lnTo>
                    <a:pt x="11003" y="9"/>
                  </a:lnTo>
                  <a:lnTo>
                    <a:pt x="11209" y="9"/>
                  </a:lnTo>
                  <a:lnTo>
                    <a:pt x="11340" y="5"/>
                  </a:lnTo>
                  <a:lnTo>
                    <a:pt x="11483" y="5"/>
                  </a:lnTo>
                  <a:lnTo>
                    <a:pt x="11636" y="0"/>
                  </a:lnTo>
                  <a:lnTo>
                    <a:pt x="11798" y="0"/>
                  </a:lnTo>
                  <a:lnTo>
                    <a:pt x="11887" y="9"/>
                  </a:lnTo>
                  <a:lnTo>
                    <a:pt x="11964" y="32"/>
                  </a:lnTo>
                  <a:lnTo>
                    <a:pt x="12031" y="63"/>
                  </a:lnTo>
                  <a:lnTo>
                    <a:pt x="12085" y="108"/>
                  </a:lnTo>
                  <a:lnTo>
                    <a:pt x="12125" y="167"/>
                  </a:lnTo>
                  <a:lnTo>
                    <a:pt x="12148" y="239"/>
                  </a:lnTo>
                  <a:lnTo>
                    <a:pt x="12961" y="3917"/>
                  </a:lnTo>
                  <a:lnTo>
                    <a:pt x="12961" y="3971"/>
                  </a:lnTo>
                  <a:lnTo>
                    <a:pt x="12934" y="4021"/>
                  </a:lnTo>
                  <a:lnTo>
                    <a:pt x="12889" y="4061"/>
                  </a:lnTo>
                  <a:lnTo>
                    <a:pt x="12826" y="4097"/>
                  </a:lnTo>
                  <a:lnTo>
                    <a:pt x="12750" y="4120"/>
                  </a:lnTo>
                  <a:lnTo>
                    <a:pt x="12664" y="4129"/>
                  </a:lnTo>
                  <a:lnTo>
                    <a:pt x="11093" y="4129"/>
                  </a:lnTo>
                  <a:lnTo>
                    <a:pt x="11093" y="4906"/>
                  </a:lnTo>
                  <a:lnTo>
                    <a:pt x="11088" y="4973"/>
                  </a:lnTo>
                  <a:lnTo>
                    <a:pt x="11088" y="5031"/>
                  </a:lnTo>
                  <a:lnTo>
                    <a:pt x="11079" y="5081"/>
                  </a:lnTo>
                  <a:lnTo>
                    <a:pt x="11075" y="5117"/>
                  </a:lnTo>
                  <a:lnTo>
                    <a:pt x="11066" y="5126"/>
                  </a:lnTo>
                  <a:lnTo>
                    <a:pt x="11066" y="5135"/>
                  </a:lnTo>
                  <a:lnTo>
                    <a:pt x="11075" y="5157"/>
                  </a:lnTo>
                  <a:lnTo>
                    <a:pt x="11079" y="5198"/>
                  </a:lnTo>
                  <a:lnTo>
                    <a:pt x="11084" y="5256"/>
                  </a:lnTo>
                  <a:lnTo>
                    <a:pt x="11093" y="5337"/>
                  </a:lnTo>
                  <a:lnTo>
                    <a:pt x="11093" y="6065"/>
                  </a:lnTo>
                  <a:lnTo>
                    <a:pt x="9566" y="4164"/>
                  </a:lnTo>
                  <a:lnTo>
                    <a:pt x="8919" y="4178"/>
                  </a:lnTo>
                  <a:lnTo>
                    <a:pt x="8712" y="4187"/>
                  </a:lnTo>
                  <a:lnTo>
                    <a:pt x="8510" y="4187"/>
                  </a:lnTo>
                  <a:lnTo>
                    <a:pt x="8326" y="4191"/>
                  </a:lnTo>
                  <a:lnTo>
                    <a:pt x="8155" y="4196"/>
                  </a:lnTo>
                  <a:lnTo>
                    <a:pt x="8003" y="4200"/>
                  </a:lnTo>
                  <a:lnTo>
                    <a:pt x="7432" y="4200"/>
                  </a:lnTo>
                  <a:lnTo>
                    <a:pt x="7226" y="4196"/>
                  </a:lnTo>
                  <a:lnTo>
                    <a:pt x="7006" y="4191"/>
                  </a:lnTo>
                  <a:lnTo>
                    <a:pt x="6777" y="4191"/>
                  </a:lnTo>
                  <a:lnTo>
                    <a:pt x="6548" y="4187"/>
                  </a:lnTo>
                  <a:lnTo>
                    <a:pt x="6314" y="4187"/>
                  </a:lnTo>
                  <a:lnTo>
                    <a:pt x="6094" y="4182"/>
                  </a:lnTo>
                  <a:lnTo>
                    <a:pt x="5879" y="4178"/>
                  </a:lnTo>
                  <a:lnTo>
                    <a:pt x="5043" y="4178"/>
                  </a:lnTo>
                  <a:lnTo>
                    <a:pt x="4846" y="4182"/>
                  </a:lnTo>
                  <a:lnTo>
                    <a:pt x="4410" y="4182"/>
                  </a:lnTo>
                  <a:lnTo>
                    <a:pt x="4181" y="4187"/>
                  </a:lnTo>
                  <a:lnTo>
                    <a:pt x="3512" y="4187"/>
                  </a:lnTo>
                  <a:lnTo>
                    <a:pt x="3305" y="4182"/>
                  </a:lnTo>
                  <a:lnTo>
                    <a:pt x="3117" y="4182"/>
                  </a:lnTo>
                  <a:lnTo>
                    <a:pt x="2951" y="4178"/>
                  </a:lnTo>
                  <a:lnTo>
                    <a:pt x="2807" y="4173"/>
                  </a:lnTo>
                  <a:lnTo>
                    <a:pt x="2695" y="4169"/>
                  </a:lnTo>
                  <a:lnTo>
                    <a:pt x="2573" y="4164"/>
                  </a:lnTo>
                  <a:lnTo>
                    <a:pt x="2434" y="4160"/>
                  </a:lnTo>
                  <a:lnTo>
                    <a:pt x="2120" y="4160"/>
                  </a:lnTo>
                  <a:lnTo>
                    <a:pt x="1949" y="4164"/>
                  </a:lnTo>
                  <a:lnTo>
                    <a:pt x="1783" y="4169"/>
                  </a:lnTo>
                  <a:lnTo>
                    <a:pt x="1617" y="4169"/>
                  </a:lnTo>
                  <a:lnTo>
                    <a:pt x="1460" y="4173"/>
                  </a:lnTo>
                  <a:lnTo>
                    <a:pt x="1311" y="4178"/>
                  </a:lnTo>
                  <a:lnTo>
                    <a:pt x="1181" y="4182"/>
                  </a:lnTo>
                  <a:lnTo>
                    <a:pt x="975" y="4182"/>
                  </a:lnTo>
                  <a:lnTo>
                    <a:pt x="961" y="4178"/>
                  </a:lnTo>
                  <a:lnTo>
                    <a:pt x="934" y="4178"/>
                  </a:lnTo>
                  <a:lnTo>
                    <a:pt x="876" y="4169"/>
                  </a:lnTo>
                  <a:lnTo>
                    <a:pt x="804" y="4164"/>
                  </a:lnTo>
                  <a:lnTo>
                    <a:pt x="728" y="4160"/>
                  </a:lnTo>
                  <a:lnTo>
                    <a:pt x="656" y="4156"/>
                  </a:lnTo>
                  <a:lnTo>
                    <a:pt x="539" y="4156"/>
                  </a:lnTo>
                  <a:lnTo>
                    <a:pt x="539" y="4147"/>
                  </a:lnTo>
                  <a:lnTo>
                    <a:pt x="534" y="4129"/>
                  </a:lnTo>
                  <a:lnTo>
                    <a:pt x="530" y="4102"/>
                  </a:lnTo>
                  <a:lnTo>
                    <a:pt x="521" y="4075"/>
                  </a:lnTo>
                  <a:lnTo>
                    <a:pt x="503" y="4052"/>
                  </a:lnTo>
                  <a:lnTo>
                    <a:pt x="481" y="4043"/>
                  </a:lnTo>
                  <a:lnTo>
                    <a:pt x="350" y="4043"/>
                  </a:lnTo>
                  <a:lnTo>
                    <a:pt x="305" y="4048"/>
                  </a:lnTo>
                  <a:lnTo>
                    <a:pt x="256" y="4048"/>
                  </a:lnTo>
                  <a:lnTo>
                    <a:pt x="251" y="4052"/>
                  </a:lnTo>
                  <a:lnTo>
                    <a:pt x="243" y="4052"/>
                  </a:lnTo>
                  <a:lnTo>
                    <a:pt x="229" y="4061"/>
                  </a:lnTo>
                  <a:lnTo>
                    <a:pt x="220" y="4070"/>
                  </a:lnTo>
                  <a:lnTo>
                    <a:pt x="211" y="4084"/>
                  </a:lnTo>
                  <a:lnTo>
                    <a:pt x="207" y="4079"/>
                  </a:lnTo>
                  <a:lnTo>
                    <a:pt x="198" y="4075"/>
                  </a:lnTo>
                  <a:lnTo>
                    <a:pt x="193" y="4070"/>
                  </a:lnTo>
                  <a:lnTo>
                    <a:pt x="184" y="4070"/>
                  </a:lnTo>
                  <a:lnTo>
                    <a:pt x="180" y="4066"/>
                  </a:lnTo>
                  <a:lnTo>
                    <a:pt x="171" y="4066"/>
                  </a:lnTo>
                  <a:lnTo>
                    <a:pt x="157" y="4079"/>
                  </a:lnTo>
                  <a:lnTo>
                    <a:pt x="153" y="4079"/>
                  </a:lnTo>
                  <a:lnTo>
                    <a:pt x="153" y="4070"/>
                  </a:lnTo>
                  <a:lnTo>
                    <a:pt x="162" y="4052"/>
                  </a:lnTo>
                  <a:lnTo>
                    <a:pt x="162" y="4034"/>
                  </a:lnTo>
                  <a:lnTo>
                    <a:pt x="148" y="4021"/>
                  </a:lnTo>
                  <a:lnTo>
                    <a:pt x="148" y="4016"/>
                  </a:lnTo>
                  <a:lnTo>
                    <a:pt x="144" y="4007"/>
                  </a:lnTo>
                  <a:lnTo>
                    <a:pt x="139" y="4003"/>
                  </a:lnTo>
                  <a:lnTo>
                    <a:pt x="139" y="3998"/>
                  </a:lnTo>
                  <a:lnTo>
                    <a:pt x="126" y="3998"/>
                  </a:lnTo>
                  <a:lnTo>
                    <a:pt x="121" y="3994"/>
                  </a:lnTo>
                  <a:lnTo>
                    <a:pt x="121" y="3967"/>
                  </a:lnTo>
                  <a:lnTo>
                    <a:pt x="117" y="3967"/>
                  </a:lnTo>
                  <a:lnTo>
                    <a:pt x="108" y="3976"/>
                  </a:lnTo>
                  <a:lnTo>
                    <a:pt x="99" y="3980"/>
                  </a:lnTo>
                  <a:lnTo>
                    <a:pt x="90" y="3980"/>
                  </a:lnTo>
                  <a:lnTo>
                    <a:pt x="67" y="3958"/>
                  </a:lnTo>
                  <a:lnTo>
                    <a:pt x="58" y="3958"/>
                  </a:lnTo>
                  <a:lnTo>
                    <a:pt x="45" y="3971"/>
                  </a:lnTo>
                  <a:lnTo>
                    <a:pt x="40" y="3980"/>
                  </a:lnTo>
                  <a:lnTo>
                    <a:pt x="31" y="3989"/>
                  </a:lnTo>
                  <a:lnTo>
                    <a:pt x="0" y="1200"/>
                  </a:lnTo>
                  <a:lnTo>
                    <a:pt x="9" y="1191"/>
                  </a:lnTo>
                  <a:lnTo>
                    <a:pt x="18" y="1186"/>
                  </a:lnTo>
                  <a:lnTo>
                    <a:pt x="31" y="1186"/>
                  </a:lnTo>
                  <a:lnTo>
                    <a:pt x="36" y="1191"/>
                  </a:lnTo>
                  <a:lnTo>
                    <a:pt x="45" y="1209"/>
                  </a:lnTo>
                  <a:lnTo>
                    <a:pt x="54" y="1209"/>
                  </a:lnTo>
                  <a:lnTo>
                    <a:pt x="63" y="1200"/>
                  </a:lnTo>
                  <a:lnTo>
                    <a:pt x="81" y="1191"/>
                  </a:lnTo>
                  <a:lnTo>
                    <a:pt x="85" y="1186"/>
                  </a:lnTo>
                  <a:lnTo>
                    <a:pt x="99" y="1186"/>
                  </a:lnTo>
                  <a:lnTo>
                    <a:pt x="99" y="1195"/>
                  </a:lnTo>
                  <a:lnTo>
                    <a:pt x="103" y="1200"/>
                  </a:lnTo>
                  <a:lnTo>
                    <a:pt x="108" y="1200"/>
                  </a:lnTo>
                  <a:lnTo>
                    <a:pt x="121" y="1186"/>
                  </a:lnTo>
                  <a:lnTo>
                    <a:pt x="126" y="1177"/>
                  </a:lnTo>
                  <a:lnTo>
                    <a:pt x="148" y="1155"/>
                  </a:lnTo>
                  <a:lnTo>
                    <a:pt x="153" y="1155"/>
                  </a:lnTo>
                  <a:lnTo>
                    <a:pt x="157" y="1159"/>
                  </a:lnTo>
                  <a:lnTo>
                    <a:pt x="162" y="1173"/>
                  </a:lnTo>
                  <a:lnTo>
                    <a:pt x="162" y="1182"/>
                  </a:lnTo>
                  <a:lnTo>
                    <a:pt x="166" y="1209"/>
                  </a:lnTo>
                  <a:lnTo>
                    <a:pt x="171" y="1245"/>
                  </a:lnTo>
                  <a:lnTo>
                    <a:pt x="184" y="1281"/>
                  </a:lnTo>
                  <a:lnTo>
                    <a:pt x="207" y="1312"/>
                  </a:lnTo>
                  <a:lnTo>
                    <a:pt x="238" y="1326"/>
                  </a:lnTo>
                  <a:lnTo>
                    <a:pt x="431" y="1326"/>
                  </a:lnTo>
                  <a:lnTo>
                    <a:pt x="445" y="1321"/>
                  </a:lnTo>
                  <a:lnTo>
                    <a:pt x="467" y="1312"/>
                  </a:lnTo>
                  <a:lnTo>
                    <a:pt x="485" y="1294"/>
                  </a:lnTo>
                  <a:lnTo>
                    <a:pt x="498" y="1267"/>
                  </a:lnTo>
                  <a:lnTo>
                    <a:pt x="507" y="1227"/>
                  </a:lnTo>
                  <a:lnTo>
                    <a:pt x="503" y="1173"/>
                  </a:lnTo>
                  <a:lnTo>
                    <a:pt x="490" y="1137"/>
                  </a:lnTo>
                  <a:lnTo>
                    <a:pt x="476" y="1110"/>
                  </a:lnTo>
                  <a:lnTo>
                    <a:pt x="454" y="1088"/>
                  </a:lnTo>
                  <a:lnTo>
                    <a:pt x="454" y="1065"/>
                  </a:lnTo>
                  <a:lnTo>
                    <a:pt x="467" y="1070"/>
                  </a:lnTo>
                  <a:lnTo>
                    <a:pt x="467" y="1025"/>
                  </a:lnTo>
                  <a:lnTo>
                    <a:pt x="481" y="1011"/>
                  </a:lnTo>
                  <a:lnTo>
                    <a:pt x="490" y="984"/>
                  </a:lnTo>
                  <a:lnTo>
                    <a:pt x="503" y="989"/>
                  </a:lnTo>
                  <a:lnTo>
                    <a:pt x="503" y="975"/>
                  </a:lnTo>
                  <a:lnTo>
                    <a:pt x="543" y="984"/>
                  </a:lnTo>
                  <a:lnTo>
                    <a:pt x="543" y="953"/>
                  </a:lnTo>
                  <a:lnTo>
                    <a:pt x="548" y="953"/>
                  </a:lnTo>
                  <a:lnTo>
                    <a:pt x="557" y="948"/>
                  </a:lnTo>
                  <a:lnTo>
                    <a:pt x="566" y="948"/>
                  </a:lnTo>
                  <a:lnTo>
                    <a:pt x="584" y="944"/>
                  </a:lnTo>
                  <a:lnTo>
                    <a:pt x="593" y="939"/>
                  </a:lnTo>
                  <a:lnTo>
                    <a:pt x="606" y="930"/>
                  </a:lnTo>
                  <a:lnTo>
                    <a:pt x="615" y="926"/>
                  </a:lnTo>
                  <a:lnTo>
                    <a:pt x="629" y="917"/>
                  </a:lnTo>
                  <a:lnTo>
                    <a:pt x="642" y="912"/>
                  </a:lnTo>
                  <a:lnTo>
                    <a:pt x="656" y="903"/>
                  </a:lnTo>
                  <a:lnTo>
                    <a:pt x="674" y="894"/>
                  </a:lnTo>
                  <a:lnTo>
                    <a:pt x="701" y="876"/>
                  </a:lnTo>
                  <a:lnTo>
                    <a:pt x="710" y="867"/>
                  </a:lnTo>
                  <a:lnTo>
                    <a:pt x="719" y="849"/>
                  </a:lnTo>
                  <a:lnTo>
                    <a:pt x="763" y="796"/>
                  </a:lnTo>
                  <a:lnTo>
                    <a:pt x="790" y="773"/>
                  </a:lnTo>
                  <a:lnTo>
                    <a:pt x="808" y="755"/>
                  </a:lnTo>
                  <a:lnTo>
                    <a:pt x="826" y="710"/>
                  </a:lnTo>
                  <a:lnTo>
                    <a:pt x="835" y="697"/>
                  </a:lnTo>
                  <a:lnTo>
                    <a:pt x="853" y="688"/>
                  </a:lnTo>
                  <a:lnTo>
                    <a:pt x="871" y="674"/>
                  </a:lnTo>
                  <a:lnTo>
                    <a:pt x="894" y="656"/>
                  </a:lnTo>
                  <a:lnTo>
                    <a:pt x="916" y="625"/>
                  </a:lnTo>
                  <a:lnTo>
                    <a:pt x="939" y="580"/>
                  </a:lnTo>
                  <a:lnTo>
                    <a:pt x="952" y="544"/>
                  </a:lnTo>
                  <a:lnTo>
                    <a:pt x="970" y="522"/>
                  </a:lnTo>
                  <a:lnTo>
                    <a:pt x="1010" y="522"/>
                  </a:lnTo>
                  <a:lnTo>
                    <a:pt x="1010" y="450"/>
                  </a:lnTo>
                  <a:lnTo>
                    <a:pt x="997" y="450"/>
                  </a:lnTo>
                  <a:lnTo>
                    <a:pt x="997" y="382"/>
                  </a:lnTo>
                  <a:lnTo>
                    <a:pt x="1010" y="382"/>
                  </a:lnTo>
                  <a:lnTo>
                    <a:pt x="1010" y="315"/>
                  </a:lnTo>
                  <a:lnTo>
                    <a:pt x="997" y="315"/>
                  </a:lnTo>
                  <a:lnTo>
                    <a:pt x="997" y="243"/>
                  </a:lnTo>
                  <a:lnTo>
                    <a:pt x="1010" y="243"/>
                  </a:lnTo>
                  <a:lnTo>
                    <a:pt x="1010" y="176"/>
                  </a:lnTo>
                  <a:lnTo>
                    <a:pt x="997" y="176"/>
                  </a:lnTo>
                  <a:lnTo>
                    <a:pt x="997" y="104"/>
                  </a:lnTo>
                  <a:lnTo>
                    <a:pt x="1010" y="104"/>
                  </a:lnTo>
                  <a:lnTo>
                    <a:pt x="1010" y="36"/>
                  </a:lnTo>
                  <a:lnTo>
                    <a:pt x="997" y="36"/>
                  </a:lnTo>
                  <a:lnTo>
                    <a:pt x="1046" y="32"/>
                  </a:lnTo>
                  <a:lnTo>
                    <a:pt x="1100" y="23"/>
                  </a:lnTo>
                  <a:lnTo>
                    <a:pt x="1159" y="18"/>
                  </a:lnTo>
                  <a:lnTo>
                    <a:pt x="1195" y="18"/>
                  </a:lnTo>
                  <a:lnTo>
                    <a:pt x="1231" y="23"/>
                  </a:lnTo>
                  <a:lnTo>
                    <a:pt x="1284" y="27"/>
                  </a:lnTo>
                  <a:lnTo>
                    <a:pt x="1347" y="32"/>
                  </a:lnTo>
                  <a:lnTo>
                    <a:pt x="1415" y="41"/>
                  </a:lnTo>
                  <a:lnTo>
                    <a:pt x="1482" y="45"/>
                  </a:lnTo>
                  <a:lnTo>
                    <a:pt x="1702" y="45"/>
                  </a:lnTo>
                  <a:lnTo>
                    <a:pt x="1805" y="50"/>
                  </a:lnTo>
                  <a:lnTo>
                    <a:pt x="1989" y="50"/>
                  </a:lnTo>
                  <a:lnTo>
                    <a:pt x="2088" y="45"/>
                  </a:lnTo>
                  <a:lnTo>
                    <a:pt x="2196" y="41"/>
                  </a:lnTo>
                  <a:lnTo>
                    <a:pt x="2304" y="41"/>
                  </a:lnTo>
                  <a:lnTo>
                    <a:pt x="2403" y="36"/>
                  </a:lnTo>
                  <a:lnTo>
                    <a:pt x="3323" y="36"/>
                  </a:lnTo>
                  <a:lnTo>
                    <a:pt x="3409" y="32"/>
                  </a:lnTo>
                  <a:lnTo>
                    <a:pt x="3507" y="32"/>
                  </a:lnTo>
                  <a:lnTo>
                    <a:pt x="3602" y="27"/>
                  </a:lnTo>
                  <a:lnTo>
                    <a:pt x="3714" y="23"/>
                  </a:lnTo>
                  <a:lnTo>
                    <a:pt x="3849" y="23"/>
                  </a:lnTo>
                  <a:lnTo>
                    <a:pt x="4118" y="14"/>
                  </a:lnTo>
                  <a:lnTo>
                    <a:pt x="4248" y="9"/>
                  </a:lnTo>
                  <a:lnTo>
                    <a:pt x="4356" y="5"/>
                  </a:lnTo>
                  <a:lnTo>
                    <a:pt x="4468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236642" y="958442"/>
              <a:ext cx="165224" cy="445066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269" y="1029"/>
                </a:cxn>
                <a:cxn ang="0">
                  <a:pos x="0" y="5"/>
                </a:cxn>
                <a:cxn ang="0">
                  <a:pos x="382" y="0"/>
                </a:cxn>
              </a:cxnLst>
              <a:rect l="0" t="0" r="r" b="b"/>
              <a:pathLst>
                <a:path w="382" h="1029">
                  <a:moveTo>
                    <a:pt x="382" y="0"/>
                  </a:moveTo>
                  <a:lnTo>
                    <a:pt x="269" y="1029"/>
                  </a:lnTo>
                  <a:lnTo>
                    <a:pt x="0" y="5"/>
                  </a:lnTo>
                  <a:lnTo>
                    <a:pt x="382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0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859953" y="865017"/>
              <a:ext cx="439011" cy="1086065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198" y="0"/>
                </a:cxn>
                <a:cxn ang="0">
                  <a:pos x="234" y="5"/>
                </a:cxn>
                <a:cxn ang="0">
                  <a:pos x="287" y="9"/>
                </a:cxn>
                <a:cxn ang="0">
                  <a:pos x="350" y="14"/>
                </a:cxn>
                <a:cxn ang="0">
                  <a:pos x="418" y="23"/>
                </a:cxn>
                <a:cxn ang="0">
                  <a:pos x="485" y="27"/>
                </a:cxn>
                <a:cxn ang="0">
                  <a:pos x="678" y="27"/>
                </a:cxn>
                <a:cxn ang="0">
                  <a:pos x="763" y="32"/>
                </a:cxn>
                <a:cxn ang="0">
                  <a:pos x="853" y="32"/>
                </a:cxn>
                <a:cxn ang="0">
                  <a:pos x="1015" y="2511"/>
                </a:cxn>
                <a:cxn ang="0">
                  <a:pos x="13" y="351"/>
                </a:cxn>
                <a:cxn ang="0">
                  <a:pos x="13" y="297"/>
                </a:cxn>
                <a:cxn ang="0">
                  <a:pos x="0" y="297"/>
                </a:cxn>
                <a:cxn ang="0">
                  <a:pos x="0" y="225"/>
                </a:cxn>
                <a:cxn ang="0">
                  <a:pos x="13" y="225"/>
                </a:cxn>
                <a:cxn ang="0">
                  <a:pos x="13" y="158"/>
                </a:cxn>
                <a:cxn ang="0">
                  <a:pos x="0" y="158"/>
                </a:cxn>
                <a:cxn ang="0">
                  <a:pos x="0" y="86"/>
                </a:cxn>
                <a:cxn ang="0">
                  <a:pos x="13" y="86"/>
                </a:cxn>
                <a:cxn ang="0">
                  <a:pos x="13" y="18"/>
                </a:cxn>
                <a:cxn ang="0">
                  <a:pos x="0" y="18"/>
                </a:cxn>
                <a:cxn ang="0">
                  <a:pos x="49" y="14"/>
                </a:cxn>
                <a:cxn ang="0">
                  <a:pos x="103" y="5"/>
                </a:cxn>
                <a:cxn ang="0">
                  <a:pos x="162" y="0"/>
                </a:cxn>
              </a:cxnLst>
              <a:rect l="0" t="0" r="r" b="b"/>
              <a:pathLst>
                <a:path w="1015" h="2511">
                  <a:moveTo>
                    <a:pt x="162" y="0"/>
                  </a:moveTo>
                  <a:lnTo>
                    <a:pt x="198" y="0"/>
                  </a:lnTo>
                  <a:lnTo>
                    <a:pt x="234" y="5"/>
                  </a:lnTo>
                  <a:lnTo>
                    <a:pt x="287" y="9"/>
                  </a:lnTo>
                  <a:lnTo>
                    <a:pt x="350" y="14"/>
                  </a:lnTo>
                  <a:lnTo>
                    <a:pt x="418" y="23"/>
                  </a:lnTo>
                  <a:lnTo>
                    <a:pt x="485" y="27"/>
                  </a:lnTo>
                  <a:lnTo>
                    <a:pt x="678" y="27"/>
                  </a:lnTo>
                  <a:lnTo>
                    <a:pt x="763" y="32"/>
                  </a:lnTo>
                  <a:lnTo>
                    <a:pt x="853" y="32"/>
                  </a:lnTo>
                  <a:lnTo>
                    <a:pt x="1015" y="2511"/>
                  </a:lnTo>
                  <a:lnTo>
                    <a:pt x="13" y="351"/>
                  </a:lnTo>
                  <a:lnTo>
                    <a:pt x="13" y="297"/>
                  </a:lnTo>
                  <a:lnTo>
                    <a:pt x="0" y="297"/>
                  </a:lnTo>
                  <a:lnTo>
                    <a:pt x="0" y="225"/>
                  </a:lnTo>
                  <a:lnTo>
                    <a:pt x="13" y="225"/>
                  </a:lnTo>
                  <a:lnTo>
                    <a:pt x="13" y="158"/>
                  </a:lnTo>
                  <a:lnTo>
                    <a:pt x="0" y="158"/>
                  </a:lnTo>
                  <a:lnTo>
                    <a:pt x="0" y="86"/>
                  </a:lnTo>
                  <a:lnTo>
                    <a:pt x="13" y="86"/>
                  </a:lnTo>
                  <a:lnTo>
                    <a:pt x="13" y="18"/>
                  </a:lnTo>
                  <a:lnTo>
                    <a:pt x="0" y="18"/>
                  </a:lnTo>
                  <a:lnTo>
                    <a:pt x="49" y="14"/>
                  </a:lnTo>
                  <a:lnTo>
                    <a:pt x="103" y="5"/>
                  </a:lnTo>
                  <a:lnTo>
                    <a:pt x="162" y="0"/>
                  </a:lnTo>
                  <a:close/>
                </a:path>
              </a:pathLst>
            </a:custGeom>
            <a:gradFill>
              <a:gsLst>
                <a:gs pos="1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0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389338" y="2079541"/>
              <a:ext cx="213666" cy="582608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395" y="1338"/>
                </a:cxn>
                <a:cxn ang="0">
                  <a:pos x="0" y="1347"/>
                </a:cxn>
                <a:cxn ang="0">
                  <a:pos x="494" y="0"/>
                </a:cxn>
              </a:cxnLst>
              <a:rect l="0" t="0" r="r" b="b"/>
              <a:pathLst>
                <a:path w="494" h="1347">
                  <a:moveTo>
                    <a:pt x="494" y="0"/>
                  </a:moveTo>
                  <a:lnTo>
                    <a:pt x="395" y="1338"/>
                  </a:lnTo>
                  <a:lnTo>
                    <a:pt x="0" y="1347"/>
                  </a:lnTo>
                  <a:lnTo>
                    <a:pt x="494" y="0"/>
                  </a:lnTo>
                  <a:close/>
                </a:path>
              </a:pathLst>
            </a:custGeom>
            <a:gradFill>
              <a:gsLst>
                <a:gs pos="3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933019" y="2926420"/>
              <a:ext cx="293683" cy="5518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41" y="23"/>
                </a:cxn>
                <a:cxn ang="0">
                  <a:pos x="90" y="45"/>
                </a:cxn>
                <a:cxn ang="0">
                  <a:pos x="149" y="77"/>
                </a:cxn>
                <a:cxn ang="0">
                  <a:pos x="216" y="113"/>
                </a:cxn>
                <a:cxn ang="0">
                  <a:pos x="288" y="153"/>
                </a:cxn>
                <a:cxn ang="0">
                  <a:pos x="364" y="189"/>
                </a:cxn>
                <a:cxn ang="0">
                  <a:pos x="436" y="229"/>
                </a:cxn>
                <a:cxn ang="0">
                  <a:pos x="503" y="265"/>
                </a:cxn>
                <a:cxn ang="0">
                  <a:pos x="562" y="297"/>
                </a:cxn>
                <a:cxn ang="0">
                  <a:pos x="611" y="319"/>
                </a:cxn>
                <a:cxn ang="0">
                  <a:pos x="643" y="337"/>
                </a:cxn>
                <a:cxn ang="0">
                  <a:pos x="652" y="342"/>
                </a:cxn>
                <a:cxn ang="0">
                  <a:pos x="652" y="351"/>
                </a:cxn>
                <a:cxn ang="0">
                  <a:pos x="661" y="373"/>
                </a:cxn>
                <a:cxn ang="0">
                  <a:pos x="665" y="414"/>
                </a:cxn>
                <a:cxn ang="0">
                  <a:pos x="670" y="472"/>
                </a:cxn>
                <a:cxn ang="0">
                  <a:pos x="679" y="553"/>
                </a:cxn>
                <a:cxn ang="0">
                  <a:pos x="679" y="1276"/>
                </a:cxn>
                <a:cxn ang="0">
                  <a:pos x="0" y="0"/>
                </a:cxn>
              </a:cxnLst>
              <a:rect l="0" t="0" r="r" b="b"/>
              <a:pathLst>
                <a:path w="679" h="1276">
                  <a:moveTo>
                    <a:pt x="0" y="0"/>
                  </a:moveTo>
                  <a:lnTo>
                    <a:pt x="9" y="5"/>
                  </a:lnTo>
                  <a:lnTo>
                    <a:pt x="41" y="23"/>
                  </a:lnTo>
                  <a:lnTo>
                    <a:pt x="90" y="45"/>
                  </a:lnTo>
                  <a:lnTo>
                    <a:pt x="149" y="77"/>
                  </a:lnTo>
                  <a:lnTo>
                    <a:pt x="216" y="113"/>
                  </a:lnTo>
                  <a:lnTo>
                    <a:pt x="288" y="153"/>
                  </a:lnTo>
                  <a:lnTo>
                    <a:pt x="364" y="189"/>
                  </a:lnTo>
                  <a:lnTo>
                    <a:pt x="436" y="229"/>
                  </a:lnTo>
                  <a:lnTo>
                    <a:pt x="503" y="265"/>
                  </a:lnTo>
                  <a:lnTo>
                    <a:pt x="562" y="297"/>
                  </a:lnTo>
                  <a:lnTo>
                    <a:pt x="611" y="319"/>
                  </a:lnTo>
                  <a:lnTo>
                    <a:pt x="643" y="337"/>
                  </a:lnTo>
                  <a:lnTo>
                    <a:pt x="652" y="342"/>
                  </a:lnTo>
                  <a:lnTo>
                    <a:pt x="652" y="351"/>
                  </a:lnTo>
                  <a:lnTo>
                    <a:pt x="661" y="373"/>
                  </a:lnTo>
                  <a:lnTo>
                    <a:pt x="665" y="414"/>
                  </a:lnTo>
                  <a:lnTo>
                    <a:pt x="670" y="472"/>
                  </a:lnTo>
                  <a:lnTo>
                    <a:pt x="679" y="553"/>
                  </a:lnTo>
                  <a:lnTo>
                    <a:pt x="679" y="127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744447" y="867180"/>
              <a:ext cx="151383" cy="343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121" y="4"/>
                </a:cxn>
                <a:cxn ang="0">
                  <a:pos x="211" y="9"/>
                </a:cxn>
                <a:cxn ang="0">
                  <a:pos x="350" y="9"/>
                </a:cxn>
                <a:cxn ang="0">
                  <a:pos x="121" y="795"/>
                </a:cxn>
                <a:cxn ang="0">
                  <a:pos x="0" y="0"/>
                </a:cxn>
              </a:cxnLst>
              <a:rect l="0" t="0" r="r" b="b"/>
              <a:pathLst>
                <a:path w="350" h="795">
                  <a:moveTo>
                    <a:pt x="0" y="0"/>
                  </a:moveTo>
                  <a:lnTo>
                    <a:pt x="58" y="0"/>
                  </a:lnTo>
                  <a:lnTo>
                    <a:pt x="121" y="4"/>
                  </a:lnTo>
                  <a:lnTo>
                    <a:pt x="211" y="9"/>
                  </a:lnTo>
                  <a:lnTo>
                    <a:pt x="350" y="9"/>
                  </a:lnTo>
                  <a:lnTo>
                    <a:pt x="121" y="7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1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76340" y="1254334"/>
            <a:ext cx="6326509" cy="2618924"/>
            <a:chOff x="16730663" y="7813675"/>
            <a:chExt cx="23220363" cy="9612313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7129125" y="10180638"/>
              <a:ext cx="4627563" cy="4471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15" y="2817"/>
                </a:cxn>
                <a:cxn ang="0">
                  <a:pos x="440" y="2817"/>
                </a:cxn>
                <a:cxn ang="0">
                  <a:pos x="341" y="2803"/>
                </a:cxn>
                <a:cxn ang="0">
                  <a:pos x="247" y="2772"/>
                </a:cxn>
                <a:cxn ang="0">
                  <a:pos x="166" y="2718"/>
                </a:cxn>
                <a:cxn ang="0">
                  <a:pos x="99" y="2650"/>
                </a:cxn>
                <a:cxn ang="0">
                  <a:pos x="45" y="2570"/>
                </a:cxn>
                <a:cxn ang="0">
                  <a:pos x="14" y="2475"/>
                </a:cxn>
                <a:cxn ang="0">
                  <a:pos x="0" y="2372"/>
                </a:cxn>
                <a:cxn ang="0">
                  <a:pos x="0" y="2058"/>
                </a:cxn>
                <a:cxn ang="0">
                  <a:pos x="9" y="1945"/>
                </a:cxn>
                <a:cxn ang="0">
                  <a:pos x="18" y="1855"/>
                </a:cxn>
                <a:cxn ang="0">
                  <a:pos x="32" y="1788"/>
                </a:cxn>
                <a:cxn ang="0">
                  <a:pos x="36" y="1752"/>
                </a:cxn>
                <a:cxn ang="0">
                  <a:pos x="41" y="1739"/>
                </a:cxn>
                <a:cxn ang="0">
                  <a:pos x="23" y="1694"/>
                </a:cxn>
                <a:cxn ang="0">
                  <a:pos x="9" y="1626"/>
                </a:cxn>
                <a:cxn ang="0">
                  <a:pos x="0" y="1545"/>
                </a:cxn>
                <a:cxn ang="0">
                  <a:pos x="0" y="0"/>
                </a:cxn>
              </a:cxnLst>
              <a:rect l="0" t="0" r="r" b="b"/>
              <a:pathLst>
                <a:path w="2915" h="2817">
                  <a:moveTo>
                    <a:pt x="0" y="0"/>
                  </a:moveTo>
                  <a:lnTo>
                    <a:pt x="2915" y="2817"/>
                  </a:lnTo>
                  <a:lnTo>
                    <a:pt x="440" y="2817"/>
                  </a:lnTo>
                  <a:lnTo>
                    <a:pt x="341" y="2803"/>
                  </a:lnTo>
                  <a:lnTo>
                    <a:pt x="247" y="2772"/>
                  </a:lnTo>
                  <a:lnTo>
                    <a:pt x="166" y="2718"/>
                  </a:lnTo>
                  <a:lnTo>
                    <a:pt x="99" y="2650"/>
                  </a:lnTo>
                  <a:lnTo>
                    <a:pt x="45" y="2570"/>
                  </a:lnTo>
                  <a:lnTo>
                    <a:pt x="14" y="2475"/>
                  </a:lnTo>
                  <a:lnTo>
                    <a:pt x="0" y="2372"/>
                  </a:lnTo>
                  <a:lnTo>
                    <a:pt x="0" y="2058"/>
                  </a:lnTo>
                  <a:lnTo>
                    <a:pt x="9" y="1945"/>
                  </a:lnTo>
                  <a:lnTo>
                    <a:pt x="18" y="1855"/>
                  </a:lnTo>
                  <a:lnTo>
                    <a:pt x="32" y="1788"/>
                  </a:lnTo>
                  <a:lnTo>
                    <a:pt x="36" y="1752"/>
                  </a:lnTo>
                  <a:lnTo>
                    <a:pt x="41" y="1739"/>
                  </a:lnTo>
                  <a:lnTo>
                    <a:pt x="23" y="1694"/>
                  </a:lnTo>
                  <a:lnTo>
                    <a:pt x="9" y="1626"/>
                  </a:lnTo>
                  <a:lnTo>
                    <a:pt x="0" y="15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bg1"/>
                </a:gs>
                <a:gs pos="54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7129125" y="12947650"/>
              <a:ext cx="2360613" cy="1704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1" y="5"/>
                </a:cxn>
                <a:cxn ang="0">
                  <a:pos x="1487" y="1074"/>
                </a:cxn>
                <a:cxn ang="0">
                  <a:pos x="1240" y="1074"/>
                </a:cxn>
                <a:cxn ang="0">
                  <a:pos x="23" y="768"/>
                </a:cxn>
                <a:cxn ang="0">
                  <a:pos x="5" y="701"/>
                </a:cxn>
                <a:cxn ang="0">
                  <a:pos x="0" y="629"/>
                </a:cxn>
                <a:cxn ang="0">
                  <a:pos x="0" y="315"/>
                </a:cxn>
                <a:cxn ang="0">
                  <a:pos x="9" y="193"/>
                </a:cxn>
                <a:cxn ang="0">
                  <a:pos x="23" y="103"/>
                </a:cxn>
                <a:cxn ang="0">
                  <a:pos x="32" y="36"/>
                </a:cxn>
                <a:cxn ang="0">
                  <a:pos x="36" y="0"/>
                </a:cxn>
              </a:cxnLst>
              <a:rect l="0" t="0" r="r" b="b"/>
              <a:pathLst>
                <a:path w="1487" h="1074">
                  <a:moveTo>
                    <a:pt x="36" y="0"/>
                  </a:moveTo>
                  <a:lnTo>
                    <a:pt x="41" y="5"/>
                  </a:lnTo>
                  <a:lnTo>
                    <a:pt x="1487" y="1074"/>
                  </a:lnTo>
                  <a:lnTo>
                    <a:pt x="1240" y="1074"/>
                  </a:lnTo>
                  <a:lnTo>
                    <a:pt x="23" y="768"/>
                  </a:lnTo>
                  <a:lnTo>
                    <a:pt x="5" y="701"/>
                  </a:lnTo>
                  <a:lnTo>
                    <a:pt x="0" y="629"/>
                  </a:lnTo>
                  <a:lnTo>
                    <a:pt x="0" y="315"/>
                  </a:lnTo>
                  <a:lnTo>
                    <a:pt x="9" y="193"/>
                  </a:lnTo>
                  <a:lnTo>
                    <a:pt x="23" y="103"/>
                  </a:lnTo>
                  <a:lnTo>
                    <a:pt x="32" y="36"/>
                  </a:lnTo>
                  <a:lnTo>
                    <a:pt x="36" y="0"/>
                  </a:lnTo>
                  <a:close/>
                </a:path>
              </a:pathLst>
            </a:custGeom>
            <a:gradFill>
              <a:gsLst>
                <a:gs pos="1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7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6730663" y="7813675"/>
              <a:ext cx="23220363" cy="9612313"/>
            </a:xfrm>
            <a:custGeom>
              <a:avLst/>
              <a:gdLst/>
              <a:ahLst/>
              <a:cxnLst>
                <a:cxn ang="0">
                  <a:pos x="12835" y="58"/>
                </a:cxn>
                <a:cxn ang="0">
                  <a:pos x="14146" y="0"/>
                </a:cxn>
                <a:cxn ang="0">
                  <a:pos x="14613" y="4182"/>
                </a:cxn>
                <a:cxn ang="0">
                  <a:pos x="12251" y="4860"/>
                </a:cxn>
                <a:cxn ang="0">
                  <a:pos x="12637" y="6037"/>
                </a:cxn>
                <a:cxn ang="0">
                  <a:pos x="11528" y="5624"/>
                </a:cxn>
                <a:cxn ang="0">
                  <a:pos x="10796" y="4995"/>
                </a:cxn>
                <a:cxn ang="0">
                  <a:pos x="7369" y="4447"/>
                </a:cxn>
                <a:cxn ang="0">
                  <a:pos x="3247" y="4528"/>
                </a:cxn>
                <a:cxn ang="0">
                  <a:pos x="0" y="481"/>
                </a:cxn>
                <a:cxn ang="0">
                  <a:pos x="148" y="391"/>
                </a:cxn>
                <a:cxn ang="0">
                  <a:pos x="202" y="391"/>
                </a:cxn>
                <a:cxn ang="0">
                  <a:pos x="354" y="391"/>
                </a:cxn>
                <a:cxn ang="0">
                  <a:pos x="440" y="440"/>
                </a:cxn>
                <a:cxn ang="0">
                  <a:pos x="565" y="445"/>
                </a:cxn>
                <a:cxn ang="0">
                  <a:pos x="750" y="629"/>
                </a:cxn>
                <a:cxn ang="0">
                  <a:pos x="826" y="615"/>
                </a:cxn>
                <a:cxn ang="0">
                  <a:pos x="974" y="629"/>
                </a:cxn>
                <a:cxn ang="0">
                  <a:pos x="1037" y="638"/>
                </a:cxn>
                <a:cxn ang="0">
                  <a:pos x="1127" y="642"/>
                </a:cxn>
                <a:cxn ang="0">
                  <a:pos x="1356" y="642"/>
                </a:cxn>
                <a:cxn ang="0">
                  <a:pos x="1518" y="719"/>
                </a:cxn>
                <a:cxn ang="0">
                  <a:pos x="1625" y="710"/>
                </a:cxn>
                <a:cxn ang="0">
                  <a:pos x="1733" y="678"/>
                </a:cxn>
                <a:cxn ang="0">
                  <a:pos x="1769" y="615"/>
                </a:cxn>
                <a:cxn ang="0">
                  <a:pos x="1971" y="647"/>
                </a:cxn>
                <a:cxn ang="0">
                  <a:pos x="2016" y="570"/>
                </a:cxn>
                <a:cxn ang="0">
                  <a:pos x="2169" y="633"/>
                </a:cxn>
                <a:cxn ang="0">
                  <a:pos x="2294" y="611"/>
                </a:cxn>
                <a:cxn ang="0">
                  <a:pos x="2366" y="629"/>
                </a:cxn>
                <a:cxn ang="0">
                  <a:pos x="2537" y="561"/>
                </a:cxn>
                <a:cxn ang="0">
                  <a:pos x="2546" y="467"/>
                </a:cxn>
                <a:cxn ang="0">
                  <a:pos x="2721" y="454"/>
                </a:cxn>
                <a:cxn ang="0">
                  <a:pos x="2806" y="440"/>
                </a:cxn>
                <a:cxn ang="0">
                  <a:pos x="2959" y="485"/>
                </a:cxn>
                <a:cxn ang="0">
                  <a:pos x="3327" y="588"/>
                </a:cxn>
                <a:cxn ang="0">
                  <a:pos x="3431" y="566"/>
                </a:cxn>
                <a:cxn ang="0">
                  <a:pos x="3597" y="557"/>
                </a:cxn>
                <a:cxn ang="0">
                  <a:pos x="3696" y="503"/>
                </a:cxn>
                <a:cxn ang="0">
                  <a:pos x="3808" y="494"/>
                </a:cxn>
                <a:cxn ang="0">
                  <a:pos x="3880" y="490"/>
                </a:cxn>
                <a:cxn ang="0">
                  <a:pos x="4037" y="368"/>
                </a:cxn>
                <a:cxn ang="0">
                  <a:pos x="4100" y="368"/>
                </a:cxn>
                <a:cxn ang="0">
                  <a:pos x="4217" y="323"/>
                </a:cxn>
                <a:cxn ang="0">
                  <a:pos x="4329" y="269"/>
                </a:cxn>
                <a:cxn ang="0">
                  <a:pos x="4814" y="242"/>
                </a:cxn>
                <a:cxn ang="0">
                  <a:pos x="4980" y="229"/>
                </a:cxn>
                <a:cxn ang="0">
                  <a:pos x="5142" y="274"/>
                </a:cxn>
                <a:cxn ang="0">
                  <a:pos x="5312" y="287"/>
                </a:cxn>
                <a:cxn ang="0">
                  <a:pos x="5564" y="301"/>
                </a:cxn>
                <a:cxn ang="0">
                  <a:pos x="5752" y="341"/>
                </a:cxn>
                <a:cxn ang="0">
                  <a:pos x="6067" y="260"/>
                </a:cxn>
                <a:cxn ang="0">
                  <a:pos x="6215" y="198"/>
                </a:cxn>
                <a:cxn ang="0">
                  <a:pos x="6511" y="202"/>
                </a:cxn>
                <a:cxn ang="0">
                  <a:pos x="6696" y="180"/>
                </a:cxn>
                <a:cxn ang="0">
                  <a:pos x="7194" y="144"/>
                </a:cxn>
                <a:cxn ang="0">
                  <a:pos x="7419" y="207"/>
                </a:cxn>
                <a:cxn ang="0">
                  <a:pos x="7742" y="157"/>
                </a:cxn>
                <a:cxn ang="0">
                  <a:pos x="8047" y="49"/>
                </a:cxn>
                <a:cxn ang="0">
                  <a:pos x="8218" y="36"/>
                </a:cxn>
                <a:cxn ang="0">
                  <a:pos x="8366" y="13"/>
                </a:cxn>
              </a:cxnLst>
              <a:rect l="0" t="0" r="r" b="b"/>
              <a:pathLst>
                <a:path w="14627" h="6055">
                  <a:moveTo>
                    <a:pt x="8402" y="0"/>
                  </a:moveTo>
                  <a:lnTo>
                    <a:pt x="12116" y="0"/>
                  </a:lnTo>
                  <a:lnTo>
                    <a:pt x="12201" y="4"/>
                  </a:lnTo>
                  <a:lnTo>
                    <a:pt x="12296" y="4"/>
                  </a:lnTo>
                  <a:lnTo>
                    <a:pt x="12404" y="13"/>
                  </a:lnTo>
                  <a:lnTo>
                    <a:pt x="12516" y="18"/>
                  </a:lnTo>
                  <a:lnTo>
                    <a:pt x="12628" y="27"/>
                  </a:lnTo>
                  <a:lnTo>
                    <a:pt x="12736" y="40"/>
                  </a:lnTo>
                  <a:lnTo>
                    <a:pt x="12835" y="58"/>
                  </a:lnTo>
                  <a:lnTo>
                    <a:pt x="12924" y="81"/>
                  </a:lnTo>
                  <a:lnTo>
                    <a:pt x="12996" y="103"/>
                  </a:lnTo>
                  <a:lnTo>
                    <a:pt x="13046" y="130"/>
                  </a:lnTo>
                  <a:lnTo>
                    <a:pt x="13068" y="166"/>
                  </a:lnTo>
                  <a:lnTo>
                    <a:pt x="13261" y="99"/>
                  </a:lnTo>
                  <a:lnTo>
                    <a:pt x="13468" y="54"/>
                  </a:lnTo>
                  <a:lnTo>
                    <a:pt x="13683" y="22"/>
                  </a:lnTo>
                  <a:lnTo>
                    <a:pt x="13908" y="4"/>
                  </a:lnTo>
                  <a:lnTo>
                    <a:pt x="14146" y="0"/>
                  </a:lnTo>
                  <a:lnTo>
                    <a:pt x="14258" y="13"/>
                  </a:lnTo>
                  <a:lnTo>
                    <a:pt x="14357" y="49"/>
                  </a:lnTo>
                  <a:lnTo>
                    <a:pt x="14447" y="103"/>
                  </a:lnTo>
                  <a:lnTo>
                    <a:pt x="14519" y="180"/>
                  </a:lnTo>
                  <a:lnTo>
                    <a:pt x="14577" y="269"/>
                  </a:lnTo>
                  <a:lnTo>
                    <a:pt x="14613" y="368"/>
                  </a:lnTo>
                  <a:lnTo>
                    <a:pt x="14627" y="481"/>
                  </a:lnTo>
                  <a:lnTo>
                    <a:pt x="14627" y="4070"/>
                  </a:lnTo>
                  <a:lnTo>
                    <a:pt x="14613" y="4182"/>
                  </a:lnTo>
                  <a:lnTo>
                    <a:pt x="14577" y="4281"/>
                  </a:lnTo>
                  <a:lnTo>
                    <a:pt x="14519" y="4371"/>
                  </a:lnTo>
                  <a:lnTo>
                    <a:pt x="14447" y="4442"/>
                  </a:lnTo>
                  <a:lnTo>
                    <a:pt x="14357" y="4501"/>
                  </a:lnTo>
                  <a:lnTo>
                    <a:pt x="14258" y="4537"/>
                  </a:lnTo>
                  <a:lnTo>
                    <a:pt x="14146" y="4550"/>
                  </a:lnTo>
                  <a:lnTo>
                    <a:pt x="12210" y="4550"/>
                  </a:lnTo>
                  <a:lnTo>
                    <a:pt x="12224" y="4698"/>
                  </a:lnTo>
                  <a:lnTo>
                    <a:pt x="12251" y="4860"/>
                  </a:lnTo>
                  <a:lnTo>
                    <a:pt x="12291" y="5035"/>
                  </a:lnTo>
                  <a:lnTo>
                    <a:pt x="12345" y="5220"/>
                  </a:lnTo>
                  <a:lnTo>
                    <a:pt x="12412" y="5417"/>
                  </a:lnTo>
                  <a:lnTo>
                    <a:pt x="12502" y="5619"/>
                  </a:lnTo>
                  <a:lnTo>
                    <a:pt x="12615" y="5835"/>
                  </a:lnTo>
                  <a:lnTo>
                    <a:pt x="12749" y="6055"/>
                  </a:lnTo>
                  <a:lnTo>
                    <a:pt x="12736" y="6055"/>
                  </a:lnTo>
                  <a:lnTo>
                    <a:pt x="12700" y="6046"/>
                  </a:lnTo>
                  <a:lnTo>
                    <a:pt x="12637" y="6037"/>
                  </a:lnTo>
                  <a:lnTo>
                    <a:pt x="12556" y="6019"/>
                  </a:lnTo>
                  <a:lnTo>
                    <a:pt x="12457" y="5997"/>
                  </a:lnTo>
                  <a:lnTo>
                    <a:pt x="12341" y="5965"/>
                  </a:lnTo>
                  <a:lnTo>
                    <a:pt x="12215" y="5929"/>
                  </a:lnTo>
                  <a:lnTo>
                    <a:pt x="12076" y="5880"/>
                  </a:lnTo>
                  <a:lnTo>
                    <a:pt x="11932" y="5826"/>
                  </a:lnTo>
                  <a:lnTo>
                    <a:pt x="11779" y="5759"/>
                  </a:lnTo>
                  <a:lnTo>
                    <a:pt x="11622" y="5678"/>
                  </a:lnTo>
                  <a:lnTo>
                    <a:pt x="11528" y="5624"/>
                  </a:lnTo>
                  <a:lnTo>
                    <a:pt x="11429" y="5556"/>
                  </a:lnTo>
                  <a:lnTo>
                    <a:pt x="11339" y="5489"/>
                  </a:lnTo>
                  <a:lnTo>
                    <a:pt x="11249" y="5413"/>
                  </a:lnTo>
                  <a:lnTo>
                    <a:pt x="11169" y="5341"/>
                  </a:lnTo>
                  <a:lnTo>
                    <a:pt x="11101" y="5273"/>
                  </a:lnTo>
                  <a:lnTo>
                    <a:pt x="11047" y="5211"/>
                  </a:lnTo>
                  <a:lnTo>
                    <a:pt x="10975" y="5175"/>
                  </a:lnTo>
                  <a:lnTo>
                    <a:pt x="10899" y="5121"/>
                  </a:lnTo>
                  <a:lnTo>
                    <a:pt x="10796" y="4995"/>
                  </a:lnTo>
                  <a:lnTo>
                    <a:pt x="10697" y="4856"/>
                  </a:lnTo>
                  <a:lnTo>
                    <a:pt x="10612" y="4707"/>
                  </a:lnTo>
                  <a:lnTo>
                    <a:pt x="10535" y="4550"/>
                  </a:lnTo>
                  <a:lnTo>
                    <a:pt x="7764" y="4550"/>
                  </a:lnTo>
                  <a:lnTo>
                    <a:pt x="7639" y="4523"/>
                  </a:lnTo>
                  <a:lnTo>
                    <a:pt x="7535" y="4496"/>
                  </a:lnTo>
                  <a:lnTo>
                    <a:pt x="7459" y="4478"/>
                  </a:lnTo>
                  <a:lnTo>
                    <a:pt x="7401" y="4460"/>
                  </a:lnTo>
                  <a:lnTo>
                    <a:pt x="7369" y="4447"/>
                  </a:lnTo>
                  <a:lnTo>
                    <a:pt x="7356" y="4442"/>
                  </a:lnTo>
                  <a:lnTo>
                    <a:pt x="7302" y="4469"/>
                  </a:lnTo>
                  <a:lnTo>
                    <a:pt x="7217" y="4492"/>
                  </a:lnTo>
                  <a:lnTo>
                    <a:pt x="7118" y="4514"/>
                  </a:lnTo>
                  <a:lnTo>
                    <a:pt x="7001" y="4532"/>
                  </a:lnTo>
                  <a:lnTo>
                    <a:pt x="6871" y="4550"/>
                  </a:lnTo>
                  <a:lnTo>
                    <a:pt x="3431" y="4550"/>
                  </a:lnTo>
                  <a:lnTo>
                    <a:pt x="3341" y="4546"/>
                  </a:lnTo>
                  <a:lnTo>
                    <a:pt x="3247" y="4528"/>
                  </a:lnTo>
                  <a:lnTo>
                    <a:pt x="3157" y="4496"/>
                  </a:lnTo>
                  <a:lnTo>
                    <a:pt x="3062" y="4447"/>
                  </a:lnTo>
                  <a:lnTo>
                    <a:pt x="2973" y="4366"/>
                  </a:lnTo>
                  <a:lnTo>
                    <a:pt x="139" y="1630"/>
                  </a:lnTo>
                  <a:lnTo>
                    <a:pt x="80" y="1559"/>
                  </a:lnTo>
                  <a:lnTo>
                    <a:pt x="36" y="1482"/>
                  </a:lnTo>
                  <a:lnTo>
                    <a:pt x="9" y="1397"/>
                  </a:lnTo>
                  <a:lnTo>
                    <a:pt x="0" y="1303"/>
                  </a:lnTo>
                  <a:lnTo>
                    <a:pt x="0" y="481"/>
                  </a:lnTo>
                  <a:lnTo>
                    <a:pt x="4" y="395"/>
                  </a:lnTo>
                  <a:lnTo>
                    <a:pt x="27" y="319"/>
                  </a:lnTo>
                  <a:lnTo>
                    <a:pt x="40" y="332"/>
                  </a:lnTo>
                  <a:lnTo>
                    <a:pt x="54" y="337"/>
                  </a:lnTo>
                  <a:lnTo>
                    <a:pt x="71" y="346"/>
                  </a:lnTo>
                  <a:lnTo>
                    <a:pt x="94" y="346"/>
                  </a:lnTo>
                  <a:lnTo>
                    <a:pt x="103" y="355"/>
                  </a:lnTo>
                  <a:lnTo>
                    <a:pt x="116" y="359"/>
                  </a:lnTo>
                  <a:lnTo>
                    <a:pt x="148" y="391"/>
                  </a:lnTo>
                  <a:lnTo>
                    <a:pt x="157" y="395"/>
                  </a:lnTo>
                  <a:lnTo>
                    <a:pt x="161" y="404"/>
                  </a:lnTo>
                  <a:lnTo>
                    <a:pt x="170" y="413"/>
                  </a:lnTo>
                  <a:lnTo>
                    <a:pt x="175" y="422"/>
                  </a:lnTo>
                  <a:lnTo>
                    <a:pt x="175" y="418"/>
                  </a:lnTo>
                  <a:lnTo>
                    <a:pt x="179" y="413"/>
                  </a:lnTo>
                  <a:lnTo>
                    <a:pt x="184" y="404"/>
                  </a:lnTo>
                  <a:lnTo>
                    <a:pt x="193" y="395"/>
                  </a:lnTo>
                  <a:lnTo>
                    <a:pt x="202" y="391"/>
                  </a:lnTo>
                  <a:lnTo>
                    <a:pt x="215" y="386"/>
                  </a:lnTo>
                  <a:lnTo>
                    <a:pt x="224" y="382"/>
                  </a:lnTo>
                  <a:lnTo>
                    <a:pt x="233" y="382"/>
                  </a:lnTo>
                  <a:lnTo>
                    <a:pt x="247" y="368"/>
                  </a:lnTo>
                  <a:lnTo>
                    <a:pt x="256" y="364"/>
                  </a:lnTo>
                  <a:lnTo>
                    <a:pt x="301" y="364"/>
                  </a:lnTo>
                  <a:lnTo>
                    <a:pt x="332" y="368"/>
                  </a:lnTo>
                  <a:lnTo>
                    <a:pt x="350" y="382"/>
                  </a:lnTo>
                  <a:lnTo>
                    <a:pt x="354" y="391"/>
                  </a:lnTo>
                  <a:lnTo>
                    <a:pt x="359" y="395"/>
                  </a:lnTo>
                  <a:lnTo>
                    <a:pt x="363" y="404"/>
                  </a:lnTo>
                  <a:lnTo>
                    <a:pt x="372" y="409"/>
                  </a:lnTo>
                  <a:lnTo>
                    <a:pt x="386" y="413"/>
                  </a:lnTo>
                  <a:lnTo>
                    <a:pt x="413" y="413"/>
                  </a:lnTo>
                  <a:lnTo>
                    <a:pt x="431" y="422"/>
                  </a:lnTo>
                  <a:lnTo>
                    <a:pt x="435" y="431"/>
                  </a:lnTo>
                  <a:lnTo>
                    <a:pt x="440" y="436"/>
                  </a:lnTo>
                  <a:lnTo>
                    <a:pt x="440" y="440"/>
                  </a:lnTo>
                  <a:lnTo>
                    <a:pt x="453" y="427"/>
                  </a:lnTo>
                  <a:lnTo>
                    <a:pt x="503" y="427"/>
                  </a:lnTo>
                  <a:lnTo>
                    <a:pt x="516" y="422"/>
                  </a:lnTo>
                  <a:lnTo>
                    <a:pt x="530" y="422"/>
                  </a:lnTo>
                  <a:lnTo>
                    <a:pt x="534" y="427"/>
                  </a:lnTo>
                  <a:lnTo>
                    <a:pt x="543" y="431"/>
                  </a:lnTo>
                  <a:lnTo>
                    <a:pt x="552" y="440"/>
                  </a:lnTo>
                  <a:lnTo>
                    <a:pt x="556" y="454"/>
                  </a:lnTo>
                  <a:lnTo>
                    <a:pt x="565" y="445"/>
                  </a:lnTo>
                  <a:lnTo>
                    <a:pt x="574" y="440"/>
                  </a:lnTo>
                  <a:lnTo>
                    <a:pt x="583" y="440"/>
                  </a:lnTo>
                  <a:lnTo>
                    <a:pt x="592" y="445"/>
                  </a:lnTo>
                  <a:lnTo>
                    <a:pt x="615" y="467"/>
                  </a:lnTo>
                  <a:lnTo>
                    <a:pt x="637" y="512"/>
                  </a:lnTo>
                  <a:lnTo>
                    <a:pt x="664" y="548"/>
                  </a:lnTo>
                  <a:lnTo>
                    <a:pt x="691" y="579"/>
                  </a:lnTo>
                  <a:lnTo>
                    <a:pt x="723" y="611"/>
                  </a:lnTo>
                  <a:lnTo>
                    <a:pt x="750" y="629"/>
                  </a:lnTo>
                  <a:lnTo>
                    <a:pt x="763" y="615"/>
                  </a:lnTo>
                  <a:lnTo>
                    <a:pt x="772" y="620"/>
                  </a:lnTo>
                  <a:lnTo>
                    <a:pt x="781" y="620"/>
                  </a:lnTo>
                  <a:lnTo>
                    <a:pt x="781" y="615"/>
                  </a:lnTo>
                  <a:lnTo>
                    <a:pt x="786" y="606"/>
                  </a:lnTo>
                  <a:lnTo>
                    <a:pt x="790" y="602"/>
                  </a:lnTo>
                  <a:lnTo>
                    <a:pt x="803" y="602"/>
                  </a:lnTo>
                  <a:lnTo>
                    <a:pt x="817" y="611"/>
                  </a:lnTo>
                  <a:lnTo>
                    <a:pt x="826" y="615"/>
                  </a:lnTo>
                  <a:lnTo>
                    <a:pt x="835" y="624"/>
                  </a:lnTo>
                  <a:lnTo>
                    <a:pt x="835" y="606"/>
                  </a:lnTo>
                  <a:lnTo>
                    <a:pt x="844" y="597"/>
                  </a:lnTo>
                  <a:lnTo>
                    <a:pt x="853" y="593"/>
                  </a:lnTo>
                  <a:lnTo>
                    <a:pt x="866" y="588"/>
                  </a:lnTo>
                  <a:lnTo>
                    <a:pt x="898" y="588"/>
                  </a:lnTo>
                  <a:lnTo>
                    <a:pt x="929" y="593"/>
                  </a:lnTo>
                  <a:lnTo>
                    <a:pt x="956" y="606"/>
                  </a:lnTo>
                  <a:lnTo>
                    <a:pt x="974" y="629"/>
                  </a:lnTo>
                  <a:lnTo>
                    <a:pt x="979" y="624"/>
                  </a:lnTo>
                  <a:lnTo>
                    <a:pt x="983" y="615"/>
                  </a:lnTo>
                  <a:lnTo>
                    <a:pt x="988" y="611"/>
                  </a:lnTo>
                  <a:lnTo>
                    <a:pt x="997" y="606"/>
                  </a:lnTo>
                  <a:lnTo>
                    <a:pt x="1001" y="606"/>
                  </a:lnTo>
                  <a:lnTo>
                    <a:pt x="1010" y="611"/>
                  </a:lnTo>
                  <a:lnTo>
                    <a:pt x="1019" y="620"/>
                  </a:lnTo>
                  <a:lnTo>
                    <a:pt x="1028" y="624"/>
                  </a:lnTo>
                  <a:lnTo>
                    <a:pt x="1037" y="638"/>
                  </a:lnTo>
                  <a:lnTo>
                    <a:pt x="1046" y="647"/>
                  </a:lnTo>
                  <a:lnTo>
                    <a:pt x="1055" y="651"/>
                  </a:lnTo>
                  <a:lnTo>
                    <a:pt x="1059" y="660"/>
                  </a:lnTo>
                  <a:lnTo>
                    <a:pt x="1059" y="656"/>
                  </a:lnTo>
                  <a:lnTo>
                    <a:pt x="1064" y="651"/>
                  </a:lnTo>
                  <a:lnTo>
                    <a:pt x="1082" y="642"/>
                  </a:lnTo>
                  <a:lnTo>
                    <a:pt x="1095" y="638"/>
                  </a:lnTo>
                  <a:lnTo>
                    <a:pt x="1113" y="638"/>
                  </a:lnTo>
                  <a:lnTo>
                    <a:pt x="1127" y="642"/>
                  </a:lnTo>
                  <a:lnTo>
                    <a:pt x="1145" y="647"/>
                  </a:lnTo>
                  <a:lnTo>
                    <a:pt x="1163" y="656"/>
                  </a:lnTo>
                  <a:lnTo>
                    <a:pt x="1185" y="660"/>
                  </a:lnTo>
                  <a:lnTo>
                    <a:pt x="1212" y="665"/>
                  </a:lnTo>
                  <a:lnTo>
                    <a:pt x="1248" y="656"/>
                  </a:lnTo>
                  <a:lnTo>
                    <a:pt x="1284" y="642"/>
                  </a:lnTo>
                  <a:lnTo>
                    <a:pt x="1311" y="633"/>
                  </a:lnTo>
                  <a:lnTo>
                    <a:pt x="1333" y="633"/>
                  </a:lnTo>
                  <a:lnTo>
                    <a:pt x="1356" y="642"/>
                  </a:lnTo>
                  <a:lnTo>
                    <a:pt x="1387" y="660"/>
                  </a:lnTo>
                  <a:lnTo>
                    <a:pt x="1428" y="687"/>
                  </a:lnTo>
                  <a:lnTo>
                    <a:pt x="1464" y="710"/>
                  </a:lnTo>
                  <a:lnTo>
                    <a:pt x="1482" y="719"/>
                  </a:lnTo>
                  <a:lnTo>
                    <a:pt x="1491" y="719"/>
                  </a:lnTo>
                  <a:lnTo>
                    <a:pt x="1500" y="723"/>
                  </a:lnTo>
                  <a:lnTo>
                    <a:pt x="1509" y="723"/>
                  </a:lnTo>
                  <a:lnTo>
                    <a:pt x="1513" y="719"/>
                  </a:lnTo>
                  <a:lnTo>
                    <a:pt x="1518" y="719"/>
                  </a:lnTo>
                  <a:lnTo>
                    <a:pt x="1522" y="714"/>
                  </a:lnTo>
                  <a:lnTo>
                    <a:pt x="1531" y="714"/>
                  </a:lnTo>
                  <a:lnTo>
                    <a:pt x="1540" y="710"/>
                  </a:lnTo>
                  <a:lnTo>
                    <a:pt x="1553" y="696"/>
                  </a:lnTo>
                  <a:lnTo>
                    <a:pt x="1558" y="696"/>
                  </a:lnTo>
                  <a:lnTo>
                    <a:pt x="1567" y="701"/>
                  </a:lnTo>
                  <a:lnTo>
                    <a:pt x="1571" y="705"/>
                  </a:lnTo>
                  <a:lnTo>
                    <a:pt x="1580" y="710"/>
                  </a:lnTo>
                  <a:lnTo>
                    <a:pt x="1625" y="710"/>
                  </a:lnTo>
                  <a:lnTo>
                    <a:pt x="1634" y="719"/>
                  </a:lnTo>
                  <a:lnTo>
                    <a:pt x="1639" y="719"/>
                  </a:lnTo>
                  <a:lnTo>
                    <a:pt x="1643" y="714"/>
                  </a:lnTo>
                  <a:lnTo>
                    <a:pt x="1657" y="710"/>
                  </a:lnTo>
                  <a:lnTo>
                    <a:pt x="1679" y="710"/>
                  </a:lnTo>
                  <a:lnTo>
                    <a:pt x="1702" y="687"/>
                  </a:lnTo>
                  <a:lnTo>
                    <a:pt x="1738" y="687"/>
                  </a:lnTo>
                  <a:lnTo>
                    <a:pt x="1738" y="683"/>
                  </a:lnTo>
                  <a:lnTo>
                    <a:pt x="1733" y="678"/>
                  </a:lnTo>
                  <a:lnTo>
                    <a:pt x="1733" y="665"/>
                  </a:lnTo>
                  <a:lnTo>
                    <a:pt x="1738" y="660"/>
                  </a:lnTo>
                  <a:lnTo>
                    <a:pt x="1747" y="656"/>
                  </a:lnTo>
                  <a:lnTo>
                    <a:pt x="1747" y="651"/>
                  </a:lnTo>
                  <a:lnTo>
                    <a:pt x="1742" y="642"/>
                  </a:lnTo>
                  <a:lnTo>
                    <a:pt x="1742" y="638"/>
                  </a:lnTo>
                  <a:lnTo>
                    <a:pt x="1747" y="629"/>
                  </a:lnTo>
                  <a:lnTo>
                    <a:pt x="1756" y="620"/>
                  </a:lnTo>
                  <a:lnTo>
                    <a:pt x="1769" y="615"/>
                  </a:lnTo>
                  <a:lnTo>
                    <a:pt x="1805" y="611"/>
                  </a:lnTo>
                  <a:lnTo>
                    <a:pt x="1836" y="615"/>
                  </a:lnTo>
                  <a:lnTo>
                    <a:pt x="1863" y="624"/>
                  </a:lnTo>
                  <a:lnTo>
                    <a:pt x="1886" y="642"/>
                  </a:lnTo>
                  <a:lnTo>
                    <a:pt x="1913" y="651"/>
                  </a:lnTo>
                  <a:lnTo>
                    <a:pt x="1953" y="651"/>
                  </a:lnTo>
                  <a:lnTo>
                    <a:pt x="1962" y="656"/>
                  </a:lnTo>
                  <a:lnTo>
                    <a:pt x="1971" y="656"/>
                  </a:lnTo>
                  <a:lnTo>
                    <a:pt x="1971" y="647"/>
                  </a:lnTo>
                  <a:lnTo>
                    <a:pt x="1976" y="638"/>
                  </a:lnTo>
                  <a:lnTo>
                    <a:pt x="1976" y="633"/>
                  </a:lnTo>
                  <a:lnTo>
                    <a:pt x="1985" y="615"/>
                  </a:lnTo>
                  <a:lnTo>
                    <a:pt x="1994" y="615"/>
                  </a:lnTo>
                  <a:lnTo>
                    <a:pt x="2003" y="606"/>
                  </a:lnTo>
                  <a:lnTo>
                    <a:pt x="2007" y="597"/>
                  </a:lnTo>
                  <a:lnTo>
                    <a:pt x="2007" y="584"/>
                  </a:lnTo>
                  <a:lnTo>
                    <a:pt x="2012" y="575"/>
                  </a:lnTo>
                  <a:lnTo>
                    <a:pt x="2016" y="570"/>
                  </a:lnTo>
                  <a:lnTo>
                    <a:pt x="2025" y="570"/>
                  </a:lnTo>
                  <a:lnTo>
                    <a:pt x="2052" y="584"/>
                  </a:lnTo>
                  <a:lnTo>
                    <a:pt x="2079" y="606"/>
                  </a:lnTo>
                  <a:lnTo>
                    <a:pt x="2106" y="620"/>
                  </a:lnTo>
                  <a:lnTo>
                    <a:pt x="2124" y="624"/>
                  </a:lnTo>
                  <a:lnTo>
                    <a:pt x="2151" y="642"/>
                  </a:lnTo>
                  <a:lnTo>
                    <a:pt x="2160" y="656"/>
                  </a:lnTo>
                  <a:lnTo>
                    <a:pt x="2160" y="642"/>
                  </a:lnTo>
                  <a:lnTo>
                    <a:pt x="2169" y="633"/>
                  </a:lnTo>
                  <a:lnTo>
                    <a:pt x="2187" y="624"/>
                  </a:lnTo>
                  <a:lnTo>
                    <a:pt x="2191" y="620"/>
                  </a:lnTo>
                  <a:lnTo>
                    <a:pt x="2191" y="606"/>
                  </a:lnTo>
                  <a:lnTo>
                    <a:pt x="2200" y="597"/>
                  </a:lnTo>
                  <a:lnTo>
                    <a:pt x="2214" y="588"/>
                  </a:lnTo>
                  <a:lnTo>
                    <a:pt x="2232" y="588"/>
                  </a:lnTo>
                  <a:lnTo>
                    <a:pt x="2245" y="593"/>
                  </a:lnTo>
                  <a:lnTo>
                    <a:pt x="2281" y="602"/>
                  </a:lnTo>
                  <a:lnTo>
                    <a:pt x="2294" y="611"/>
                  </a:lnTo>
                  <a:lnTo>
                    <a:pt x="2308" y="624"/>
                  </a:lnTo>
                  <a:lnTo>
                    <a:pt x="2317" y="638"/>
                  </a:lnTo>
                  <a:lnTo>
                    <a:pt x="2321" y="651"/>
                  </a:lnTo>
                  <a:lnTo>
                    <a:pt x="2330" y="656"/>
                  </a:lnTo>
                  <a:lnTo>
                    <a:pt x="2335" y="660"/>
                  </a:lnTo>
                  <a:lnTo>
                    <a:pt x="2344" y="665"/>
                  </a:lnTo>
                  <a:lnTo>
                    <a:pt x="2344" y="647"/>
                  </a:lnTo>
                  <a:lnTo>
                    <a:pt x="2357" y="633"/>
                  </a:lnTo>
                  <a:lnTo>
                    <a:pt x="2366" y="629"/>
                  </a:lnTo>
                  <a:lnTo>
                    <a:pt x="2380" y="624"/>
                  </a:lnTo>
                  <a:lnTo>
                    <a:pt x="2420" y="615"/>
                  </a:lnTo>
                  <a:lnTo>
                    <a:pt x="2452" y="611"/>
                  </a:lnTo>
                  <a:lnTo>
                    <a:pt x="2497" y="611"/>
                  </a:lnTo>
                  <a:lnTo>
                    <a:pt x="2524" y="620"/>
                  </a:lnTo>
                  <a:lnTo>
                    <a:pt x="2541" y="620"/>
                  </a:lnTo>
                  <a:lnTo>
                    <a:pt x="2546" y="615"/>
                  </a:lnTo>
                  <a:lnTo>
                    <a:pt x="2546" y="579"/>
                  </a:lnTo>
                  <a:lnTo>
                    <a:pt x="2537" y="561"/>
                  </a:lnTo>
                  <a:lnTo>
                    <a:pt x="2519" y="539"/>
                  </a:lnTo>
                  <a:lnTo>
                    <a:pt x="2506" y="516"/>
                  </a:lnTo>
                  <a:lnTo>
                    <a:pt x="2506" y="499"/>
                  </a:lnTo>
                  <a:lnTo>
                    <a:pt x="2515" y="490"/>
                  </a:lnTo>
                  <a:lnTo>
                    <a:pt x="2519" y="481"/>
                  </a:lnTo>
                  <a:lnTo>
                    <a:pt x="2528" y="476"/>
                  </a:lnTo>
                  <a:lnTo>
                    <a:pt x="2532" y="476"/>
                  </a:lnTo>
                  <a:lnTo>
                    <a:pt x="2541" y="472"/>
                  </a:lnTo>
                  <a:lnTo>
                    <a:pt x="2546" y="467"/>
                  </a:lnTo>
                  <a:lnTo>
                    <a:pt x="2550" y="454"/>
                  </a:lnTo>
                  <a:lnTo>
                    <a:pt x="2559" y="436"/>
                  </a:lnTo>
                  <a:lnTo>
                    <a:pt x="2577" y="418"/>
                  </a:lnTo>
                  <a:lnTo>
                    <a:pt x="2595" y="409"/>
                  </a:lnTo>
                  <a:lnTo>
                    <a:pt x="2618" y="413"/>
                  </a:lnTo>
                  <a:lnTo>
                    <a:pt x="2654" y="436"/>
                  </a:lnTo>
                  <a:lnTo>
                    <a:pt x="2681" y="454"/>
                  </a:lnTo>
                  <a:lnTo>
                    <a:pt x="2708" y="458"/>
                  </a:lnTo>
                  <a:lnTo>
                    <a:pt x="2721" y="454"/>
                  </a:lnTo>
                  <a:lnTo>
                    <a:pt x="2730" y="454"/>
                  </a:lnTo>
                  <a:lnTo>
                    <a:pt x="2735" y="449"/>
                  </a:lnTo>
                  <a:lnTo>
                    <a:pt x="2739" y="440"/>
                  </a:lnTo>
                  <a:lnTo>
                    <a:pt x="2748" y="436"/>
                  </a:lnTo>
                  <a:lnTo>
                    <a:pt x="2757" y="436"/>
                  </a:lnTo>
                  <a:lnTo>
                    <a:pt x="2771" y="431"/>
                  </a:lnTo>
                  <a:lnTo>
                    <a:pt x="2784" y="431"/>
                  </a:lnTo>
                  <a:lnTo>
                    <a:pt x="2797" y="436"/>
                  </a:lnTo>
                  <a:lnTo>
                    <a:pt x="2806" y="440"/>
                  </a:lnTo>
                  <a:lnTo>
                    <a:pt x="2815" y="449"/>
                  </a:lnTo>
                  <a:lnTo>
                    <a:pt x="2824" y="454"/>
                  </a:lnTo>
                  <a:lnTo>
                    <a:pt x="2829" y="458"/>
                  </a:lnTo>
                  <a:lnTo>
                    <a:pt x="2838" y="458"/>
                  </a:lnTo>
                  <a:lnTo>
                    <a:pt x="2856" y="463"/>
                  </a:lnTo>
                  <a:lnTo>
                    <a:pt x="2883" y="463"/>
                  </a:lnTo>
                  <a:lnTo>
                    <a:pt x="2914" y="472"/>
                  </a:lnTo>
                  <a:lnTo>
                    <a:pt x="2937" y="481"/>
                  </a:lnTo>
                  <a:lnTo>
                    <a:pt x="2959" y="485"/>
                  </a:lnTo>
                  <a:lnTo>
                    <a:pt x="2986" y="485"/>
                  </a:lnTo>
                  <a:lnTo>
                    <a:pt x="3035" y="476"/>
                  </a:lnTo>
                  <a:lnTo>
                    <a:pt x="3098" y="467"/>
                  </a:lnTo>
                  <a:lnTo>
                    <a:pt x="3143" y="463"/>
                  </a:lnTo>
                  <a:lnTo>
                    <a:pt x="3175" y="472"/>
                  </a:lnTo>
                  <a:lnTo>
                    <a:pt x="3206" y="490"/>
                  </a:lnTo>
                  <a:lnTo>
                    <a:pt x="3269" y="521"/>
                  </a:lnTo>
                  <a:lnTo>
                    <a:pt x="3318" y="570"/>
                  </a:lnTo>
                  <a:lnTo>
                    <a:pt x="3327" y="588"/>
                  </a:lnTo>
                  <a:lnTo>
                    <a:pt x="3332" y="593"/>
                  </a:lnTo>
                  <a:lnTo>
                    <a:pt x="3336" y="593"/>
                  </a:lnTo>
                  <a:lnTo>
                    <a:pt x="3341" y="588"/>
                  </a:lnTo>
                  <a:lnTo>
                    <a:pt x="3350" y="584"/>
                  </a:lnTo>
                  <a:lnTo>
                    <a:pt x="3363" y="579"/>
                  </a:lnTo>
                  <a:lnTo>
                    <a:pt x="3372" y="575"/>
                  </a:lnTo>
                  <a:lnTo>
                    <a:pt x="3386" y="575"/>
                  </a:lnTo>
                  <a:lnTo>
                    <a:pt x="3413" y="566"/>
                  </a:lnTo>
                  <a:lnTo>
                    <a:pt x="3431" y="566"/>
                  </a:lnTo>
                  <a:lnTo>
                    <a:pt x="3440" y="570"/>
                  </a:lnTo>
                  <a:lnTo>
                    <a:pt x="3453" y="579"/>
                  </a:lnTo>
                  <a:lnTo>
                    <a:pt x="3462" y="584"/>
                  </a:lnTo>
                  <a:lnTo>
                    <a:pt x="3476" y="593"/>
                  </a:lnTo>
                  <a:lnTo>
                    <a:pt x="3489" y="593"/>
                  </a:lnTo>
                  <a:lnTo>
                    <a:pt x="3507" y="588"/>
                  </a:lnTo>
                  <a:lnTo>
                    <a:pt x="3529" y="575"/>
                  </a:lnTo>
                  <a:lnTo>
                    <a:pt x="3561" y="566"/>
                  </a:lnTo>
                  <a:lnTo>
                    <a:pt x="3597" y="557"/>
                  </a:lnTo>
                  <a:lnTo>
                    <a:pt x="3624" y="552"/>
                  </a:lnTo>
                  <a:lnTo>
                    <a:pt x="3637" y="543"/>
                  </a:lnTo>
                  <a:lnTo>
                    <a:pt x="3642" y="539"/>
                  </a:lnTo>
                  <a:lnTo>
                    <a:pt x="3642" y="530"/>
                  </a:lnTo>
                  <a:lnTo>
                    <a:pt x="3646" y="521"/>
                  </a:lnTo>
                  <a:lnTo>
                    <a:pt x="3651" y="516"/>
                  </a:lnTo>
                  <a:lnTo>
                    <a:pt x="3660" y="499"/>
                  </a:lnTo>
                  <a:lnTo>
                    <a:pt x="3678" y="499"/>
                  </a:lnTo>
                  <a:lnTo>
                    <a:pt x="3696" y="503"/>
                  </a:lnTo>
                  <a:lnTo>
                    <a:pt x="3750" y="503"/>
                  </a:lnTo>
                  <a:lnTo>
                    <a:pt x="3754" y="494"/>
                  </a:lnTo>
                  <a:lnTo>
                    <a:pt x="3763" y="490"/>
                  </a:lnTo>
                  <a:lnTo>
                    <a:pt x="3767" y="481"/>
                  </a:lnTo>
                  <a:lnTo>
                    <a:pt x="3776" y="472"/>
                  </a:lnTo>
                  <a:lnTo>
                    <a:pt x="3781" y="472"/>
                  </a:lnTo>
                  <a:lnTo>
                    <a:pt x="3785" y="481"/>
                  </a:lnTo>
                  <a:lnTo>
                    <a:pt x="3803" y="490"/>
                  </a:lnTo>
                  <a:lnTo>
                    <a:pt x="3808" y="494"/>
                  </a:lnTo>
                  <a:lnTo>
                    <a:pt x="3812" y="494"/>
                  </a:lnTo>
                  <a:lnTo>
                    <a:pt x="3808" y="490"/>
                  </a:lnTo>
                  <a:lnTo>
                    <a:pt x="3808" y="476"/>
                  </a:lnTo>
                  <a:lnTo>
                    <a:pt x="3817" y="467"/>
                  </a:lnTo>
                  <a:lnTo>
                    <a:pt x="3830" y="467"/>
                  </a:lnTo>
                  <a:lnTo>
                    <a:pt x="3848" y="472"/>
                  </a:lnTo>
                  <a:lnTo>
                    <a:pt x="3866" y="481"/>
                  </a:lnTo>
                  <a:lnTo>
                    <a:pt x="3875" y="490"/>
                  </a:lnTo>
                  <a:lnTo>
                    <a:pt x="3880" y="490"/>
                  </a:lnTo>
                  <a:lnTo>
                    <a:pt x="3884" y="485"/>
                  </a:lnTo>
                  <a:lnTo>
                    <a:pt x="3898" y="485"/>
                  </a:lnTo>
                  <a:lnTo>
                    <a:pt x="3911" y="481"/>
                  </a:lnTo>
                  <a:lnTo>
                    <a:pt x="3920" y="472"/>
                  </a:lnTo>
                  <a:lnTo>
                    <a:pt x="3929" y="467"/>
                  </a:lnTo>
                  <a:lnTo>
                    <a:pt x="3952" y="445"/>
                  </a:lnTo>
                  <a:lnTo>
                    <a:pt x="3961" y="440"/>
                  </a:lnTo>
                  <a:lnTo>
                    <a:pt x="3974" y="431"/>
                  </a:lnTo>
                  <a:lnTo>
                    <a:pt x="4037" y="368"/>
                  </a:lnTo>
                  <a:lnTo>
                    <a:pt x="4046" y="364"/>
                  </a:lnTo>
                  <a:lnTo>
                    <a:pt x="4050" y="355"/>
                  </a:lnTo>
                  <a:lnTo>
                    <a:pt x="4059" y="350"/>
                  </a:lnTo>
                  <a:lnTo>
                    <a:pt x="4082" y="350"/>
                  </a:lnTo>
                  <a:lnTo>
                    <a:pt x="4086" y="355"/>
                  </a:lnTo>
                  <a:lnTo>
                    <a:pt x="4086" y="364"/>
                  </a:lnTo>
                  <a:lnTo>
                    <a:pt x="4091" y="364"/>
                  </a:lnTo>
                  <a:lnTo>
                    <a:pt x="4095" y="368"/>
                  </a:lnTo>
                  <a:lnTo>
                    <a:pt x="4100" y="368"/>
                  </a:lnTo>
                  <a:lnTo>
                    <a:pt x="4118" y="359"/>
                  </a:lnTo>
                  <a:lnTo>
                    <a:pt x="4131" y="355"/>
                  </a:lnTo>
                  <a:lnTo>
                    <a:pt x="4145" y="346"/>
                  </a:lnTo>
                  <a:lnTo>
                    <a:pt x="4154" y="341"/>
                  </a:lnTo>
                  <a:lnTo>
                    <a:pt x="4163" y="332"/>
                  </a:lnTo>
                  <a:lnTo>
                    <a:pt x="4167" y="332"/>
                  </a:lnTo>
                  <a:lnTo>
                    <a:pt x="4172" y="328"/>
                  </a:lnTo>
                  <a:lnTo>
                    <a:pt x="4208" y="328"/>
                  </a:lnTo>
                  <a:lnTo>
                    <a:pt x="4217" y="323"/>
                  </a:lnTo>
                  <a:lnTo>
                    <a:pt x="4221" y="319"/>
                  </a:lnTo>
                  <a:lnTo>
                    <a:pt x="4221" y="314"/>
                  </a:lnTo>
                  <a:lnTo>
                    <a:pt x="4226" y="310"/>
                  </a:lnTo>
                  <a:lnTo>
                    <a:pt x="4226" y="305"/>
                  </a:lnTo>
                  <a:lnTo>
                    <a:pt x="4244" y="296"/>
                  </a:lnTo>
                  <a:lnTo>
                    <a:pt x="4261" y="292"/>
                  </a:lnTo>
                  <a:lnTo>
                    <a:pt x="4293" y="283"/>
                  </a:lnTo>
                  <a:lnTo>
                    <a:pt x="4311" y="274"/>
                  </a:lnTo>
                  <a:lnTo>
                    <a:pt x="4329" y="269"/>
                  </a:lnTo>
                  <a:lnTo>
                    <a:pt x="4356" y="260"/>
                  </a:lnTo>
                  <a:lnTo>
                    <a:pt x="4401" y="256"/>
                  </a:lnTo>
                  <a:lnTo>
                    <a:pt x="4482" y="251"/>
                  </a:lnTo>
                  <a:lnTo>
                    <a:pt x="4562" y="242"/>
                  </a:lnTo>
                  <a:lnTo>
                    <a:pt x="4634" y="233"/>
                  </a:lnTo>
                  <a:lnTo>
                    <a:pt x="4693" y="225"/>
                  </a:lnTo>
                  <a:lnTo>
                    <a:pt x="4742" y="220"/>
                  </a:lnTo>
                  <a:lnTo>
                    <a:pt x="4782" y="225"/>
                  </a:lnTo>
                  <a:lnTo>
                    <a:pt x="4814" y="242"/>
                  </a:lnTo>
                  <a:lnTo>
                    <a:pt x="4832" y="256"/>
                  </a:lnTo>
                  <a:lnTo>
                    <a:pt x="4868" y="274"/>
                  </a:lnTo>
                  <a:lnTo>
                    <a:pt x="4868" y="251"/>
                  </a:lnTo>
                  <a:lnTo>
                    <a:pt x="4872" y="238"/>
                  </a:lnTo>
                  <a:lnTo>
                    <a:pt x="4881" y="233"/>
                  </a:lnTo>
                  <a:lnTo>
                    <a:pt x="4890" y="225"/>
                  </a:lnTo>
                  <a:lnTo>
                    <a:pt x="4926" y="216"/>
                  </a:lnTo>
                  <a:lnTo>
                    <a:pt x="4958" y="220"/>
                  </a:lnTo>
                  <a:lnTo>
                    <a:pt x="4980" y="229"/>
                  </a:lnTo>
                  <a:lnTo>
                    <a:pt x="4998" y="238"/>
                  </a:lnTo>
                  <a:lnTo>
                    <a:pt x="5020" y="251"/>
                  </a:lnTo>
                  <a:lnTo>
                    <a:pt x="5088" y="251"/>
                  </a:lnTo>
                  <a:lnTo>
                    <a:pt x="5097" y="260"/>
                  </a:lnTo>
                  <a:lnTo>
                    <a:pt x="5097" y="265"/>
                  </a:lnTo>
                  <a:lnTo>
                    <a:pt x="5101" y="274"/>
                  </a:lnTo>
                  <a:lnTo>
                    <a:pt x="5106" y="278"/>
                  </a:lnTo>
                  <a:lnTo>
                    <a:pt x="5128" y="278"/>
                  </a:lnTo>
                  <a:lnTo>
                    <a:pt x="5142" y="274"/>
                  </a:lnTo>
                  <a:lnTo>
                    <a:pt x="5169" y="260"/>
                  </a:lnTo>
                  <a:lnTo>
                    <a:pt x="5200" y="247"/>
                  </a:lnTo>
                  <a:lnTo>
                    <a:pt x="5227" y="247"/>
                  </a:lnTo>
                  <a:lnTo>
                    <a:pt x="5241" y="251"/>
                  </a:lnTo>
                  <a:lnTo>
                    <a:pt x="5258" y="269"/>
                  </a:lnTo>
                  <a:lnTo>
                    <a:pt x="5272" y="274"/>
                  </a:lnTo>
                  <a:lnTo>
                    <a:pt x="5281" y="283"/>
                  </a:lnTo>
                  <a:lnTo>
                    <a:pt x="5294" y="287"/>
                  </a:lnTo>
                  <a:lnTo>
                    <a:pt x="5312" y="287"/>
                  </a:lnTo>
                  <a:lnTo>
                    <a:pt x="5312" y="283"/>
                  </a:lnTo>
                  <a:lnTo>
                    <a:pt x="5317" y="283"/>
                  </a:lnTo>
                  <a:lnTo>
                    <a:pt x="5326" y="274"/>
                  </a:lnTo>
                  <a:lnTo>
                    <a:pt x="5330" y="274"/>
                  </a:lnTo>
                  <a:lnTo>
                    <a:pt x="5339" y="269"/>
                  </a:lnTo>
                  <a:lnTo>
                    <a:pt x="5393" y="269"/>
                  </a:lnTo>
                  <a:lnTo>
                    <a:pt x="5434" y="274"/>
                  </a:lnTo>
                  <a:lnTo>
                    <a:pt x="5510" y="274"/>
                  </a:lnTo>
                  <a:lnTo>
                    <a:pt x="5564" y="301"/>
                  </a:lnTo>
                  <a:lnTo>
                    <a:pt x="5600" y="305"/>
                  </a:lnTo>
                  <a:lnTo>
                    <a:pt x="5649" y="310"/>
                  </a:lnTo>
                  <a:lnTo>
                    <a:pt x="5690" y="323"/>
                  </a:lnTo>
                  <a:lnTo>
                    <a:pt x="5712" y="332"/>
                  </a:lnTo>
                  <a:lnTo>
                    <a:pt x="5730" y="341"/>
                  </a:lnTo>
                  <a:lnTo>
                    <a:pt x="5743" y="346"/>
                  </a:lnTo>
                  <a:lnTo>
                    <a:pt x="5748" y="350"/>
                  </a:lnTo>
                  <a:lnTo>
                    <a:pt x="5752" y="350"/>
                  </a:lnTo>
                  <a:lnTo>
                    <a:pt x="5752" y="341"/>
                  </a:lnTo>
                  <a:lnTo>
                    <a:pt x="5757" y="314"/>
                  </a:lnTo>
                  <a:lnTo>
                    <a:pt x="5766" y="292"/>
                  </a:lnTo>
                  <a:lnTo>
                    <a:pt x="5784" y="278"/>
                  </a:lnTo>
                  <a:lnTo>
                    <a:pt x="5806" y="278"/>
                  </a:lnTo>
                  <a:lnTo>
                    <a:pt x="5838" y="283"/>
                  </a:lnTo>
                  <a:lnTo>
                    <a:pt x="5919" y="283"/>
                  </a:lnTo>
                  <a:lnTo>
                    <a:pt x="5986" y="274"/>
                  </a:lnTo>
                  <a:lnTo>
                    <a:pt x="6035" y="269"/>
                  </a:lnTo>
                  <a:lnTo>
                    <a:pt x="6067" y="260"/>
                  </a:lnTo>
                  <a:lnTo>
                    <a:pt x="6085" y="242"/>
                  </a:lnTo>
                  <a:lnTo>
                    <a:pt x="6112" y="220"/>
                  </a:lnTo>
                  <a:lnTo>
                    <a:pt x="6148" y="202"/>
                  </a:lnTo>
                  <a:lnTo>
                    <a:pt x="6166" y="198"/>
                  </a:lnTo>
                  <a:lnTo>
                    <a:pt x="6179" y="193"/>
                  </a:lnTo>
                  <a:lnTo>
                    <a:pt x="6188" y="189"/>
                  </a:lnTo>
                  <a:lnTo>
                    <a:pt x="6202" y="189"/>
                  </a:lnTo>
                  <a:lnTo>
                    <a:pt x="6206" y="193"/>
                  </a:lnTo>
                  <a:lnTo>
                    <a:pt x="6215" y="198"/>
                  </a:lnTo>
                  <a:lnTo>
                    <a:pt x="6229" y="198"/>
                  </a:lnTo>
                  <a:lnTo>
                    <a:pt x="6242" y="184"/>
                  </a:lnTo>
                  <a:lnTo>
                    <a:pt x="6251" y="180"/>
                  </a:lnTo>
                  <a:lnTo>
                    <a:pt x="6264" y="175"/>
                  </a:lnTo>
                  <a:lnTo>
                    <a:pt x="6408" y="175"/>
                  </a:lnTo>
                  <a:lnTo>
                    <a:pt x="6449" y="184"/>
                  </a:lnTo>
                  <a:lnTo>
                    <a:pt x="6480" y="193"/>
                  </a:lnTo>
                  <a:lnTo>
                    <a:pt x="6498" y="202"/>
                  </a:lnTo>
                  <a:lnTo>
                    <a:pt x="6511" y="202"/>
                  </a:lnTo>
                  <a:lnTo>
                    <a:pt x="6520" y="193"/>
                  </a:lnTo>
                  <a:lnTo>
                    <a:pt x="6547" y="184"/>
                  </a:lnTo>
                  <a:lnTo>
                    <a:pt x="6556" y="180"/>
                  </a:lnTo>
                  <a:lnTo>
                    <a:pt x="6570" y="175"/>
                  </a:lnTo>
                  <a:lnTo>
                    <a:pt x="6588" y="157"/>
                  </a:lnTo>
                  <a:lnTo>
                    <a:pt x="6606" y="148"/>
                  </a:lnTo>
                  <a:lnTo>
                    <a:pt x="6615" y="153"/>
                  </a:lnTo>
                  <a:lnTo>
                    <a:pt x="6651" y="166"/>
                  </a:lnTo>
                  <a:lnTo>
                    <a:pt x="6696" y="180"/>
                  </a:lnTo>
                  <a:lnTo>
                    <a:pt x="6754" y="180"/>
                  </a:lnTo>
                  <a:lnTo>
                    <a:pt x="6799" y="175"/>
                  </a:lnTo>
                  <a:lnTo>
                    <a:pt x="6853" y="166"/>
                  </a:lnTo>
                  <a:lnTo>
                    <a:pt x="6907" y="162"/>
                  </a:lnTo>
                  <a:lnTo>
                    <a:pt x="6952" y="157"/>
                  </a:lnTo>
                  <a:lnTo>
                    <a:pt x="7014" y="157"/>
                  </a:lnTo>
                  <a:lnTo>
                    <a:pt x="7095" y="148"/>
                  </a:lnTo>
                  <a:lnTo>
                    <a:pt x="7127" y="144"/>
                  </a:lnTo>
                  <a:lnTo>
                    <a:pt x="7194" y="144"/>
                  </a:lnTo>
                  <a:lnTo>
                    <a:pt x="7217" y="157"/>
                  </a:lnTo>
                  <a:lnTo>
                    <a:pt x="7239" y="175"/>
                  </a:lnTo>
                  <a:lnTo>
                    <a:pt x="7266" y="189"/>
                  </a:lnTo>
                  <a:lnTo>
                    <a:pt x="7284" y="193"/>
                  </a:lnTo>
                  <a:lnTo>
                    <a:pt x="7297" y="193"/>
                  </a:lnTo>
                  <a:lnTo>
                    <a:pt x="7315" y="189"/>
                  </a:lnTo>
                  <a:lnTo>
                    <a:pt x="7360" y="180"/>
                  </a:lnTo>
                  <a:lnTo>
                    <a:pt x="7396" y="198"/>
                  </a:lnTo>
                  <a:lnTo>
                    <a:pt x="7419" y="207"/>
                  </a:lnTo>
                  <a:lnTo>
                    <a:pt x="7464" y="207"/>
                  </a:lnTo>
                  <a:lnTo>
                    <a:pt x="7490" y="202"/>
                  </a:lnTo>
                  <a:lnTo>
                    <a:pt x="7535" y="202"/>
                  </a:lnTo>
                  <a:lnTo>
                    <a:pt x="7580" y="198"/>
                  </a:lnTo>
                  <a:lnTo>
                    <a:pt x="7621" y="198"/>
                  </a:lnTo>
                  <a:lnTo>
                    <a:pt x="7648" y="193"/>
                  </a:lnTo>
                  <a:lnTo>
                    <a:pt x="7675" y="184"/>
                  </a:lnTo>
                  <a:lnTo>
                    <a:pt x="7706" y="171"/>
                  </a:lnTo>
                  <a:lnTo>
                    <a:pt x="7742" y="157"/>
                  </a:lnTo>
                  <a:lnTo>
                    <a:pt x="7791" y="148"/>
                  </a:lnTo>
                  <a:lnTo>
                    <a:pt x="7863" y="139"/>
                  </a:lnTo>
                  <a:lnTo>
                    <a:pt x="7922" y="130"/>
                  </a:lnTo>
                  <a:lnTo>
                    <a:pt x="7971" y="117"/>
                  </a:lnTo>
                  <a:lnTo>
                    <a:pt x="7989" y="108"/>
                  </a:lnTo>
                  <a:lnTo>
                    <a:pt x="8029" y="67"/>
                  </a:lnTo>
                  <a:lnTo>
                    <a:pt x="8038" y="63"/>
                  </a:lnTo>
                  <a:lnTo>
                    <a:pt x="8043" y="58"/>
                  </a:lnTo>
                  <a:lnTo>
                    <a:pt x="8047" y="49"/>
                  </a:lnTo>
                  <a:lnTo>
                    <a:pt x="8047" y="40"/>
                  </a:lnTo>
                  <a:lnTo>
                    <a:pt x="8052" y="31"/>
                  </a:lnTo>
                  <a:lnTo>
                    <a:pt x="8052" y="22"/>
                  </a:lnTo>
                  <a:lnTo>
                    <a:pt x="8056" y="18"/>
                  </a:lnTo>
                  <a:lnTo>
                    <a:pt x="8065" y="13"/>
                  </a:lnTo>
                  <a:lnTo>
                    <a:pt x="8191" y="13"/>
                  </a:lnTo>
                  <a:lnTo>
                    <a:pt x="8209" y="22"/>
                  </a:lnTo>
                  <a:lnTo>
                    <a:pt x="8218" y="31"/>
                  </a:lnTo>
                  <a:lnTo>
                    <a:pt x="8218" y="36"/>
                  </a:lnTo>
                  <a:lnTo>
                    <a:pt x="8222" y="36"/>
                  </a:lnTo>
                  <a:lnTo>
                    <a:pt x="8222" y="27"/>
                  </a:lnTo>
                  <a:lnTo>
                    <a:pt x="8227" y="18"/>
                  </a:lnTo>
                  <a:lnTo>
                    <a:pt x="8231" y="13"/>
                  </a:lnTo>
                  <a:lnTo>
                    <a:pt x="8254" y="13"/>
                  </a:lnTo>
                  <a:lnTo>
                    <a:pt x="8281" y="9"/>
                  </a:lnTo>
                  <a:lnTo>
                    <a:pt x="8321" y="9"/>
                  </a:lnTo>
                  <a:lnTo>
                    <a:pt x="8339" y="13"/>
                  </a:lnTo>
                  <a:lnTo>
                    <a:pt x="8366" y="13"/>
                  </a:lnTo>
                  <a:lnTo>
                    <a:pt x="8402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6307713" y="7820025"/>
              <a:ext cx="1168400" cy="4378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3" y="5"/>
                </a:cxn>
                <a:cxn ang="0">
                  <a:pos x="211" y="14"/>
                </a:cxn>
                <a:cxn ang="0">
                  <a:pos x="319" y="27"/>
                </a:cxn>
                <a:cxn ang="0">
                  <a:pos x="422" y="41"/>
                </a:cxn>
                <a:cxn ang="0">
                  <a:pos x="516" y="54"/>
                </a:cxn>
                <a:cxn ang="0">
                  <a:pos x="601" y="77"/>
                </a:cxn>
                <a:cxn ang="0">
                  <a:pos x="669" y="99"/>
                </a:cxn>
                <a:cxn ang="0">
                  <a:pos x="714" y="131"/>
                </a:cxn>
                <a:cxn ang="0">
                  <a:pos x="736" y="162"/>
                </a:cxn>
                <a:cxn ang="0">
                  <a:pos x="197" y="2758"/>
                </a:cxn>
                <a:cxn ang="0">
                  <a:pos x="0" y="0"/>
                </a:cxn>
              </a:cxnLst>
              <a:rect l="0" t="0" r="r" b="b"/>
              <a:pathLst>
                <a:path w="736" h="2758">
                  <a:moveTo>
                    <a:pt x="0" y="0"/>
                  </a:moveTo>
                  <a:lnTo>
                    <a:pt x="103" y="5"/>
                  </a:lnTo>
                  <a:lnTo>
                    <a:pt x="211" y="14"/>
                  </a:lnTo>
                  <a:lnTo>
                    <a:pt x="319" y="27"/>
                  </a:lnTo>
                  <a:lnTo>
                    <a:pt x="422" y="41"/>
                  </a:lnTo>
                  <a:lnTo>
                    <a:pt x="516" y="54"/>
                  </a:lnTo>
                  <a:lnTo>
                    <a:pt x="601" y="77"/>
                  </a:lnTo>
                  <a:lnTo>
                    <a:pt x="669" y="99"/>
                  </a:lnTo>
                  <a:lnTo>
                    <a:pt x="714" y="131"/>
                  </a:lnTo>
                  <a:lnTo>
                    <a:pt x="736" y="162"/>
                  </a:lnTo>
                  <a:lnTo>
                    <a:pt x="197" y="275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7338337" y="11991974"/>
              <a:ext cx="1069974" cy="3044824"/>
            </a:xfrm>
            <a:custGeom>
              <a:avLst/>
              <a:gdLst/>
              <a:ahLst/>
              <a:cxnLst>
                <a:cxn ang="0">
                  <a:pos x="310" y="0"/>
                </a:cxn>
                <a:cxn ang="0">
                  <a:pos x="674" y="1810"/>
                </a:cxn>
                <a:cxn ang="0">
                  <a:pos x="620" y="1837"/>
                </a:cxn>
                <a:cxn ang="0">
                  <a:pos x="535" y="1860"/>
                </a:cxn>
                <a:cxn ang="0">
                  <a:pos x="436" y="1882"/>
                </a:cxn>
                <a:cxn ang="0">
                  <a:pos x="319" y="1900"/>
                </a:cxn>
                <a:cxn ang="0">
                  <a:pos x="189" y="1918"/>
                </a:cxn>
                <a:cxn ang="0">
                  <a:pos x="0" y="1918"/>
                </a:cxn>
                <a:cxn ang="0">
                  <a:pos x="310" y="0"/>
                </a:cxn>
              </a:cxnLst>
              <a:rect l="0" t="0" r="r" b="b"/>
              <a:pathLst>
                <a:path w="674" h="1918">
                  <a:moveTo>
                    <a:pt x="310" y="0"/>
                  </a:moveTo>
                  <a:lnTo>
                    <a:pt x="674" y="1810"/>
                  </a:lnTo>
                  <a:lnTo>
                    <a:pt x="620" y="1837"/>
                  </a:lnTo>
                  <a:lnTo>
                    <a:pt x="535" y="1860"/>
                  </a:lnTo>
                  <a:lnTo>
                    <a:pt x="436" y="1882"/>
                  </a:lnTo>
                  <a:lnTo>
                    <a:pt x="319" y="1900"/>
                  </a:lnTo>
                  <a:lnTo>
                    <a:pt x="189" y="1918"/>
                  </a:lnTo>
                  <a:lnTo>
                    <a:pt x="0" y="1918"/>
                  </a:lnTo>
                  <a:lnTo>
                    <a:pt x="310" y="0"/>
                  </a:lnTo>
                  <a:close/>
                </a:path>
              </a:pathLst>
            </a:custGeom>
            <a:gradFill>
              <a:gsLst>
                <a:gs pos="18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6730663" y="7813675"/>
              <a:ext cx="14800263" cy="2546350"/>
            </a:xfrm>
            <a:custGeom>
              <a:avLst/>
              <a:gdLst/>
              <a:ahLst/>
              <a:cxnLst>
                <a:cxn ang="0">
                  <a:pos x="7279" y="1159"/>
                </a:cxn>
                <a:cxn ang="0">
                  <a:pos x="4432" y="1604"/>
                </a:cxn>
                <a:cxn ang="0">
                  <a:pos x="1908" y="1307"/>
                </a:cxn>
                <a:cxn ang="0">
                  <a:pos x="229" y="817"/>
                </a:cxn>
                <a:cxn ang="0">
                  <a:pos x="71" y="346"/>
                </a:cxn>
                <a:cxn ang="0">
                  <a:pos x="175" y="422"/>
                </a:cxn>
                <a:cxn ang="0">
                  <a:pos x="233" y="382"/>
                </a:cxn>
                <a:cxn ang="0">
                  <a:pos x="363" y="404"/>
                </a:cxn>
                <a:cxn ang="0">
                  <a:pos x="453" y="427"/>
                </a:cxn>
                <a:cxn ang="0">
                  <a:pos x="565" y="445"/>
                </a:cxn>
                <a:cxn ang="0">
                  <a:pos x="723" y="611"/>
                </a:cxn>
                <a:cxn ang="0">
                  <a:pos x="803" y="602"/>
                </a:cxn>
                <a:cxn ang="0">
                  <a:pos x="898" y="588"/>
                </a:cxn>
                <a:cxn ang="0">
                  <a:pos x="1001" y="606"/>
                </a:cxn>
                <a:cxn ang="0">
                  <a:pos x="1059" y="656"/>
                </a:cxn>
                <a:cxn ang="0">
                  <a:pos x="1185" y="660"/>
                </a:cxn>
                <a:cxn ang="0">
                  <a:pos x="1428" y="687"/>
                </a:cxn>
                <a:cxn ang="0">
                  <a:pos x="1522" y="714"/>
                </a:cxn>
                <a:cxn ang="0">
                  <a:pos x="1625" y="710"/>
                </a:cxn>
                <a:cxn ang="0">
                  <a:pos x="1738" y="683"/>
                </a:cxn>
                <a:cxn ang="0">
                  <a:pos x="1747" y="629"/>
                </a:cxn>
                <a:cxn ang="0">
                  <a:pos x="1953" y="651"/>
                </a:cxn>
                <a:cxn ang="0">
                  <a:pos x="2003" y="606"/>
                </a:cxn>
                <a:cxn ang="0">
                  <a:pos x="2106" y="620"/>
                </a:cxn>
                <a:cxn ang="0">
                  <a:pos x="2191" y="606"/>
                </a:cxn>
                <a:cxn ang="0">
                  <a:pos x="2317" y="638"/>
                </a:cxn>
                <a:cxn ang="0">
                  <a:pos x="2380" y="624"/>
                </a:cxn>
                <a:cxn ang="0">
                  <a:pos x="2537" y="561"/>
                </a:cxn>
                <a:cxn ang="0">
                  <a:pos x="2541" y="472"/>
                </a:cxn>
                <a:cxn ang="0">
                  <a:pos x="2681" y="454"/>
                </a:cxn>
                <a:cxn ang="0">
                  <a:pos x="2771" y="431"/>
                </a:cxn>
                <a:cxn ang="0">
                  <a:pos x="2856" y="463"/>
                </a:cxn>
                <a:cxn ang="0">
                  <a:pos x="3143" y="463"/>
                </a:cxn>
                <a:cxn ang="0">
                  <a:pos x="3341" y="588"/>
                </a:cxn>
                <a:cxn ang="0">
                  <a:pos x="3453" y="579"/>
                </a:cxn>
                <a:cxn ang="0">
                  <a:pos x="3624" y="552"/>
                </a:cxn>
                <a:cxn ang="0">
                  <a:pos x="3696" y="503"/>
                </a:cxn>
                <a:cxn ang="0">
                  <a:pos x="3803" y="490"/>
                </a:cxn>
                <a:cxn ang="0">
                  <a:pos x="3866" y="481"/>
                </a:cxn>
                <a:cxn ang="0">
                  <a:pos x="3952" y="445"/>
                </a:cxn>
                <a:cxn ang="0">
                  <a:pos x="4086" y="355"/>
                </a:cxn>
                <a:cxn ang="0">
                  <a:pos x="4154" y="341"/>
                </a:cxn>
                <a:cxn ang="0">
                  <a:pos x="4226" y="310"/>
                </a:cxn>
                <a:cxn ang="0">
                  <a:pos x="4401" y="256"/>
                </a:cxn>
                <a:cxn ang="0">
                  <a:pos x="4832" y="256"/>
                </a:cxn>
                <a:cxn ang="0">
                  <a:pos x="4980" y="229"/>
                </a:cxn>
                <a:cxn ang="0">
                  <a:pos x="5128" y="278"/>
                </a:cxn>
                <a:cxn ang="0">
                  <a:pos x="5281" y="283"/>
                </a:cxn>
                <a:cxn ang="0">
                  <a:pos x="5393" y="269"/>
                </a:cxn>
                <a:cxn ang="0">
                  <a:pos x="5730" y="341"/>
                </a:cxn>
                <a:cxn ang="0">
                  <a:pos x="5806" y="278"/>
                </a:cxn>
                <a:cxn ang="0">
                  <a:pos x="6148" y="202"/>
                </a:cxn>
                <a:cxn ang="0">
                  <a:pos x="6242" y="184"/>
                </a:cxn>
                <a:cxn ang="0">
                  <a:pos x="6520" y="193"/>
                </a:cxn>
                <a:cxn ang="0">
                  <a:pos x="6696" y="180"/>
                </a:cxn>
                <a:cxn ang="0">
                  <a:pos x="7127" y="144"/>
                </a:cxn>
                <a:cxn ang="0">
                  <a:pos x="7360" y="180"/>
                </a:cxn>
                <a:cxn ang="0">
                  <a:pos x="7648" y="193"/>
                </a:cxn>
                <a:cxn ang="0">
                  <a:pos x="7989" y="108"/>
                </a:cxn>
                <a:cxn ang="0">
                  <a:pos x="8056" y="18"/>
                </a:cxn>
                <a:cxn ang="0">
                  <a:pos x="8227" y="18"/>
                </a:cxn>
              </a:cxnLst>
              <a:rect l="0" t="0" r="r" b="b"/>
              <a:pathLst>
                <a:path w="9323" h="1604">
                  <a:moveTo>
                    <a:pt x="8402" y="0"/>
                  </a:moveTo>
                  <a:lnTo>
                    <a:pt x="9323" y="0"/>
                  </a:lnTo>
                  <a:lnTo>
                    <a:pt x="8999" y="251"/>
                  </a:lnTo>
                  <a:lnTo>
                    <a:pt x="8667" y="481"/>
                  </a:lnTo>
                  <a:lnTo>
                    <a:pt x="8326" y="687"/>
                  </a:lnTo>
                  <a:lnTo>
                    <a:pt x="7984" y="867"/>
                  </a:lnTo>
                  <a:lnTo>
                    <a:pt x="7634" y="1024"/>
                  </a:lnTo>
                  <a:lnTo>
                    <a:pt x="7279" y="1159"/>
                  </a:lnTo>
                  <a:lnTo>
                    <a:pt x="6925" y="1276"/>
                  </a:lnTo>
                  <a:lnTo>
                    <a:pt x="6565" y="1370"/>
                  </a:lnTo>
                  <a:lnTo>
                    <a:pt x="6206" y="1446"/>
                  </a:lnTo>
                  <a:lnTo>
                    <a:pt x="5847" y="1509"/>
                  </a:lnTo>
                  <a:lnTo>
                    <a:pt x="5488" y="1554"/>
                  </a:lnTo>
                  <a:lnTo>
                    <a:pt x="5133" y="1586"/>
                  </a:lnTo>
                  <a:lnTo>
                    <a:pt x="4778" y="1604"/>
                  </a:lnTo>
                  <a:lnTo>
                    <a:pt x="4432" y="1604"/>
                  </a:lnTo>
                  <a:lnTo>
                    <a:pt x="4086" y="1599"/>
                  </a:lnTo>
                  <a:lnTo>
                    <a:pt x="3750" y="1581"/>
                  </a:lnTo>
                  <a:lnTo>
                    <a:pt x="3422" y="1550"/>
                  </a:lnTo>
                  <a:lnTo>
                    <a:pt x="3098" y="1514"/>
                  </a:lnTo>
                  <a:lnTo>
                    <a:pt x="2784" y="1469"/>
                  </a:lnTo>
                  <a:lnTo>
                    <a:pt x="2483" y="1419"/>
                  </a:lnTo>
                  <a:lnTo>
                    <a:pt x="2191" y="1365"/>
                  </a:lnTo>
                  <a:lnTo>
                    <a:pt x="1908" y="1307"/>
                  </a:lnTo>
                  <a:lnTo>
                    <a:pt x="1643" y="1244"/>
                  </a:lnTo>
                  <a:lnTo>
                    <a:pt x="1392" y="1181"/>
                  </a:lnTo>
                  <a:lnTo>
                    <a:pt x="1154" y="1118"/>
                  </a:lnTo>
                  <a:lnTo>
                    <a:pt x="934" y="1051"/>
                  </a:lnTo>
                  <a:lnTo>
                    <a:pt x="727" y="988"/>
                  </a:lnTo>
                  <a:lnTo>
                    <a:pt x="543" y="930"/>
                  </a:lnTo>
                  <a:lnTo>
                    <a:pt x="377" y="871"/>
                  </a:lnTo>
                  <a:lnTo>
                    <a:pt x="229" y="817"/>
                  </a:lnTo>
                  <a:lnTo>
                    <a:pt x="103" y="773"/>
                  </a:lnTo>
                  <a:lnTo>
                    <a:pt x="0" y="732"/>
                  </a:lnTo>
                  <a:lnTo>
                    <a:pt x="0" y="481"/>
                  </a:lnTo>
                  <a:lnTo>
                    <a:pt x="4" y="395"/>
                  </a:lnTo>
                  <a:lnTo>
                    <a:pt x="27" y="319"/>
                  </a:lnTo>
                  <a:lnTo>
                    <a:pt x="40" y="332"/>
                  </a:lnTo>
                  <a:lnTo>
                    <a:pt x="54" y="337"/>
                  </a:lnTo>
                  <a:lnTo>
                    <a:pt x="71" y="346"/>
                  </a:lnTo>
                  <a:lnTo>
                    <a:pt x="94" y="346"/>
                  </a:lnTo>
                  <a:lnTo>
                    <a:pt x="103" y="355"/>
                  </a:lnTo>
                  <a:lnTo>
                    <a:pt x="116" y="359"/>
                  </a:lnTo>
                  <a:lnTo>
                    <a:pt x="148" y="391"/>
                  </a:lnTo>
                  <a:lnTo>
                    <a:pt x="157" y="395"/>
                  </a:lnTo>
                  <a:lnTo>
                    <a:pt x="161" y="404"/>
                  </a:lnTo>
                  <a:lnTo>
                    <a:pt x="170" y="413"/>
                  </a:lnTo>
                  <a:lnTo>
                    <a:pt x="175" y="422"/>
                  </a:lnTo>
                  <a:lnTo>
                    <a:pt x="175" y="418"/>
                  </a:lnTo>
                  <a:lnTo>
                    <a:pt x="179" y="413"/>
                  </a:lnTo>
                  <a:lnTo>
                    <a:pt x="184" y="404"/>
                  </a:lnTo>
                  <a:lnTo>
                    <a:pt x="193" y="395"/>
                  </a:lnTo>
                  <a:lnTo>
                    <a:pt x="202" y="391"/>
                  </a:lnTo>
                  <a:lnTo>
                    <a:pt x="215" y="386"/>
                  </a:lnTo>
                  <a:lnTo>
                    <a:pt x="224" y="382"/>
                  </a:lnTo>
                  <a:lnTo>
                    <a:pt x="233" y="382"/>
                  </a:lnTo>
                  <a:lnTo>
                    <a:pt x="247" y="368"/>
                  </a:lnTo>
                  <a:lnTo>
                    <a:pt x="256" y="364"/>
                  </a:lnTo>
                  <a:lnTo>
                    <a:pt x="301" y="364"/>
                  </a:lnTo>
                  <a:lnTo>
                    <a:pt x="332" y="368"/>
                  </a:lnTo>
                  <a:lnTo>
                    <a:pt x="350" y="382"/>
                  </a:lnTo>
                  <a:lnTo>
                    <a:pt x="354" y="391"/>
                  </a:lnTo>
                  <a:lnTo>
                    <a:pt x="359" y="395"/>
                  </a:lnTo>
                  <a:lnTo>
                    <a:pt x="363" y="404"/>
                  </a:lnTo>
                  <a:lnTo>
                    <a:pt x="372" y="409"/>
                  </a:lnTo>
                  <a:lnTo>
                    <a:pt x="386" y="413"/>
                  </a:lnTo>
                  <a:lnTo>
                    <a:pt x="413" y="413"/>
                  </a:lnTo>
                  <a:lnTo>
                    <a:pt x="431" y="422"/>
                  </a:lnTo>
                  <a:lnTo>
                    <a:pt x="435" y="431"/>
                  </a:lnTo>
                  <a:lnTo>
                    <a:pt x="440" y="436"/>
                  </a:lnTo>
                  <a:lnTo>
                    <a:pt x="440" y="440"/>
                  </a:lnTo>
                  <a:lnTo>
                    <a:pt x="453" y="427"/>
                  </a:lnTo>
                  <a:lnTo>
                    <a:pt x="503" y="427"/>
                  </a:lnTo>
                  <a:lnTo>
                    <a:pt x="516" y="422"/>
                  </a:lnTo>
                  <a:lnTo>
                    <a:pt x="530" y="422"/>
                  </a:lnTo>
                  <a:lnTo>
                    <a:pt x="534" y="427"/>
                  </a:lnTo>
                  <a:lnTo>
                    <a:pt x="543" y="431"/>
                  </a:lnTo>
                  <a:lnTo>
                    <a:pt x="552" y="440"/>
                  </a:lnTo>
                  <a:lnTo>
                    <a:pt x="556" y="454"/>
                  </a:lnTo>
                  <a:lnTo>
                    <a:pt x="565" y="445"/>
                  </a:lnTo>
                  <a:lnTo>
                    <a:pt x="574" y="440"/>
                  </a:lnTo>
                  <a:lnTo>
                    <a:pt x="583" y="440"/>
                  </a:lnTo>
                  <a:lnTo>
                    <a:pt x="592" y="445"/>
                  </a:lnTo>
                  <a:lnTo>
                    <a:pt x="615" y="467"/>
                  </a:lnTo>
                  <a:lnTo>
                    <a:pt x="637" y="512"/>
                  </a:lnTo>
                  <a:lnTo>
                    <a:pt x="664" y="548"/>
                  </a:lnTo>
                  <a:lnTo>
                    <a:pt x="691" y="579"/>
                  </a:lnTo>
                  <a:lnTo>
                    <a:pt x="723" y="611"/>
                  </a:lnTo>
                  <a:lnTo>
                    <a:pt x="750" y="629"/>
                  </a:lnTo>
                  <a:lnTo>
                    <a:pt x="763" y="615"/>
                  </a:lnTo>
                  <a:lnTo>
                    <a:pt x="772" y="620"/>
                  </a:lnTo>
                  <a:lnTo>
                    <a:pt x="781" y="620"/>
                  </a:lnTo>
                  <a:lnTo>
                    <a:pt x="781" y="615"/>
                  </a:lnTo>
                  <a:lnTo>
                    <a:pt x="786" y="606"/>
                  </a:lnTo>
                  <a:lnTo>
                    <a:pt x="790" y="602"/>
                  </a:lnTo>
                  <a:lnTo>
                    <a:pt x="803" y="602"/>
                  </a:lnTo>
                  <a:lnTo>
                    <a:pt x="817" y="611"/>
                  </a:lnTo>
                  <a:lnTo>
                    <a:pt x="826" y="615"/>
                  </a:lnTo>
                  <a:lnTo>
                    <a:pt x="835" y="624"/>
                  </a:lnTo>
                  <a:lnTo>
                    <a:pt x="835" y="606"/>
                  </a:lnTo>
                  <a:lnTo>
                    <a:pt x="844" y="597"/>
                  </a:lnTo>
                  <a:lnTo>
                    <a:pt x="853" y="593"/>
                  </a:lnTo>
                  <a:lnTo>
                    <a:pt x="866" y="588"/>
                  </a:lnTo>
                  <a:lnTo>
                    <a:pt x="898" y="588"/>
                  </a:lnTo>
                  <a:lnTo>
                    <a:pt x="929" y="593"/>
                  </a:lnTo>
                  <a:lnTo>
                    <a:pt x="956" y="606"/>
                  </a:lnTo>
                  <a:lnTo>
                    <a:pt x="974" y="629"/>
                  </a:lnTo>
                  <a:lnTo>
                    <a:pt x="979" y="624"/>
                  </a:lnTo>
                  <a:lnTo>
                    <a:pt x="983" y="615"/>
                  </a:lnTo>
                  <a:lnTo>
                    <a:pt x="988" y="611"/>
                  </a:lnTo>
                  <a:lnTo>
                    <a:pt x="997" y="606"/>
                  </a:lnTo>
                  <a:lnTo>
                    <a:pt x="1001" y="606"/>
                  </a:lnTo>
                  <a:lnTo>
                    <a:pt x="1010" y="611"/>
                  </a:lnTo>
                  <a:lnTo>
                    <a:pt x="1019" y="620"/>
                  </a:lnTo>
                  <a:lnTo>
                    <a:pt x="1028" y="624"/>
                  </a:lnTo>
                  <a:lnTo>
                    <a:pt x="1037" y="638"/>
                  </a:lnTo>
                  <a:lnTo>
                    <a:pt x="1046" y="647"/>
                  </a:lnTo>
                  <a:lnTo>
                    <a:pt x="1055" y="651"/>
                  </a:lnTo>
                  <a:lnTo>
                    <a:pt x="1059" y="660"/>
                  </a:lnTo>
                  <a:lnTo>
                    <a:pt x="1059" y="656"/>
                  </a:lnTo>
                  <a:lnTo>
                    <a:pt x="1064" y="651"/>
                  </a:lnTo>
                  <a:lnTo>
                    <a:pt x="1082" y="642"/>
                  </a:lnTo>
                  <a:lnTo>
                    <a:pt x="1095" y="638"/>
                  </a:lnTo>
                  <a:lnTo>
                    <a:pt x="1113" y="638"/>
                  </a:lnTo>
                  <a:lnTo>
                    <a:pt x="1127" y="642"/>
                  </a:lnTo>
                  <a:lnTo>
                    <a:pt x="1145" y="647"/>
                  </a:lnTo>
                  <a:lnTo>
                    <a:pt x="1163" y="656"/>
                  </a:lnTo>
                  <a:lnTo>
                    <a:pt x="1185" y="660"/>
                  </a:lnTo>
                  <a:lnTo>
                    <a:pt x="1212" y="665"/>
                  </a:lnTo>
                  <a:lnTo>
                    <a:pt x="1248" y="656"/>
                  </a:lnTo>
                  <a:lnTo>
                    <a:pt x="1284" y="642"/>
                  </a:lnTo>
                  <a:lnTo>
                    <a:pt x="1311" y="633"/>
                  </a:lnTo>
                  <a:lnTo>
                    <a:pt x="1333" y="633"/>
                  </a:lnTo>
                  <a:lnTo>
                    <a:pt x="1356" y="642"/>
                  </a:lnTo>
                  <a:lnTo>
                    <a:pt x="1387" y="660"/>
                  </a:lnTo>
                  <a:lnTo>
                    <a:pt x="1428" y="687"/>
                  </a:lnTo>
                  <a:lnTo>
                    <a:pt x="1464" y="710"/>
                  </a:lnTo>
                  <a:lnTo>
                    <a:pt x="1482" y="719"/>
                  </a:lnTo>
                  <a:lnTo>
                    <a:pt x="1491" y="719"/>
                  </a:lnTo>
                  <a:lnTo>
                    <a:pt x="1500" y="723"/>
                  </a:lnTo>
                  <a:lnTo>
                    <a:pt x="1509" y="723"/>
                  </a:lnTo>
                  <a:lnTo>
                    <a:pt x="1513" y="719"/>
                  </a:lnTo>
                  <a:lnTo>
                    <a:pt x="1518" y="719"/>
                  </a:lnTo>
                  <a:lnTo>
                    <a:pt x="1522" y="714"/>
                  </a:lnTo>
                  <a:lnTo>
                    <a:pt x="1531" y="714"/>
                  </a:lnTo>
                  <a:lnTo>
                    <a:pt x="1540" y="710"/>
                  </a:lnTo>
                  <a:lnTo>
                    <a:pt x="1553" y="696"/>
                  </a:lnTo>
                  <a:lnTo>
                    <a:pt x="1558" y="696"/>
                  </a:lnTo>
                  <a:lnTo>
                    <a:pt x="1567" y="701"/>
                  </a:lnTo>
                  <a:lnTo>
                    <a:pt x="1571" y="705"/>
                  </a:lnTo>
                  <a:lnTo>
                    <a:pt x="1580" y="710"/>
                  </a:lnTo>
                  <a:lnTo>
                    <a:pt x="1625" y="710"/>
                  </a:lnTo>
                  <a:lnTo>
                    <a:pt x="1634" y="719"/>
                  </a:lnTo>
                  <a:lnTo>
                    <a:pt x="1639" y="719"/>
                  </a:lnTo>
                  <a:lnTo>
                    <a:pt x="1643" y="714"/>
                  </a:lnTo>
                  <a:lnTo>
                    <a:pt x="1657" y="710"/>
                  </a:lnTo>
                  <a:lnTo>
                    <a:pt x="1679" y="710"/>
                  </a:lnTo>
                  <a:lnTo>
                    <a:pt x="1702" y="687"/>
                  </a:lnTo>
                  <a:lnTo>
                    <a:pt x="1738" y="687"/>
                  </a:lnTo>
                  <a:lnTo>
                    <a:pt x="1738" y="683"/>
                  </a:lnTo>
                  <a:lnTo>
                    <a:pt x="1733" y="678"/>
                  </a:lnTo>
                  <a:lnTo>
                    <a:pt x="1733" y="665"/>
                  </a:lnTo>
                  <a:lnTo>
                    <a:pt x="1738" y="660"/>
                  </a:lnTo>
                  <a:lnTo>
                    <a:pt x="1747" y="656"/>
                  </a:lnTo>
                  <a:lnTo>
                    <a:pt x="1747" y="651"/>
                  </a:lnTo>
                  <a:lnTo>
                    <a:pt x="1742" y="642"/>
                  </a:lnTo>
                  <a:lnTo>
                    <a:pt x="1742" y="638"/>
                  </a:lnTo>
                  <a:lnTo>
                    <a:pt x="1747" y="629"/>
                  </a:lnTo>
                  <a:lnTo>
                    <a:pt x="1756" y="620"/>
                  </a:lnTo>
                  <a:lnTo>
                    <a:pt x="1769" y="615"/>
                  </a:lnTo>
                  <a:lnTo>
                    <a:pt x="1805" y="611"/>
                  </a:lnTo>
                  <a:lnTo>
                    <a:pt x="1836" y="615"/>
                  </a:lnTo>
                  <a:lnTo>
                    <a:pt x="1863" y="624"/>
                  </a:lnTo>
                  <a:lnTo>
                    <a:pt x="1886" y="642"/>
                  </a:lnTo>
                  <a:lnTo>
                    <a:pt x="1913" y="651"/>
                  </a:lnTo>
                  <a:lnTo>
                    <a:pt x="1953" y="651"/>
                  </a:lnTo>
                  <a:lnTo>
                    <a:pt x="1962" y="656"/>
                  </a:lnTo>
                  <a:lnTo>
                    <a:pt x="1971" y="656"/>
                  </a:lnTo>
                  <a:lnTo>
                    <a:pt x="1971" y="647"/>
                  </a:lnTo>
                  <a:lnTo>
                    <a:pt x="1976" y="638"/>
                  </a:lnTo>
                  <a:lnTo>
                    <a:pt x="1976" y="633"/>
                  </a:lnTo>
                  <a:lnTo>
                    <a:pt x="1985" y="615"/>
                  </a:lnTo>
                  <a:lnTo>
                    <a:pt x="1994" y="615"/>
                  </a:lnTo>
                  <a:lnTo>
                    <a:pt x="2003" y="606"/>
                  </a:lnTo>
                  <a:lnTo>
                    <a:pt x="2007" y="597"/>
                  </a:lnTo>
                  <a:lnTo>
                    <a:pt x="2007" y="584"/>
                  </a:lnTo>
                  <a:lnTo>
                    <a:pt x="2012" y="575"/>
                  </a:lnTo>
                  <a:lnTo>
                    <a:pt x="2016" y="570"/>
                  </a:lnTo>
                  <a:lnTo>
                    <a:pt x="2025" y="570"/>
                  </a:lnTo>
                  <a:lnTo>
                    <a:pt x="2052" y="584"/>
                  </a:lnTo>
                  <a:lnTo>
                    <a:pt x="2079" y="606"/>
                  </a:lnTo>
                  <a:lnTo>
                    <a:pt x="2106" y="620"/>
                  </a:lnTo>
                  <a:lnTo>
                    <a:pt x="2124" y="624"/>
                  </a:lnTo>
                  <a:lnTo>
                    <a:pt x="2151" y="642"/>
                  </a:lnTo>
                  <a:lnTo>
                    <a:pt x="2160" y="656"/>
                  </a:lnTo>
                  <a:lnTo>
                    <a:pt x="2160" y="642"/>
                  </a:lnTo>
                  <a:lnTo>
                    <a:pt x="2169" y="633"/>
                  </a:lnTo>
                  <a:lnTo>
                    <a:pt x="2187" y="624"/>
                  </a:lnTo>
                  <a:lnTo>
                    <a:pt x="2191" y="620"/>
                  </a:lnTo>
                  <a:lnTo>
                    <a:pt x="2191" y="606"/>
                  </a:lnTo>
                  <a:lnTo>
                    <a:pt x="2200" y="597"/>
                  </a:lnTo>
                  <a:lnTo>
                    <a:pt x="2214" y="588"/>
                  </a:lnTo>
                  <a:lnTo>
                    <a:pt x="2232" y="588"/>
                  </a:lnTo>
                  <a:lnTo>
                    <a:pt x="2245" y="593"/>
                  </a:lnTo>
                  <a:lnTo>
                    <a:pt x="2281" y="602"/>
                  </a:lnTo>
                  <a:lnTo>
                    <a:pt x="2294" y="611"/>
                  </a:lnTo>
                  <a:lnTo>
                    <a:pt x="2308" y="624"/>
                  </a:lnTo>
                  <a:lnTo>
                    <a:pt x="2317" y="638"/>
                  </a:lnTo>
                  <a:lnTo>
                    <a:pt x="2321" y="651"/>
                  </a:lnTo>
                  <a:lnTo>
                    <a:pt x="2330" y="656"/>
                  </a:lnTo>
                  <a:lnTo>
                    <a:pt x="2335" y="660"/>
                  </a:lnTo>
                  <a:lnTo>
                    <a:pt x="2344" y="665"/>
                  </a:lnTo>
                  <a:lnTo>
                    <a:pt x="2344" y="647"/>
                  </a:lnTo>
                  <a:lnTo>
                    <a:pt x="2357" y="633"/>
                  </a:lnTo>
                  <a:lnTo>
                    <a:pt x="2366" y="629"/>
                  </a:lnTo>
                  <a:lnTo>
                    <a:pt x="2380" y="624"/>
                  </a:lnTo>
                  <a:lnTo>
                    <a:pt x="2420" y="615"/>
                  </a:lnTo>
                  <a:lnTo>
                    <a:pt x="2452" y="611"/>
                  </a:lnTo>
                  <a:lnTo>
                    <a:pt x="2497" y="611"/>
                  </a:lnTo>
                  <a:lnTo>
                    <a:pt x="2524" y="620"/>
                  </a:lnTo>
                  <a:lnTo>
                    <a:pt x="2541" y="620"/>
                  </a:lnTo>
                  <a:lnTo>
                    <a:pt x="2546" y="615"/>
                  </a:lnTo>
                  <a:lnTo>
                    <a:pt x="2546" y="579"/>
                  </a:lnTo>
                  <a:lnTo>
                    <a:pt x="2537" y="561"/>
                  </a:lnTo>
                  <a:lnTo>
                    <a:pt x="2519" y="539"/>
                  </a:lnTo>
                  <a:lnTo>
                    <a:pt x="2506" y="516"/>
                  </a:lnTo>
                  <a:lnTo>
                    <a:pt x="2506" y="499"/>
                  </a:lnTo>
                  <a:lnTo>
                    <a:pt x="2515" y="490"/>
                  </a:lnTo>
                  <a:lnTo>
                    <a:pt x="2519" y="481"/>
                  </a:lnTo>
                  <a:lnTo>
                    <a:pt x="2528" y="476"/>
                  </a:lnTo>
                  <a:lnTo>
                    <a:pt x="2532" y="476"/>
                  </a:lnTo>
                  <a:lnTo>
                    <a:pt x="2541" y="472"/>
                  </a:lnTo>
                  <a:lnTo>
                    <a:pt x="2546" y="467"/>
                  </a:lnTo>
                  <a:lnTo>
                    <a:pt x="2550" y="454"/>
                  </a:lnTo>
                  <a:lnTo>
                    <a:pt x="2559" y="436"/>
                  </a:lnTo>
                  <a:lnTo>
                    <a:pt x="2577" y="418"/>
                  </a:lnTo>
                  <a:lnTo>
                    <a:pt x="2595" y="409"/>
                  </a:lnTo>
                  <a:lnTo>
                    <a:pt x="2618" y="413"/>
                  </a:lnTo>
                  <a:lnTo>
                    <a:pt x="2654" y="436"/>
                  </a:lnTo>
                  <a:lnTo>
                    <a:pt x="2681" y="454"/>
                  </a:lnTo>
                  <a:lnTo>
                    <a:pt x="2708" y="458"/>
                  </a:lnTo>
                  <a:lnTo>
                    <a:pt x="2721" y="454"/>
                  </a:lnTo>
                  <a:lnTo>
                    <a:pt x="2730" y="454"/>
                  </a:lnTo>
                  <a:lnTo>
                    <a:pt x="2735" y="449"/>
                  </a:lnTo>
                  <a:lnTo>
                    <a:pt x="2739" y="440"/>
                  </a:lnTo>
                  <a:lnTo>
                    <a:pt x="2748" y="436"/>
                  </a:lnTo>
                  <a:lnTo>
                    <a:pt x="2757" y="436"/>
                  </a:lnTo>
                  <a:lnTo>
                    <a:pt x="2771" y="431"/>
                  </a:lnTo>
                  <a:lnTo>
                    <a:pt x="2784" y="431"/>
                  </a:lnTo>
                  <a:lnTo>
                    <a:pt x="2797" y="436"/>
                  </a:lnTo>
                  <a:lnTo>
                    <a:pt x="2806" y="440"/>
                  </a:lnTo>
                  <a:lnTo>
                    <a:pt x="2815" y="449"/>
                  </a:lnTo>
                  <a:lnTo>
                    <a:pt x="2824" y="454"/>
                  </a:lnTo>
                  <a:lnTo>
                    <a:pt x="2829" y="458"/>
                  </a:lnTo>
                  <a:lnTo>
                    <a:pt x="2838" y="458"/>
                  </a:lnTo>
                  <a:lnTo>
                    <a:pt x="2856" y="463"/>
                  </a:lnTo>
                  <a:lnTo>
                    <a:pt x="2883" y="463"/>
                  </a:lnTo>
                  <a:lnTo>
                    <a:pt x="2914" y="472"/>
                  </a:lnTo>
                  <a:lnTo>
                    <a:pt x="2937" y="481"/>
                  </a:lnTo>
                  <a:lnTo>
                    <a:pt x="2959" y="485"/>
                  </a:lnTo>
                  <a:lnTo>
                    <a:pt x="2986" y="485"/>
                  </a:lnTo>
                  <a:lnTo>
                    <a:pt x="3035" y="476"/>
                  </a:lnTo>
                  <a:lnTo>
                    <a:pt x="3098" y="467"/>
                  </a:lnTo>
                  <a:lnTo>
                    <a:pt x="3143" y="463"/>
                  </a:lnTo>
                  <a:lnTo>
                    <a:pt x="3175" y="472"/>
                  </a:lnTo>
                  <a:lnTo>
                    <a:pt x="3206" y="490"/>
                  </a:lnTo>
                  <a:lnTo>
                    <a:pt x="3269" y="521"/>
                  </a:lnTo>
                  <a:lnTo>
                    <a:pt x="3318" y="570"/>
                  </a:lnTo>
                  <a:lnTo>
                    <a:pt x="3327" y="588"/>
                  </a:lnTo>
                  <a:lnTo>
                    <a:pt x="3332" y="593"/>
                  </a:lnTo>
                  <a:lnTo>
                    <a:pt x="3336" y="593"/>
                  </a:lnTo>
                  <a:lnTo>
                    <a:pt x="3341" y="588"/>
                  </a:lnTo>
                  <a:lnTo>
                    <a:pt x="3350" y="584"/>
                  </a:lnTo>
                  <a:lnTo>
                    <a:pt x="3363" y="579"/>
                  </a:lnTo>
                  <a:lnTo>
                    <a:pt x="3372" y="575"/>
                  </a:lnTo>
                  <a:lnTo>
                    <a:pt x="3386" y="575"/>
                  </a:lnTo>
                  <a:lnTo>
                    <a:pt x="3413" y="566"/>
                  </a:lnTo>
                  <a:lnTo>
                    <a:pt x="3431" y="566"/>
                  </a:lnTo>
                  <a:lnTo>
                    <a:pt x="3440" y="570"/>
                  </a:lnTo>
                  <a:lnTo>
                    <a:pt x="3453" y="579"/>
                  </a:lnTo>
                  <a:lnTo>
                    <a:pt x="3462" y="584"/>
                  </a:lnTo>
                  <a:lnTo>
                    <a:pt x="3476" y="593"/>
                  </a:lnTo>
                  <a:lnTo>
                    <a:pt x="3489" y="593"/>
                  </a:lnTo>
                  <a:lnTo>
                    <a:pt x="3507" y="588"/>
                  </a:lnTo>
                  <a:lnTo>
                    <a:pt x="3529" y="575"/>
                  </a:lnTo>
                  <a:lnTo>
                    <a:pt x="3561" y="566"/>
                  </a:lnTo>
                  <a:lnTo>
                    <a:pt x="3597" y="557"/>
                  </a:lnTo>
                  <a:lnTo>
                    <a:pt x="3624" y="552"/>
                  </a:lnTo>
                  <a:lnTo>
                    <a:pt x="3637" y="543"/>
                  </a:lnTo>
                  <a:lnTo>
                    <a:pt x="3642" y="539"/>
                  </a:lnTo>
                  <a:lnTo>
                    <a:pt x="3642" y="530"/>
                  </a:lnTo>
                  <a:lnTo>
                    <a:pt x="3646" y="521"/>
                  </a:lnTo>
                  <a:lnTo>
                    <a:pt x="3651" y="516"/>
                  </a:lnTo>
                  <a:lnTo>
                    <a:pt x="3660" y="499"/>
                  </a:lnTo>
                  <a:lnTo>
                    <a:pt x="3678" y="499"/>
                  </a:lnTo>
                  <a:lnTo>
                    <a:pt x="3696" y="503"/>
                  </a:lnTo>
                  <a:lnTo>
                    <a:pt x="3750" y="503"/>
                  </a:lnTo>
                  <a:lnTo>
                    <a:pt x="3754" y="494"/>
                  </a:lnTo>
                  <a:lnTo>
                    <a:pt x="3763" y="490"/>
                  </a:lnTo>
                  <a:lnTo>
                    <a:pt x="3767" y="481"/>
                  </a:lnTo>
                  <a:lnTo>
                    <a:pt x="3776" y="472"/>
                  </a:lnTo>
                  <a:lnTo>
                    <a:pt x="3781" y="472"/>
                  </a:lnTo>
                  <a:lnTo>
                    <a:pt x="3785" y="481"/>
                  </a:lnTo>
                  <a:lnTo>
                    <a:pt x="3803" y="490"/>
                  </a:lnTo>
                  <a:lnTo>
                    <a:pt x="3808" y="494"/>
                  </a:lnTo>
                  <a:lnTo>
                    <a:pt x="3812" y="494"/>
                  </a:lnTo>
                  <a:lnTo>
                    <a:pt x="3808" y="490"/>
                  </a:lnTo>
                  <a:lnTo>
                    <a:pt x="3808" y="476"/>
                  </a:lnTo>
                  <a:lnTo>
                    <a:pt x="3817" y="467"/>
                  </a:lnTo>
                  <a:lnTo>
                    <a:pt x="3830" y="467"/>
                  </a:lnTo>
                  <a:lnTo>
                    <a:pt x="3848" y="472"/>
                  </a:lnTo>
                  <a:lnTo>
                    <a:pt x="3866" y="481"/>
                  </a:lnTo>
                  <a:lnTo>
                    <a:pt x="3875" y="490"/>
                  </a:lnTo>
                  <a:lnTo>
                    <a:pt x="3880" y="490"/>
                  </a:lnTo>
                  <a:lnTo>
                    <a:pt x="3884" y="485"/>
                  </a:lnTo>
                  <a:lnTo>
                    <a:pt x="3898" y="485"/>
                  </a:lnTo>
                  <a:lnTo>
                    <a:pt x="3911" y="481"/>
                  </a:lnTo>
                  <a:lnTo>
                    <a:pt x="3920" y="472"/>
                  </a:lnTo>
                  <a:lnTo>
                    <a:pt x="3929" y="467"/>
                  </a:lnTo>
                  <a:lnTo>
                    <a:pt x="3952" y="445"/>
                  </a:lnTo>
                  <a:lnTo>
                    <a:pt x="3961" y="440"/>
                  </a:lnTo>
                  <a:lnTo>
                    <a:pt x="3974" y="431"/>
                  </a:lnTo>
                  <a:lnTo>
                    <a:pt x="4037" y="368"/>
                  </a:lnTo>
                  <a:lnTo>
                    <a:pt x="4046" y="364"/>
                  </a:lnTo>
                  <a:lnTo>
                    <a:pt x="4050" y="355"/>
                  </a:lnTo>
                  <a:lnTo>
                    <a:pt x="4059" y="350"/>
                  </a:lnTo>
                  <a:lnTo>
                    <a:pt x="4082" y="350"/>
                  </a:lnTo>
                  <a:lnTo>
                    <a:pt x="4086" y="355"/>
                  </a:lnTo>
                  <a:lnTo>
                    <a:pt x="4086" y="364"/>
                  </a:lnTo>
                  <a:lnTo>
                    <a:pt x="4091" y="364"/>
                  </a:lnTo>
                  <a:lnTo>
                    <a:pt x="4095" y="368"/>
                  </a:lnTo>
                  <a:lnTo>
                    <a:pt x="4100" y="368"/>
                  </a:lnTo>
                  <a:lnTo>
                    <a:pt x="4118" y="359"/>
                  </a:lnTo>
                  <a:lnTo>
                    <a:pt x="4131" y="355"/>
                  </a:lnTo>
                  <a:lnTo>
                    <a:pt x="4145" y="346"/>
                  </a:lnTo>
                  <a:lnTo>
                    <a:pt x="4154" y="341"/>
                  </a:lnTo>
                  <a:lnTo>
                    <a:pt x="4163" y="332"/>
                  </a:lnTo>
                  <a:lnTo>
                    <a:pt x="4167" y="332"/>
                  </a:lnTo>
                  <a:lnTo>
                    <a:pt x="4172" y="328"/>
                  </a:lnTo>
                  <a:lnTo>
                    <a:pt x="4208" y="328"/>
                  </a:lnTo>
                  <a:lnTo>
                    <a:pt x="4217" y="323"/>
                  </a:lnTo>
                  <a:lnTo>
                    <a:pt x="4221" y="319"/>
                  </a:lnTo>
                  <a:lnTo>
                    <a:pt x="4221" y="314"/>
                  </a:lnTo>
                  <a:lnTo>
                    <a:pt x="4226" y="310"/>
                  </a:lnTo>
                  <a:lnTo>
                    <a:pt x="4226" y="305"/>
                  </a:lnTo>
                  <a:lnTo>
                    <a:pt x="4244" y="296"/>
                  </a:lnTo>
                  <a:lnTo>
                    <a:pt x="4261" y="292"/>
                  </a:lnTo>
                  <a:lnTo>
                    <a:pt x="4293" y="283"/>
                  </a:lnTo>
                  <a:lnTo>
                    <a:pt x="4311" y="274"/>
                  </a:lnTo>
                  <a:lnTo>
                    <a:pt x="4329" y="269"/>
                  </a:lnTo>
                  <a:lnTo>
                    <a:pt x="4356" y="260"/>
                  </a:lnTo>
                  <a:lnTo>
                    <a:pt x="4401" y="256"/>
                  </a:lnTo>
                  <a:lnTo>
                    <a:pt x="4482" y="251"/>
                  </a:lnTo>
                  <a:lnTo>
                    <a:pt x="4562" y="242"/>
                  </a:lnTo>
                  <a:lnTo>
                    <a:pt x="4634" y="233"/>
                  </a:lnTo>
                  <a:lnTo>
                    <a:pt x="4693" y="225"/>
                  </a:lnTo>
                  <a:lnTo>
                    <a:pt x="4742" y="220"/>
                  </a:lnTo>
                  <a:lnTo>
                    <a:pt x="4782" y="225"/>
                  </a:lnTo>
                  <a:lnTo>
                    <a:pt x="4814" y="242"/>
                  </a:lnTo>
                  <a:lnTo>
                    <a:pt x="4832" y="256"/>
                  </a:lnTo>
                  <a:lnTo>
                    <a:pt x="4868" y="274"/>
                  </a:lnTo>
                  <a:lnTo>
                    <a:pt x="4868" y="251"/>
                  </a:lnTo>
                  <a:lnTo>
                    <a:pt x="4872" y="238"/>
                  </a:lnTo>
                  <a:lnTo>
                    <a:pt x="4881" y="233"/>
                  </a:lnTo>
                  <a:lnTo>
                    <a:pt x="4890" y="225"/>
                  </a:lnTo>
                  <a:lnTo>
                    <a:pt x="4926" y="216"/>
                  </a:lnTo>
                  <a:lnTo>
                    <a:pt x="4958" y="220"/>
                  </a:lnTo>
                  <a:lnTo>
                    <a:pt x="4980" y="229"/>
                  </a:lnTo>
                  <a:lnTo>
                    <a:pt x="4998" y="238"/>
                  </a:lnTo>
                  <a:lnTo>
                    <a:pt x="5020" y="251"/>
                  </a:lnTo>
                  <a:lnTo>
                    <a:pt x="5088" y="251"/>
                  </a:lnTo>
                  <a:lnTo>
                    <a:pt x="5097" y="260"/>
                  </a:lnTo>
                  <a:lnTo>
                    <a:pt x="5097" y="265"/>
                  </a:lnTo>
                  <a:lnTo>
                    <a:pt x="5101" y="274"/>
                  </a:lnTo>
                  <a:lnTo>
                    <a:pt x="5106" y="278"/>
                  </a:lnTo>
                  <a:lnTo>
                    <a:pt x="5128" y="278"/>
                  </a:lnTo>
                  <a:lnTo>
                    <a:pt x="5142" y="274"/>
                  </a:lnTo>
                  <a:lnTo>
                    <a:pt x="5169" y="260"/>
                  </a:lnTo>
                  <a:lnTo>
                    <a:pt x="5200" y="247"/>
                  </a:lnTo>
                  <a:lnTo>
                    <a:pt x="5227" y="247"/>
                  </a:lnTo>
                  <a:lnTo>
                    <a:pt x="5241" y="251"/>
                  </a:lnTo>
                  <a:lnTo>
                    <a:pt x="5258" y="269"/>
                  </a:lnTo>
                  <a:lnTo>
                    <a:pt x="5272" y="274"/>
                  </a:lnTo>
                  <a:lnTo>
                    <a:pt x="5281" y="283"/>
                  </a:lnTo>
                  <a:lnTo>
                    <a:pt x="5294" y="287"/>
                  </a:lnTo>
                  <a:lnTo>
                    <a:pt x="5312" y="287"/>
                  </a:lnTo>
                  <a:lnTo>
                    <a:pt x="5312" y="283"/>
                  </a:lnTo>
                  <a:lnTo>
                    <a:pt x="5317" y="283"/>
                  </a:lnTo>
                  <a:lnTo>
                    <a:pt x="5326" y="274"/>
                  </a:lnTo>
                  <a:lnTo>
                    <a:pt x="5330" y="274"/>
                  </a:lnTo>
                  <a:lnTo>
                    <a:pt x="5339" y="269"/>
                  </a:lnTo>
                  <a:lnTo>
                    <a:pt x="5393" y="269"/>
                  </a:lnTo>
                  <a:lnTo>
                    <a:pt x="5434" y="274"/>
                  </a:lnTo>
                  <a:lnTo>
                    <a:pt x="5510" y="274"/>
                  </a:lnTo>
                  <a:lnTo>
                    <a:pt x="5564" y="301"/>
                  </a:lnTo>
                  <a:lnTo>
                    <a:pt x="5600" y="305"/>
                  </a:lnTo>
                  <a:lnTo>
                    <a:pt x="5649" y="310"/>
                  </a:lnTo>
                  <a:lnTo>
                    <a:pt x="5690" y="323"/>
                  </a:lnTo>
                  <a:lnTo>
                    <a:pt x="5712" y="332"/>
                  </a:lnTo>
                  <a:lnTo>
                    <a:pt x="5730" y="341"/>
                  </a:lnTo>
                  <a:lnTo>
                    <a:pt x="5743" y="346"/>
                  </a:lnTo>
                  <a:lnTo>
                    <a:pt x="5748" y="350"/>
                  </a:lnTo>
                  <a:lnTo>
                    <a:pt x="5752" y="350"/>
                  </a:lnTo>
                  <a:lnTo>
                    <a:pt x="5752" y="341"/>
                  </a:lnTo>
                  <a:lnTo>
                    <a:pt x="5757" y="314"/>
                  </a:lnTo>
                  <a:lnTo>
                    <a:pt x="5766" y="292"/>
                  </a:lnTo>
                  <a:lnTo>
                    <a:pt x="5784" y="278"/>
                  </a:lnTo>
                  <a:lnTo>
                    <a:pt x="5806" y="278"/>
                  </a:lnTo>
                  <a:lnTo>
                    <a:pt x="5838" y="283"/>
                  </a:lnTo>
                  <a:lnTo>
                    <a:pt x="5919" y="283"/>
                  </a:lnTo>
                  <a:lnTo>
                    <a:pt x="5986" y="274"/>
                  </a:lnTo>
                  <a:lnTo>
                    <a:pt x="6035" y="269"/>
                  </a:lnTo>
                  <a:lnTo>
                    <a:pt x="6067" y="260"/>
                  </a:lnTo>
                  <a:lnTo>
                    <a:pt x="6085" y="242"/>
                  </a:lnTo>
                  <a:lnTo>
                    <a:pt x="6112" y="220"/>
                  </a:lnTo>
                  <a:lnTo>
                    <a:pt x="6148" y="202"/>
                  </a:lnTo>
                  <a:lnTo>
                    <a:pt x="6166" y="198"/>
                  </a:lnTo>
                  <a:lnTo>
                    <a:pt x="6179" y="193"/>
                  </a:lnTo>
                  <a:lnTo>
                    <a:pt x="6188" y="189"/>
                  </a:lnTo>
                  <a:lnTo>
                    <a:pt x="6202" y="189"/>
                  </a:lnTo>
                  <a:lnTo>
                    <a:pt x="6206" y="193"/>
                  </a:lnTo>
                  <a:lnTo>
                    <a:pt x="6215" y="198"/>
                  </a:lnTo>
                  <a:lnTo>
                    <a:pt x="6229" y="198"/>
                  </a:lnTo>
                  <a:lnTo>
                    <a:pt x="6242" y="184"/>
                  </a:lnTo>
                  <a:lnTo>
                    <a:pt x="6251" y="180"/>
                  </a:lnTo>
                  <a:lnTo>
                    <a:pt x="6264" y="175"/>
                  </a:lnTo>
                  <a:lnTo>
                    <a:pt x="6408" y="175"/>
                  </a:lnTo>
                  <a:lnTo>
                    <a:pt x="6449" y="184"/>
                  </a:lnTo>
                  <a:lnTo>
                    <a:pt x="6480" y="193"/>
                  </a:lnTo>
                  <a:lnTo>
                    <a:pt x="6498" y="202"/>
                  </a:lnTo>
                  <a:lnTo>
                    <a:pt x="6511" y="202"/>
                  </a:lnTo>
                  <a:lnTo>
                    <a:pt x="6520" y="193"/>
                  </a:lnTo>
                  <a:lnTo>
                    <a:pt x="6547" y="184"/>
                  </a:lnTo>
                  <a:lnTo>
                    <a:pt x="6556" y="180"/>
                  </a:lnTo>
                  <a:lnTo>
                    <a:pt x="6570" y="175"/>
                  </a:lnTo>
                  <a:lnTo>
                    <a:pt x="6588" y="157"/>
                  </a:lnTo>
                  <a:lnTo>
                    <a:pt x="6606" y="148"/>
                  </a:lnTo>
                  <a:lnTo>
                    <a:pt x="6615" y="153"/>
                  </a:lnTo>
                  <a:lnTo>
                    <a:pt x="6651" y="166"/>
                  </a:lnTo>
                  <a:lnTo>
                    <a:pt x="6696" y="180"/>
                  </a:lnTo>
                  <a:lnTo>
                    <a:pt x="6754" y="180"/>
                  </a:lnTo>
                  <a:lnTo>
                    <a:pt x="6799" y="175"/>
                  </a:lnTo>
                  <a:lnTo>
                    <a:pt x="6853" y="166"/>
                  </a:lnTo>
                  <a:lnTo>
                    <a:pt x="6907" y="162"/>
                  </a:lnTo>
                  <a:lnTo>
                    <a:pt x="6952" y="157"/>
                  </a:lnTo>
                  <a:lnTo>
                    <a:pt x="7014" y="157"/>
                  </a:lnTo>
                  <a:lnTo>
                    <a:pt x="7095" y="148"/>
                  </a:lnTo>
                  <a:lnTo>
                    <a:pt x="7127" y="144"/>
                  </a:lnTo>
                  <a:lnTo>
                    <a:pt x="7194" y="144"/>
                  </a:lnTo>
                  <a:lnTo>
                    <a:pt x="7217" y="157"/>
                  </a:lnTo>
                  <a:lnTo>
                    <a:pt x="7239" y="175"/>
                  </a:lnTo>
                  <a:lnTo>
                    <a:pt x="7266" y="189"/>
                  </a:lnTo>
                  <a:lnTo>
                    <a:pt x="7284" y="193"/>
                  </a:lnTo>
                  <a:lnTo>
                    <a:pt x="7297" y="193"/>
                  </a:lnTo>
                  <a:lnTo>
                    <a:pt x="7315" y="189"/>
                  </a:lnTo>
                  <a:lnTo>
                    <a:pt x="7360" y="180"/>
                  </a:lnTo>
                  <a:lnTo>
                    <a:pt x="7396" y="198"/>
                  </a:lnTo>
                  <a:lnTo>
                    <a:pt x="7419" y="207"/>
                  </a:lnTo>
                  <a:lnTo>
                    <a:pt x="7464" y="207"/>
                  </a:lnTo>
                  <a:lnTo>
                    <a:pt x="7490" y="202"/>
                  </a:lnTo>
                  <a:lnTo>
                    <a:pt x="7535" y="202"/>
                  </a:lnTo>
                  <a:lnTo>
                    <a:pt x="7580" y="198"/>
                  </a:lnTo>
                  <a:lnTo>
                    <a:pt x="7621" y="198"/>
                  </a:lnTo>
                  <a:lnTo>
                    <a:pt x="7648" y="193"/>
                  </a:lnTo>
                  <a:lnTo>
                    <a:pt x="7675" y="184"/>
                  </a:lnTo>
                  <a:lnTo>
                    <a:pt x="7706" y="171"/>
                  </a:lnTo>
                  <a:lnTo>
                    <a:pt x="7742" y="157"/>
                  </a:lnTo>
                  <a:lnTo>
                    <a:pt x="7791" y="148"/>
                  </a:lnTo>
                  <a:lnTo>
                    <a:pt x="7863" y="139"/>
                  </a:lnTo>
                  <a:lnTo>
                    <a:pt x="7922" y="130"/>
                  </a:lnTo>
                  <a:lnTo>
                    <a:pt x="7971" y="117"/>
                  </a:lnTo>
                  <a:lnTo>
                    <a:pt x="7989" y="108"/>
                  </a:lnTo>
                  <a:lnTo>
                    <a:pt x="8029" y="67"/>
                  </a:lnTo>
                  <a:lnTo>
                    <a:pt x="8038" y="63"/>
                  </a:lnTo>
                  <a:lnTo>
                    <a:pt x="8043" y="58"/>
                  </a:lnTo>
                  <a:lnTo>
                    <a:pt x="8047" y="49"/>
                  </a:lnTo>
                  <a:lnTo>
                    <a:pt x="8047" y="40"/>
                  </a:lnTo>
                  <a:lnTo>
                    <a:pt x="8052" y="31"/>
                  </a:lnTo>
                  <a:lnTo>
                    <a:pt x="8052" y="22"/>
                  </a:lnTo>
                  <a:lnTo>
                    <a:pt x="8056" y="18"/>
                  </a:lnTo>
                  <a:lnTo>
                    <a:pt x="8065" y="13"/>
                  </a:lnTo>
                  <a:lnTo>
                    <a:pt x="8191" y="13"/>
                  </a:lnTo>
                  <a:lnTo>
                    <a:pt x="8209" y="22"/>
                  </a:lnTo>
                  <a:lnTo>
                    <a:pt x="8218" y="31"/>
                  </a:lnTo>
                  <a:lnTo>
                    <a:pt x="8218" y="36"/>
                  </a:lnTo>
                  <a:lnTo>
                    <a:pt x="8222" y="36"/>
                  </a:lnTo>
                  <a:lnTo>
                    <a:pt x="8222" y="27"/>
                  </a:lnTo>
                  <a:lnTo>
                    <a:pt x="8227" y="18"/>
                  </a:lnTo>
                  <a:lnTo>
                    <a:pt x="8231" y="13"/>
                  </a:lnTo>
                  <a:lnTo>
                    <a:pt x="8254" y="13"/>
                  </a:lnTo>
                  <a:lnTo>
                    <a:pt x="8281" y="9"/>
                  </a:lnTo>
                  <a:lnTo>
                    <a:pt x="8321" y="9"/>
                  </a:lnTo>
                  <a:lnTo>
                    <a:pt x="8339" y="13"/>
                  </a:lnTo>
                  <a:lnTo>
                    <a:pt x="8366" y="13"/>
                  </a:lnTo>
                  <a:lnTo>
                    <a:pt x="8402" y="0"/>
                  </a:lnTo>
                  <a:close/>
                </a:path>
              </a:pathLst>
            </a:custGeom>
            <a:gradFill>
              <a:gsLst>
                <a:gs pos="5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6977638" y="7813676"/>
              <a:ext cx="2973388" cy="7223126"/>
            </a:xfrm>
            <a:custGeom>
              <a:avLst/>
              <a:gdLst/>
              <a:ahLst/>
              <a:cxnLst>
                <a:cxn ang="0">
                  <a:pos x="1271" y="0"/>
                </a:cxn>
                <a:cxn ang="0">
                  <a:pos x="1392" y="0"/>
                </a:cxn>
                <a:cxn ang="0">
                  <a:pos x="1504" y="13"/>
                </a:cxn>
                <a:cxn ang="0">
                  <a:pos x="1603" y="49"/>
                </a:cxn>
                <a:cxn ang="0">
                  <a:pos x="1693" y="103"/>
                </a:cxn>
                <a:cxn ang="0">
                  <a:pos x="1765" y="180"/>
                </a:cxn>
                <a:cxn ang="0">
                  <a:pos x="1823" y="269"/>
                </a:cxn>
                <a:cxn ang="0">
                  <a:pos x="1859" y="368"/>
                </a:cxn>
                <a:cxn ang="0">
                  <a:pos x="1873" y="481"/>
                </a:cxn>
                <a:cxn ang="0">
                  <a:pos x="1873" y="4070"/>
                </a:cxn>
                <a:cxn ang="0">
                  <a:pos x="1859" y="4182"/>
                </a:cxn>
                <a:cxn ang="0">
                  <a:pos x="1823" y="4281"/>
                </a:cxn>
                <a:cxn ang="0">
                  <a:pos x="1765" y="4371"/>
                </a:cxn>
                <a:cxn ang="0">
                  <a:pos x="1693" y="4442"/>
                </a:cxn>
                <a:cxn ang="0">
                  <a:pos x="1603" y="4501"/>
                </a:cxn>
                <a:cxn ang="0">
                  <a:pos x="1504" y="4537"/>
                </a:cxn>
                <a:cxn ang="0">
                  <a:pos x="1392" y="4550"/>
                </a:cxn>
                <a:cxn ang="0">
                  <a:pos x="0" y="4550"/>
                </a:cxn>
                <a:cxn ang="0">
                  <a:pos x="18" y="4362"/>
                </a:cxn>
                <a:cxn ang="0">
                  <a:pos x="49" y="4150"/>
                </a:cxn>
                <a:cxn ang="0">
                  <a:pos x="90" y="3926"/>
                </a:cxn>
                <a:cxn ang="0">
                  <a:pos x="135" y="3683"/>
                </a:cxn>
                <a:cxn ang="0">
                  <a:pos x="188" y="3427"/>
                </a:cxn>
                <a:cxn ang="0">
                  <a:pos x="251" y="3162"/>
                </a:cxn>
                <a:cxn ang="0">
                  <a:pos x="319" y="2893"/>
                </a:cxn>
                <a:cxn ang="0">
                  <a:pos x="386" y="2619"/>
                </a:cxn>
                <a:cxn ang="0">
                  <a:pos x="539" y="2062"/>
                </a:cxn>
                <a:cxn ang="0">
                  <a:pos x="615" y="1788"/>
                </a:cxn>
                <a:cxn ang="0">
                  <a:pos x="691" y="1518"/>
                </a:cxn>
                <a:cxn ang="0">
                  <a:pos x="768" y="1258"/>
                </a:cxn>
                <a:cxn ang="0">
                  <a:pos x="844" y="1006"/>
                </a:cxn>
                <a:cxn ang="0">
                  <a:pos x="916" y="768"/>
                </a:cxn>
                <a:cxn ang="0">
                  <a:pos x="983" y="548"/>
                </a:cxn>
                <a:cxn ang="0">
                  <a:pos x="1046" y="346"/>
                </a:cxn>
                <a:cxn ang="0">
                  <a:pos x="1105" y="162"/>
                </a:cxn>
                <a:cxn ang="0">
                  <a:pos x="1154" y="4"/>
                </a:cxn>
                <a:cxn ang="0">
                  <a:pos x="1271" y="0"/>
                </a:cxn>
              </a:cxnLst>
              <a:rect l="0" t="0" r="r" b="b"/>
              <a:pathLst>
                <a:path w="1873" h="4550">
                  <a:moveTo>
                    <a:pt x="1271" y="0"/>
                  </a:moveTo>
                  <a:lnTo>
                    <a:pt x="1392" y="0"/>
                  </a:lnTo>
                  <a:lnTo>
                    <a:pt x="1504" y="13"/>
                  </a:lnTo>
                  <a:lnTo>
                    <a:pt x="1603" y="49"/>
                  </a:lnTo>
                  <a:lnTo>
                    <a:pt x="1693" y="103"/>
                  </a:lnTo>
                  <a:lnTo>
                    <a:pt x="1765" y="180"/>
                  </a:lnTo>
                  <a:lnTo>
                    <a:pt x="1823" y="269"/>
                  </a:lnTo>
                  <a:lnTo>
                    <a:pt x="1859" y="368"/>
                  </a:lnTo>
                  <a:lnTo>
                    <a:pt x="1873" y="481"/>
                  </a:lnTo>
                  <a:lnTo>
                    <a:pt x="1873" y="4070"/>
                  </a:lnTo>
                  <a:lnTo>
                    <a:pt x="1859" y="4182"/>
                  </a:lnTo>
                  <a:lnTo>
                    <a:pt x="1823" y="4281"/>
                  </a:lnTo>
                  <a:lnTo>
                    <a:pt x="1765" y="4371"/>
                  </a:lnTo>
                  <a:lnTo>
                    <a:pt x="1693" y="4442"/>
                  </a:lnTo>
                  <a:lnTo>
                    <a:pt x="1603" y="4501"/>
                  </a:lnTo>
                  <a:lnTo>
                    <a:pt x="1504" y="4537"/>
                  </a:lnTo>
                  <a:lnTo>
                    <a:pt x="1392" y="4550"/>
                  </a:lnTo>
                  <a:lnTo>
                    <a:pt x="0" y="4550"/>
                  </a:lnTo>
                  <a:lnTo>
                    <a:pt x="18" y="4362"/>
                  </a:lnTo>
                  <a:lnTo>
                    <a:pt x="49" y="4150"/>
                  </a:lnTo>
                  <a:lnTo>
                    <a:pt x="90" y="3926"/>
                  </a:lnTo>
                  <a:lnTo>
                    <a:pt x="135" y="3683"/>
                  </a:lnTo>
                  <a:lnTo>
                    <a:pt x="188" y="3427"/>
                  </a:lnTo>
                  <a:lnTo>
                    <a:pt x="251" y="3162"/>
                  </a:lnTo>
                  <a:lnTo>
                    <a:pt x="319" y="2893"/>
                  </a:lnTo>
                  <a:lnTo>
                    <a:pt x="386" y="2619"/>
                  </a:lnTo>
                  <a:lnTo>
                    <a:pt x="539" y="2062"/>
                  </a:lnTo>
                  <a:lnTo>
                    <a:pt x="615" y="1788"/>
                  </a:lnTo>
                  <a:lnTo>
                    <a:pt x="691" y="1518"/>
                  </a:lnTo>
                  <a:lnTo>
                    <a:pt x="768" y="1258"/>
                  </a:lnTo>
                  <a:lnTo>
                    <a:pt x="844" y="1006"/>
                  </a:lnTo>
                  <a:lnTo>
                    <a:pt x="916" y="768"/>
                  </a:lnTo>
                  <a:lnTo>
                    <a:pt x="983" y="548"/>
                  </a:lnTo>
                  <a:lnTo>
                    <a:pt x="1046" y="346"/>
                  </a:lnTo>
                  <a:lnTo>
                    <a:pt x="1105" y="162"/>
                  </a:lnTo>
                  <a:lnTo>
                    <a:pt x="1154" y="4"/>
                  </a:lnTo>
                  <a:lnTo>
                    <a:pt x="1271" y="0"/>
                  </a:lnTo>
                  <a:close/>
                </a:path>
              </a:pathLst>
            </a:custGeom>
            <a:gradFill>
              <a:gsLst>
                <a:gs pos="69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3520063" y="13768388"/>
              <a:ext cx="2109788" cy="2317750"/>
            </a:xfrm>
            <a:custGeom>
              <a:avLst/>
              <a:gdLst/>
              <a:ahLst/>
              <a:cxnLst>
                <a:cxn ang="0">
                  <a:pos x="1329" y="0"/>
                </a:cxn>
                <a:cxn ang="0">
                  <a:pos x="471" y="1460"/>
                </a:cxn>
                <a:cxn ang="0">
                  <a:pos x="399" y="1424"/>
                </a:cxn>
                <a:cxn ang="0">
                  <a:pos x="323" y="1370"/>
                </a:cxn>
                <a:cxn ang="0">
                  <a:pos x="206" y="1226"/>
                </a:cxn>
                <a:cxn ang="0">
                  <a:pos x="99" y="1064"/>
                </a:cxn>
                <a:cxn ang="0">
                  <a:pos x="0" y="894"/>
                </a:cxn>
                <a:cxn ang="0">
                  <a:pos x="1329" y="0"/>
                </a:cxn>
              </a:cxnLst>
              <a:rect l="0" t="0" r="r" b="b"/>
              <a:pathLst>
                <a:path w="1329" h="1460">
                  <a:moveTo>
                    <a:pt x="1329" y="0"/>
                  </a:moveTo>
                  <a:lnTo>
                    <a:pt x="471" y="1460"/>
                  </a:lnTo>
                  <a:lnTo>
                    <a:pt x="399" y="1424"/>
                  </a:lnTo>
                  <a:lnTo>
                    <a:pt x="323" y="1370"/>
                  </a:lnTo>
                  <a:lnTo>
                    <a:pt x="206" y="1226"/>
                  </a:lnTo>
                  <a:lnTo>
                    <a:pt x="99" y="1064"/>
                  </a:lnTo>
                  <a:lnTo>
                    <a:pt x="0" y="894"/>
                  </a:lnTo>
                  <a:lnTo>
                    <a:pt x="1329" y="0"/>
                  </a:lnTo>
                  <a:close/>
                </a:path>
              </a:pathLst>
            </a:custGeom>
            <a:gradFill>
              <a:gsLst>
                <a:gs pos="3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Прямоугольник 121"/>
          <p:cNvSpPr/>
          <p:nvPr/>
        </p:nvSpPr>
        <p:spPr>
          <a:xfrm>
            <a:off x="2200276" y="1552562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292381" y="2645123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27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6" name="Прямоугольник 121"/>
          <p:cNvSpPr/>
          <p:nvPr/>
        </p:nvSpPr>
        <p:spPr>
          <a:xfrm>
            <a:off x="2200276" y="4295777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292381" y="5388338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38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57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1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68366" y="857232"/>
            <a:ext cx="6618334" cy="5545582"/>
            <a:chOff x="12215813" y="-10434638"/>
            <a:chExt cx="24906288" cy="20869276"/>
          </a:xfrm>
        </p:grpSpPr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2215813" y="-10434638"/>
              <a:ext cx="24906288" cy="20869276"/>
            </a:xfrm>
            <a:custGeom>
              <a:avLst/>
              <a:gdLst/>
              <a:ahLst/>
              <a:cxnLst>
                <a:cxn ang="0">
                  <a:pos x="12299" y="2439"/>
                </a:cxn>
                <a:cxn ang="0">
                  <a:pos x="15133" y="5739"/>
                </a:cxn>
                <a:cxn ang="0">
                  <a:pos x="9737" y="11625"/>
                </a:cxn>
                <a:cxn ang="0">
                  <a:pos x="5158" y="12195"/>
                </a:cxn>
                <a:cxn ang="0">
                  <a:pos x="4017" y="11368"/>
                </a:cxn>
                <a:cxn ang="0">
                  <a:pos x="3875" y="11330"/>
                </a:cxn>
                <a:cxn ang="0">
                  <a:pos x="3742" y="11297"/>
                </a:cxn>
                <a:cxn ang="0">
                  <a:pos x="3613" y="11258"/>
                </a:cxn>
                <a:cxn ang="0">
                  <a:pos x="3542" y="11230"/>
                </a:cxn>
                <a:cxn ang="0">
                  <a:pos x="3442" y="11197"/>
                </a:cxn>
                <a:cxn ang="0">
                  <a:pos x="3356" y="11154"/>
                </a:cxn>
                <a:cxn ang="0">
                  <a:pos x="3257" y="11106"/>
                </a:cxn>
                <a:cxn ang="0">
                  <a:pos x="3166" y="11064"/>
                </a:cxn>
                <a:cxn ang="0">
                  <a:pos x="3081" y="11040"/>
                </a:cxn>
                <a:cxn ang="0">
                  <a:pos x="2952" y="10954"/>
                </a:cxn>
                <a:cxn ang="0">
                  <a:pos x="2791" y="10897"/>
                </a:cxn>
                <a:cxn ang="0">
                  <a:pos x="2658" y="10835"/>
                </a:cxn>
                <a:cxn ang="0">
                  <a:pos x="2543" y="10731"/>
                </a:cxn>
                <a:cxn ang="0">
                  <a:pos x="2453" y="10674"/>
                </a:cxn>
                <a:cxn ang="0">
                  <a:pos x="2282" y="10602"/>
                </a:cxn>
                <a:cxn ang="0">
                  <a:pos x="2177" y="10526"/>
                </a:cxn>
                <a:cxn ang="0">
                  <a:pos x="2049" y="10445"/>
                </a:cxn>
                <a:cxn ang="0">
                  <a:pos x="1921" y="10403"/>
                </a:cxn>
                <a:cxn ang="0">
                  <a:pos x="1208" y="9780"/>
                </a:cxn>
                <a:cxn ang="0">
                  <a:pos x="1165" y="9728"/>
                </a:cxn>
                <a:cxn ang="0">
                  <a:pos x="1122" y="9666"/>
                </a:cxn>
                <a:cxn ang="0">
                  <a:pos x="1070" y="9599"/>
                </a:cxn>
                <a:cxn ang="0">
                  <a:pos x="1036" y="9528"/>
                </a:cxn>
                <a:cxn ang="0">
                  <a:pos x="989" y="9476"/>
                </a:cxn>
                <a:cxn ang="0">
                  <a:pos x="946" y="9423"/>
                </a:cxn>
                <a:cxn ang="0">
                  <a:pos x="903" y="9371"/>
                </a:cxn>
                <a:cxn ang="0">
                  <a:pos x="856" y="9304"/>
                </a:cxn>
                <a:cxn ang="0">
                  <a:pos x="818" y="9243"/>
                </a:cxn>
                <a:cxn ang="0">
                  <a:pos x="765" y="9167"/>
                </a:cxn>
                <a:cxn ang="0">
                  <a:pos x="708" y="9105"/>
                </a:cxn>
                <a:cxn ang="0">
                  <a:pos x="276" y="8220"/>
                </a:cxn>
                <a:cxn ang="0">
                  <a:pos x="242" y="8106"/>
                </a:cxn>
                <a:cxn ang="0">
                  <a:pos x="200" y="7983"/>
                </a:cxn>
                <a:cxn ang="0">
                  <a:pos x="157" y="7864"/>
                </a:cxn>
                <a:cxn ang="0">
                  <a:pos x="133" y="7740"/>
                </a:cxn>
                <a:cxn ang="0">
                  <a:pos x="114" y="7669"/>
                </a:cxn>
                <a:cxn ang="0">
                  <a:pos x="86" y="7526"/>
                </a:cxn>
                <a:cxn ang="0">
                  <a:pos x="38" y="7303"/>
                </a:cxn>
                <a:cxn ang="0">
                  <a:pos x="10" y="7046"/>
                </a:cxn>
                <a:cxn ang="0">
                  <a:pos x="5" y="6808"/>
                </a:cxn>
                <a:cxn ang="0">
                  <a:pos x="14" y="6561"/>
                </a:cxn>
                <a:cxn ang="0">
                  <a:pos x="10" y="6366"/>
                </a:cxn>
                <a:cxn ang="0">
                  <a:pos x="62" y="6019"/>
                </a:cxn>
                <a:cxn ang="0">
                  <a:pos x="86" y="5876"/>
                </a:cxn>
                <a:cxn ang="0">
                  <a:pos x="128" y="5620"/>
                </a:cxn>
                <a:cxn ang="0">
                  <a:pos x="166" y="5449"/>
                </a:cxn>
                <a:cxn ang="0">
                  <a:pos x="214" y="5320"/>
                </a:cxn>
                <a:cxn ang="0">
                  <a:pos x="261" y="5182"/>
                </a:cxn>
                <a:cxn ang="0">
                  <a:pos x="309" y="5063"/>
                </a:cxn>
                <a:cxn ang="0">
                  <a:pos x="371" y="4935"/>
                </a:cxn>
                <a:cxn ang="0">
                  <a:pos x="447" y="4778"/>
                </a:cxn>
                <a:cxn ang="0">
                  <a:pos x="480" y="4645"/>
                </a:cxn>
                <a:cxn ang="0">
                  <a:pos x="499" y="4536"/>
                </a:cxn>
                <a:cxn ang="0">
                  <a:pos x="2439" y="2567"/>
                </a:cxn>
                <a:cxn ang="0">
                  <a:pos x="4783" y="1892"/>
                </a:cxn>
                <a:cxn ang="0">
                  <a:pos x="7012" y="195"/>
                </a:cxn>
              </a:cxnLst>
              <a:rect l="0" t="0" r="r" b="b"/>
              <a:pathLst>
                <a:path w="15689" h="13146">
                  <a:moveTo>
                    <a:pt x="8329" y="0"/>
                  </a:moveTo>
                  <a:lnTo>
                    <a:pt x="8695" y="14"/>
                  </a:lnTo>
                  <a:lnTo>
                    <a:pt x="9057" y="57"/>
                  </a:lnTo>
                  <a:lnTo>
                    <a:pt x="9408" y="133"/>
                  </a:lnTo>
                  <a:lnTo>
                    <a:pt x="9746" y="228"/>
                  </a:lnTo>
                  <a:lnTo>
                    <a:pt x="10074" y="357"/>
                  </a:lnTo>
                  <a:lnTo>
                    <a:pt x="10388" y="504"/>
                  </a:lnTo>
                  <a:lnTo>
                    <a:pt x="10692" y="675"/>
                  </a:lnTo>
                  <a:lnTo>
                    <a:pt x="10977" y="870"/>
                  </a:lnTo>
                  <a:lnTo>
                    <a:pt x="11244" y="1089"/>
                  </a:lnTo>
                  <a:lnTo>
                    <a:pt x="11496" y="1322"/>
                  </a:lnTo>
                  <a:lnTo>
                    <a:pt x="11729" y="1578"/>
                  </a:lnTo>
                  <a:lnTo>
                    <a:pt x="11942" y="1849"/>
                  </a:lnTo>
                  <a:lnTo>
                    <a:pt x="12133" y="2135"/>
                  </a:lnTo>
                  <a:lnTo>
                    <a:pt x="12299" y="2439"/>
                  </a:lnTo>
                  <a:lnTo>
                    <a:pt x="12446" y="2758"/>
                  </a:lnTo>
                  <a:lnTo>
                    <a:pt x="12751" y="2843"/>
                  </a:lnTo>
                  <a:lnTo>
                    <a:pt x="13045" y="2948"/>
                  </a:lnTo>
                  <a:lnTo>
                    <a:pt x="13321" y="3081"/>
                  </a:lnTo>
                  <a:lnTo>
                    <a:pt x="13587" y="3238"/>
                  </a:lnTo>
                  <a:lnTo>
                    <a:pt x="13835" y="3414"/>
                  </a:lnTo>
                  <a:lnTo>
                    <a:pt x="14068" y="3609"/>
                  </a:lnTo>
                  <a:lnTo>
                    <a:pt x="14277" y="3823"/>
                  </a:lnTo>
                  <a:lnTo>
                    <a:pt x="14472" y="4056"/>
                  </a:lnTo>
                  <a:lnTo>
                    <a:pt x="14643" y="4303"/>
                  </a:lnTo>
                  <a:lnTo>
                    <a:pt x="14790" y="4569"/>
                  </a:lnTo>
                  <a:lnTo>
                    <a:pt x="14914" y="4845"/>
                  </a:lnTo>
                  <a:lnTo>
                    <a:pt x="15014" y="5135"/>
                  </a:lnTo>
                  <a:lnTo>
                    <a:pt x="15085" y="5430"/>
                  </a:lnTo>
                  <a:lnTo>
                    <a:pt x="15133" y="5739"/>
                  </a:lnTo>
                  <a:lnTo>
                    <a:pt x="15147" y="6057"/>
                  </a:lnTo>
                  <a:lnTo>
                    <a:pt x="15133" y="6357"/>
                  </a:lnTo>
                  <a:lnTo>
                    <a:pt x="15094" y="6651"/>
                  </a:lnTo>
                  <a:lnTo>
                    <a:pt x="15028" y="6937"/>
                  </a:lnTo>
                  <a:lnTo>
                    <a:pt x="14942" y="7208"/>
                  </a:lnTo>
                  <a:lnTo>
                    <a:pt x="14833" y="7474"/>
                  </a:lnTo>
                  <a:lnTo>
                    <a:pt x="14700" y="7726"/>
                  </a:lnTo>
                  <a:lnTo>
                    <a:pt x="14543" y="7964"/>
                  </a:lnTo>
                  <a:lnTo>
                    <a:pt x="14372" y="8192"/>
                  </a:lnTo>
                  <a:lnTo>
                    <a:pt x="14182" y="8401"/>
                  </a:lnTo>
                  <a:lnTo>
                    <a:pt x="13972" y="8596"/>
                  </a:lnTo>
                  <a:lnTo>
                    <a:pt x="15689" y="13146"/>
                  </a:lnTo>
                  <a:lnTo>
                    <a:pt x="10160" y="11149"/>
                  </a:lnTo>
                  <a:lnTo>
                    <a:pt x="9955" y="11396"/>
                  </a:lnTo>
                  <a:lnTo>
                    <a:pt x="9737" y="11625"/>
                  </a:lnTo>
                  <a:lnTo>
                    <a:pt x="9494" y="11839"/>
                  </a:lnTo>
                  <a:lnTo>
                    <a:pt x="9237" y="12029"/>
                  </a:lnTo>
                  <a:lnTo>
                    <a:pt x="8966" y="12195"/>
                  </a:lnTo>
                  <a:lnTo>
                    <a:pt x="8676" y="12343"/>
                  </a:lnTo>
                  <a:lnTo>
                    <a:pt x="8377" y="12466"/>
                  </a:lnTo>
                  <a:lnTo>
                    <a:pt x="8063" y="12566"/>
                  </a:lnTo>
                  <a:lnTo>
                    <a:pt x="7740" y="12637"/>
                  </a:lnTo>
                  <a:lnTo>
                    <a:pt x="7407" y="12680"/>
                  </a:lnTo>
                  <a:lnTo>
                    <a:pt x="7065" y="12694"/>
                  </a:lnTo>
                  <a:lnTo>
                    <a:pt x="6722" y="12680"/>
                  </a:lnTo>
                  <a:lnTo>
                    <a:pt x="6390" y="12637"/>
                  </a:lnTo>
                  <a:lnTo>
                    <a:pt x="6062" y="12566"/>
                  </a:lnTo>
                  <a:lnTo>
                    <a:pt x="5748" y="12466"/>
                  </a:lnTo>
                  <a:lnTo>
                    <a:pt x="5448" y="12343"/>
                  </a:lnTo>
                  <a:lnTo>
                    <a:pt x="5158" y="12195"/>
                  </a:lnTo>
                  <a:lnTo>
                    <a:pt x="4887" y="12024"/>
                  </a:lnTo>
                  <a:lnTo>
                    <a:pt x="4626" y="11834"/>
                  </a:lnTo>
                  <a:lnTo>
                    <a:pt x="4388" y="11620"/>
                  </a:lnTo>
                  <a:lnTo>
                    <a:pt x="4165" y="11392"/>
                  </a:lnTo>
                  <a:lnTo>
                    <a:pt x="4155" y="11392"/>
                  </a:lnTo>
                  <a:lnTo>
                    <a:pt x="4146" y="11387"/>
                  </a:lnTo>
                  <a:lnTo>
                    <a:pt x="4131" y="11387"/>
                  </a:lnTo>
                  <a:lnTo>
                    <a:pt x="4127" y="11382"/>
                  </a:lnTo>
                  <a:lnTo>
                    <a:pt x="4103" y="11382"/>
                  </a:lnTo>
                  <a:lnTo>
                    <a:pt x="4103" y="11377"/>
                  </a:lnTo>
                  <a:lnTo>
                    <a:pt x="4084" y="11377"/>
                  </a:lnTo>
                  <a:lnTo>
                    <a:pt x="4084" y="11373"/>
                  </a:lnTo>
                  <a:lnTo>
                    <a:pt x="4051" y="11373"/>
                  </a:lnTo>
                  <a:lnTo>
                    <a:pt x="4051" y="11368"/>
                  </a:lnTo>
                  <a:lnTo>
                    <a:pt x="4017" y="11368"/>
                  </a:lnTo>
                  <a:lnTo>
                    <a:pt x="4013" y="11363"/>
                  </a:lnTo>
                  <a:lnTo>
                    <a:pt x="3989" y="11363"/>
                  </a:lnTo>
                  <a:lnTo>
                    <a:pt x="3984" y="11358"/>
                  </a:lnTo>
                  <a:lnTo>
                    <a:pt x="3965" y="11358"/>
                  </a:lnTo>
                  <a:lnTo>
                    <a:pt x="3960" y="11354"/>
                  </a:lnTo>
                  <a:lnTo>
                    <a:pt x="3936" y="11354"/>
                  </a:lnTo>
                  <a:lnTo>
                    <a:pt x="3936" y="11349"/>
                  </a:lnTo>
                  <a:lnTo>
                    <a:pt x="3917" y="11349"/>
                  </a:lnTo>
                  <a:lnTo>
                    <a:pt x="3913" y="11344"/>
                  </a:lnTo>
                  <a:lnTo>
                    <a:pt x="3908" y="11344"/>
                  </a:lnTo>
                  <a:lnTo>
                    <a:pt x="3908" y="11339"/>
                  </a:lnTo>
                  <a:lnTo>
                    <a:pt x="3894" y="11339"/>
                  </a:lnTo>
                  <a:lnTo>
                    <a:pt x="3894" y="11335"/>
                  </a:lnTo>
                  <a:lnTo>
                    <a:pt x="3875" y="11335"/>
                  </a:lnTo>
                  <a:lnTo>
                    <a:pt x="3875" y="11330"/>
                  </a:lnTo>
                  <a:lnTo>
                    <a:pt x="3856" y="11330"/>
                  </a:lnTo>
                  <a:lnTo>
                    <a:pt x="3856" y="11325"/>
                  </a:lnTo>
                  <a:lnTo>
                    <a:pt x="3841" y="11325"/>
                  </a:lnTo>
                  <a:lnTo>
                    <a:pt x="3841" y="11320"/>
                  </a:lnTo>
                  <a:lnTo>
                    <a:pt x="3822" y="11320"/>
                  </a:lnTo>
                  <a:lnTo>
                    <a:pt x="3822" y="11316"/>
                  </a:lnTo>
                  <a:lnTo>
                    <a:pt x="3808" y="11316"/>
                  </a:lnTo>
                  <a:lnTo>
                    <a:pt x="3808" y="11311"/>
                  </a:lnTo>
                  <a:lnTo>
                    <a:pt x="3799" y="11311"/>
                  </a:lnTo>
                  <a:lnTo>
                    <a:pt x="3799" y="11306"/>
                  </a:lnTo>
                  <a:lnTo>
                    <a:pt x="3794" y="11306"/>
                  </a:lnTo>
                  <a:lnTo>
                    <a:pt x="3794" y="11301"/>
                  </a:lnTo>
                  <a:lnTo>
                    <a:pt x="3761" y="11301"/>
                  </a:lnTo>
                  <a:lnTo>
                    <a:pt x="3761" y="11297"/>
                  </a:lnTo>
                  <a:lnTo>
                    <a:pt x="3742" y="11297"/>
                  </a:lnTo>
                  <a:lnTo>
                    <a:pt x="3742" y="11292"/>
                  </a:lnTo>
                  <a:lnTo>
                    <a:pt x="3718" y="11292"/>
                  </a:lnTo>
                  <a:lnTo>
                    <a:pt x="3718" y="11287"/>
                  </a:lnTo>
                  <a:lnTo>
                    <a:pt x="3689" y="11287"/>
                  </a:lnTo>
                  <a:lnTo>
                    <a:pt x="3689" y="11282"/>
                  </a:lnTo>
                  <a:lnTo>
                    <a:pt x="3661" y="11282"/>
                  </a:lnTo>
                  <a:lnTo>
                    <a:pt x="3661" y="11278"/>
                  </a:lnTo>
                  <a:lnTo>
                    <a:pt x="3646" y="11278"/>
                  </a:lnTo>
                  <a:lnTo>
                    <a:pt x="3646" y="11273"/>
                  </a:lnTo>
                  <a:lnTo>
                    <a:pt x="3637" y="11273"/>
                  </a:lnTo>
                  <a:lnTo>
                    <a:pt x="3637" y="11268"/>
                  </a:lnTo>
                  <a:lnTo>
                    <a:pt x="3627" y="11268"/>
                  </a:lnTo>
                  <a:lnTo>
                    <a:pt x="3623" y="11263"/>
                  </a:lnTo>
                  <a:lnTo>
                    <a:pt x="3618" y="11263"/>
                  </a:lnTo>
                  <a:lnTo>
                    <a:pt x="3613" y="11258"/>
                  </a:lnTo>
                  <a:lnTo>
                    <a:pt x="3608" y="11258"/>
                  </a:lnTo>
                  <a:lnTo>
                    <a:pt x="3608" y="11254"/>
                  </a:lnTo>
                  <a:lnTo>
                    <a:pt x="3594" y="11254"/>
                  </a:lnTo>
                  <a:lnTo>
                    <a:pt x="3594" y="11249"/>
                  </a:lnTo>
                  <a:lnTo>
                    <a:pt x="3580" y="11249"/>
                  </a:lnTo>
                  <a:lnTo>
                    <a:pt x="3575" y="11244"/>
                  </a:lnTo>
                  <a:lnTo>
                    <a:pt x="3566" y="11244"/>
                  </a:lnTo>
                  <a:lnTo>
                    <a:pt x="3566" y="11239"/>
                  </a:lnTo>
                  <a:lnTo>
                    <a:pt x="3561" y="11239"/>
                  </a:lnTo>
                  <a:lnTo>
                    <a:pt x="3561" y="11235"/>
                  </a:lnTo>
                  <a:lnTo>
                    <a:pt x="3551" y="11235"/>
                  </a:lnTo>
                  <a:lnTo>
                    <a:pt x="3551" y="11239"/>
                  </a:lnTo>
                  <a:lnTo>
                    <a:pt x="3547" y="11235"/>
                  </a:lnTo>
                  <a:lnTo>
                    <a:pt x="3547" y="11225"/>
                  </a:lnTo>
                  <a:lnTo>
                    <a:pt x="3542" y="11230"/>
                  </a:lnTo>
                  <a:lnTo>
                    <a:pt x="3532" y="11230"/>
                  </a:lnTo>
                  <a:lnTo>
                    <a:pt x="3532" y="11225"/>
                  </a:lnTo>
                  <a:lnTo>
                    <a:pt x="3509" y="11225"/>
                  </a:lnTo>
                  <a:lnTo>
                    <a:pt x="3509" y="11220"/>
                  </a:lnTo>
                  <a:lnTo>
                    <a:pt x="3499" y="11220"/>
                  </a:lnTo>
                  <a:lnTo>
                    <a:pt x="3499" y="11216"/>
                  </a:lnTo>
                  <a:lnTo>
                    <a:pt x="3485" y="11216"/>
                  </a:lnTo>
                  <a:lnTo>
                    <a:pt x="3485" y="11211"/>
                  </a:lnTo>
                  <a:lnTo>
                    <a:pt x="3471" y="11211"/>
                  </a:lnTo>
                  <a:lnTo>
                    <a:pt x="3471" y="11206"/>
                  </a:lnTo>
                  <a:lnTo>
                    <a:pt x="3461" y="11206"/>
                  </a:lnTo>
                  <a:lnTo>
                    <a:pt x="3456" y="11201"/>
                  </a:lnTo>
                  <a:lnTo>
                    <a:pt x="3447" y="11201"/>
                  </a:lnTo>
                  <a:lnTo>
                    <a:pt x="3447" y="11197"/>
                  </a:lnTo>
                  <a:lnTo>
                    <a:pt x="3442" y="11197"/>
                  </a:lnTo>
                  <a:lnTo>
                    <a:pt x="3442" y="11192"/>
                  </a:lnTo>
                  <a:lnTo>
                    <a:pt x="3423" y="11192"/>
                  </a:lnTo>
                  <a:lnTo>
                    <a:pt x="3418" y="11187"/>
                  </a:lnTo>
                  <a:lnTo>
                    <a:pt x="3409" y="11182"/>
                  </a:lnTo>
                  <a:lnTo>
                    <a:pt x="3404" y="11178"/>
                  </a:lnTo>
                  <a:lnTo>
                    <a:pt x="3399" y="11178"/>
                  </a:lnTo>
                  <a:lnTo>
                    <a:pt x="3399" y="11173"/>
                  </a:lnTo>
                  <a:lnTo>
                    <a:pt x="3380" y="11173"/>
                  </a:lnTo>
                  <a:lnTo>
                    <a:pt x="3375" y="11168"/>
                  </a:lnTo>
                  <a:lnTo>
                    <a:pt x="3375" y="11163"/>
                  </a:lnTo>
                  <a:lnTo>
                    <a:pt x="3371" y="11163"/>
                  </a:lnTo>
                  <a:lnTo>
                    <a:pt x="3371" y="11159"/>
                  </a:lnTo>
                  <a:lnTo>
                    <a:pt x="3361" y="11159"/>
                  </a:lnTo>
                  <a:lnTo>
                    <a:pt x="3361" y="11154"/>
                  </a:lnTo>
                  <a:lnTo>
                    <a:pt x="3356" y="11154"/>
                  </a:lnTo>
                  <a:lnTo>
                    <a:pt x="3356" y="11149"/>
                  </a:lnTo>
                  <a:lnTo>
                    <a:pt x="3352" y="11149"/>
                  </a:lnTo>
                  <a:lnTo>
                    <a:pt x="3352" y="11144"/>
                  </a:lnTo>
                  <a:lnTo>
                    <a:pt x="3328" y="11144"/>
                  </a:lnTo>
                  <a:lnTo>
                    <a:pt x="3328" y="11140"/>
                  </a:lnTo>
                  <a:lnTo>
                    <a:pt x="3314" y="11140"/>
                  </a:lnTo>
                  <a:lnTo>
                    <a:pt x="3309" y="11135"/>
                  </a:lnTo>
                  <a:lnTo>
                    <a:pt x="3304" y="11135"/>
                  </a:lnTo>
                  <a:lnTo>
                    <a:pt x="3299" y="11130"/>
                  </a:lnTo>
                  <a:lnTo>
                    <a:pt x="3295" y="11130"/>
                  </a:lnTo>
                  <a:lnTo>
                    <a:pt x="3295" y="11125"/>
                  </a:lnTo>
                  <a:lnTo>
                    <a:pt x="3285" y="11125"/>
                  </a:lnTo>
                  <a:lnTo>
                    <a:pt x="3280" y="11121"/>
                  </a:lnTo>
                  <a:lnTo>
                    <a:pt x="3271" y="11121"/>
                  </a:lnTo>
                  <a:lnTo>
                    <a:pt x="3257" y="11106"/>
                  </a:lnTo>
                  <a:lnTo>
                    <a:pt x="3242" y="11106"/>
                  </a:lnTo>
                  <a:lnTo>
                    <a:pt x="3238" y="11102"/>
                  </a:lnTo>
                  <a:lnTo>
                    <a:pt x="3233" y="11102"/>
                  </a:lnTo>
                  <a:lnTo>
                    <a:pt x="3228" y="11097"/>
                  </a:lnTo>
                  <a:lnTo>
                    <a:pt x="3219" y="11097"/>
                  </a:lnTo>
                  <a:lnTo>
                    <a:pt x="3209" y="11087"/>
                  </a:lnTo>
                  <a:lnTo>
                    <a:pt x="3200" y="11087"/>
                  </a:lnTo>
                  <a:lnTo>
                    <a:pt x="3195" y="11083"/>
                  </a:lnTo>
                  <a:lnTo>
                    <a:pt x="3190" y="11083"/>
                  </a:lnTo>
                  <a:lnTo>
                    <a:pt x="3185" y="11078"/>
                  </a:lnTo>
                  <a:lnTo>
                    <a:pt x="3176" y="11078"/>
                  </a:lnTo>
                  <a:lnTo>
                    <a:pt x="3176" y="11073"/>
                  </a:lnTo>
                  <a:lnTo>
                    <a:pt x="3171" y="11073"/>
                  </a:lnTo>
                  <a:lnTo>
                    <a:pt x="3166" y="11068"/>
                  </a:lnTo>
                  <a:lnTo>
                    <a:pt x="3166" y="11064"/>
                  </a:lnTo>
                  <a:lnTo>
                    <a:pt x="3162" y="11064"/>
                  </a:lnTo>
                  <a:lnTo>
                    <a:pt x="3162" y="11068"/>
                  </a:lnTo>
                  <a:lnTo>
                    <a:pt x="3152" y="11068"/>
                  </a:lnTo>
                  <a:lnTo>
                    <a:pt x="3147" y="11064"/>
                  </a:lnTo>
                  <a:lnTo>
                    <a:pt x="3138" y="11064"/>
                  </a:lnTo>
                  <a:lnTo>
                    <a:pt x="3138" y="11059"/>
                  </a:lnTo>
                  <a:lnTo>
                    <a:pt x="3123" y="11059"/>
                  </a:lnTo>
                  <a:lnTo>
                    <a:pt x="3123" y="11049"/>
                  </a:lnTo>
                  <a:lnTo>
                    <a:pt x="3109" y="11049"/>
                  </a:lnTo>
                  <a:lnTo>
                    <a:pt x="3104" y="11045"/>
                  </a:lnTo>
                  <a:lnTo>
                    <a:pt x="3104" y="11040"/>
                  </a:lnTo>
                  <a:lnTo>
                    <a:pt x="3100" y="11040"/>
                  </a:lnTo>
                  <a:lnTo>
                    <a:pt x="3095" y="11045"/>
                  </a:lnTo>
                  <a:lnTo>
                    <a:pt x="3085" y="11045"/>
                  </a:lnTo>
                  <a:lnTo>
                    <a:pt x="3081" y="11040"/>
                  </a:lnTo>
                  <a:lnTo>
                    <a:pt x="3062" y="11030"/>
                  </a:lnTo>
                  <a:lnTo>
                    <a:pt x="3057" y="11030"/>
                  </a:lnTo>
                  <a:lnTo>
                    <a:pt x="3047" y="11021"/>
                  </a:lnTo>
                  <a:lnTo>
                    <a:pt x="3047" y="11007"/>
                  </a:lnTo>
                  <a:lnTo>
                    <a:pt x="3043" y="11002"/>
                  </a:lnTo>
                  <a:lnTo>
                    <a:pt x="3028" y="11002"/>
                  </a:lnTo>
                  <a:lnTo>
                    <a:pt x="3019" y="10992"/>
                  </a:lnTo>
                  <a:lnTo>
                    <a:pt x="2995" y="10992"/>
                  </a:lnTo>
                  <a:lnTo>
                    <a:pt x="2976" y="10983"/>
                  </a:lnTo>
                  <a:lnTo>
                    <a:pt x="2976" y="10964"/>
                  </a:lnTo>
                  <a:lnTo>
                    <a:pt x="2971" y="10964"/>
                  </a:lnTo>
                  <a:lnTo>
                    <a:pt x="2967" y="10959"/>
                  </a:lnTo>
                  <a:lnTo>
                    <a:pt x="2962" y="10959"/>
                  </a:lnTo>
                  <a:lnTo>
                    <a:pt x="2957" y="10954"/>
                  </a:lnTo>
                  <a:lnTo>
                    <a:pt x="2952" y="10954"/>
                  </a:lnTo>
                  <a:lnTo>
                    <a:pt x="2948" y="10949"/>
                  </a:lnTo>
                  <a:lnTo>
                    <a:pt x="2948" y="10921"/>
                  </a:lnTo>
                  <a:lnTo>
                    <a:pt x="2943" y="10921"/>
                  </a:lnTo>
                  <a:lnTo>
                    <a:pt x="2943" y="10926"/>
                  </a:lnTo>
                  <a:lnTo>
                    <a:pt x="2900" y="10926"/>
                  </a:lnTo>
                  <a:lnTo>
                    <a:pt x="2891" y="10935"/>
                  </a:lnTo>
                  <a:lnTo>
                    <a:pt x="2876" y="10935"/>
                  </a:lnTo>
                  <a:lnTo>
                    <a:pt x="2867" y="10926"/>
                  </a:lnTo>
                  <a:lnTo>
                    <a:pt x="2843" y="10926"/>
                  </a:lnTo>
                  <a:lnTo>
                    <a:pt x="2829" y="10921"/>
                  </a:lnTo>
                  <a:lnTo>
                    <a:pt x="2819" y="10911"/>
                  </a:lnTo>
                  <a:lnTo>
                    <a:pt x="2819" y="10907"/>
                  </a:lnTo>
                  <a:lnTo>
                    <a:pt x="2800" y="10907"/>
                  </a:lnTo>
                  <a:lnTo>
                    <a:pt x="2800" y="10902"/>
                  </a:lnTo>
                  <a:lnTo>
                    <a:pt x="2791" y="10897"/>
                  </a:lnTo>
                  <a:lnTo>
                    <a:pt x="2781" y="10888"/>
                  </a:lnTo>
                  <a:lnTo>
                    <a:pt x="2772" y="10888"/>
                  </a:lnTo>
                  <a:lnTo>
                    <a:pt x="2757" y="10873"/>
                  </a:lnTo>
                  <a:lnTo>
                    <a:pt x="2753" y="10873"/>
                  </a:lnTo>
                  <a:lnTo>
                    <a:pt x="2743" y="10864"/>
                  </a:lnTo>
                  <a:lnTo>
                    <a:pt x="2734" y="10864"/>
                  </a:lnTo>
                  <a:lnTo>
                    <a:pt x="2729" y="10859"/>
                  </a:lnTo>
                  <a:lnTo>
                    <a:pt x="2724" y="10859"/>
                  </a:lnTo>
                  <a:lnTo>
                    <a:pt x="2715" y="10854"/>
                  </a:lnTo>
                  <a:lnTo>
                    <a:pt x="2715" y="10850"/>
                  </a:lnTo>
                  <a:lnTo>
                    <a:pt x="2696" y="10850"/>
                  </a:lnTo>
                  <a:lnTo>
                    <a:pt x="2677" y="10831"/>
                  </a:lnTo>
                  <a:lnTo>
                    <a:pt x="2672" y="10831"/>
                  </a:lnTo>
                  <a:lnTo>
                    <a:pt x="2667" y="10835"/>
                  </a:lnTo>
                  <a:lnTo>
                    <a:pt x="2658" y="10835"/>
                  </a:lnTo>
                  <a:lnTo>
                    <a:pt x="2629" y="10807"/>
                  </a:lnTo>
                  <a:lnTo>
                    <a:pt x="2624" y="10797"/>
                  </a:lnTo>
                  <a:lnTo>
                    <a:pt x="2620" y="10793"/>
                  </a:lnTo>
                  <a:lnTo>
                    <a:pt x="2605" y="10793"/>
                  </a:lnTo>
                  <a:lnTo>
                    <a:pt x="2601" y="10788"/>
                  </a:lnTo>
                  <a:lnTo>
                    <a:pt x="2591" y="10783"/>
                  </a:lnTo>
                  <a:lnTo>
                    <a:pt x="2577" y="10783"/>
                  </a:lnTo>
                  <a:lnTo>
                    <a:pt x="2572" y="10778"/>
                  </a:lnTo>
                  <a:lnTo>
                    <a:pt x="2572" y="10774"/>
                  </a:lnTo>
                  <a:lnTo>
                    <a:pt x="2567" y="10769"/>
                  </a:lnTo>
                  <a:lnTo>
                    <a:pt x="2562" y="10759"/>
                  </a:lnTo>
                  <a:lnTo>
                    <a:pt x="2553" y="10745"/>
                  </a:lnTo>
                  <a:lnTo>
                    <a:pt x="2548" y="10736"/>
                  </a:lnTo>
                  <a:lnTo>
                    <a:pt x="2548" y="10731"/>
                  </a:lnTo>
                  <a:lnTo>
                    <a:pt x="2543" y="10731"/>
                  </a:lnTo>
                  <a:lnTo>
                    <a:pt x="2543" y="10736"/>
                  </a:lnTo>
                  <a:lnTo>
                    <a:pt x="2539" y="10740"/>
                  </a:lnTo>
                  <a:lnTo>
                    <a:pt x="2529" y="10740"/>
                  </a:lnTo>
                  <a:lnTo>
                    <a:pt x="2520" y="10736"/>
                  </a:lnTo>
                  <a:lnTo>
                    <a:pt x="2510" y="10726"/>
                  </a:lnTo>
                  <a:lnTo>
                    <a:pt x="2510" y="10716"/>
                  </a:lnTo>
                  <a:lnTo>
                    <a:pt x="2505" y="10707"/>
                  </a:lnTo>
                  <a:lnTo>
                    <a:pt x="2496" y="10702"/>
                  </a:lnTo>
                  <a:lnTo>
                    <a:pt x="2491" y="10702"/>
                  </a:lnTo>
                  <a:lnTo>
                    <a:pt x="2482" y="10697"/>
                  </a:lnTo>
                  <a:lnTo>
                    <a:pt x="2477" y="10693"/>
                  </a:lnTo>
                  <a:lnTo>
                    <a:pt x="2467" y="10688"/>
                  </a:lnTo>
                  <a:lnTo>
                    <a:pt x="2463" y="10683"/>
                  </a:lnTo>
                  <a:lnTo>
                    <a:pt x="2463" y="10674"/>
                  </a:lnTo>
                  <a:lnTo>
                    <a:pt x="2453" y="10674"/>
                  </a:lnTo>
                  <a:lnTo>
                    <a:pt x="2448" y="10669"/>
                  </a:lnTo>
                  <a:lnTo>
                    <a:pt x="2420" y="10655"/>
                  </a:lnTo>
                  <a:lnTo>
                    <a:pt x="2420" y="10640"/>
                  </a:lnTo>
                  <a:lnTo>
                    <a:pt x="2415" y="10636"/>
                  </a:lnTo>
                  <a:lnTo>
                    <a:pt x="2415" y="10640"/>
                  </a:lnTo>
                  <a:lnTo>
                    <a:pt x="2410" y="10645"/>
                  </a:lnTo>
                  <a:lnTo>
                    <a:pt x="2387" y="10645"/>
                  </a:lnTo>
                  <a:lnTo>
                    <a:pt x="2377" y="10640"/>
                  </a:lnTo>
                  <a:lnTo>
                    <a:pt x="2368" y="10631"/>
                  </a:lnTo>
                  <a:lnTo>
                    <a:pt x="2330" y="10631"/>
                  </a:lnTo>
                  <a:lnTo>
                    <a:pt x="2320" y="10626"/>
                  </a:lnTo>
                  <a:lnTo>
                    <a:pt x="2315" y="10626"/>
                  </a:lnTo>
                  <a:lnTo>
                    <a:pt x="2306" y="10621"/>
                  </a:lnTo>
                  <a:lnTo>
                    <a:pt x="2296" y="10602"/>
                  </a:lnTo>
                  <a:lnTo>
                    <a:pt x="2282" y="10602"/>
                  </a:lnTo>
                  <a:lnTo>
                    <a:pt x="2268" y="10588"/>
                  </a:lnTo>
                  <a:lnTo>
                    <a:pt x="2258" y="10588"/>
                  </a:lnTo>
                  <a:lnTo>
                    <a:pt x="2253" y="10583"/>
                  </a:lnTo>
                  <a:lnTo>
                    <a:pt x="2253" y="10574"/>
                  </a:lnTo>
                  <a:lnTo>
                    <a:pt x="2249" y="10569"/>
                  </a:lnTo>
                  <a:lnTo>
                    <a:pt x="2225" y="10569"/>
                  </a:lnTo>
                  <a:lnTo>
                    <a:pt x="2215" y="10564"/>
                  </a:lnTo>
                  <a:lnTo>
                    <a:pt x="2206" y="10555"/>
                  </a:lnTo>
                  <a:lnTo>
                    <a:pt x="2201" y="10555"/>
                  </a:lnTo>
                  <a:lnTo>
                    <a:pt x="2196" y="10550"/>
                  </a:lnTo>
                  <a:lnTo>
                    <a:pt x="2196" y="10545"/>
                  </a:lnTo>
                  <a:lnTo>
                    <a:pt x="2192" y="10541"/>
                  </a:lnTo>
                  <a:lnTo>
                    <a:pt x="2187" y="10541"/>
                  </a:lnTo>
                  <a:lnTo>
                    <a:pt x="2182" y="10536"/>
                  </a:lnTo>
                  <a:lnTo>
                    <a:pt x="2177" y="10526"/>
                  </a:lnTo>
                  <a:lnTo>
                    <a:pt x="2177" y="10522"/>
                  </a:lnTo>
                  <a:lnTo>
                    <a:pt x="2149" y="10522"/>
                  </a:lnTo>
                  <a:lnTo>
                    <a:pt x="2139" y="10517"/>
                  </a:lnTo>
                  <a:lnTo>
                    <a:pt x="2135" y="10517"/>
                  </a:lnTo>
                  <a:lnTo>
                    <a:pt x="2135" y="10512"/>
                  </a:lnTo>
                  <a:lnTo>
                    <a:pt x="2130" y="10503"/>
                  </a:lnTo>
                  <a:lnTo>
                    <a:pt x="2125" y="10488"/>
                  </a:lnTo>
                  <a:lnTo>
                    <a:pt x="2116" y="10488"/>
                  </a:lnTo>
                  <a:lnTo>
                    <a:pt x="2106" y="10484"/>
                  </a:lnTo>
                  <a:lnTo>
                    <a:pt x="2097" y="10484"/>
                  </a:lnTo>
                  <a:lnTo>
                    <a:pt x="2087" y="10479"/>
                  </a:lnTo>
                  <a:lnTo>
                    <a:pt x="2082" y="10479"/>
                  </a:lnTo>
                  <a:lnTo>
                    <a:pt x="2068" y="10469"/>
                  </a:lnTo>
                  <a:lnTo>
                    <a:pt x="2054" y="10455"/>
                  </a:lnTo>
                  <a:lnTo>
                    <a:pt x="2049" y="10445"/>
                  </a:lnTo>
                  <a:lnTo>
                    <a:pt x="2040" y="10445"/>
                  </a:lnTo>
                  <a:lnTo>
                    <a:pt x="2035" y="10441"/>
                  </a:lnTo>
                  <a:lnTo>
                    <a:pt x="2030" y="10441"/>
                  </a:lnTo>
                  <a:lnTo>
                    <a:pt x="2016" y="10426"/>
                  </a:lnTo>
                  <a:lnTo>
                    <a:pt x="2016" y="10422"/>
                  </a:lnTo>
                  <a:lnTo>
                    <a:pt x="2011" y="10417"/>
                  </a:lnTo>
                  <a:lnTo>
                    <a:pt x="2011" y="10412"/>
                  </a:lnTo>
                  <a:lnTo>
                    <a:pt x="2006" y="10412"/>
                  </a:lnTo>
                  <a:lnTo>
                    <a:pt x="1997" y="10422"/>
                  </a:lnTo>
                  <a:lnTo>
                    <a:pt x="1987" y="10426"/>
                  </a:lnTo>
                  <a:lnTo>
                    <a:pt x="1978" y="10426"/>
                  </a:lnTo>
                  <a:lnTo>
                    <a:pt x="1968" y="10417"/>
                  </a:lnTo>
                  <a:lnTo>
                    <a:pt x="1944" y="10417"/>
                  </a:lnTo>
                  <a:lnTo>
                    <a:pt x="1925" y="10407"/>
                  </a:lnTo>
                  <a:lnTo>
                    <a:pt x="1921" y="10403"/>
                  </a:lnTo>
                  <a:lnTo>
                    <a:pt x="1911" y="10398"/>
                  </a:lnTo>
                  <a:lnTo>
                    <a:pt x="1883" y="10374"/>
                  </a:lnTo>
                  <a:lnTo>
                    <a:pt x="1840" y="10336"/>
                  </a:lnTo>
                  <a:lnTo>
                    <a:pt x="1788" y="10293"/>
                  </a:lnTo>
                  <a:lnTo>
                    <a:pt x="1726" y="10236"/>
                  </a:lnTo>
                  <a:lnTo>
                    <a:pt x="1659" y="10179"/>
                  </a:lnTo>
                  <a:lnTo>
                    <a:pt x="1588" y="10117"/>
                  </a:lnTo>
                  <a:lnTo>
                    <a:pt x="1521" y="10056"/>
                  </a:lnTo>
                  <a:lnTo>
                    <a:pt x="1450" y="9994"/>
                  </a:lnTo>
                  <a:lnTo>
                    <a:pt x="1388" y="9937"/>
                  </a:lnTo>
                  <a:lnTo>
                    <a:pt x="1331" y="9889"/>
                  </a:lnTo>
                  <a:lnTo>
                    <a:pt x="1279" y="9842"/>
                  </a:lnTo>
                  <a:lnTo>
                    <a:pt x="1241" y="9808"/>
                  </a:lnTo>
                  <a:lnTo>
                    <a:pt x="1217" y="9789"/>
                  </a:lnTo>
                  <a:lnTo>
                    <a:pt x="1208" y="9780"/>
                  </a:lnTo>
                  <a:lnTo>
                    <a:pt x="1208" y="9775"/>
                  </a:lnTo>
                  <a:lnTo>
                    <a:pt x="1203" y="9775"/>
                  </a:lnTo>
                  <a:lnTo>
                    <a:pt x="1203" y="9770"/>
                  </a:lnTo>
                  <a:lnTo>
                    <a:pt x="1198" y="9770"/>
                  </a:lnTo>
                  <a:lnTo>
                    <a:pt x="1198" y="9766"/>
                  </a:lnTo>
                  <a:lnTo>
                    <a:pt x="1193" y="9766"/>
                  </a:lnTo>
                  <a:lnTo>
                    <a:pt x="1193" y="9761"/>
                  </a:lnTo>
                  <a:lnTo>
                    <a:pt x="1189" y="9756"/>
                  </a:lnTo>
                  <a:lnTo>
                    <a:pt x="1184" y="9756"/>
                  </a:lnTo>
                  <a:lnTo>
                    <a:pt x="1184" y="9747"/>
                  </a:lnTo>
                  <a:lnTo>
                    <a:pt x="1179" y="9747"/>
                  </a:lnTo>
                  <a:lnTo>
                    <a:pt x="1179" y="9742"/>
                  </a:lnTo>
                  <a:lnTo>
                    <a:pt x="1174" y="9742"/>
                  </a:lnTo>
                  <a:lnTo>
                    <a:pt x="1174" y="9728"/>
                  </a:lnTo>
                  <a:lnTo>
                    <a:pt x="1165" y="9728"/>
                  </a:lnTo>
                  <a:lnTo>
                    <a:pt x="1165" y="9723"/>
                  </a:lnTo>
                  <a:lnTo>
                    <a:pt x="1160" y="9723"/>
                  </a:lnTo>
                  <a:lnTo>
                    <a:pt x="1160" y="9713"/>
                  </a:lnTo>
                  <a:lnTo>
                    <a:pt x="1155" y="9713"/>
                  </a:lnTo>
                  <a:lnTo>
                    <a:pt x="1155" y="9709"/>
                  </a:lnTo>
                  <a:lnTo>
                    <a:pt x="1151" y="9709"/>
                  </a:lnTo>
                  <a:lnTo>
                    <a:pt x="1151" y="9699"/>
                  </a:lnTo>
                  <a:lnTo>
                    <a:pt x="1146" y="9699"/>
                  </a:lnTo>
                  <a:lnTo>
                    <a:pt x="1146" y="9694"/>
                  </a:lnTo>
                  <a:lnTo>
                    <a:pt x="1131" y="9680"/>
                  </a:lnTo>
                  <a:lnTo>
                    <a:pt x="1131" y="9675"/>
                  </a:lnTo>
                  <a:lnTo>
                    <a:pt x="1127" y="9675"/>
                  </a:lnTo>
                  <a:lnTo>
                    <a:pt x="1127" y="9671"/>
                  </a:lnTo>
                  <a:lnTo>
                    <a:pt x="1122" y="9671"/>
                  </a:lnTo>
                  <a:lnTo>
                    <a:pt x="1122" y="9666"/>
                  </a:lnTo>
                  <a:lnTo>
                    <a:pt x="1117" y="9666"/>
                  </a:lnTo>
                  <a:lnTo>
                    <a:pt x="1117" y="9656"/>
                  </a:lnTo>
                  <a:lnTo>
                    <a:pt x="1112" y="9651"/>
                  </a:lnTo>
                  <a:lnTo>
                    <a:pt x="1108" y="9651"/>
                  </a:lnTo>
                  <a:lnTo>
                    <a:pt x="1098" y="9642"/>
                  </a:lnTo>
                  <a:lnTo>
                    <a:pt x="1098" y="9637"/>
                  </a:lnTo>
                  <a:lnTo>
                    <a:pt x="1093" y="9632"/>
                  </a:lnTo>
                  <a:lnTo>
                    <a:pt x="1089" y="9632"/>
                  </a:lnTo>
                  <a:lnTo>
                    <a:pt x="1084" y="9628"/>
                  </a:lnTo>
                  <a:lnTo>
                    <a:pt x="1084" y="9618"/>
                  </a:lnTo>
                  <a:lnTo>
                    <a:pt x="1079" y="9613"/>
                  </a:lnTo>
                  <a:lnTo>
                    <a:pt x="1074" y="9613"/>
                  </a:lnTo>
                  <a:lnTo>
                    <a:pt x="1074" y="9609"/>
                  </a:lnTo>
                  <a:lnTo>
                    <a:pt x="1070" y="9604"/>
                  </a:lnTo>
                  <a:lnTo>
                    <a:pt x="1070" y="9599"/>
                  </a:lnTo>
                  <a:lnTo>
                    <a:pt x="1065" y="9599"/>
                  </a:lnTo>
                  <a:lnTo>
                    <a:pt x="1065" y="9580"/>
                  </a:lnTo>
                  <a:lnTo>
                    <a:pt x="1060" y="9580"/>
                  </a:lnTo>
                  <a:lnTo>
                    <a:pt x="1060" y="9561"/>
                  </a:lnTo>
                  <a:lnTo>
                    <a:pt x="1055" y="9561"/>
                  </a:lnTo>
                  <a:lnTo>
                    <a:pt x="1055" y="9556"/>
                  </a:lnTo>
                  <a:lnTo>
                    <a:pt x="1051" y="9556"/>
                  </a:lnTo>
                  <a:lnTo>
                    <a:pt x="1051" y="9552"/>
                  </a:lnTo>
                  <a:lnTo>
                    <a:pt x="1046" y="9547"/>
                  </a:lnTo>
                  <a:lnTo>
                    <a:pt x="1046" y="9542"/>
                  </a:lnTo>
                  <a:lnTo>
                    <a:pt x="1041" y="9542"/>
                  </a:lnTo>
                  <a:lnTo>
                    <a:pt x="1041" y="9533"/>
                  </a:lnTo>
                  <a:lnTo>
                    <a:pt x="1032" y="9533"/>
                  </a:lnTo>
                  <a:lnTo>
                    <a:pt x="1032" y="9528"/>
                  </a:lnTo>
                  <a:lnTo>
                    <a:pt x="1036" y="9528"/>
                  </a:lnTo>
                  <a:lnTo>
                    <a:pt x="1036" y="9523"/>
                  </a:lnTo>
                  <a:lnTo>
                    <a:pt x="1027" y="9523"/>
                  </a:lnTo>
                  <a:lnTo>
                    <a:pt x="1027" y="9518"/>
                  </a:lnTo>
                  <a:lnTo>
                    <a:pt x="1022" y="9514"/>
                  </a:lnTo>
                  <a:lnTo>
                    <a:pt x="1022" y="9509"/>
                  </a:lnTo>
                  <a:lnTo>
                    <a:pt x="1017" y="9504"/>
                  </a:lnTo>
                  <a:lnTo>
                    <a:pt x="1017" y="9499"/>
                  </a:lnTo>
                  <a:lnTo>
                    <a:pt x="1013" y="9499"/>
                  </a:lnTo>
                  <a:lnTo>
                    <a:pt x="1013" y="9495"/>
                  </a:lnTo>
                  <a:lnTo>
                    <a:pt x="1008" y="9495"/>
                  </a:lnTo>
                  <a:lnTo>
                    <a:pt x="1008" y="9490"/>
                  </a:lnTo>
                  <a:lnTo>
                    <a:pt x="1003" y="9485"/>
                  </a:lnTo>
                  <a:lnTo>
                    <a:pt x="998" y="9485"/>
                  </a:lnTo>
                  <a:lnTo>
                    <a:pt x="998" y="9476"/>
                  </a:lnTo>
                  <a:lnTo>
                    <a:pt x="989" y="9476"/>
                  </a:lnTo>
                  <a:lnTo>
                    <a:pt x="989" y="9471"/>
                  </a:lnTo>
                  <a:lnTo>
                    <a:pt x="984" y="9471"/>
                  </a:lnTo>
                  <a:lnTo>
                    <a:pt x="984" y="9461"/>
                  </a:lnTo>
                  <a:lnTo>
                    <a:pt x="979" y="9457"/>
                  </a:lnTo>
                  <a:lnTo>
                    <a:pt x="979" y="9452"/>
                  </a:lnTo>
                  <a:lnTo>
                    <a:pt x="975" y="9452"/>
                  </a:lnTo>
                  <a:lnTo>
                    <a:pt x="975" y="9447"/>
                  </a:lnTo>
                  <a:lnTo>
                    <a:pt x="970" y="9442"/>
                  </a:lnTo>
                  <a:lnTo>
                    <a:pt x="960" y="9442"/>
                  </a:lnTo>
                  <a:lnTo>
                    <a:pt x="960" y="9438"/>
                  </a:lnTo>
                  <a:lnTo>
                    <a:pt x="956" y="9438"/>
                  </a:lnTo>
                  <a:lnTo>
                    <a:pt x="956" y="9433"/>
                  </a:lnTo>
                  <a:lnTo>
                    <a:pt x="951" y="9428"/>
                  </a:lnTo>
                  <a:lnTo>
                    <a:pt x="951" y="9423"/>
                  </a:lnTo>
                  <a:lnTo>
                    <a:pt x="946" y="9423"/>
                  </a:lnTo>
                  <a:lnTo>
                    <a:pt x="941" y="9419"/>
                  </a:lnTo>
                  <a:lnTo>
                    <a:pt x="941" y="9414"/>
                  </a:lnTo>
                  <a:lnTo>
                    <a:pt x="937" y="9414"/>
                  </a:lnTo>
                  <a:lnTo>
                    <a:pt x="937" y="9409"/>
                  </a:lnTo>
                  <a:lnTo>
                    <a:pt x="932" y="9404"/>
                  </a:lnTo>
                  <a:lnTo>
                    <a:pt x="932" y="9400"/>
                  </a:lnTo>
                  <a:lnTo>
                    <a:pt x="927" y="9400"/>
                  </a:lnTo>
                  <a:lnTo>
                    <a:pt x="927" y="9395"/>
                  </a:lnTo>
                  <a:lnTo>
                    <a:pt x="922" y="9390"/>
                  </a:lnTo>
                  <a:lnTo>
                    <a:pt x="922" y="9385"/>
                  </a:lnTo>
                  <a:lnTo>
                    <a:pt x="918" y="9380"/>
                  </a:lnTo>
                  <a:lnTo>
                    <a:pt x="913" y="9380"/>
                  </a:lnTo>
                  <a:lnTo>
                    <a:pt x="913" y="9376"/>
                  </a:lnTo>
                  <a:lnTo>
                    <a:pt x="908" y="9376"/>
                  </a:lnTo>
                  <a:lnTo>
                    <a:pt x="903" y="9371"/>
                  </a:lnTo>
                  <a:lnTo>
                    <a:pt x="903" y="9366"/>
                  </a:lnTo>
                  <a:lnTo>
                    <a:pt x="899" y="9366"/>
                  </a:lnTo>
                  <a:lnTo>
                    <a:pt x="899" y="9352"/>
                  </a:lnTo>
                  <a:lnTo>
                    <a:pt x="894" y="9347"/>
                  </a:lnTo>
                  <a:lnTo>
                    <a:pt x="894" y="9342"/>
                  </a:lnTo>
                  <a:lnTo>
                    <a:pt x="884" y="9333"/>
                  </a:lnTo>
                  <a:lnTo>
                    <a:pt x="880" y="9333"/>
                  </a:lnTo>
                  <a:lnTo>
                    <a:pt x="880" y="9328"/>
                  </a:lnTo>
                  <a:lnTo>
                    <a:pt x="875" y="9328"/>
                  </a:lnTo>
                  <a:lnTo>
                    <a:pt x="875" y="9323"/>
                  </a:lnTo>
                  <a:lnTo>
                    <a:pt x="870" y="9323"/>
                  </a:lnTo>
                  <a:lnTo>
                    <a:pt x="870" y="9319"/>
                  </a:lnTo>
                  <a:lnTo>
                    <a:pt x="865" y="9319"/>
                  </a:lnTo>
                  <a:lnTo>
                    <a:pt x="865" y="9304"/>
                  </a:lnTo>
                  <a:lnTo>
                    <a:pt x="856" y="9304"/>
                  </a:lnTo>
                  <a:lnTo>
                    <a:pt x="856" y="9300"/>
                  </a:lnTo>
                  <a:lnTo>
                    <a:pt x="851" y="9295"/>
                  </a:lnTo>
                  <a:lnTo>
                    <a:pt x="851" y="9290"/>
                  </a:lnTo>
                  <a:lnTo>
                    <a:pt x="846" y="9290"/>
                  </a:lnTo>
                  <a:lnTo>
                    <a:pt x="846" y="9281"/>
                  </a:lnTo>
                  <a:lnTo>
                    <a:pt x="841" y="9276"/>
                  </a:lnTo>
                  <a:lnTo>
                    <a:pt x="841" y="9271"/>
                  </a:lnTo>
                  <a:lnTo>
                    <a:pt x="837" y="9271"/>
                  </a:lnTo>
                  <a:lnTo>
                    <a:pt x="837" y="9262"/>
                  </a:lnTo>
                  <a:lnTo>
                    <a:pt x="827" y="9262"/>
                  </a:lnTo>
                  <a:lnTo>
                    <a:pt x="827" y="9257"/>
                  </a:lnTo>
                  <a:lnTo>
                    <a:pt x="822" y="9257"/>
                  </a:lnTo>
                  <a:lnTo>
                    <a:pt x="822" y="9247"/>
                  </a:lnTo>
                  <a:lnTo>
                    <a:pt x="818" y="9247"/>
                  </a:lnTo>
                  <a:lnTo>
                    <a:pt x="818" y="9243"/>
                  </a:lnTo>
                  <a:lnTo>
                    <a:pt x="813" y="9243"/>
                  </a:lnTo>
                  <a:lnTo>
                    <a:pt x="813" y="9224"/>
                  </a:lnTo>
                  <a:lnTo>
                    <a:pt x="808" y="9224"/>
                  </a:lnTo>
                  <a:lnTo>
                    <a:pt x="808" y="9205"/>
                  </a:lnTo>
                  <a:lnTo>
                    <a:pt x="803" y="9205"/>
                  </a:lnTo>
                  <a:lnTo>
                    <a:pt x="803" y="9200"/>
                  </a:lnTo>
                  <a:lnTo>
                    <a:pt x="799" y="9200"/>
                  </a:lnTo>
                  <a:lnTo>
                    <a:pt x="799" y="9195"/>
                  </a:lnTo>
                  <a:lnTo>
                    <a:pt x="794" y="9195"/>
                  </a:lnTo>
                  <a:lnTo>
                    <a:pt x="794" y="9181"/>
                  </a:lnTo>
                  <a:lnTo>
                    <a:pt x="789" y="9181"/>
                  </a:lnTo>
                  <a:lnTo>
                    <a:pt x="789" y="9176"/>
                  </a:lnTo>
                  <a:lnTo>
                    <a:pt x="770" y="9176"/>
                  </a:lnTo>
                  <a:lnTo>
                    <a:pt x="770" y="9167"/>
                  </a:lnTo>
                  <a:lnTo>
                    <a:pt x="765" y="9167"/>
                  </a:lnTo>
                  <a:lnTo>
                    <a:pt x="761" y="9162"/>
                  </a:lnTo>
                  <a:lnTo>
                    <a:pt x="756" y="9162"/>
                  </a:lnTo>
                  <a:lnTo>
                    <a:pt x="756" y="9152"/>
                  </a:lnTo>
                  <a:lnTo>
                    <a:pt x="751" y="9152"/>
                  </a:lnTo>
                  <a:lnTo>
                    <a:pt x="746" y="9148"/>
                  </a:lnTo>
                  <a:lnTo>
                    <a:pt x="742" y="9138"/>
                  </a:lnTo>
                  <a:lnTo>
                    <a:pt x="737" y="9138"/>
                  </a:lnTo>
                  <a:lnTo>
                    <a:pt x="737" y="9129"/>
                  </a:lnTo>
                  <a:lnTo>
                    <a:pt x="723" y="9129"/>
                  </a:lnTo>
                  <a:lnTo>
                    <a:pt x="718" y="9124"/>
                  </a:lnTo>
                  <a:lnTo>
                    <a:pt x="718" y="9119"/>
                  </a:lnTo>
                  <a:lnTo>
                    <a:pt x="713" y="9114"/>
                  </a:lnTo>
                  <a:lnTo>
                    <a:pt x="713" y="9109"/>
                  </a:lnTo>
                  <a:lnTo>
                    <a:pt x="708" y="9109"/>
                  </a:lnTo>
                  <a:lnTo>
                    <a:pt x="708" y="9105"/>
                  </a:lnTo>
                  <a:lnTo>
                    <a:pt x="704" y="9105"/>
                  </a:lnTo>
                  <a:lnTo>
                    <a:pt x="694" y="9095"/>
                  </a:lnTo>
                  <a:lnTo>
                    <a:pt x="694" y="9090"/>
                  </a:lnTo>
                  <a:lnTo>
                    <a:pt x="689" y="9081"/>
                  </a:lnTo>
                  <a:lnTo>
                    <a:pt x="689" y="9076"/>
                  </a:lnTo>
                  <a:lnTo>
                    <a:pt x="685" y="9071"/>
                  </a:lnTo>
                  <a:lnTo>
                    <a:pt x="680" y="9071"/>
                  </a:lnTo>
                  <a:lnTo>
                    <a:pt x="680" y="9057"/>
                  </a:lnTo>
                  <a:lnTo>
                    <a:pt x="675" y="9052"/>
                  </a:lnTo>
                  <a:lnTo>
                    <a:pt x="661" y="9052"/>
                  </a:lnTo>
                  <a:lnTo>
                    <a:pt x="661" y="9043"/>
                  </a:lnTo>
                  <a:lnTo>
                    <a:pt x="290" y="8244"/>
                  </a:lnTo>
                  <a:lnTo>
                    <a:pt x="285" y="8235"/>
                  </a:lnTo>
                  <a:lnTo>
                    <a:pt x="280" y="8230"/>
                  </a:lnTo>
                  <a:lnTo>
                    <a:pt x="276" y="8220"/>
                  </a:lnTo>
                  <a:lnTo>
                    <a:pt x="276" y="8211"/>
                  </a:lnTo>
                  <a:lnTo>
                    <a:pt x="271" y="8211"/>
                  </a:lnTo>
                  <a:lnTo>
                    <a:pt x="271" y="8206"/>
                  </a:lnTo>
                  <a:lnTo>
                    <a:pt x="266" y="8206"/>
                  </a:lnTo>
                  <a:lnTo>
                    <a:pt x="266" y="8173"/>
                  </a:lnTo>
                  <a:lnTo>
                    <a:pt x="261" y="8173"/>
                  </a:lnTo>
                  <a:lnTo>
                    <a:pt x="261" y="8168"/>
                  </a:lnTo>
                  <a:lnTo>
                    <a:pt x="257" y="8163"/>
                  </a:lnTo>
                  <a:lnTo>
                    <a:pt x="257" y="8154"/>
                  </a:lnTo>
                  <a:lnTo>
                    <a:pt x="252" y="8154"/>
                  </a:lnTo>
                  <a:lnTo>
                    <a:pt x="252" y="8140"/>
                  </a:lnTo>
                  <a:lnTo>
                    <a:pt x="247" y="8135"/>
                  </a:lnTo>
                  <a:lnTo>
                    <a:pt x="247" y="8125"/>
                  </a:lnTo>
                  <a:lnTo>
                    <a:pt x="242" y="8125"/>
                  </a:lnTo>
                  <a:lnTo>
                    <a:pt x="242" y="8106"/>
                  </a:lnTo>
                  <a:lnTo>
                    <a:pt x="238" y="8106"/>
                  </a:lnTo>
                  <a:lnTo>
                    <a:pt x="238" y="8092"/>
                  </a:lnTo>
                  <a:lnTo>
                    <a:pt x="233" y="8092"/>
                  </a:lnTo>
                  <a:lnTo>
                    <a:pt x="233" y="8083"/>
                  </a:lnTo>
                  <a:lnTo>
                    <a:pt x="228" y="8083"/>
                  </a:lnTo>
                  <a:lnTo>
                    <a:pt x="228" y="8064"/>
                  </a:lnTo>
                  <a:lnTo>
                    <a:pt x="223" y="8059"/>
                  </a:lnTo>
                  <a:lnTo>
                    <a:pt x="223" y="8049"/>
                  </a:lnTo>
                  <a:lnTo>
                    <a:pt x="219" y="8049"/>
                  </a:lnTo>
                  <a:lnTo>
                    <a:pt x="219" y="8040"/>
                  </a:lnTo>
                  <a:lnTo>
                    <a:pt x="214" y="8040"/>
                  </a:lnTo>
                  <a:lnTo>
                    <a:pt x="214" y="8016"/>
                  </a:lnTo>
                  <a:lnTo>
                    <a:pt x="209" y="8016"/>
                  </a:lnTo>
                  <a:lnTo>
                    <a:pt x="200" y="8006"/>
                  </a:lnTo>
                  <a:lnTo>
                    <a:pt x="200" y="7983"/>
                  </a:lnTo>
                  <a:lnTo>
                    <a:pt x="195" y="7978"/>
                  </a:lnTo>
                  <a:lnTo>
                    <a:pt x="195" y="7968"/>
                  </a:lnTo>
                  <a:lnTo>
                    <a:pt x="190" y="7964"/>
                  </a:lnTo>
                  <a:lnTo>
                    <a:pt x="190" y="7945"/>
                  </a:lnTo>
                  <a:lnTo>
                    <a:pt x="185" y="7945"/>
                  </a:lnTo>
                  <a:lnTo>
                    <a:pt x="185" y="7935"/>
                  </a:lnTo>
                  <a:lnTo>
                    <a:pt x="181" y="7926"/>
                  </a:lnTo>
                  <a:lnTo>
                    <a:pt x="176" y="7926"/>
                  </a:lnTo>
                  <a:lnTo>
                    <a:pt x="176" y="7902"/>
                  </a:lnTo>
                  <a:lnTo>
                    <a:pt x="171" y="7897"/>
                  </a:lnTo>
                  <a:lnTo>
                    <a:pt x="171" y="7888"/>
                  </a:lnTo>
                  <a:lnTo>
                    <a:pt x="166" y="7883"/>
                  </a:lnTo>
                  <a:lnTo>
                    <a:pt x="162" y="7883"/>
                  </a:lnTo>
                  <a:lnTo>
                    <a:pt x="162" y="7864"/>
                  </a:lnTo>
                  <a:lnTo>
                    <a:pt x="157" y="7864"/>
                  </a:lnTo>
                  <a:lnTo>
                    <a:pt x="157" y="7845"/>
                  </a:lnTo>
                  <a:lnTo>
                    <a:pt x="162" y="7840"/>
                  </a:lnTo>
                  <a:lnTo>
                    <a:pt x="162" y="7831"/>
                  </a:lnTo>
                  <a:lnTo>
                    <a:pt x="157" y="7826"/>
                  </a:lnTo>
                  <a:lnTo>
                    <a:pt x="157" y="7821"/>
                  </a:lnTo>
                  <a:lnTo>
                    <a:pt x="147" y="7812"/>
                  </a:lnTo>
                  <a:lnTo>
                    <a:pt x="147" y="7793"/>
                  </a:lnTo>
                  <a:lnTo>
                    <a:pt x="143" y="7788"/>
                  </a:lnTo>
                  <a:lnTo>
                    <a:pt x="143" y="7778"/>
                  </a:lnTo>
                  <a:lnTo>
                    <a:pt x="138" y="7778"/>
                  </a:lnTo>
                  <a:lnTo>
                    <a:pt x="138" y="7769"/>
                  </a:lnTo>
                  <a:lnTo>
                    <a:pt x="133" y="7764"/>
                  </a:lnTo>
                  <a:lnTo>
                    <a:pt x="133" y="7745"/>
                  </a:lnTo>
                  <a:lnTo>
                    <a:pt x="128" y="7745"/>
                  </a:lnTo>
                  <a:lnTo>
                    <a:pt x="133" y="7740"/>
                  </a:lnTo>
                  <a:lnTo>
                    <a:pt x="133" y="7735"/>
                  </a:lnTo>
                  <a:lnTo>
                    <a:pt x="128" y="7735"/>
                  </a:lnTo>
                  <a:lnTo>
                    <a:pt x="128" y="7731"/>
                  </a:lnTo>
                  <a:lnTo>
                    <a:pt x="124" y="7726"/>
                  </a:lnTo>
                  <a:lnTo>
                    <a:pt x="124" y="7721"/>
                  </a:lnTo>
                  <a:lnTo>
                    <a:pt x="128" y="7721"/>
                  </a:lnTo>
                  <a:lnTo>
                    <a:pt x="128" y="7716"/>
                  </a:lnTo>
                  <a:lnTo>
                    <a:pt x="124" y="7712"/>
                  </a:lnTo>
                  <a:lnTo>
                    <a:pt x="124" y="7697"/>
                  </a:lnTo>
                  <a:lnTo>
                    <a:pt x="119" y="7693"/>
                  </a:lnTo>
                  <a:lnTo>
                    <a:pt x="119" y="7678"/>
                  </a:lnTo>
                  <a:lnTo>
                    <a:pt x="114" y="7678"/>
                  </a:lnTo>
                  <a:lnTo>
                    <a:pt x="119" y="7674"/>
                  </a:lnTo>
                  <a:lnTo>
                    <a:pt x="119" y="7669"/>
                  </a:lnTo>
                  <a:lnTo>
                    <a:pt x="114" y="7669"/>
                  </a:lnTo>
                  <a:lnTo>
                    <a:pt x="109" y="7664"/>
                  </a:lnTo>
                  <a:lnTo>
                    <a:pt x="109" y="7650"/>
                  </a:lnTo>
                  <a:lnTo>
                    <a:pt x="114" y="7636"/>
                  </a:lnTo>
                  <a:lnTo>
                    <a:pt x="114" y="7631"/>
                  </a:lnTo>
                  <a:lnTo>
                    <a:pt x="109" y="7631"/>
                  </a:lnTo>
                  <a:lnTo>
                    <a:pt x="109" y="7598"/>
                  </a:lnTo>
                  <a:lnTo>
                    <a:pt x="105" y="7588"/>
                  </a:lnTo>
                  <a:lnTo>
                    <a:pt x="105" y="7579"/>
                  </a:lnTo>
                  <a:lnTo>
                    <a:pt x="100" y="7569"/>
                  </a:lnTo>
                  <a:lnTo>
                    <a:pt x="100" y="7560"/>
                  </a:lnTo>
                  <a:lnTo>
                    <a:pt x="95" y="7560"/>
                  </a:lnTo>
                  <a:lnTo>
                    <a:pt x="95" y="7536"/>
                  </a:lnTo>
                  <a:lnTo>
                    <a:pt x="90" y="7531"/>
                  </a:lnTo>
                  <a:lnTo>
                    <a:pt x="90" y="7526"/>
                  </a:lnTo>
                  <a:lnTo>
                    <a:pt x="86" y="7526"/>
                  </a:lnTo>
                  <a:lnTo>
                    <a:pt x="86" y="7507"/>
                  </a:lnTo>
                  <a:lnTo>
                    <a:pt x="81" y="7512"/>
                  </a:lnTo>
                  <a:lnTo>
                    <a:pt x="76" y="7507"/>
                  </a:lnTo>
                  <a:lnTo>
                    <a:pt x="76" y="7488"/>
                  </a:lnTo>
                  <a:lnTo>
                    <a:pt x="81" y="7483"/>
                  </a:lnTo>
                  <a:lnTo>
                    <a:pt x="81" y="7479"/>
                  </a:lnTo>
                  <a:lnTo>
                    <a:pt x="76" y="7474"/>
                  </a:lnTo>
                  <a:lnTo>
                    <a:pt x="71" y="7464"/>
                  </a:lnTo>
                  <a:lnTo>
                    <a:pt x="71" y="7426"/>
                  </a:lnTo>
                  <a:lnTo>
                    <a:pt x="67" y="7426"/>
                  </a:lnTo>
                  <a:lnTo>
                    <a:pt x="57" y="7417"/>
                  </a:lnTo>
                  <a:lnTo>
                    <a:pt x="57" y="7407"/>
                  </a:lnTo>
                  <a:lnTo>
                    <a:pt x="52" y="7393"/>
                  </a:lnTo>
                  <a:lnTo>
                    <a:pt x="48" y="7350"/>
                  </a:lnTo>
                  <a:lnTo>
                    <a:pt x="38" y="7303"/>
                  </a:lnTo>
                  <a:lnTo>
                    <a:pt x="33" y="7251"/>
                  </a:lnTo>
                  <a:lnTo>
                    <a:pt x="24" y="7208"/>
                  </a:lnTo>
                  <a:lnTo>
                    <a:pt x="24" y="7160"/>
                  </a:lnTo>
                  <a:lnTo>
                    <a:pt x="33" y="7141"/>
                  </a:lnTo>
                  <a:lnTo>
                    <a:pt x="38" y="7136"/>
                  </a:lnTo>
                  <a:lnTo>
                    <a:pt x="38" y="7103"/>
                  </a:lnTo>
                  <a:lnTo>
                    <a:pt x="33" y="7098"/>
                  </a:lnTo>
                  <a:lnTo>
                    <a:pt x="24" y="7079"/>
                  </a:lnTo>
                  <a:lnTo>
                    <a:pt x="19" y="7075"/>
                  </a:lnTo>
                  <a:lnTo>
                    <a:pt x="19" y="7070"/>
                  </a:lnTo>
                  <a:lnTo>
                    <a:pt x="24" y="7065"/>
                  </a:lnTo>
                  <a:lnTo>
                    <a:pt x="24" y="7060"/>
                  </a:lnTo>
                  <a:lnTo>
                    <a:pt x="19" y="7051"/>
                  </a:lnTo>
                  <a:lnTo>
                    <a:pt x="14" y="7046"/>
                  </a:lnTo>
                  <a:lnTo>
                    <a:pt x="10" y="7046"/>
                  </a:lnTo>
                  <a:lnTo>
                    <a:pt x="10" y="7027"/>
                  </a:lnTo>
                  <a:lnTo>
                    <a:pt x="5" y="7022"/>
                  </a:lnTo>
                  <a:lnTo>
                    <a:pt x="5" y="6927"/>
                  </a:lnTo>
                  <a:lnTo>
                    <a:pt x="10" y="6922"/>
                  </a:lnTo>
                  <a:lnTo>
                    <a:pt x="10" y="6903"/>
                  </a:lnTo>
                  <a:lnTo>
                    <a:pt x="14" y="6889"/>
                  </a:lnTo>
                  <a:lnTo>
                    <a:pt x="14" y="6861"/>
                  </a:lnTo>
                  <a:lnTo>
                    <a:pt x="10" y="6851"/>
                  </a:lnTo>
                  <a:lnTo>
                    <a:pt x="5" y="6846"/>
                  </a:lnTo>
                  <a:lnTo>
                    <a:pt x="5" y="6832"/>
                  </a:lnTo>
                  <a:lnTo>
                    <a:pt x="14" y="6823"/>
                  </a:lnTo>
                  <a:lnTo>
                    <a:pt x="14" y="6818"/>
                  </a:lnTo>
                  <a:lnTo>
                    <a:pt x="10" y="6818"/>
                  </a:lnTo>
                  <a:lnTo>
                    <a:pt x="10" y="6813"/>
                  </a:lnTo>
                  <a:lnTo>
                    <a:pt x="5" y="6808"/>
                  </a:lnTo>
                  <a:lnTo>
                    <a:pt x="5" y="6804"/>
                  </a:lnTo>
                  <a:lnTo>
                    <a:pt x="10" y="6799"/>
                  </a:lnTo>
                  <a:lnTo>
                    <a:pt x="10" y="6789"/>
                  </a:lnTo>
                  <a:lnTo>
                    <a:pt x="5" y="6780"/>
                  </a:lnTo>
                  <a:lnTo>
                    <a:pt x="5" y="6761"/>
                  </a:lnTo>
                  <a:lnTo>
                    <a:pt x="0" y="6751"/>
                  </a:lnTo>
                  <a:lnTo>
                    <a:pt x="0" y="6728"/>
                  </a:lnTo>
                  <a:lnTo>
                    <a:pt x="5" y="6718"/>
                  </a:lnTo>
                  <a:lnTo>
                    <a:pt x="5" y="6637"/>
                  </a:lnTo>
                  <a:lnTo>
                    <a:pt x="10" y="6632"/>
                  </a:lnTo>
                  <a:lnTo>
                    <a:pt x="14" y="6632"/>
                  </a:lnTo>
                  <a:lnTo>
                    <a:pt x="14" y="6623"/>
                  </a:lnTo>
                  <a:lnTo>
                    <a:pt x="19" y="6609"/>
                  </a:lnTo>
                  <a:lnTo>
                    <a:pt x="19" y="6566"/>
                  </a:lnTo>
                  <a:lnTo>
                    <a:pt x="14" y="6561"/>
                  </a:lnTo>
                  <a:lnTo>
                    <a:pt x="14" y="6556"/>
                  </a:lnTo>
                  <a:lnTo>
                    <a:pt x="10" y="6552"/>
                  </a:lnTo>
                  <a:lnTo>
                    <a:pt x="10" y="6547"/>
                  </a:lnTo>
                  <a:lnTo>
                    <a:pt x="5" y="6542"/>
                  </a:lnTo>
                  <a:lnTo>
                    <a:pt x="5" y="6533"/>
                  </a:lnTo>
                  <a:lnTo>
                    <a:pt x="10" y="6523"/>
                  </a:lnTo>
                  <a:lnTo>
                    <a:pt x="10" y="6499"/>
                  </a:lnTo>
                  <a:lnTo>
                    <a:pt x="5" y="6495"/>
                  </a:lnTo>
                  <a:lnTo>
                    <a:pt x="5" y="6476"/>
                  </a:lnTo>
                  <a:lnTo>
                    <a:pt x="10" y="6471"/>
                  </a:lnTo>
                  <a:lnTo>
                    <a:pt x="10" y="6437"/>
                  </a:lnTo>
                  <a:lnTo>
                    <a:pt x="14" y="6433"/>
                  </a:lnTo>
                  <a:lnTo>
                    <a:pt x="14" y="6404"/>
                  </a:lnTo>
                  <a:lnTo>
                    <a:pt x="10" y="6399"/>
                  </a:lnTo>
                  <a:lnTo>
                    <a:pt x="10" y="6366"/>
                  </a:lnTo>
                  <a:lnTo>
                    <a:pt x="5" y="6361"/>
                  </a:lnTo>
                  <a:lnTo>
                    <a:pt x="5" y="6352"/>
                  </a:lnTo>
                  <a:lnTo>
                    <a:pt x="14" y="6319"/>
                  </a:lnTo>
                  <a:lnTo>
                    <a:pt x="19" y="6281"/>
                  </a:lnTo>
                  <a:lnTo>
                    <a:pt x="29" y="6233"/>
                  </a:lnTo>
                  <a:lnTo>
                    <a:pt x="33" y="6190"/>
                  </a:lnTo>
                  <a:lnTo>
                    <a:pt x="43" y="6157"/>
                  </a:lnTo>
                  <a:lnTo>
                    <a:pt x="43" y="6138"/>
                  </a:lnTo>
                  <a:lnTo>
                    <a:pt x="52" y="6109"/>
                  </a:lnTo>
                  <a:lnTo>
                    <a:pt x="52" y="6081"/>
                  </a:lnTo>
                  <a:lnTo>
                    <a:pt x="57" y="6067"/>
                  </a:lnTo>
                  <a:lnTo>
                    <a:pt x="57" y="6043"/>
                  </a:lnTo>
                  <a:lnTo>
                    <a:pt x="52" y="6033"/>
                  </a:lnTo>
                  <a:lnTo>
                    <a:pt x="57" y="6024"/>
                  </a:lnTo>
                  <a:lnTo>
                    <a:pt x="62" y="6019"/>
                  </a:lnTo>
                  <a:lnTo>
                    <a:pt x="62" y="6005"/>
                  </a:lnTo>
                  <a:lnTo>
                    <a:pt x="57" y="6000"/>
                  </a:lnTo>
                  <a:lnTo>
                    <a:pt x="57" y="5986"/>
                  </a:lnTo>
                  <a:lnTo>
                    <a:pt x="62" y="5981"/>
                  </a:lnTo>
                  <a:lnTo>
                    <a:pt x="62" y="5967"/>
                  </a:lnTo>
                  <a:lnTo>
                    <a:pt x="57" y="5962"/>
                  </a:lnTo>
                  <a:lnTo>
                    <a:pt x="57" y="5957"/>
                  </a:lnTo>
                  <a:lnTo>
                    <a:pt x="67" y="5938"/>
                  </a:lnTo>
                  <a:lnTo>
                    <a:pt x="67" y="5934"/>
                  </a:lnTo>
                  <a:lnTo>
                    <a:pt x="71" y="5924"/>
                  </a:lnTo>
                  <a:lnTo>
                    <a:pt x="71" y="5910"/>
                  </a:lnTo>
                  <a:lnTo>
                    <a:pt x="76" y="5900"/>
                  </a:lnTo>
                  <a:lnTo>
                    <a:pt x="76" y="5881"/>
                  </a:lnTo>
                  <a:lnTo>
                    <a:pt x="81" y="5876"/>
                  </a:lnTo>
                  <a:lnTo>
                    <a:pt x="86" y="5876"/>
                  </a:lnTo>
                  <a:lnTo>
                    <a:pt x="90" y="5872"/>
                  </a:lnTo>
                  <a:lnTo>
                    <a:pt x="90" y="5838"/>
                  </a:lnTo>
                  <a:lnTo>
                    <a:pt x="100" y="5819"/>
                  </a:lnTo>
                  <a:lnTo>
                    <a:pt x="100" y="5767"/>
                  </a:lnTo>
                  <a:lnTo>
                    <a:pt x="109" y="5767"/>
                  </a:lnTo>
                  <a:lnTo>
                    <a:pt x="109" y="5729"/>
                  </a:lnTo>
                  <a:lnTo>
                    <a:pt x="114" y="5724"/>
                  </a:lnTo>
                  <a:lnTo>
                    <a:pt x="114" y="5677"/>
                  </a:lnTo>
                  <a:lnTo>
                    <a:pt x="119" y="5672"/>
                  </a:lnTo>
                  <a:lnTo>
                    <a:pt x="119" y="5667"/>
                  </a:lnTo>
                  <a:lnTo>
                    <a:pt x="124" y="5658"/>
                  </a:lnTo>
                  <a:lnTo>
                    <a:pt x="124" y="5648"/>
                  </a:lnTo>
                  <a:lnTo>
                    <a:pt x="119" y="5644"/>
                  </a:lnTo>
                  <a:lnTo>
                    <a:pt x="119" y="5629"/>
                  </a:lnTo>
                  <a:lnTo>
                    <a:pt x="128" y="5620"/>
                  </a:lnTo>
                  <a:lnTo>
                    <a:pt x="128" y="5610"/>
                  </a:lnTo>
                  <a:lnTo>
                    <a:pt x="133" y="5586"/>
                  </a:lnTo>
                  <a:lnTo>
                    <a:pt x="133" y="5577"/>
                  </a:lnTo>
                  <a:lnTo>
                    <a:pt x="147" y="5563"/>
                  </a:lnTo>
                  <a:lnTo>
                    <a:pt x="152" y="5553"/>
                  </a:lnTo>
                  <a:lnTo>
                    <a:pt x="152" y="5544"/>
                  </a:lnTo>
                  <a:lnTo>
                    <a:pt x="157" y="5539"/>
                  </a:lnTo>
                  <a:lnTo>
                    <a:pt x="152" y="5529"/>
                  </a:lnTo>
                  <a:lnTo>
                    <a:pt x="152" y="5520"/>
                  </a:lnTo>
                  <a:lnTo>
                    <a:pt x="157" y="5515"/>
                  </a:lnTo>
                  <a:lnTo>
                    <a:pt x="157" y="5496"/>
                  </a:lnTo>
                  <a:lnTo>
                    <a:pt x="162" y="5496"/>
                  </a:lnTo>
                  <a:lnTo>
                    <a:pt x="162" y="5482"/>
                  </a:lnTo>
                  <a:lnTo>
                    <a:pt x="166" y="5477"/>
                  </a:lnTo>
                  <a:lnTo>
                    <a:pt x="166" y="5449"/>
                  </a:lnTo>
                  <a:lnTo>
                    <a:pt x="171" y="5444"/>
                  </a:lnTo>
                  <a:lnTo>
                    <a:pt x="176" y="5434"/>
                  </a:lnTo>
                  <a:lnTo>
                    <a:pt x="181" y="5430"/>
                  </a:lnTo>
                  <a:lnTo>
                    <a:pt x="181" y="5420"/>
                  </a:lnTo>
                  <a:lnTo>
                    <a:pt x="185" y="5415"/>
                  </a:lnTo>
                  <a:lnTo>
                    <a:pt x="185" y="5411"/>
                  </a:lnTo>
                  <a:lnTo>
                    <a:pt x="190" y="5401"/>
                  </a:lnTo>
                  <a:lnTo>
                    <a:pt x="190" y="5382"/>
                  </a:lnTo>
                  <a:lnTo>
                    <a:pt x="200" y="5373"/>
                  </a:lnTo>
                  <a:lnTo>
                    <a:pt x="200" y="5368"/>
                  </a:lnTo>
                  <a:lnTo>
                    <a:pt x="204" y="5358"/>
                  </a:lnTo>
                  <a:lnTo>
                    <a:pt x="204" y="5349"/>
                  </a:lnTo>
                  <a:lnTo>
                    <a:pt x="209" y="5339"/>
                  </a:lnTo>
                  <a:lnTo>
                    <a:pt x="214" y="5334"/>
                  </a:lnTo>
                  <a:lnTo>
                    <a:pt x="214" y="5320"/>
                  </a:lnTo>
                  <a:lnTo>
                    <a:pt x="219" y="5315"/>
                  </a:lnTo>
                  <a:lnTo>
                    <a:pt x="219" y="5306"/>
                  </a:lnTo>
                  <a:lnTo>
                    <a:pt x="223" y="5301"/>
                  </a:lnTo>
                  <a:lnTo>
                    <a:pt x="228" y="5301"/>
                  </a:lnTo>
                  <a:lnTo>
                    <a:pt x="238" y="5292"/>
                  </a:lnTo>
                  <a:lnTo>
                    <a:pt x="242" y="5292"/>
                  </a:lnTo>
                  <a:lnTo>
                    <a:pt x="242" y="5258"/>
                  </a:lnTo>
                  <a:lnTo>
                    <a:pt x="247" y="5258"/>
                  </a:lnTo>
                  <a:lnTo>
                    <a:pt x="242" y="5249"/>
                  </a:lnTo>
                  <a:lnTo>
                    <a:pt x="242" y="5239"/>
                  </a:lnTo>
                  <a:lnTo>
                    <a:pt x="247" y="5235"/>
                  </a:lnTo>
                  <a:lnTo>
                    <a:pt x="252" y="5225"/>
                  </a:lnTo>
                  <a:lnTo>
                    <a:pt x="252" y="5216"/>
                  </a:lnTo>
                  <a:lnTo>
                    <a:pt x="261" y="5206"/>
                  </a:lnTo>
                  <a:lnTo>
                    <a:pt x="261" y="5182"/>
                  </a:lnTo>
                  <a:lnTo>
                    <a:pt x="266" y="5178"/>
                  </a:lnTo>
                  <a:lnTo>
                    <a:pt x="266" y="5163"/>
                  </a:lnTo>
                  <a:lnTo>
                    <a:pt x="271" y="5159"/>
                  </a:lnTo>
                  <a:lnTo>
                    <a:pt x="271" y="5149"/>
                  </a:lnTo>
                  <a:lnTo>
                    <a:pt x="276" y="5140"/>
                  </a:lnTo>
                  <a:lnTo>
                    <a:pt x="280" y="5135"/>
                  </a:lnTo>
                  <a:lnTo>
                    <a:pt x="280" y="5116"/>
                  </a:lnTo>
                  <a:lnTo>
                    <a:pt x="285" y="5111"/>
                  </a:lnTo>
                  <a:lnTo>
                    <a:pt x="285" y="5106"/>
                  </a:lnTo>
                  <a:lnTo>
                    <a:pt x="290" y="5106"/>
                  </a:lnTo>
                  <a:lnTo>
                    <a:pt x="290" y="5087"/>
                  </a:lnTo>
                  <a:lnTo>
                    <a:pt x="300" y="5087"/>
                  </a:lnTo>
                  <a:lnTo>
                    <a:pt x="304" y="5082"/>
                  </a:lnTo>
                  <a:lnTo>
                    <a:pt x="304" y="5073"/>
                  </a:lnTo>
                  <a:lnTo>
                    <a:pt x="309" y="5063"/>
                  </a:lnTo>
                  <a:lnTo>
                    <a:pt x="319" y="5054"/>
                  </a:lnTo>
                  <a:lnTo>
                    <a:pt x="323" y="5054"/>
                  </a:lnTo>
                  <a:lnTo>
                    <a:pt x="323" y="5049"/>
                  </a:lnTo>
                  <a:lnTo>
                    <a:pt x="328" y="5040"/>
                  </a:lnTo>
                  <a:lnTo>
                    <a:pt x="328" y="5025"/>
                  </a:lnTo>
                  <a:lnTo>
                    <a:pt x="333" y="5021"/>
                  </a:lnTo>
                  <a:lnTo>
                    <a:pt x="338" y="5011"/>
                  </a:lnTo>
                  <a:lnTo>
                    <a:pt x="347" y="5002"/>
                  </a:lnTo>
                  <a:lnTo>
                    <a:pt x="347" y="4992"/>
                  </a:lnTo>
                  <a:lnTo>
                    <a:pt x="352" y="4992"/>
                  </a:lnTo>
                  <a:lnTo>
                    <a:pt x="352" y="4973"/>
                  </a:lnTo>
                  <a:lnTo>
                    <a:pt x="357" y="4968"/>
                  </a:lnTo>
                  <a:lnTo>
                    <a:pt x="357" y="4959"/>
                  </a:lnTo>
                  <a:lnTo>
                    <a:pt x="361" y="4954"/>
                  </a:lnTo>
                  <a:lnTo>
                    <a:pt x="371" y="4935"/>
                  </a:lnTo>
                  <a:lnTo>
                    <a:pt x="371" y="4926"/>
                  </a:lnTo>
                  <a:lnTo>
                    <a:pt x="376" y="4926"/>
                  </a:lnTo>
                  <a:lnTo>
                    <a:pt x="380" y="4921"/>
                  </a:lnTo>
                  <a:lnTo>
                    <a:pt x="385" y="4911"/>
                  </a:lnTo>
                  <a:lnTo>
                    <a:pt x="395" y="4897"/>
                  </a:lnTo>
                  <a:lnTo>
                    <a:pt x="399" y="4888"/>
                  </a:lnTo>
                  <a:lnTo>
                    <a:pt x="399" y="4873"/>
                  </a:lnTo>
                  <a:lnTo>
                    <a:pt x="404" y="4864"/>
                  </a:lnTo>
                  <a:lnTo>
                    <a:pt x="404" y="4850"/>
                  </a:lnTo>
                  <a:lnTo>
                    <a:pt x="418" y="4821"/>
                  </a:lnTo>
                  <a:lnTo>
                    <a:pt x="423" y="4816"/>
                  </a:lnTo>
                  <a:lnTo>
                    <a:pt x="423" y="4802"/>
                  </a:lnTo>
                  <a:lnTo>
                    <a:pt x="433" y="4792"/>
                  </a:lnTo>
                  <a:lnTo>
                    <a:pt x="433" y="4778"/>
                  </a:lnTo>
                  <a:lnTo>
                    <a:pt x="447" y="4778"/>
                  </a:lnTo>
                  <a:lnTo>
                    <a:pt x="447" y="4740"/>
                  </a:lnTo>
                  <a:lnTo>
                    <a:pt x="452" y="4735"/>
                  </a:lnTo>
                  <a:lnTo>
                    <a:pt x="452" y="4726"/>
                  </a:lnTo>
                  <a:lnTo>
                    <a:pt x="461" y="4716"/>
                  </a:lnTo>
                  <a:lnTo>
                    <a:pt x="461" y="4693"/>
                  </a:lnTo>
                  <a:lnTo>
                    <a:pt x="466" y="4688"/>
                  </a:lnTo>
                  <a:lnTo>
                    <a:pt x="466" y="4678"/>
                  </a:lnTo>
                  <a:lnTo>
                    <a:pt x="471" y="4669"/>
                  </a:lnTo>
                  <a:lnTo>
                    <a:pt x="475" y="4664"/>
                  </a:lnTo>
                  <a:lnTo>
                    <a:pt x="475" y="4659"/>
                  </a:lnTo>
                  <a:lnTo>
                    <a:pt x="480" y="4655"/>
                  </a:lnTo>
                  <a:lnTo>
                    <a:pt x="480" y="4650"/>
                  </a:lnTo>
                  <a:lnTo>
                    <a:pt x="475" y="4650"/>
                  </a:lnTo>
                  <a:lnTo>
                    <a:pt x="475" y="4645"/>
                  </a:lnTo>
                  <a:lnTo>
                    <a:pt x="480" y="4645"/>
                  </a:lnTo>
                  <a:lnTo>
                    <a:pt x="480" y="4640"/>
                  </a:lnTo>
                  <a:lnTo>
                    <a:pt x="475" y="4636"/>
                  </a:lnTo>
                  <a:lnTo>
                    <a:pt x="475" y="4631"/>
                  </a:lnTo>
                  <a:lnTo>
                    <a:pt x="480" y="4631"/>
                  </a:lnTo>
                  <a:lnTo>
                    <a:pt x="480" y="4588"/>
                  </a:lnTo>
                  <a:lnTo>
                    <a:pt x="485" y="4588"/>
                  </a:lnTo>
                  <a:lnTo>
                    <a:pt x="490" y="4583"/>
                  </a:lnTo>
                  <a:lnTo>
                    <a:pt x="490" y="4574"/>
                  </a:lnTo>
                  <a:lnTo>
                    <a:pt x="485" y="4574"/>
                  </a:lnTo>
                  <a:lnTo>
                    <a:pt x="485" y="4569"/>
                  </a:lnTo>
                  <a:lnTo>
                    <a:pt x="499" y="4555"/>
                  </a:lnTo>
                  <a:lnTo>
                    <a:pt x="499" y="4550"/>
                  </a:lnTo>
                  <a:lnTo>
                    <a:pt x="504" y="4540"/>
                  </a:lnTo>
                  <a:lnTo>
                    <a:pt x="504" y="4536"/>
                  </a:lnTo>
                  <a:lnTo>
                    <a:pt x="499" y="4536"/>
                  </a:lnTo>
                  <a:lnTo>
                    <a:pt x="499" y="4531"/>
                  </a:lnTo>
                  <a:lnTo>
                    <a:pt x="509" y="4531"/>
                  </a:lnTo>
                  <a:lnTo>
                    <a:pt x="509" y="4517"/>
                  </a:lnTo>
                  <a:lnTo>
                    <a:pt x="504" y="4517"/>
                  </a:lnTo>
                  <a:lnTo>
                    <a:pt x="504" y="4507"/>
                  </a:lnTo>
                  <a:lnTo>
                    <a:pt x="509" y="4502"/>
                  </a:lnTo>
                  <a:lnTo>
                    <a:pt x="509" y="4488"/>
                  </a:lnTo>
                  <a:lnTo>
                    <a:pt x="685" y="4189"/>
                  </a:lnTo>
                  <a:lnTo>
                    <a:pt x="880" y="3903"/>
                  </a:lnTo>
                  <a:lnTo>
                    <a:pt x="1098" y="3637"/>
                  </a:lnTo>
                  <a:lnTo>
                    <a:pt x="1331" y="3385"/>
                  </a:lnTo>
                  <a:lnTo>
                    <a:pt x="1583" y="3152"/>
                  </a:lnTo>
                  <a:lnTo>
                    <a:pt x="1854" y="2933"/>
                  </a:lnTo>
                  <a:lnTo>
                    <a:pt x="2139" y="2739"/>
                  </a:lnTo>
                  <a:lnTo>
                    <a:pt x="2439" y="2567"/>
                  </a:lnTo>
                  <a:lnTo>
                    <a:pt x="2753" y="2410"/>
                  </a:lnTo>
                  <a:lnTo>
                    <a:pt x="3076" y="2282"/>
                  </a:lnTo>
                  <a:lnTo>
                    <a:pt x="3413" y="2178"/>
                  </a:lnTo>
                  <a:lnTo>
                    <a:pt x="4616" y="2082"/>
                  </a:lnTo>
                  <a:lnTo>
                    <a:pt x="4626" y="2082"/>
                  </a:lnTo>
                  <a:lnTo>
                    <a:pt x="4645" y="2073"/>
                  </a:lnTo>
                  <a:lnTo>
                    <a:pt x="4654" y="2063"/>
                  </a:lnTo>
                  <a:lnTo>
                    <a:pt x="4683" y="2006"/>
                  </a:lnTo>
                  <a:lnTo>
                    <a:pt x="4697" y="1983"/>
                  </a:lnTo>
                  <a:lnTo>
                    <a:pt x="4707" y="1968"/>
                  </a:lnTo>
                  <a:lnTo>
                    <a:pt x="4721" y="1959"/>
                  </a:lnTo>
                  <a:lnTo>
                    <a:pt x="4735" y="1945"/>
                  </a:lnTo>
                  <a:lnTo>
                    <a:pt x="4749" y="1935"/>
                  </a:lnTo>
                  <a:lnTo>
                    <a:pt x="4759" y="1921"/>
                  </a:lnTo>
                  <a:lnTo>
                    <a:pt x="4783" y="1892"/>
                  </a:lnTo>
                  <a:lnTo>
                    <a:pt x="4821" y="1849"/>
                  </a:lnTo>
                  <a:lnTo>
                    <a:pt x="4864" y="1792"/>
                  </a:lnTo>
                  <a:lnTo>
                    <a:pt x="4916" y="1726"/>
                  </a:lnTo>
                  <a:lnTo>
                    <a:pt x="4968" y="1650"/>
                  </a:lnTo>
                  <a:lnTo>
                    <a:pt x="5154" y="1407"/>
                  </a:lnTo>
                  <a:lnTo>
                    <a:pt x="5211" y="1326"/>
                  </a:lnTo>
                  <a:lnTo>
                    <a:pt x="5263" y="1255"/>
                  </a:lnTo>
                  <a:lnTo>
                    <a:pt x="5310" y="1189"/>
                  </a:lnTo>
                  <a:lnTo>
                    <a:pt x="5353" y="1136"/>
                  </a:lnTo>
                  <a:lnTo>
                    <a:pt x="5596" y="932"/>
                  </a:lnTo>
                  <a:lnTo>
                    <a:pt x="5857" y="746"/>
                  </a:lnTo>
                  <a:lnTo>
                    <a:pt x="6128" y="580"/>
                  </a:lnTo>
                  <a:lnTo>
                    <a:pt x="6413" y="433"/>
                  </a:lnTo>
                  <a:lnTo>
                    <a:pt x="6708" y="304"/>
                  </a:lnTo>
                  <a:lnTo>
                    <a:pt x="7012" y="195"/>
                  </a:lnTo>
                  <a:lnTo>
                    <a:pt x="7331" y="109"/>
                  </a:lnTo>
                  <a:lnTo>
                    <a:pt x="7654" y="52"/>
                  </a:lnTo>
                  <a:lnTo>
                    <a:pt x="7987" y="14"/>
                  </a:lnTo>
                  <a:lnTo>
                    <a:pt x="8329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>
              <a:solidFill>
                <a:schemeClr val="bg1">
                  <a:lumMod val="85000"/>
                </a:schemeClr>
              </a:solidFill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5982613" y="1143000"/>
              <a:ext cx="10934700" cy="9215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88" y="5805"/>
                </a:cxn>
                <a:cxn ang="0">
                  <a:pos x="1492" y="3856"/>
                </a:cxn>
                <a:cxn ang="0">
                  <a:pos x="0" y="0"/>
                </a:cxn>
              </a:cxnLst>
              <a:rect l="0" t="0" r="r" b="b"/>
              <a:pathLst>
                <a:path w="6888" h="5805">
                  <a:moveTo>
                    <a:pt x="0" y="0"/>
                  </a:moveTo>
                  <a:lnTo>
                    <a:pt x="6888" y="5805"/>
                  </a:lnTo>
                  <a:lnTo>
                    <a:pt x="1492" y="385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bg1"/>
                </a:gs>
                <a:gs pos="86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7408188" y="-6064250"/>
              <a:ext cx="7426325" cy="4437063"/>
            </a:xfrm>
            <a:custGeom>
              <a:avLst/>
              <a:gdLst/>
              <a:ahLst/>
              <a:cxnLst>
                <a:cxn ang="0">
                  <a:pos x="2876" y="0"/>
                </a:cxn>
                <a:cxn ang="0">
                  <a:pos x="2876" y="5"/>
                </a:cxn>
                <a:cxn ang="0">
                  <a:pos x="3176" y="85"/>
                </a:cxn>
                <a:cxn ang="0">
                  <a:pos x="3461" y="190"/>
                </a:cxn>
                <a:cxn ang="0">
                  <a:pos x="3737" y="318"/>
                </a:cxn>
                <a:cxn ang="0">
                  <a:pos x="3994" y="471"/>
                </a:cxn>
                <a:cxn ang="0">
                  <a:pos x="4241" y="642"/>
                </a:cxn>
                <a:cxn ang="0">
                  <a:pos x="4469" y="827"/>
                </a:cxn>
                <a:cxn ang="0">
                  <a:pos x="4678" y="1036"/>
                </a:cxn>
                <a:cxn ang="0">
                  <a:pos x="4483" y="1198"/>
                </a:cxn>
                <a:cxn ang="0">
                  <a:pos x="4274" y="1355"/>
                </a:cxn>
                <a:cxn ang="0">
                  <a:pos x="4051" y="1497"/>
                </a:cxn>
                <a:cxn ang="0">
                  <a:pos x="3813" y="1635"/>
                </a:cxn>
                <a:cxn ang="0">
                  <a:pos x="3571" y="1764"/>
                </a:cxn>
                <a:cxn ang="0">
                  <a:pos x="3319" y="1883"/>
                </a:cxn>
                <a:cxn ang="0">
                  <a:pos x="3062" y="1992"/>
                </a:cxn>
                <a:cxn ang="0">
                  <a:pos x="2805" y="2092"/>
                </a:cxn>
                <a:cxn ang="0">
                  <a:pos x="2544" y="2187"/>
                </a:cxn>
                <a:cxn ang="0">
                  <a:pos x="2287" y="2272"/>
                </a:cxn>
                <a:cxn ang="0">
                  <a:pos x="2030" y="2353"/>
                </a:cxn>
                <a:cxn ang="0">
                  <a:pos x="1783" y="2420"/>
                </a:cxn>
                <a:cxn ang="0">
                  <a:pos x="1540" y="2486"/>
                </a:cxn>
                <a:cxn ang="0">
                  <a:pos x="1308" y="2543"/>
                </a:cxn>
                <a:cxn ang="0">
                  <a:pos x="1089" y="2596"/>
                </a:cxn>
                <a:cxn ang="0">
                  <a:pos x="884" y="2639"/>
                </a:cxn>
                <a:cxn ang="0">
                  <a:pos x="694" y="2677"/>
                </a:cxn>
                <a:cxn ang="0">
                  <a:pos x="523" y="2710"/>
                </a:cxn>
                <a:cxn ang="0">
                  <a:pos x="371" y="2738"/>
                </a:cxn>
                <a:cxn ang="0">
                  <a:pos x="243" y="2757"/>
                </a:cxn>
                <a:cxn ang="0">
                  <a:pos x="138" y="2776"/>
                </a:cxn>
                <a:cxn ang="0">
                  <a:pos x="62" y="2786"/>
                </a:cxn>
                <a:cxn ang="0">
                  <a:pos x="14" y="2795"/>
                </a:cxn>
                <a:cxn ang="0">
                  <a:pos x="0" y="2795"/>
                </a:cxn>
                <a:cxn ang="0">
                  <a:pos x="2876" y="0"/>
                </a:cxn>
              </a:cxnLst>
              <a:rect l="0" t="0" r="r" b="b"/>
              <a:pathLst>
                <a:path w="4678" h="2795">
                  <a:moveTo>
                    <a:pt x="2876" y="0"/>
                  </a:moveTo>
                  <a:lnTo>
                    <a:pt x="2876" y="5"/>
                  </a:lnTo>
                  <a:lnTo>
                    <a:pt x="3176" y="85"/>
                  </a:lnTo>
                  <a:lnTo>
                    <a:pt x="3461" y="190"/>
                  </a:lnTo>
                  <a:lnTo>
                    <a:pt x="3737" y="318"/>
                  </a:lnTo>
                  <a:lnTo>
                    <a:pt x="3994" y="471"/>
                  </a:lnTo>
                  <a:lnTo>
                    <a:pt x="4241" y="642"/>
                  </a:lnTo>
                  <a:lnTo>
                    <a:pt x="4469" y="827"/>
                  </a:lnTo>
                  <a:lnTo>
                    <a:pt x="4678" y="1036"/>
                  </a:lnTo>
                  <a:lnTo>
                    <a:pt x="4483" y="1198"/>
                  </a:lnTo>
                  <a:lnTo>
                    <a:pt x="4274" y="1355"/>
                  </a:lnTo>
                  <a:lnTo>
                    <a:pt x="4051" y="1497"/>
                  </a:lnTo>
                  <a:lnTo>
                    <a:pt x="3813" y="1635"/>
                  </a:lnTo>
                  <a:lnTo>
                    <a:pt x="3571" y="1764"/>
                  </a:lnTo>
                  <a:lnTo>
                    <a:pt x="3319" y="1883"/>
                  </a:lnTo>
                  <a:lnTo>
                    <a:pt x="3062" y="1992"/>
                  </a:lnTo>
                  <a:lnTo>
                    <a:pt x="2805" y="2092"/>
                  </a:lnTo>
                  <a:lnTo>
                    <a:pt x="2544" y="2187"/>
                  </a:lnTo>
                  <a:lnTo>
                    <a:pt x="2287" y="2272"/>
                  </a:lnTo>
                  <a:lnTo>
                    <a:pt x="2030" y="2353"/>
                  </a:lnTo>
                  <a:lnTo>
                    <a:pt x="1783" y="2420"/>
                  </a:lnTo>
                  <a:lnTo>
                    <a:pt x="1540" y="2486"/>
                  </a:lnTo>
                  <a:lnTo>
                    <a:pt x="1308" y="2543"/>
                  </a:lnTo>
                  <a:lnTo>
                    <a:pt x="1089" y="2596"/>
                  </a:lnTo>
                  <a:lnTo>
                    <a:pt x="884" y="2639"/>
                  </a:lnTo>
                  <a:lnTo>
                    <a:pt x="694" y="2677"/>
                  </a:lnTo>
                  <a:lnTo>
                    <a:pt x="523" y="2710"/>
                  </a:lnTo>
                  <a:lnTo>
                    <a:pt x="371" y="2738"/>
                  </a:lnTo>
                  <a:lnTo>
                    <a:pt x="243" y="2757"/>
                  </a:lnTo>
                  <a:lnTo>
                    <a:pt x="138" y="2776"/>
                  </a:lnTo>
                  <a:lnTo>
                    <a:pt x="62" y="2786"/>
                  </a:lnTo>
                  <a:lnTo>
                    <a:pt x="14" y="2795"/>
                  </a:lnTo>
                  <a:lnTo>
                    <a:pt x="0" y="2795"/>
                  </a:lnTo>
                  <a:lnTo>
                    <a:pt x="2876" y="0"/>
                  </a:lnTo>
                  <a:close/>
                </a:path>
              </a:pathLst>
            </a:custGeom>
            <a:gradFill flip="none" rotWithShape="1">
              <a:gsLst>
                <a:gs pos="4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56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1672551" y="-10434638"/>
              <a:ext cx="9848850" cy="3690938"/>
            </a:xfrm>
            <a:custGeom>
              <a:avLst/>
              <a:gdLst/>
              <a:ahLst/>
              <a:cxnLst>
                <a:cxn ang="0">
                  <a:pos x="2372" y="0"/>
                </a:cxn>
                <a:cxn ang="0">
                  <a:pos x="2719" y="14"/>
                </a:cxn>
                <a:cxn ang="0">
                  <a:pos x="3057" y="52"/>
                </a:cxn>
                <a:cxn ang="0">
                  <a:pos x="3390" y="114"/>
                </a:cxn>
                <a:cxn ang="0">
                  <a:pos x="3708" y="204"/>
                </a:cxn>
                <a:cxn ang="0">
                  <a:pos x="4022" y="314"/>
                </a:cxn>
                <a:cxn ang="0">
                  <a:pos x="4322" y="447"/>
                </a:cxn>
                <a:cxn ang="0">
                  <a:pos x="4612" y="599"/>
                </a:cxn>
                <a:cxn ang="0">
                  <a:pos x="4883" y="775"/>
                </a:cxn>
                <a:cxn ang="0">
                  <a:pos x="5144" y="965"/>
                </a:cxn>
                <a:cxn ang="0">
                  <a:pos x="5391" y="1179"/>
                </a:cxn>
                <a:cxn ang="0">
                  <a:pos x="5619" y="1407"/>
                </a:cxn>
                <a:cxn ang="0">
                  <a:pos x="5833" y="1650"/>
                </a:cxn>
                <a:cxn ang="0">
                  <a:pos x="6028" y="1907"/>
                </a:cxn>
                <a:cxn ang="0">
                  <a:pos x="6204" y="2182"/>
                </a:cxn>
                <a:cxn ang="0">
                  <a:pos x="5781" y="2244"/>
                </a:cxn>
                <a:cxn ang="0">
                  <a:pos x="5377" y="2292"/>
                </a:cxn>
                <a:cxn ang="0">
                  <a:pos x="4982" y="2315"/>
                </a:cxn>
                <a:cxn ang="0">
                  <a:pos x="4607" y="2325"/>
                </a:cxn>
                <a:cxn ang="0">
                  <a:pos x="4245" y="2320"/>
                </a:cxn>
                <a:cxn ang="0">
                  <a:pos x="3898" y="2301"/>
                </a:cxn>
                <a:cxn ang="0">
                  <a:pos x="3566" y="2268"/>
                </a:cxn>
                <a:cxn ang="0">
                  <a:pos x="3252" y="2225"/>
                </a:cxn>
                <a:cxn ang="0">
                  <a:pos x="2948" y="2168"/>
                </a:cxn>
                <a:cxn ang="0">
                  <a:pos x="2662" y="2106"/>
                </a:cxn>
                <a:cxn ang="0">
                  <a:pos x="2387" y="2030"/>
                </a:cxn>
                <a:cxn ang="0">
                  <a:pos x="2125" y="1949"/>
                </a:cxn>
                <a:cxn ang="0">
                  <a:pos x="1883" y="1859"/>
                </a:cxn>
                <a:cxn ang="0">
                  <a:pos x="1650" y="1769"/>
                </a:cxn>
                <a:cxn ang="0">
                  <a:pos x="1431" y="1669"/>
                </a:cxn>
                <a:cxn ang="0">
                  <a:pos x="1227" y="1564"/>
                </a:cxn>
                <a:cxn ang="0">
                  <a:pos x="1036" y="1464"/>
                </a:cxn>
                <a:cxn ang="0">
                  <a:pos x="860" y="1355"/>
                </a:cxn>
                <a:cxn ang="0">
                  <a:pos x="699" y="1250"/>
                </a:cxn>
                <a:cxn ang="0">
                  <a:pos x="551" y="1146"/>
                </a:cxn>
                <a:cxn ang="0">
                  <a:pos x="414" y="1046"/>
                </a:cxn>
                <a:cxn ang="0">
                  <a:pos x="290" y="946"/>
                </a:cxn>
                <a:cxn ang="0">
                  <a:pos x="181" y="851"/>
                </a:cxn>
                <a:cxn ang="0">
                  <a:pos x="86" y="761"/>
                </a:cxn>
                <a:cxn ang="0">
                  <a:pos x="0" y="680"/>
                </a:cxn>
                <a:cxn ang="0">
                  <a:pos x="261" y="528"/>
                </a:cxn>
                <a:cxn ang="0">
                  <a:pos x="537" y="390"/>
                </a:cxn>
                <a:cxn ang="0">
                  <a:pos x="822" y="276"/>
                </a:cxn>
                <a:cxn ang="0">
                  <a:pos x="1112" y="176"/>
                </a:cxn>
                <a:cxn ang="0">
                  <a:pos x="1417" y="100"/>
                </a:cxn>
                <a:cxn ang="0">
                  <a:pos x="1730" y="48"/>
                </a:cxn>
                <a:cxn ang="0">
                  <a:pos x="2049" y="10"/>
                </a:cxn>
                <a:cxn ang="0">
                  <a:pos x="2372" y="0"/>
                </a:cxn>
              </a:cxnLst>
              <a:rect l="0" t="0" r="r" b="b"/>
              <a:pathLst>
                <a:path w="6204" h="2325">
                  <a:moveTo>
                    <a:pt x="2372" y="0"/>
                  </a:moveTo>
                  <a:lnTo>
                    <a:pt x="2719" y="14"/>
                  </a:lnTo>
                  <a:lnTo>
                    <a:pt x="3057" y="52"/>
                  </a:lnTo>
                  <a:lnTo>
                    <a:pt x="3390" y="114"/>
                  </a:lnTo>
                  <a:lnTo>
                    <a:pt x="3708" y="204"/>
                  </a:lnTo>
                  <a:lnTo>
                    <a:pt x="4022" y="314"/>
                  </a:lnTo>
                  <a:lnTo>
                    <a:pt x="4322" y="447"/>
                  </a:lnTo>
                  <a:lnTo>
                    <a:pt x="4612" y="599"/>
                  </a:lnTo>
                  <a:lnTo>
                    <a:pt x="4883" y="775"/>
                  </a:lnTo>
                  <a:lnTo>
                    <a:pt x="5144" y="965"/>
                  </a:lnTo>
                  <a:lnTo>
                    <a:pt x="5391" y="1179"/>
                  </a:lnTo>
                  <a:lnTo>
                    <a:pt x="5619" y="1407"/>
                  </a:lnTo>
                  <a:lnTo>
                    <a:pt x="5833" y="1650"/>
                  </a:lnTo>
                  <a:lnTo>
                    <a:pt x="6028" y="1907"/>
                  </a:lnTo>
                  <a:lnTo>
                    <a:pt x="6204" y="2182"/>
                  </a:lnTo>
                  <a:lnTo>
                    <a:pt x="5781" y="2244"/>
                  </a:lnTo>
                  <a:lnTo>
                    <a:pt x="5377" y="2292"/>
                  </a:lnTo>
                  <a:lnTo>
                    <a:pt x="4982" y="2315"/>
                  </a:lnTo>
                  <a:lnTo>
                    <a:pt x="4607" y="2325"/>
                  </a:lnTo>
                  <a:lnTo>
                    <a:pt x="4245" y="2320"/>
                  </a:lnTo>
                  <a:lnTo>
                    <a:pt x="3898" y="2301"/>
                  </a:lnTo>
                  <a:lnTo>
                    <a:pt x="3566" y="2268"/>
                  </a:lnTo>
                  <a:lnTo>
                    <a:pt x="3252" y="2225"/>
                  </a:lnTo>
                  <a:lnTo>
                    <a:pt x="2948" y="2168"/>
                  </a:lnTo>
                  <a:lnTo>
                    <a:pt x="2662" y="2106"/>
                  </a:lnTo>
                  <a:lnTo>
                    <a:pt x="2387" y="2030"/>
                  </a:lnTo>
                  <a:lnTo>
                    <a:pt x="2125" y="1949"/>
                  </a:lnTo>
                  <a:lnTo>
                    <a:pt x="1883" y="1859"/>
                  </a:lnTo>
                  <a:lnTo>
                    <a:pt x="1650" y="1769"/>
                  </a:lnTo>
                  <a:lnTo>
                    <a:pt x="1431" y="1669"/>
                  </a:lnTo>
                  <a:lnTo>
                    <a:pt x="1227" y="1564"/>
                  </a:lnTo>
                  <a:lnTo>
                    <a:pt x="1036" y="1464"/>
                  </a:lnTo>
                  <a:lnTo>
                    <a:pt x="860" y="1355"/>
                  </a:lnTo>
                  <a:lnTo>
                    <a:pt x="699" y="1250"/>
                  </a:lnTo>
                  <a:lnTo>
                    <a:pt x="551" y="1146"/>
                  </a:lnTo>
                  <a:lnTo>
                    <a:pt x="414" y="1046"/>
                  </a:lnTo>
                  <a:lnTo>
                    <a:pt x="290" y="946"/>
                  </a:lnTo>
                  <a:lnTo>
                    <a:pt x="181" y="851"/>
                  </a:lnTo>
                  <a:lnTo>
                    <a:pt x="86" y="761"/>
                  </a:lnTo>
                  <a:lnTo>
                    <a:pt x="0" y="680"/>
                  </a:lnTo>
                  <a:lnTo>
                    <a:pt x="261" y="528"/>
                  </a:lnTo>
                  <a:lnTo>
                    <a:pt x="537" y="390"/>
                  </a:lnTo>
                  <a:lnTo>
                    <a:pt x="822" y="276"/>
                  </a:lnTo>
                  <a:lnTo>
                    <a:pt x="1112" y="176"/>
                  </a:lnTo>
                  <a:lnTo>
                    <a:pt x="1417" y="100"/>
                  </a:lnTo>
                  <a:lnTo>
                    <a:pt x="1730" y="48"/>
                  </a:lnTo>
                  <a:lnTo>
                    <a:pt x="2049" y="10"/>
                  </a:lnTo>
                  <a:lnTo>
                    <a:pt x="2372" y="0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6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7633951" y="-8661400"/>
              <a:ext cx="4325938" cy="4611688"/>
            </a:xfrm>
            <a:custGeom>
              <a:avLst/>
              <a:gdLst/>
              <a:ahLst/>
              <a:cxnLst>
                <a:cxn ang="0">
                  <a:pos x="1959" y="0"/>
                </a:cxn>
                <a:cxn ang="0">
                  <a:pos x="1964" y="0"/>
                </a:cxn>
                <a:cxn ang="0">
                  <a:pos x="2045" y="129"/>
                </a:cxn>
                <a:cxn ang="0">
                  <a:pos x="2130" y="276"/>
                </a:cxn>
                <a:cxn ang="0">
                  <a:pos x="2216" y="442"/>
                </a:cxn>
                <a:cxn ang="0">
                  <a:pos x="2302" y="618"/>
                </a:cxn>
                <a:cxn ang="0">
                  <a:pos x="2382" y="813"/>
                </a:cxn>
                <a:cxn ang="0">
                  <a:pos x="2458" y="1027"/>
                </a:cxn>
                <a:cxn ang="0">
                  <a:pos x="2530" y="1251"/>
                </a:cxn>
                <a:cxn ang="0">
                  <a:pos x="2596" y="1493"/>
                </a:cxn>
                <a:cxn ang="0">
                  <a:pos x="2649" y="1745"/>
                </a:cxn>
                <a:cxn ang="0">
                  <a:pos x="2687" y="2016"/>
                </a:cxn>
                <a:cxn ang="0">
                  <a:pos x="2715" y="2301"/>
                </a:cxn>
                <a:cxn ang="0">
                  <a:pos x="2725" y="2596"/>
                </a:cxn>
                <a:cxn ang="0">
                  <a:pos x="2720" y="2905"/>
                </a:cxn>
                <a:cxn ang="0">
                  <a:pos x="2706" y="2900"/>
                </a:cxn>
                <a:cxn ang="0">
                  <a:pos x="2658" y="2891"/>
                </a:cxn>
                <a:cxn ang="0">
                  <a:pos x="2592" y="2877"/>
                </a:cxn>
                <a:cxn ang="0">
                  <a:pos x="2496" y="2848"/>
                </a:cxn>
                <a:cxn ang="0">
                  <a:pos x="2378" y="2820"/>
                </a:cxn>
                <a:cxn ang="0">
                  <a:pos x="2244" y="2777"/>
                </a:cxn>
                <a:cxn ang="0">
                  <a:pos x="2097" y="2725"/>
                </a:cxn>
                <a:cxn ang="0">
                  <a:pos x="1935" y="2668"/>
                </a:cxn>
                <a:cxn ang="0">
                  <a:pos x="1764" y="2596"/>
                </a:cxn>
                <a:cxn ang="0">
                  <a:pos x="1588" y="2515"/>
                </a:cxn>
                <a:cxn ang="0">
                  <a:pos x="1403" y="2430"/>
                </a:cxn>
                <a:cxn ang="0">
                  <a:pos x="1218" y="2325"/>
                </a:cxn>
                <a:cxn ang="0">
                  <a:pos x="1037" y="2211"/>
                </a:cxn>
                <a:cxn ang="0">
                  <a:pos x="856" y="2087"/>
                </a:cxn>
                <a:cxn ang="0">
                  <a:pos x="680" y="1950"/>
                </a:cxn>
                <a:cxn ang="0">
                  <a:pos x="514" y="1802"/>
                </a:cxn>
                <a:cxn ang="0">
                  <a:pos x="362" y="1636"/>
                </a:cxn>
                <a:cxn ang="0">
                  <a:pos x="224" y="1460"/>
                </a:cxn>
                <a:cxn ang="0">
                  <a:pos x="100" y="1265"/>
                </a:cxn>
                <a:cxn ang="0">
                  <a:pos x="0" y="1061"/>
                </a:cxn>
                <a:cxn ang="0">
                  <a:pos x="1203" y="965"/>
                </a:cxn>
                <a:cxn ang="0">
                  <a:pos x="1213" y="965"/>
                </a:cxn>
                <a:cxn ang="0">
                  <a:pos x="1232" y="956"/>
                </a:cxn>
                <a:cxn ang="0">
                  <a:pos x="1241" y="946"/>
                </a:cxn>
                <a:cxn ang="0">
                  <a:pos x="1270" y="889"/>
                </a:cxn>
                <a:cxn ang="0">
                  <a:pos x="1284" y="866"/>
                </a:cxn>
                <a:cxn ang="0">
                  <a:pos x="1294" y="851"/>
                </a:cxn>
                <a:cxn ang="0">
                  <a:pos x="1308" y="842"/>
                </a:cxn>
                <a:cxn ang="0">
                  <a:pos x="1322" y="828"/>
                </a:cxn>
                <a:cxn ang="0">
                  <a:pos x="1336" y="818"/>
                </a:cxn>
                <a:cxn ang="0">
                  <a:pos x="1346" y="804"/>
                </a:cxn>
                <a:cxn ang="0">
                  <a:pos x="1370" y="775"/>
                </a:cxn>
                <a:cxn ang="0">
                  <a:pos x="1408" y="732"/>
                </a:cxn>
                <a:cxn ang="0">
                  <a:pos x="1451" y="675"/>
                </a:cxn>
                <a:cxn ang="0">
                  <a:pos x="1503" y="609"/>
                </a:cxn>
                <a:cxn ang="0">
                  <a:pos x="1555" y="533"/>
                </a:cxn>
                <a:cxn ang="0">
                  <a:pos x="1741" y="290"/>
                </a:cxn>
                <a:cxn ang="0">
                  <a:pos x="1798" y="209"/>
                </a:cxn>
                <a:cxn ang="0">
                  <a:pos x="1850" y="138"/>
                </a:cxn>
                <a:cxn ang="0">
                  <a:pos x="1897" y="72"/>
                </a:cxn>
                <a:cxn ang="0">
                  <a:pos x="1940" y="19"/>
                </a:cxn>
                <a:cxn ang="0">
                  <a:pos x="1959" y="0"/>
                </a:cxn>
              </a:cxnLst>
              <a:rect l="0" t="0" r="r" b="b"/>
              <a:pathLst>
                <a:path w="2725" h="2905">
                  <a:moveTo>
                    <a:pt x="1959" y="0"/>
                  </a:moveTo>
                  <a:lnTo>
                    <a:pt x="1964" y="0"/>
                  </a:lnTo>
                  <a:lnTo>
                    <a:pt x="2045" y="129"/>
                  </a:lnTo>
                  <a:lnTo>
                    <a:pt x="2130" y="276"/>
                  </a:lnTo>
                  <a:lnTo>
                    <a:pt x="2216" y="442"/>
                  </a:lnTo>
                  <a:lnTo>
                    <a:pt x="2302" y="618"/>
                  </a:lnTo>
                  <a:lnTo>
                    <a:pt x="2382" y="813"/>
                  </a:lnTo>
                  <a:lnTo>
                    <a:pt x="2458" y="1027"/>
                  </a:lnTo>
                  <a:lnTo>
                    <a:pt x="2530" y="1251"/>
                  </a:lnTo>
                  <a:lnTo>
                    <a:pt x="2596" y="1493"/>
                  </a:lnTo>
                  <a:lnTo>
                    <a:pt x="2649" y="1745"/>
                  </a:lnTo>
                  <a:lnTo>
                    <a:pt x="2687" y="2016"/>
                  </a:lnTo>
                  <a:lnTo>
                    <a:pt x="2715" y="2301"/>
                  </a:lnTo>
                  <a:lnTo>
                    <a:pt x="2725" y="2596"/>
                  </a:lnTo>
                  <a:lnTo>
                    <a:pt x="2720" y="2905"/>
                  </a:lnTo>
                  <a:lnTo>
                    <a:pt x="2706" y="2900"/>
                  </a:lnTo>
                  <a:lnTo>
                    <a:pt x="2658" y="2891"/>
                  </a:lnTo>
                  <a:lnTo>
                    <a:pt x="2592" y="2877"/>
                  </a:lnTo>
                  <a:lnTo>
                    <a:pt x="2496" y="2848"/>
                  </a:lnTo>
                  <a:lnTo>
                    <a:pt x="2378" y="2820"/>
                  </a:lnTo>
                  <a:lnTo>
                    <a:pt x="2244" y="2777"/>
                  </a:lnTo>
                  <a:lnTo>
                    <a:pt x="2097" y="2725"/>
                  </a:lnTo>
                  <a:lnTo>
                    <a:pt x="1935" y="2668"/>
                  </a:lnTo>
                  <a:lnTo>
                    <a:pt x="1764" y="2596"/>
                  </a:lnTo>
                  <a:lnTo>
                    <a:pt x="1588" y="2515"/>
                  </a:lnTo>
                  <a:lnTo>
                    <a:pt x="1403" y="2430"/>
                  </a:lnTo>
                  <a:lnTo>
                    <a:pt x="1218" y="2325"/>
                  </a:lnTo>
                  <a:lnTo>
                    <a:pt x="1037" y="2211"/>
                  </a:lnTo>
                  <a:lnTo>
                    <a:pt x="856" y="2087"/>
                  </a:lnTo>
                  <a:lnTo>
                    <a:pt x="680" y="1950"/>
                  </a:lnTo>
                  <a:lnTo>
                    <a:pt x="514" y="1802"/>
                  </a:lnTo>
                  <a:lnTo>
                    <a:pt x="362" y="1636"/>
                  </a:lnTo>
                  <a:lnTo>
                    <a:pt x="224" y="1460"/>
                  </a:lnTo>
                  <a:lnTo>
                    <a:pt x="100" y="1265"/>
                  </a:lnTo>
                  <a:lnTo>
                    <a:pt x="0" y="1061"/>
                  </a:lnTo>
                  <a:lnTo>
                    <a:pt x="1203" y="965"/>
                  </a:lnTo>
                  <a:lnTo>
                    <a:pt x="1213" y="965"/>
                  </a:lnTo>
                  <a:lnTo>
                    <a:pt x="1232" y="956"/>
                  </a:lnTo>
                  <a:lnTo>
                    <a:pt x="1241" y="946"/>
                  </a:lnTo>
                  <a:lnTo>
                    <a:pt x="1270" y="889"/>
                  </a:lnTo>
                  <a:lnTo>
                    <a:pt x="1284" y="866"/>
                  </a:lnTo>
                  <a:lnTo>
                    <a:pt x="1294" y="851"/>
                  </a:lnTo>
                  <a:lnTo>
                    <a:pt x="1308" y="842"/>
                  </a:lnTo>
                  <a:lnTo>
                    <a:pt x="1322" y="828"/>
                  </a:lnTo>
                  <a:lnTo>
                    <a:pt x="1336" y="818"/>
                  </a:lnTo>
                  <a:lnTo>
                    <a:pt x="1346" y="804"/>
                  </a:lnTo>
                  <a:lnTo>
                    <a:pt x="1370" y="775"/>
                  </a:lnTo>
                  <a:lnTo>
                    <a:pt x="1408" y="732"/>
                  </a:lnTo>
                  <a:lnTo>
                    <a:pt x="1451" y="675"/>
                  </a:lnTo>
                  <a:lnTo>
                    <a:pt x="1503" y="609"/>
                  </a:lnTo>
                  <a:lnTo>
                    <a:pt x="1555" y="533"/>
                  </a:lnTo>
                  <a:lnTo>
                    <a:pt x="1741" y="290"/>
                  </a:lnTo>
                  <a:lnTo>
                    <a:pt x="1798" y="209"/>
                  </a:lnTo>
                  <a:lnTo>
                    <a:pt x="1850" y="138"/>
                  </a:lnTo>
                  <a:lnTo>
                    <a:pt x="1897" y="72"/>
                  </a:lnTo>
                  <a:lnTo>
                    <a:pt x="1940" y="19"/>
                  </a:lnTo>
                  <a:lnTo>
                    <a:pt x="1959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89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1257876" y="-706438"/>
              <a:ext cx="4973638" cy="3910013"/>
            </a:xfrm>
            <a:custGeom>
              <a:avLst/>
              <a:gdLst/>
              <a:ahLst/>
              <a:cxnLst>
                <a:cxn ang="0">
                  <a:pos x="1787" y="0"/>
                </a:cxn>
                <a:cxn ang="0">
                  <a:pos x="1997" y="0"/>
                </a:cxn>
                <a:cxn ang="0">
                  <a:pos x="2215" y="24"/>
                </a:cxn>
                <a:cxn ang="0">
                  <a:pos x="2439" y="62"/>
                </a:cxn>
                <a:cxn ang="0">
                  <a:pos x="2667" y="124"/>
                </a:cxn>
                <a:cxn ang="0">
                  <a:pos x="2895" y="210"/>
                </a:cxn>
                <a:cxn ang="0">
                  <a:pos x="3133" y="324"/>
                </a:cxn>
                <a:cxn ang="0">
                  <a:pos x="3085" y="604"/>
                </a:cxn>
                <a:cxn ang="0">
                  <a:pos x="3019" y="875"/>
                </a:cxn>
                <a:cxn ang="0">
                  <a:pos x="2928" y="1137"/>
                </a:cxn>
                <a:cxn ang="0">
                  <a:pos x="2814" y="1389"/>
                </a:cxn>
                <a:cxn ang="0">
                  <a:pos x="2686" y="1626"/>
                </a:cxn>
                <a:cxn ang="0">
                  <a:pos x="2534" y="1859"/>
                </a:cxn>
                <a:cxn ang="0">
                  <a:pos x="2367" y="2073"/>
                </a:cxn>
                <a:cxn ang="0">
                  <a:pos x="2182" y="2278"/>
                </a:cxn>
                <a:cxn ang="0">
                  <a:pos x="1982" y="2463"/>
                </a:cxn>
                <a:cxn ang="0">
                  <a:pos x="1939" y="2444"/>
                </a:cxn>
                <a:cxn ang="0">
                  <a:pos x="1878" y="2411"/>
                </a:cxn>
                <a:cxn ang="0">
                  <a:pos x="1797" y="2368"/>
                </a:cxn>
                <a:cxn ang="0">
                  <a:pos x="1702" y="2316"/>
                </a:cxn>
                <a:cxn ang="0">
                  <a:pos x="1592" y="2254"/>
                </a:cxn>
                <a:cxn ang="0">
                  <a:pos x="1474" y="2178"/>
                </a:cxn>
                <a:cxn ang="0">
                  <a:pos x="1340" y="2097"/>
                </a:cxn>
                <a:cxn ang="0">
                  <a:pos x="1207" y="2007"/>
                </a:cxn>
                <a:cxn ang="0">
                  <a:pos x="1065" y="1907"/>
                </a:cxn>
                <a:cxn ang="0">
                  <a:pos x="922" y="1793"/>
                </a:cxn>
                <a:cxn ang="0">
                  <a:pos x="784" y="1679"/>
                </a:cxn>
                <a:cxn ang="0">
                  <a:pos x="642" y="1550"/>
                </a:cxn>
                <a:cxn ang="0">
                  <a:pos x="508" y="1417"/>
                </a:cxn>
                <a:cxn ang="0">
                  <a:pos x="385" y="1275"/>
                </a:cxn>
                <a:cxn ang="0">
                  <a:pos x="266" y="1123"/>
                </a:cxn>
                <a:cxn ang="0">
                  <a:pos x="161" y="966"/>
                </a:cxn>
                <a:cxn ang="0">
                  <a:pos x="71" y="804"/>
                </a:cxn>
                <a:cxn ang="0">
                  <a:pos x="0" y="633"/>
                </a:cxn>
                <a:cxn ang="0">
                  <a:pos x="9" y="623"/>
                </a:cxn>
                <a:cxn ang="0">
                  <a:pos x="38" y="604"/>
                </a:cxn>
                <a:cxn ang="0">
                  <a:pos x="85" y="571"/>
                </a:cxn>
                <a:cxn ang="0">
                  <a:pos x="152" y="523"/>
                </a:cxn>
                <a:cxn ang="0">
                  <a:pos x="233" y="476"/>
                </a:cxn>
                <a:cxn ang="0">
                  <a:pos x="333" y="419"/>
                </a:cxn>
                <a:cxn ang="0">
                  <a:pos x="442" y="357"/>
                </a:cxn>
                <a:cxn ang="0">
                  <a:pos x="570" y="295"/>
                </a:cxn>
                <a:cxn ang="0">
                  <a:pos x="708" y="233"/>
                </a:cxn>
                <a:cxn ang="0">
                  <a:pos x="865" y="176"/>
                </a:cxn>
                <a:cxn ang="0">
                  <a:pos x="1027" y="119"/>
                </a:cxn>
                <a:cxn ang="0">
                  <a:pos x="1203" y="72"/>
                </a:cxn>
                <a:cxn ang="0">
                  <a:pos x="1388" y="38"/>
                </a:cxn>
                <a:cxn ang="0">
                  <a:pos x="1583" y="10"/>
                </a:cxn>
                <a:cxn ang="0">
                  <a:pos x="1787" y="0"/>
                </a:cxn>
              </a:cxnLst>
              <a:rect l="0" t="0" r="r" b="b"/>
              <a:pathLst>
                <a:path w="3133" h="2463">
                  <a:moveTo>
                    <a:pt x="1787" y="0"/>
                  </a:moveTo>
                  <a:lnTo>
                    <a:pt x="1997" y="0"/>
                  </a:lnTo>
                  <a:lnTo>
                    <a:pt x="2215" y="24"/>
                  </a:lnTo>
                  <a:lnTo>
                    <a:pt x="2439" y="62"/>
                  </a:lnTo>
                  <a:lnTo>
                    <a:pt x="2667" y="124"/>
                  </a:lnTo>
                  <a:lnTo>
                    <a:pt x="2895" y="210"/>
                  </a:lnTo>
                  <a:lnTo>
                    <a:pt x="3133" y="324"/>
                  </a:lnTo>
                  <a:lnTo>
                    <a:pt x="3085" y="604"/>
                  </a:lnTo>
                  <a:lnTo>
                    <a:pt x="3019" y="875"/>
                  </a:lnTo>
                  <a:lnTo>
                    <a:pt x="2928" y="1137"/>
                  </a:lnTo>
                  <a:lnTo>
                    <a:pt x="2814" y="1389"/>
                  </a:lnTo>
                  <a:lnTo>
                    <a:pt x="2686" y="1626"/>
                  </a:lnTo>
                  <a:lnTo>
                    <a:pt x="2534" y="1859"/>
                  </a:lnTo>
                  <a:lnTo>
                    <a:pt x="2367" y="2073"/>
                  </a:lnTo>
                  <a:lnTo>
                    <a:pt x="2182" y="2278"/>
                  </a:lnTo>
                  <a:lnTo>
                    <a:pt x="1982" y="2463"/>
                  </a:lnTo>
                  <a:lnTo>
                    <a:pt x="1939" y="2444"/>
                  </a:lnTo>
                  <a:lnTo>
                    <a:pt x="1878" y="2411"/>
                  </a:lnTo>
                  <a:lnTo>
                    <a:pt x="1797" y="2368"/>
                  </a:lnTo>
                  <a:lnTo>
                    <a:pt x="1702" y="2316"/>
                  </a:lnTo>
                  <a:lnTo>
                    <a:pt x="1592" y="2254"/>
                  </a:lnTo>
                  <a:lnTo>
                    <a:pt x="1474" y="2178"/>
                  </a:lnTo>
                  <a:lnTo>
                    <a:pt x="1340" y="2097"/>
                  </a:lnTo>
                  <a:lnTo>
                    <a:pt x="1207" y="2007"/>
                  </a:lnTo>
                  <a:lnTo>
                    <a:pt x="1065" y="1907"/>
                  </a:lnTo>
                  <a:lnTo>
                    <a:pt x="922" y="1793"/>
                  </a:lnTo>
                  <a:lnTo>
                    <a:pt x="784" y="1679"/>
                  </a:lnTo>
                  <a:lnTo>
                    <a:pt x="642" y="1550"/>
                  </a:lnTo>
                  <a:lnTo>
                    <a:pt x="508" y="1417"/>
                  </a:lnTo>
                  <a:lnTo>
                    <a:pt x="385" y="1275"/>
                  </a:lnTo>
                  <a:lnTo>
                    <a:pt x="266" y="1123"/>
                  </a:lnTo>
                  <a:lnTo>
                    <a:pt x="161" y="966"/>
                  </a:lnTo>
                  <a:lnTo>
                    <a:pt x="71" y="804"/>
                  </a:lnTo>
                  <a:lnTo>
                    <a:pt x="0" y="633"/>
                  </a:lnTo>
                  <a:lnTo>
                    <a:pt x="9" y="623"/>
                  </a:lnTo>
                  <a:lnTo>
                    <a:pt x="38" y="604"/>
                  </a:lnTo>
                  <a:lnTo>
                    <a:pt x="85" y="571"/>
                  </a:lnTo>
                  <a:lnTo>
                    <a:pt x="152" y="523"/>
                  </a:lnTo>
                  <a:lnTo>
                    <a:pt x="233" y="476"/>
                  </a:lnTo>
                  <a:lnTo>
                    <a:pt x="333" y="419"/>
                  </a:lnTo>
                  <a:lnTo>
                    <a:pt x="442" y="357"/>
                  </a:lnTo>
                  <a:lnTo>
                    <a:pt x="570" y="295"/>
                  </a:lnTo>
                  <a:lnTo>
                    <a:pt x="708" y="233"/>
                  </a:lnTo>
                  <a:lnTo>
                    <a:pt x="865" y="176"/>
                  </a:lnTo>
                  <a:lnTo>
                    <a:pt x="1027" y="119"/>
                  </a:lnTo>
                  <a:lnTo>
                    <a:pt x="1203" y="72"/>
                  </a:lnTo>
                  <a:lnTo>
                    <a:pt x="1388" y="38"/>
                  </a:lnTo>
                  <a:lnTo>
                    <a:pt x="1583" y="10"/>
                  </a:lnTo>
                  <a:lnTo>
                    <a:pt x="1787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5317788" y="6056313"/>
              <a:ext cx="3509963" cy="1593850"/>
            </a:xfrm>
            <a:custGeom>
              <a:avLst/>
              <a:gdLst/>
              <a:ahLst/>
              <a:cxnLst>
                <a:cxn ang="0">
                  <a:pos x="128" y="24"/>
                </a:cxn>
                <a:cxn ang="0">
                  <a:pos x="181" y="62"/>
                </a:cxn>
                <a:cxn ang="0">
                  <a:pos x="271" y="105"/>
                </a:cxn>
                <a:cxn ang="0">
                  <a:pos x="376" y="143"/>
                </a:cxn>
                <a:cxn ang="0">
                  <a:pos x="456" y="210"/>
                </a:cxn>
                <a:cxn ang="0">
                  <a:pos x="551" y="248"/>
                </a:cxn>
                <a:cxn ang="0">
                  <a:pos x="661" y="281"/>
                </a:cxn>
                <a:cxn ang="0">
                  <a:pos x="723" y="305"/>
                </a:cxn>
                <a:cxn ang="0">
                  <a:pos x="780" y="357"/>
                </a:cxn>
                <a:cxn ang="0">
                  <a:pos x="870" y="395"/>
                </a:cxn>
                <a:cxn ang="0">
                  <a:pos x="941" y="414"/>
                </a:cxn>
                <a:cxn ang="0">
                  <a:pos x="1013" y="457"/>
                </a:cxn>
                <a:cxn ang="0">
                  <a:pos x="1098" y="490"/>
                </a:cxn>
                <a:cxn ang="0">
                  <a:pos x="1203" y="552"/>
                </a:cxn>
                <a:cxn ang="0">
                  <a:pos x="1265" y="623"/>
                </a:cxn>
                <a:cxn ang="0">
                  <a:pos x="1322" y="671"/>
                </a:cxn>
                <a:cxn ang="0">
                  <a:pos x="1455" y="723"/>
                </a:cxn>
                <a:cxn ang="0">
                  <a:pos x="1536" y="771"/>
                </a:cxn>
                <a:cxn ang="0">
                  <a:pos x="1645" y="813"/>
                </a:cxn>
                <a:cxn ang="0">
                  <a:pos x="1749" y="866"/>
                </a:cxn>
                <a:cxn ang="0">
                  <a:pos x="1868" y="890"/>
                </a:cxn>
                <a:cxn ang="0">
                  <a:pos x="1954" y="913"/>
                </a:cxn>
                <a:cxn ang="0">
                  <a:pos x="2116" y="970"/>
                </a:cxn>
                <a:cxn ang="0">
                  <a:pos x="2149" y="994"/>
                </a:cxn>
                <a:cxn ang="0">
                  <a:pos x="2035" y="975"/>
                </a:cxn>
                <a:cxn ang="0">
                  <a:pos x="1954" y="956"/>
                </a:cxn>
                <a:cxn ang="0">
                  <a:pos x="1887" y="937"/>
                </a:cxn>
                <a:cxn ang="0">
                  <a:pos x="1840" y="918"/>
                </a:cxn>
                <a:cxn ang="0">
                  <a:pos x="1735" y="899"/>
                </a:cxn>
                <a:cxn ang="0">
                  <a:pos x="1673" y="880"/>
                </a:cxn>
                <a:cxn ang="0">
                  <a:pos x="1626" y="861"/>
                </a:cxn>
                <a:cxn ang="0">
                  <a:pos x="1593" y="847"/>
                </a:cxn>
                <a:cxn ang="0">
                  <a:pos x="1545" y="828"/>
                </a:cxn>
                <a:cxn ang="0">
                  <a:pos x="1493" y="809"/>
                </a:cxn>
                <a:cxn ang="0">
                  <a:pos x="1445" y="785"/>
                </a:cxn>
                <a:cxn ang="0">
                  <a:pos x="1402" y="766"/>
                </a:cxn>
                <a:cxn ang="0">
                  <a:pos x="1350" y="747"/>
                </a:cxn>
                <a:cxn ang="0">
                  <a:pos x="1288" y="718"/>
                </a:cxn>
                <a:cxn ang="0">
                  <a:pos x="1236" y="695"/>
                </a:cxn>
                <a:cxn ang="0">
                  <a:pos x="1208" y="680"/>
                </a:cxn>
                <a:cxn ang="0">
                  <a:pos x="1150" y="657"/>
                </a:cxn>
                <a:cxn ang="0">
                  <a:pos x="1093" y="633"/>
                </a:cxn>
                <a:cxn ang="0">
                  <a:pos x="1017" y="576"/>
                </a:cxn>
                <a:cxn ang="0">
                  <a:pos x="989" y="538"/>
                </a:cxn>
                <a:cxn ang="0">
                  <a:pos x="865" y="519"/>
                </a:cxn>
                <a:cxn ang="0">
                  <a:pos x="789" y="476"/>
                </a:cxn>
                <a:cxn ang="0">
                  <a:pos x="718" y="443"/>
                </a:cxn>
                <a:cxn ang="0">
                  <a:pos x="637" y="395"/>
                </a:cxn>
                <a:cxn ang="0">
                  <a:pos x="594" y="343"/>
                </a:cxn>
                <a:cxn ang="0">
                  <a:pos x="551" y="319"/>
                </a:cxn>
                <a:cxn ang="0">
                  <a:pos x="499" y="286"/>
                </a:cxn>
                <a:cxn ang="0">
                  <a:pos x="423" y="252"/>
                </a:cxn>
                <a:cxn ang="0">
                  <a:pos x="314" y="200"/>
                </a:cxn>
                <a:cxn ang="0">
                  <a:pos x="247" y="167"/>
                </a:cxn>
                <a:cxn ang="0">
                  <a:pos x="195" y="134"/>
                </a:cxn>
                <a:cxn ang="0">
                  <a:pos x="143" y="96"/>
                </a:cxn>
                <a:cxn ang="0">
                  <a:pos x="76" y="53"/>
                </a:cxn>
                <a:cxn ang="0">
                  <a:pos x="24" y="38"/>
                </a:cxn>
                <a:cxn ang="0">
                  <a:pos x="38" y="0"/>
                </a:cxn>
              </a:cxnLst>
              <a:rect l="0" t="0" r="r" b="b"/>
              <a:pathLst>
                <a:path w="2211" h="1004">
                  <a:moveTo>
                    <a:pt x="38" y="0"/>
                  </a:moveTo>
                  <a:lnTo>
                    <a:pt x="43" y="5"/>
                  </a:lnTo>
                  <a:lnTo>
                    <a:pt x="57" y="5"/>
                  </a:lnTo>
                  <a:lnTo>
                    <a:pt x="67" y="10"/>
                  </a:lnTo>
                  <a:lnTo>
                    <a:pt x="76" y="10"/>
                  </a:lnTo>
                  <a:lnTo>
                    <a:pt x="86" y="19"/>
                  </a:lnTo>
                  <a:lnTo>
                    <a:pt x="100" y="24"/>
                  </a:lnTo>
                  <a:lnTo>
                    <a:pt x="128" y="24"/>
                  </a:lnTo>
                  <a:lnTo>
                    <a:pt x="138" y="34"/>
                  </a:lnTo>
                  <a:lnTo>
                    <a:pt x="143" y="34"/>
                  </a:lnTo>
                  <a:lnTo>
                    <a:pt x="147" y="29"/>
                  </a:lnTo>
                  <a:lnTo>
                    <a:pt x="147" y="34"/>
                  </a:lnTo>
                  <a:lnTo>
                    <a:pt x="152" y="38"/>
                  </a:lnTo>
                  <a:lnTo>
                    <a:pt x="162" y="57"/>
                  </a:lnTo>
                  <a:lnTo>
                    <a:pt x="162" y="62"/>
                  </a:lnTo>
                  <a:lnTo>
                    <a:pt x="181" y="62"/>
                  </a:lnTo>
                  <a:lnTo>
                    <a:pt x="190" y="67"/>
                  </a:lnTo>
                  <a:lnTo>
                    <a:pt x="200" y="67"/>
                  </a:lnTo>
                  <a:lnTo>
                    <a:pt x="209" y="72"/>
                  </a:lnTo>
                  <a:lnTo>
                    <a:pt x="214" y="72"/>
                  </a:lnTo>
                  <a:lnTo>
                    <a:pt x="223" y="77"/>
                  </a:lnTo>
                  <a:lnTo>
                    <a:pt x="223" y="86"/>
                  </a:lnTo>
                  <a:lnTo>
                    <a:pt x="252" y="100"/>
                  </a:lnTo>
                  <a:lnTo>
                    <a:pt x="271" y="105"/>
                  </a:lnTo>
                  <a:lnTo>
                    <a:pt x="285" y="115"/>
                  </a:lnTo>
                  <a:lnTo>
                    <a:pt x="299" y="119"/>
                  </a:lnTo>
                  <a:lnTo>
                    <a:pt x="309" y="119"/>
                  </a:lnTo>
                  <a:lnTo>
                    <a:pt x="318" y="124"/>
                  </a:lnTo>
                  <a:lnTo>
                    <a:pt x="328" y="124"/>
                  </a:lnTo>
                  <a:lnTo>
                    <a:pt x="338" y="129"/>
                  </a:lnTo>
                  <a:lnTo>
                    <a:pt x="366" y="138"/>
                  </a:lnTo>
                  <a:lnTo>
                    <a:pt x="376" y="143"/>
                  </a:lnTo>
                  <a:lnTo>
                    <a:pt x="390" y="157"/>
                  </a:lnTo>
                  <a:lnTo>
                    <a:pt x="395" y="167"/>
                  </a:lnTo>
                  <a:lnTo>
                    <a:pt x="395" y="176"/>
                  </a:lnTo>
                  <a:lnTo>
                    <a:pt x="399" y="181"/>
                  </a:lnTo>
                  <a:lnTo>
                    <a:pt x="437" y="181"/>
                  </a:lnTo>
                  <a:lnTo>
                    <a:pt x="442" y="186"/>
                  </a:lnTo>
                  <a:lnTo>
                    <a:pt x="447" y="195"/>
                  </a:lnTo>
                  <a:lnTo>
                    <a:pt x="456" y="210"/>
                  </a:lnTo>
                  <a:lnTo>
                    <a:pt x="461" y="214"/>
                  </a:lnTo>
                  <a:lnTo>
                    <a:pt x="466" y="224"/>
                  </a:lnTo>
                  <a:lnTo>
                    <a:pt x="471" y="229"/>
                  </a:lnTo>
                  <a:lnTo>
                    <a:pt x="490" y="229"/>
                  </a:lnTo>
                  <a:lnTo>
                    <a:pt x="494" y="224"/>
                  </a:lnTo>
                  <a:lnTo>
                    <a:pt x="504" y="229"/>
                  </a:lnTo>
                  <a:lnTo>
                    <a:pt x="532" y="238"/>
                  </a:lnTo>
                  <a:lnTo>
                    <a:pt x="551" y="248"/>
                  </a:lnTo>
                  <a:lnTo>
                    <a:pt x="556" y="252"/>
                  </a:lnTo>
                  <a:lnTo>
                    <a:pt x="599" y="252"/>
                  </a:lnTo>
                  <a:lnTo>
                    <a:pt x="613" y="248"/>
                  </a:lnTo>
                  <a:lnTo>
                    <a:pt x="623" y="248"/>
                  </a:lnTo>
                  <a:lnTo>
                    <a:pt x="632" y="252"/>
                  </a:lnTo>
                  <a:lnTo>
                    <a:pt x="647" y="267"/>
                  </a:lnTo>
                  <a:lnTo>
                    <a:pt x="651" y="276"/>
                  </a:lnTo>
                  <a:lnTo>
                    <a:pt x="661" y="281"/>
                  </a:lnTo>
                  <a:lnTo>
                    <a:pt x="670" y="281"/>
                  </a:lnTo>
                  <a:lnTo>
                    <a:pt x="675" y="286"/>
                  </a:lnTo>
                  <a:lnTo>
                    <a:pt x="689" y="286"/>
                  </a:lnTo>
                  <a:lnTo>
                    <a:pt x="694" y="290"/>
                  </a:lnTo>
                  <a:lnTo>
                    <a:pt x="704" y="295"/>
                  </a:lnTo>
                  <a:lnTo>
                    <a:pt x="708" y="300"/>
                  </a:lnTo>
                  <a:lnTo>
                    <a:pt x="718" y="305"/>
                  </a:lnTo>
                  <a:lnTo>
                    <a:pt x="723" y="305"/>
                  </a:lnTo>
                  <a:lnTo>
                    <a:pt x="732" y="314"/>
                  </a:lnTo>
                  <a:lnTo>
                    <a:pt x="742" y="314"/>
                  </a:lnTo>
                  <a:lnTo>
                    <a:pt x="746" y="319"/>
                  </a:lnTo>
                  <a:lnTo>
                    <a:pt x="756" y="324"/>
                  </a:lnTo>
                  <a:lnTo>
                    <a:pt x="761" y="324"/>
                  </a:lnTo>
                  <a:lnTo>
                    <a:pt x="765" y="328"/>
                  </a:lnTo>
                  <a:lnTo>
                    <a:pt x="765" y="343"/>
                  </a:lnTo>
                  <a:lnTo>
                    <a:pt x="780" y="357"/>
                  </a:lnTo>
                  <a:lnTo>
                    <a:pt x="789" y="357"/>
                  </a:lnTo>
                  <a:lnTo>
                    <a:pt x="799" y="362"/>
                  </a:lnTo>
                  <a:lnTo>
                    <a:pt x="803" y="362"/>
                  </a:lnTo>
                  <a:lnTo>
                    <a:pt x="808" y="367"/>
                  </a:lnTo>
                  <a:lnTo>
                    <a:pt x="808" y="395"/>
                  </a:lnTo>
                  <a:lnTo>
                    <a:pt x="818" y="400"/>
                  </a:lnTo>
                  <a:lnTo>
                    <a:pt x="856" y="400"/>
                  </a:lnTo>
                  <a:lnTo>
                    <a:pt x="870" y="395"/>
                  </a:lnTo>
                  <a:lnTo>
                    <a:pt x="889" y="395"/>
                  </a:lnTo>
                  <a:lnTo>
                    <a:pt x="903" y="409"/>
                  </a:lnTo>
                  <a:lnTo>
                    <a:pt x="908" y="409"/>
                  </a:lnTo>
                  <a:lnTo>
                    <a:pt x="918" y="414"/>
                  </a:lnTo>
                  <a:lnTo>
                    <a:pt x="932" y="414"/>
                  </a:lnTo>
                  <a:lnTo>
                    <a:pt x="932" y="409"/>
                  </a:lnTo>
                  <a:lnTo>
                    <a:pt x="937" y="414"/>
                  </a:lnTo>
                  <a:lnTo>
                    <a:pt x="941" y="414"/>
                  </a:lnTo>
                  <a:lnTo>
                    <a:pt x="951" y="433"/>
                  </a:lnTo>
                  <a:lnTo>
                    <a:pt x="956" y="438"/>
                  </a:lnTo>
                  <a:lnTo>
                    <a:pt x="956" y="443"/>
                  </a:lnTo>
                  <a:lnTo>
                    <a:pt x="960" y="443"/>
                  </a:lnTo>
                  <a:lnTo>
                    <a:pt x="965" y="447"/>
                  </a:lnTo>
                  <a:lnTo>
                    <a:pt x="994" y="447"/>
                  </a:lnTo>
                  <a:lnTo>
                    <a:pt x="998" y="452"/>
                  </a:lnTo>
                  <a:lnTo>
                    <a:pt x="1013" y="457"/>
                  </a:lnTo>
                  <a:lnTo>
                    <a:pt x="1022" y="462"/>
                  </a:lnTo>
                  <a:lnTo>
                    <a:pt x="1036" y="462"/>
                  </a:lnTo>
                  <a:lnTo>
                    <a:pt x="1046" y="466"/>
                  </a:lnTo>
                  <a:lnTo>
                    <a:pt x="1070" y="466"/>
                  </a:lnTo>
                  <a:lnTo>
                    <a:pt x="1079" y="462"/>
                  </a:lnTo>
                  <a:lnTo>
                    <a:pt x="1084" y="466"/>
                  </a:lnTo>
                  <a:lnTo>
                    <a:pt x="1093" y="485"/>
                  </a:lnTo>
                  <a:lnTo>
                    <a:pt x="1098" y="490"/>
                  </a:lnTo>
                  <a:lnTo>
                    <a:pt x="1108" y="490"/>
                  </a:lnTo>
                  <a:lnTo>
                    <a:pt x="1117" y="500"/>
                  </a:lnTo>
                  <a:lnTo>
                    <a:pt x="1122" y="509"/>
                  </a:lnTo>
                  <a:lnTo>
                    <a:pt x="1141" y="519"/>
                  </a:lnTo>
                  <a:lnTo>
                    <a:pt x="1155" y="523"/>
                  </a:lnTo>
                  <a:lnTo>
                    <a:pt x="1165" y="528"/>
                  </a:lnTo>
                  <a:lnTo>
                    <a:pt x="1174" y="538"/>
                  </a:lnTo>
                  <a:lnTo>
                    <a:pt x="1203" y="552"/>
                  </a:lnTo>
                  <a:lnTo>
                    <a:pt x="1217" y="566"/>
                  </a:lnTo>
                  <a:lnTo>
                    <a:pt x="1217" y="585"/>
                  </a:lnTo>
                  <a:lnTo>
                    <a:pt x="1222" y="590"/>
                  </a:lnTo>
                  <a:lnTo>
                    <a:pt x="1227" y="599"/>
                  </a:lnTo>
                  <a:lnTo>
                    <a:pt x="1231" y="604"/>
                  </a:lnTo>
                  <a:lnTo>
                    <a:pt x="1250" y="614"/>
                  </a:lnTo>
                  <a:lnTo>
                    <a:pt x="1255" y="619"/>
                  </a:lnTo>
                  <a:lnTo>
                    <a:pt x="1265" y="623"/>
                  </a:lnTo>
                  <a:lnTo>
                    <a:pt x="1269" y="633"/>
                  </a:lnTo>
                  <a:lnTo>
                    <a:pt x="1284" y="647"/>
                  </a:lnTo>
                  <a:lnTo>
                    <a:pt x="1293" y="647"/>
                  </a:lnTo>
                  <a:lnTo>
                    <a:pt x="1303" y="652"/>
                  </a:lnTo>
                  <a:lnTo>
                    <a:pt x="1312" y="652"/>
                  </a:lnTo>
                  <a:lnTo>
                    <a:pt x="1312" y="666"/>
                  </a:lnTo>
                  <a:lnTo>
                    <a:pt x="1317" y="671"/>
                  </a:lnTo>
                  <a:lnTo>
                    <a:pt x="1322" y="671"/>
                  </a:lnTo>
                  <a:lnTo>
                    <a:pt x="1379" y="699"/>
                  </a:lnTo>
                  <a:lnTo>
                    <a:pt x="1393" y="699"/>
                  </a:lnTo>
                  <a:lnTo>
                    <a:pt x="1402" y="704"/>
                  </a:lnTo>
                  <a:lnTo>
                    <a:pt x="1412" y="704"/>
                  </a:lnTo>
                  <a:lnTo>
                    <a:pt x="1421" y="709"/>
                  </a:lnTo>
                  <a:lnTo>
                    <a:pt x="1436" y="714"/>
                  </a:lnTo>
                  <a:lnTo>
                    <a:pt x="1445" y="714"/>
                  </a:lnTo>
                  <a:lnTo>
                    <a:pt x="1455" y="723"/>
                  </a:lnTo>
                  <a:lnTo>
                    <a:pt x="1459" y="733"/>
                  </a:lnTo>
                  <a:lnTo>
                    <a:pt x="1464" y="737"/>
                  </a:lnTo>
                  <a:lnTo>
                    <a:pt x="1483" y="747"/>
                  </a:lnTo>
                  <a:lnTo>
                    <a:pt x="1521" y="747"/>
                  </a:lnTo>
                  <a:lnTo>
                    <a:pt x="1526" y="756"/>
                  </a:lnTo>
                  <a:lnTo>
                    <a:pt x="1531" y="761"/>
                  </a:lnTo>
                  <a:lnTo>
                    <a:pt x="1531" y="771"/>
                  </a:lnTo>
                  <a:lnTo>
                    <a:pt x="1536" y="771"/>
                  </a:lnTo>
                  <a:lnTo>
                    <a:pt x="1564" y="785"/>
                  </a:lnTo>
                  <a:lnTo>
                    <a:pt x="1578" y="785"/>
                  </a:lnTo>
                  <a:lnTo>
                    <a:pt x="1578" y="790"/>
                  </a:lnTo>
                  <a:lnTo>
                    <a:pt x="1588" y="790"/>
                  </a:lnTo>
                  <a:lnTo>
                    <a:pt x="1602" y="794"/>
                  </a:lnTo>
                  <a:lnTo>
                    <a:pt x="1621" y="804"/>
                  </a:lnTo>
                  <a:lnTo>
                    <a:pt x="1635" y="809"/>
                  </a:lnTo>
                  <a:lnTo>
                    <a:pt x="1645" y="813"/>
                  </a:lnTo>
                  <a:lnTo>
                    <a:pt x="1650" y="823"/>
                  </a:lnTo>
                  <a:lnTo>
                    <a:pt x="1654" y="828"/>
                  </a:lnTo>
                  <a:lnTo>
                    <a:pt x="1664" y="832"/>
                  </a:lnTo>
                  <a:lnTo>
                    <a:pt x="1697" y="832"/>
                  </a:lnTo>
                  <a:lnTo>
                    <a:pt x="1707" y="842"/>
                  </a:lnTo>
                  <a:lnTo>
                    <a:pt x="1707" y="847"/>
                  </a:lnTo>
                  <a:lnTo>
                    <a:pt x="1711" y="847"/>
                  </a:lnTo>
                  <a:lnTo>
                    <a:pt x="1749" y="866"/>
                  </a:lnTo>
                  <a:lnTo>
                    <a:pt x="1778" y="866"/>
                  </a:lnTo>
                  <a:lnTo>
                    <a:pt x="1788" y="870"/>
                  </a:lnTo>
                  <a:lnTo>
                    <a:pt x="1811" y="875"/>
                  </a:lnTo>
                  <a:lnTo>
                    <a:pt x="1835" y="875"/>
                  </a:lnTo>
                  <a:lnTo>
                    <a:pt x="1845" y="880"/>
                  </a:lnTo>
                  <a:lnTo>
                    <a:pt x="1849" y="885"/>
                  </a:lnTo>
                  <a:lnTo>
                    <a:pt x="1859" y="890"/>
                  </a:lnTo>
                  <a:lnTo>
                    <a:pt x="1868" y="890"/>
                  </a:lnTo>
                  <a:lnTo>
                    <a:pt x="1883" y="894"/>
                  </a:lnTo>
                  <a:lnTo>
                    <a:pt x="1892" y="894"/>
                  </a:lnTo>
                  <a:lnTo>
                    <a:pt x="1902" y="899"/>
                  </a:lnTo>
                  <a:lnTo>
                    <a:pt x="1906" y="904"/>
                  </a:lnTo>
                  <a:lnTo>
                    <a:pt x="1921" y="904"/>
                  </a:lnTo>
                  <a:lnTo>
                    <a:pt x="1930" y="909"/>
                  </a:lnTo>
                  <a:lnTo>
                    <a:pt x="1940" y="909"/>
                  </a:lnTo>
                  <a:lnTo>
                    <a:pt x="1954" y="913"/>
                  </a:lnTo>
                  <a:lnTo>
                    <a:pt x="1973" y="913"/>
                  </a:lnTo>
                  <a:lnTo>
                    <a:pt x="1982" y="923"/>
                  </a:lnTo>
                  <a:lnTo>
                    <a:pt x="2001" y="932"/>
                  </a:lnTo>
                  <a:lnTo>
                    <a:pt x="2006" y="937"/>
                  </a:lnTo>
                  <a:lnTo>
                    <a:pt x="2020" y="937"/>
                  </a:lnTo>
                  <a:lnTo>
                    <a:pt x="2040" y="947"/>
                  </a:lnTo>
                  <a:lnTo>
                    <a:pt x="2082" y="961"/>
                  </a:lnTo>
                  <a:lnTo>
                    <a:pt x="2116" y="970"/>
                  </a:lnTo>
                  <a:lnTo>
                    <a:pt x="2158" y="985"/>
                  </a:lnTo>
                  <a:lnTo>
                    <a:pt x="2192" y="994"/>
                  </a:lnTo>
                  <a:lnTo>
                    <a:pt x="2211" y="1004"/>
                  </a:lnTo>
                  <a:lnTo>
                    <a:pt x="2201" y="1004"/>
                  </a:lnTo>
                  <a:lnTo>
                    <a:pt x="2192" y="999"/>
                  </a:lnTo>
                  <a:lnTo>
                    <a:pt x="2177" y="999"/>
                  </a:lnTo>
                  <a:lnTo>
                    <a:pt x="2173" y="994"/>
                  </a:lnTo>
                  <a:lnTo>
                    <a:pt x="2149" y="994"/>
                  </a:lnTo>
                  <a:lnTo>
                    <a:pt x="2149" y="989"/>
                  </a:lnTo>
                  <a:lnTo>
                    <a:pt x="2130" y="989"/>
                  </a:lnTo>
                  <a:lnTo>
                    <a:pt x="2130" y="985"/>
                  </a:lnTo>
                  <a:lnTo>
                    <a:pt x="2097" y="985"/>
                  </a:lnTo>
                  <a:lnTo>
                    <a:pt x="2097" y="980"/>
                  </a:lnTo>
                  <a:lnTo>
                    <a:pt x="2063" y="980"/>
                  </a:lnTo>
                  <a:lnTo>
                    <a:pt x="2059" y="975"/>
                  </a:lnTo>
                  <a:lnTo>
                    <a:pt x="2035" y="975"/>
                  </a:lnTo>
                  <a:lnTo>
                    <a:pt x="2030" y="970"/>
                  </a:lnTo>
                  <a:lnTo>
                    <a:pt x="2011" y="970"/>
                  </a:lnTo>
                  <a:lnTo>
                    <a:pt x="2006" y="966"/>
                  </a:lnTo>
                  <a:lnTo>
                    <a:pt x="1982" y="966"/>
                  </a:lnTo>
                  <a:lnTo>
                    <a:pt x="1982" y="961"/>
                  </a:lnTo>
                  <a:lnTo>
                    <a:pt x="1963" y="961"/>
                  </a:lnTo>
                  <a:lnTo>
                    <a:pt x="1959" y="956"/>
                  </a:lnTo>
                  <a:lnTo>
                    <a:pt x="1954" y="956"/>
                  </a:lnTo>
                  <a:lnTo>
                    <a:pt x="1954" y="951"/>
                  </a:lnTo>
                  <a:lnTo>
                    <a:pt x="1940" y="951"/>
                  </a:lnTo>
                  <a:lnTo>
                    <a:pt x="1940" y="947"/>
                  </a:lnTo>
                  <a:lnTo>
                    <a:pt x="1921" y="947"/>
                  </a:lnTo>
                  <a:lnTo>
                    <a:pt x="1921" y="942"/>
                  </a:lnTo>
                  <a:lnTo>
                    <a:pt x="1902" y="942"/>
                  </a:lnTo>
                  <a:lnTo>
                    <a:pt x="1902" y="937"/>
                  </a:lnTo>
                  <a:lnTo>
                    <a:pt x="1887" y="937"/>
                  </a:lnTo>
                  <a:lnTo>
                    <a:pt x="1887" y="932"/>
                  </a:lnTo>
                  <a:lnTo>
                    <a:pt x="1868" y="932"/>
                  </a:lnTo>
                  <a:lnTo>
                    <a:pt x="1868" y="928"/>
                  </a:lnTo>
                  <a:lnTo>
                    <a:pt x="1854" y="928"/>
                  </a:lnTo>
                  <a:lnTo>
                    <a:pt x="1854" y="923"/>
                  </a:lnTo>
                  <a:lnTo>
                    <a:pt x="1845" y="923"/>
                  </a:lnTo>
                  <a:lnTo>
                    <a:pt x="1845" y="918"/>
                  </a:lnTo>
                  <a:lnTo>
                    <a:pt x="1840" y="918"/>
                  </a:lnTo>
                  <a:lnTo>
                    <a:pt x="1840" y="913"/>
                  </a:lnTo>
                  <a:lnTo>
                    <a:pt x="1807" y="913"/>
                  </a:lnTo>
                  <a:lnTo>
                    <a:pt x="1807" y="909"/>
                  </a:lnTo>
                  <a:lnTo>
                    <a:pt x="1788" y="909"/>
                  </a:lnTo>
                  <a:lnTo>
                    <a:pt x="1788" y="904"/>
                  </a:lnTo>
                  <a:lnTo>
                    <a:pt x="1764" y="904"/>
                  </a:lnTo>
                  <a:lnTo>
                    <a:pt x="1764" y="899"/>
                  </a:lnTo>
                  <a:lnTo>
                    <a:pt x="1735" y="899"/>
                  </a:lnTo>
                  <a:lnTo>
                    <a:pt x="1735" y="894"/>
                  </a:lnTo>
                  <a:lnTo>
                    <a:pt x="1707" y="894"/>
                  </a:lnTo>
                  <a:lnTo>
                    <a:pt x="1707" y="890"/>
                  </a:lnTo>
                  <a:lnTo>
                    <a:pt x="1692" y="890"/>
                  </a:lnTo>
                  <a:lnTo>
                    <a:pt x="1692" y="885"/>
                  </a:lnTo>
                  <a:lnTo>
                    <a:pt x="1683" y="885"/>
                  </a:lnTo>
                  <a:lnTo>
                    <a:pt x="1683" y="880"/>
                  </a:lnTo>
                  <a:lnTo>
                    <a:pt x="1673" y="880"/>
                  </a:lnTo>
                  <a:lnTo>
                    <a:pt x="1669" y="875"/>
                  </a:lnTo>
                  <a:lnTo>
                    <a:pt x="1664" y="875"/>
                  </a:lnTo>
                  <a:lnTo>
                    <a:pt x="1659" y="870"/>
                  </a:lnTo>
                  <a:lnTo>
                    <a:pt x="1654" y="870"/>
                  </a:lnTo>
                  <a:lnTo>
                    <a:pt x="1654" y="866"/>
                  </a:lnTo>
                  <a:lnTo>
                    <a:pt x="1640" y="866"/>
                  </a:lnTo>
                  <a:lnTo>
                    <a:pt x="1640" y="861"/>
                  </a:lnTo>
                  <a:lnTo>
                    <a:pt x="1626" y="861"/>
                  </a:lnTo>
                  <a:lnTo>
                    <a:pt x="1621" y="856"/>
                  </a:lnTo>
                  <a:lnTo>
                    <a:pt x="1612" y="856"/>
                  </a:lnTo>
                  <a:lnTo>
                    <a:pt x="1612" y="851"/>
                  </a:lnTo>
                  <a:lnTo>
                    <a:pt x="1607" y="851"/>
                  </a:lnTo>
                  <a:lnTo>
                    <a:pt x="1607" y="847"/>
                  </a:lnTo>
                  <a:lnTo>
                    <a:pt x="1597" y="847"/>
                  </a:lnTo>
                  <a:lnTo>
                    <a:pt x="1597" y="851"/>
                  </a:lnTo>
                  <a:lnTo>
                    <a:pt x="1593" y="847"/>
                  </a:lnTo>
                  <a:lnTo>
                    <a:pt x="1593" y="837"/>
                  </a:lnTo>
                  <a:lnTo>
                    <a:pt x="1588" y="842"/>
                  </a:lnTo>
                  <a:lnTo>
                    <a:pt x="1578" y="842"/>
                  </a:lnTo>
                  <a:lnTo>
                    <a:pt x="1578" y="837"/>
                  </a:lnTo>
                  <a:lnTo>
                    <a:pt x="1555" y="837"/>
                  </a:lnTo>
                  <a:lnTo>
                    <a:pt x="1555" y="832"/>
                  </a:lnTo>
                  <a:lnTo>
                    <a:pt x="1545" y="832"/>
                  </a:lnTo>
                  <a:lnTo>
                    <a:pt x="1545" y="828"/>
                  </a:lnTo>
                  <a:lnTo>
                    <a:pt x="1531" y="828"/>
                  </a:lnTo>
                  <a:lnTo>
                    <a:pt x="1531" y="823"/>
                  </a:lnTo>
                  <a:lnTo>
                    <a:pt x="1517" y="823"/>
                  </a:lnTo>
                  <a:lnTo>
                    <a:pt x="1517" y="818"/>
                  </a:lnTo>
                  <a:lnTo>
                    <a:pt x="1507" y="818"/>
                  </a:lnTo>
                  <a:lnTo>
                    <a:pt x="1502" y="813"/>
                  </a:lnTo>
                  <a:lnTo>
                    <a:pt x="1493" y="813"/>
                  </a:lnTo>
                  <a:lnTo>
                    <a:pt x="1493" y="809"/>
                  </a:lnTo>
                  <a:lnTo>
                    <a:pt x="1488" y="809"/>
                  </a:lnTo>
                  <a:lnTo>
                    <a:pt x="1488" y="804"/>
                  </a:lnTo>
                  <a:lnTo>
                    <a:pt x="1469" y="804"/>
                  </a:lnTo>
                  <a:lnTo>
                    <a:pt x="1464" y="799"/>
                  </a:lnTo>
                  <a:lnTo>
                    <a:pt x="1455" y="794"/>
                  </a:lnTo>
                  <a:lnTo>
                    <a:pt x="1450" y="790"/>
                  </a:lnTo>
                  <a:lnTo>
                    <a:pt x="1445" y="790"/>
                  </a:lnTo>
                  <a:lnTo>
                    <a:pt x="1445" y="785"/>
                  </a:lnTo>
                  <a:lnTo>
                    <a:pt x="1426" y="785"/>
                  </a:lnTo>
                  <a:lnTo>
                    <a:pt x="1421" y="780"/>
                  </a:lnTo>
                  <a:lnTo>
                    <a:pt x="1421" y="775"/>
                  </a:lnTo>
                  <a:lnTo>
                    <a:pt x="1417" y="775"/>
                  </a:lnTo>
                  <a:lnTo>
                    <a:pt x="1417" y="771"/>
                  </a:lnTo>
                  <a:lnTo>
                    <a:pt x="1407" y="771"/>
                  </a:lnTo>
                  <a:lnTo>
                    <a:pt x="1407" y="766"/>
                  </a:lnTo>
                  <a:lnTo>
                    <a:pt x="1402" y="766"/>
                  </a:lnTo>
                  <a:lnTo>
                    <a:pt x="1402" y="761"/>
                  </a:lnTo>
                  <a:lnTo>
                    <a:pt x="1398" y="761"/>
                  </a:lnTo>
                  <a:lnTo>
                    <a:pt x="1398" y="756"/>
                  </a:lnTo>
                  <a:lnTo>
                    <a:pt x="1374" y="756"/>
                  </a:lnTo>
                  <a:lnTo>
                    <a:pt x="1374" y="752"/>
                  </a:lnTo>
                  <a:lnTo>
                    <a:pt x="1360" y="752"/>
                  </a:lnTo>
                  <a:lnTo>
                    <a:pt x="1355" y="747"/>
                  </a:lnTo>
                  <a:lnTo>
                    <a:pt x="1350" y="747"/>
                  </a:lnTo>
                  <a:lnTo>
                    <a:pt x="1345" y="742"/>
                  </a:lnTo>
                  <a:lnTo>
                    <a:pt x="1341" y="742"/>
                  </a:lnTo>
                  <a:lnTo>
                    <a:pt x="1341" y="737"/>
                  </a:lnTo>
                  <a:lnTo>
                    <a:pt x="1331" y="737"/>
                  </a:lnTo>
                  <a:lnTo>
                    <a:pt x="1326" y="733"/>
                  </a:lnTo>
                  <a:lnTo>
                    <a:pt x="1317" y="733"/>
                  </a:lnTo>
                  <a:lnTo>
                    <a:pt x="1303" y="718"/>
                  </a:lnTo>
                  <a:lnTo>
                    <a:pt x="1288" y="718"/>
                  </a:lnTo>
                  <a:lnTo>
                    <a:pt x="1284" y="714"/>
                  </a:lnTo>
                  <a:lnTo>
                    <a:pt x="1279" y="714"/>
                  </a:lnTo>
                  <a:lnTo>
                    <a:pt x="1274" y="709"/>
                  </a:lnTo>
                  <a:lnTo>
                    <a:pt x="1265" y="709"/>
                  </a:lnTo>
                  <a:lnTo>
                    <a:pt x="1255" y="699"/>
                  </a:lnTo>
                  <a:lnTo>
                    <a:pt x="1246" y="699"/>
                  </a:lnTo>
                  <a:lnTo>
                    <a:pt x="1241" y="695"/>
                  </a:lnTo>
                  <a:lnTo>
                    <a:pt x="1236" y="695"/>
                  </a:lnTo>
                  <a:lnTo>
                    <a:pt x="1231" y="690"/>
                  </a:lnTo>
                  <a:lnTo>
                    <a:pt x="1222" y="690"/>
                  </a:lnTo>
                  <a:lnTo>
                    <a:pt x="1222" y="685"/>
                  </a:lnTo>
                  <a:lnTo>
                    <a:pt x="1217" y="685"/>
                  </a:lnTo>
                  <a:lnTo>
                    <a:pt x="1212" y="680"/>
                  </a:lnTo>
                  <a:lnTo>
                    <a:pt x="1212" y="676"/>
                  </a:lnTo>
                  <a:lnTo>
                    <a:pt x="1208" y="676"/>
                  </a:lnTo>
                  <a:lnTo>
                    <a:pt x="1208" y="680"/>
                  </a:lnTo>
                  <a:lnTo>
                    <a:pt x="1198" y="680"/>
                  </a:lnTo>
                  <a:lnTo>
                    <a:pt x="1193" y="676"/>
                  </a:lnTo>
                  <a:lnTo>
                    <a:pt x="1184" y="676"/>
                  </a:lnTo>
                  <a:lnTo>
                    <a:pt x="1184" y="671"/>
                  </a:lnTo>
                  <a:lnTo>
                    <a:pt x="1169" y="671"/>
                  </a:lnTo>
                  <a:lnTo>
                    <a:pt x="1169" y="661"/>
                  </a:lnTo>
                  <a:lnTo>
                    <a:pt x="1155" y="661"/>
                  </a:lnTo>
                  <a:lnTo>
                    <a:pt x="1150" y="657"/>
                  </a:lnTo>
                  <a:lnTo>
                    <a:pt x="1150" y="652"/>
                  </a:lnTo>
                  <a:lnTo>
                    <a:pt x="1146" y="652"/>
                  </a:lnTo>
                  <a:lnTo>
                    <a:pt x="1141" y="657"/>
                  </a:lnTo>
                  <a:lnTo>
                    <a:pt x="1131" y="657"/>
                  </a:lnTo>
                  <a:lnTo>
                    <a:pt x="1127" y="652"/>
                  </a:lnTo>
                  <a:lnTo>
                    <a:pt x="1108" y="642"/>
                  </a:lnTo>
                  <a:lnTo>
                    <a:pt x="1103" y="642"/>
                  </a:lnTo>
                  <a:lnTo>
                    <a:pt x="1093" y="633"/>
                  </a:lnTo>
                  <a:lnTo>
                    <a:pt x="1093" y="619"/>
                  </a:lnTo>
                  <a:lnTo>
                    <a:pt x="1089" y="614"/>
                  </a:lnTo>
                  <a:lnTo>
                    <a:pt x="1074" y="614"/>
                  </a:lnTo>
                  <a:lnTo>
                    <a:pt x="1065" y="604"/>
                  </a:lnTo>
                  <a:lnTo>
                    <a:pt x="1041" y="604"/>
                  </a:lnTo>
                  <a:lnTo>
                    <a:pt x="1022" y="595"/>
                  </a:lnTo>
                  <a:lnTo>
                    <a:pt x="1022" y="576"/>
                  </a:lnTo>
                  <a:lnTo>
                    <a:pt x="1017" y="576"/>
                  </a:lnTo>
                  <a:lnTo>
                    <a:pt x="1013" y="571"/>
                  </a:lnTo>
                  <a:lnTo>
                    <a:pt x="1008" y="571"/>
                  </a:lnTo>
                  <a:lnTo>
                    <a:pt x="1003" y="566"/>
                  </a:lnTo>
                  <a:lnTo>
                    <a:pt x="998" y="566"/>
                  </a:lnTo>
                  <a:lnTo>
                    <a:pt x="994" y="561"/>
                  </a:lnTo>
                  <a:lnTo>
                    <a:pt x="994" y="533"/>
                  </a:lnTo>
                  <a:lnTo>
                    <a:pt x="989" y="533"/>
                  </a:lnTo>
                  <a:lnTo>
                    <a:pt x="989" y="538"/>
                  </a:lnTo>
                  <a:lnTo>
                    <a:pt x="946" y="538"/>
                  </a:lnTo>
                  <a:lnTo>
                    <a:pt x="937" y="547"/>
                  </a:lnTo>
                  <a:lnTo>
                    <a:pt x="922" y="547"/>
                  </a:lnTo>
                  <a:lnTo>
                    <a:pt x="913" y="538"/>
                  </a:lnTo>
                  <a:lnTo>
                    <a:pt x="889" y="538"/>
                  </a:lnTo>
                  <a:lnTo>
                    <a:pt x="875" y="533"/>
                  </a:lnTo>
                  <a:lnTo>
                    <a:pt x="865" y="523"/>
                  </a:lnTo>
                  <a:lnTo>
                    <a:pt x="865" y="519"/>
                  </a:lnTo>
                  <a:lnTo>
                    <a:pt x="846" y="519"/>
                  </a:lnTo>
                  <a:lnTo>
                    <a:pt x="846" y="514"/>
                  </a:lnTo>
                  <a:lnTo>
                    <a:pt x="837" y="509"/>
                  </a:lnTo>
                  <a:lnTo>
                    <a:pt x="827" y="500"/>
                  </a:lnTo>
                  <a:lnTo>
                    <a:pt x="818" y="500"/>
                  </a:lnTo>
                  <a:lnTo>
                    <a:pt x="803" y="485"/>
                  </a:lnTo>
                  <a:lnTo>
                    <a:pt x="799" y="485"/>
                  </a:lnTo>
                  <a:lnTo>
                    <a:pt x="789" y="476"/>
                  </a:lnTo>
                  <a:lnTo>
                    <a:pt x="780" y="476"/>
                  </a:lnTo>
                  <a:lnTo>
                    <a:pt x="775" y="471"/>
                  </a:lnTo>
                  <a:lnTo>
                    <a:pt x="770" y="471"/>
                  </a:lnTo>
                  <a:lnTo>
                    <a:pt x="761" y="466"/>
                  </a:lnTo>
                  <a:lnTo>
                    <a:pt x="761" y="462"/>
                  </a:lnTo>
                  <a:lnTo>
                    <a:pt x="742" y="462"/>
                  </a:lnTo>
                  <a:lnTo>
                    <a:pt x="723" y="443"/>
                  </a:lnTo>
                  <a:lnTo>
                    <a:pt x="718" y="443"/>
                  </a:lnTo>
                  <a:lnTo>
                    <a:pt x="713" y="447"/>
                  </a:lnTo>
                  <a:lnTo>
                    <a:pt x="704" y="447"/>
                  </a:lnTo>
                  <a:lnTo>
                    <a:pt x="675" y="419"/>
                  </a:lnTo>
                  <a:lnTo>
                    <a:pt x="670" y="409"/>
                  </a:lnTo>
                  <a:lnTo>
                    <a:pt x="666" y="405"/>
                  </a:lnTo>
                  <a:lnTo>
                    <a:pt x="651" y="405"/>
                  </a:lnTo>
                  <a:lnTo>
                    <a:pt x="647" y="400"/>
                  </a:lnTo>
                  <a:lnTo>
                    <a:pt x="637" y="395"/>
                  </a:lnTo>
                  <a:lnTo>
                    <a:pt x="623" y="395"/>
                  </a:lnTo>
                  <a:lnTo>
                    <a:pt x="618" y="390"/>
                  </a:lnTo>
                  <a:lnTo>
                    <a:pt x="618" y="386"/>
                  </a:lnTo>
                  <a:lnTo>
                    <a:pt x="613" y="381"/>
                  </a:lnTo>
                  <a:lnTo>
                    <a:pt x="608" y="371"/>
                  </a:lnTo>
                  <a:lnTo>
                    <a:pt x="599" y="357"/>
                  </a:lnTo>
                  <a:lnTo>
                    <a:pt x="594" y="348"/>
                  </a:lnTo>
                  <a:lnTo>
                    <a:pt x="594" y="343"/>
                  </a:lnTo>
                  <a:lnTo>
                    <a:pt x="589" y="343"/>
                  </a:lnTo>
                  <a:lnTo>
                    <a:pt x="589" y="348"/>
                  </a:lnTo>
                  <a:lnTo>
                    <a:pt x="585" y="352"/>
                  </a:lnTo>
                  <a:lnTo>
                    <a:pt x="575" y="352"/>
                  </a:lnTo>
                  <a:lnTo>
                    <a:pt x="566" y="348"/>
                  </a:lnTo>
                  <a:lnTo>
                    <a:pt x="556" y="338"/>
                  </a:lnTo>
                  <a:lnTo>
                    <a:pt x="556" y="328"/>
                  </a:lnTo>
                  <a:lnTo>
                    <a:pt x="551" y="319"/>
                  </a:lnTo>
                  <a:lnTo>
                    <a:pt x="542" y="314"/>
                  </a:lnTo>
                  <a:lnTo>
                    <a:pt x="537" y="314"/>
                  </a:lnTo>
                  <a:lnTo>
                    <a:pt x="528" y="309"/>
                  </a:lnTo>
                  <a:lnTo>
                    <a:pt x="523" y="305"/>
                  </a:lnTo>
                  <a:lnTo>
                    <a:pt x="513" y="300"/>
                  </a:lnTo>
                  <a:lnTo>
                    <a:pt x="509" y="295"/>
                  </a:lnTo>
                  <a:lnTo>
                    <a:pt x="509" y="286"/>
                  </a:lnTo>
                  <a:lnTo>
                    <a:pt x="499" y="286"/>
                  </a:lnTo>
                  <a:lnTo>
                    <a:pt x="494" y="281"/>
                  </a:lnTo>
                  <a:lnTo>
                    <a:pt x="466" y="267"/>
                  </a:lnTo>
                  <a:lnTo>
                    <a:pt x="466" y="252"/>
                  </a:lnTo>
                  <a:lnTo>
                    <a:pt x="461" y="248"/>
                  </a:lnTo>
                  <a:lnTo>
                    <a:pt x="461" y="252"/>
                  </a:lnTo>
                  <a:lnTo>
                    <a:pt x="456" y="257"/>
                  </a:lnTo>
                  <a:lnTo>
                    <a:pt x="433" y="257"/>
                  </a:lnTo>
                  <a:lnTo>
                    <a:pt x="423" y="252"/>
                  </a:lnTo>
                  <a:lnTo>
                    <a:pt x="414" y="243"/>
                  </a:lnTo>
                  <a:lnTo>
                    <a:pt x="376" y="243"/>
                  </a:lnTo>
                  <a:lnTo>
                    <a:pt x="366" y="238"/>
                  </a:lnTo>
                  <a:lnTo>
                    <a:pt x="361" y="238"/>
                  </a:lnTo>
                  <a:lnTo>
                    <a:pt x="352" y="233"/>
                  </a:lnTo>
                  <a:lnTo>
                    <a:pt x="342" y="214"/>
                  </a:lnTo>
                  <a:lnTo>
                    <a:pt x="328" y="214"/>
                  </a:lnTo>
                  <a:lnTo>
                    <a:pt x="314" y="200"/>
                  </a:lnTo>
                  <a:lnTo>
                    <a:pt x="304" y="200"/>
                  </a:lnTo>
                  <a:lnTo>
                    <a:pt x="299" y="195"/>
                  </a:lnTo>
                  <a:lnTo>
                    <a:pt x="299" y="186"/>
                  </a:lnTo>
                  <a:lnTo>
                    <a:pt x="295" y="181"/>
                  </a:lnTo>
                  <a:lnTo>
                    <a:pt x="271" y="181"/>
                  </a:lnTo>
                  <a:lnTo>
                    <a:pt x="261" y="176"/>
                  </a:lnTo>
                  <a:lnTo>
                    <a:pt x="252" y="167"/>
                  </a:lnTo>
                  <a:lnTo>
                    <a:pt x="247" y="167"/>
                  </a:lnTo>
                  <a:lnTo>
                    <a:pt x="242" y="162"/>
                  </a:lnTo>
                  <a:lnTo>
                    <a:pt x="242" y="157"/>
                  </a:lnTo>
                  <a:lnTo>
                    <a:pt x="238" y="153"/>
                  </a:lnTo>
                  <a:lnTo>
                    <a:pt x="233" y="153"/>
                  </a:lnTo>
                  <a:lnTo>
                    <a:pt x="228" y="148"/>
                  </a:lnTo>
                  <a:lnTo>
                    <a:pt x="223" y="138"/>
                  </a:lnTo>
                  <a:lnTo>
                    <a:pt x="223" y="134"/>
                  </a:lnTo>
                  <a:lnTo>
                    <a:pt x="195" y="134"/>
                  </a:lnTo>
                  <a:lnTo>
                    <a:pt x="185" y="129"/>
                  </a:lnTo>
                  <a:lnTo>
                    <a:pt x="181" y="129"/>
                  </a:lnTo>
                  <a:lnTo>
                    <a:pt x="181" y="124"/>
                  </a:lnTo>
                  <a:lnTo>
                    <a:pt x="176" y="115"/>
                  </a:lnTo>
                  <a:lnTo>
                    <a:pt x="171" y="100"/>
                  </a:lnTo>
                  <a:lnTo>
                    <a:pt x="162" y="100"/>
                  </a:lnTo>
                  <a:lnTo>
                    <a:pt x="152" y="96"/>
                  </a:lnTo>
                  <a:lnTo>
                    <a:pt x="143" y="96"/>
                  </a:lnTo>
                  <a:lnTo>
                    <a:pt x="133" y="91"/>
                  </a:lnTo>
                  <a:lnTo>
                    <a:pt x="128" y="91"/>
                  </a:lnTo>
                  <a:lnTo>
                    <a:pt x="114" y="81"/>
                  </a:lnTo>
                  <a:lnTo>
                    <a:pt x="100" y="67"/>
                  </a:lnTo>
                  <a:lnTo>
                    <a:pt x="95" y="57"/>
                  </a:lnTo>
                  <a:lnTo>
                    <a:pt x="86" y="57"/>
                  </a:lnTo>
                  <a:lnTo>
                    <a:pt x="81" y="53"/>
                  </a:lnTo>
                  <a:lnTo>
                    <a:pt x="76" y="53"/>
                  </a:lnTo>
                  <a:lnTo>
                    <a:pt x="62" y="38"/>
                  </a:lnTo>
                  <a:lnTo>
                    <a:pt x="62" y="34"/>
                  </a:lnTo>
                  <a:lnTo>
                    <a:pt x="57" y="29"/>
                  </a:lnTo>
                  <a:lnTo>
                    <a:pt x="57" y="24"/>
                  </a:lnTo>
                  <a:lnTo>
                    <a:pt x="52" y="24"/>
                  </a:lnTo>
                  <a:lnTo>
                    <a:pt x="43" y="34"/>
                  </a:lnTo>
                  <a:lnTo>
                    <a:pt x="33" y="38"/>
                  </a:lnTo>
                  <a:lnTo>
                    <a:pt x="24" y="38"/>
                  </a:lnTo>
                  <a:lnTo>
                    <a:pt x="14" y="29"/>
                  </a:lnTo>
                  <a:lnTo>
                    <a:pt x="0" y="29"/>
                  </a:lnTo>
                  <a:lnTo>
                    <a:pt x="14" y="24"/>
                  </a:lnTo>
                  <a:lnTo>
                    <a:pt x="24" y="15"/>
                  </a:lnTo>
                  <a:lnTo>
                    <a:pt x="28" y="15"/>
                  </a:lnTo>
                  <a:lnTo>
                    <a:pt x="33" y="10"/>
                  </a:lnTo>
                  <a:lnTo>
                    <a:pt x="33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13265151" y="3929063"/>
              <a:ext cx="860425" cy="11541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57" y="33"/>
                </a:cxn>
                <a:cxn ang="0">
                  <a:pos x="90" y="52"/>
                </a:cxn>
                <a:cxn ang="0">
                  <a:pos x="119" y="76"/>
                </a:cxn>
                <a:cxn ang="0">
                  <a:pos x="138" y="90"/>
                </a:cxn>
                <a:cxn ang="0">
                  <a:pos x="166" y="133"/>
                </a:cxn>
                <a:cxn ang="0">
                  <a:pos x="195" y="157"/>
                </a:cxn>
                <a:cxn ang="0">
                  <a:pos x="219" y="185"/>
                </a:cxn>
                <a:cxn ang="0">
                  <a:pos x="252" y="214"/>
                </a:cxn>
                <a:cxn ang="0">
                  <a:pos x="276" y="242"/>
                </a:cxn>
                <a:cxn ang="0">
                  <a:pos x="290" y="256"/>
                </a:cxn>
                <a:cxn ang="0">
                  <a:pos x="314" y="280"/>
                </a:cxn>
                <a:cxn ang="0">
                  <a:pos x="333" y="318"/>
                </a:cxn>
                <a:cxn ang="0">
                  <a:pos x="356" y="356"/>
                </a:cxn>
                <a:cxn ang="0">
                  <a:pos x="375" y="390"/>
                </a:cxn>
                <a:cxn ang="0">
                  <a:pos x="399" y="409"/>
                </a:cxn>
                <a:cxn ang="0">
                  <a:pos x="409" y="428"/>
                </a:cxn>
                <a:cxn ang="0">
                  <a:pos x="428" y="466"/>
                </a:cxn>
                <a:cxn ang="0">
                  <a:pos x="447" y="499"/>
                </a:cxn>
                <a:cxn ang="0">
                  <a:pos x="461" y="513"/>
                </a:cxn>
                <a:cxn ang="0">
                  <a:pos x="480" y="546"/>
                </a:cxn>
                <a:cxn ang="0">
                  <a:pos x="499" y="580"/>
                </a:cxn>
                <a:cxn ang="0">
                  <a:pos x="523" y="656"/>
                </a:cxn>
                <a:cxn ang="0">
                  <a:pos x="537" y="718"/>
                </a:cxn>
                <a:cxn ang="0">
                  <a:pos x="523" y="699"/>
                </a:cxn>
                <a:cxn ang="0">
                  <a:pos x="504" y="680"/>
                </a:cxn>
                <a:cxn ang="0">
                  <a:pos x="494" y="661"/>
                </a:cxn>
                <a:cxn ang="0">
                  <a:pos x="470" y="632"/>
                </a:cxn>
                <a:cxn ang="0">
                  <a:pos x="461" y="618"/>
                </a:cxn>
                <a:cxn ang="0">
                  <a:pos x="437" y="594"/>
                </a:cxn>
                <a:cxn ang="0">
                  <a:pos x="423" y="570"/>
                </a:cxn>
                <a:cxn ang="0">
                  <a:pos x="409" y="551"/>
                </a:cxn>
                <a:cxn ang="0">
                  <a:pos x="394" y="513"/>
                </a:cxn>
                <a:cxn ang="0">
                  <a:pos x="385" y="494"/>
                </a:cxn>
                <a:cxn ang="0">
                  <a:pos x="375" y="480"/>
                </a:cxn>
                <a:cxn ang="0">
                  <a:pos x="361" y="461"/>
                </a:cxn>
                <a:cxn ang="0">
                  <a:pos x="347" y="447"/>
                </a:cxn>
                <a:cxn ang="0">
                  <a:pos x="328" y="428"/>
                </a:cxn>
                <a:cxn ang="0">
                  <a:pos x="318" y="404"/>
                </a:cxn>
                <a:cxn ang="0">
                  <a:pos x="299" y="390"/>
                </a:cxn>
                <a:cxn ang="0">
                  <a:pos x="285" y="375"/>
                </a:cxn>
                <a:cxn ang="0">
                  <a:pos x="271" y="356"/>
                </a:cxn>
                <a:cxn ang="0">
                  <a:pos x="261" y="337"/>
                </a:cxn>
                <a:cxn ang="0">
                  <a:pos x="242" y="323"/>
                </a:cxn>
                <a:cxn ang="0">
                  <a:pos x="233" y="294"/>
                </a:cxn>
                <a:cxn ang="0">
                  <a:pos x="214" y="275"/>
                </a:cxn>
                <a:cxn ang="0">
                  <a:pos x="195" y="256"/>
                </a:cxn>
                <a:cxn ang="0">
                  <a:pos x="185" y="233"/>
                </a:cxn>
                <a:cxn ang="0">
                  <a:pos x="166" y="214"/>
                </a:cxn>
                <a:cxn ang="0">
                  <a:pos x="157" y="195"/>
                </a:cxn>
                <a:cxn ang="0">
                  <a:pos x="142" y="157"/>
                </a:cxn>
                <a:cxn ang="0">
                  <a:pos x="133" y="133"/>
                </a:cxn>
                <a:cxn ang="0">
                  <a:pos x="104" y="119"/>
                </a:cxn>
                <a:cxn ang="0">
                  <a:pos x="85" y="100"/>
                </a:cxn>
                <a:cxn ang="0">
                  <a:pos x="57" y="76"/>
                </a:cxn>
                <a:cxn ang="0">
                  <a:pos x="47" y="57"/>
                </a:cxn>
                <a:cxn ang="0">
                  <a:pos x="28" y="28"/>
                </a:cxn>
                <a:cxn ang="0">
                  <a:pos x="0" y="0"/>
                </a:cxn>
              </a:cxnLst>
              <a:rect l="0" t="0" r="r" b="b"/>
              <a:pathLst>
                <a:path w="542" h="727">
                  <a:moveTo>
                    <a:pt x="542" y="722"/>
                  </a:moveTo>
                  <a:lnTo>
                    <a:pt x="542" y="727"/>
                  </a:lnTo>
                  <a:lnTo>
                    <a:pt x="542" y="722"/>
                  </a:lnTo>
                  <a:close/>
                  <a:moveTo>
                    <a:pt x="14" y="4"/>
                  </a:moveTo>
                  <a:lnTo>
                    <a:pt x="28" y="4"/>
                  </a:lnTo>
                  <a:lnTo>
                    <a:pt x="33" y="9"/>
                  </a:lnTo>
                  <a:lnTo>
                    <a:pt x="43" y="14"/>
                  </a:lnTo>
                  <a:lnTo>
                    <a:pt x="47" y="14"/>
                  </a:lnTo>
                  <a:lnTo>
                    <a:pt x="57" y="23"/>
                  </a:lnTo>
                  <a:lnTo>
                    <a:pt x="57" y="33"/>
                  </a:lnTo>
                  <a:lnTo>
                    <a:pt x="62" y="38"/>
                  </a:lnTo>
                  <a:lnTo>
                    <a:pt x="81" y="38"/>
                  </a:lnTo>
                  <a:lnTo>
                    <a:pt x="81" y="47"/>
                  </a:lnTo>
                  <a:lnTo>
                    <a:pt x="85" y="52"/>
                  </a:lnTo>
                  <a:lnTo>
                    <a:pt x="90" y="52"/>
                  </a:lnTo>
                  <a:lnTo>
                    <a:pt x="90" y="57"/>
                  </a:lnTo>
                  <a:lnTo>
                    <a:pt x="95" y="57"/>
                  </a:lnTo>
                  <a:lnTo>
                    <a:pt x="104" y="66"/>
                  </a:lnTo>
                  <a:lnTo>
                    <a:pt x="109" y="66"/>
                  </a:lnTo>
                  <a:lnTo>
                    <a:pt x="119" y="76"/>
                  </a:lnTo>
                  <a:lnTo>
                    <a:pt x="123" y="76"/>
                  </a:lnTo>
                  <a:lnTo>
                    <a:pt x="123" y="81"/>
                  </a:lnTo>
                  <a:lnTo>
                    <a:pt x="133" y="81"/>
                  </a:lnTo>
                  <a:lnTo>
                    <a:pt x="133" y="85"/>
                  </a:lnTo>
                  <a:lnTo>
                    <a:pt x="138" y="90"/>
                  </a:lnTo>
                  <a:lnTo>
                    <a:pt x="142" y="90"/>
                  </a:lnTo>
                  <a:lnTo>
                    <a:pt x="142" y="100"/>
                  </a:lnTo>
                  <a:lnTo>
                    <a:pt x="161" y="119"/>
                  </a:lnTo>
                  <a:lnTo>
                    <a:pt x="161" y="133"/>
                  </a:lnTo>
                  <a:lnTo>
                    <a:pt x="166" y="133"/>
                  </a:lnTo>
                  <a:lnTo>
                    <a:pt x="166" y="138"/>
                  </a:lnTo>
                  <a:lnTo>
                    <a:pt x="171" y="147"/>
                  </a:lnTo>
                  <a:lnTo>
                    <a:pt x="176" y="152"/>
                  </a:lnTo>
                  <a:lnTo>
                    <a:pt x="190" y="152"/>
                  </a:lnTo>
                  <a:lnTo>
                    <a:pt x="195" y="157"/>
                  </a:lnTo>
                  <a:lnTo>
                    <a:pt x="195" y="161"/>
                  </a:lnTo>
                  <a:lnTo>
                    <a:pt x="200" y="166"/>
                  </a:lnTo>
                  <a:lnTo>
                    <a:pt x="200" y="176"/>
                  </a:lnTo>
                  <a:lnTo>
                    <a:pt x="209" y="185"/>
                  </a:lnTo>
                  <a:lnTo>
                    <a:pt x="219" y="185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8" y="204"/>
                  </a:lnTo>
                  <a:lnTo>
                    <a:pt x="242" y="204"/>
                  </a:lnTo>
                  <a:lnTo>
                    <a:pt x="252" y="214"/>
                  </a:lnTo>
                  <a:lnTo>
                    <a:pt x="252" y="223"/>
                  </a:lnTo>
                  <a:lnTo>
                    <a:pt x="257" y="228"/>
                  </a:lnTo>
                  <a:lnTo>
                    <a:pt x="261" y="228"/>
                  </a:lnTo>
                  <a:lnTo>
                    <a:pt x="261" y="242"/>
                  </a:lnTo>
                  <a:lnTo>
                    <a:pt x="276" y="242"/>
                  </a:lnTo>
                  <a:lnTo>
                    <a:pt x="276" y="247"/>
                  </a:lnTo>
                  <a:lnTo>
                    <a:pt x="280" y="252"/>
                  </a:lnTo>
                  <a:lnTo>
                    <a:pt x="285" y="252"/>
                  </a:lnTo>
                  <a:lnTo>
                    <a:pt x="285" y="256"/>
                  </a:lnTo>
                  <a:lnTo>
                    <a:pt x="290" y="256"/>
                  </a:lnTo>
                  <a:lnTo>
                    <a:pt x="290" y="261"/>
                  </a:lnTo>
                  <a:lnTo>
                    <a:pt x="295" y="266"/>
                  </a:lnTo>
                  <a:lnTo>
                    <a:pt x="309" y="266"/>
                  </a:lnTo>
                  <a:lnTo>
                    <a:pt x="309" y="275"/>
                  </a:lnTo>
                  <a:lnTo>
                    <a:pt x="314" y="280"/>
                  </a:lnTo>
                  <a:lnTo>
                    <a:pt x="314" y="290"/>
                  </a:lnTo>
                  <a:lnTo>
                    <a:pt x="318" y="294"/>
                  </a:lnTo>
                  <a:lnTo>
                    <a:pt x="328" y="309"/>
                  </a:lnTo>
                  <a:lnTo>
                    <a:pt x="333" y="313"/>
                  </a:lnTo>
                  <a:lnTo>
                    <a:pt x="333" y="318"/>
                  </a:lnTo>
                  <a:lnTo>
                    <a:pt x="337" y="318"/>
                  </a:lnTo>
                  <a:lnTo>
                    <a:pt x="337" y="323"/>
                  </a:lnTo>
                  <a:lnTo>
                    <a:pt x="342" y="323"/>
                  </a:lnTo>
                  <a:lnTo>
                    <a:pt x="342" y="342"/>
                  </a:lnTo>
                  <a:lnTo>
                    <a:pt x="356" y="356"/>
                  </a:lnTo>
                  <a:lnTo>
                    <a:pt x="356" y="361"/>
                  </a:lnTo>
                  <a:lnTo>
                    <a:pt x="366" y="371"/>
                  </a:lnTo>
                  <a:lnTo>
                    <a:pt x="371" y="380"/>
                  </a:lnTo>
                  <a:lnTo>
                    <a:pt x="371" y="390"/>
                  </a:lnTo>
                  <a:lnTo>
                    <a:pt x="375" y="390"/>
                  </a:lnTo>
                  <a:lnTo>
                    <a:pt x="385" y="394"/>
                  </a:lnTo>
                  <a:lnTo>
                    <a:pt x="390" y="399"/>
                  </a:lnTo>
                  <a:lnTo>
                    <a:pt x="390" y="404"/>
                  </a:lnTo>
                  <a:lnTo>
                    <a:pt x="394" y="409"/>
                  </a:lnTo>
                  <a:lnTo>
                    <a:pt x="399" y="409"/>
                  </a:lnTo>
                  <a:lnTo>
                    <a:pt x="399" y="418"/>
                  </a:lnTo>
                  <a:lnTo>
                    <a:pt x="404" y="418"/>
                  </a:lnTo>
                  <a:lnTo>
                    <a:pt x="404" y="423"/>
                  </a:lnTo>
                  <a:lnTo>
                    <a:pt x="409" y="423"/>
                  </a:lnTo>
                  <a:lnTo>
                    <a:pt x="409" y="428"/>
                  </a:lnTo>
                  <a:lnTo>
                    <a:pt x="413" y="432"/>
                  </a:lnTo>
                  <a:lnTo>
                    <a:pt x="413" y="442"/>
                  </a:lnTo>
                  <a:lnTo>
                    <a:pt x="418" y="447"/>
                  </a:lnTo>
                  <a:lnTo>
                    <a:pt x="428" y="451"/>
                  </a:lnTo>
                  <a:lnTo>
                    <a:pt x="428" y="466"/>
                  </a:lnTo>
                  <a:lnTo>
                    <a:pt x="437" y="475"/>
                  </a:lnTo>
                  <a:lnTo>
                    <a:pt x="437" y="480"/>
                  </a:lnTo>
                  <a:lnTo>
                    <a:pt x="442" y="489"/>
                  </a:lnTo>
                  <a:lnTo>
                    <a:pt x="442" y="494"/>
                  </a:lnTo>
                  <a:lnTo>
                    <a:pt x="447" y="499"/>
                  </a:lnTo>
                  <a:lnTo>
                    <a:pt x="451" y="499"/>
                  </a:lnTo>
                  <a:lnTo>
                    <a:pt x="451" y="504"/>
                  </a:lnTo>
                  <a:lnTo>
                    <a:pt x="456" y="508"/>
                  </a:lnTo>
                  <a:lnTo>
                    <a:pt x="456" y="513"/>
                  </a:lnTo>
                  <a:lnTo>
                    <a:pt x="461" y="513"/>
                  </a:lnTo>
                  <a:lnTo>
                    <a:pt x="461" y="518"/>
                  </a:lnTo>
                  <a:lnTo>
                    <a:pt x="466" y="523"/>
                  </a:lnTo>
                  <a:lnTo>
                    <a:pt x="470" y="532"/>
                  </a:lnTo>
                  <a:lnTo>
                    <a:pt x="475" y="537"/>
                  </a:lnTo>
                  <a:lnTo>
                    <a:pt x="480" y="546"/>
                  </a:lnTo>
                  <a:lnTo>
                    <a:pt x="475" y="546"/>
                  </a:lnTo>
                  <a:lnTo>
                    <a:pt x="475" y="551"/>
                  </a:lnTo>
                  <a:lnTo>
                    <a:pt x="490" y="565"/>
                  </a:lnTo>
                  <a:lnTo>
                    <a:pt x="499" y="570"/>
                  </a:lnTo>
                  <a:lnTo>
                    <a:pt x="499" y="580"/>
                  </a:lnTo>
                  <a:lnTo>
                    <a:pt x="509" y="608"/>
                  </a:lnTo>
                  <a:lnTo>
                    <a:pt x="513" y="613"/>
                  </a:lnTo>
                  <a:lnTo>
                    <a:pt x="513" y="637"/>
                  </a:lnTo>
                  <a:lnTo>
                    <a:pt x="518" y="642"/>
                  </a:lnTo>
                  <a:lnTo>
                    <a:pt x="523" y="656"/>
                  </a:lnTo>
                  <a:lnTo>
                    <a:pt x="532" y="680"/>
                  </a:lnTo>
                  <a:lnTo>
                    <a:pt x="537" y="708"/>
                  </a:lnTo>
                  <a:lnTo>
                    <a:pt x="542" y="722"/>
                  </a:lnTo>
                  <a:lnTo>
                    <a:pt x="537" y="722"/>
                  </a:lnTo>
                  <a:lnTo>
                    <a:pt x="537" y="718"/>
                  </a:lnTo>
                  <a:lnTo>
                    <a:pt x="532" y="718"/>
                  </a:lnTo>
                  <a:lnTo>
                    <a:pt x="532" y="713"/>
                  </a:lnTo>
                  <a:lnTo>
                    <a:pt x="528" y="708"/>
                  </a:lnTo>
                  <a:lnTo>
                    <a:pt x="523" y="708"/>
                  </a:lnTo>
                  <a:lnTo>
                    <a:pt x="523" y="699"/>
                  </a:lnTo>
                  <a:lnTo>
                    <a:pt x="518" y="699"/>
                  </a:lnTo>
                  <a:lnTo>
                    <a:pt x="518" y="694"/>
                  </a:lnTo>
                  <a:lnTo>
                    <a:pt x="513" y="694"/>
                  </a:lnTo>
                  <a:lnTo>
                    <a:pt x="513" y="680"/>
                  </a:lnTo>
                  <a:lnTo>
                    <a:pt x="504" y="680"/>
                  </a:lnTo>
                  <a:lnTo>
                    <a:pt x="504" y="675"/>
                  </a:lnTo>
                  <a:lnTo>
                    <a:pt x="499" y="675"/>
                  </a:lnTo>
                  <a:lnTo>
                    <a:pt x="499" y="665"/>
                  </a:lnTo>
                  <a:lnTo>
                    <a:pt x="494" y="665"/>
                  </a:lnTo>
                  <a:lnTo>
                    <a:pt x="494" y="661"/>
                  </a:lnTo>
                  <a:lnTo>
                    <a:pt x="490" y="661"/>
                  </a:lnTo>
                  <a:lnTo>
                    <a:pt x="490" y="651"/>
                  </a:lnTo>
                  <a:lnTo>
                    <a:pt x="485" y="651"/>
                  </a:lnTo>
                  <a:lnTo>
                    <a:pt x="485" y="646"/>
                  </a:lnTo>
                  <a:lnTo>
                    <a:pt x="470" y="632"/>
                  </a:lnTo>
                  <a:lnTo>
                    <a:pt x="470" y="627"/>
                  </a:lnTo>
                  <a:lnTo>
                    <a:pt x="466" y="627"/>
                  </a:lnTo>
                  <a:lnTo>
                    <a:pt x="466" y="623"/>
                  </a:lnTo>
                  <a:lnTo>
                    <a:pt x="461" y="623"/>
                  </a:lnTo>
                  <a:lnTo>
                    <a:pt x="461" y="618"/>
                  </a:lnTo>
                  <a:lnTo>
                    <a:pt x="456" y="618"/>
                  </a:lnTo>
                  <a:lnTo>
                    <a:pt x="456" y="608"/>
                  </a:lnTo>
                  <a:lnTo>
                    <a:pt x="451" y="603"/>
                  </a:lnTo>
                  <a:lnTo>
                    <a:pt x="447" y="603"/>
                  </a:lnTo>
                  <a:lnTo>
                    <a:pt x="437" y="594"/>
                  </a:lnTo>
                  <a:lnTo>
                    <a:pt x="437" y="589"/>
                  </a:lnTo>
                  <a:lnTo>
                    <a:pt x="432" y="584"/>
                  </a:lnTo>
                  <a:lnTo>
                    <a:pt x="428" y="584"/>
                  </a:lnTo>
                  <a:lnTo>
                    <a:pt x="423" y="580"/>
                  </a:lnTo>
                  <a:lnTo>
                    <a:pt x="423" y="570"/>
                  </a:lnTo>
                  <a:lnTo>
                    <a:pt x="418" y="565"/>
                  </a:lnTo>
                  <a:lnTo>
                    <a:pt x="413" y="565"/>
                  </a:lnTo>
                  <a:lnTo>
                    <a:pt x="413" y="561"/>
                  </a:lnTo>
                  <a:lnTo>
                    <a:pt x="409" y="556"/>
                  </a:lnTo>
                  <a:lnTo>
                    <a:pt x="409" y="551"/>
                  </a:lnTo>
                  <a:lnTo>
                    <a:pt x="404" y="551"/>
                  </a:lnTo>
                  <a:lnTo>
                    <a:pt x="404" y="532"/>
                  </a:lnTo>
                  <a:lnTo>
                    <a:pt x="399" y="532"/>
                  </a:lnTo>
                  <a:lnTo>
                    <a:pt x="399" y="513"/>
                  </a:lnTo>
                  <a:lnTo>
                    <a:pt x="394" y="513"/>
                  </a:lnTo>
                  <a:lnTo>
                    <a:pt x="394" y="508"/>
                  </a:lnTo>
                  <a:lnTo>
                    <a:pt x="390" y="508"/>
                  </a:lnTo>
                  <a:lnTo>
                    <a:pt x="390" y="504"/>
                  </a:lnTo>
                  <a:lnTo>
                    <a:pt x="385" y="499"/>
                  </a:lnTo>
                  <a:lnTo>
                    <a:pt x="385" y="494"/>
                  </a:lnTo>
                  <a:lnTo>
                    <a:pt x="380" y="494"/>
                  </a:lnTo>
                  <a:lnTo>
                    <a:pt x="380" y="485"/>
                  </a:lnTo>
                  <a:lnTo>
                    <a:pt x="371" y="485"/>
                  </a:lnTo>
                  <a:lnTo>
                    <a:pt x="371" y="480"/>
                  </a:lnTo>
                  <a:lnTo>
                    <a:pt x="375" y="480"/>
                  </a:lnTo>
                  <a:lnTo>
                    <a:pt x="375" y="475"/>
                  </a:lnTo>
                  <a:lnTo>
                    <a:pt x="366" y="475"/>
                  </a:lnTo>
                  <a:lnTo>
                    <a:pt x="366" y="470"/>
                  </a:lnTo>
                  <a:lnTo>
                    <a:pt x="361" y="466"/>
                  </a:lnTo>
                  <a:lnTo>
                    <a:pt x="361" y="461"/>
                  </a:lnTo>
                  <a:lnTo>
                    <a:pt x="356" y="456"/>
                  </a:lnTo>
                  <a:lnTo>
                    <a:pt x="356" y="451"/>
                  </a:lnTo>
                  <a:lnTo>
                    <a:pt x="352" y="451"/>
                  </a:lnTo>
                  <a:lnTo>
                    <a:pt x="352" y="447"/>
                  </a:lnTo>
                  <a:lnTo>
                    <a:pt x="347" y="447"/>
                  </a:lnTo>
                  <a:lnTo>
                    <a:pt x="347" y="442"/>
                  </a:lnTo>
                  <a:lnTo>
                    <a:pt x="342" y="437"/>
                  </a:lnTo>
                  <a:lnTo>
                    <a:pt x="337" y="437"/>
                  </a:lnTo>
                  <a:lnTo>
                    <a:pt x="337" y="428"/>
                  </a:lnTo>
                  <a:lnTo>
                    <a:pt x="328" y="428"/>
                  </a:lnTo>
                  <a:lnTo>
                    <a:pt x="328" y="423"/>
                  </a:lnTo>
                  <a:lnTo>
                    <a:pt x="323" y="423"/>
                  </a:lnTo>
                  <a:lnTo>
                    <a:pt x="323" y="413"/>
                  </a:lnTo>
                  <a:lnTo>
                    <a:pt x="318" y="409"/>
                  </a:lnTo>
                  <a:lnTo>
                    <a:pt x="318" y="404"/>
                  </a:lnTo>
                  <a:lnTo>
                    <a:pt x="314" y="404"/>
                  </a:lnTo>
                  <a:lnTo>
                    <a:pt x="314" y="399"/>
                  </a:lnTo>
                  <a:lnTo>
                    <a:pt x="309" y="394"/>
                  </a:lnTo>
                  <a:lnTo>
                    <a:pt x="299" y="394"/>
                  </a:lnTo>
                  <a:lnTo>
                    <a:pt x="299" y="390"/>
                  </a:lnTo>
                  <a:lnTo>
                    <a:pt x="295" y="390"/>
                  </a:lnTo>
                  <a:lnTo>
                    <a:pt x="295" y="385"/>
                  </a:lnTo>
                  <a:lnTo>
                    <a:pt x="290" y="380"/>
                  </a:lnTo>
                  <a:lnTo>
                    <a:pt x="290" y="375"/>
                  </a:lnTo>
                  <a:lnTo>
                    <a:pt x="285" y="375"/>
                  </a:lnTo>
                  <a:lnTo>
                    <a:pt x="280" y="371"/>
                  </a:lnTo>
                  <a:lnTo>
                    <a:pt x="280" y="366"/>
                  </a:lnTo>
                  <a:lnTo>
                    <a:pt x="276" y="366"/>
                  </a:lnTo>
                  <a:lnTo>
                    <a:pt x="276" y="361"/>
                  </a:lnTo>
                  <a:lnTo>
                    <a:pt x="271" y="356"/>
                  </a:lnTo>
                  <a:lnTo>
                    <a:pt x="271" y="352"/>
                  </a:lnTo>
                  <a:lnTo>
                    <a:pt x="266" y="352"/>
                  </a:lnTo>
                  <a:lnTo>
                    <a:pt x="266" y="347"/>
                  </a:lnTo>
                  <a:lnTo>
                    <a:pt x="261" y="342"/>
                  </a:lnTo>
                  <a:lnTo>
                    <a:pt x="261" y="337"/>
                  </a:lnTo>
                  <a:lnTo>
                    <a:pt x="257" y="332"/>
                  </a:lnTo>
                  <a:lnTo>
                    <a:pt x="252" y="332"/>
                  </a:lnTo>
                  <a:lnTo>
                    <a:pt x="252" y="328"/>
                  </a:lnTo>
                  <a:lnTo>
                    <a:pt x="247" y="328"/>
                  </a:lnTo>
                  <a:lnTo>
                    <a:pt x="242" y="323"/>
                  </a:lnTo>
                  <a:lnTo>
                    <a:pt x="242" y="318"/>
                  </a:lnTo>
                  <a:lnTo>
                    <a:pt x="238" y="318"/>
                  </a:lnTo>
                  <a:lnTo>
                    <a:pt x="238" y="304"/>
                  </a:lnTo>
                  <a:lnTo>
                    <a:pt x="233" y="299"/>
                  </a:lnTo>
                  <a:lnTo>
                    <a:pt x="233" y="294"/>
                  </a:lnTo>
                  <a:lnTo>
                    <a:pt x="223" y="285"/>
                  </a:lnTo>
                  <a:lnTo>
                    <a:pt x="219" y="285"/>
                  </a:lnTo>
                  <a:lnTo>
                    <a:pt x="219" y="280"/>
                  </a:lnTo>
                  <a:lnTo>
                    <a:pt x="214" y="280"/>
                  </a:lnTo>
                  <a:lnTo>
                    <a:pt x="214" y="275"/>
                  </a:lnTo>
                  <a:lnTo>
                    <a:pt x="209" y="275"/>
                  </a:lnTo>
                  <a:lnTo>
                    <a:pt x="209" y="271"/>
                  </a:lnTo>
                  <a:lnTo>
                    <a:pt x="204" y="271"/>
                  </a:lnTo>
                  <a:lnTo>
                    <a:pt x="204" y="256"/>
                  </a:lnTo>
                  <a:lnTo>
                    <a:pt x="195" y="256"/>
                  </a:lnTo>
                  <a:lnTo>
                    <a:pt x="195" y="252"/>
                  </a:lnTo>
                  <a:lnTo>
                    <a:pt x="190" y="247"/>
                  </a:lnTo>
                  <a:lnTo>
                    <a:pt x="190" y="242"/>
                  </a:lnTo>
                  <a:lnTo>
                    <a:pt x="185" y="242"/>
                  </a:lnTo>
                  <a:lnTo>
                    <a:pt x="185" y="233"/>
                  </a:lnTo>
                  <a:lnTo>
                    <a:pt x="180" y="228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14"/>
                  </a:lnTo>
                  <a:lnTo>
                    <a:pt x="166" y="214"/>
                  </a:lnTo>
                  <a:lnTo>
                    <a:pt x="166" y="209"/>
                  </a:lnTo>
                  <a:lnTo>
                    <a:pt x="161" y="209"/>
                  </a:lnTo>
                  <a:lnTo>
                    <a:pt x="161" y="199"/>
                  </a:lnTo>
                  <a:lnTo>
                    <a:pt x="157" y="199"/>
                  </a:lnTo>
                  <a:lnTo>
                    <a:pt x="157" y="195"/>
                  </a:lnTo>
                  <a:lnTo>
                    <a:pt x="152" y="195"/>
                  </a:lnTo>
                  <a:lnTo>
                    <a:pt x="152" y="176"/>
                  </a:lnTo>
                  <a:lnTo>
                    <a:pt x="147" y="176"/>
                  </a:lnTo>
                  <a:lnTo>
                    <a:pt x="147" y="157"/>
                  </a:lnTo>
                  <a:lnTo>
                    <a:pt x="142" y="157"/>
                  </a:lnTo>
                  <a:lnTo>
                    <a:pt x="142" y="152"/>
                  </a:lnTo>
                  <a:lnTo>
                    <a:pt x="138" y="152"/>
                  </a:lnTo>
                  <a:lnTo>
                    <a:pt x="138" y="147"/>
                  </a:lnTo>
                  <a:lnTo>
                    <a:pt x="133" y="147"/>
                  </a:lnTo>
                  <a:lnTo>
                    <a:pt x="133" y="133"/>
                  </a:lnTo>
                  <a:lnTo>
                    <a:pt x="128" y="133"/>
                  </a:lnTo>
                  <a:lnTo>
                    <a:pt x="128" y="128"/>
                  </a:lnTo>
                  <a:lnTo>
                    <a:pt x="109" y="128"/>
                  </a:lnTo>
                  <a:lnTo>
                    <a:pt x="109" y="119"/>
                  </a:lnTo>
                  <a:lnTo>
                    <a:pt x="104" y="119"/>
                  </a:lnTo>
                  <a:lnTo>
                    <a:pt x="100" y="114"/>
                  </a:lnTo>
                  <a:lnTo>
                    <a:pt x="95" y="114"/>
                  </a:lnTo>
                  <a:lnTo>
                    <a:pt x="95" y="104"/>
                  </a:lnTo>
                  <a:lnTo>
                    <a:pt x="90" y="104"/>
                  </a:lnTo>
                  <a:lnTo>
                    <a:pt x="85" y="100"/>
                  </a:lnTo>
                  <a:lnTo>
                    <a:pt x="81" y="90"/>
                  </a:lnTo>
                  <a:lnTo>
                    <a:pt x="76" y="90"/>
                  </a:lnTo>
                  <a:lnTo>
                    <a:pt x="76" y="81"/>
                  </a:lnTo>
                  <a:lnTo>
                    <a:pt x="62" y="81"/>
                  </a:lnTo>
                  <a:lnTo>
                    <a:pt x="57" y="76"/>
                  </a:lnTo>
                  <a:lnTo>
                    <a:pt x="57" y="71"/>
                  </a:lnTo>
                  <a:lnTo>
                    <a:pt x="52" y="66"/>
                  </a:lnTo>
                  <a:lnTo>
                    <a:pt x="52" y="61"/>
                  </a:lnTo>
                  <a:lnTo>
                    <a:pt x="47" y="61"/>
                  </a:lnTo>
                  <a:lnTo>
                    <a:pt x="47" y="57"/>
                  </a:lnTo>
                  <a:lnTo>
                    <a:pt x="43" y="57"/>
                  </a:lnTo>
                  <a:lnTo>
                    <a:pt x="33" y="47"/>
                  </a:lnTo>
                  <a:lnTo>
                    <a:pt x="33" y="42"/>
                  </a:lnTo>
                  <a:lnTo>
                    <a:pt x="28" y="33"/>
                  </a:lnTo>
                  <a:lnTo>
                    <a:pt x="28" y="28"/>
                  </a:lnTo>
                  <a:lnTo>
                    <a:pt x="24" y="23"/>
                  </a:lnTo>
                  <a:lnTo>
                    <a:pt x="19" y="23"/>
                  </a:lnTo>
                  <a:lnTo>
                    <a:pt x="19" y="9"/>
                  </a:lnTo>
                  <a:lnTo>
                    <a:pt x="14" y="4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14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2215813" y="-3309938"/>
              <a:ext cx="844550" cy="5910263"/>
            </a:xfrm>
            <a:custGeom>
              <a:avLst/>
              <a:gdLst/>
              <a:ahLst/>
              <a:cxnLst>
                <a:cxn ang="0">
                  <a:pos x="518" y="181"/>
                </a:cxn>
                <a:cxn ang="0">
                  <a:pos x="513" y="314"/>
                </a:cxn>
                <a:cxn ang="0">
                  <a:pos x="456" y="433"/>
                </a:cxn>
                <a:cxn ang="0">
                  <a:pos x="428" y="504"/>
                </a:cxn>
                <a:cxn ang="0">
                  <a:pos x="395" y="594"/>
                </a:cxn>
                <a:cxn ang="0">
                  <a:pos x="338" y="723"/>
                </a:cxn>
                <a:cxn ang="0">
                  <a:pos x="304" y="823"/>
                </a:cxn>
                <a:cxn ang="0">
                  <a:pos x="257" y="937"/>
                </a:cxn>
                <a:cxn ang="0">
                  <a:pos x="223" y="1018"/>
                </a:cxn>
                <a:cxn ang="0">
                  <a:pos x="200" y="1198"/>
                </a:cxn>
                <a:cxn ang="0">
                  <a:pos x="166" y="1322"/>
                </a:cxn>
                <a:cxn ang="0">
                  <a:pos x="133" y="1436"/>
                </a:cxn>
                <a:cxn ang="0">
                  <a:pos x="109" y="1560"/>
                </a:cxn>
                <a:cxn ang="0">
                  <a:pos x="105" y="1707"/>
                </a:cxn>
                <a:cxn ang="0">
                  <a:pos x="95" y="1840"/>
                </a:cxn>
                <a:cxn ang="0">
                  <a:pos x="81" y="2026"/>
                </a:cxn>
                <a:cxn ang="0">
                  <a:pos x="109" y="2121"/>
                </a:cxn>
                <a:cxn ang="0">
                  <a:pos x="100" y="2178"/>
                </a:cxn>
                <a:cxn ang="0">
                  <a:pos x="90" y="2287"/>
                </a:cxn>
                <a:cxn ang="0">
                  <a:pos x="95" y="2496"/>
                </a:cxn>
                <a:cxn ang="0">
                  <a:pos x="95" y="2658"/>
                </a:cxn>
                <a:cxn ang="0">
                  <a:pos x="128" y="2810"/>
                </a:cxn>
                <a:cxn ang="0">
                  <a:pos x="162" y="3228"/>
                </a:cxn>
                <a:cxn ang="0">
                  <a:pos x="214" y="3276"/>
                </a:cxn>
                <a:cxn ang="0">
                  <a:pos x="276" y="3461"/>
                </a:cxn>
                <a:cxn ang="0">
                  <a:pos x="280" y="3647"/>
                </a:cxn>
                <a:cxn ang="0">
                  <a:pos x="261" y="3685"/>
                </a:cxn>
                <a:cxn ang="0">
                  <a:pos x="238" y="3618"/>
                </a:cxn>
                <a:cxn ang="0">
                  <a:pos x="214" y="3552"/>
                </a:cxn>
                <a:cxn ang="0">
                  <a:pos x="185" y="3447"/>
                </a:cxn>
                <a:cxn ang="0">
                  <a:pos x="157" y="3357"/>
                </a:cxn>
                <a:cxn ang="0">
                  <a:pos x="138" y="3281"/>
                </a:cxn>
                <a:cxn ang="0">
                  <a:pos x="128" y="3233"/>
                </a:cxn>
                <a:cxn ang="0">
                  <a:pos x="109" y="3176"/>
                </a:cxn>
                <a:cxn ang="0">
                  <a:pos x="95" y="3072"/>
                </a:cxn>
                <a:cxn ang="0">
                  <a:pos x="81" y="2991"/>
                </a:cxn>
                <a:cxn ang="0">
                  <a:pos x="33" y="2763"/>
                </a:cxn>
                <a:cxn ang="0">
                  <a:pos x="24" y="2577"/>
                </a:cxn>
                <a:cxn ang="0">
                  <a:pos x="14" y="2401"/>
                </a:cxn>
                <a:cxn ang="0">
                  <a:pos x="5" y="2316"/>
                </a:cxn>
                <a:cxn ang="0">
                  <a:pos x="14" y="2144"/>
                </a:cxn>
                <a:cxn ang="0">
                  <a:pos x="10" y="2035"/>
                </a:cxn>
                <a:cxn ang="0">
                  <a:pos x="5" y="1873"/>
                </a:cxn>
                <a:cxn ang="0">
                  <a:pos x="57" y="1579"/>
                </a:cxn>
                <a:cxn ang="0">
                  <a:pos x="57" y="1474"/>
                </a:cxn>
                <a:cxn ang="0">
                  <a:pos x="90" y="1384"/>
                </a:cxn>
                <a:cxn ang="0">
                  <a:pos x="124" y="1170"/>
                </a:cxn>
                <a:cxn ang="0">
                  <a:pos x="152" y="1056"/>
                </a:cxn>
                <a:cxn ang="0">
                  <a:pos x="171" y="956"/>
                </a:cxn>
                <a:cxn ang="0">
                  <a:pos x="204" y="870"/>
                </a:cxn>
                <a:cxn ang="0">
                  <a:pos x="242" y="804"/>
                </a:cxn>
                <a:cxn ang="0">
                  <a:pos x="266" y="690"/>
                </a:cxn>
                <a:cxn ang="0">
                  <a:pos x="290" y="599"/>
                </a:cxn>
                <a:cxn ang="0">
                  <a:pos x="333" y="533"/>
                </a:cxn>
                <a:cxn ang="0">
                  <a:pos x="371" y="438"/>
                </a:cxn>
                <a:cxn ang="0">
                  <a:pos x="423" y="328"/>
                </a:cxn>
                <a:cxn ang="0">
                  <a:pos x="466" y="200"/>
                </a:cxn>
                <a:cxn ang="0">
                  <a:pos x="480" y="152"/>
                </a:cxn>
                <a:cxn ang="0">
                  <a:pos x="499" y="67"/>
                </a:cxn>
                <a:cxn ang="0">
                  <a:pos x="509" y="14"/>
                </a:cxn>
              </a:cxnLst>
              <a:rect l="0" t="0" r="r" b="b"/>
              <a:pathLst>
                <a:path w="532" h="3723">
                  <a:moveTo>
                    <a:pt x="509" y="0"/>
                  </a:moveTo>
                  <a:lnTo>
                    <a:pt x="518" y="24"/>
                  </a:lnTo>
                  <a:lnTo>
                    <a:pt x="523" y="57"/>
                  </a:lnTo>
                  <a:lnTo>
                    <a:pt x="532" y="110"/>
                  </a:lnTo>
                  <a:lnTo>
                    <a:pt x="523" y="114"/>
                  </a:lnTo>
                  <a:lnTo>
                    <a:pt x="518" y="114"/>
                  </a:lnTo>
                  <a:lnTo>
                    <a:pt x="518" y="119"/>
                  </a:lnTo>
                  <a:lnTo>
                    <a:pt x="523" y="124"/>
                  </a:lnTo>
                  <a:lnTo>
                    <a:pt x="523" y="181"/>
                  </a:lnTo>
                  <a:lnTo>
                    <a:pt x="518" y="181"/>
                  </a:lnTo>
                  <a:lnTo>
                    <a:pt x="518" y="195"/>
                  </a:lnTo>
                  <a:lnTo>
                    <a:pt x="523" y="200"/>
                  </a:lnTo>
                  <a:lnTo>
                    <a:pt x="523" y="214"/>
                  </a:lnTo>
                  <a:lnTo>
                    <a:pt x="518" y="214"/>
                  </a:lnTo>
                  <a:lnTo>
                    <a:pt x="518" y="285"/>
                  </a:lnTo>
                  <a:lnTo>
                    <a:pt x="513" y="290"/>
                  </a:lnTo>
                  <a:lnTo>
                    <a:pt x="513" y="300"/>
                  </a:lnTo>
                  <a:lnTo>
                    <a:pt x="518" y="309"/>
                  </a:lnTo>
                  <a:lnTo>
                    <a:pt x="518" y="314"/>
                  </a:lnTo>
                  <a:lnTo>
                    <a:pt x="513" y="314"/>
                  </a:lnTo>
                  <a:lnTo>
                    <a:pt x="504" y="323"/>
                  </a:lnTo>
                  <a:lnTo>
                    <a:pt x="504" y="338"/>
                  </a:lnTo>
                  <a:lnTo>
                    <a:pt x="490" y="352"/>
                  </a:lnTo>
                  <a:lnTo>
                    <a:pt x="490" y="366"/>
                  </a:lnTo>
                  <a:lnTo>
                    <a:pt x="485" y="371"/>
                  </a:lnTo>
                  <a:lnTo>
                    <a:pt x="485" y="376"/>
                  </a:lnTo>
                  <a:lnTo>
                    <a:pt x="480" y="381"/>
                  </a:lnTo>
                  <a:lnTo>
                    <a:pt x="480" y="395"/>
                  </a:lnTo>
                  <a:lnTo>
                    <a:pt x="471" y="404"/>
                  </a:lnTo>
                  <a:lnTo>
                    <a:pt x="456" y="433"/>
                  </a:lnTo>
                  <a:lnTo>
                    <a:pt x="452" y="438"/>
                  </a:lnTo>
                  <a:lnTo>
                    <a:pt x="447" y="438"/>
                  </a:lnTo>
                  <a:lnTo>
                    <a:pt x="437" y="442"/>
                  </a:lnTo>
                  <a:lnTo>
                    <a:pt x="437" y="452"/>
                  </a:lnTo>
                  <a:lnTo>
                    <a:pt x="442" y="461"/>
                  </a:lnTo>
                  <a:lnTo>
                    <a:pt x="437" y="461"/>
                  </a:lnTo>
                  <a:lnTo>
                    <a:pt x="437" y="490"/>
                  </a:lnTo>
                  <a:lnTo>
                    <a:pt x="433" y="495"/>
                  </a:lnTo>
                  <a:lnTo>
                    <a:pt x="433" y="499"/>
                  </a:lnTo>
                  <a:lnTo>
                    <a:pt x="428" y="504"/>
                  </a:lnTo>
                  <a:lnTo>
                    <a:pt x="428" y="509"/>
                  </a:lnTo>
                  <a:lnTo>
                    <a:pt x="423" y="514"/>
                  </a:lnTo>
                  <a:lnTo>
                    <a:pt x="423" y="523"/>
                  </a:lnTo>
                  <a:lnTo>
                    <a:pt x="414" y="533"/>
                  </a:lnTo>
                  <a:lnTo>
                    <a:pt x="414" y="561"/>
                  </a:lnTo>
                  <a:lnTo>
                    <a:pt x="409" y="566"/>
                  </a:lnTo>
                  <a:lnTo>
                    <a:pt x="404" y="566"/>
                  </a:lnTo>
                  <a:lnTo>
                    <a:pt x="404" y="590"/>
                  </a:lnTo>
                  <a:lnTo>
                    <a:pt x="399" y="594"/>
                  </a:lnTo>
                  <a:lnTo>
                    <a:pt x="395" y="594"/>
                  </a:lnTo>
                  <a:lnTo>
                    <a:pt x="385" y="599"/>
                  </a:lnTo>
                  <a:lnTo>
                    <a:pt x="380" y="604"/>
                  </a:lnTo>
                  <a:lnTo>
                    <a:pt x="380" y="614"/>
                  </a:lnTo>
                  <a:lnTo>
                    <a:pt x="361" y="633"/>
                  </a:lnTo>
                  <a:lnTo>
                    <a:pt x="361" y="661"/>
                  </a:lnTo>
                  <a:lnTo>
                    <a:pt x="357" y="671"/>
                  </a:lnTo>
                  <a:lnTo>
                    <a:pt x="357" y="680"/>
                  </a:lnTo>
                  <a:lnTo>
                    <a:pt x="352" y="685"/>
                  </a:lnTo>
                  <a:lnTo>
                    <a:pt x="338" y="713"/>
                  </a:lnTo>
                  <a:lnTo>
                    <a:pt x="338" y="723"/>
                  </a:lnTo>
                  <a:lnTo>
                    <a:pt x="333" y="732"/>
                  </a:lnTo>
                  <a:lnTo>
                    <a:pt x="333" y="766"/>
                  </a:lnTo>
                  <a:lnTo>
                    <a:pt x="328" y="770"/>
                  </a:lnTo>
                  <a:lnTo>
                    <a:pt x="323" y="770"/>
                  </a:lnTo>
                  <a:lnTo>
                    <a:pt x="319" y="775"/>
                  </a:lnTo>
                  <a:lnTo>
                    <a:pt x="314" y="785"/>
                  </a:lnTo>
                  <a:lnTo>
                    <a:pt x="314" y="799"/>
                  </a:lnTo>
                  <a:lnTo>
                    <a:pt x="309" y="804"/>
                  </a:lnTo>
                  <a:lnTo>
                    <a:pt x="304" y="813"/>
                  </a:lnTo>
                  <a:lnTo>
                    <a:pt x="304" y="823"/>
                  </a:lnTo>
                  <a:lnTo>
                    <a:pt x="300" y="827"/>
                  </a:lnTo>
                  <a:lnTo>
                    <a:pt x="290" y="846"/>
                  </a:lnTo>
                  <a:lnTo>
                    <a:pt x="290" y="856"/>
                  </a:lnTo>
                  <a:lnTo>
                    <a:pt x="285" y="856"/>
                  </a:lnTo>
                  <a:lnTo>
                    <a:pt x="285" y="880"/>
                  </a:lnTo>
                  <a:lnTo>
                    <a:pt x="280" y="885"/>
                  </a:lnTo>
                  <a:lnTo>
                    <a:pt x="280" y="899"/>
                  </a:lnTo>
                  <a:lnTo>
                    <a:pt x="276" y="908"/>
                  </a:lnTo>
                  <a:lnTo>
                    <a:pt x="266" y="918"/>
                  </a:lnTo>
                  <a:lnTo>
                    <a:pt x="257" y="937"/>
                  </a:lnTo>
                  <a:lnTo>
                    <a:pt x="247" y="946"/>
                  </a:lnTo>
                  <a:lnTo>
                    <a:pt x="247" y="951"/>
                  </a:lnTo>
                  <a:lnTo>
                    <a:pt x="242" y="961"/>
                  </a:lnTo>
                  <a:lnTo>
                    <a:pt x="238" y="965"/>
                  </a:lnTo>
                  <a:lnTo>
                    <a:pt x="238" y="989"/>
                  </a:lnTo>
                  <a:lnTo>
                    <a:pt x="242" y="994"/>
                  </a:lnTo>
                  <a:lnTo>
                    <a:pt x="247" y="994"/>
                  </a:lnTo>
                  <a:lnTo>
                    <a:pt x="238" y="1003"/>
                  </a:lnTo>
                  <a:lnTo>
                    <a:pt x="233" y="1013"/>
                  </a:lnTo>
                  <a:lnTo>
                    <a:pt x="223" y="1018"/>
                  </a:lnTo>
                  <a:lnTo>
                    <a:pt x="219" y="1018"/>
                  </a:lnTo>
                  <a:lnTo>
                    <a:pt x="219" y="1070"/>
                  </a:lnTo>
                  <a:lnTo>
                    <a:pt x="209" y="1089"/>
                  </a:lnTo>
                  <a:lnTo>
                    <a:pt x="204" y="1103"/>
                  </a:lnTo>
                  <a:lnTo>
                    <a:pt x="204" y="1108"/>
                  </a:lnTo>
                  <a:lnTo>
                    <a:pt x="200" y="1108"/>
                  </a:lnTo>
                  <a:lnTo>
                    <a:pt x="200" y="1160"/>
                  </a:lnTo>
                  <a:lnTo>
                    <a:pt x="195" y="1165"/>
                  </a:lnTo>
                  <a:lnTo>
                    <a:pt x="195" y="1194"/>
                  </a:lnTo>
                  <a:lnTo>
                    <a:pt x="200" y="1198"/>
                  </a:lnTo>
                  <a:lnTo>
                    <a:pt x="200" y="1222"/>
                  </a:lnTo>
                  <a:lnTo>
                    <a:pt x="195" y="1232"/>
                  </a:lnTo>
                  <a:lnTo>
                    <a:pt x="195" y="1255"/>
                  </a:lnTo>
                  <a:lnTo>
                    <a:pt x="200" y="1265"/>
                  </a:lnTo>
                  <a:lnTo>
                    <a:pt x="200" y="1279"/>
                  </a:lnTo>
                  <a:lnTo>
                    <a:pt x="195" y="1284"/>
                  </a:lnTo>
                  <a:lnTo>
                    <a:pt x="190" y="1284"/>
                  </a:lnTo>
                  <a:lnTo>
                    <a:pt x="185" y="1289"/>
                  </a:lnTo>
                  <a:lnTo>
                    <a:pt x="176" y="1303"/>
                  </a:lnTo>
                  <a:lnTo>
                    <a:pt x="166" y="1322"/>
                  </a:lnTo>
                  <a:lnTo>
                    <a:pt x="166" y="1360"/>
                  </a:lnTo>
                  <a:lnTo>
                    <a:pt x="162" y="1365"/>
                  </a:lnTo>
                  <a:lnTo>
                    <a:pt x="157" y="1374"/>
                  </a:lnTo>
                  <a:lnTo>
                    <a:pt x="152" y="1379"/>
                  </a:lnTo>
                  <a:lnTo>
                    <a:pt x="147" y="1379"/>
                  </a:lnTo>
                  <a:lnTo>
                    <a:pt x="147" y="1384"/>
                  </a:lnTo>
                  <a:lnTo>
                    <a:pt x="143" y="1388"/>
                  </a:lnTo>
                  <a:lnTo>
                    <a:pt x="143" y="1422"/>
                  </a:lnTo>
                  <a:lnTo>
                    <a:pt x="138" y="1431"/>
                  </a:lnTo>
                  <a:lnTo>
                    <a:pt x="133" y="1436"/>
                  </a:lnTo>
                  <a:lnTo>
                    <a:pt x="128" y="1436"/>
                  </a:lnTo>
                  <a:lnTo>
                    <a:pt x="124" y="1441"/>
                  </a:lnTo>
                  <a:lnTo>
                    <a:pt x="124" y="1488"/>
                  </a:lnTo>
                  <a:lnTo>
                    <a:pt x="119" y="1493"/>
                  </a:lnTo>
                  <a:lnTo>
                    <a:pt x="119" y="1498"/>
                  </a:lnTo>
                  <a:lnTo>
                    <a:pt x="114" y="1512"/>
                  </a:lnTo>
                  <a:lnTo>
                    <a:pt x="114" y="1536"/>
                  </a:lnTo>
                  <a:lnTo>
                    <a:pt x="119" y="1536"/>
                  </a:lnTo>
                  <a:lnTo>
                    <a:pt x="119" y="1541"/>
                  </a:lnTo>
                  <a:lnTo>
                    <a:pt x="109" y="1560"/>
                  </a:lnTo>
                  <a:lnTo>
                    <a:pt x="105" y="1564"/>
                  </a:lnTo>
                  <a:lnTo>
                    <a:pt x="105" y="1574"/>
                  </a:lnTo>
                  <a:lnTo>
                    <a:pt x="109" y="1579"/>
                  </a:lnTo>
                  <a:lnTo>
                    <a:pt x="109" y="1617"/>
                  </a:lnTo>
                  <a:lnTo>
                    <a:pt x="114" y="1621"/>
                  </a:lnTo>
                  <a:lnTo>
                    <a:pt x="114" y="1645"/>
                  </a:lnTo>
                  <a:lnTo>
                    <a:pt x="109" y="1655"/>
                  </a:lnTo>
                  <a:lnTo>
                    <a:pt x="109" y="1659"/>
                  </a:lnTo>
                  <a:lnTo>
                    <a:pt x="105" y="1659"/>
                  </a:lnTo>
                  <a:lnTo>
                    <a:pt x="105" y="1707"/>
                  </a:lnTo>
                  <a:lnTo>
                    <a:pt x="95" y="1726"/>
                  </a:lnTo>
                  <a:lnTo>
                    <a:pt x="95" y="1750"/>
                  </a:lnTo>
                  <a:lnTo>
                    <a:pt x="90" y="1759"/>
                  </a:lnTo>
                  <a:lnTo>
                    <a:pt x="90" y="1788"/>
                  </a:lnTo>
                  <a:lnTo>
                    <a:pt x="95" y="1802"/>
                  </a:lnTo>
                  <a:lnTo>
                    <a:pt x="95" y="1816"/>
                  </a:lnTo>
                  <a:lnTo>
                    <a:pt x="100" y="1821"/>
                  </a:lnTo>
                  <a:lnTo>
                    <a:pt x="105" y="1821"/>
                  </a:lnTo>
                  <a:lnTo>
                    <a:pt x="100" y="1826"/>
                  </a:lnTo>
                  <a:lnTo>
                    <a:pt x="95" y="1840"/>
                  </a:lnTo>
                  <a:lnTo>
                    <a:pt x="90" y="1845"/>
                  </a:lnTo>
                  <a:lnTo>
                    <a:pt x="86" y="1854"/>
                  </a:lnTo>
                  <a:lnTo>
                    <a:pt x="86" y="1964"/>
                  </a:lnTo>
                  <a:lnTo>
                    <a:pt x="81" y="1969"/>
                  </a:lnTo>
                  <a:lnTo>
                    <a:pt x="81" y="1978"/>
                  </a:lnTo>
                  <a:lnTo>
                    <a:pt x="76" y="1988"/>
                  </a:lnTo>
                  <a:lnTo>
                    <a:pt x="76" y="2002"/>
                  </a:lnTo>
                  <a:lnTo>
                    <a:pt x="71" y="2011"/>
                  </a:lnTo>
                  <a:lnTo>
                    <a:pt x="81" y="2021"/>
                  </a:lnTo>
                  <a:lnTo>
                    <a:pt x="81" y="2026"/>
                  </a:lnTo>
                  <a:lnTo>
                    <a:pt x="86" y="2030"/>
                  </a:lnTo>
                  <a:lnTo>
                    <a:pt x="86" y="2045"/>
                  </a:lnTo>
                  <a:lnTo>
                    <a:pt x="90" y="2049"/>
                  </a:lnTo>
                  <a:lnTo>
                    <a:pt x="90" y="2054"/>
                  </a:lnTo>
                  <a:lnTo>
                    <a:pt x="95" y="2059"/>
                  </a:lnTo>
                  <a:lnTo>
                    <a:pt x="95" y="2073"/>
                  </a:lnTo>
                  <a:lnTo>
                    <a:pt x="100" y="2078"/>
                  </a:lnTo>
                  <a:lnTo>
                    <a:pt x="105" y="2092"/>
                  </a:lnTo>
                  <a:lnTo>
                    <a:pt x="105" y="2111"/>
                  </a:lnTo>
                  <a:lnTo>
                    <a:pt x="109" y="2121"/>
                  </a:lnTo>
                  <a:lnTo>
                    <a:pt x="119" y="2130"/>
                  </a:lnTo>
                  <a:lnTo>
                    <a:pt x="119" y="2135"/>
                  </a:lnTo>
                  <a:lnTo>
                    <a:pt x="124" y="2140"/>
                  </a:lnTo>
                  <a:lnTo>
                    <a:pt x="119" y="2144"/>
                  </a:lnTo>
                  <a:lnTo>
                    <a:pt x="119" y="2154"/>
                  </a:lnTo>
                  <a:lnTo>
                    <a:pt x="114" y="2159"/>
                  </a:lnTo>
                  <a:lnTo>
                    <a:pt x="114" y="2173"/>
                  </a:lnTo>
                  <a:lnTo>
                    <a:pt x="105" y="2173"/>
                  </a:lnTo>
                  <a:lnTo>
                    <a:pt x="105" y="2178"/>
                  </a:lnTo>
                  <a:lnTo>
                    <a:pt x="100" y="2178"/>
                  </a:lnTo>
                  <a:lnTo>
                    <a:pt x="95" y="2182"/>
                  </a:lnTo>
                  <a:lnTo>
                    <a:pt x="95" y="2192"/>
                  </a:lnTo>
                  <a:lnTo>
                    <a:pt x="90" y="2201"/>
                  </a:lnTo>
                  <a:lnTo>
                    <a:pt x="90" y="2211"/>
                  </a:lnTo>
                  <a:lnTo>
                    <a:pt x="86" y="2216"/>
                  </a:lnTo>
                  <a:lnTo>
                    <a:pt x="86" y="2225"/>
                  </a:lnTo>
                  <a:lnTo>
                    <a:pt x="81" y="2230"/>
                  </a:lnTo>
                  <a:lnTo>
                    <a:pt x="81" y="2254"/>
                  </a:lnTo>
                  <a:lnTo>
                    <a:pt x="90" y="2273"/>
                  </a:lnTo>
                  <a:lnTo>
                    <a:pt x="90" y="2287"/>
                  </a:lnTo>
                  <a:lnTo>
                    <a:pt x="86" y="2297"/>
                  </a:lnTo>
                  <a:lnTo>
                    <a:pt x="81" y="2311"/>
                  </a:lnTo>
                  <a:lnTo>
                    <a:pt x="81" y="2368"/>
                  </a:lnTo>
                  <a:lnTo>
                    <a:pt x="86" y="2377"/>
                  </a:lnTo>
                  <a:lnTo>
                    <a:pt x="86" y="2406"/>
                  </a:lnTo>
                  <a:lnTo>
                    <a:pt x="81" y="2420"/>
                  </a:lnTo>
                  <a:lnTo>
                    <a:pt x="81" y="2439"/>
                  </a:lnTo>
                  <a:lnTo>
                    <a:pt x="86" y="2439"/>
                  </a:lnTo>
                  <a:lnTo>
                    <a:pt x="86" y="2468"/>
                  </a:lnTo>
                  <a:lnTo>
                    <a:pt x="95" y="2496"/>
                  </a:lnTo>
                  <a:lnTo>
                    <a:pt x="100" y="2506"/>
                  </a:lnTo>
                  <a:lnTo>
                    <a:pt x="95" y="2515"/>
                  </a:lnTo>
                  <a:lnTo>
                    <a:pt x="86" y="2525"/>
                  </a:lnTo>
                  <a:lnTo>
                    <a:pt x="86" y="2539"/>
                  </a:lnTo>
                  <a:lnTo>
                    <a:pt x="90" y="2558"/>
                  </a:lnTo>
                  <a:lnTo>
                    <a:pt x="90" y="2601"/>
                  </a:lnTo>
                  <a:lnTo>
                    <a:pt x="100" y="2620"/>
                  </a:lnTo>
                  <a:lnTo>
                    <a:pt x="105" y="2634"/>
                  </a:lnTo>
                  <a:lnTo>
                    <a:pt x="100" y="2644"/>
                  </a:lnTo>
                  <a:lnTo>
                    <a:pt x="95" y="2658"/>
                  </a:lnTo>
                  <a:lnTo>
                    <a:pt x="95" y="2672"/>
                  </a:lnTo>
                  <a:lnTo>
                    <a:pt x="90" y="2682"/>
                  </a:lnTo>
                  <a:lnTo>
                    <a:pt x="90" y="2696"/>
                  </a:lnTo>
                  <a:lnTo>
                    <a:pt x="95" y="2701"/>
                  </a:lnTo>
                  <a:lnTo>
                    <a:pt x="95" y="2710"/>
                  </a:lnTo>
                  <a:lnTo>
                    <a:pt x="105" y="2729"/>
                  </a:lnTo>
                  <a:lnTo>
                    <a:pt x="105" y="2734"/>
                  </a:lnTo>
                  <a:lnTo>
                    <a:pt x="109" y="2739"/>
                  </a:lnTo>
                  <a:lnTo>
                    <a:pt x="109" y="2753"/>
                  </a:lnTo>
                  <a:lnTo>
                    <a:pt x="128" y="2810"/>
                  </a:lnTo>
                  <a:lnTo>
                    <a:pt x="128" y="2834"/>
                  </a:lnTo>
                  <a:lnTo>
                    <a:pt x="133" y="2877"/>
                  </a:lnTo>
                  <a:lnTo>
                    <a:pt x="133" y="2938"/>
                  </a:lnTo>
                  <a:lnTo>
                    <a:pt x="143" y="3072"/>
                  </a:lnTo>
                  <a:lnTo>
                    <a:pt x="143" y="3129"/>
                  </a:lnTo>
                  <a:lnTo>
                    <a:pt x="147" y="3167"/>
                  </a:lnTo>
                  <a:lnTo>
                    <a:pt x="147" y="3181"/>
                  </a:lnTo>
                  <a:lnTo>
                    <a:pt x="152" y="3200"/>
                  </a:lnTo>
                  <a:lnTo>
                    <a:pt x="166" y="3224"/>
                  </a:lnTo>
                  <a:lnTo>
                    <a:pt x="162" y="3228"/>
                  </a:lnTo>
                  <a:lnTo>
                    <a:pt x="162" y="3233"/>
                  </a:lnTo>
                  <a:lnTo>
                    <a:pt x="166" y="3233"/>
                  </a:lnTo>
                  <a:lnTo>
                    <a:pt x="171" y="3238"/>
                  </a:lnTo>
                  <a:lnTo>
                    <a:pt x="181" y="3243"/>
                  </a:lnTo>
                  <a:lnTo>
                    <a:pt x="185" y="3243"/>
                  </a:lnTo>
                  <a:lnTo>
                    <a:pt x="195" y="3252"/>
                  </a:lnTo>
                  <a:lnTo>
                    <a:pt x="195" y="3257"/>
                  </a:lnTo>
                  <a:lnTo>
                    <a:pt x="200" y="3266"/>
                  </a:lnTo>
                  <a:lnTo>
                    <a:pt x="209" y="3276"/>
                  </a:lnTo>
                  <a:lnTo>
                    <a:pt x="214" y="3276"/>
                  </a:lnTo>
                  <a:lnTo>
                    <a:pt x="219" y="3281"/>
                  </a:lnTo>
                  <a:lnTo>
                    <a:pt x="219" y="3357"/>
                  </a:lnTo>
                  <a:lnTo>
                    <a:pt x="223" y="3371"/>
                  </a:lnTo>
                  <a:lnTo>
                    <a:pt x="238" y="3400"/>
                  </a:lnTo>
                  <a:lnTo>
                    <a:pt x="242" y="3404"/>
                  </a:lnTo>
                  <a:lnTo>
                    <a:pt x="242" y="3409"/>
                  </a:lnTo>
                  <a:lnTo>
                    <a:pt x="252" y="3428"/>
                  </a:lnTo>
                  <a:lnTo>
                    <a:pt x="261" y="3438"/>
                  </a:lnTo>
                  <a:lnTo>
                    <a:pt x="271" y="3457"/>
                  </a:lnTo>
                  <a:lnTo>
                    <a:pt x="276" y="3461"/>
                  </a:lnTo>
                  <a:lnTo>
                    <a:pt x="280" y="3476"/>
                  </a:lnTo>
                  <a:lnTo>
                    <a:pt x="280" y="3585"/>
                  </a:lnTo>
                  <a:lnTo>
                    <a:pt x="285" y="3595"/>
                  </a:lnTo>
                  <a:lnTo>
                    <a:pt x="285" y="3604"/>
                  </a:lnTo>
                  <a:lnTo>
                    <a:pt x="290" y="3609"/>
                  </a:lnTo>
                  <a:lnTo>
                    <a:pt x="290" y="3614"/>
                  </a:lnTo>
                  <a:lnTo>
                    <a:pt x="285" y="3623"/>
                  </a:lnTo>
                  <a:lnTo>
                    <a:pt x="285" y="3628"/>
                  </a:lnTo>
                  <a:lnTo>
                    <a:pt x="280" y="3637"/>
                  </a:lnTo>
                  <a:lnTo>
                    <a:pt x="280" y="3647"/>
                  </a:lnTo>
                  <a:lnTo>
                    <a:pt x="276" y="3656"/>
                  </a:lnTo>
                  <a:lnTo>
                    <a:pt x="280" y="3661"/>
                  </a:lnTo>
                  <a:lnTo>
                    <a:pt x="280" y="3685"/>
                  </a:lnTo>
                  <a:lnTo>
                    <a:pt x="276" y="3690"/>
                  </a:lnTo>
                  <a:lnTo>
                    <a:pt x="276" y="3713"/>
                  </a:lnTo>
                  <a:lnTo>
                    <a:pt x="271" y="3723"/>
                  </a:lnTo>
                  <a:lnTo>
                    <a:pt x="271" y="3718"/>
                  </a:lnTo>
                  <a:lnTo>
                    <a:pt x="266" y="3718"/>
                  </a:lnTo>
                  <a:lnTo>
                    <a:pt x="266" y="3685"/>
                  </a:lnTo>
                  <a:lnTo>
                    <a:pt x="261" y="3685"/>
                  </a:lnTo>
                  <a:lnTo>
                    <a:pt x="261" y="3680"/>
                  </a:lnTo>
                  <a:lnTo>
                    <a:pt x="257" y="3675"/>
                  </a:lnTo>
                  <a:lnTo>
                    <a:pt x="257" y="3666"/>
                  </a:lnTo>
                  <a:lnTo>
                    <a:pt x="252" y="3666"/>
                  </a:lnTo>
                  <a:lnTo>
                    <a:pt x="252" y="3652"/>
                  </a:lnTo>
                  <a:lnTo>
                    <a:pt x="247" y="3647"/>
                  </a:lnTo>
                  <a:lnTo>
                    <a:pt x="247" y="3637"/>
                  </a:lnTo>
                  <a:lnTo>
                    <a:pt x="242" y="3637"/>
                  </a:lnTo>
                  <a:lnTo>
                    <a:pt x="242" y="3618"/>
                  </a:lnTo>
                  <a:lnTo>
                    <a:pt x="238" y="3618"/>
                  </a:lnTo>
                  <a:lnTo>
                    <a:pt x="238" y="3604"/>
                  </a:lnTo>
                  <a:lnTo>
                    <a:pt x="233" y="3604"/>
                  </a:lnTo>
                  <a:lnTo>
                    <a:pt x="233" y="3595"/>
                  </a:lnTo>
                  <a:lnTo>
                    <a:pt x="228" y="3595"/>
                  </a:lnTo>
                  <a:lnTo>
                    <a:pt x="228" y="3576"/>
                  </a:lnTo>
                  <a:lnTo>
                    <a:pt x="223" y="3571"/>
                  </a:lnTo>
                  <a:lnTo>
                    <a:pt x="223" y="3561"/>
                  </a:lnTo>
                  <a:lnTo>
                    <a:pt x="219" y="3561"/>
                  </a:lnTo>
                  <a:lnTo>
                    <a:pt x="219" y="3552"/>
                  </a:lnTo>
                  <a:lnTo>
                    <a:pt x="214" y="3552"/>
                  </a:lnTo>
                  <a:lnTo>
                    <a:pt x="214" y="3528"/>
                  </a:lnTo>
                  <a:lnTo>
                    <a:pt x="209" y="3528"/>
                  </a:lnTo>
                  <a:lnTo>
                    <a:pt x="200" y="3518"/>
                  </a:lnTo>
                  <a:lnTo>
                    <a:pt x="200" y="3495"/>
                  </a:lnTo>
                  <a:lnTo>
                    <a:pt x="195" y="3490"/>
                  </a:lnTo>
                  <a:lnTo>
                    <a:pt x="195" y="3480"/>
                  </a:lnTo>
                  <a:lnTo>
                    <a:pt x="190" y="3476"/>
                  </a:lnTo>
                  <a:lnTo>
                    <a:pt x="190" y="3457"/>
                  </a:lnTo>
                  <a:lnTo>
                    <a:pt x="185" y="3457"/>
                  </a:lnTo>
                  <a:lnTo>
                    <a:pt x="185" y="3447"/>
                  </a:lnTo>
                  <a:lnTo>
                    <a:pt x="181" y="3438"/>
                  </a:lnTo>
                  <a:lnTo>
                    <a:pt x="176" y="3438"/>
                  </a:lnTo>
                  <a:lnTo>
                    <a:pt x="176" y="3414"/>
                  </a:lnTo>
                  <a:lnTo>
                    <a:pt x="171" y="3409"/>
                  </a:lnTo>
                  <a:lnTo>
                    <a:pt x="171" y="3400"/>
                  </a:lnTo>
                  <a:lnTo>
                    <a:pt x="166" y="3395"/>
                  </a:lnTo>
                  <a:lnTo>
                    <a:pt x="162" y="3395"/>
                  </a:lnTo>
                  <a:lnTo>
                    <a:pt x="162" y="3376"/>
                  </a:lnTo>
                  <a:lnTo>
                    <a:pt x="157" y="3376"/>
                  </a:lnTo>
                  <a:lnTo>
                    <a:pt x="157" y="3357"/>
                  </a:lnTo>
                  <a:lnTo>
                    <a:pt x="162" y="3352"/>
                  </a:lnTo>
                  <a:lnTo>
                    <a:pt x="162" y="3343"/>
                  </a:lnTo>
                  <a:lnTo>
                    <a:pt x="157" y="3338"/>
                  </a:lnTo>
                  <a:lnTo>
                    <a:pt x="157" y="3333"/>
                  </a:lnTo>
                  <a:lnTo>
                    <a:pt x="147" y="3324"/>
                  </a:lnTo>
                  <a:lnTo>
                    <a:pt x="147" y="3305"/>
                  </a:lnTo>
                  <a:lnTo>
                    <a:pt x="143" y="3300"/>
                  </a:lnTo>
                  <a:lnTo>
                    <a:pt x="143" y="3290"/>
                  </a:lnTo>
                  <a:lnTo>
                    <a:pt x="138" y="3290"/>
                  </a:lnTo>
                  <a:lnTo>
                    <a:pt x="138" y="3281"/>
                  </a:lnTo>
                  <a:lnTo>
                    <a:pt x="133" y="3276"/>
                  </a:lnTo>
                  <a:lnTo>
                    <a:pt x="133" y="3257"/>
                  </a:lnTo>
                  <a:lnTo>
                    <a:pt x="128" y="3257"/>
                  </a:lnTo>
                  <a:lnTo>
                    <a:pt x="133" y="3252"/>
                  </a:lnTo>
                  <a:lnTo>
                    <a:pt x="133" y="3247"/>
                  </a:lnTo>
                  <a:lnTo>
                    <a:pt x="128" y="3247"/>
                  </a:lnTo>
                  <a:lnTo>
                    <a:pt x="128" y="3243"/>
                  </a:lnTo>
                  <a:lnTo>
                    <a:pt x="124" y="3238"/>
                  </a:lnTo>
                  <a:lnTo>
                    <a:pt x="124" y="3233"/>
                  </a:lnTo>
                  <a:lnTo>
                    <a:pt x="128" y="3233"/>
                  </a:lnTo>
                  <a:lnTo>
                    <a:pt x="128" y="3228"/>
                  </a:lnTo>
                  <a:lnTo>
                    <a:pt x="124" y="3224"/>
                  </a:lnTo>
                  <a:lnTo>
                    <a:pt x="124" y="3209"/>
                  </a:lnTo>
                  <a:lnTo>
                    <a:pt x="119" y="3205"/>
                  </a:lnTo>
                  <a:lnTo>
                    <a:pt x="119" y="3190"/>
                  </a:lnTo>
                  <a:lnTo>
                    <a:pt x="114" y="3190"/>
                  </a:lnTo>
                  <a:lnTo>
                    <a:pt x="119" y="3186"/>
                  </a:lnTo>
                  <a:lnTo>
                    <a:pt x="119" y="3181"/>
                  </a:lnTo>
                  <a:lnTo>
                    <a:pt x="114" y="3181"/>
                  </a:lnTo>
                  <a:lnTo>
                    <a:pt x="109" y="3176"/>
                  </a:lnTo>
                  <a:lnTo>
                    <a:pt x="109" y="3162"/>
                  </a:lnTo>
                  <a:lnTo>
                    <a:pt x="114" y="3148"/>
                  </a:lnTo>
                  <a:lnTo>
                    <a:pt x="114" y="3143"/>
                  </a:lnTo>
                  <a:lnTo>
                    <a:pt x="109" y="3143"/>
                  </a:lnTo>
                  <a:lnTo>
                    <a:pt x="109" y="3110"/>
                  </a:lnTo>
                  <a:lnTo>
                    <a:pt x="105" y="3100"/>
                  </a:lnTo>
                  <a:lnTo>
                    <a:pt x="105" y="3091"/>
                  </a:lnTo>
                  <a:lnTo>
                    <a:pt x="100" y="3081"/>
                  </a:lnTo>
                  <a:lnTo>
                    <a:pt x="100" y="3072"/>
                  </a:lnTo>
                  <a:lnTo>
                    <a:pt x="95" y="3072"/>
                  </a:lnTo>
                  <a:lnTo>
                    <a:pt x="95" y="3048"/>
                  </a:lnTo>
                  <a:lnTo>
                    <a:pt x="90" y="3043"/>
                  </a:lnTo>
                  <a:lnTo>
                    <a:pt x="90" y="3038"/>
                  </a:lnTo>
                  <a:lnTo>
                    <a:pt x="86" y="3038"/>
                  </a:lnTo>
                  <a:lnTo>
                    <a:pt x="86" y="3019"/>
                  </a:lnTo>
                  <a:lnTo>
                    <a:pt x="81" y="3024"/>
                  </a:lnTo>
                  <a:lnTo>
                    <a:pt x="76" y="3019"/>
                  </a:lnTo>
                  <a:lnTo>
                    <a:pt x="76" y="3000"/>
                  </a:lnTo>
                  <a:lnTo>
                    <a:pt x="81" y="2995"/>
                  </a:lnTo>
                  <a:lnTo>
                    <a:pt x="81" y="2991"/>
                  </a:lnTo>
                  <a:lnTo>
                    <a:pt x="76" y="2986"/>
                  </a:lnTo>
                  <a:lnTo>
                    <a:pt x="71" y="2976"/>
                  </a:lnTo>
                  <a:lnTo>
                    <a:pt x="71" y="2938"/>
                  </a:lnTo>
                  <a:lnTo>
                    <a:pt x="67" y="2938"/>
                  </a:lnTo>
                  <a:lnTo>
                    <a:pt x="57" y="2929"/>
                  </a:lnTo>
                  <a:lnTo>
                    <a:pt x="57" y="2919"/>
                  </a:lnTo>
                  <a:lnTo>
                    <a:pt x="52" y="2905"/>
                  </a:lnTo>
                  <a:lnTo>
                    <a:pt x="48" y="2862"/>
                  </a:lnTo>
                  <a:lnTo>
                    <a:pt x="38" y="2815"/>
                  </a:lnTo>
                  <a:lnTo>
                    <a:pt x="33" y="2763"/>
                  </a:lnTo>
                  <a:lnTo>
                    <a:pt x="24" y="2720"/>
                  </a:lnTo>
                  <a:lnTo>
                    <a:pt x="24" y="2672"/>
                  </a:lnTo>
                  <a:lnTo>
                    <a:pt x="33" y="2653"/>
                  </a:lnTo>
                  <a:lnTo>
                    <a:pt x="38" y="2648"/>
                  </a:lnTo>
                  <a:lnTo>
                    <a:pt x="38" y="2615"/>
                  </a:lnTo>
                  <a:lnTo>
                    <a:pt x="33" y="2610"/>
                  </a:lnTo>
                  <a:lnTo>
                    <a:pt x="24" y="2591"/>
                  </a:lnTo>
                  <a:lnTo>
                    <a:pt x="19" y="2587"/>
                  </a:lnTo>
                  <a:lnTo>
                    <a:pt x="19" y="2582"/>
                  </a:lnTo>
                  <a:lnTo>
                    <a:pt x="24" y="2577"/>
                  </a:lnTo>
                  <a:lnTo>
                    <a:pt x="24" y="2572"/>
                  </a:lnTo>
                  <a:lnTo>
                    <a:pt x="19" y="2563"/>
                  </a:lnTo>
                  <a:lnTo>
                    <a:pt x="14" y="2558"/>
                  </a:lnTo>
                  <a:lnTo>
                    <a:pt x="10" y="2558"/>
                  </a:lnTo>
                  <a:lnTo>
                    <a:pt x="10" y="2539"/>
                  </a:lnTo>
                  <a:lnTo>
                    <a:pt x="5" y="2534"/>
                  </a:lnTo>
                  <a:lnTo>
                    <a:pt x="5" y="2439"/>
                  </a:lnTo>
                  <a:lnTo>
                    <a:pt x="10" y="2434"/>
                  </a:lnTo>
                  <a:lnTo>
                    <a:pt x="10" y="2415"/>
                  </a:lnTo>
                  <a:lnTo>
                    <a:pt x="14" y="2401"/>
                  </a:lnTo>
                  <a:lnTo>
                    <a:pt x="14" y="2373"/>
                  </a:lnTo>
                  <a:lnTo>
                    <a:pt x="10" y="2363"/>
                  </a:lnTo>
                  <a:lnTo>
                    <a:pt x="5" y="2358"/>
                  </a:lnTo>
                  <a:lnTo>
                    <a:pt x="5" y="2344"/>
                  </a:lnTo>
                  <a:lnTo>
                    <a:pt x="14" y="2335"/>
                  </a:lnTo>
                  <a:lnTo>
                    <a:pt x="14" y="2330"/>
                  </a:lnTo>
                  <a:lnTo>
                    <a:pt x="10" y="2330"/>
                  </a:lnTo>
                  <a:lnTo>
                    <a:pt x="10" y="2325"/>
                  </a:lnTo>
                  <a:lnTo>
                    <a:pt x="5" y="2320"/>
                  </a:lnTo>
                  <a:lnTo>
                    <a:pt x="5" y="2316"/>
                  </a:lnTo>
                  <a:lnTo>
                    <a:pt x="10" y="2311"/>
                  </a:lnTo>
                  <a:lnTo>
                    <a:pt x="10" y="2301"/>
                  </a:lnTo>
                  <a:lnTo>
                    <a:pt x="5" y="2292"/>
                  </a:lnTo>
                  <a:lnTo>
                    <a:pt x="5" y="2273"/>
                  </a:lnTo>
                  <a:lnTo>
                    <a:pt x="0" y="2263"/>
                  </a:lnTo>
                  <a:lnTo>
                    <a:pt x="0" y="2240"/>
                  </a:lnTo>
                  <a:lnTo>
                    <a:pt x="5" y="2230"/>
                  </a:lnTo>
                  <a:lnTo>
                    <a:pt x="5" y="2149"/>
                  </a:lnTo>
                  <a:lnTo>
                    <a:pt x="10" y="2144"/>
                  </a:lnTo>
                  <a:lnTo>
                    <a:pt x="14" y="2144"/>
                  </a:lnTo>
                  <a:lnTo>
                    <a:pt x="14" y="2135"/>
                  </a:lnTo>
                  <a:lnTo>
                    <a:pt x="19" y="2121"/>
                  </a:lnTo>
                  <a:lnTo>
                    <a:pt x="19" y="2078"/>
                  </a:lnTo>
                  <a:lnTo>
                    <a:pt x="14" y="2073"/>
                  </a:lnTo>
                  <a:lnTo>
                    <a:pt x="14" y="2068"/>
                  </a:lnTo>
                  <a:lnTo>
                    <a:pt x="10" y="2064"/>
                  </a:lnTo>
                  <a:lnTo>
                    <a:pt x="10" y="2059"/>
                  </a:lnTo>
                  <a:lnTo>
                    <a:pt x="5" y="2054"/>
                  </a:lnTo>
                  <a:lnTo>
                    <a:pt x="5" y="2045"/>
                  </a:lnTo>
                  <a:lnTo>
                    <a:pt x="10" y="2035"/>
                  </a:lnTo>
                  <a:lnTo>
                    <a:pt x="10" y="2011"/>
                  </a:lnTo>
                  <a:lnTo>
                    <a:pt x="5" y="2007"/>
                  </a:lnTo>
                  <a:lnTo>
                    <a:pt x="5" y="1988"/>
                  </a:lnTo>
                  <a:lnTo>
                    <a:pt x="10" y="1983"/>
                  </a:lnTo>
                  <a:lnTo>
                    <a:pt x="10" y="1949"/>
                  </a:lnTo>
                  <a:lnTo>
                    <a:pt x="14" y="1945"/>
                  </a:lnTo>
                  <a:lnTo>
                    <a:pt x="14" y="1916"/>
                  </a:lnTo>
                  <a:lnTo>
                    <a:pt x="10" y="1911"/>
                  </a:lnTo>
                  <a:lnTo>
                    <a:pt x="10" y="1878"/>
                  </a:lnTo>
                  <a:lnTo>
                    <a:pt x="5" y="1873"/>
                  </a:lnTo>
                  <a:lnTo>
                    <a:pt x="5" y="1864"/>
                  </a:lnTo>
                  <a:lnTo>
                    <a:pt x="14" y="1831"/>
                  </a:lnTo>
                  <a:lnTo>
                    <a:pt x="19" y="1793"/>
                  </a:lnTo>
                  <a:lnTo>
                    <a:pt x="29" y="1745"/>
                  </a:lnTo>
                  <a:lnTo>
                    <a:pt x="33" y="1702"/>
                  </a:lnTo>
                  <a:lnTo>
                    <a:pt x="43" y="1669"/>
                  </a:lnTo>
                  <a:lnTo>
                    <a:pt x="43" y="1650"/>
                  </a:lnTo>
                  <a:lnTo>
                    <a:pt x="52" y="1621"/>
                  </a:lnTo>
                  <a:lnTo>
                    <a:pt x="52" y="1593"/>
                  </a:lnTo>
                  <a:lnTo>
                    <a:pt x="57" y="1579"/>
                  </a:lnTo>
                  <a:lnTo>
                    <a:pt x="57" y="1555"/>
                  </a:lnTo>
                  <a:lnTo>
                    <a:pt x="52" y="1545"/>
                  </a:lnTo>
                  <a:lnTo>
                    <a:pt x="57" y="1536"/>
                  </a:lnTo>
                  <a:lnTo>
                    <a:pt x="62" y="1531"/>
                  </a:lnTo>
                  <a:lnTo>
                    <a:pt x="62" y="1517"/>
                  </a:lnTo>
                  <a:lnTo>
                    <a:pt x="57" y="1512"/>
                  </a:lnTo>
                  <a:lnTo>
                    <a:pt x="57" y="1498"/>
                  </a:lnTo>
                  <a:lnTo>
                    <a:pt x="62" y="1493"/>
                  </a:lnTo>
                  <a:lnTo>
                    <a:pt x="62" y="1479"/>
                  </a:lnTo>
                  <a:lnTo>
                    <a:pt x="57" y="1474"/>
                  </a:lnTo>
                  <a:lnTo>
                    <a:pt x="57" y="1469"/>
                  </a:lnTo>
                  <a:lnTo>
                    <a:pt x="67" y="1450"/>
                  </a:lnTo>
                  <a:lnTo>
                    <a:pt x="67" y="1446"/>
                  </a:lnTo>
                  <a:lnTo>
                    <a:pt x="71" y="1436"/>
                  </a:lnTo>
                  <a:lnTo>
                    <a:pt x="71" y="1422"/>
                  </a:lnTo>
                  <a:lnTo>
                    <a:pt x="76" y="1412"/>
                  </a:lnTo>
                  <a:lnTo>
                    <a:pt x="76" y="1393"/>
                  </a:lnTo>
                  <a:lnTo>
                    <a:pt x="81" y="1388"/>
                  </a:lnTo>
                  <a:lnTo>
                    <a:pt x="86" y="1388"/>
                  </a:lnTo>
                  <a:lnTo>
                    <a:pt x="90" y="1384"/>
                  </a:lnTo>
                  <a:lnTo>
                    <a:pt x="90" y="1350"/>
                  </a:lnTo>
                  <a:lnTo>
                    <a:pt x="100" y="1331"/>
                  </a:lnTo>
                  <a:lnTo>
                    <a:pt x="100" y="1279"/>
                  </a:lnTo>
                  <a:lnTo>
                    <a:pt x="109" y="1279"/>
                  </a:lnTo>
                  <a:lnTo>
                    <a:pt x="109" y="1241"/>
                  </a:lnTo>
                  <a:lnTo>
                    <a:pt x="114" y="1236"/>
                  </a:lnTo>
                  <a:lnTo>
                    <a:pt x="114" y="1189"/>
                  </a:lnTo>
                  <a:lnTo>
                    <a:pt x="119" y="1184"/>
                  </a:lnTo>
                  <a:lnTo>
                    <a:pt x="119" y="1179"/>
                  </a:lnTo>
                  <a:lnTo>
                    <a:pt x="124" y="1170"/>
                  </a:lnTo>
                  <a:lnTo>
                    <a:pt x="124" y="1160"/>
                  </a:lnTo>
                  <a:lnTo>
                    <a:pt x="119" y="1156"/>
                  </a:lnTo>
                  <a:lnTo>
                    <a:pt x="119" y="1141"/>
                  </a:lnTo>
                  <a:lnTo>
                    <a:pt x="128" y="1132"/>
                  </a:lnTo>
                  <a:lnTo>
                    <a:pt x="128" y="1122"/>
                  </a:lnTo>
                  <a:lnTo>
                    <a:pt x="133" y="1098"/>
                  </a:lnTo>
                  <a:lnTo>
                    <a:pt x="133" y="1089"/>
                  </a:lnTo>
                  <a:lnTo>
                    <a:pt x="147" y="1075"/>
                  </a:lnTo>
                  <a:lnTo>
                    <a:pt x="152" y="1065"/>
                  </a:lnTo>
                  <a:lnTo>
                    <a:pt x="152" y="1056"/>
                  </a:lnTo>
                  <a:lnTo>
                    <a:pt x="157" y="1051"/>
                  </a:lnTo>
                  <a:lnTo>
                    <a:pt x="152" y="1041"/>
                  </a:lnTo>
                  <a:lnTo>
                    <a:pt x="152" y="1032"/>
                  </a:lnTo>
                  <a:lnTo>
                    <a:pt x="157" y="1027"/>
                  </a:lnTo>
                  <a:lnTo>
                    <a:pt x="157" y="1008"/>
                  </a:lnTo>
                  <a:lnTo>
                    <a:pt x="162" y="1008"/>
                  </a:lnTo>
                  <a:lnTo>
                    <a:pt x="162" y="994"/>
                  </a:lnTo>
                  <a:lnTo>
                    <a:pt x="166" y="989"/>
                  </a:lnTo>
                  <a:lnTo>
                    <a:pt x="166" y="961"/>
                  </a:lnTo>
                  <a:lnTo>
                    <a:pt x="171" y="956"/>
                  </a:lnTo>
                  <a:lnTo>
                    <a:pt x="176" y="946"/>
                  </a:lnTo>
                  <a:lnTo>
                    <a:pt x="181" y="942"/>
                  </a:lnTo>
                  <a:lnTo>
                    <a:pt x="181" y="932"/>
                  </a:lnTo>
                  <a:lnTo>
                    <a:pt x="185" y="927"/>
                  </a:lnTo>
                  <a:lnTo>
                    <a:pt x="185" y="923"/>
                  </a:lnTo>
                  <a:lnTo>
                    <a:pt x="190" y="913"/>
                  </a:lnTo>
                  <a:lnTo>
                    <a:pt x="190" y="894"/>
                  </a:lnTo>
                  <a:lnTo>
                    <a:pt x="200" y="885"/>
                  </a:lnTo>
                  <a:lnTo>
                    <a:pt x="200" y="880"/>
                  </a:lnTo>
                  <a:lnTo>
                    <a:pt x="204" y="870"/>
                  </a:lnTo>
                  <a:lnTo>
                    <a:pt x="204" y="861"/>
                  </a:lnTo>
                  <a:lnTo>
                    <a:pt x="209" y="851"/>
                  </a:lnTo>
                  <a:lnTo>
                    <a:pt x="214" y="846"/>
                  </a:lnTo>
                  <a:lnTo>
                    <a:pt x="214" y="832"/>
                  </a:lnTo>
                  <a:lnTo>
                    <a:pt x="219" y="827"/>
                  </a:lnTo>
                  <a:lnTo>
                    <a:pt x="219" y="818"/>
                  </a:lnTo>
                  <a:lnTo>
                    <a:pt x="223" y="813"/>
                  </a:lnTo>
                  <a:lnTo>
                    <a:pt x="228" y="813"/>
                  </a:lnTo>
                  <a:lnTo>
                    <a:pt x="238" y="804"/>
                  </a:lnTo>
                  <a:lnTo>
                    <a:pt x="242" y="804"/>
                  </a:lnTo>
                  <a:lnTo>
                    <a:pt x="242" y="770"/>
                  </a:lnTo>
                  <a:lnTo>
                    <a:pt x="247" y="770"/>
                  </a:lnTo>
                  <a:lnTo>
                    <a:pt x="242" y="761"/>
                  </a:lnTo>
                  <a:lnTo>
                    <a:pt x="242" y="751"/>
                  </a:lnTo>
                  <a:lnTo>
                    <a:pt x="247" y="747"/>
                  </a:lnTo>
                  <a:lnTo>
                    <a:pt x="252" y="737"/>
                  </a:lnTo>
                  <a:lnTo>
                    <a:pt x="252" y="728"/>
                  </a:lnTo>
                  <a:lnTo>
                    <a:pt x="261" y="718"/>
                  </a:lnTo>
                  <a:lnTo>
                    <a:pt x="261" y="694"/>
                  </a:lnTo>
                  <a:lnTo>
                    <a:pt x="266" y="690"/>
                  </a:lnTo>
                  <a:lnTo>
                    <a:pt x="266" y="675"/>
                  </a:lnTo>
                  <a:lnTo>
                    <a:pt x="271" y="671"/>
                  </a:lnTo>
                  <a:lnTo>
                    <a:pt x="271" y="661"/>
                  </a:lnTo>
                  <a:lnTo>
                    <a:pt x="276" y="652"/>
                  </a:lnTo>
                  <a:lnTo>
                    <a:pt x="280" y="647"/>
                  </a:lnTo>
                  <a:lnTo>
                    <a:pt x="280" y="628"/>
                  </a:lnTo>
                  <a:lnTo>
                    <a:pt x="285" y="623"/>
                  </a:lnTo>
                  <a:lnTo>
                    <a:pt x="285" y="618"/>
                  </a:lnTo>
                  <a:lnTo>
                    <a:pt x="290" y="618"/>
                  </a:lnTo>
                  <a:lnTo>
                    <a:pt x="290" y="599"/>
                  </a:lnTo>
                  <a:lnTo>
                    <a:pt x="300" y="599"/>
                  </a:lnTo>
                  <a:lnTo>
                    <a:pt x="304" y="594"/>
                  </a:lnTo>
                  <a:lnTo>
                    <a:pt x="304" y="585"/>
                  </a:lnTo>
                  <a:lnTo>
                    <a:pt x="309" y="575"/>
                  </a:lnTo>
                  <a:lnTo>
                    <a:pt x="319" y="566"/>
                  </a:lnTo>
                  <a:lnTo>
                    <a:pt x="323" y="566"/>
                  </a:lnTo>
                  <a:lnTo>
                    <a:pt x="323" y="561"/>
                  </a:lnTo>
                  <a:lnTo>
                    <a:pt x="328" y="552"/>
                  </a:lnTo>
                  <a:lnTo>
                    <a:pt x="328" y="537"/>
                  </a:lnTo>
                  <a:lnTo>
                    <a:pt x="333" y="533"/>
                  </a:lnTo>
                  <a:lnTo>
                    <a:pt x="338" y="523"/>
                  </a:lnTo>
                  <a:lnTo>
                    <a:pt x="347" y="514"/>
                  </a:lnTo>
                  <a:lnTo>
                    <a:pt x="347" y="504"/>
                  </a:lnTo>
                  <a:lnTo>
                    <a:pt x="352" y="504"/>
                  </a:lnTo>
                  <a:lnTo>
                    <a:pt x="352" y="485"/>
                  </a:lnTo>
                  <a:lnTo>
                    <a:pt x="357" y="480"/>
                  </a:lnTo>
                  <a:lnTo>
                    <a:pt x="357" y="471"/>
                  </a:lnTo>
                  <a:lnTo>
                    <a:pt x="361" y="466"/>
                  </a:lnTo>
                  <a:lnTo>
                    <a:pt x="371" y="447"/>
                  </a:lnTo>
                  <a:lnTo>
                    <a:pt x="371" y="438"/>
                  </a:lnTo>
                  <a:lnTo>
                    <a:pt x="376" y="438"/>
                  </a:lnTo>
                  <a:lnTo>
                    <a:pt x="380" y="433"/>
                  </a:lnTo>
                  <a:lnTo>
                    <a:pt x="385" y="423"/>
                  </a:lnTo>
                  <a:lnTo>
                    <a:pt x="395" y="409"/>
                  </a:lnTo>
                  <a:lnTo>
                    <a:pt x="399" y="400"/>
                  </a:lnTo>
                  <a:lnTo>
                    <a:pt x="399" y="385"/>
                  </a:lnTo>
                  <a:lnTo>
                    <a:pt x="404" y="376"/>
                  </a:lnTo>
                  <a:lnTo>
                    <a:pt x="404" y="362"/>
                  </a:lnTo>
                  <a:lnTo>
                    <a:pt x="418" y="333"/>
                  </a:lnTo>
                  <a:lnTo>
                    <a:pt x="423" y="328"/>
                  </a:lnTo>
                  <a:lnTo>
                    <a:pt x="423" y="314"/>
                  </a:lnTo>
                  <a:lnTo>
                    <a:pt x="433" y="304"/>
                  </a:lnTo>
                  <a:lnTo>
                    <a:pt x="433" y="290"/>
                  </a:lnTo>
                  <a:lnTo>
                    <a:pt x="447" y="290"/>
                  </a:lnTo>
                  <a:lnTo>
                    <a:pt x="447" y="252"/>
                  </a:lnTo>
                  <a:lnTo>
                    <a:pt x="452" y="247"/>
                  </a:lnTo>
                  <a:lnTo>
                    <a:pt x="452" y="238"/>
                  </a:lnTo>
                  <a:lnTo>
                    <a:pt x="461" y="228"/>
                  </a:lnTo>
                  <a:lnTo>
                    <a:pt x="461" y="205"/>
                  </a:lnTo>
                  <a:lnTo>
                    <a:pt x="466" y="200"/>
                  </a:lnTo>
                  <a:lnTo>
                    <a:pt x="466" y="190"/>
                  </a:lnTo>
                  <a:lnTo>
                    <a:pt x="471" y="181"/>
                  </a:lnTo>
                  <a:lnTo>
                    <a:pt x="475" y="176"/>
                  </a:lnTo>
                  <a:lnTo>
                    <a:pt x="475" y="171"/>
                  </a:lnTo>
                  <a:lnTo>
                    <a:pt x="480" y="167"/>
                  </a:lnTo>
                  <a:lnTo>
                    <a:pt x="480" y="162"/>
                  </a:lnTo>
                  <a:lnTo>
                    <a:pt x="475" y="162"/>
                  </a:lnTo>
                  <a:lnTo>
                    <a:pt x="475" y="157"/>
                  </a:lnTo>
                  <a:lnTo>
                    <a:pt x="480" y="157"/>
                  </a:lnTo>
                  <a:lnTo>
                    <a:pt x="480" y="152"/>
                  </a:lnTo>
                  <a:lnTo>
                    <a:pt x="475" y="148"/>
                  </a:lnTo>
                  <a:lnTo>
                    <a:pt x="475" y="143"/>
                  </a:lnTo>
                  <a:lnTo>
                    <a:pt x="480" y="143"/>
                  </a:lnTo>
                  <a:lnTo>
                    <a:pt x="480" y="100"/>
                  </a:lnTo>
                  <a:lnTo>
                    <a:pt x="485" y="100"/>
                  </a:lnTo>
                  <a:lnTo>
                    <a:pt x="490" y="95"/>
                  </a:lnTo>
                  <a:lnTo>
                    <a:pt x="490" y="86"/>
                  </a:lnTo>
                  <a:lnTo>
                    <a:pt x="485" y="86"/>
                  </a:lnTo>
                  <a:lnTo>
                    <a:pt x="485" y="81"/>
                  </a:lnTo>
                  <a:lnTo>
                    <a:pt x="499" y="67"/>
                  </a:lnTo>
                  <a:lnTo>
                    <a:pt x="499" y="62"/>
                  </a:lnTo>
                  <a:lnTo>
                    <a:pt x="504" y="52"/>
                  </a:lnTo>
                  <a:lnTo>
                    <a:pt x="504" y="48"/>
                  </a:lnTo>
                  <a:lnTo>
                    <a:pt x="499" y="48"/>
                  </a:lnTo>
                  <a:lnTo>
                    <a:pt x="499" y="43"/>
                  </a:lnTo>
                  <a:lnTo>
                    <a:pt x="509" y="43"/>
                  </a:lnTo>
                  <a:lnTo>
                    <a:pt x="509" y="29"/>
                  </a:lnTo>
                  <a:lnTo>
                    <a:pt x="504" y="29"/>
                  </a:lnTo>
                  <a:lnTo>
                    <a:pt x="504" y="19"/>
                  </a:lnTo>
                  <a:lnTo>
                    <a:pt x="509" y="14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325045" y="1304910"/>
            <a:ext cx="6285430" cy="4338668"/>
            <a:chOff x="1325045" y="1304910"/>
            <a:chExt cx="6285430" cy="4338668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876424" y="2268555"/>
              <a:ext cx="5162551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515612" y="2750377"/>
              <a:ext cx="5884281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362075" y="3232199"/>
              <a:ext cx="624840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325045" y="3714022"/>
              <a:ext cx="6240023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400175" y="4195844"/>
              <a:ext cx="600075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84668" y="4677666"/>
              <a:ext cx="5614125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962150" y="5159489"/>
              <a:ext cx="542925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733661" y="1786732"/>
              <a:ext cx="3619513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634833" y="1304910"/>
              <a:ext cx="2346867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981325" y="5641308"/>
              <a:ext cx="2486025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808916" y="5641308"/>
              <a:ext cx="176348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Прямоугольник 121"/>
          <p:cNvSpPr/>
          <p:nvPr/>
        </p:nvSpPr>
        <p:spPr>
          <a:xfrm>
            <a:off x="1828781" y="2447918"/>
            <a:ext cx="52149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  <a:p>
            <a:pPr algn="ctr"/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500298" y="1857364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31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3271833" y="1857364"/>
            <a:ext cx="627284" cy="360012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41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2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3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047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7320" y="1000108"/>
            <a:ext cx="5940331" cy="3115685"/>
            <a:chOff x="1310591" y="571480"/>
            <a:chExt cx="6321624" cy="3315673"/>
          </a:xfrm>
        </p:grpSpPr>
        <p:sp>
          <p:nvSpPr>
            <p:cNvPr id="7175" name="Freeform 7"/>
            <p:cNvSpPr>
              <a:spLocks/>
            </p:cNvSpPr>
            <p:nvPr/>
          </p:nvSpPr>
          <p:spPr bwMode="auto">
            <a:xfrm>
              <a:off x="1310591" y="571480"/>
              <a:ext cx="6321624" cy="3315673"/>
            </a:xfrm>
            <a:custGeom>
              <a:avLst/>
              <a:gdLst/>
              <a:ahLst/>
              <a:cxnLst>
                <a:cxn ang="0">
                  <a:pos x="10451" y="47"/>
                </a:cxn>
                <a:cxn ang="0">
                  <a:pos x="11961" y="248"/>
                </a:cxn>
                <a:cxn ang="0">
                  <a:pos x="13336" y="584"/>
                </a:cxn>
                <a:cxn ang="0">
                  <a:pos x="14539" y="1003"/>
                </a:cxn>
                <a:cxn ang="0">
                  <a:pos x="15518" y="1469"/>
                </a:cxn>
                <a:cxn ang="0">
                  <a:pos x="16232" y="1947"/>
                </a:cxn>
                <a:cxn ang="0">
                  <a:pos x="16898" y="2395"/>
                </a:cxn>
                <a:cxn ang="0">
                  <a:pos x="17771" y="2902"/>
                </a:cxn>
                <a:cxn ang="0">
                  <a:pos x="18367" y="3480"/>
                </a:cxn>
                <a:cxn ang="0">
                  <a:pos x="18715" y="4100"/>
                </a:cxn>
                <a:cxn ang="0">
                  <a:pos x="18839" y="4743"/>
                </a:cxn>
                <a:cxn ang="0">
                  <a:pos x="18756" y="5374"/>
                </a:cxn>
                <a:cxn ang="0">
                  <a:pos x="18497" y="5964"/>
                </a:cxn>
                <a:cxn ang="0">
                  <a:pos x="18090" y="6501"/>
                </a:cxn>
                <a:cxn ang="0">
                  <a:pos x="17553" y="6943"/>
                </a:cxn>
                <a:cxn ang="0">
                  <a:pos x="17240" y="7627"/>
                </a:cxn>
                <a:cxn ang="0">
                  <a:pos x="17258" y="8347"/>
                </a:cxn>
                <a:cxn ang="0">
                  <a:pos x="17429" y="8931"/>
                </a:cxn>
                <a:cxn ang="0">
                  <a:pos x="17677" y="9379"/>
                </a:cxn>
                <a:cxn ang="0">
                  <a:pos x="17924" y="9686"/>
                </a:cxn>
                <a:cxn ang="0">
                  <a:pos x="18101" y="9851"/>
                </a:cxn>
                <a:cxn ang="0">
                  <a:pos x="17801" y="9775"/>
                </a:cxn>
                <a:cxn ang="0">
                  <a:pos x="16928" y="9373"/>
                </a:cxn>
                <a:cxn ang="0">
                  <a:pos x="16261" y="8878"/>
                </a:cxn>
                <a:cxn ang="0">
                  <a:pos x="15783" y="8347"/>
                </a:cxn>
                <a:cxn ang="0">
                  <a:pos x="15459" y="7834"/>
                </a:cxn>
                <a:cxn ang="0">
                  <a:pos x="14975" y="7515"/>
                </a:cxn>
                <a:cxn ang="0">
                  <a:pos x="14085" y="7368"/>
                </a:cxn>
                <a:cxn ang="0">
                  <a:pos x="13371" y="7102"/>
                </a:cxn>
                <a:cxn ang="0">
                  <a:pos x="12834" y="6802"/>
                </a:cxn>
                <a:cxn ang="0">
                  <a:pos x="11737" y="6689"/>
                </a:cxn>
                <a:cxn ang="0">
                  <a:pos x="9443" y="6861"/>
                </a:cxn>
                <a:cxn ang="0">
                  <a:pos x="7426" y="6925"/>
                </a:cxn>
                <a:cxn ang="0">
                  <a:pos x="5680" y="6896"/>
                </a:cxn>
                <a:cxn ang="0">
                  <a:pos x="4188" y="6778"/>
                </a:cxn>
                <a:cxn ang="0">
                  <a:pos x="2949" y="6583"/>
                </a:cxn>
                <a:cxn ang="0">
                  <a:pos x="1940" y="6318"/>
                </a:cxn>
                <a:cxn ang="0">
                  <a:pos x="1156" y="5987"/>
                </a:cxn>
                <a:cxn ang="0">
                  <a:pos x="584" y="5610"/>
                </a:cxn>
                <a:cxn ang="0">
                  <a:pos x="212" y="5191"/>
                </a:cxn>
                <a:cxn ang="0">
                  <a:pos x="23" y="4737"/>
                </a:cxn>
                <a:cxn ang="0">
                  <a:pos x="18" y="4259"/>
                </a:cxn>
                <a:cxn ang="0">
                  <a:pos x="177" y="3769"/>
                </a:cxn>
                <a:cxn ang="0">
                  <a:pos x="489" y="3274"/>
                </a:cxn>
                <a:cxn ang="0">
                  <a:pos x="944" y="2778"/>
                </a:cxn>
                <a:cxn ang="0">
                  <a:pos x="1528" y="2295"/>
                </a:cxn>
                <a:cxn ang="0">
                  <a:pos x="2235" y="1835"/>
                </a:cxn>
                <a:cxn ang="0">
                  <a:pos x="3043" y="1404"/>
                </a:cxn>
                <a:cxn ang="0">
                  <a:pos x="3952" y="1015"/>
                </a:cxn>
                <a:cxn ang="0">
                  <a:pos x="4943" y="678"/>
                </a:cxn>
                <a:cxn ang="0">
                  <a:pos x="6010" y="395"/>
                </a:cxn>
                <a:cxn ang="0">
                  <a:pos x="7520" y="124"/>
                </a:cxn>
                <a:cxn ang="0">
                  <a:pos x="8853" y="6"/>
                </a:cxn>
              </a:cxnLst>
              <a:rect l="0" t="0" r="r" b="b"/>
              <a:pathLst>
                <a:path w="18839" h="9881">
                  <a:moveTo>
                    <a:pt x="9390" y="0"/>
                  </a:moveTo>
                  <a:lnTo>
                    <a:pt x="9927" y="12"/>
                  </a:lnTo>
                  <a:lnTo>
                    <a:pt x="10451" y="47"/>
                  </a:lnTo>
                  <a:lnTo>
                    <a:pt x="10965" y="94"/>
                  </a:lnTo>
                  <a:lnTo>
                    <a:pt x="11466" y="165"/>
                  </a:lnTo>
                  <a:lnTo>
                    <a:pt x="11961" y="248"/>
                  </a:lnTo>
                  <a:lnTo>
                    <a:pt x="12433" y="348"/>
                  </a:lnTo>
                  <a:lnTo>
                    <a:pt x="12893" y="460"/>
                  </a:lnTo>
                  <a:lnTo>
                    <a:pt x="13336" y="584"/>
                  </a:lnTo>
                  <a:lnTo>
                    <a:pt x="13760" y="714"/>
                  </a:lnTo>
                  <a:lnTo>
                    <a:pt x="14161" y="855"/>
                  </a:lnTo>
                  <a:lnTo>
                    <a:pt x="14539" y="1003"/>
                  </a:lnTo>
                  <a:lnTo>
                    <a:pt x="14893" y="1156"/>
                  </a:lnTo>
                  <a:lnTo>
                    <a:pt x="15217" y="1310"/>
                  </a:lnTo>
                  <a:lnTo>
                    <a:pt x="15518" y="1469"/>
                  </a:lnTo>
                  <a:lnTo>
                    <a:pt x="15789" y="1628"/>
                  </a:lnTo>
                  <a:lnTo>
                    <a:pt x="16025" y="1787"/>
                  </a:lnTo>
                  <a:lnTo>
                    <a:pt x="16232" y="1947"/>
                  </a:lnTo>
                  <a:lnTo>
                    <a:pt x="16403" y="2100"/>
                  </a:lnTo>
                  <a:lnTo>
                    <a:pt x="16538" y="2248"/>
                  </a:lnTo>
                  <a:lnTo>
                    <a:pt x="16898" y="2395"/>
                  </a:lnTo>
                  <a:lnTo>
                    <a:pt x="17217" y="2554"/>
                  </a:lnTo>
                  <a:lnTo>
                    <a:pt x="17512" y="2725"/>
                  </a:lnTo>
                  <a:lnTo>
                    <a:pt x="17771" y="2902"/>
                  </a:lnTo>
                  <a:lnTo>
                    <a:pt x="18001" y="3091"/>
                  </a:lnTo>
                  <a:lnTo>
                    <a:pt x="18196" y="3280"/>
                  </a:lnTo>
                  <a:lnTo>
                    <a:pt x="18367" y="3480"/>
                  </a:lnTo>
                  <a:lnTo>
                    <a:pt x="18508" y="3687"/>
                  </a:lnTo>
                  <a:lnTo>
                    <a:pt x="18626" y="3893"/>
                  </a:lnTo>
                  <a:lnTo>
                    <a:pt x="18715" y="4100"/>
                  </a:lnTo>
                  <a:lnTo>
                    <a:pt x="18780" y="4312"/>
                  </a:lnTo>
                  <a:lnTo>
                    <a:pt x="18821" y="4530"/>
                  </a:lnTo>
                  <a:lnTo>
                    <a:pt x="18839" y="4743"/>
                  </a:lnTo>
                  <a:lnTo>
                    <a:pt x="18833" y="4955"/>
                  </a:lnTo>
                  <a:lnTo>
                    <a:pt x="18803" y="5162"/>
                  </a:lnTo>
                  <a:lnTo>
                    <a:pt x="18756" y="5374"/>
                  </a:lnTo>
                  <a:lnTo>
                    <a:pt x="18691" y="5575"/>
                  </a:lnTo>
                  <a:lnTo>
                    <a:pt x="18603" y="5775"/>
                  </a:lnTo>
                  <a:lnTo>
                    <a:pt x="18497" y="5964"/>
                  </a:lnTo>
                  <a:lnTo>
                    <a:pt x="18379" y="6153"/>
                  </a:lnTo>
                  <a:lnTo>
                    <a:pt x="18243" y="6330"/>
                  </a:lnTo>
                  <a:lnTo>
                    <a:pt x="18090" y="6501"/>
                  </a:lnTo>
                  <a:lnTo>
                    <a:pt x="17924" y="6660"/>
                  </a:lnTo>
                  <a:lnTo>
                    <a:pt x="17748" y="6807"/>
                  </a:lnTo>
                  <a:lnTo>
                    <a:pt x="17553" y="6943"/>
                  </a:lnTo>
                  <a:lnTo>
                    <a:pt x="17352" y="7067"/>
                  </a:lnTo>
                  <a:lnTo>
                    <a:pt x="17282" y="7356"/>
                  </a:lnTo>
                  <a:lnTo>
                    <a:pt x="17240" y="7627"/>
                  </a:lnTo>
                  <a:lnTo>
                    <a:pt x="17228" y="7881"/>
                  </a:lnTo>
                  <a:lnTo>
                    <a:pt x="17234" y="8123"/>
                  </a:lnTo>
                  <a:lnTo>
                    <a:pt x="17258" y="8347"/>
                  </a:lnTo>
                  <a:lnTo>
                    <a:pt x="17305" y="8559"/>
                  </a:lnTo>
                  <a:lnTo>
                    <a:pt x="17358" y="8754"/>
                  </a:lnTo>
                  <a:lnTo>
                    <a:pt x="17429" y="8931"/>
                  </a:lnTo>
                  <a:lnTo>
                    <a:pt x="17506" y="9096"/>
                  </a:lnTo>
                  <a:lnTo>
                    <a:pt x="17588" y="9244"/>
                  </a:lnTo>
                  <a:lnTo>
                    <a:pt x="17677" y="9379"/>
                  </a:lnTo>
                  <a:lnTo>
                    <a:pt x="17765" y="9497"/>
                  </a:lnTo>
                  <a:lnTo>
                    <a:pt x="17848" y="9598"/>
                  </a:lnTo>
                  <a:lnTo>
                    <a:pt x="17924" y="9686"/>
                  </a:lnTo>
                  <a:lnTo>
                    <a:pt x="17995" y="9757"/>
                  </a:lnTo>
                  <a:lnTo>
                    <a:pt x="18054" y="9810"/>
                  </a:lnTo>
                  <a:lnTo>
                    <a:pt x="18101" y="9851"/>
                  </a:lnTo>
                  <a:lnTo>
                    <a:pt x="18131" y="9875"/>
                  </a:lnTo>
                  <a:lnTo>
                    <a:pt x="18143" y="9881"/>
                  </a:lnTo>
                  <a:lnTo>
                    <a:pt x="17801" y="9775"/>
                  </a:lnTo>
                  <a:lnTo>
                    <a:pt x="17482" y="9657"/>
                  </a:lnTo>
                  <a:lnTo>
                    <a:pt x="17193" y="9521"/>
                  </a:lnTo>
                  <a:lnTo>
                    <a:pt x="16928" y="9373"/>
                  </a:lnTo>
                  <a:lnTo>
                    <a:pt x="16686" y="9214"/>
                  </a:lnTo>
                  <a:lnTo>
                    <a:pt x="16462" y="9049"/>
                  </a:lnTo>
                  <a:lnTo>
                    <a:pt x="16261" y="8878"/>
                  </a:lnTo>
                  <a:lnTo>
                    <a:pt x="16084" y="8701"/>
                  </a:lnTo>
                  <a:lnTo>
                    <a:pt x="15925" y="8524"/>
                  </a:lnTo>
                  <a:lnTo>
                    <a:pt x="15783" y="8347"/>
                  </a:lnTo>
                  <a:lnTo>
                    <a:pt x="15660" y="8170"/>
                  </a:lnTo>
                  <a:lnTo>
                    <a:pt x="15553" y="7999"/>
                  </a:lnTo>
                  <a:lnTo>
                    <a:pt x="15459" y="7834"/>
                  </a:lnTo>
                  <a:lnTo>
                    <a:pt x="15376" y="7675"/>
                  </a:lnTo>
                  <a:lnTo>
                    <a:pt x="15312" y="7527"/>
                  </a:lnTo>
                  <a:lnTo>
                    <a:pt x="14975" y="7515"/>
                  </a:lnTo>
                  <a:lnTo>
                    <a:pt x="14663" y="7480"/>
                  </a:lnTo>
                  <a:lnTo>
                    <a:pt x="14362" y="7433"/>
                  </a:lnTo>
                  <a:lnTo>
                    <a:pt x="14085" y="7368"/>
                  </a:lnTo>
                  <a:lnTo>
                    <a:pt x="13831" y="7285"/>
                  </a:lnTo>
                  <a:lnTo>
                    <a:pt x="13589" y="7197"/>
                  </a:lnTo>
                  <a:lnTo>
                    <a:pt x="13371" y="7102"/>
                  </a:lnTo>
                  <a:lnTo>
                    <a:pt x="13171" y="7002"/>
                  </a:lnTo>
                  <a:lnTo>
                    <a:pt x="12994" y="6902"/>
                  </a:lnTo>
                  <a:lnTo>
                    <a:pt x="12834" y="6802"/>
                  </a:lnTo>
                  <a:lnTo>
                    <a:pt x="12693" y="6701"/>
                  </a:lnTo>
                  <a:lnTo>
                    <a:pt x="12569" y="6607"/>
                  </a:lnTo>
                  <a:lnTo>
                    <a:pt x="11737" y="6689"/>
                  </a:lnTo>
                  <a:lnTo>
                    <a:pt x="10941" y="6760"/>
                  </a:lnTo>
                  <a:lnTo>
                    <a:pt x="10174" y="6819"/>
                  </a:lnTo>
                  <a:lnTo>
                    <a:pt x="9443" y="6861"/>
                  </a:lnTo>
                  <a:lnTo>
                    <a:pt x="8741" y="6896"/>
                  </a:lnTo>
                  <a:lnTo>
                    <a:pt x="8069" y="6920"/>
                  </a:lnTo>
                  <a:lnTo>
                    <a:pt x="7426" y="6925"/>
                  </a:lnTo>
                  <a:lnTo>
                    <a:pt x="6812" y="6925"/>
                  </a:lnTo>
                  <a:lnTo>
                    <a:pt x="6228" y="6920"/>
                  </a:lnTo>
                  <a:lnTo>
                    <a:pt x="5680" y="6896"/>
                  </a:lnTo>
                  <a:lnTo>
                    <a:pt x="5155" y="6866"/>
                  </a:lnTo>
                  <a:lnTo>
                    <a:pt x="4659" y="6825"/>
                  </a:lnTo>
                  <a:lnTo>
                    <a:pt x="4188" y="6778"/>
                  </a:lnTo>
                  <a:lnTo>
                    <a:pt x="3751" y="6719"/>
                  </a:lnTo>
                  <a:lnTo>
                    <a:pt x="3332" y="6654"/>
                  </a:lnTo>
                  <a:lnTo>
                    <a:pt x="2949" y="6583"/>
                  </a:lnTo>
                  <a:lnTo>
                    <a:pt x="2583" y="6501"/>
                  </a:lnTo>
                  <a:lnTo>
                    <a:pt x="2247" y="6412"/>
                  </a:lnTo>
                  <a:lnTo>
                    <a:pt x="1940" y="6318"/>
                  </a:lnTo>
                  <a:lnTo>
                    <a:pt x="1651" y="6212"/>
                  </a:lnTo>
                  <a:lnTo>
                    <a:pt x="1392" y="6105"/>
                  </a:lnTo>
                  <a:lnTo>
                    <a:pt x="1156" y="5987"/>
                  </a:lnTo>
                  <a:lnTo>
                    <a:pt x="944" y="5869"/>
                  </a:lnTo>
                  <a:lnTo>
                    <a:pt x="749" y="5740"/>
                  </a:lnTo>
                  <a:lnTo>
                    <a:pt x="584" y="5610"/>
                  </a:lnTo>
                  <a:lnTo>
                    <a:pt x="436" y="5474"/>
                  </a:lnTo>
                  <a:lnTo>
                    <a:pt x="313" y="5333"/>
                  </a:lnTo>
                  <a:lnTo>
                    <a:pt x="212" y="5191"/>
                  </a:lnTo>
                  <a:lnTo>
                    <a:pt x="130" y="5044"/>
                  </a:lnTo>
                  <a:lnTo>
                    <a:pt x="65" y="4890"/>
                  </a:lnTo>
                  <a:lnTo>
                    <a:pt x="23" y="4737"/>
                  </a:lnTo>
                  <a:lnTo>
                    <a:pt x="6" y="4584"/>
                  </a:lnTo>
                  <a:lnTo>
                    <a:pt x="0" y="4424"/>
                  </a:lnTo>
                  <a:lnTo>
                    <a:pt x="18" y="4259"/>
                  </a:lnTo>
                  <a:lnTo>
                    <a:pt x="53" y="4100"/>
                  </a:lnTo>
                  <a:lnTo>
                    <a:pt x="106" y="3935"/>
                  </a:lnTo>
                  <a:lnTo>
                    <a:pt x="177" y="3769"/>
                  </a:lnTo>
                  <a:lnTo>
                    <a:pt x="265" y="3604"/>
                  </a:lnTo>
                  <a:lnTo>
                    <a:pt x="371" y="3439"/>
                  </a:lnTo>
                  <a:lnTo>
                    <a:pt x="489" y="3274"/>
                  </a:lnTo>
                  <a:lnTo>
                    <a:pt x="625" y="3109"/>
                  </a:lnTo>
                  <a:lnTo>
                    <a:pt x="778" y="2944"/>
                  </a:lnTo>
                  <a:lnTo>
                    <a:pt x="944" y="2778"/>
                  </a:lnTo>
                  <a:lnTo>
                    <a:pt x="1126" y="2613"/>
                  </a:lnTo>
                  <a:lnTo>
                    <a:pt x="1321" y="2454"/>
                  </a:lnTo>
                  <a:lnTo>
                    <a:pt x="1528" y="2295"/>
                  </a:lnTo>
                  <a:lnTo>
                    <a:pt x="1752" y="2141"/>
                  </a:lnTo>
                  <a:lnTo>
                    <a:pt x="1988" y="1988"/>
                  </a:lnTo>
                  <a:lnTo>
                    <a:pt x="2235" y="1835"/>
                  </a:lnTo>
                  <a:lnTo>
                    <a:pt x="2495" y="1687"/>
                  </a:lnTo>
                  <a:lnTo>
                    <a:pt x="2766" y="1546"/>
                  </a:lnTo>
                  <a:lnTo>
                    <a:pt x="3043" y="1404"/>
                  </a:lnTo>
                  <a:lnTo>
                    <a:pt x="3338" y="1274"/>
                  </a:lnTo>
                  <a:lnTo>
                    <a:pt x="3639" y="1144"/>
                  </a:lnTo>
                  <a:lnTo>
                    <a:pt x="3952" y="1015"/>
                  </a:lnTo>
                  <a:lnTo>
                    <a:pt x="4276" y="897"/>
                  </a:lnTo>
                  <a:lnTo>
                    <a:pt x="4606" y="785"/>
                  </a:lnTo>
                  <a:lnTo>
                    <a:pt x="4943" y="678"/>
                  </a:lnTo>
                  <a:lnTo>
                    <a:pt x="5291" y="578"/>
                  </a:lnTo>
                  <a:lnTo>
                    <a:pt x="5644" y="484"/>
                  </a:lnTo>
                  <a:lnTo>
                    <a:pt x="6010" y="395"/>
                  </a:lnTo>
                  <a:lnTo>
                    <a:pt x="6376" y="313"/>
                  </a:lnTo>
                  <a:lnTo>
                    <a:pt x="6753" y="242"/>
                  </a:lnTo>
                  <a:lnTo>
                    <a:pt x="7520" y="124"/>
                  </a:lnTo>
                  <a:lnTo>
                    <a:pt x="7915" y="77"/>
                  </a:lnTo>
                  <a:lnTo>
                    <a:pt x="8310" y="41"/>
                  </a:lnTo>
                  <a:lnTo>
                    <a:pt x="8853" y="6"/>
                  </a:lnTo>
                  <a:lnTo>
                    <a:pt x="9390" y="0"/>
                  </a:lnTo>
                  <a:close/>
                </a:path>
              </a:pathLst>
            </a:custGeom>
            <a:gradFill>
              <a:gsLst>
                <a:gs pos="6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5171886" y="1990901"/>
              <a:ext cx="619445" cy="833197"/>
            </a:xfrm>
            <a:custGeom>
              <a:avLst/>
              <a:gdLst/>
              <a:ahLst/>
              <a:cxnLst>
                <a:cxn ang="0">
                  <a:pos x="1846" y="0"/>
                </a:cxn>
                <a:cxn ang="0">
                  <a:pos x="1086" y="2395"/>
                </a:cxn>
                <a:cxn ang="0">
                  <a:pos x="1074" y="2383"/>
                </a:cxn>
                <a:cxn ang="0">
                  <a:pos x="1062" y="2377"/>
                </a:cxn>
                <a:cxn ang="0">
                  <a:pos x="525" y="2436"/>
                </a:cxn>
                <a:cxn ang="0">
                  <a:pos x="0" y="2483"/>
                </a:cxn>
                <a:cxn ang="0">
                  <a:pos x="1846" y="0"/>
                </a:cxn>
              </a:cxnLst>
              <a:rect l="0" t="0" r="r" b="b"/>
              <a:pathLst>
                <a:path w="1846" h="2483">
                  <a:moveTo>
                    <a:pt x="1846" y="0"/>
                  </a:moveTo>
                  <a:lnTo>
                    <a:pt x="1086" y="2395"/>
                  </a:lnTo>
                  <a:lnTo>
                    <a:pt x="1074" y="2383"/>
                  </a:lnTo>
                  <a:lnTo>
                    <a:pt x="1062" y="2377"/>
                  </a:lnTo>
                  <a:lnTo>
                    <a:pt x="525" y="2436"/>
                  </a:lnTo>
                  <a:lnTo>
                    <a:pt x="0" y="2483"/>
                  </a:lnTo>
                  <a:lnTo>
                    <a:pt x="1846" y="0"/>
                  </a:lnTo>
                  <a:close/>
                </a:path>
              </a:pathLst>
            </a:custGeom>
            <a:gradFill>
              <a:gsLst>
                <a:gs pos="41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2996783" y="743622"/>
              <a:ext cx="574144" cy="2151614"/>
            </a:xfrm>
            <a:custGeom>
              <a:avLst/>
              <a:gdLst/>
              <a:ahLst/>
              <a:cxnLst>
                <a:cxn ang="0">
                  <a:pos x="490" y="0"/>
                </a:cxn>
                <a:cxn ang="0">
                  <a:pos x="1711" y="6412"/>
                </a:cxn>
                <a:cxn ang="0">
                  <a:pos x="1321" y="6407"/>
                </a:cxn>
                <a:cxn ang="0">
                  <a:pos x="944" y="6395"/>
                </a:cxn>
                <a:cxn ang="0">
                  <a:pos x="0" y="142"/>
                </a:cxn>
                <a:cxn ang="0">
                  <a:pos x="490" y="0"/>
                </a:cxn>
              </a:cxnLst>
              <a:rect l="0" t="0" r="r" b="b"/>
              <a:pathLst>
                <a:path w="1711" h="6412">
                  <a:moveTo>
                    <a:pt x="490" y="0"/>
                  </a:moveTo>
                  <a:lnTo>
                    <a:pt x="1711" y="6412"/>
                  </a:lnTo>
                  <a:lnTo>
                    <a:pt x="1321" y="6407"/>
                  </a:lnTo>
                  <a:lnTo>
                    <a:pt x="944" y="6395"/>
                  </a:lnTo>
                  <a:lnTo>
                    <a:pt x="0" y="142"/>
                  </a:lnTo>
                  <a:lnTo>
                    <a:pt x="490" y="0"/>
                  </a:lnTo>
                  <a:close/>
                </a:path>
              </a:pathLst>
            </a:custGeom>
            <a:gradFill>
              <a:gsLst>
                <a:gs pos="15000">
                  <a:schemeClr val="bg1"/>
                </a:gs>
                <a:gs pos="89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6129911" y="1052338"/>
              <a:ext cx="730180" cy="647296"/>
            </a:xfrm>
            <a:custGeom>
              <a:avLst/>
              <a:gdLst/>
              <a:ahLst/>
              <a:cxnLst>
                <a:cxn ang="0">
                  <a:pos x="1085" y="0"/>
                </a:cxn>
                <a:cxn ang="0">
                  <a:pos x="1333" y="142"/>
                </a:cxn>
                <a:cxn ang="0">
                  <a:pos x="1551" y="278"/>
                </a:cxn>
                <a:cxn ang="0">
                  <a:pos x="1746" y="413"/>
                </a:cxn>
                <a:cxn ang="0">
                  <a:pos x="1917" y="555"/>
                </a:cxn>
                <a:cxn ang="0">
                  <a:pos x="2064" y="685"/>
                </a:cxn>
                <a:cxn ang="0">
                  <a:pos x="2176" y="815"/>
                </a:cxn>
                <a:cxn ang="0">
                  <a:pos x="0" y="1929"/>
                </a:cxn>
                <a:cxn ang="0">
                  <a:pos x="1085" y="0"/>
                </a:cxn>
              </a:cxnLst>
              <a:rect l="0" t="0" r="r" b="b"/>
              <a:pathLst>
                <a:path w="2176" h="1929">
                  <a:moveTo>
                    <a:pt x="1085" y="0"/>
                  </a:moveTo>
                  <a:lnTo>
                    <a:pt x="1333" y="142"/>
                  </a:lnTo>
                  <a:lnTo>
                    <a:pt x="1551" y="278"/>
                  </a:lnTo>
                  <a:lnTo>
                    <a:pt x="1746" y="413"/>
                  </a:lnTo>
                  <a:lnTo>
                    <a:pt x="1917" y="555"/>
                  </a:lnTo>
                  <a:lnTo>
                    <a:pt x="2064" y="685"/>
                  </a:lnTo>
                  <a:lnTo>
                    <a:pt x="2176" y="815"/>
                  </a:lnTo>
                  <a:lnTo>
                    <a:pt x="0" y="1929"/>
                  </a:lnTo>
                  <a:lnTo>
                    <a:pt x="1085" y="0"/>
                  </a:lnTo>
                  <a:close/>
                </a:path>
              </a:pathLst>
            </a:custGeom>
            <a:gradFill>
              <a:gsLst>
                <a:gs pos="2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05428" y="3857231"/>
            <a:ext cx="6133622" cy="2667299"/>
            <a:chOff x="1308578" y="3611994"/>
            <a:chExt cx="6527322" cy="2838506"/>
          </a:xfrm>
        </p:grpSpPr>
        <p:sp>
          <p:nvSpPr>
            <p:cNvPr id="7179" name="Freeform 11"/>
            <p:cNvSpPr>
              <a:spLocks/>
            </p:cNvSpPr>
            <p:nvPr/>
          </p:nvSpPr>
          <p:spPr bwMode="auto">
            <a:xfrm>
              <a:off x="6440640" y="4443177"/>
              <a:ext cx="1395260" cy="2007323"/>
            </a:xfrm>
            <a:custGeom>
              <a:avLst/>
              <a:gdLst/>
              <a:ahLst/>
              <a:cxnLst>
                <a:cxn ang="0">
                  <a:pos x="2342" y="177"/>
                </a:cxn>
                <a:cxn ang="0">
                  <a:pos x="2424" y="225"/>
                </a:cxn>
                <a:cxn ang="0">
                  <a:pos x="2524" y="289"/>
                </a:cxn>
                <a:cxn ang="0">
                  <a:pos x="2589" y="325"/>
                </a:cxn>
                <a:cxn ang="0">
                  <a:pos x="2607" y="343"/>
                </a:cxn>
                <a:cxn ang="0">
                  <a:pos x="2619" y="360"/>
                </a:cxn>
                <a:cxn ang="0">
                  <a:pos x="2654" y="407"/>
                </a:cxn>
                <a:cxn ang="0">
                  <a:pos x="2760" y="514"/>
                </a:cxn>
                <a:cxn ang="0">
                  <a:pos x="2920" y="697"/>
                </a:cxn>
                <a:cxn ang="0">
                  <a:pos x="3445" y="1334"/>
                </a:cxn>
                <a:cxn ang="0">
                  <a:pos x="3822" y="2006"/>
                </a:cxn>
                <a:cxn ang="0">
                  <a:pos x="4064" y="2696"/>
                </a:cxn>
                <a:cxn ang="0">
                  <a:pos x="4158" y="3392"/>
                </a:cxn>
                <a:cxn ang="0">
                  <a:pos x="4129" y="3994"/>
                </a:cxn>
                <a:cxn ang="0">
                  <a:pos x="4011" y="4442"/>
                </a:cxn>
                <a:cxn ang="0">
                  <a:pos x="3816" y="4820"/>
                </a:cxn>
                <a:cxn ang="0">
                  <a:pos x="3568" y="5133"/>
                </a:cxn>
                <a:cxn ang="0">
                  <a:pos x="3279" y="5380"/>
                </a:cxn>
                <a:cxn ang="0">
                  <a:pos x="2967" y="5575"/>
                </a:cxn>
                <a:cxn ang="0">
                  <a:pos x="2642" y="5722"/>
                </a:cxn>
                <a:cxn ang="0">
                  <a:pos x="2336" y="5829"/>
                </a:cxn>
                <a:cxn ang="0">
                  <a:pos x="2058" y="5899"/>
                </a:cxn>
                <a:cxn ang="0">
                  <a:pos x="1823" y="5947"/>
                </a:cxn>
                <a:cxn ang="0">
                  <a:pos x="1646" y="5964"/>
                </a:cxn>
                <a:cxn ang="0">
                  <a:pos x="1551" y="5976"/>
                </a:cxn>
                <a:cxn ang="0">
                  <a:pos x="1439" y="5982"/>
                </a:cxn>
                <a:cxn ang="0">
                  <a:pos x="1333" y="5976"/>
                </a:cxn>
                <a:cxn ang="0">
                  <a:pos x="1315" y="5953"/>
                </a:cxn>
                <a:cxn ang="0">
                  <a:pos x="1374" y="5917"/>
                </a:cxn>
                <a:cxn ang="0">
                  <a:pos x="1475" y="5876"/>
                </a:cxn>
                <a:cxn ang="0">
                  <a:pos x="1592" y="5835"/>
                </a:cxn>
                <a:cxn ang="0">
                  <a:pos x="1793" y="5758"/>
                </a:cxn>
                <a:cxn ang="0">
                  <a:pos x="1999" y="5652"/>
                </a:cxn>
                <a:cxn ang="0">
                  <a:pos x="2218" y="5498"/>
                </a:cxn>
                <a:cxn ang="0">
                  <a:pos x="2412" y="5304"/>
                </a:cxn>
                <a:cxn ang="0">
                  <a:pos x="2566" y="5068"/>
                </a:cxn>
                <a:cxn ang="0">
                  <a:pos x="2648" y="4796"/>
                </a:cxn>
                <a:cxn ang="0">
                  <a:pos x="2631" y="4490"/>
                </a:cxn>
                <a:cxn ang="0">
                  <a:pos x="2489" y="4153"/>
                </a:cxn>
                <a:cxn ang="0">
                  <a:pos x="2347" y="3976"/>
                </a:cxn>
                <a:cxn ang="0">
                  <a:pos x="2147" y="3805"/>
                </a:cxn>
                <a:cxn ang="0">
                  <a:pos x="1946" y="3675"/>
                </a:cxn>
                <a:cxn ang="0">
                  <a:pos x="1781" y="3587"/>
                </a:cxn>
                <a:cxn ang="0">
                  <a:pos x="1681" y="3546"/>
                </a:cxn>
                <a:cxn ang="0">
                  <a:pos x="1575" y="3528"/>
                </a:cxn>
                <a:cxn ang="0">
                  <a:pos x="1333" y="3510"/>
                </a:cxn>
                <a:cxn ang="0">
                  <a:pos x="1085" y="3499"/>
                </a:cxn>
                <a:cxn ang="0">
                  <a:pos x="678" y="3475"/>
                </a:cxn>
                <a:cxn ang="0">
                  <a:pos x="0" y="3469"/>
                </a:cxn>
              </a:cxnLst>
              <a:rect l="0" t="0" r="r" b="b"/>
              <a:pathLst>
                <a:path w="4158" h="5982">
                  <a:moveTo>
                    <a:pt x="2112" y="0"/>
                  </a:moveTo>
                  <a:lnTo>
                    <a:pt x="2342" y="177"/>
                  </a:lnTo>
                  <a:lnTo>
                    <a:pt x="2377" y="195"/>
                  </a:lnTo>
                  <a:lnTo>
                    <a:pt x="2424" y="225"/>
                  </a:lnTo>
                  <a:lnTo>
                    <a:pt x="2477" y="260"/>
                  </a:lnTo>
                  <a:lnTo>
                    <a:pt x="2524" y="289"/>
                  </a:lnTo>
                  <a:lnTo>
                    <a:pt x="2583" y="319"/>
                  </a:lnTo>
                  <a:lnTo>
                    <a:pt x="2589" y="325"/>
                  </a:lnTo>
                  <a:lnTo>
                    <a:pt x="2601" y="331"/>
                  </a:lnTo>
                  <a:lnTo>
                    <a:pt x="2607" y="343"/>
                  </a:lnTo>
                  <a:lnTo>
                    <a:pt x="2619" y="348"/>
                  </a:lnTo>
                  <a:lnTo>
                    <a:pt x="2619" y="360"/>
                  </a:lnTo>
                  <a:lnTo>
                    <a:pt x="2631" y="378"/>
                  </a:lnTo>
                  <a:lnTo>
                    <a:pt x="2654" y="407"/>
                  </a:lnTo>
                  <a:lnTo>
                    <a:pt x="2701" y="449"/>
                  </a:lnTo>
                  <a:lnTo>
                    <a:pt x="2760" y="514"/>
                  </a:lnTo>
                  <a:lnTo>
                    <a:pt x="2831" y="596"/>
                  </a:lnTo>
                  <a:lnTo>
                    <a:pt x="2920" y="697"/>
                  </a:lnTo>
                  <a:lnTo>
                    <a:pt x="3203" y="1009"/>
                  </a:lnTo>
                  <a:lnTo>
                    <a:pt x="3445" y="1334"/>
                  </a:lnTo>
                  <a:lnTo>
                    <a:pt x="3651" y="1670"/>
                  </a:lnTo>
                  <a:lnTo>
                    <a:pt x="3822" y="2006"/>
                  </a:lnTo>
                  <a:lnTo>
                    <a:pt x="3964" y="2348"/>
                  </a:lnTo>
                  <a:lnTo>
                    <a:pt x="4064" y="2696"/>
                  </a:lnTo>
                  <a:lnTo>
                    <a:pt x="4129" y="3044"/>
                  </a:lnTo>
                  <a:lnTo>
                    <a:pt x="4158" y="3392"/>
                  </a:lnTo>
                  <a:lnTo>
                    <a:pt x="4158" y="3740"/>
                  </a:lnTo>
                  <a:lnTo>
                    <a:pt x="4129" y="3994"/>
                  </a:lnTo>
                  <a:lnTo>
                    <a:pt x="4082" y="4230"/>
                  </a:lnTo>
                  <a:lnTo>
                    <a:pt x="4011" y="4442"/>
                  </a:lnTo>
                  <a:lnTo>
                    <a:pt x="3922" y="4643"/>
                  </a:lnTo>
                  <a:lnTo>
                    <a:pt x="3816" y="4820"/>
                  </a:lnTo>
                  <a:lnTo>
                    <a:pt x="3698" y="4985"/>
                  </a:lnTo>
                  <a:lnTo>
                    <a:pt x="3568" y="5133"/>
                  </a:lnTo>
                  <a:lnTo>
                    <a:pt x="3427" y="5262"/>
                  </a:lnTo>
                  <a:lnTo>
                    <a:pt x="3279" y="5380"/>
                  </a:lnTo>
                  <a:lnTo>
                    <a:pt x="3120" y="5481"/>
                  </a:lnTo>
                  <a:lnTo>
                    <a:pt x="2967" y="5575"/>
                  </a:lnTo>
                  <a:lnTo>
                    <a:pt x="2808" y="5652"/>
                  </a:lnTo>
                  <a:lnTo>
                    <a:pt x="2642" y="5722"/>
                  </a:lnTo>
                  <a:lnTo>
                    <a:pt x="2489" y="5781"/>
                  </a:lnTo>
                  <a:lnTo>
                    <a:pt x="2336" y="5829"/>
                  </a:lnTo>
                  <a:lnTo>
                    <a:pt x="2194" y="5870"/>
                  </a:lnTo>
                  <a:lnTo>
                    <a:pt x="2058" y="5899"/>
                  </a:lnTo>
                  <a:lnTo>
                    <a:pt x="1935" y="5923"/>
                  </a:lnTo>
                  <a:lnTo>
                    <a:pt x="1823" y="5947"/>
                  </a:lnTo>
                  <a:lnTo>
                    <a:pt x="1728" y="5958"/>
                  </a:lnTo>
                  <a:lnTo>
                    <a:pt x="1646" y="5964"/>
                  </a:lnTo>
                  <a:lnTo>
                    <a:pt x="1587" y="5970"/>
                  </a:lnTo>
                  <a:lnTo>
                    <a:pt x="1551" y="5976"/>
                  </a:lnTo>
                  <a:lnTo>
                    <a:pt x="1539" y="5976"/>
                  </a:lnTo>
                  <a:lnTo>
                    <a:pt x="1439" y="5982"/>
                  </a:lnTo>
                  <a:lnTo>
                    <a:pt x="1374" y="5982"/>
                  </a:lnTo>
                  <a:lnTo>
                    <a:pt x="1333" y="5976"/>
                  </a:lnTo>
                  <a:lnTo>
                    <a:pt x="1315" y="5970"/>
                  </a:lnTo>
                  <a:lnTo>
                    <a:pt x="1315" y="5953"/>
                  </a:lnTo>
                  <a:lnTo>
                    <a:pt x="1339" y="5941"/>
                  </a:lnTo>
                  <a:lnTo>
                    <a:pt x="1374" y="5917"/>
                  </a:lnTo>
                  <a:lnTo>
                    <a:pt x="1421" y="5899"/>
                  </a:lnTo>
                  <a:lnTo>
                    <a:pt x="1475" y="5876"/>
                  </a:lnTo>
                  <a:lnTo>
                    <a:pt x="1534" y="5858"/>
                  </a:lnTo>
                  <a:lnTo>
                    <a:pt x="1592" y="5835"/>
                  </a:lnTo>
                  <a:lnTo>
                    <a:pt x="1699" y="5799"/>
                  </a:lnTo>
                  <a:lnTo>
                    <a:pt x="1793" y="5758"/>
                  </a:lnTo>
                  <a:lnTo>
                    <a:pt x="1893" y="5711"/>
                  </a:lnTo>
                  <a:lnTo>
                    <a:pt x="1999" y="5652"/>
                  </a:lnTo>
                  <a:lnTo>
                    <a:pt x="2112" y="5575"/>
                  </a:lnTo>
                  <a:lnTo>
                    <a:pt x="2218" y="5498"/>
                  </a:lnTo>
                  <a:lnTo>
                    <a:pt x="2318" y="5404"/>
                  </a:lnTo>
                  <a:lnTo>
                    <a:pt x="2412" y="5304"/>
                  </a:lnTo>
                  <a:lnTo>
                    <a:pt x="2501" y="5192"/>
                  </a:lnTo>
                  <a:lnTo>
                    <a:pt x="2566" y="5068"/>
                  </a:lnTo>
                  <a:lnTo>
                    <a:pt x="2619" y="4938"/>
                  </a:lnTo>
                  <a:lnTo>
                    <a:pt x="2648" y="4796"/>
                  </a:lnTo>
                  <a:lnTo>
                    <a:pt x="2654" y="4649"/>
                  </a:lnTo>
                  <a:lnTo>
                    <a:pt x="2631" y="4490"/>
                  </a:lnTo>
                  <a:lnTo>
                    <a:pt x="2577" y="4324"/>
                  </a:lnTo>
                  <a:lnTo>
                    <a:pt x="2489" y="4153"/>
                  </a:lnTo>
                  <a:lnTo>
                    <a:pt x="2424" y="4059"/>
                  </a:lnTo>
                  <a:lnTo>
                    <a:pt x="2347" y="3976"/>
                  </a:lnTo>
                  <a:lnTo>
                    <a:pt x="2247" y="3888"/>
                  </a:lnTo>
                  <a:lnTo>
                    <a:pt x="2147" y="3805"/>
                  </a:lnTo>
                  <a:lnTo>
                    <a:pt x="2041" y="3734"/>
                  </a:lnTo>
                  <a:lnTo>
                    <a:pt x="1946" y="3675"/>
                  </a:lnTo>
                  <a:lnTo>
                    <a:pt x="1858" y="3628"/>
                  </a:lnTo>
                  <a:lnTo>
                    <a:pt x="1781" y="3587"/>
                  </a:lnTo>
                  <a:lnTo>
                    <a:pt x="1722" y="3563"/>
                  </a:lnTo>
                  <a:lnTo>
                    <a:pt x="1681" y="3546"/>
                  </a:lnTo>
                  <a:lnTo>
                    <a:pt x="1669" y="3540"/>
                  </a:lnTo>
                  <a:lnTo>
                    <a:pt x="1575" y="3528"/>
                  </a:lnTo>
                  <a:lnTo>
                    <a:pt x="1463" y="3516"/>
                  </a:lnTo>
                  <a:lnTo>
                    <a:pt x="1333" y="3510"/>
                  </a:lnTo>
                  <a:lnTo>
                    <a:pt x="1203" y="3499"/>
                  </a:lnTo>
                  <a:lnTo>
                    <a:pt x="1085" y="3499"/>
                  </a:lnTo>
                  <a:lnTo>
                    <a:pt x="979" y="3493"/>
                  </a:lnTo>
                  <a:lnTo>
                    <a:pt x="678" y="3475"/>
                  </a:lnTo>
                  <a:lnTo>
                    <a:pt x="354" y="3469"/>
                  </a:lnTo>
                  <a:lnTo>
                    <a:pt x="0" y="3469"/>
                  </a:lnTo>
                  <a:lnTo>
                    <a:pt x="2112" y="0"/>
                  </a:lnTo>
                  <a:close/>
                </a:path>
              </a:pathLst>
            </a:custGeom>
            <a:gradFill>
              <a:gsLst>
                <a:gs pos="2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auto">
            <a:xfrm>
              <a:off x="6797005" y="4481096"/>
              <a:ext cx="516428" cy="1151979"/>
            </a:xfrm>
            <a:custGeom>
              <a:avLst/>
              <a:gdLst/>
              <a:ahLst/>
              <a:cxnLst>
                <a:cxn ang="0">
                  <a:pos x="1203" y="0"/>
                </a:cxn>
                <a:cxn ang="0">
                  <a:pos x="1226" y="23"/>
                </a:cxn>
                <a:cxn ang="0">
                  <a:pos x="1256" y="41"/>
                </a:cxn>
                <a:cxn ang="0">
                  <a:pos x="1280" y="64"/>
                </a:cxn>
                <a:cxn ang="0">
                  <a:pos x="1315" y="82"/>
                </a:cxn>
                <a:cxn ang="0">
                  <a:pos x="1362" y="112"/>
                </a:cxn>
                <a:cxn ang="0">
                  <a:pos x="1415" y="147"/>
                </a:cxn>
                <a:cxn ang="0">
                  <a:pos x="1462" y="176"/>
                </a:cxn>
                <a:cxn ang="0">
                  <a:pos x="1510" y="200"/>
                </a:cxn>
                <a:cxn ang="0">
                  <a:pos x="1515" y="200"/>
                </a:cxn>
                <a:cxn ang="0">
                  <a:pos x="1521" y="206"/>
                </a:cxn>
                <a:cxn ang="0">
                  <a:pos x="1527" y="218"/>
                </a:cxn>
                <a:cxn ang="0">
                  <a:pos x="1539" y="224"/>
                </a:cxn>
                <a:cxn ang="0">
                  <a:pos x="607" y="3433"/>
                </a:cxn>
                <a:cxn ang="0">
                  <a:pos x="607" y="3427"/>
                </a:cxn>
                <a:cxn ang="0">
                  <a:pos x="513" y="3415"/>
                </a:cxn>
                <a:cxn ang="0">
                  <a:pos x="389" y="3403"/>
                </a:cxn>
                <a:cxn ang="0">
                  <a:pos x="253" y="3397"/>
                </a:cxn>
                <a:cxn ang="0">
                  <a:pos x="124" y="3386"/>
                </a:cxn>
                <a:cxn ang="0">
                  <a:pos x="0" y="3380"/>
                </a:cxn>
                <a:cxn ang="0">
                  <a:pos x="1203" y="0"/>
                </a:cxn>
              </a:cxnLst>
              <a:rect l="0" t="0" r="r" b="b"/>
              <a:pathLst>
                <a:path w="1539" h="3433">
                  <a:moveTo>
                    <a:pt x="1203" y="0"/>
                  </a:moveTo>
                  <a:lnTo>
                    <a:pt x="1226" y="23"/>
                  </a:lnTo>
                  <a:lnTo>
                    <a:pt x="1256" y="41"/>
                  </a:lnTo>
                  <a:lnTo>
                    <a:pt x="1280" y="64"/>
                  </a:lnTo>
                  <a:lnTo>
                    <a:pt x="1315" y="82"/>
                  </a:lnTo>
                  <a:lnTo>
                    <a:pt x="1362" y="112"/>
                  </a:lnTo>
                  <a:lnTo>
                    <a:pt x="1415" y="147"/>
                  </a:lnTo>
                  <a:lnTo>
                    <a:pt x="1462" y="176"/>
                  </a:lnTo>
                  <a:lnTo>
                    <a:pt x="1510" y="200"/>
                  </a:lnTo>
                  <a:lnTo>
                    <a:pt x="1515" y="200"/>
                  </a:lnTo>
                  <a:lnTo>
                    <a:pt x="1521" y="206"/>
                  </a:lnTo>
                  <a:lnTo>
                    <a:pt x="1527" y="218"/>
                  </a:lnTo>
                  <a:lnTo>
                    <a:pt x="1539" y="224"/>
                  </a:lnTo>
                  <a:lnTo>
                    <a:pt x="607" y="3433"/>
                  </a:lnTo>
                  <a:lnTo>
                    <a:pt x="607" y="3427"/>
                  </a:lnTo>
                  <a:lnTo>
                    <a:pt x="513" y="3415"/>
                  </a:lnTo>
                  <a:lnTo>
                    <a:pt x="389" y="3403"/>
                  </a:lnTo>
                  <a:lnTo>
                    <a:pt x="253" y="3397"/>
                  </a:lnTo>
                  <a:lnTo>
                    <a:pt x="124" y="3386"/>
                  </a:lnTo>
                  <a:lnTo>
                    <a:pt x="0" y="3380"/>
                  </a:lnTo>
                  <a:lnTo>
                    <a:pt x="1203" y="0"/>
                  </a:lnTo>
                  <a:close/>
                </a:path>
              </a:pathLst>
            </a:custGeom>
            <a:gradFill>
              <a:gsLst>
                <a:gs pos="2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1" name="Freeform 13"/>
            <p:cNvSpPr>
              <a:spLocks/>
            </p:cNvSpPr>
            <p:nvPr/>
          </p:nvSpPr>
          <p:spPr bwMode="auto">
            <a:xfrm>
              <a:off x="1308578" y="3611994"/>
              <a:ext cx="5961232" cy="2266375"/>
            </a:xfrm>
            <a:custGeom>
              <a:avLst/>
              <a:gdLst/>
              <a:ahLst/>
              <a:cxnLst>
                <a:cxn ang="0">
                  <a:pos x="9018" y="6"/>
                </a:cxn>
                <a:cxn ang="0">
                  <a:pos x="10428" y="65"/>
                </a:cxn>
                <a:cxn ang="0">
                  <a:pos x="11731" y="189"/>
                </a:cxn>
                <a:cxn ang="0">
                  <a:pos x="12941" y="377"/>
                </a:cxn>
                <a:cxn ang="0">
                  <a:pos x="14055" y="625"/>
                </a:cxn>
                <a:cxn ang="0">
                  <a:pos x="15076" y="926"/>
                </a:cxn>
                <a:cxn ang="0">
                  <a:pos x="15996" y="1280"/>
                </a:cxn>
                <a:cxn ang="0">
                  <a:pos x="16828" y="1669"/>
                </a:cxn>
                <a:cxn ang="0">
                  <a:pos x="17565" y="2106"/>
                </a:cxn>
                <a:cxn ang="0">
                  <a:pos x="17712" y="2271"/>
                </a:cxn>
                <a:cxn ang="0">
                  <a:pos x="17765" y="2477"/>
                </a:cxn>
                <a:cxn ang="0">
                  <a:pos x="17700" y="2713"/>
                </a:cxn>
                <a:cxn ang="0">
                  <a:pos x="15607" y="6111"/>
                </a:cxn>
                <a:cxn ang="0">
                  <a:pos x="15347" y="6282"/>
                </a:cxn>
                <a:cxn ang="0">
                  <a:pos x="15011" y="6365"/>
                </a:cxn>
                <a:cxn ang="0">
                  <a:pos x="14014" y="6424"/>
                </a:cxn>
                <a:cxn ang="0">
                  <a:pos x="12905" y="6506"/>
                </a:cxn>
                <a:cxn ang="0">
                  <a:pos x="11684" y="6595"/>
                </a:cxn>
                <a:cxn ang="0">
                  <a:pos x="10357" y="6678"/>
                </a:cxn>
                <a:cxn ang="0">
                  <a:pos x="8924" y="6736"/>
                </a:cxn>
                <a:cxn ang="0">
                  <a:pos x="7396" y="6754"/>
                </a:cxn>
                <a:cxn ang="0">
                  <a:pos x="5763" y="6725"/>
                </a:cxn>
                <a:cxn ang="0">
                  <a:pos x="4034" y="6624"/>
                </a:cxn>
                <a:cxn ang="0">
                  <a:pos x="2743" y="6501"/>
                </a:cxn>
                <a:cxn ang="0">
                  <a:pos x="2029" y="6353"/>
                </a:cxn>
                <a:cxn ang="0">
                  <a:pos x="1427" y="6147"/>
                </a:cxn>
                <a:cxn ang="0">
                  <a:pos x="938" y="5881"/>
                </a:cxn>
                <a:cxn ang="0">
                  <a:pos x="549" y="5568"/>
                </a:cxn>
                <a:cxn ang="0">
                  <a:pos x="265" y="5215"/>
                </a:cxn>
                <a:cxn ang="0">
                  <a:pos x="83" y="4831"/>
                </a:cxn>
                <a:cxn ang="0">
                  <a:pos x="6" y="4418"/>
                </a:cxn>
                <a:cxn ang="0">
                  <a:pos x="24" y="3988"/>
                </a:cxn>
                <a:cxn ang="0">
                  <a:pos x="147" y="3545"/>
                </a:cxn>
                <a:cxn ang="0">
                  <a:pos x="366" y="3097"/>
                </a:cxn>
                <a:cxn ang="0">
                  <a:pos x="684" y="2654"/>
                </a:cxn>
                <a:cxn ang="0">
                  <a:pos x="1097" y="2224"/>
                </a:cxn>
                <a:cxn ang="0">
                  <a:pos x="1604" y="1811"/>
                </a:cxn>
                <a:cxn ang="0">
                  <a:pos x="2200" y="1416"/>
                </a:cxn>
                <a:cxn ang="0">
                  <a:pos x="2890" y="1062"/>
                </a:cxn>
                <a:cxn ang="0">
                  <a:pos x="3675" y="743"/>
                </a:cxn>
                <a:cxn ang="0">
                  <a:pos x="4547" y="472"/>
                </a:cxn>
                <a:cxn ang="0">
                  <a:pos x="5503" y="254"/>
                </a:cxn>
                <a:cxn ang="0">
                  <a:pos x="6547" y="100"/>
                </a:cxn>
                <a:cxn ang="0">
                  <a:pos x="7679" y="18"/>
                </a:cxn>
              </a:cxnLst>
              <a:rect l="0" t="0" r="r" b="b"/>
              <a:pathLst>
                <a:path w="17765" h="6754">
                  <a:moveTo>
                    <a:pt x="8275" y="0"/>
                  </a:moveTo>
                  <a:lnTo>
                    <a:pt x="9018" y="6"/>
                  </a:lnTo>
                  <a:lnTo>
                    <a:pt x="9726" y="23"/>
                  </a:lnTo>
                  <a:lnTo>
                    <a:pt x="10428" y="65"/>
                  </a:lnTo>
                  <a:lnTo>
                    <a:pt x="11094" y="118"/>
                  </a:lnTo>
                  <a:lnTo>
                    <a:pt x="11731" y="189"/>
                  </a:lnTo>
                  <a:lnTo>
                    <a:pt x="12351" y="277"/>
                  </a:lnTo>
                  <a:lnTo>
                    <a:pt x="12941" y="377"/>
                  </a:lnTo>
                  <a:lnTo>
                    <a:pt x="13513" y="495"/>
                  </a:lnTo>
                  <a:lnTo>
                    <a:pt x="14055" y="625"/>
                  </a:lnTo>
                  <a:lnTo>
                    <a:pt x="14574" y="773"/>
                  </a:lnTo>
                  <a:lnTo>
                    <a:pt x="15076" y="926"/>
                  </a:lnTo>
                  <a:lnTo>
                    <a:pt x="15548" y="1097"/>
                  </a:lnTo>
                  <a:lnTo>
                    <a:pt x="15996" y="1280"/>
                  </a:lnTo>
                  <a:lnTo>
                    <a:pt x="16421" y="1469"/>
                  </a:lnTo>
                  <a:lnTo>
                    <a:pt x="16828" y="1669"/>
                  </a:lnTo>
                  <a:lnTo>
                    <a:pt x="17205" y="1882"/>
                  </a:lnTo>
                  <a:lnTo>
                    <a:pt x="17565" y="2106"/>
                  </a:lnTo>
                  <a:lnTo>
                    <a:pt x="17647" y="2182"/>
                  </a:lnTo>
                  <a:lnTo>
                    <a:pt x="17712" y="2271"/>
                  </a:lnTo>
                  <a:lnTo>
                    <a:pt x="17754" y="2365"/>
                  </a:lnTo>
                  <a:lnTo>
                    <a:pt x="17765" y="2477"/>
                  </a:lnTo>
                  <a:lnTo>
                    <a:pt x="17754" y="2590"/>
                  </a:lnTo>
                  <a:lnTo>
                    <a:pt x="17700" y="2713"/>
                  </a:lnTo>
                  <a:lnTo>
                    <a:pt x="15713" y="5987"/>
                  </a:lnTo>
                  <a:lnTo>
                    <a:pt x="15607" y="6111"/>
                  </a:lnTo>
                  <a:lnTo>
                    <a:pt x="15483" y="6211"/>
                  </a:lnTo>
                  <a:lnTo>
                    <a:pt x="15347" y="6282"/>
                  </a:lnTo>
                  <a:lnTo>
                    <a:pt x="15188" y="6335"/>
                  </a:lnTo>
                  <a:lnTo>
                    <a:pt x="15011" y="6365"/>
                  </a:lnTo>
                  <a:lnTo>
                    <a:pt x="14527" y="6388"/>
                  </a:lnTo>
                  <a:lnTo>
                    <a:pt x="14014" y="6424"/>
                  </a:lnTo>
                  <a:lnTo>
                    <a:pt x="13471" y="6459"/>
                  </a:lnTo>
                  <a:lnTo>
                    <a:pt x="12905" y="6506"/>
                  </a:lnTo>
                  <a:lnTo>
                    <a:pt x="12310" y="6548"/>
                  </a:lnTo>
                  <a:lnTo>
                    <a:pt x="11684" y="6595"/>
                  </a:lnTo>
                  <a:lnTo>
                    <a:pt x="11035" y="6636"/>
                  </a:lnTo>
                  <a:lnTo>
                    <a:pt x="10357" y="6678"/>
                  </a:lnTo>
                  <a:lnTo>
                    <a:pt x="9655" y="6707"/>
                  </a:lnTo>
                  <a:lnTo>
                    <a:pt x="8924" y="6736"/>
                  </a:lnTo>
                  <a:lnTo>
                    <a:pt x="8175" y="6754"/>
                  </a:lnTo>
                  <a:lnTo>
                    <a:pt x="7396" y="6754"/>
                  </a:lnTo>
                  <a:lnTo>
                    <a:pt x="6588" y="6748"/>
                  </a:lnTo>
                  <a:lnTo>
                    <a:pt x="5763" y="6725"/>
                  </a:lnTo>
                  <a:lnTo>
                    <a:pt x="4913" y="6683"/>
                  </a:lnTo>
                  <a:lnTo>
                    <a:pt x="4034" y="6624"/>
                  </a:lnTo>
                  <a:lnTo>
                    <a:pt x="3138" y="6548"/>
                  </a:lnTo>
                  <a:lnTo>
                    <a:pt x="2743" y="6501"/>
                  </a:lnTo>
                  <a:lnTo>
                    <a:pt x="2371" y="6436"/>
                  </a:lnTo>
                  <a:lnTo>
                    <a:pt x="2029" y="6353"/>
                  </a:lnTo>
                  <a:lnTo>
                    <a:pt x="1716" y="6259"/>
                  </a:lnTo>
                  <a:lnTo>
                    <a:pt x="1427" y="6147"/>
                  </a:lnTo>
                  <a:lnTo>
                    <a:pt x="1168" y="6017"/>
                  </a:lnTo>
                  <a:lnTo>
                    <a:pt x="938" y="5881"/>
                  </a:lnTo>
                  <a:lnTo>
                    <a:pt x="725" y="5734"/>
                  </a:lnTo>
                  <a:lnTo>
                    <a:pt x="549" y="5568"/>
                  </a:lnTo>
                  <a:lnTo>
                    <a:pt x="389" y="5397"/>
                  </a:lnTo>
                  <a:lnTo>
                    <a:pt x="265" y="5215"/>
                  </a:lnTo>
                  <a:lnTo>
                    <a:pt x="159" y="5026"/>
                  </a:lnTo>
                  <a:lnTo>
                    <a:pt x="83" y="4831"/>
                  </a:lnTo>
                  <a:lnTo>
                    <a:pt x="29" y="4625"/>
                  </a:lnTo>
                  <a:lnTo>
                    <a:pt x="6" y="4418"/>
                  </a:lnTo>
                  <a:lnTo>
                    <a:pt x="0" y="4206"/>
                  </a:lnTo>
                  <a:lnTo>
                    <a:pt x="24" y="3988"/>
                  </a:lnTo>
                  <a:lnTo>
                    <a:pt x="77" y="3769"/>
                  </a:lnTo>
                  <a:lnTo>
                    <a:pt x="147" y="3545"/>
                  </a:lnTo>
                  <a:lnTo>
                    <a:pt x="248" y="3321"/>
                  </a:lnTo>
                  <a:lnTo>
                    <a:pt x="366" y="3097"/>
                  </a:lnTo>
                  <a:lnTo>
                    <a:pt x="513" y="2879"/>
                  </a:lnTo>
                  <a:lnTo>
                    <a:pt x="684" y="2654"/>
                  </a:lnTo>
                  <a:lnTo>
                    <a:pt x="879" y="2436"/>
                  </a:lnTo>
                  <a:lnTo>
                    <a:pt x="1097" y="2224"/>
                  </a:lnTo>
                  <a:lnTo>
                    <a:pt x="1339" y="2011"/>
                  </a:lnTo>
                  <a:lnTo>
                    <a:pt x="1604" y="1811"/>
                  </a:lnTo>
                  <a:lnTo>
                    <a:pt x="1893" y="1610"/>
                  </a:lnTo>
                  <a:lnTo>
                    <a:pt x="2200" y="1416"/>
                  </a:lnTo>
                  <a:lnTo>
                    <a:pt x="2536" y="1233"/>
                  </a:lnTo>
                  <a:lnTo>
                    <a:pt x="2890" y="1062"/>
                  </a:lnTo>
                  <a:lnTo>
                    <a:pt x="3273" y="896"/>
                  </a:lnTo>
                  <a:lnTo>
                    <a:pt x="3675" y="743"/>
                  </a:lnTo>
                  <a:lnTo>
                    <a:pt x="4099" y="602"/>
                  </a:lnTo>
                  <a:lnTo>
                    <a:pt x="4547" y="472"/>
                  </a:lnTo>
                  <a:lnTo>
                    <a:pt x="5013" y="354"/>
                  </a:lnTo>
                  <a:lnTo>
                    <a:pt x="5503" y="254"/>
                  </a:lnTo>
                  <a:lnTo>
                    <a:pt x="6016" y="171"/>
                  </a:lnTo>
                  <a:lnTo>
                    <a:pt x="6547" y="100"/>
                  </a:lnTo>
                  <a:lnTo>
                    <a:pt x="7101" y="47"/>
                  </a:lnTo>
                  <a:lnTo>
                    <a:pt x="7679" y="18"/>
                  </a:lnTo>
                  <a:lnTo>
                    <a:pt x="8275" y="0"/>
                  </a:lnTo>
                  <a:close/>
                </a:path>
              </a:pathLst>
            </a:custGeom>
            <a:gradFill>
              <a:gsLst>
                <a:gs pos="73000">
                  <a:schemeClr val="bg1"/>
                </a:gs>
                <a:gs pos="92000">
                  <a:schemeClr val="bg1">
                    <a:lumMod val="85000"/>
                  </a:schemeClr>
                </a:gs>
              </a:gsLst>
              <a:lin ang="18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Прямоугольник 121"/>
          <p:cNvSpPr/>
          <p:nvPr/>
        </p:nvSpPr>
        <p:spPr>
          <a:xfrm>
            <a:off x="2500298" y="1609712"/>
            <a:ext cx="3800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</a:t>
            </a:r>
          </a:p>
        </p:txBody>
      </p:sp>
      <p:sp>
        <p:nvSpPr>
          <p:cNvPr id="20" name="Прямоугольник 121"/>
          <p:cNvSpPr/>
          <p:nvPr/>
        </p:nvSpPr>
        <p:spPr>
          <a:xfrm>
            <a:off x="2019288" y="1974526"/>
            <a:ext cx="4838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121"/>
          <p:cNvSpPr/>
          <p:nvPr/>
        </p:nvSpPr>
        <p:spPr>
          <a:xfrm>
            <a:off x="2500298" y="4381500"/>
            <a:ext cx="3800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</a:t>
            </a:r>
          </a:p>
        </p:txBody>
      </p:sp>
      <p:sp>
        <p:nvSpPr>
          <p:cNvPr id="22" name="Прямоугольник 121"/>
          <p:cNvSpPr/>
          <p:nvPr/>
        </p:nvSpPr>
        <p:spPr>
          <a:xfrm>
            <a:off x="2019288" y="4746314"/>
            <a:ext cx="48387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071934" y="3969107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24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5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4071934" y="1225904"/>
            <a:ext cx="627284" cy="360012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37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9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171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643042" y="1084958"/>
            <a:ext cx="5821086" cy="5273000"/>
            <a:chOff x="1571604" y="714356"/>
            <a:chExt cx="6409056" cy="5805610"/>
          </a:xfrm>
        </p:grpSpPr>
        <p:sp>
          <p:nvSpPr>
            <p:cNvPr id="2055" name="Freeform 7"/>
            <p:cNvSpPr>
              <a:spLocks noEditPoints="1"/>
            </p:cNvSpPr>
            <p:nvPr/>
          </p:nvSpPr>
          <p:spPr bwMode="auto">
            <a:xfrm>
              <a:off x="1571604" y="714356"/>
              <a:ext cx="6409056" cy="5805610"/>
            </a:xfrm>
            <a:custGeom>
              <a:avLst/>
              <a:gdLst/>
              <a:ahLst/>
              <a:cxnLst>
                <a:cxn ang="0">
                  <a:pos x="3048" y="16626"/>
                </a:cxn>
                <a:cxn ang="0">
                  <a:pos x="3048" y="15294"/>
                </a:cxn>
                <a:cxn ang="0">
                  <a:pos x="822" y="15948"/>
                </a:cxn>
                <a:cxn ang="0">
                  <a:pos x="1860" y="15642"/>
                </a:cxn>
                <a:cxn ang="0">
                  <a:pos x="3156" y="14964"/>
                </a:cxn>
                <a:cxn ang="0">
                  <a:pos x="888" y="13704"/>
                </a:cxn>
                <a:cxn ang="0">
                  <a:pos x="1044" y="14496"/>
                </a:cxn>
                <a:cxn ang="0">
                  <a:pos x="1770" y="13770"/>
                </a:cxn>
                <a:cxn ang="0">
                  <a:pos x="6120" y="13284"/>
                </a:cxn>
                <a:cxn ang="0">
                  <a:pos x="5478" y="13386"/>
                </a:cxn>
                <a:cxn ang="0">
                  <a:pos x="5328" y="13806"/>
                </a:cxn>
                <a:cxn ang="0">
                  <a:pos x="5706" y="14724"/>
                </a:cxn>
                <a:cxn ang="0">
                  <a:pos x="6534" y="14748"/>
                </a:cxn>
                <a:cxn ang="0">
                  <a:pos x="6996" y="14334"/>
                </a:cxn>
                <a:cxn ang="0">
                  <a:pos x="6246" y="13284"/>
                </a:cxn>
                <a:cxn ang="0">
                  <a:pos x="810" y="12294"/>
                </a:cxn>
                <a:cxn ang="0">
                  <a:pos x="1536" y="13020"/>
                </a:cxn>
                <a:cxn ang="0">
                  <a:pos x="1692" y="12228"/>
                </a:cxn>
                <a:cxn ang="0">
                  <a:pos x="3048" y="11634"/>
                </a:cxn>
                <a:cxn ang="0">
                  <a:pos x="732" y="11070"/>
                </a:cxn>
                <a:cxn ang="0">
                  <a:pos x="1770" y="11370"/>
                </a:cxn>
                <a:cxn ang="0">
                  <a:pos x="1044" y="10644"/>
                </a:cxn>
                <a:cxn ang="0">
                  <a:pos x="3048" y="9966"/>
                </a:cxn>
                <a:cxn ang="0">
                  <a:pos x="744" y="9348"/>
                </a:cxn>
                <a:cxn ang="0">
                  <a:pos x="1596" y="9972"/>
                </a:cxn>
                <a:cxn ang="0">
                  <a:pos x="1596" y="9150"/>
                </a:cxn>
                <a:cxn ang="0">
                  <a:pos x="3156" y="8304"/>
                </a:cxn>
                <a:cxn ang="0">
                  <a:pos x="714" y="8184"/>
                </a:cxn>
                <a:cxn ang="0">
                  <a:pos x="1782" y="8286"/>
                </a:cxn>
                <a:cxn ang="0">
                  <a:pos x="3048" y="7302"/>
                </a:cxn>
                <a:cxn ang="0">
                  <a:pos x="3048" y="5970"/>
                </a:cxn>
                <a:cxn ang="0">
                  <a:pos x="12396" y="0"/>
                </a:cxn>
                <a:cxn ang="0">
                  <a:pos x="18750" y="1470"/>
                </a:cxn>
                <a:cxn ang="0">
                  <a:pos x="23268" y="5340"/>
                </a:cxn>
                <a:cxn ang="0">
                  <a:pos x="24984" y="10782"/>
                </a:cxn>
                <a:cxn ang="0">
                  <a:pos x="23394" y="16026"/>
                </a:cxn>
                <a:cxn ang="0">
                  <a:pos x="15126" y="21306"/>
                </a:cxn>
                <a:cxn ang="0">
                  <a:pos x="11484" y="21504"/>
                </a:cxn>
                <a:cxn ang="0">
                  <a:pos x="10656" y="21432"/>
                </a:cxn>
                <a:cxn ang="0">
                  <a:pos x="8646" y="21078"/>
                </a:cxn>
                <a:cxn ang="0">
                  <a:pos x="3156" y="18102"/>
                </a:cxn>
                <a:cxn ang="0">
                  <a:pos x="1920" y="17052"/>
                </a:cxn>
                <a:cxn ang="0">
                  <a:pos x="1434" y="16710"/>
                </a:cxn>
                <a:cxn ang="0">
                  <a:pos x="744" y="16836"/>
                </a:cxn>
                <a:cxn ang="0">
                  <a:pos x="546" y="16824"/>
                </a:cxn>
                <a:cxn ang="0">
                  <a:pos x="540" y="16644"/>
                </a:cxn>
                <a:cxn ang="0">
                  <a:pos x="438" y="16530"/>
                </a:cxn>
                <a:cxn ang="0">
                  <a:pos x="276" y="16428"/>
                </a:cxn>
                <a:cxn ang="0">
                  <a:pos x="6" y="6534"/>
                </a:cxn>
                <a:cxn ang="0">
                  <a:pos x="192" y="6576"/>
                </a:cxn>
                <a:cxn ang="0">
                  <a:pos x="432" y="6492"/>
                </a:cxn>
                <a:cxn ang="0">
                  <a:pos x="582" y="6564"/>
                </a:cxn>
                <a:cxn ang="0">
                  <a:pos x="1446" y="6990"/>
                </a:cxn>
                <a:cxn ang="0">
                  <a:pos x="1812" y="6510"/>
                </a:cxn>
                <a:cxn ang="0">
                  <a:pos x="1752" y="5778"/>
                </a:cxn>
                <a:cxn ang="0">
                  <a:pos x="2178" y="5574"/>
                </a:cxn>
                <a:cxn ang="0">
                  <a:pos x="2622" y="5226"/>
                </a:cxn>
                <a:cxn ang="0">
                  <a:pos x="3012" y="4722"/>
                </a:cxn>
                <a:cxn ang="0">
                  <a:pos x="3378" y="3942"/>
                </a:cxn>
                <a:cxn ang="0">
                  <a:pos x="4146" y="2334"/>
                </a:cxn>
                <a:cxn ang="0">
                  <a:pos x="7272" y="936"/>
                </a:cxn>
              </a:cxnLst>
              <a:rect l="0" t="0" r="r" b="b"/>
              <a:pathLst>
                <a:path w="26382" h="23898">
                  <a:moveTo>
                    <a:pt x="3048" y="17292"/>
                  </a:moveTo>
                  <a:lnTo>
                    <a:pt x="3048" y="17628"/>
                  </a:lnTo>
                  <a:lnTo>
                    <a:pt x="3156" y="17628"/>
                  </a:lnTo>
                  <a:lnTo>
                    <a:pt x="3156" y="17292"/>
                  </a:lnTo>
                  <a:lnTo>
                    <a:pt x="3048" y="17292"/>
                  </a:lnTo>
                  <a:close/>
                  <a:moveTo>
                    <a:pt x="3048" y="16626"/>
                  </a:moveTo>
                  <a:lnTo>
                    <a:pt x="3048" y="16962"/>
                  </a:lnTo>
                  <a:lnTo>
                    <a:pt x="3156" y="16962"/>
                  </a:lnTo>
                  <a:lnTo>
                    <a:pt x="3156" y="16626"/>
                  </a:lnTo>
                  <a:lnTo>
                    <a:pt x="3048" y="16626"/>
                  </a:lnTo>
                  <a:close/>
                  <a:moveTo>
                    <a:pt x="3048" y="15960"/>
                  </a:moveTo>
                  <a:lnTo>
                    <a:pt x="3048" y="16296"/>
                  </a:lnTo>
                  <a:lnTo>
                    <a:pt x="3156" y="16296"/>
                  </a:lnTo>
                  <a:lnTo>
                    <a:pt x="3156" y="15960"/>
                  </a:lnTo>
                  <a:lnTo>
                    <a:pt x="3048" y="15960"/>
                  </a:lnTo>
                  <a:close/>
                  <a:moveTo>
                    <a:pt x="3048" y="15294"/>
                  </a:moveTo>
                  <a:lnTo>
                    <a:pt x="3048" y="15630"/>
                  </a:lnTo>
                  <a:lnTo>
                    <a:pt x="3156" y="15630"/>
                  </a:lnTo>
                  <a:lnTo>
                    <a:pt x="3156" y="15294"/>
                  </a:lnTo>
                  <a:lnTo>
                    <a:pt x="3048" y="15294"/>
                  </a:lnTo>
                  <a:close/>
                  <a:moveTo>
                    <a:pt x="1044" y="15216"/>
                  </a:moveTo>
                  <a:lnTo>
                    <a:pt x="960" y="15234"/>
                  </a:lnTo>
                  <a:lnTo>
                    <a:pt x="888" y="15276"/>
                  </a:lnTo>
                  <a:lnTo>
                    <a:pt x="822" y="15342"/>
                  </a:lnTo>
                  <a:lnTo>
                    <a:pt x="774" y="15426"/>
                  </a:lnTo>
                  <a:lnTo>
                    <a:pt x="744" y="15528"/>
                  </a:lnTo>
                  <a:lnTo>
                    <a:pt x="732" y="15642"/>
                  </a:lnTo>
                  <a:lnTo>
                    <a:pt x="744" y="15756"/>
                  </a:lnTo>
                  <a:lnTo>
                    <a:pt x="774" y="15858"/>
                  </a:lnTo>
                  <a:lnTo>
                    <a:pt x="822" y="15948"/>
                  </a:lnTo>
                  <a:lnTo>
                    <a:pt x="888" y="16008"/>
                  </a:lnTo>
                  <a:lnTo>
                    <a:pt x="960" y="16056"/>
                  </a:lnTo>
                  <a:lnTo>
                    <a:pt x="1044" y="16068"/>
                  </a:lnTo>
                  <a:lnTo>
                    <a:pt x="1554" y="16068"/>
                  </a:lnTo>
                  <a:lnTo>
                    <a:pt x="1632" y="16056"/>
                  </a:lnTo>
                  <a:lnTo>
                    <a:pt x="1710" y="16008"/>
                  </a:lnTo>
                  <a:lnTo>
                    <a:pt x="1770" y="15948"/>
                  </a:lnTo>
                  <a:lnTo>
                    <a:pt x="1818" y="15858"/>
                  </a:lnTo>
                  <a:lnTo>
                    <a:pt x="1848" y="15756"/>
                  </a:lnTo>
                  <a:lnTo>
                    <a:pt x="1860" y="15642"/>
                  </a:lnTo>
                  <a:lnTo>
                    <a:pt x="1848" y="15528"/>
                  </a:lnTo>
                  <a:lnTo>
                    <a:pt x="1818" y="15426"/>
                  </a:lnTo>
                  <a:lnTo>
                    <a:pt x="1770" y="15342"/>
                  </a:lnTo>
                  <a:lnTo>
                    <a:pt x="1710" y="15276"/>
                  </a:lnTo>
                  <a:lnTo>
                    <a:pt x="1632" y="15234"/>
                  </a:lnTo>
                  <a:lnTo>
                    <a:pt x="1554" y="15216"/>
                  </a:lnTo>
                  <a:lnTo>
                    <a:pt x="1044" y="15216"/>
                  </a:lnTo>
                  <a:close/>
                  <a:moveTo>
                    <a:pt x="3048" y="14628"/>
                  </a:moveTo>
                  <a:lnTo>
                    <a:pt x="3048" y="14964"/>
                  </a:lnTo>
                  <a:lnTo>
                    <a:pt x="3156" y="14964"/>
                  </a:lnTo>
                  <a:lnTo>
                    <a:pt x="3156" y="14628"/>
                  </a:lnTo>
                  <a:lnTo>
                    <a:pt x="3048" y="14628"/>
                  </a:lnTo>
                  <a:close/>
                  <a:moveTo>
                    <a:pt x="3048" y="13962"/>
                  </a:moveTo>
                  <a:lnTo>
                    <a:pt x="3048" y="14298"/>
                  </a:lnTo>
                  <a:lnTo>
                    <a:pt x="3156" y="14298"/>
                  </a:lnTo>
                  <a:lnTo>
                    <a:pt x="3156" y="13962"/>
                  </a:lnTo>
                  <a:lnTo>
                    <a:pt x="3048" y="13962"/>
                  </a:lnTo>
                  <a:close/>
                  <a:moveTo>
                    <a:pt x="1044" y="13644"/>
                  </a:moveTo>
                  <a:lnTo>
                    <a:pt x="960" y="13662"/>
                  </a:lnTo>
                  <a:lnTo>
                    <a:pt x="888" y="13704"/>
                  </a:lnTo>
                  <a:lnTo>
                    <a:pt x="822" y="13770"/>
                  </a:lnTo>
                  <a:lnTo>
                    <a:pt x="774" y="13854"/>
                  </a:lnTo>
                  <a:lnTo>
                    <a:pt x="744" y="13956"/>
                  </a:lnTo>
                  <a:lnTo>
                    <a:pt x="732" y="14070"/>
                  </a:lnTo>
                  <a:lnTo>
                    <a:pt x="744" y="14184"/>
                  </a:lnTo>
                  <a:lnTo>
                    <a:pt x="774" y="14286"/>
                  </a:lnTo>
                  <a:lnTo>
                    <a:pt x="822" y="14370"/>
                  </a:lnTo>
                  <a:lnTo>
                    <a:pt x="888" y="14436"/>
                  </a:lnTo>
                  <a:lnTo>
                    <a:pt x="960" y="14478"/>
                  </a:lnTo>
                  <a:lnTo>
                    <a:pt x="1044" y="14496"/>
                  </a:lnTo>
                  <a:lnTo>
                    <a:pt x="1554" y="14496"/>
                  </a:lnTo>
                  <a:lnTo>
                    <a:pt x="1632" y="14478"/>
                  </a:lnTo>
                  <a:lnTo>
                    <a:pt x="1710" y="14436"/>
                  </a:lnTo>
                  <a:lnTo>
                    <a:pt x="1770" y="14370"/>
                  </a:lnTo>
                  <a:lnTo>
                    <a:pt x="1818" y="14286"/>
                  </a:lnTo>
                  <a:lnTo>
                    <a:pt x="1848" y="14184"/>
                  </a:lnTo>
                  <a:lnTo>
                    <a:pt x="1860" y="14070"/>
                  </a:lnTo>
                  <a:lnTo>
                    <a:pt x="1848" y="13956"/>
                  </a:lnTo>
                  <a:lnTo>
                    <a:pt x="1818" y="13854"/>
                  </a:lnTo>
                  <a:lnTo>
                    <a:pt x="1770" y="13770"/>
                  </a:lnTo>
                  <a:lnTo>
                    <a:pt x="1710" y="13704"/>
                  </a:lnTo>
                  <a:lnTo>
                    <a:pt x="1632" y="13662"/>
                  </a:lnTo>
                  <a:lnTo>
                    <a:pt x="1554" y="13644"/>
                  </a:lnTo>
                  <a:lnTo>
                    <a:pt x="1044" y="13644"/>
                  </a:lnTo>
                  <a:close/>
                  <a:moveTo>
                    <a:pt x="3048" y="13296"/>
                  </a:moveTo>
                  <a:lnTo>
                    <a:pt x="3048" y="13632"/>
                  </a:lnTo>
                  <a:lnTo>
                    <a:pt x="3156" y="13632"/>
                  </a:lnTo>
                  <a:lnTo>
                    <a:pt x="3156" y="13296"/>
                  </a:lnTo>
                  <a:lnTo>
                    <a:pt x="3048" y="13296"/>
                  </a:lnTo>
                  <a:close/>
                  <a:moveTo>
                    <a:pt x="6120" y="13284"/>
                  </a:moveTo>
                  <a:lnTo>
                    <a:pt x="6000" y="13308"/>
                  </a:lnTo>
                  <a:lnTo>
                    <a:pt x="5880" y="13344"/>
                  </a:lnTo>
                  <a:lnTo>
                    <a:pt x="5766" y="13392"/>
                  </a:lnTo>
                  <a:lnTo>
                    <a:pt x="5664" y="13452"/>
                  </a:lnTo>
                  <a:lnTo>
                    <a:pt x="5658" y="13446"/>
                  </a:lnTo>
                  <a:lnTo>
                    <a:pt x="5634" y="13428"/>
                  </a:lnTo>
                  <a:lnTo>
                    <a:pt x="5604" y="13404"/>
                  </a:lnTo>
                  <a:lnTo>
                    <a:pt x="5568" y="13386"/>
                  </a:lnTo>
                  <a:lnTo>
                    <a:pt x="5526" y="13380"/>
                  </a:lnTo>
                  <a:lnTo>
                    <a:pt x="5478" y="13386"/>
                  </a:lnTo>
                  <a:lnTo>
                    <a:pt x="5436" y="13422"/>
                  </a:lnTo>
                  <a:lnTo>
                    <a:pt x="5418" y="13440"/>
                  </a:lnTo>
                  <a:lnTo>
                    <a:pt x="5406" y="13464"/>
                  </a:lnTo>
                  <a:lnTo>
                    <a:pt x="5394" y="13500"/>
                  </a:lnTo>
                  <a:lnTo>
                    <a:pt x="5382" y="13554"/>
                  </a:lnTo>
                  <a:lnTo>
                    <a:pt x="5376" y="13632"/>
                  </a:lnTo>
                  <a:lnTo>
                    <a:pt x="5376" y="13728"/>
                  </a:lnTo>
                  <a:lnTo>
                    <a:pt x="5370" y="13740"/>
                  </a:lnTo>
                  <a:lnTo>
                    <a:pt x="5352" y="13764"/>
                  </a:lnTo>
                  <a:lnTo>
                    <a:pt x="5328" y="13806"/>
                  </a:lnTo>
                  <a:lnTo>
                    <a:pt x="5310" y="13866"/>
                  </a:lnTo>
                  <a:lnTo>
                    <a:pt x="5298" y="13944"/>
                  </a:lnTo>
                  <a:lnTo>
                    <a:pt x="5304" y="14028"/>
                  </a:lnTo>
                  <a:lnTo>
                    <a:pt x="5328" y="14130"/>
                  </a:lnTo>
                  <a:lnTo>
                    <a:pt x="5358" y="14214"/>
                  </a:lnTo>
                  <a:lnTo>
                    <a:pt x="5406" y="14304"/>
                  </a:lnTo>
                  <a:lnTo>
                    <a:pt x="5466" y="14412"/>
                  </a:lnTo>
                  <a:lnTo>
                    <a:pt x="5538" y="14520"/>
                  </a:lnTo>
                  <a:lnTo>
                    <a:pt x="5616" y="14628"/>
                  </a:lnTo>
                  <a:lnTo>
                    <a:pt x="5706" y="14724"/>
                  </a:lnTo>
                  <a:lnTo>
                    <a:pt x="5796" y="14808"/>
                  </a:lnTo>
                  <a:lnTo>
                    <a:pt x="5892" y="14874"/>
                  </a:lnTo>
                  <a:lnTo>
                    <a:pt x="5982" y="14916"/>
                  </a:lnTo>
                  <a:lnTo>
                    <a:pt x="6078" y="14928"/>
                  </a:lnTo>
                  <a:lnTo>
                    <a:pt x="6186" y="14916"/>
                  </a:lnTo>
                  <a:lnTo>
                    <a:pt x="6276" y="14880"/>
                  </a:lnTo>
                  <a:lnTo>
                    <a:pt x="6360" y="14844"/>
                  </a:lnTo>
                  <a:lnTo>
                    <a:pt x="6426" y="14802"/>
                  </a:lnTo>
                  <a:lnTo>
                    <a:pt x="6486" y="14766"/>
                  </a:lnTo>
                  <a:lnTo>
                    <a:pt x="6534" y="14748"/>
                  </a:lnTo>
                  <a:lnTo>
                    <a:pt x="6576" y="14748"/>
                  </a:lnTo>
                  <a:lnTo>
                    <a:pt x="6612" y="14772"/>
                  </a:lnTo>
                  <a:lnTo>
                    <a:pt x="6642" y="14790"/>
                  </a:lnTo>
                  <a:lnTo>
                    <a:pt x="6684" y="14778"/>
                  </a:lnTo>
                  <a:lnTo>
                    <a:pt x="6738" y="14748"/>
                  </a:lnTo>
                  <a:lnTo>
                    <a:pt x="6798" y="14700"/>
                  </a:lnTo>
                  <a:lnTo>
                    <a:pt x="6858" y="14634"/>
                  </a:lnTo>
                  <a:lnTo>
                    <a:pt x="6912" y="14550"/>
                  </a:lnTo>
                  <a:lnTo>
                    <a:pt x="6960" y="14448"/>
                  </a:lnTo>
                  <a:lnTo>
                    <a:pt x="6996" y="14334"/>
                  </a:lnTo>
                  <a:lnTo>
                    <a:pt x="7014" y="14208"/>
                  </a:lnTo>
                  <a:lnTo>
                    <a:pt x="7008" y="14076"/>
                  </a:lnTo>
                  <a:lnTo>
                    <a:pt x="6978" y="13926"/>
                  </a:lnTo>
                  <a:lnTo>
                    <a:pt x="6912" y="13776"/>
                  </a:lnTo>
                  <a:lnTo>
                    <a:pt x="6822" y="13620"/>
                  </a:lnTo>
                  <a:lnTo>
                    <a:pt x="6714" y="13500"/>
                  </a:lnTo>
                  <a:lnTo>
                    <a:pt x="6606" y="13404"/>
                  </a:lnTo>
                  <a:lnTo>
                    <a:pt x="6486" y="13338"/>
                  </a:lnTo>
                  <a:lnTo>
                    <a:pt x="6366" y="13302"/>
                  </a:lnTo>
                  <a:lnTo>
                    <a:pt x="6246" y="13284"/>
                  </a:lnTo>
                  <a:lnTo>
                    <a:pt x="6120" y="13284"/>
                  </a:lnTo>
                  <a:close/>
                  <a:moveTo>
                    <a:pt x="3048" y="12630"/>
                  </a:moveTo>
                  <a:lnTo>
                    <a:pt x="3048" y="12966"/>
                  </a:lnTo>
                  <a:lnTo>
                    <a:pt x="3156" y="12966"/>
                  </a:lnTo>
                  <a:lnTo>
                    <a:pt x="3156" y="12630"/>
                  </a:lnTo>
                  <a:lnTo>
                    <a:pt x="3048" y="12630"/>
                  </a:lnTo>
                  <a:close/>
                  <a:moveTo>
                    <a:pt x="1026" y="12168"/>
                  </a:moveTo>
                  <a:lnTo>
                    <a:pt x="942" y="12186"/>
                  </a:lnTo>
                  <a:lnTo>
                    <a:pt x="870" y="12228"/>
                  </a:lnTo>
                  <a:lnTo>
                    <a:pt x="810" y="12294"/>
                  </a:lnTo>
                  <a:lnTo>
                    <a:pt x="762" y="12378"/>
                  </a:lnTo>
                  <a:lnTo>
                    <a:pt x="732" y="12480"/>
                  </a:lnTo>
                  <a:lnTo>
                    <a:pt x="720" y="12594"/>
                  </a:lnTo>
                  <a:lnTo>
                    <a:pt x="732" y="12708"/>
                  </a:lnTo>
                  <a:lnTo>
                    <a:pt x="762" y="12810"/>
                  </a:lnTo>
                  <a:lnTo>
                    <a:pt x="810" y="12894"/>
                  </a:lnTo>
                  <a:lnTo>
                    <a:pt x="870" y="12960"/>
                  </a:lnTo>
                  <a:lnTo>
                    <a:pt x="942" y="13002"/>
                  </a:lnTo>
                  <a:lnTo>
                    <a:pt x="1026" y="13020"/>
                  </a:lnTo>
                  <a:lnTo>
                    <a:pt x="1536" y="13020"/>
                  </a:lnTo>
                  <a:lnTo>
                    <a:pt x="1614" y="13002"/>
                  </a:lnTo>
                  <a:lnTo>
                    <a:pt x="1692" y="12960"/>
                  </a:lnTo>
                  <a:lnTo>
                    <a:pt x="1752" y="12894"/>
                  </a:lnTo>
                  <a:lnTo>
                    <a:pt x="1800" y="12810"/>
                  </a:lnTo>
                  <a:lnTo>
                    <a:pt x="1830" y="12708"/>
                  </a:lnTo>
                  <a:lnTo>
                    <a:pt x="1842" y="12594"/>
                  </a:lnTo>
                  <a:lnTo>
                    <a:pt x="1830" y="12480"/>
                  </a:lnTo>
                  <a:lnTo>
                    <a:pt x="1800" y="12378"/>
                  </a:lnTo>
                  <a:lnTo>
                    <a:pt x="1752" y="12294"/>
                  </a:lnTo>
                  <a:lnTo>
                    <a:pt x="1692" y="12228"/>
                  </a:lnTo>
                  <a:lnTo>
                    <a:pt x="1614" y="12186"/>
                  </a:lnTo>
                  <a:lnTo>
                    <a:pt x="1536" y="12168"/>
                  </a:lnTo>
                  <a:lnTo>
                    <a:pt x="1026" y="12168"/>
                  </a:lnTo>
                  <a:close/>
                  <a:moveTo>
                    <a:pt x="3048" y="11964"/>
                  </a:moveTo>
                  <a:lnTo>
                    <a:pt x="3048" y="12300"/>
                  </a:lnTo>
                  <a:lnTo>
                    <a:pt x="3156" y="12300"/>
                  </a:lnTo>
                  <a:lnTo>
                    <a:pt x="3156" y="11964"/>
                  </a:lnTo>
                  <a:lnTo>
                    <a:pt x="3048" y="11964"/>
                  </a:lnTo>
                  <a:close/>
                  <a:moveTo>
                    <a:pt x="3048" y="11298"/>
                  </a:moveTo>
                  <a:lnTo>
                    <a:pt x="3048" y="11634"/>
                  </a:lnTo>
                  <a:lnTo>
                    <a:pt x="3156" y="11634"/>
                  </a:lnTo>
                  <a:lnTo>
                    <a:pt x="3156" y="11298"/>
                  </a:lnTo>
                  <a:lnTo>
                    <a:pt x="3048" y="11298"/>
                  </a:lnTo>
                  <a:close/>
                  <a:moveTo>
                    <a:pt x="1044" y="10644"/>
                  </a:moveTo>
                  <a:lnTo>
                    <a:pt x="960" y="10662"/>
                  </a:lnTo>
                  <a:lnTo>
                    <a:pt x="888" y="10704"/>
                  </a:lnTo>
                  <a:lnTo>
                    <a:pt x="822" y="10770"/>
                  </a:lnTo>
                  <a:lnTo>
                    <a:pt x="774" y="10854"/>
                  </a:lnTo>
                  <a:lnTo>
                    <a:pt x="744" y="10956"/>
                  </a:lnTo>
                  <a:lnTo>
                    <a:pt x="732" y="11070"/>
                  </a:lnTo>
                  <a:lnTo>
                    <a:pt x="744" y="11184"/>
                  </a:lnTo>
                  <a:lnTo>
                    <a:pt x="774" y="11286"/>
                  </a:lnTo>
                  <a:lnTo>
                    <a:pt x="822" y="11370"/>
                  </a:lnTo>
                  <a:lnTo>
                    <a:pt x="888" y="11436"/>
                  </a:lnTo>
                  <a:lnTo>
                    <a:pt x="960" y="11478"/>
                  </a:lnTo>
                  <a:lnTo>
                    <a:pt x="1044" y="11496"/>
                  </a:lnTo>
                  <a:lnTo>
                    <a:pt x="1554" y="11496"/>
                  </a:lnTo>
                  <a:lnTo>
                    <a:pt x="1632" y="11478"/>
                  </a:lnTo>
                  <a:lnTo>
                    <a:pt x="1710" y="11436"/>
                  </a:lnTo>
                  <a:lnTo>
                    <a:pt x="1770" y="11370"/>
                  </a:lnTo>
                  <a:lnTo>
                    <a:pt x="1818" y="11286"/>
                  </a:lnTo>
                  <a:lnTo>
                    <a:pt x="1848" y="11184"/>
                  </a:lnTo>
                  <a:lnTo>
                    <a:pt x="1860" y="11070"/>
                  </a:lnTo>
                  <a:lnTo>
                    <a:pt x="1848" y="10956"/>
                  </a:lnTo>
                  <a:lnTo>
                    <a:pt x="1818" y="10854"/>
                  </a:lnTo>
                  <a:lnTo>
                    <a:pt x="1770" y="10770"/>
                  </a:lnTo>
                  <a:lnTo>
                    <a:pt x="1710" y="10704"/>
                  </a:lnTo>
                  <a:lnTo>
                    <a:pt x="1632" y="10662"/>
                  </a:lnTo>
                  <a:lnTo>
                    <a:pt x="1554" y="10644"/>
                  </a:lnTo>
                  <a:lnTo>
                    <a:pt x="1044" y="10644"/>
                  </a:lnTo>
                  <a:close/>
                  <a:moveTo>
                    <a:pt x="3048" y="10632"/>
                  </a:moveTo>
                  <a:lnTo>
                    <a:pt x="3048" y="10968"/>
                  </a:lnTo>
                  <a:lnTo>
                    <a:pt x="3156" y="10968"/>
                  </a:lnTo>
                  <a:lnTo>
                    <a:pt x="3156" y="10632"/>
                  </a:lnTo>
                  <a:lnTo>
                    <a:pt x="3048" y="10632"/>
                  </a:lnTo>
                  <a:close/>
                  <a:moveTo>
                    <a:pt x="3048" y="9966"/>
                  </a:moveTo>
                  <a:lnTo>
                    <a:pt x="3048" y="10302"/>
                  </a:lnTo>
                  <a:lnTo>
                    <a:pt x="3156" y="10302"/>
                  </a:lnTo>
                  <a:lnTo>
                    <a:pt x="3156" y="9966"/>
                  </a:lnTo>
                  <a:lnTo>
                    <a:pt x="3048" y="9966"/>
                  </a:lnTo>
                  <a:close/>
                  <a:moveTo>
                    <a:pt x="3048" y="9300"/>
                  </a:moveTo>
                  <a:lnTo>
                    <a:pt x="3048" y="9636"/>
                  </a:lnTo>
                  <a:lnTo>
                    <a:pt x="3156" y="9636"/>
                  </a:lnTo>
                  <a:lnTo>
                    <a:pt x="3156" y="9300"/>
                  </a:lnTo>
                  <a:lnTo>
                    <a:pt x="3048" y="9300"/>
                  </a:lnTo>
                  <a:close/>
                  <a:moveTo>
                    <a:pt x="1008" y="9138"/>
                  </a:moveTo>
                  <a:lnTo>
                    <a:pt x="924" y="9150"/>
                  </a:lnTo>
                  <a:lnTo>
                    <a:pt x="852" y="9192"/>
                  </a:lnTo>
                  <a:lnTo>
                    <a:pt x="792" y="9258"/>
                  </a:lnTo>
                  <a:lnTo>
                    <a:pt x="744" y="9348"/>
                  </a:lnTo>
                  <a:lnTo>
                    <a:pt x="714" y="9444"/>
                  </a:lnTo>
                  <a:lnTo>
                    <a:pt x="702" y="9558"/>
                  </a:lnTo>
                  <a:lnTo>
                    <a:pt x="714" y="9672"/>
                  </a:lnTo>
                  <a:lnTo>
                    <a:pt x="744" y="9774"/>
                  </a:lnTo>
                  <a:lnTo>
                    <a:pt x="792" y="9858"/>
                  </a:lnTo>
                  <a:lnTo>
                    <a:pt x="852" y="9924"/>
                  </a:lnTo>
                  <a:lnTo>
                    <a:pt x="924" y="9972"/>
                  </a:lnTo>
                  <a:lnTo>
                    <a:pt x="1008" y="9984"/>
                  </a:lnTo>
                  <a:lnTo>
                    <a:pt x="1518" y="9984"/>
                  </a:lnTo>
                  <a:lnTo>
                    <a:pt x="1596" y="9972"/>
                  </a:lnTo>
                  <a:lnTo>
                    <a:pt x="1674" y="9924"/>
                  </a:lnTo>
                  <a:lnTo>
                    <a:pt x="1734" y="9858"/>
                  </a:lnTo>
                  <a:lnTo>
                    <a:pt x="1782" y="9774"/>
                  </a:lnTo>
                  <a:lnTo>
                    <a:pt x="1812" y="9672"/>
                  </a:lnTo>
                  <a:lnTo>
                    <a:pt x="1824" y="9558"/>
                  </a:lnTo>
                  <a:lnTo>
                    <a:pt x="1812" y="9444"/>
                  </a:lnTo>
                  <a:lnTo>
                    <a:pt x="1782" y="9348"/>
                  </a:lnTo>
                  <a:lnTo>
                    <a:pt x="1734" y="9258"/>
                  </a:lnTo>
                  <a:lnTo>
                    <a:pt x="1674" y="9192"/>
                  </a:lnTo>
                  <a:lnTo>
                    <a:pt x="1596" y="9150"/>
                  </a:lnTo>
                  <a:lnTo>
                    <a:pt x="1518" y="9138"/>
                  </a:lnTo>
                  <a:lnTo>
                    <a:pt x="1008" y="9138"/>
                  </a:lnTo>
                  <a:close/>
                  <a:moveTo>
                    <a:pt x="3048" y="8634"/>
                  </a:moveTo>
                  <a:lnTo>
                    <a:pt x="3048" y="8970"/>
                  </a:lnTo>
                  <a:lnTo>
                    <a:pt x="3156" y="8970"/>
                  </a:lnTo>
                  <a:lnTo>
                    <a:pt x="3156" y="8634"/>
                  </a:lnTo>
                  <a:lnTo>
                    <a:pt x="3048" y="8634"/>
                  </a:lnTo>
                  <a:close/>
                  <a:moveTo>
                    <a:pt x="3048" y="7968"/>
                  </a:moveTo>
                  <a:lnTo>
                    <a:pt x="3048" y="8304"/>
                  </a:lnTo>
                  <a:lnTo>
                    <a:pt x="3156" y="8304"/>
                  </a:lnTo>
                  <a:lnTo>
                    <a:pt x="3156" y="7968"/>
                  </a:lnTo>
                  <a:lnTo>
                    <a:pt x="3048" y="7968"/>
                  </a:lnTo>
                  <a:close/>
                  <a:moveTo>
                    <a:pt x="1008" y="7644"/>
                  </a:moveTo>
                  <a:lnTo>
                    <a:pt x="924" y="7656"/>
                  </a:lnTo>
                  <a:lnTo>
                    <a:pt x="852" y="7704"/>
                  </a:lnTo>
                  <a:lnTo>
                    <a:pt x="792" y="7764"/>
                  </a:lnTo>
                  <a:lnTo>
                    <a:pt x="744" y="7854"/>
                  </a:lnTo>
                  <a:lnTo>
                    <a:pt x="714" y="7956"/>
                  </a:lnTo>
                  <a:lnTo>
                    <a:pt x="702" y="8070"/>
                  </a:lnTo>
                  <a:lnTo>
                    <a:pt x="714" y="8184"/>
                  </a:lnTo>
                  <a:lnTo>
                    <a:pt x="744" y="8286"/>
                  </a:lnTo>
                  <a:lnTo>
                    <a:pt x="792" y="8370"/>
                  </a:lnTo>
                  <a:lnTo>
                    <a:pt x="852" y="8436"/>
                  </a:lnTo>
                  <a:lnTo>
                    <a:pt x="924" y="8478"/>
                  </a:lnTo>
                  <a:lnTo>
                    <a:pt x="1008" y="8496"/>
                  </a:lnTo>
                  <a:lnTo>
                    <a:pt x="1518" y="8496"/>
                  </a:lnTo>
                  <a:lnTo>
                    <a:pt x="1596" y="8478"/>
                  </a:lnTo>
                  <a:lnTo>
                    <a:pt x="1674" y="8436"/>
                  </a:lnTo>
                  <a:lnTo>
                    <a:pt x="1734" y="8370"/>
                  </a:lnTo>
                  <a:lnTo>
                    <a:pt x="1782" y="8286"/>
                  </a:lnTo>
                  <a:lnTo>
                    <a:pt x="1812" y="8184"/>
                  </a:lnTo>
                  <a:lnTo>
                    <a:pt x="1824" y="8070"/>
                  </a:lnTo>
                  <a:lnTo>
                    <a:pt x="1812" y="7956"/>
                  </a:lnTo>
                  <a:lnTo>
                    <a:pt x="1782" y="7854"/>
                  </a:lnTo>
                  <a:lnTo>
                    <a:pt x="1734" y="7764"/>
                  </a:lnTo>
                  <a:lnTo>
                    <a:pt x="1674" y="7704"/>
                  </a:lnTo>
                  <a:lnTo>
                    <a:pt x="1596" y="7656"/>
                  </a:lnTo>
                  <a:lnTo>
                    <a:pt x="1518" y="7644"/>
                  </a:lnTo>
                  <a:lnTo>
                    <a:pt x="1008" y="7644"/>
                  </a:lnTo>
                  <a:close/>
                  <a:moveTo>
                    <a:pt x="3048" y="7302"/>
                  </a:moveTo>
                  <a:lnTo>
                    <a:pt x="3048" y="7638"/>
                  </a:lnTo>
                  <a:lnTo>
                    <a:pt x="3156" y="7638"/>
                  </a:lnTo>
                  <a:lnTo>
                    <a:pt x="3156" y="7302"/>
                  </a:lnTo>
                  <a:lnTo>
                    <a:pt x="3048" y="7302"/>
                  </a:lnTo>
                  <a:close/>
                  <a:moveTo>
                    <a:pt x="3048" y="6636"/>
                  </a:moveTo>
                  <a:lnTo>
                    <a:pt x="3048" y="6972"/>
                  </a:lnTo>
                  <a:lnTo>
                    <a:pt x="3156" y="6972"/>
                  </a:lnTo>
                  <a:lnTo>
                    <a:pt x="3156" y="6636"/>
                  </a:lnTo>
                  <a:lnTo>
                    <a:pt x="3048" y="6636"/>
                  </a:lnTo>
                  <a:close/>
                  <a:moveTo>
                    <a:pt x="3048" y="5970"/>
                  </a:moveTo>
                  <a:lnTo>
                    <a:pt x="3048" y="6306"/>
                  </a:lnTo>
                  <a:lnTo>
                    <a:pt x="3156" y="6306"/>
                  </a:lnTo>
                  <a:lnTo>
                    <a:pt x="3156" y="5970"/>
                  </a:lnTo>
                  <a:lnTo>
                    <a:pt x="3048" y="5970"/>
                  </a:lnTo>
                  <a:close/>
                  <a:moveTo>
                    <a:pt x="3048" y="5304"/>
                  </a:moveTo>
                  <a:lnTo>
                    <a:pt x="3048" y="5640"/>
                  </a:lnTo>
                  <a:lnTo>
                    <a:pt x="3156" y="5640"/>
                  </a:lnTo>
                  <a:lnTo>
                    <a:pt x="3156" y="5304"/>
                  </a:lnTo>
                  <a:lnTo>
                    <a:pt x="3048" y="5304"/>
                  </a:lnTo>
                  <a:close/>
                  <a:moveTo>
                    <a:pt x="12396" y="0"/>
                  </a:moveTo>
                  <a:lnTo>
                    <a:pt x="13086" y="18"/>
                  </a:lnTo>
                  <a:lnTo>
                    <a:pt x="13770" y="66"/>
                  </a:lnTo>
                  <a:lnTo>
                    <a:pt x="14436" y="144"/>
                  </a:lnTo>
                  <a:lnTo>
                    <a:pt x="15096" y="246"/>
                  </a:lnTo>
                  <a:lnTo>
                    <a:pt x="15744" y="384"/>
                  </a:lnTo>
                  <a:lnTo>
                    <a:pt x="16374" y="552"/>
                  </a:lnTo>
                  <a:lnTo>
                    <a:pt x="16992" y="744"/>
                  </a:lnTo>
                  <a:lnTo>
                    <a:pt x="17598" y="960"/>
                  </a:lnTo>
                  <a:lnTo>
                    <a:pt x="18180" y="1206"/>
                  </a:lnTo>
                  <a:lnTo>
                    <a:pt x="18750" y="1470"/>
                  </a:lnTo>
                  <a:lnTo>
                    <a:pt x="19302" y="1764"/>
                  </a:lnTo>
                  <a:lnTo>
                    <a:pt x="19830" y="2082"/>
                  </a:lnTo>
                  <a:lnTo>
                    <a:pt x="20340" y="2418"/>
                  </a:lnTo>
                  <a:lnTo>
                    <a:pt x="20832" y="2778"/>
                  </a:lnTo>
                  <a:lnTo>
                    <a:pt x="21300" y="3156"/>
                  </a:lnTo>
                  <a:lnTo>
                    <a:pt x="21744" y="3558"/>
                  </a:lnTo>
                  <a:lnTo>
                    <a:pt x="22164" y="3978"/>
                  </a:lnTo>
                  <a:lnTo>
                    <a:pt x="22554" y="4416"/>
                  </a:lnTo>
                  <a:lnTo>
                    <a:pt x="22926" y="4872"/>
                  </a:lnTo>
                  <a:lnTo>
                    <a:pt x="23268" y="5340"/>
                  </a:lnTo>
                  <a:lnTo>
                    <a:pt x="23580" y="5826"/>
                  </a:lnTo>
                  <a:lnTo>
                    <a:pt x="23862" y="6330"/>
                  </a:lnTo>
                  <a:lnTo>
                    <a:pt x="24120" y="6846"/>
                  </a:lnTo>
                  <a:lnTo>
                    <a:pt x="24342" y="7374"/>
                  </a:lnTo>
                  <a:lnTo>
                    <a:pt x="24534" y="7914"/>
                  </a:lnTo>
                  <a:lnTo>
                    <a:pt x="24696" y="8472"/>
                  </a:lnTo>
                  <a:lnTo>
                    <a:pt x="24822" y="9036"/>
                  </a:lnTo>
                  <a:lnTo>
                    <a:pt x="24912" y="9606"/>
                  </a:lnTo>
                  <a:lnTo>
                    <a:pt x="24966" y="10188"/>
                  </a:lnTo>
                  <a:lnTo>
                    <a:pt x="24984" y="10782"/>
                  </a:lnTo>
                  <a:lnTo>
                    <a:pt x="24966" y="11352"/>
                  </a:lnTo>
                  <a:lnTo>
                    <a:pt x="24918" y="11910"/>
                  </a:lnTo>
                  <a:lnTo>
                    <a:pt x="24834" y="12462"/>
                  </a:lnTo>
                  <a:lnTo>
                    <a:pt x="24714" y="13002"/>
                  </a:lnTo>
                  <a:lnTo>
                    <a:pt x="24570" y="13536"/>
                  </a:lnTo>
                  <a:lnTo>
                    <a:pt x="24390" y="14058"/>
                  </a:lnTo>
                  <a:lnTo>
                    <a:pt x="24186" y="14568"/>
                  </a:lnTo>
                  <a:lnTo>
                    <a:pt x="23946" y="15066"/>
                  </a:lnTo>
                  <a:lnTo>
                    <a:pt x="23688" y="15552"/>
                  </a:lnTo>
                  <a:lnTo>
                    <a:pt x="23394" y="16026"/>
                  </a:lnTo>
                  <a:lnTo>
                    <a:pt x="23082" y="16482"/>
                  </a:lnTo>
                  <a:lnTo>
                    <a:pt x="22740" y="16926"/>
                  </a:lnTo>
                  <a:lnTo>
                    <a:pt x="26382" y="23898"/>
                  </a:lnTo>
                  <a:lnTo>
                    <a:pt x="18810" y="20058"/>
                  </a:lnTo>
                  <a:lnTo>
                    <a:pt x="18240" y="20334"/>
                  </a:lnTo>
                  <a:lnTo>
                    <a:pt x="17646" y="20580"/>
                  </a:lnTo>
                  <a:lnTo>
                    <a:pt x="17040" y="20802"/>
                  </a:lnTo>
                  <a:lnTo>
                    <a:pt x="16416" y="21000"/>
                  </a:lnTo>
                  <a:lnTo>
                    <a:pt x="15774" y="21168"/>
                  </a:lnTo>
                  <a:lnTo>
                    <a:pt x="15126" y="21306"/>
                  </a:lnTo>
                  <a:lnTo>
                    <a:pt x="14460" y="21420"/>
                  </a:lnTo>
                  <a:lnTo>
                    <a:pt x="13782" y="21498"/>
                  </a:lnTo>
                  <a:lnTo>
                    <a:pt x="13092" y="21546"/>
                  </a:lnTo>
                  <a:lnTo>
                    <a:pt x="12396" y="21564"/>
                  </a:lnTo>
                  <a:lnTo>
                    <a:pt x="11898" y="21552"/>
                  </a:lnTo>
                  <a:lnTo>
                    <a:pt x="11886" y="21552"/>
                  </a:lnTo>
                  <a:lnTo>
                    <a:pt x="11886" y="21558"/>
                  </a:lnTo>
                  <a:lnTo>
                    <a:pt x="11808" y="21552"/>
                  </a:lnTo>
                  <a:lnTo>
                    <a:pt x="11712" y="21540"/>
                  </a:lnTo>
                  <a:lnTo>
                    <a:pt x="11484" y="21504"/>
                  </a:lnTo>
                  <a:lnTo>
                    <a:pt x="11358" y="21486"/>
                  </a:lnTo>
                  <a:lnTo>
                    <a:pt x="11130" y="21450"/>
                  </a:lnTo>
                  <a:lnTo>
                    <a:pt x="11040" y="21438"/>
                  </a:lnTo>
                  <a:lnTo>
                    <a:pt x="10962" y="21420"/>
                  </a:lnTo>
                  <a:lnTo>
                    <a:pt x="10908" y="21414"/>
                  </a:lnTo>
                  <a:lnTo>
                    <a:pt x="10890" y="21408"/>
                  </a:lnTo>
                  <a:lnTo>
                    <a:pt x="10872" y="21408"/>
                  </a:lnTo>
                  <a:lnTo>
                    <a:pt x="10824" y="21426"/>
                  </a:lnTo>
                  <a:lnTo>
                    <a:pt x="10752" y="21432"/>
                  </a:lnTo>
                  <a:lnTo>
                    <a:pt x="10656" y="21432"/>
                  </a:lnTo>
                  <a:lnTo>
                    <a:pt x="10548" y="21426"/>
                  </a:lnTo>
                  <a:lnTo>
                    <a:pt x="10434" y="21420"/>
                  </a:lnTo>
                  <a:lnTo>
                    <a:pt x="10314" y="21408"/>
                  </a:lnTo>
                  <a:lnTo>
                    <a:pt x="10200" y="21396"/>
                  </a:lnTo>
                  <a:lnTo>
                    <a:pt x="10104" y="21384"/>
                  </a:lnTo>
                  <a:lnTo>
                    <a:pt x="10026" y="21372"/>
                  </a:lnTo>
                  <a:lnTo>
                    <a:pt x="9972" y="21360"/>
                  </a:lnTo>
                  <a:lnTo>
                    <a:pt x="9954" y="21360"/>
                  </a:lnTo>
                  <a:lnTo>
                    <a:pt x="9294" y="21234"/>
                  </a:lnTo>
                  <a:lnTo>
                    <a:pt x="8646" y="21078"/>
                  </a:lnTo>
                  <a:lnTo>
                    <a:pt x="8016" y="20892"/>
                  </a:lnTo>
                  <a:lnTo>
                    <a:pt x="7404" y="20682"/>
                  </a:lnTo>
                  <a:lnTo>
                    <a:pt x="6804" y="20442"/>
                  </a:lnTo>
                  <a:lnTo>
                    <a:pt x="6222" y="20178"/>
                  </a:lnTo>
                  <a:lnTo>
                    <a:pt x="5658" y="19890"/>
                  </a:lnTo>
                  <a:lnTo>
                    <a:pt x="5118" y="19578"/>
                  </a:lnTo>
                  <a:lnTo>
                    <a:pt x="4590" y="19242"/>
                  </a:lnTo>
                  <a:lnTo>
                    <a:pt x="4092" y="18882"/>
                  </a:lnTo>
                  <a:lnTo>
                    <a:pt x="3612" y="18504"/>
                  </a:lnTo>
                  <a:lnTo>
                    <a:pt x="3156" y="18102"/>
                  </a:lnTo>
                  <a:lnTo>
                    <a:pt x="3156" y="17958"/>
                  </a:lnTo>
                  <a:lnTo>
                    <a:pt x="3048" y="17958"/>
                  </a:lnTo>
                  <a:lnTo>
                    <a:pt x="3048" y="17994"/>
                  </a:lnTo>
                  <a:lnTo>
                    <a:pt x="2754" y="17706"/>
                  </a:lnTo>
                  <a:lnTo>
                    <a:pt x="2472" y="17412"/>
                  </a:lnTo>
                  <a:lnTo>
                    <a:pt x="2202" y="17106"/>
                  </a:lnTo>
                  <a:lnTo>
                    <a:pt x="2088" y="17100"/>
                  </a:lnTo>
                  <a:lnTo>
                    <a:pt x="1926" y="17100"/>
                  </a:lnTo>
                  <a:lnTo>
                    <a:pt x="1926" y="17088"/>
                  </a:lnTo>
                  <a:lnTo>
                    <a:pt x="1920" y="17052"/>
                  </a:lnTo>
                  <a:lnTo>
                    <a:pt x="1914" y="17004"/>
                  </a:lnTo>
                  <a:lnTo>
                    <a:pt x="1902" y="16944"/>
                  </a:lnTo>
                  <a:lnTo>
                    <a:pt x="1878" y="16878"/>
                  </a:lnTo>
                  <a:lnTo>
                    <a:pt x="1854" y="16818"/>
                  </a:lnTo>
                  <a:lnTo>
                    <a:pt x="1818" y="16764"/>
                  </a:lnTo>
                  <a:lnTo>
                    <a:pt x="1770" y="16728"/>
                  </a:lnTo>
                  <a:lnTo>
                    <a:pt x="1716" y="16710"/>
                  </a:lnTo>
                  <a:lnTo>
                    <a:pt x="1638" y="16710"/>
                  </a:lnTo>
                  <a:lnTo>
                    <a:pt x="1542" y="16704"/>
                  </a:lnTo>
                  <a:lnTo>
                    <a:pt x="1434" y="16710"/>
                  </a:lnTo>
                  <a:lnTo>
                    <a:pt x="1314" y="16710"/>
                  </a:lnTo>
                  <a:lnTo>
                    <a:pt x="1200" y="16716"/>
                  </a:lnTo>
                  <a:lnTo>
                    <a:pt x="1098" y="16716"/>
                  </a:lnTo>
                  <a:lnTo>
                    <a:pt x="1014" y="16722"/>
                  </a:lnTo>
                  <a:lnTo>
                    <a:pt x="924" y="16722"/>
                  </a:lnTo>
                  <a:lnTo>
                    <a:pt x="888" y="16734"/>
                  </a:lnTo>
                  <a:lnTo>
                    <a:pt x="840" y="16752"/>
                  </a:lnTo>
                  <a:lnTo>
                    <a:pt x="792" y="16794"/>
                  </a:lnTo>
                  <a:lnTo>
                    <a:pt x="750" y="16848"/>
                  </a:lnTo>
                  <a:lnTo>
                    <a:pt x="744" y="16836"/>
                  </a:lnTo>
                  <a:lnTo>
                    <a:pt x="732" y="16830"/>
                  </a:lnTo>
                  <a:lnTo>
                    <a:pt x="708" y="16806"/>
                  </a:lnTo>
                  <a:lnTo>
                    <a:pt x="684" y="16794"/>
                  </a:lnTo>
                  <a:lnTo>
                    <a:pt x="666" y="16794"/>
                  </a:lnTo>
                  <a:lnTo>
                    <a:pt x="642" y="16782"/>
                  </a:lnTo>
                  <a:lnTo>
                    <a:pt x="624" y="16782"/>
                  </a:lnTo>
                  <a:lnTo>
                    <a:pt x="600" y="16794"/>
                  </a:lnTo>
                  <a:lnTo>
                    <a:pt x="564" y="16830"/>
                  </a:lnTo>
                  <a:lnTo>
                    <a:pt x="552" y="16830"/>
                  </a:lnTo>
                  <a:lnTo>
                    <a:pt x="546" y="16824"/>
                  </a:lnTo>
                  <a:lnTo>
                    <a:pt x="540" y="16824"/>
                  </a:lnTo>
                  <a:lnTo>
                    <a:pt x="540" y="16818"/>
                  </a:lnTo>
                  <a:lnTo>
                    <a:pt x="546" y="16812"/>
                  </a:lnTo>
                  <a:lnTo>
                    <a:pt x="564" y="16776"/>
                  </a:lnTo>
                  <a:lnTo>
                    <a:pt x="576" y="16740"/>
                  </a:lnTo>
                  <a:lnTo>
                    <a:pt x="576" y="16674"/>
                  </a:lnTo>
                  <a:lnTo>
                    <a:pt x="558" y="16656"/>
                  </a:lnTo>
                  <a:lnTo>
                    <a:pt x="546" y="16650"/>
                  </a:lnTo>
                  <a:lnTo>
                    <a:pt x="540" y="16650"/>
                  </a:lnTo>
                  <a:lnTo>
                    <a:pt x="540" y="16644"/>
                  </a:lnTo>
                  <a:lnTo>
                    <a:pt x="534" y="16638"/>
                  </a:lnTo>
                  <a:lnTo>
                    <a:pt x="534" y="16626"/>
                  </a:lnTo>
                  <a:lnTo>
                    <a:pt x="522" y="16602"/>
                  </a:lnTo>
                  <a:lnTo>
                    <a:pt x="516" y="16578"/>
                  </a:lnTo>
                  <a:lnTo>
                    <a:pt x="510" y="16560"/>
                  </a:lnTo>
                  <a:lnTo>
                    <a:pt x="486" y="16548"/>
                  </a:lnTo>
                  <a:lnTo>
                    <a:pt x="468" y="16548"/>
                  </a:lnTo>
                  <a:lnTo>
                    <a:pt x="456" y="16542"/>
                  </a:lnTo>
                  <a:lnTo>
                    <a:pt x="450" y="16542"/>
                  </a:lnTo>
                  <a:lnTo>
                    <a:pt x="438" y="16530"/>
                  </a:lnTo>
                  <a:lnTo>
                    <a:pt x="438" y="16476"/>
                  </a:lnTo>
                  <a:lnTo>
                    <a:pt x="432" y="16458"/>
                  </a:lnTo>
                  <a:lnTo>
                    <a:pt x="432" y="16434"/>
                  </a:lnTo>
                  <a:lnTo>
                    <a:pt x="426" y="16428"/>
                  </a:lnTo>
                  <a:lnTo>
                    <a:pt x="414" y="16428"/>
                  </a:lnTo>
                  <a:lnTo>
                    <a:pt x="372" y="16470"/>
                  </a:lnTo>
                  <a:lnTo>
                    <a:pt x="342" y="16482"/>
                  </a:lnTo>
                  <a:lnTo>
                    <a:pt x="312" y="16482"/>
                  </a:lnTo>
                  <a:lnTo>
                    <a:pt x="294" y="16458"/>
                  </a:lnTo>
                  <a:lnTo>
                    <a:pt x="276" y="16428"/>
                  </a:lnTo>
                  <a:lnTo>
                    <a:pt x="252" y="16410"/>
                  </a:lnTo>
                  <a:lnTo>
                    <a:pt x="222" y="16404"/>
                  </a:lnTo>
                  <a:lnTo>
                    <a:pt x="186" y="16416"/>
                  </a:lnTo>
                  <a:lnTo>
                    <a:pt x="156" y="16452"/>
                  </a:lnTo>
                  <a:lnTo>
                    <a:pt x="144" y="16476"/>
                  </a:lnTo>
                  <a:lnTo>
                    <a:pt x="132" y="16488"/>
                  </a:lnTo>
                  <a:lnTo>
                    <a:pt x="120" y="16512"/>
                  </a:lnTo>
                  <a:lnTo>
                    <a:pt x="114" y="16512"/>
                  </a:lnTo>
                  <a:lnTo>
                    <a:pt x="0" y="6546"/>
                  </a:lnTo>
                  <a:lnTo>
                    <a:pt x="6" y="6534"/>
                  </a:lnTo>
                  <a:lnTo>
                    <a:pt x="30" y="6516"/>
                  </a:lnTo>
                  <a:lnTo>
                    <a:pt x="60" y="6498"/>
                  </a:lnTo>
                  <a:lnTo>
                    <a:pt x="90" y="6492"/>
                  </a:lnTo>
                  <a:lnTo>
                    <a:pt x="120" y="6516"/>
                  </a:lnTo>
                  <a:lnTo>
                    <a:pt x="132" y="6540"/>
                  </a:lnTo>
                  <a:lnTo>
                    <a:pt x="144" y="6558"/>
                  </a:lnTo>
                  <a:lnTo>
                    <a:pt x="162" y="6576"/>
                  </a:lnTo>
                  <a:lnTo>
                    <a:pt x="174" y="6582"/>
                  </a:lnTo>
                  <a:lnTo>
                    <a:pt x="180" y="6582"/>
                  </a:lnTo>
                  <a:lnTo>
                    <a:pt x="192" y="6576"/>
                  </a:lnTo>
                  <a:lnTo>
                    <a:pt x="210" y="6564"/>
                  </a:lnTo>
                  <a:lnTo>
                    <a:pt x="240" y="6540"/>
                  </a:lnTo>
                  <a:lnTo>
                    <a:pt x="282" y="6516"/>
                  </a:lnTo>
                  <a:lnTo>
                    <a:pt x="312" y="6504"/>
                  </a:lnTo>
                  <a:lnTo>
                    <a:pt x="342" y="6498"/>
                  </a:lnTo>
                  <a:lnTo>
                    <a:pt x="354" y="6516"/>
                  </a:lnTo>
                  <a:lnTo>
                    <a:pt x="354" y="6528"/>
                  </a:lnTo>
                  <a:lnTo>
                    <a:pt x="360" y="6540"/>
                  </a:lnTo>
                  <a:lnTo>
                    <a:pt x="384" y="6540"/>
                  </a:lnTo>
                  <a:lnTo>
                    <a:pt x="432" y="6492"/>
                  </a:lnTo>
                  <a:lnTo>
                    <a:pt x="450" y="6468"/>
                  </a:lnTo>
                  <a:lnTo>
                    <a:pt x="474" y="6432"/>
                  </a:lnTo>
                  <a:lnTo>
                    <a:pt x="498" y="6408"/>
                  </a:lnTo>
                  <a:lnTo>
                    <a:pt x="522" y="6390"/>
                  </a:lnTo>
                  <a:lnTo>
                    <a:pt x="540" y="6384"/>
                  </a:lnTo>
                  <a:lnTo>
                    <a:pt x="558" y="6402"/>
                  </a:lnTo>
                  <a:lnTo>
                    <a:pt x="570" y="6450"/>
                  </a:lnTo>
                  <a:lnTo>
                    <a:pt x="570" y="6462"/>
                  </a:lnTo>
                  <a:lnTo>
                    <a:pt x="576" y="6504"/>
                  </a:lnTo>
                  <a:lnTo>
                    <a:pt x="582" y="6564"/>
                  </a:lnTo>
                  <a:lnTo>
                    <a:pt x="594" y="6636"/>
                  </a:lnTo>
                  <a:lnTo>
                    <a:pt x="612" y="6708"/>
                  </a:lnTo>
                  <a:lnTo>
                    <a:pt x="642" y="6792"/>
                  </a:lnTo>
                  <a:lnTo>
                    <a:pt x="678" y="6864"/>
                  </a:lnTo>
                  <a:lnTo>
                    <a:pt x="720" y="6924"/>
                  </a:lnTo>
                  <a:lnTo>
                    <a:pt x="780" y="6972"/>
                  </a:lnTo>
                  <a:lnTo>
                    <a:pt x="846" y="6990"/>
                  </a:lnTo>
                  <a:lnTo>
                    <a:pt x="948" y="6996"/>
                  </a:lnTo>
                  <a:lnTo>
                    <a:pt x="1374" y="6996"/>
                  </a:lnTo>
                  <a:lnTo>
                    <a:pt x="1446" y="6990"/>
                  </a:lnTo>
                  <a:lnTo>
                    <a:pt x="1530" y="6990"/>
                  </a:lnTo>
                  <a:lnTo>
                    <a:pt x="1554" y="6984"/>
                  </a:lnTo>
                  <a:lnTo>
                    <a:pt x="1596" y="6978"/>
                  </a:lnTo>
                  <a:lnTo>
                    <a:pt x="1638" y="6960"/>
                  </a:lnTo>
                  <a:lnTo>
                    <a:pt x="1686" y="6930"/>
                  </a:lnTo>
                  <a:lnTo>
                    <a:pt x="1734" y="6888"/>
                  </a:lnTo>
                  <a:lnTo>
                    <a:pt x="1776" y="6822"/>
                  </a:lnTo>
                  <a:lnTo>
                    <a:pt x="1806" y="6744"/>
                  </a:lnTo>
                  <a:lnTo>
                    <a:pt x="1818" y="6636"/>
                  </a:lnTo>
                  <a:lnTo>
                    <a:pt x="1812" y="6510"/>
                  </a:lnTo>
                  <a:lnTo>
                    <a:pt x="1788" y="6408"/>
                  </a:lnTo>
                  <a:lnTo>
                    <a:pt x="1758" y="6324"/>
                  </a:lnTo>
                  <a:lnTo>
                    <a:pt x="1722" y="6252"/>
                  </a:lnTo>
                  <a:lnTo>
                    <a:pt x="1686" y="6204"/>
                  </a:lnTo>
                  <a:lnTo>
                    <a:pt x="1620" y="6138"/>
                  </a:lnTo>
                  <a:lnTo>
                    <a:pt x="1620" y="6060"/>
                  </a:lnTo>
                  <a:lnTo>
                    <a:pt x="1674" y="6072"/>
                  </a:lnTo>
                  <a:lnTo>
                    <a:pt x="1674" y="5922"/>
                  </a:lnTo>
                  <a:lnTo>
                    <a:pt x="1716" y="5862"/>
                  </a:lnTo>
                  <a:lnTo>
                    <a:pt x="1752" y="5778"/>
                  </a:lnTo>
                  <a:lnTo>
                    <a:pt x="1794" y="5796"/>
                  </a:lnTo>
                  <a:lnTo>
                    <a:pt x="1794" y="5742"/>
                  </a:lnTo>
                  <a:lnTo>
                    <a:pt x="1950" y="5778"/>
                  </a:lnTo>
                  <a:lnTo>
                    <a:pt x="1950" y="5664"/>
                  </a:lnTo>
                  <a:lnTo>
                    <a:pt x="1962" y="5664"/>
                  </a:lnTo>
                  <a:lnTo>
                    <a:pt x="1992" y="5658"/>
                  </a:lnTo>
                  <a:lnTo>
                    <a:pt x="2034" y="5646"/>
                  </a:lnTo>
                  <a:lnTo>
                    <a:pt x="2082" y="5634"/>
                  </a:lnTo>
                  <a:lnTo>
                    <a:pt x="2130" y="5610"/>
                  </a:lnTo>
                  <a:lnTo>
                    <a:pt x="2178" y="5574"/>
                  </a:lnTo>
                  <a:lnTo>
                    <a:pt x="2232" y="5538"/>
                  </a:lnTo>
                  <a:lnTo>
                    <a:pt x="2292" y="5514"/>
                  </a:lnTo>
                  <a:lnTo>
                    <a:pt x="2346" y="5490"/>
                  </a:lnTo>
                  <a:lnTo>
                    <a:pt x="2406" y="5460"/>
                  </a:lnTo>
                  <a:lnTo>
                    <a:pt x="2460" y="5424"/>
                  </a:lnTo>
                  <a:lnTo>
                    <a:pt x="2508" y="5388"/>
                  </a:lnTo>
                  <a:lnTo>
                    <a:pt x="2532" y="5358"/>
                  </a:lnTo>
                  <a:lnTo>
                    <a:pt x="2550" y="5328"/>
                  </a:lnTo>
                  <a:lnTo>
                    <a:pt x="2580" y="5286"/>
                  </a:lnTo>
                  <a:lnTo>
                    <a:pt x="2622" y="5226"/>
                  </a:lnTo>
                  <a:lnTo>
                    <a:pt x="2670" y="5166"/>
                  </a:lnTo>
                  <a:lnTo>
                    <a:pt x="2724" y="5106"/>
                  </a:lnTo>
                  <a:lnTo>
                    <a:pt x="2772" y="5052"/>
                  </a:lnTo>
                  <a:lnTo>
                    <a:pt x="2820" y="5016"/>
                  </a:lnTo>
                  <a:lnTo>
                    <a:pt x="2868" y="4968"/>
                  </a:lnTo>
                  <a:lnTo>
                    <a:pt x="2898" y="4908"/>
                  </a:lnTo>
                  <a:lnTo>
                    <a:pt x="2922" y="4842"/>
                  </a:lnTo>
                  <a:lnTo>
                    <a:pt x="2952" y="4782"/>
                  </a:lnTo>
                  <a:lnTo>
                    <a:pt x="2982" y="4740"/>
                  </a:lnTo>
                  <a:lnTo>
                    <a:pt x="3012" y="4722"/>
                  </a:lnTo>
                  <a:lnTo>
                    <a:pt x="3048" y="4710"/>
                  </a:lnTo>
                  <a:lnTo>
                    <a:pt x="3048" y="4974"/>
                  </a:lnTo>
                  <a:lnTo>
                    <a:pt x="3156" y="4974"/>
                  </a:lnTo>
                  <a:lnTo>
                    <a:pt x="3156" y="4644"/>
                  </a:lnTo>
                  <a:lnTo>
                    <a:pt x="3192" y="4608"/>
                  </a:lnTo>
                  <a:lnTo>
                    <a:pt x="3228" y="4560"/>
                  </a:lnTo>
                  <a:lnTo>
                    <a:pt x="3270" y="4500"/>
                  </a:lnTo>
                  <a:lnTo>
                    <a:pt x="3336" y="4368"/>
                  </a:lnTo>
                  <a:lnTo>
                    <a:pt x="3384" y="4260"/>
                  </a:lnTo>
                  <a:lnTo>
                    <a:pt x="3378" y="3942"/>
                  </a:lnTo>
                  <a:lnTo>
                    <a:pt x="3354" y="3618"/>
                  </a:lnTo>
                  <a:lnTo>
                    <a:pt x="3318" y="3312"/>
                  </a:lnTo>
                  <a:lnTo>
                    <a:pt x="3468" y="3186"/>
                  </a:lnTo>
                  <a:lnTo>
                    <a:pt x="3612" y="2388"/>
                  </a:lnTo>
                  <a:lnTo>
                    <a:pt x="3630" y="2388"/>
                  </a:lnTo>
                  <a:lnTo>
                    <a:pt x="3684" y="2382"/>
                  </a:lnTo>
                  <a:lnTo>
                    <a:pt x="3762" y="2370"/>
                  </a:lnTo>
                  <a:lnTo>
                    <a:pt x="3852" y="2364"/>
                  </a:lnTo>
                  <a:lnTo>
                    <a:pt x="4056" y="2340"/>
                  </a:lnTo>
                  <a:lnTo>
                    <a:pt x="4146" y="2334"/>
                  </a:lnTo>
                  <a:lnTo>
                    <a:pt x="4224" y="2328"/>
                  </a:lnTo>
                  <a:lnTo>
                    <a:pt x="4320" y="2328"/>
                  </a:lnTo>
                  <a:lnTo>
                    <a:pt x="4380" y="2334"/>
                  </a:lnTo>
                  <a:lnTo>
                    <a:pt x="4464" y="2346"/>
                  </a:lnTo>
                  <a:lnTo>
                    <a:pt x="4554" y="2352"/>
                  </a:lnTo>
                  <a:lnTo>
                    <a:pt x="5058" y="2022"/>
                  </a:lnTo>
                  <a:lnTo>
                    <a:pt x="5586" y="1716"/>
                  </a:lnTo>
                  <a:lnTo>
                    <a:pt x="6132" y="1434"/>
                  </a:lnTo>
                  <a:lnTo>
                    <a:pt x="6690" y="1170"/>
                  </a:lnTo>
                  <a:lnTo>
                    <a:pt x="7272" y="936"/>
                  </a:lnTo>
                  <a:lnTo>
                    <a:pt x="7866" y="720"/>
                  </a:lnTo>
                  <a:lnTo>
                    <a:pt x="8478" y="534"/>
                  </a:lnTo>
                  <a:lnTo>
                    <a:pt x="9102" y="372"/>
                  </a:lnTo>
                  <a:lnTo>
                    <a:pt x="9738" y="240"/>
                  </a:lnTo>
                  <a:lnTo>
                    <a:pt x="10386" y="138"/>
                  </a:lnTo>
                  <a:lnTo>
                    <a:pt x="11046" y="60"/>
                  </a:lnTo>
                  <a:lnTo>
                    <a:pt x="11718" y="18"/>
                  </a:lnTo>
                  <a:lnTo>
                    <a:pt x="12396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597664" y="3982289"/>
              <a:ext cx="1077165" cy="1938604"/>
            </a:xfrm>
            <a:custGeom>
              <a:avLst/>
              <a:gdLst/>
              <a:ahLst/>
              <a:cxnLst>
                <a:cxn ang="0">
                  <a:pos x="4434" y="0"/>
                </a:cxn>
                <a:cxn ang="0">
                  <a:pos x="2538" y="7956"/>
                </a:cxn>
                <a:cxn ang="0">
                  <a:pos x="2532" y="7956"/>
                </a:cxn>
                <a:cxn ang="0">
                  <a:pos x="2484" y="7974"/>
                </a:cxn>
                <a:cxn ang="0">
                  <a:pos x="2412" y="7980"/>
                </a:cxn>
                <a:cxn ang="0">
                  <a:pos x="2316" y="7980"/>
                </a:cxn>
                <a:cxn ang="0">
                  <a:pos x="2208" y="7974"/>
                </a:cxn>
                <a:cxn ang="0">
                  <a:pos x="2094" y="7968"/>
                </a:cxn>
                <a:cxn ang="0">
                  <a:pos x="1974" y="7956"/>
                </a:cxn>
                <a:cxn ang="0">
                  <a:pos x="1860" y="7944"/>
                </a:cxn>
                <a:cxn ang="0">
                  <a:pos x="1764" y="7932"/>
                </a:cxn>
                <a:cxn ang="0">
                  <a:pos x="1686" y="7920"/>
                </a:cxn>
                <a:cxn ang="0">
                  <a:pos x="1632" y="7908"/>
                </a:cxn>
                <a:cxn ang="0">
                  <a:pos x="1614" y="7908"/>
                </a:cxn>
                <a:cxn ang="0">
                  <a:pos x="1422" y="7872"/>
                </a:cxn>
                <a:cxn ang="0">
                  <a:pos x="1236" y="7836"/>
                </a:cxn>
                <a:cxn ang="0">
                  <a:pos x="1206" y="7836"/>
                </a:cxn>
                <a:cxn ang="0">
                  <a:pos x="1182" y="7830"/>
                </a:cxn>
                <a:cxn ang="0">
                  <a:pos x="810" y="7746"/>
                </a:cxn>
                <a:cxn ang="0">
                  <a:pos x="792" y="7746"/>
                </a:cxn>
                <a:cxn ang="0">
                  <a:pos x="774" y="7740"/>
                </a:cxn>
                <a:cxn ang="0">
                  <a:pos x="384" y="7644"/>
                </a:cxn>
                <a:cxn ang="0">
                  <a:pos x="0" y="7536"/>
                </a:cxn>
                <a:cxn ang="0">
                  <a:pos x="12" y="7374"/>
                </a:cxn>
                <a:cxn ang="0">
                  <a:pos x="48" y="7194"/>
                </a:cxn>
                <a:cxn ang="0">
                  <a:pos x="96" y="6996"/>
                </a:cxn>
                <a:cxn ang="0">
                  <a:pos x="162" y="6792"/>
                </a:cxn>
                <a:cxn ang="0">
                  <a:pos x="246" y="6570"/>
                </a:cxn>
                <a:cxn ang="0">
                  <a:pos x="342" y="6336"/>
                </a:cxn>
                <a:cxn ang="0">
                  <a:pos x="456" y="6090"/>
                </a:cxn>
                <a:cxn ang="0">
                  <a:pos x="576" y="5838"/>
                </a:cxn>
                <a:cxn ang="0">
                  <a:pos x="708" y="5574"/>
                </a:cxn>
                <a:cxn ang="0">
                  <a:pos x="852" y="5310"/>
                </a:cxn>
                <a:cxn ang="0">
                  <a:pos x="1008" y="5034"/>
                </a:cxn>
                <a:cxn ang="0">
                  <a:pos x="1170" y="4758"/>
                </a:cxn>
                <a:cxn ang="0">
                  <a:pos x="1506" y="4194"/>
                </a:cxn>
                <a:cxn ang="0">
                  <a:pos x="1866" y="3630"/>
                </a:cxn>
                <a:cxn ang="0">
                  <a:pos x="2052" y="3348"/>
                </a:cxn>
                <a:cxn ang="0">
                  <a:pos x="2232" y="3072"/>
                </a:cxn>
                <a:cxn ang="0">
                  <a:pos x="2418" y="2802"/>
                </a:cxn>
                <a:cxn ang="0">
                  <a:pos x="2598" y="2532"/>
                </a:cxn>
                <a:cxn ang="0">
                  <a:pos x="2958" y="2016"/>
                </a:cxn>
                <a:cxn ang="0">
                  <a:pos x="3126" y="1776"/>
                </a:cxn>
                <a:cxn ang="0">
                  <a:pos x="3294" y="1542"/>
                </a:cxn>
                <a:cxn ang="0">
                  <a:pos x="3456" y="1320"/>
                </a:cxn>
                <a:cxn ang="0">
                  <a:pos x="3606" y="1110"/>
                </a:cxn>
                <a:cxn ang="0">
                  <a:pos x="3750" y="918"/>
                </a:cxn>
                <a:cxn ang="0">
                  <a:pos x="3882" y="738"/>
                </a:cxn>
                <a:cxn ang="0">
                  <a:pos x="4002" y="576"/>
                </a:cxn>
                <a:cxn ang="0">
                  <a:pos x="4110" y="432"/>
                </a:cxn>
                <a:cxn ang="0">
                  <a:pos x="4206" y="306"/>
                </a:cxn>
                <a:cxn ang="0">
                  <a:pos x="4284" y="198"/>
                </a:cxn>
                <a:cxn ang="0">
                  <a:pos x="4350" y="114"/>
                </a:cxn>
                <a:cxn ang="0">
                  <a:pos x="4392" y="48"/>
                </a:cxn>
                <a:cxn ang="0">
                  <a:pos x="4422" y="12"/>
                </a:cxn>
                <a:cxn ang="0">
                  <a:pos x="4434" y="0"/>
                </a:cxn>
              </a:cxnLst>
              <a:rect l="0" t="0" r="r" b="b"/>
              <a:pathLst>
                <a:path w="4434" h="7980">
                  <a:moveTo>
                    <a:pt x="4434" y="0"/>
                  </a:moveTo>
                  <a:lnTo>
                    <a:pt x="2538" y="7956"/>
                  </a:lnTo>
                  <a:lnTo>
                    <a:pt x="2532" y="7956"/>
                  </a:lnTo>
                  <a:lnTo>
                    <a:pt x="2484" y="7974"/>
                  </a:lnTo>
                  <a:lnTo>
                    <a:pt x="2412" y="7980"/>
                  </a:lnTo>
                  <a:lnTo>
                    <a:pt x="2316" y="7980"/>
                  </a:lnTo>
                  <a:lnTo>
                    <a:pt x="2208" y="7974"/>
                  </a:lnTo>
                  <a:lnTo>
                    <a:pt x="2094" y="7968"/>
                  </a:lnTo>
                  <a:lnTo>
                    <a:pt x="1974" y="7956"/>
                  </a:lnTo>
                  <a:lnTo>
                    <a:pt x="1860" y="7944"/>
                  </a:lnTo>
                  <a:lnTo>
                    <a:pt x="1764" y="7932"/>
                  </a:lnTo>
                  <a:lnTo>
                    <a:pt x="1686" y="7920"/>
                  </a:lnTo>
                  <a:lnTo>
                    <a:pt x="1632" y="7908"/>
                  </a:lnTo>
                  <a:lnTo>
                    <a:pt x="1614" y="7908"/>
                  </a:lnTo>
                  <a:lnTo>
                    <a:pt x="1422" y="7872"/>
                  </a:lnTo>
                  <a:lnTo>
                    <a:pt x="1236" y="7836"/>
                  </a:lnTo>
                  <a:lnTo>
                    <a:pt x="1206" y="7836"/>
                  </a:lnTo>
                  <a:lnTo>
                    <a:pt x="1182" y="7830"/>
                  </a:lnTo>
                  <a:lnTo>
                    <a:pt x="810" y="7746"/>
                  </a:lnTo>
                  <a:lnTo>
                    <a:pt x="792" y="7746"/>
                  </a:lnTo>
                  <a:lnTo>
                    <a:pt x="774" y="7740"/>
                  </a:lnTo>
                  <a:lnTo>
                    <a:pt x="384" y="7644"/>
                  </a:lnTo>
                  <a:lnTo>
                    <a:pt x="0" y="7536"/>
                  </a:lnTo>
                  <a:lnTo>
                    <a:pt x="12" y="7374"/>
                  </a:lnTo>
                  <a:lnTo>
                    <a:pt x="48" y="7194"/>
                  </a:lnTo>
                  <a:lnTo>
                    <a:pt x="96" y="6996"/>
                  </a:lnTo>
                  <a:lnTo>
                    <a:pt x="162" y="6792"/>
                  </a:lnTo>
                  <a:lnTo>
                    <a:pt x="246" y="6570"/>
                  </a:lnTo>
                  <a:lnTo>
                    <a:pt x="342" y="6336"/>
                  </a:lnTo>
                  <a:lnTo>
                    <a:pt x="456" y="6090"/>
                  </a:lnTo>
                  <a:lnTo>
                    <a:pt x="576" y="5838"/>
                  </a:lnTo>
                  <a:lnTo>
                    <a:pt x="708" y="5574"/>
                  </a:lnTo>
                  <a:lnTo>
                    <a:pt x="852" y="5310"/>
                  </a:lnTo>
                  <a:lnTo>
                    <a:pt x="1008" y="5034"/>
                  </a:lnTo>
                  <a:lnTo>
                    <a:pt x="1170" y="4758"/>
                  </a:lnTo>
                  <a:lnTo>
                    <a:pt x="1506" y="4194"/>
                  </a:lnTo>
                  <a:lnTo>
                    <a:pt x="1866" y="3630"/>
                  </a:lnTo>
                  <a:lnTo>
                    <a:pt x="2052" y="3348"/>
                  </a:lnTo>
                  <a:lnTo>
                    <a:pt x="2232" y="3072"/>
                  </a:lnTo>
                  <a:lnTo>
                    <a:pt x="2418" y="2802"/>
                  </a:lnTo>
                  <a:lnTo>
                    <a:pt x="2598" y="2532"/>
                  </a:lnTo>
                  <a:lnTo>
                    <a:pt x="2958" y="2016"/>
                  </a:lnTo>
                  <a:lnTo>
                    <a:pt x="3126" y="1776"/>
                  </a:lnTo>
                  <a:lnTo>
                    <a:pt x="3294" y="1542"/>
                  </a:lnTo>
                  <a:lnTo>
                    <a:pt x="3456" y="1320"/>
                  </a:lnTo>
                  <a:lnTo>
                    <a:pt x="3606" y="1110"/>
                  </a:lnTo>
                  <a:lnTo>
                    <a:pt x="3750" y="918"/>
                  </a:lnTo>
                  <a:lnTo>
                    <a:pt x="3882" y="738"/>
                  </a:lnTo>
                  <a:lnTo>
                    <a:pt x="4002" y="576"/>
                  </a:lnTo>
                  <a:lnTo>
                    <a:pt x="4110" y="432"/>
                  </a:lnTo>
                  <a:lnTo>
                    <a:pt x="4206" y="306"/>
                  </a:lnTo>
                  <a:lnTo>
                    <a:pt x="4284" y="198"/>
                  </a:lnTo>
                  <a:lnTo>
                    <a:pt x="4350" y="114"/>
                  </a:lnTo>
                  <a:lnTo>
                    <a:pt x="4392" y="48"/>
                  </a:lnTo>
                  <a:lnTo>
                    <a:pt x="4422" y="12"/>
                  </a:lnTo>
                  <a:lnTo>
                    <a:pt x="4434" y="0"/>
                  </a:lnTo>
                  <a:close/>
                </a:path>
              </a:pathLst>
            </a:custGeom>
            <a:gradFill flip="none" rotWithShape="1">
              <a:gsLst>
                <a:gs pos="42000">
                  <a:schemeClr val="bg1"/>
                </a:gs>
                <a:gs pos="83000">
                  <a:schemeClr val="bg1">
                    <a:lumMod val="85000"/>
                  </a:schemeClr>
                </a:gs>
              </a:gsLst>
              <a:lin ang="1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454908" y="944656"/>
              <a:ext cx="876016" cy="1593154"/>
            </a:xfrm>
            <a:custGeom>
              <a:avLst/>
              <a:gdLst/>
              <a:ahLst/>
              <a:cxnLst>
                <a:cxn ang="0">
                  <a:pos x="3588" y="0"/>
                </a:cxn>
                <a:cxn ang="0">
                  <a:pos x="3600" y="192"/>
                </a:cxn>
                <a:cxn ang="0">
                  <a:pos x="3606" y="402"/>
                </a:cxn>
                <a:cxn ang="0">
                  <a:pos x="3600" y="642"/>
                </a:cxn>
                <a:cxn ang="0">
                  <a:pos x="3588" y="900"/>
                </a:cxn>
                <a:cxn ang="0">
                  <a:pos x="3576" y="1176"/>
                </a:cxn>
                <a:cxn ang="0">
                  <a:pos x="3552" y="1464"/>
                </a:cxn>
                <a:cxn ang="0">
                  <a:pos x="3528" y="1770"/>
                </a:cxn>
                <a:cxn ang="0">
                  <a:pos x="3498" y="2082"/>
                </a:cxn>
                <a:cxn ang="0">
                  <a:pos x="3468" y="2406"/>
                </a:cxn>
                <a:cxn ang="0">
                  <a:pos x="3432" y="2730"/>
                </a:cxn>
                <a:cxn ang="0">
                  <a:pos x="3390" y="3060"/>
                </a:cxn>
                <a:cxn ang="0">
                  <a:pos x="3348" y="3384"/>
                </a:cxn>
                <a:cxn ang="0">
                  <a:pos x="3306" y="3714"/>
                </a:cxn>
                <a:cxn ang="0">
                  <a:pos x="3264" y="4032"/>
                </a:cxn>
                <a:cxn ang="0">
                  <a:pos x="3222" y="4344"/>
                </a:cxn>
                <a:cxn ang="0">
                  <a:pos x="3180" y="4644"/>
                </a:cxn>
                <a:cxn ang="0">
                  <a:pos x="3138" y="4938"/>
                </a:cxn>
                <a:cxn ang="0">
                  <a:pos x="3096" y="5208"/>
                </a:cxn>
                <a:cxn ang="0">
                  <a:pos x="3054" y="5466"/>
                </a:cxn>
                <a:cxn ang="0">
                  <a:pos x="3018" y="5700"/>
                </a:cxn>
                <a:cxn ang="0">
                  <a:pos x="2988" y="5910"/>
                </a:cxn>
                <a:cxn ang="0">
                  <a:pos x="2958" y="6102"/>
                </a:cxn>
                <a:cxn ang="0">
                  <a:pos x="2928" y="6258"/>
                </a:cxn>
                <a:cxn ang="0">
                  <a:pos x="2910" y="6384"/>
                </a:cxn>
                <a:cxn ang="0">
                  <a:pos x="2892" y="6480"/>
                </a:cxn>
                <a:cxn ang="0">
                  <a:pos x="2886" y="6540"/>
                </a:cxn>
                <a:cxn ang="0">
                  <a:pos x="2880" y="6558"/>
                </a:cxn>
                <a:cxn ang="0">
                  <a:pos x="0" y="1434"/>
                </a:cxn>
                <a:cxn ang="0">
                  <a:pos x="48" y="1428"/>
                </a:cxn>
                <a:cxn ang="0">
                  <a:pos x="126" y="1422"/>
                </a:cxn>
                <a:cxn ang="0">
                  <a:pos x="216" y="1410"/>
                </a:cxn>
                <a:cxn ang="0">
                  <a:pos x="318" y="1398"/>
                </a:cxn>
                <a:cxn ang="0">
                  <a:pos x="420" y="1392"/>
                </a:cxn>
                <a:cxn ang="0">
                  <a:pos x="510" y="1386"/>
                </a:cxn>
                <a:cxn ang="0">
                  <a:pos x="588" y="1380"/>
                </a:cxn>
                <a:cxn ang="0">
                  <a:pos x="684" y="1380"/>
                </a:cxn>
                <a:cxn ang="0">
                  <a:pos x="744" y="1386"/>
                </a:cxn>
                <a:cxn ang="0">
                  <a:pos x="828" y="1398"/>
                </a:cxn>
                <a:cxn ang="0">
                  <a:pos x="918" y="1404"/>
                </a:cxn>
                <a:cxn ang="0">
                  <a:pos x="1416" y="1080"/>
                </a:cxn>
                <a:cxn ang="0">
                  <a:pos x="1932" y="774"/>
                </a:cxn>
                <a:cxn ang="0">
                  <a:pos x="2466" y="492"/>
                </a:cxn>
                <a:cxn ang="0">
                  <a:pos x="3018" y="234"/>
                </a:cxn>
                <a:cxn ang="0">
                  <a:pos x="3588" y="0"/>
                </a:cxn>
              </a:cxnLst>
              <a:rect l="0" t="0" r="r" b="b"/>
              <a:pathLst>
                <a:path w="3606" h="6558">
                  <a:moveTo>
                    <a:pt x="3588" y="0"/>
                  </a:moveTo>
                  <a:lnTo>
                    <a:pt x="3600" y="192"/>
                  </a:lnTo>
                  <a:lnTo>
                    <a:pt x="3606" y="402"/>
                  </a:lnTo>
                  <a:lnTo>
                    <a:pt x="3600" y="642"/>
                  </a:lnTo>
                  <a:lnTo>
                    <a:pt x="3588" y="900"/>
                  </a:lnTo>
                  <a:lnTo>
                    <a:pt x="3576" y="1176"/>
                  </a:lnTo>
                  <a:lnTo>
                    <a:pt x="3552" y="1464"/>
                  </a:lnTo>
                  <a:lnTo>
                    <a:pt x="3528" y="1770"/>
                  </a:lnTo>
                  <a:lnTo>
                    <a:pt x="3498" y="2082"/>
                  </a:lnTo>
                  <a:lnTo>
                    <a:pt x="3468" y="2406"/>
                  </a:lnTo>
                  <a:lnTo>
                    <a:pt x="3432" y="2730"/>
                  </a:lnTo>
                  <a:lnTo>
                    <a:pt x="3390" y="3060"/>
                  </a:lnTo>
                  <a:lnTo>
                    <a:pt x="3348" y="3384"/>
                  </a:lnTo>
                  <a:lnTo>
                    <a:pt x="3306" y="3714"/>
                  </a:lnTo>
                  <a:lnTo>
                    <a:pt x="3264" y="4032"/>
                  </a:lnTo>
                  <a:lnTo>
                    <a:pt x="3222" y="4344"/>
                  </a:lnTo>
                  <a:lnTo>
                    <a:pt x="3180" y="4644"/>
                  </a:lnTo>
                  <a:lnTo>
                    <a:pt x="3138" y="4938"/>
                  </a:lnTo>
                  <a:lnTo>
                    <a:pt x="3096" y="5208"/>
                  </a:lnTo>
                  <a:lnTo>
                    <a:pt x="3054" y="5466"/>
                  </a:lnTo>
                  <a:lnTo>
                    <a:pt x="3018" y="5700"/>
                  </a:lnTo>
                  <a:lnTo>
                    <a:pt x="2988" y="5910"/>
                  </a:lnTo>
                  <a:lnTo>
                    <a:pt x="2958" y="6102"/>
                  </a:lnTo>
                  <a:lnTo>
                    <a:pt x="2928" y="6258"/>
                  </a:lnTo>
                  <a:lnTo>
                    <a:pt x="2910" y="6384"/>
                  </a:lnTo>
                  <a:lnTo>
                    <a:pt x="2892" y="6480"/>
                  </a:lnTo>
                  <a:lnTo>
                    <a:pt x="2886" y="6540"/>
                  </a:lnTo>
                  <a:lnTo>
                    <a:pt x="2880" y="6558"/>
                  </a:lnTo>
                  <a:lnTo>
                    <a:pt x="0" y="1434"/>
                  </a:lnTo>
                  <a:lnTo>
                    <a:pt x="48" y="1428"/>
                  </a:lnTo>
                  <a:lnTo>
                    <a:pt x="126" y="1422"/>
                  </a:lnTo>
                  <a:lnTo>
                    <a:pt x="216" y="1410"/>
                  </a:lnTo>
                  <a:lnTo>
                    <a:pt x="318" y="1398"/>
                  </a:lnTo>
                  <a:lnTo>
                    <a:pt x="420" y="1392"/>
                  </a:lnTo>
                  <a:lnTo>
                    <a:pt x="510" y="1386"/>
                  </a:lnTo>
                  <a:lnTo>
                    <a:pt x="588" y="1380"/>
                  </a:lnTo>
                  <a:lnTo>
                    <a:pt x="684" y="1380"/>
                  </a:lnTo>
                  <a:lnTo>
                    <a:pt x="744" y="1386"/>
                  </a:lnTo>
                  <a:lnTo>
                    <a:pt x="828" y="1398"/>
                  </a:lnTo>
                  <a:lnTo>
                    <a:pt x="918" y="1404"/>
                  </a:lnTo>
                  <a:lnTo>
                    <a:pt x="1416" y="1080"/>
                  </a:lnTo>
                  <a:lnTo>
                    <a:pt x="1932" y="774"/>
                  </a:lnTo>
                  <a:lnTo>
                    <a:pt x="2466" y="492"/>
                  </a:lnTo>
                  <a:lnTo>
                    <a:pt x="3018" y="234"/>
                  </a:lnTo>
                  <a:lnTo>
                    <a:pt x="3588" y="0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83000">
                  <a:schemeClr val="bg1">
                    <a:lumMod val="85000"/>
                  </a:schemeClr>
                </a:gs>
              </a:gsLst>
              <a:lin ang="102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314575" y="1257300"/>
            <a:ext cx="4795855" cy="4336179"/>
            <a:chOff x="2314575" y="1257300"/>
            <a:chExt cx="4795855" cy="433617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333625" y="2701935"/>
              <a:ext cx="4616129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342829" y="3183480"/>
              <a:ext cx="4767601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314575" y="3665025"/>
              <a:ext cx="4761209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381250" y="2220390"/>
              <a:ext cx="4285368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476500" y="1738845"/>
              <a:ext cx="377190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333625" y="4628115"/>
              <a:ext cx="4462687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333625" y="5109660"/>
              <a:ext cx="4462687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3275" y="1257300"/>
              <a:ext cx="2047875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1"/>
            <p:cNvGrpSpPr/>
            <p:nvPr/>
          </p:nvGrpSpPr>
          <p:grpSpPr>
            <a:xfrm>
              <a:off x="3181350" y="5591209"/>
              <a:ext cx="3895725" cy="2270"/>
              <a:chOff x="3181350" y="5610259"/>
              <a:chExt cx="3895725" cy="2270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3181350" y="5610259"/>
                <a:ext cx="2352675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5981698" y="5610259"/>
                <a:ext cx="1095377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>
            <a:xfrm>
              <a:off x="2352850" y="4146570"/>
              <a:ext cx="4676600" cy="22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Прямоугольник 121"/>
          <p:cNvSpPr/>
          <p:nvPr/>
        </p:nvSpPr>
        <p:spPr>
          <a:xfrm>
            <a:off x="2519348" y="1762271"/>
            <a:ext cx="41385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  <a:p>
            <a:pPr algn="ctr"/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0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6" name="Group 295"/>
          <p:cNvGrpSpPr/>
          <p:nvPr/>
        </p:nvGrpSpPr>
        <p:grpSpPr>
          <a:xfrm>
            <a:off x="1285852" y="3714752"/>
            <a:ext cx="6840764" cy="2722364"/>
            <a:chOff x="16349663" y="762000"/>
            <a:chExt cx="34585275" cy="13763625"/>
          </a:xfrm>
        </p:grpSpPr>
        <p:sp>
          <p:nvSpPr>
            <p:cNvPr id="3351" name="Freeform 279"/>
            <p:cNvSpPr>
              <a:spLocks/>
            </p:cNvSpPr>
            <p:nvPr/>
          </p:nvSpPr>
          <p:spPr bwMode="auto">
            <a:xfrm>
              <a:off x="44877038" y="9725025"/>
              <a:ext cx="2867025" cy="2600325"/>
            </a:xfrm>
            <a:custGeom>
              <a:avLst/>
              <a:gdLst/>
              <a:ahLst/>
              <a:cxnLst>
                <a:cxn ang="0">
                  <a:pos x="1158" y="0"/>
                </a:cxn>
                <a:cxn ang="0">
                  <a:pos x="1272" y="6"/>
                </a:cxn>
                <a:cxn ang="0">
                  <a:pos x="1386" y="30"/>
                </a:cxn>
                <a:cxn ang="0">
                  <a:pos x="1488" y="66"/>
                </a:cxn>
                <a:cxn ang="0">
                  <a:pos x="1578" y="114"/>
                </a:cxn>
                <a:cxn ang="0">
                  <a:pos x="1656" y="180"/>
                </a:cxn>
                <a:cxn ang="0">
                  <a:pos x="1722" y="264"/>
                </a:cxn>
                <a:cxn ang="0">
                  <a:pos x="1770" y="366"/>
                </a:cxn>
                <a:cxn ang="0">
                  <a:pos x="1794" y="486"/>
                </a:cxn>
                <a:cxn ang="0">
                  <a:pos x="1806" y="624"/>
                </a:cxn>
                <a:cxn ang="0">
                  <a:pos x="1788" y="786"/>
                </a:cxn>
                <a:cxn ang="0">
                  <a:pos x="1746" y="960"/>
                </a:cxn>
                <a:cxn ang="0">
                  <a:pos x="1680" y="1110"/>
                </a:cxn>
                <a:cxn ang="0">
                  <a:pos x="1590" y="1248"/>
                </a:cxn>
                <a:cxn ang="0">
                  <a:pos x="1488" y="1362"/>
                </a:cxn>
                <a:cxn ang="0">
                  <a:pos x="1368" y="1458"/>
                </a:cxn>
                <a:cxn ang="0">
                  <a:pos x="1236" y="1536"/>
                </a:cxn>
                <a:cxn ang="0">
                  <a:pos x="1098" y="1590"/>
                </a:cxn>
                <a:cxn ang="0">
                  <a:pos x="954" y="1626"/>
                </a:cxn>
                <a:cxn ang="0">
                  <a:pos x="810" y="1638"/>
                </a:cxn>
                <a:cxn ang="0">
                  <a:pos x="666" y="1638"/>
                </a:cxn>
                <a:cxn ang="0">
                  <a:pos x="528" y="1608"/>
                </a:cxn>
                <a:cxn ang="0">
                  <a:pos x="402" y="1566"/>
                </a:cxn>
                <a:cxn ang="0">
                  <a:pos x="288" y="1494"/>
                </a:cxn>
                <a:cxn ang="0">
                  <a:pos x="186" y="1404"/>
                </a:cxn>
                <a:cxn ang="0">
                  <a:pos x="102" y="1296"/>
                </a:cxn>
                <a:cxn ang="0">
                  <a:pos x="36" y="1158"/>
                </a:cxn>
                <a:cxn ang="0">
                  <a:pos x="6" y="1026"/>
                </a:cxn>
                <a:cxn ang="0">
                  <a:pos x="0" y="900"/>
                </a:cxn>
                <a:cxn ang="0">
                  <a:pos x="24" y="780"/>
                </a:cxn>
                <a:cxn ang="0">
                  <a:pos x="60" y="666"/>
                </a:cxn>
                <a:cxn ang="0">
                  <a:pos x="114" y="564"/>
                </a:cxn>
                <a:cxn ang="0">
                  <a:pos x="174" y="474"/>
                </a:cxn>
                <a:cxn ang="0">
                  <a:pos x="246" y="390"/>
                </a:cxn>
                <a:cxn ang="0">
                  <a:pos x="306" y="324"/>
                </a:cxn>
                <a:cxn ang="0">
                  <a:pos x="366" y="264"/>
                </a:cxn>
                <a:cxn ang="0">
                  <a:pos x="420" y="228"/>
                </a:cxn>
                <a:cxn ang="0">
                  <a:pos x="450" y="198"/>
                </a:cxn>
                <a:cxn ang="0">
                  <a:pos x="570" y="138"/>
                </a:cxn>
                <a:cxn ang="0">
                  <a:pos x="678" y="90"/>
                </a:cxn>
                <a:cxn ang="0">
                  <a:pos x="798" y="48"/>
                </a:cxn>
                <a:cxn ang="0">
                  <a:pos x="918" y="18"/>
                </a:cxn>
                <a:cxn ang="0">
                  <a:pos x="1038" y="6"/>
                </a:cxn>
                <a:cxn ang="0">
                  <a:pos x="1158" y="0"/>
                </a:cxn>
              </a:cxnLst>
              <a:rect l="0" t="0" r="r" b="b"/>
              <a:pathLst>
                <a:path w="1806" h="1638">
                  <a:moveTo>
                    <a:pt x="1158" y="0"/>
                  </a:moveTo>
                  <a:lnTo>
                    <a:pt x="1272" y="6"/>
                  </a:lnTo>
                  <a:lnTo>
                    <a:pt x="1386" y="30"/>
                  </a:lnTo>
                  <a:lnTo>
                    <a:pt x="1488" y="66"/>
                  </a:lnTo>
                  <a:lnTo>
                    <a:pt x="1578" y="114"/>
                  </a:lnTo>
                  <a:lnTo>
                    <a:pt x="1656" y="180"/>
                  </a:lnTo>
                  <a:lnTo>
                    <a:pt x="1722" y="264"/>
                  </a:lnTo>
                  <a:lnTo>
                    <a:pt x="1770" y="366"/>
                  </a:lnTo>
                  <a:lnTo>
                    <a:pt x="1794" y="486"/>
                  </a:lnTo>
                  <a:lnTo>
                    <a:pt x="1806" y="624"/>
                  </a:lnTo>
                  <a:lnTo>
                    <a:pt x="1788" y="786"/>
                  </a:lnTo>
                  <a:lnTo>
                    <a:pt x="1746" y="960"/>
                  </a:lnTo>
                  <a:lnTo>
                    <a:pt x="1680" y="1110"/>
                  </a:lnTo>
                  <a:lnTo>
                    <a:pt x="1590" y="1248"/>
                  </a:lnTo>
                  <a:lnTo>
                    <a:pt x="1488" y="1362"/>
                  </a:lnTo>
                  <a:lnTo>
                    <a:pt x="1368" y="1458"/>
                  </a:lnTo>
                  <a:lnTo>
                    <a:pt x="1236" y="1536"/>
                  </a:lnTo>
                  <a:lnTo>
                    <a:pt x="1098" y="1590"/>
                  </a:lnTo>
                  <a:lnTo>
                    <a:pt x="954" y="1626"/>
                  </a:lnTo>
                  <a:lnTo>
                    <a:pt x="810" y="1638"/>
                  </a:lnTo>
                  <a:lnTo>
                    <a:pt x="666" y="1638"/>
                  </a:lnTo>
                  <a:lnTo>
                    <a:pt x="528" y="1608"/>
                  </a:lnTo>
                  <a:lnTo>
                    <a:pt x="402" y="1566"/>
                  </a:lnTo>
                  <a:lnTo>
                    <a:pt x="288" y="1494"/>
                  </a:lnTo>
                  <a:lnTo>
                    <a:pt x="186" y="1404"/>
                  </a:lnTo>
                  <a:lnTo>
                    <a:pt x="102" y="1296"/>
                  </a:lnTo>
                  <a:lnTo>
                    <a:pt x="36" y="1158"/>
                  </a:lnTo>
                  <a:lnTo>
                    <a:pt x="6" y="1026"/>
                  </a:lnTo>
                  <a:lnTo>
                    <a:pt x="0" y="900"/>
                  </a:lnTo>
                  <a:lnTo>
                    <a:pt x="24" y="780"/>
                  </a:lnTo>
                  <a:lnTo>
                    <a:pt x="60" y="666"/>
                  </a:lnTo>
                  <a:lnTo>
                    <a:pt x="114" y="564"/>
                  </a:lnTo>
                  <a:lnTo>
                    <a:pt x="174" y="474"/>
                  </a:lnTo>
                  <a:lnTo>
                    <a:pt x="246" y="390"/>
                  </a:lnTo>
                  <a:lnTo>
                    <a:pt x="306" y="324"/>
                  </a:lnTo>
                  <a:lnTo>
                    <a:pt x="366" y="264"/>
                  </a:lnTo>
                  <a:lnTo>
                    <a:pt x="420" y="228"/>
                  </a:lnTo>
                  <a:lnTo>
                    <a:pt x="450" y="198"/>
                  </a:lnTo>
                  <a:lnTo>
                    <a:pt x="570" y="138"/>
                  </a:lnTo>
                  <a:lnTo>
                    <a:pt x="678" y="90"/>
                  </a:lnTo>
                  <a:lnTo>
                    <a:pt x="798" y="48"/>
                  </a:lnTo>
                  <a:lnTo>
                    <a:pt x="918" y="18"/>
                  </a:lnTo>
                  <a:lnTo>
                    <a:pt x="1038" y="6"/>
                  </a:lnTo>
                  <a:lnTo>
                    <a:pt x="1158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2" name="Freeform 280"/>
            <p:cNvSpPr>
              <a:spLocks/>
            </p:cNvSpPr>
            <p:nvPr/>
          </p:nvSpPr>
          <p:spPr bwMode="auto">
            <a:xfrm>
              <a:off x="47905988" y="11972925"/>
              <a:ext cx="1895475" cy="1733550"/>
            </a:xfrm>
            <a:custGeom>
              <a:avLst/>
              <a:gdLst/>
              <a:ahLst/>
              <a:cxnLst>
                <a:cxn ang="0">
                  <a:pos x="774" y="0"/>
                </a:cxn>
                <a:cxn ang="0">
                  <a:pos x="870" y="12"/>
                </a:cxn>
                <a:cxn ang="0">
                  <a:pos x="954" y="36"/>
                </a:cxn>
                <a:cxn ang="0">
                  <a:pos x="1032" y="72"/>
                </a:cxn>
                <a:cxn ang="0">
                  <a:pos x="1098" y="126"/>
                </a:cxn>
                <a:cxn ang="0">
                  <a:pos x="1146" y="198"/>
                </a:cxn>
                <a:cxn ang="0">
                  <a:pos x="1182" y="288"/>
                </a:cxn>
                <a:cxn ang="0">
                  <a:pos x="1194" y="396"/>
                </a:cxn>
                <a:cxn ang="0">
                  <a:pos x="1182" y="522"/>
                </a:cxn>
                <a:cxn ang="0">
                  <a:pos x="1146" y="654"/>
                </a:cxn>
                <a:cxn ang="0">
                  <a:pos x="1092" y="768"/>
                </a:cxn>
                <a:cxn ang="0">
                  <a:pos x="1020" y="864"/>
                </a:cxn>
                <a:cxn ang="0">
                  <a:pos x="936" y="948"/>
                </a:cxn>
                <a:cxn ang="0">
                  <a:pos x="840" y="1008"/>
                </a:cxn>
                <a:cxn ang="0">
                  <a:pos x="732" y="1056"/>
                </a:cxn>
                <a:cxn ang="0">
                  <a:pos x="624" y="1080"/>
                </a:cxn>
                <a:cxn ang="0">
                  <a:pos x="510" y="1092"/>
                </a:cxn>
                <a:cxn ang="0">
                  <a:pos x="408" y="1086"/>
                </a:cxn>
                <a:cxn ang="0">
                  <a:pos x="306" y="1056"/>
                </a:cxn>
                <a:cxn ang="0">
                  <a:pos x="210" y="1014"/>
                </a:cxn>
                <a:cxn ang="0">
                  <a:pos x="132" y="948"/>
                </a:cxn>
                <a:cxn ang="0">
                  <a:pos x="66" y="864"/>
                </a:cxn>
                <a:cxn ang="0">
                  <a:pos x="18" y="756"/>
                </a:cxn>
                <a:cxn ang="0">
                  <a:pos x="0" y="654"/>
                </a:cxn>
                <a:cxn ang="0">
                  <a:pos x="6" y="558"/>
                </a:cxn>
                <a:cxn ang="0">
                  <a:pos x="30" y="468"/>
                </a:cxn>
                <a:cxn ang="0">
                  <a:pos x="72" y="384"/>
                </a:cxn>
                <a:cxn ang="0">
                  <a:pos x="120" y="312"/>
                </a:cxn>
                <a:cxn ang="0">
                  <a:pos x="174" y="252"/>
                </a:cxn>
                <a:cxn ang="0">
                  <a:pos x="222" y="198"/>
                </a:cxn>
                <a:cxn ang="0">
                  <a:pos x="264" y="162"/>
                </a:cxn>
                <a:cxn ang="0">
                  <a:pos x="294" y="138"/>
                </a:cxn>
                <a:cxn ang="0">
                  <a:pos x="306" y="132"/>
                </a:cxn>
                <a:cxn ang="0">
                  <a:pos x="390" y="84"/>
                </a:cxn>
                <a:cxn ang="0">
                  <a:pos x="486" y="48"/>
                </a:cxn>
                <a:cxn ang="0">
                  <a:pos x="582" y="24"/>
                </a:cxn>
                <a:cxn ang="0">
                  <a:pos x="678" y="6"/>
                </a:cxn>
                <a:cxn ang="0">
                  <a:pos x="774" y="0"/>
                </a:cxn>
              </a:cxnLst>
              <a:rect l="0" t="0" r="r" b="b"/>
              <a:pathLst>
                <a:path w="1194" h="1092">
                  <a:moveTo>
                    <a:pt x="774" y="0"/>
                  </a:moveTo>
                  <a:lnTo>
                    <a:pt x="870" y="12"/>
                  </a:lnTo>
                  <a:lnTo>
                    <a:pt x="954" y="36"/>
                  </a:lnTo>
                  <a:lnTo>
                    <a:pt x="1032" y="72"/>
                  </a:lnTo>
                  <a:lnTo>
                    <a:pt x="1098" y="126"/>
                  </a:lnTo>
                  <a:lnTo>
                    <a:pt x="1146" y="198"/>
                  </a:lnTo>
                  <a:lnTo>
                    <a:pt x="1182" y="288"/>
                  </a:lnTo>
                  <a:lnTo>
                    <a:pt x="1194" y="396"/>
                  </a:lnTo>
                  <a:lnTo>
                    <a:pt x="1182" y="522"/>
                  </a:lnTo>
                  <a:lnTo>
                    <a:pt x="1146" y="654"/>
                  </a:lnTo>
                  <a:lnTo>
                    <a:pt x="1092" y="768"/>
                  </a:lnTo>
                  <a:lnTo>
                    <a:pt x="1020" y="864"/>
                  </a:lnTo>
                  <a:lnTo>
                    <a:pt x="936" y="948"/>
                  </a:lnTo>
                  <a:lnTo>
                    <a:pt x="840" y="1008"/>
                  </a:lnTo>
                  <a:lnTo>
                    <a:pt x="732" y="1056"/>
                  </a:lnTo>
                  <a:lnTo>
                    <a:pt x="624" y="1080"/>
                  </a:lnTo>
                  <a:lnTo>
                    <a:pt x="510" y="1092"/>
                  </a:lnTo>
                  <a:lnTo>
                    <a:pt x="408" y="1086"/>
                  </a:lnTo>
                  <a:lnTo>
                    <a:pt x="306" y="1056"/>
                  </a:lnTo>
                  <a:lnTo>
                    <a:pt x="210" y="1014"/>
                  </a:lnTo>
                  <a:lnTo>
                    <a:pt x="132" y="948"/>
                  </a:lnTo>
                  <a:lnTo>
                    <a:pt x="66" y="864"/>
                  </a:lnTo>
                  <a:lnTo>
                    <a:pt x="18" y="756"/>
                  </a:lnTo>
                  <a:lnTo>
                    <a:pt x="0" y="654"/>
                  </a:lnTo>
                  <a:lnTo>
                    <a:pt x="6" y="558"/>
                  </a:lnTo>
                  <a:lnTo>
                    <a:pt x="30" y="468"/>
                  </a:lnTo>
                  <a:lnTo>
                    <a:pt x="72" y="384"/>
                  </a:lnTo>
                  <a:lnTo>
                    <a:pt x="120" y="312"/>
                  </a:lnTo>
                  <a:lnTo>
                    <a:pt x="174" y="252"/>
                  </a:lnTo>
                  <a:lnTo>
                    <a:pt x="222" y="198"/>
                  </a:lnTo>
                  <a:lnTo>
                    <a:pt x="264" y="162"/>
                  </a:lnTo>
                  <a:lnTo>
                    <a:pt x="294" y="138"/>
                  </a:lnTo>
                  <a:lnTo>
                    <a:pt x="306" y="132"/>
                  </a:lnTo>
                  <a:lnTo>
                    <a:pt x="390" y="84"/>
                  </a:lnTo>
                  <a:lnTo>
                    <a:pt x="486" y="48"/>
                  </a:lnTo>
                  <a:lnTo>
                    <a:pt x="582" y="24"/>
                  </a:lnTo>
                  <a:lnTo>
                    <a:pt x="678" y="6"/>
                  </a:lnTo>
                  <a:lnTo>
                    <a:pt x="774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3" name="Freeform 281"/>
            <p:cNvSpPr>
              <a:spLocks/>
            </p:cNvSpPr>
            <p:nvPr/>
          </p:nvSpPr>
          <p:spPr bwMode="auto">
            <a:xfrm>
              <a:off x="49801463" y="13487400"/>
              <a:ext cx="1133475" cy="103822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74" y="0"/>
                </a:cxn>
                <a:cxn ang="0">
                  <a:pos x="546" y="12"/>
                </a:cxn>
                <a:cxn ang="0">
                  <a:pos x="612" y="36"/>
                </a:cxn>
                <a:cxn ang="0">
                  <a:pos x="660" y="78"/>
                </a:cxn>
                <a:cxn ang="0">
                  <a:pos x="696" y="138"/>
                </a:cxn>
                <a:cxn ang="0">
                  <a:pos x="714" y="216"/>
                </a:cxn>
                <a:cxn ang="0">
                  <a:pos x="708" y="312"/>
                </a:cxn>
                <a:cxn ang="0">
                  <a:pos x="678" y="414"/>
                </a:cxn>
                <a:cxn ang="0">
                  <a:pos x="630" y="498"/>
                </a:cxn>
                <a:cxn ang="0">
                  <a:pos x="570" y="564"/>
                </a:cxn>
                <a:cxn ang="0">
                  <a:pos x="492" y="612"/>
                </a:cxn>
                <a:cxn ang="0">
                  <a:pos x="408" y="642"/>
                </a:cxn>
                <a:cxn ang="0">
                  <a:pos x="324" y="654"/>
                </a:cxn>
                <a:cxn ang="0">
                  <a:pos x="240" y="648"/>
                </a:cxn>
                <a:cxn ang="0">
                  <a:pos x="156" y="624"/>
                </a:cxn>
                <a:cxn ang="0">
                  <a:pos x="90" y="576"/>
                </a:cxn>
                <a:cxn ang="0">
                  <a:pos x="36" y="516"/>
                </a:cxn>
                <a:cxn ang="0">
                  <a:pos x="0" y="426"/>
                </a:cxn>
                <a:cxn ang="0">
                  <a:pos x="0" y="348"/>
                </a:cxn>
                <a:cxn ang="0">
                  <a:pos x="18" y="270"/>
                </a:cxn>
                <a:cxn ang="0">
                  <a:pos x="54" y="210"/>
                </a:cxn>
                <a:cxn ang="0">
                  <a:pos x="96" y="156"/>
                </a:cxn>
                <a:cxn ang="0">
                  <a:pos x="168" y="84"/>
                </a:cxn>
                <a:cxn ang="0">
                  <a:pos x="180" y="78"/>
                </a:cxn>
                <a:cxn ang="0">
                  <a:pos x="246" y="42"/>
                </a:cxn>
                <a:cxn ang="0">
                  <a:pos x="324" y="18"/>
                </a:cxn>
                <a:cxn ang="0">
                  <a:pos x="402" y="0"/>
                </a:cxn>
              </a:cxnLst>
              <a:rect l="0" t="0" r="r" b="b"/>
              <a:pathLst>
                <a:path w="714" h="654">
                  <a:moveTo>
                    <a:pt x="402" y="0"/>
                  </a:moveTo>
                  <a:lnTo>
                    <a:pt x="474" y="0"/>
                  </a:lnTo>
                  <a:lnTo>
                    <a:pt x="546" y="12"/>
                  </a:lnTo>
                  <a:lnTo>
                    <a:pt x="612" y="36"/>
                  </a:lnTo>
                  <a:lnTo>
                    <a:pt x="660" y="78"/>
                  </a:lnTo>
                  <a:lnTo>
                    <a:pt x="696" y="138"/>
                  </a:lnTo>
                  <a:lnTo>
                    <a:pt x="714" y="216"/>
                  </a:lnTo>
                  <a:lnTo>
                    <a:pt x="708" y="312"/>
                  </a:lnTo>
                  <a:lnTo>
                    <a:pt x="678" y="414"/>
                  </a:lnTo>
                  <a:lnTo>
                    <a:pt x="630" y="498"/>
                  </a:lnTo>
                  <a:lnTo>
                    <a:pt x="570" y="564"/>
                  </a:lnTo>
                  <a:lnTo>
                    <a:pt x="492" y="612"/>
                  </a:lnTo>
                  <a:lnTo>
                    <a:pt x="408" y="642"/>
                  </a:lnTo>
                  <a:lnTo>
                    <a:pt x="324" y="654"/>
                  </a:lnTo>
                  <a:lnTo>
                    <a:pt x="240" y="648"/>
                  </a:lnTo>
                  <a:lnTo>
                    <a:pt x="156" y="624"/>
                  </a:lnTo>
                  <a:lnTo>
                    <a:pt x="90" y="576"/>
                  </a:lnTo>
                  <a:lnTo>
                    <a:pt x="36" y="516"/>
                  </a:lnTo>
                  <a:lnTo>
                    <a:pt x="0" y="426"/>
                  </a:lnTo>
                  <a:lnTo>
                    <a:pt x="0" y="348"/>
                  </a:lnTo>
                  <a:lnTo>
                    <a:pt x="18" y="270"/>
                  </a:lnTo>
                  <a:lnTo>
                    <a:pt x="54" y="210"/>
                  </a:lnTo>
                  <a:lnTo>
                    <a:pt x="96" y="156"/>
                  </a:lnTo>
                  <a:lnTo>
                    <a:pt x="168" y="84"/>
                  </a:lnTo>
                  <a:lnTo>
                    <a:pt x="180" y="78"/>
                  </a:lnTo>
                  <a:lnTo>
                    <a:pt x="246" y="42"/>
                  </a:lnTo>
                  <a:lnTo>
                    <a:pt x="324" y="18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4" name="Freeform 282"/>
            <p:cNvSpPr>
              <a:spLocks/>
            </p:cNvSpPr>
            <p:nvPr/>
          </p:nvSpPr>
          <p:spPr bwMode="auto">
            <a:xfrm>
              <a:off x="16349663" y="4362450"/>
              <a:ext cx="5772150" cy="5667375"/>
            </a:xfrm>
            <a:custGeom>
              <a:avLst/>
              <a:gdLst/>
              <a:ahLst/>
              <a:cxnLst>
                <a:cxn ang="0">
                  <a:pos x="3450" y="0"/>
                </a:cxn>
                <a:cxn ang="0">
                  <a:pos x="3636" y="6"/>
                </a:cxn>
                <a:cxn ang="0">
                  <a:pos x="2364" y="3570"/>
                </a:cxn>
                <a:cxn ang="0">
                  <a:pos x="2130" y="3564"/>
                </a:cxn>
                <a:cxn ang="0">
                  <a:pos x="1926" y="3546"/>
                </a:cxn>
                <a:cxn ang="0">
                  <a:pos x="1740" y="3504"/>
                </a:cxn>
                <a:cxn ang="0">
                  <a:pos x="1584" y="3456"/>
                </a:cxn>
                <a:cxn ang="0">
                  <a:pos x="1440" y="3396"/>
                </a:cxn>
                <a:cxn ang="0">
                  <a:pos x="1320" y="3324"/>
                </a:cxn>
                <a:cxn ang="0">
                  <a:pos x="1218" y="3246"/>
                </a:cxn>
                <a:cxn ang="0">
                  <a:pos x="1128" y="3156"/>
                </a:cxn>
                <a:cxn ang="0">
                  <a:pos x="1056" y="3066"/>
                </a:cxn>
                <a:cxn ang="0">
                  <a:pos x="996" y="2976"/>
                </a:cxn>
                <a:cxn ang="0">
                  <a:pos x="954" y="2886"/>
                </a:cxn>
                <a:cxn ang="0">
                  <a:pos x="918" y="2796"/>
                </a:cxn>
                <a:cxn ang="0">
                  <a:pos x="702" y="2718"/>
                </a:cxn>
                <a:cxn ang="0">
                  <a:pos x="516" y="2622"/>
                </a:cxn>
                <a:cxn ang="0">
                  <a:pos x="360" y="2520"/>
                </a:cxn>
                <a:cxn ang="0">
                  <a:pos x="228" y="2400"/>
                </a:cxn>
                <a:cxn ang="0">
                  <a:pos x="126" y="2280"/>
                </a:cxn>
                <a:cxn ang="0">
                  <a:pos x="54" y="2148"/>
                </a:cxn>
                <a:cxn ang="0">
                  <a:pos x="12" y="2010"/>
                </a:cxn>
                <a:cxn ang="0">
                  <a:pos x="0" y="1866"/>
                </a:cxn>
                <a:cxn ang="0">
                  <a:pos x="18" y="1722"/>
                </a:cxn>
                <a:cxn ang="0">
                  <a:pos x="72" y="1578"/>
                </a:cxn>
                <a:cxn ang="0">
                  <a:pos x="162" y="1434"/>
                </a:cxn>
                <a:cxn ang="0">
                  <a:pos x="282" y="1290"/>
                </a:cxn>
                <a:cxn ang="0">
                  <a:pos x="444" y="1152"/>
                </a:cxn>
                <a:cxn ang="0">
                  <a:pos x="636" y="1020"/>
                </a:cxn>
                <a:cxn ang="0">
                  <a:pos x="852" y="912"/>
                </a:cxn>
                <a:cxn ang="0">
                  <a:pos x="1068" y="834"/>
                </a:cxn>
                <a:cxn ang="0">
                  <a:pos x="1284" y="786"/>
                </a:cxn>
                <a:cxn ang="0">
                  <a:pos x="1506" y="768"/>
                </a:cxn>
                <a:cxn ang="0">
                  <a:pos x="1722" y="774"/>
                </a:cxn>
                <a:cxn ang="0">
                  <a:pos x="1932" y="798"/>
                </a:cxn>
                <a:cxn ang="0">
                  <a:pos x="2112" y="594"/>
                </a:cxn>
                <a:cxn ang="0">
                  <a:pos x="2298" y="420"/>
                </a:cxn>
                <a:cxn ang="0">
                  <a:pos x="2490" y="288"/>
                </a:cxn>
                <a:cxn ang="0">
                  <a:pos x="2682" y="180"/>
                </a:cxn>
                <a:cxn ang="0">
                  <a:pos x="2880" y="102"/>
                </a:cxn>
                <a:cxn ang="0">
                  <a:pos x="3072" y="48"/>
                </a:cxn>
                <a:cxn ang="0">
                  <a:pos x="3264" y="12"/>
                </a:cxn>
                <a:cxn ang="0">
                  <a:pos x="3450" y="0"/>
                </a:cxn>
              </a:cxnLst>
              <a:rect l="0" t="0" r="r" b="b"/>
              <a:pathLst>
                <a:path w="3636" h="3570">
                  <a:moveTo>
                    <a:pt x="3450" y="0"/>
                  </a:moveTo>
                  <a:lnTo>
                    <a:pt x="3636" y="6"/>
                  </a:lnTo>
                  <a:lnTo>
                    <a:pt x="2364" y="3570"/>
                  </a:lnTo>
                  <a:lnTo>
                    <a:pt x="2130" y="3564"/>
                  </a:lnTo>
                  <a:lnTo>
                    <a:pt x="1926" y="3546"/>
                  </a:lnTo>
                  <a:lnTo>
                    <a:pt x="1740" y="3504"/>
                  </a:lnTo>
                  <a:lnTo>
                    <a:pt x="1584" y="3456"/>
                  </a:lnTo>
                  <a:lnTo>
                    <a:pt x="1440" y="3396"/>
                  </a:lnTo>
                  <a:lnTo>
                    <a:pt x="1320" y="3324"/>
                  </a:lnTo>
                  <a:lnTo>
                    <a:pt x="1218" y="3246"/>
                  </a:lnTo>
                  <a:lnTo>
                    <a:pt x="1128" y="3156"/>
                  </a:lnTo>
                  <a:lnTo>
                    <a:pt x="1056" y="3066"/>
                  </a:lnTo>
                  <a:lnTo>
                    <a:pt x="996" y="2976"/>
                  </a:lnTo>
                  <a:lnTo>
                    <a:pt x="954" y="2886"/>
                  </a:lnTo>
                  <a:lnTo>
                    <a:pt x="918" y="2796"/>
                  </a:lnTo>
                  <a:lnTo>
                    <a:pt x="702" y="2718"/>
                  </a:lnTo>
                  <a:lnTo>
                    <a:pt x="516" y="2622"/>
                  </a:lnTo>
                  <a:lnTo>
                    <a:pt x="360" y="2520"/>
                  </a:lnTo>
                  <a:lnTo>
                    <a:pt x="228" y="2400"/>
                  </a:lnTo>
                  <a:lnTo>
                    <a:pt x="126" y="2280"/>
                  </a:lnTo>
                  <a:lnTo>
                    <a:pt x="54" y="2148"/>
                  </a:lnTo>
                  <a:lnTo>
                    <a:pt x="12" y="2010"/>
                  </a:lnTo>
                  <a:lnTo>
                    <a:pt x="0" y="1866"/>
                  </a:lnTo>
                  <a:lnTo>
                    <a:pt x="18" y="1722"/>
                  </a:lnTo>
                  <a:lnTo>
                    <a:pt x="72" y="1578"/>
                  </a:lnTo>
                  <a:lnTo>
                    <a:pt x="162" y="1434"/>
                  </a:lnTo>
                  <a:lnTo>
                    <a:pt x="282" y="1290"/>
                  </a:lnTo>
                  <a:lnTo>
                    <a:pt x="444" y="1152"/>
                  </a:lnTo>
                  <a:lnTo>
                    <a:pt x="636" y="1020"/>
                  </a:lnTo>
                  <a:lnTo>
                    <a:pt x="852" y="912"/>
                  </a:lnTo>
                  <a:lnTo>
                    <a:pt x="1068" y="834"/>
                  </a:lnTo>
                  <a:lnTo>
                    <a:pt x="1284" y="786"/>
                  </a:lnTo>
                  <a:lnTo>
                    <a:pt x="1506" y="768"/>
                  </a:lnTo>
                  <a:lnTo>
                    <a:pt x="1722" y="774"/>
                  </a:lnTo>
                  <a:lnTo>
                    <a:pt x="1932" y="798"/>
                  </a:lnTo>
                  <a:lnTo>
                    <a:pt x="2112" y="594"/>
                  </a:lnTo>
                  <a:lnTo>
                    <a:pt x="2298" y="420"/>
                  </a:lnTo>
                  <a:lnTo>
                    <a:pt x="2490" y="288"/>
                  </a:lnTo>
                  <a:lnTo>
                    <a:pt x="2682" y="180"/>
                  </a:lnTo>
                  <a:lnTo>
                    <a:pt x="2880" y="102"/>
                  </a:lnTo>
                  <a:lnTo>
                    <a:pt x="3072" y="48"/>
                  </a:lnTo>
                  <a:lnTo>
                    <a:pt x="3264" y="12"/>
                  </a:lnTo>
                  <a:lnTo>
                    <a:pt x="3450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5" name="Freeform 283"/>
            <p:cNvSpPr>
              <a:spLocks/>
            </p:cNvSpPr>
            <p:nvPr/>
          </p:nvSpPr>
          <p:spPr bwMode="auto">
            <a:xfrm>
              <a:off x="19492913" y="762000"/>
              <a:ext cx="28374975" cy="11811000"/>
            </a:xfrm>
            <a:custGeom>
              <a:avLst/>
              <a:gdLst/>
              <a:ahLst/>
              <a:cxnLst>
                <a:cxn ang="0">
                  <a:pos x="7086" y="102"/>
                </a:cxn>
                <a:cxn ang="0">
                  <a:pos x="7818" y="450"/>
                </a:cxn>
                <a:cxn ang="0">
                  <a:pos x="8580" y="468"/>
                </a:cxn>
                <a:cxn ang="0">
                  <a:pos x="9402" y="408"/>
                </a:cxn>
                <a:cxn ang="0">
                  <a:pos x="10026" y="624"/>
                </a:cxn>
                <a:cxn ang="0">
                  <a:pos x="10446" y="960"/>
                </a:cxn>
                <a:cxn ang="0">
                  <a:pos x="11076" y="906"/>
                </a:cxn>
                <a:cxn ang="0">
                  <a:pos x="11928" y="1008"/>
                </a:cxn>
                <a:cxn ang="0">
                  <a:pos x="12504" y="1374"/>
                </a:cxn>
                <a:cxn ang="0">
                  <a:pos x="13164" y="1524"/>
                </a:cxn>
                <a:cxn ang="0">
                  <a:pos x="13938" y="1650"/>
                </a:cxn>
                <a:cxn ang="0">
                  <a:pos x="14532" y="2040"/>
                </a:cxn>
                <a:cxn ang="0">
                  <a:pos x="15174" y="2262"/>
                </a:cxn>
                <a:cxn ang="0">
                  <a:pos x="16074" y="2352"/>
                </a:cxn>
                <a:cxn ang="0">
                  <a:pos x="16932" y="2640"/>
                </a:cxn>
                <a:cxn ang="0">
                  <a:pos x="17586" y="3126"/>
                </a:cxn>
                <a:cxn ang="0">
                  <a:pos x="17874" y="3792"/>
                </a:cxn>
                <a:cxn ang="0">
                  <a:pos x="17718" y="4476"/>
                </a:cxn>
                <a:cxn ang="0">
                  <a:pos x="17256" y="4938"/>
                </a:cxn>
                <a:cxn ang="0">
                  <a:pos x="16632" y="5220"/>
                </a:cxn>
                <a:cxn ang="0">
                  <a:pos x="15978" y="5364"/>
                </a:cxn>
                <a:cxn ang="0">
                  <a:pos x="15714" y="5634"/>
                </a:cxn>
                <a:cxn ang="0">
                  <a:pos x="15462" y="6132"/>
                </a:cxn>
                <a:cxn ang="0">
                  <a:pos x="14706" y="6666"/>
                </a:cxn>
                <a:cxn ang="0">
                  <a:pos x="13338" y="7098"/>
                </a:cxn>
                <a:cxn ang="0">
                  <a:pos x="12102" y="7086"/>
                </a:cxn>
                <a:cxn ang="0">
                  <a:pos x="11070" y="6804"/>
                </a:cxn>
                <a:cxn ang="0">
                  <a:pos x="10314" y="6444"/>
                </a:cxn>
                <a:cxn ang="0">
                  <a:pos x="9540" y="6786"/>
                </a:cxn>
                <a:cxn ang="0">
                  <a:pos x="8790" y="6720"/>
                </a:cxn>
                <a:cxn ang="0">
                  <a:pos x="7998" y="6780"/>
                </a:cxn>
                <a:cxn ang="0">
                  <a:pos x="6738" y="7356"/>
                </a:cxn>
                <a:cxn ang="0">
                  <a:pos x="5568" y="7416"/>
                </a:cxn>
                <a:cxn ang="0">
                  <a:pos x="4566" y="7140"/>
                </a:cxn>
                <a:cxn ang="0">
                  <a:pos x="3786" y="6684"/>
                </a:cxn>
                <a:cxn ang="0">
                  <a:pos x="3294" y="6222"/>
                </a:cxn>
                <a:cxn ang="0">
                  <a:pos x="2718" y="6702"/>
                </a:cxn>
                <a:cxn ang="0">
                  <a:pos x="1740" y="6960"/>
                </a:cxn>
                <a:cxn ang="0">
                  <a:pos x="696" y="6882"/>
                </a:cxn>
                <a:cxn ang="0">
                  <a:pos x="192" y="6594"/>
                </a:cxn>
                <a:cxn ang="0">
                  <a:pos x="6" y="6234"/>
                </a:cxn>
                <a:cxn ang="0">
                  <a:pos x="1446" y="2046"/>
                </a:cxn>
                <a:cxn ang="0">
                  <a:pos x="1986" y="1602"/>
                </a:cxn>
                <a:cxn ang="0">
                  <a:pos x="2904" y="1386"/>
                </a:cxn>
                <a:cxn ang="0">
                  <a:pos x="3552" y="960"/>
                </a:cxn>
                <a:cxn ang="0">
                  <a:pos x="4314" y="630"/>
                </a:cxn>
                <a:cxn ang="0">
                  <a:pos x="5100" y="414"/>
                </a:cxn>
                <a:cxn ang="0">
                  <a:pos x="5886" y="66"/>
                </a:cxn>
              </a:cxnLst>
              <a:rect l="0" t="0" r="r" b="b"/>
              <a:pathLst>
                <a:path w="17874" h="7440">
                  <a:moveTo>
                    <a:pt x="6402" y="0"/>
                  </a:moveTo>
                  <a:lnTo>
                    <a:pt x="6642" y="12"/>
                  </a:lnTo>
                  <a:lnTo>
                    <a:pt x="6870" y="48"/>
                  </a:lnTo>
                  <a:lnTo>
                    <a:pt x="7086" y="102"/>
                  </a:lnTo>
                  <a:lnTo>
                    <a:pt x="7290" y="174"/>
                  </a:lnTo>
                  <a:lnTo>
                    <a:pt x="7482" y="258"/>
                  </a:lnTo>
                  <a:lnTo>
                    <a:pt x="7656" y="354"/>
                  </a:lnTo>
                  <a:lnTo>
                    <a:pt x="7818" y="450"/>
                  </a:lnTo>
                  <a:lnTo>
                    <a:pt x="7962" y="552"/>
                  </a:lnTo>
                  <a:lnTo>
                    <a:pt x="8088" y="654"/>
                  </a:lnTo>
                  <a:lnTo>
                    <a:pt x="8340" y="546"/>
                  </a:lnTo>
                  <a:lnTo>
                    <a:pt x="8580" y="468"/>
                  </a:lnTo>
                  <a:lnTo>
                    <a:pt x="8808" y="420"/>
                  </a:lnTo>
                  <a:lnTo>
                    <a:pt x="9018" y="390"/>
                  </a:lnTo>
                  <a:lnTo>
                    <a:pt x="9216" y="390"/>
                  </a:lnTo>
                  <a:lnTo>
                    <a:pt x="9402" y="408"/>
                  </a:lnTo>
                  <a:lnTo>
                    <a:pt x="9576" y="444"/>
                  </a:lnTo>
                  <a:lnTo>
                    <a:pt x="9738" y="492"/>
                  </a:lnTo>
                  <a:lnTo>
                    <a:pt x="9888" y="552"/>
                  </a:lnTo>
                  <a:lnTo>
                    <a:pt x="10026" y="624"/>
                  </a:lnTo>
                  <a:lnTo>
                    <a:pt x="10146" y="702"/>
                  </a:lnTo>
                  <a:lnTo>
                    <a:pt x="10260" y="786"/>
                  </a:lnTo>
                  <a:lnTo>
                    <a:pt x="10362" y="876"/>
                  </a:lnTo>
                  <a:lnTo>
                    <a:pt x="10446" y="960"/>
                  </a:lnTo>
                  <a:lnTo>
                    <a:pt x="10524" y="1044"/>
                  </a:lnTo>
                  <a:lnTo>
                    <a:pt x="10698" y="984"/>
                  </a:lnTo>
                  <a:lnTo>
                    <a:pt x="10878" y="936"/>
                  </a:lnTo>
                  <a:lnTo>
                    <a:pt x="11076" y="906"/>
                  </a:lnTo>
                  <a:lnTo>
                    <a:pt x="11286" y="894"/>
                  </a:lnTo>
                  <a:lnTo>
                    <a:pt x="11508" y="906"/>
                  </a:lnTo>
                  <a:lnTo>
                    <a:pt x="11736" y="948"/>
                  </a:lnTo>
                  <a:lnTo>
                    <a:pt x="11928" y="1008"/>
                  </a:lnTo>
                  <a:lnTo>
                    <a:pt x="12096" y="1080"/>
                  </a:lnTo>
                  <a:lnTo>
                    <a:pt x="12252" y="1164"/>
                  </a:lnTo>
                  <a:lnTo>
                    <a:pt x="12384" y="1266"/>
                  </a:lnTo>
                  <a:lnTo>
                    <a:pt x="12504" y="1374"/>
                  </a:lnTo>
                  <a:lnTo>
                    <a:pt x="12606" y="1482"/>
                  </a:lnTo>
                  <a:lnTo>
                    <a:pt x="12696" y="1602"/>
                  </a:lnTo>
                  <a:lnTo>
                    <a:pt x="12936" y="1548"/>
                  </a:lnTo>
                  <a:lnTo>
                    <a:pt x="13164" y="1524"/>
                  </a:lnTo>
                  <a:lnTo>
                    <a:pt x="13374" y="1524"/>
                  </a:lnTo>
                  <a:lnTo>
                    <a:pt x="13578" y="1548"/>
                  </a:lnTo>
                  <a:lnTo>
                    <a:pt x="13764" y="1590"/>
                  </a:lnTo>
                  <a:lnTo>
                    <a:pt x="13938" y="1650"/>
                  </a:lnTo>
                  <a:lnTo>
                    <a:pt x="14106" y="1728"/>
                  </a:lnTo>
                  <a:lnTo>
                    <a:pt x="14256" y="1824"/>
                  </a:lnTo>
                  <a:lnTo>
                    <a:pt x="14400" y="1926"/>
                  </a:lnTo>
                  <a:lnTo>
                    <a:pt x="14532" y="2040"/>
                  </a:lnTo>
                  <a:lnTo>
                    <a:pt x="14652" y="2166"/>
                  </a:lnTo>
                  <a:lnTo>
                    <a:pt x="14760" y="2292"/>
                  </a:lnTo>
                  <a:lnTo>
                    <a:pt x="14964" y="2268"/>
                  </a:lnTo>
                  <a:lnTo>
                    <a:pt x="15174" y="2262"/>
                  </a:lnTo>
                  <a:lnTo>
                    <a:pt x="15396" y="2262"/>
                  </a:lnTo>
                  <a:lnTo>
                    <a:pt x="15618" y="2280"/>
                  </a:lnTo>
                  <a:lnTo>
                    <a:pt x="15846" y="2310"/>
                  </a:lnTo>
                  <a:lnTo>
                    <a:pt x="16074" y="2352"/>
                  </a:lnTo>
                  <a:lnTo>
                    <a:pt x="16296" y="2406"/>
                  </a:lnTo>
                  <a:lnTo>
                    <a:pt x="16518" y="2472"/>
                  </a:lnTo>
                  <a:lnTo>
                    <a:pt x="16734" y="2550"/>
                  </a:lnTo>
                  <a:lnTo>
                    <a:pt x="16932" y="2640"/>
                  </a:lnTo>
                  <a:lnTo>
                    <a:pt x="17124" y="2748"/>
                  </a:lnTo>
                  <a:lnTo>
                    <a:pt x="17298" y="2862"/>
                  </a:lnTo>
                  <a:lnTo>
                    <a:pt x="17454" y="2988"/>
                  </a:lnTo>
                  <a:lnTo>
                    <a:pt x="17586" y="3126"/>
                  </a:lnTo>
                  <a:lnTo>
                    <a:pt x="17700" y="3276"/>
                  </a:lnTo>
                  <a:lnTo>
                    <a:pt x="17784" y="3438"/>
                  </a:lnTo>
                  <a:lnTo>
                    <a:pt x="17844" y="3606"/>
                  </a:lnTo>
                  <a:lnTo>
                    <a:pt x="17874" y="3792"/>
                  </a:lnTo>
                  <a:lnTo>
                    <a:pt x="17874" y="3984"/>
                  </a:lnTo>
                  <a:lnTo>
                    <a:pt x="17844" y="4164"/>
                  </a:lnTo>
                  <a:lnTo>
                    <a:pt x="17796" y="4326"/>
                  </a:lnTo>
                  <a:lnTo>
                    <a:pt x="17718" y="4476"/>
                  </a:lnTo>
                  <a:lnTo>
                    <a:pt x="17628" y="4614"/>
                  </a:lnTo>
                  <a:lnTo>
                    <a:pt x="17520" y="4734"/>
                  </a:lnTo>
                  <a:lnTo>
                    <a:pt x="17394" y="4842"/>
                  </a:lnTo>
                  <a:lnTo>
                    <a:pt x="17256" y="4938"/>
                  </a:lnTo>
                  <a:lnTo>
                    <a:pt x="17112" y="5022"/>
                  </a:lnTo>
                  <a:lnTo>
                    <a:pt x="16956" y="5100"/>
                  </a:lnTo>
                  <a:lnTo>
                    <a:pt x="16794" y="5166"/>
                  </a:lnTo>
                  <a:lnTo>
                    <a:pt x="16632" y="5220"/>
                  </a:lnTo>
                  <a:lnTo>
                    <a:pt x="16464" y="5268"/>
                  </a:lnTo>
                  <a:lnTo>
                    <a:pt x="16296" y="5304"/>
                  </a:lnTo>
                  <a:lnTo>
                    <a:pt x="16134" y="5340"/>
                  </a:lnTo>
                  <a:lnTo>
                    <a:pt x="15978" y="5364"/>
                  </a:lnTo>
                  <a:lnTo>
                    <a:pt x="15828" y="5382"/>
                  </a:lnTo>
                  <a:lnTo>
                    <a:pt x="15690" y="5400"/>
                  </a:lnTo>
                  <a:lnTo>
                    <a:pt x="15714" y="5514"/>
                  </a:lnTo>
                  <a:lnTo>
                    <a:pt x="15714" y="5634"/>
                  </a:lnTo>
                  <a:lnTo>
                    <a:pt x="15690" y="5754"/>
                  </a:lnTo>
                  <a:lnTo>
                    <a:pt x="15642" y="5880"/>
                  </a:lnTo>
                  <a:lnTo>
                    <a:pt x="15570" y="6006"/>
                  </a:lnTo>
                  <a:lnTo>
                    <a:pt x="15462" y="6132"/>
                  </a:lnTo>
                  <a:lnTo>
                    <a:pt x="15330" y="6264"/>
                  </a:lnTo>
                  <a:lnTo>
                    <a:pt x="15156" y="6396"/>
                  </a:lnTo>
                  <a:lnTo>
                    <a:pt x="14952" y="6534"/>
                  </a:lnTo>
                  <a:lnTo>
                    <a:pt x="14706" y="6666"/>
                  </a:lnTo>
                  <a:lnTo>
                    <a:pt x="14358" y="6828"/>
                  </a:lnTo>
                  <a:lnTo>
                    <a:pt x="14010" y="6948"/>
                  </a:lnTo>
                  <a:lnTo>
                    <a:pt x="13668" y="7044"/>
                  </a:lnTo>
                  <a:lnTo>
                    <a:pt x="13338" y="7098"/>
                  </a:lnTo>
                  <a:lnTo>
                    <a:pt x="13014" y="7134"/>
                  </a:lnTo>
                  <a:lnTo>
                    <a:pt x="12696" y="7140"/>
                  </a:lnTo>
                  <a:lnTo>
                    <a:pt x="12396" y="7122"/>
                  </a:lnTo>
                  <a:lnTo>
                    <a:pt x="12102" y="7086"/>
                  </a:lnTo>
                  <a:lnTo>
                    <a:pt x="11820" y="7032"/>
                  </a:lnTo>
                  <a:lnTo>
                    <a:pt x="11556" y="6966"/>
                  </a:lnTo>
                  <a:lnTo>
                    <a:pt x="11304" y="6888"/>
                  </a:lnTo>
                  <a:lnTo>
                    <a:pt x="11070" y="6804"/>
                  </a:lnTo>
                  <a:lnTo>
                    <a:pt x="10848" y="6714"/>
                  </a:lnTo>
                  <a:lnTo>
                    <a:pt x="10650" y="6624"/>
                  </a:lnTo>
                  <a:lnTo>
                    <a:pt x="10470" y="6534"/>
                  </a:lnTo>
                  <a:lnTo>
                    <a:pt x="10314" y="6444"/>
                  </a:lnTo>
                  <a:lnTo>
                    <a:pt x="10122" y="6582"/>
                  </a:lnTo>
                  <a:lnTo>
                    <a:pt x="9930" y="6684"/>
                  </a:lnTo>
                  <a:lnTo>
                    <a:pt x="9732" y="6750"/>
                  </a:lnTo>
                  <a:lnTo>
                    <a:pt x="9540" y="6786"/>
                  </a:lnTo>
                  <a:lnTo>
                    <a:pt x="9342" y="6798"/>
                  </a:lnTo>
                  <a:lnTo>
                    <a:pt x="9150" y="6792"/>
                  </a:lnTo>
                  <a:lnTo>
                    <a:pt x="8964" y="6762"/>
                  </a:lnTo>
                  <a:lnTo>
                    <a:pt x="8790" y="6720"/>
                  </a:lnTo>
                  <a:lnTo>
                    <a:pt x="8622" y="6660"/>
                  </a:lnTo>
                  <a:lnTo>
                    <a:pt x="8466" y="6600"/>
                  </a:lnTo>
                  <a:lnTo>
                    <a:pt x="8322" y="6534"/>
                  </a:lnTo>
                  <a:lnTo>
                    <a:pt x="7998" y="6780"/>
                  </a:lnTo>
                  <a:lnTo>
                    <a:pt x="7680" y="6978"/>
                  </a:lnTo>
                  <a:lnTo>
                    <a:pt x="7362" y="7140"/>
                  </a:lnTo>
                  <a:lnTo>
                    <a:pt x="7044" y="7266"/>
                  </a:lnTo>
                  <a:lnTo>
                    <a:pt x="6738" y="7356"/>
                  </a:lnTo>
                  <a:lnTo>
                    <a:pt x="6432" y="7410"/>
                  </a:lnTo>
                  <a:lnTo>
                    <a:pt x="6138" y="7440"/>
                  </a:lnTo>
                  <a:lnTo>
                    <a:pt x="5850" y="7440"/>
                  </a:lnTo>
                  <a:lnTo>
                    <a:pt x="5568" y="7416"/>
                  </a:lnTo>
                  <a:lnTo>
                    <a:pt x="5304" y="7374"/>
                  </a:lnTo>
                  <a:lnTo>
                    <a:pt x="5046" y="7308"/>
                  </a:lnTo>
                  <a:lnTo>
                    <a:pt x="4800" y="7230"/>
                  </a:lnTo>
                  <a:lnTo>
                    <a:pt x="4566" y="7140"/>
                  </a:lnTo>
                  <a:lnTo>
                    <a:pt x="4344" y="7032"/>
                  </a:lnTo>
                  <a:lnTo>
                    <a:pt x="4140" y="6924"/>
                  </a:lnTo>
                  <a:lnTo>
                    <a:pt x="3954" y="6804"/>
                  </a:lnTo>
                  <a:lnTo>
                    <a:pt x="3786" y="6684"/>
                  </a:lnTo>
                  <a:lnTo>
                    <a:pt x="3630" y="6564"/>
                  </a:lnTo>
                  <a:lnTo>
                    <a:pt x="3498" y="6444"/>
                  </a:lnTo>
                  <a:lnTo>
                    <a:pt x="3384" y="6330"/>
                  </a:lnTo>
                  <a:lnTo>
                    <a:pt x="3294" y="6222"/>
                  </a:lnTo>
                  <a:lnTo>
                    <a:pt x="3186" y="6360"/>
                  </a:lnTo>
                  <a:lnTo>
                    <a:pt x="3054" y="6486"/>
                  </a:lnTo>
                  <a:lnTo>
                    <a:pt x="2898" y="6600"/>
                  </a:lnTo>
                  <a:lnTo>
                    <a:pt x="2718" y="6702"/>
                  </a:lnTo>
                  <a:lnTo>
                    <a:pt x="2508" y="6792"/>
                  </a:lnTo>
                  <a:lnTo>
                    <a:pt x="2274" y="6864"/>
                  </a:lnTo>
                  <a:lnTo>
                    <a:pt x="2022" y="6918"/>
                  </a:lnTo>
                  <a:lnTo>
                    <a:pt x="1740" y="6960"/>
                  </a:lnTo>
                  <a:lnTo>
                    <a:pt x="1434" y="6978"/>
                  </a:lnTo>
                  <a:lnTo>
                    <a:pt x="1110" y="6972"/>
                  </a:lnTo>
                  <a:lnTo>
                    <a:pt x="888" y="6930"/>
                  </a:lnTo>
                  <a:lnTo>
                    <a:pt x="696" y="6882"/>
                  </a:lnTo>
                  <a:lnTo>
                    <a:pt x="534" y="6822"/>
                  </a:lnTo>
                  <a:lnTo>
                    <a:pt x="396" y="6750"/>
                  </a:lnTo>
                  <a:lnTo>
                    <a:pt x="282" y="6678"/>
                  </a:lnTo>
                  <a:lnTo>
                    <a:pt x="192" y="6594"/>
                  </a:lnTo>
                  <a:lnTo>
                    <a:pt x="120" y="6504"/>
                  </a:lnTo>
                  <a:lnTo>
                    <a:pt x="66" y="6414"/>
                  </a:lnTo>
                  <a:lnTo>
                    <a:pt x="30" y="6324"/>
                  </a:lnTo>
                  <a:lnTo>
                    <a:pt x="6" y="6234"/>
                  </a:lnTo>
                  <a:lnTo>
                    <a:pt x="0" y="6138"/>
                  </a:lnTo>
                  <a:lnTo>
                    <a:pt x="0" y="6048"/>
                  </a:lnTo>
                  <a:lnTo>
                    <a:pt x="1386" y="2172"/>
                  </a:lnTo>
                  <a:lnTo>
                    <a:pt x="1446" y="2046"/>
                  </a:lnTo>
                  <a:lnTo>
                    <a:pt x="1536" y="1920"/>
                  </a:lnTo>
                  <a:lnTo>
                    <a:pt x="1656" y="1806"/>
                  </a:lnTo>
                  <a:lnTo>
                    <a:pt x="1806" y="1698"/>
                  </a:lnTo>
                  <a:lnTo>
                    <a:pt x="1986" y="1602"/>
                  </a:lnTo>
                  <a:lnTo>
                    <a:pt x="2220" y="1506"/>
                  </a:lnTo>
                  <a:lnTo>
                    <a:pt x="2454" y="1440"/>
                  </a:lnTo>
                  <a:lnTo>
                    <a:pt x="2682" y="1398"/>
                  </a:lnTo>
                  <a:lnTo>
                    <a:pt x="2904" y="1386"/>
                  </a:lnTo>
                  <a:lnTo>
                    <a:pt x="3120" y="1386"/>
                  </a:lnTo>
                  <a:lnTo>
                    <a:pt x="3246" y="1224"/>
                  </a:lnTo>
                  <a:lnTo>
                    <a:pt x="3390" y="1086"/>
                  </a:lnTo>
                  <a:lnTo>
                    <a:pt x="3552" y="960"/>
                  </a:lnTo>
                  <a:lnTo>
                    <a:pt x="3726" y="858"/>
                  </a:lnTo>
                  <a:lnTo>
                    <a:pt x="3912" y="768"/>
                  </a:lnTo>
                  <a:lnTo>
                    <a:pt x="4110" y="690"/>
                  </a:lnTo>
                  <a:lnTo>
                    <a:pt x="4314" y="630"/>
                  </a:lnTo>
                  <a:lnTo>
                    <a:pt x="4530" y="588"/>
                  </a:lnTo>
                  <a:lnTo>
                    <a:pt x="4746" y="552"/>
                  </a:lnTo>
                  <a:lnTo>
                    <a:pt x="4968" y="528"/>
                  </a:lnTo>
                  <a:lnTo>
                    <a:pt x="5100" y="414"/>
                  </a:lnTo>
                  <a:lnTo>
                    <a:pt x="5250" y="312"/>
                  </a:lnTo>
                  <a:lnTo>
                    <a:pt x="5424" y="222"/>
                  </a:lnTo>
                  <a:lnTo>
                    <a:pt x="5610" y="144"/>
                  </a:lnTo>
                  <a:lnTo>
                    <a:pt x="5886" y="66"/>
                  </a:lnTo>
                  <a:lnTo>
                    <a:pt x="6150" y="18"/>
                  </a:lnTo>
                  <a:lnTo>
                    <a:pt x="6402" y="0"/>
                  </a:lnTo>
                  <a:close/>
                </a:path>
              </a:pathLst>
            </a:custGeom>
            <a:gradFill flip="none" rotWithShape="1">
              <a:gsLst>
                <a:gs pos="84000">
                  <a:schemeClr val="bg1"/>
                </a:gs>
                <a:gs pos="92000">
                  <a:schemeClr val="bg1">
                    <a:lumMod val="85000"/>
                  </a:schemeClr>
                </a:gs>
              </a:gsLst>
              <a:lin ang="12000000" scaled="0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6" name="Freeform 284"/>
            <p:cNvSpPr>
              <a:spLocks/>
            </p:cNvSpPr>
            <p:nvPr/>
          </p:nvSpPr>
          <p:spPr bwMode="auto">
            <a:xfrm>
              <a:off x="37933313" y="2228850"/>
              <a:ext cx="1704975" cy="4486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" y="24"/>
                </a:cxn>
                <a:cxn ang="0">
                  <a:pos x="312" y="84"/>
                </a:cxn>
                <a:cxn ang="0">
                  <a:pos x="480" y="156"/>
                </a:cxn>
                <a:cxn ang="0">
                  <a:pos x="630" y="240"/>
                </a:cxn>
                <a:cxn ang="0">
                  <a:pos x="768" y="342"/>
                </a:cxn>
                <a:cxn ang="0">
                  <a:pos x="882" y="444"/>
                </a:cxn>
                <a:cxn ang="0">
                  <a:pos x="984" y="558"/>
                </a:cxn>
                <a:cxn ang="0">
                  <a:pos x="1074" y="672"/>
                </a:cxn>
                <a:cxn ang="0">
                  <a:pos x="378" y="2826"/>
                </a:cxn>
                <a:cxn ang="0">
                  <a:pos x="0" y="0"/>
                </a:cxn>
              </a:cxnLst>
              <a:rect l="0" t="0" r="r" b="b"/>
              <a:pathLst>
                <a:path w="1074" h="2826">
                  <a:moveTo>
                    <a:pt x="0" y="0"/>
                  </a:moveTo>
                  <a:lnTo>
                    <a:pt x="120" y="24"/>
                  </a:lnTo>
                  <a:lnTo>
                    <a:pt x="312" y="84"/>
                  </a:lnTo>
                  <a:lnTo>
                    <a:pt x="480" y="156"/>
                  </a:lnTo>
                  <a:lnTo>
                    <a:pt x="630" y="240"/>
                  </a:lnTo>
                  <a:lnTo>
                    <a:pt x="768" y="342"/>
                  </a:lnTo>
                  <a:lnTo>
                    <a:pt x="882" y="444"/>
                  </a:lnTo>
                  <a:lnTo>
                    <a:pt x="984" y="558"/>
                  </a:lnTo>
                  <a:lnTo>
                    <a:pt x="1074" y="672"/>
                  </a:lnTo>
                  <a:lnTo>
                    <a:pt x="378" y="282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7" name="Freeform 285"/>
            <p:cNvSpPr>
              <a:spLocks/>
            </p:cNvSpPr>
            <p:nvPr/>
          </p:nvSpPr>
          <p:spPr bwMode="auto">
            <a:xfrm>
              <a:off x="41562338" y="3362325"/>
              <a:ext cx="6305550" cy="5562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96"/>
                </a:cxn>
                <a:cxn ang="0">
                  <a:pos x="396" y="210"/>
                </a:cxn>
                <a:cxn ang="0">
                  <a:pos x="564" y="348"/>
                </a:cxn>
                <a:cxn ang="0">
                  <a:pos x="720" y="498"/>
                </a:cxn>
                <a:cxn ang="0">
                  <a:pos x="858" y="654"/>
                </a:cxn>
                <a:cxn ang="0">
                  <a:pos x="1062" y="630"/>
                </a:cxn>
                <a:cxn ang="0">
                  <a:pos x="1272" y="624"/>
                </a:cxn>
                <a:cxn ang="0">
                  <a:pos x="1494" y="624"/>
                </a:cxn>
                <a:cxn ang="0">
                  <a:pos x="1716" y="642"/>
                </a:cxn>
                <a:cxn ang="0">
                  <a:pos x="1944" y="672"/>
                </a:cxn>
                <a:cxn ang="0">
                  <a:pos x="2172" y="714"/>
                </a:cxn>
                <a:cxn ang="0">
                  <a:pos x="2394" y="768"/>
                </a:cxn>
                <a:cxn ang="0">
                  <a:pos x="2616" y="834"/>
                </a:cxn>
                <a:cxn ang="0">
                  <a:pos x="2832" y="912"/>
                </a:cxn>
                <a:cxn ang="0">
                  <a:pos x="3030" y="1002"/>
                </a:cxn>
                <a:cxn ang="0">
                  <a:pos x="3222" y="1110"/>
                </a:cxn>
                <a:cxn ang="0">
                  <a:pos x="3396" y="1224"/>
                </a:cxn>
                <a:cxn ang="0">
                  <a:pos x="3552" y="1350"/>
                </a:cxn>
                <a:cxn ang="0">
                  <a:pos x="3684" y="1488"/>
                </a:cxn>
                <a:cxn ang="0">
                  <a:pos x="3798" y="1638"/>
                </a:cxn>
                <a:cxn ang="0">
                  <a:pos x="3882" y="1800"/>
                </a:cxn>
                <a:cxn ang="0">
                  <a:pos x="3942" y="1968"/>
                </a:cxn>
                <a:cxn ang="0">
                  <a:pos x="3972" y="2154"/>
                </a:cxn>
                <a:cxn ang="0">
                  <a:pos x="3972" y="2340"/>
                </a:cxn>
                <a:cxn ang="0">
                  <a:pos x="3942" y="2514"/>
                </a:cxn>
                <a:cxn ang="0">
                  <a:pos x="3894" y="2676"/>
                </a:cxn>
                <a:cxn ang="0">
                  <a:pos x="3828" y="2820"/>
                </a:cxn>
                <a:cxn ang="0">
                  <a:pos x="3738" y="2952"/>
                </a:cxn>
                <a:cxn ang="0">
                  <a:pos x="3636" y="3072"/>
                </a:cxn>
                <a:cxn ang="0">
                  <a:pos x="3522" y="3180"/>
                </a:cxn>
                <a:cxn ang="0">
                  <a:pos x="3390" y="3276"/>
                </a:cxn>
                <a:cxn ang="0">
                  <a:pos x="3252" y="3360"/>
                </a:cxn>
                <a:cxn ang="0">
                  <a:pos x="3102" y="3438"/>
                </a:cxn>
                <a:cxn ang="0">
                  <a:pos x="2946" y="3504"/>
                </a:cxn>
                <a:cxn ang="0">
                  <a:pos x="2640" y="3426"/>
                </a:cxn>
                <a:cxn ang="0">
                  <a:pos x="2352" y="3324"/>
                </a:cxn>
                <a:cxn ang="0">
                  <a:pos x="2082" y="3204"/>
                </a:cxn>
                <a:cxn ang="0">
                  <a:pos x="1836" y="3066"/>
                </a:cxn>
                <a:cxn ang="0">
                  <a:pos x="1608" y="2910"/>
                </a:cxn>
                <a:cxn ang="0">
                  <a:pos x="1404" y="2742"/>
                </a:cxn>
                <a:cxn ang="0">
                  <a:pos x="1212" y="2556"/>
                </a:cxn>
                <a:cxn ang="0">
                  <a:pos x="1032" y="2364"/>
                </a:cxn>
                <a:cxn ang="0">
                  <a:pos x="876" y="2160"/>
                </a:cxn>
                <a:cxn ang="0">
                  <a:pos x="732" y="1950"/>
                </a:cxn>
                <a:cxn ang="0">
                  <a:pos x="606" y="1728"/>
                </a:cxn>
                <a:cxn ang="0">
                  <a:pos x="486" y="1512"/>
                </a:cxn>
                <a:cxn ang="0">
                  <a:pos x="384" y="1284"/>
                </a:cxn>
                <a:cxn ang="0">
                  <a:pos x="294" y="1062"/>
                </a:cxn>
                <a:cxn ang="0">
                  <a:pos x="216" y="840"/>
                </a:cxn>
                <a:cxn ang="0">
                  <a:pos x="150" y="618"/>
                </a:cxn>
                <a:cxn ang="0">
                  <a:pos x="90" y="408"/>
                </a:cxn>
                <a:cxn ang="0">
                  <a:pos x="42" y="198"/>
                </a:cxn>
                <a:cxn ang="0">
                  <a:pos x="0" y="0"/>
                </a:cxn>
              </a:cxnLst>
              <a:rect l="0" t="0" r="r" b="b"/>
              <a:pathLst>
                <a:path w="3972" h="3504">
                  <a:moveTo>
                    <a:pt x="0" y="0"/>
                  </a:moveTo>
                  <a:lnTo>
                    <a:pt x="204" y="96"/>
                  </a:lnTo>
                  <a:lnTo>
                    <a:pt x="396" y="210"/>
                  </a:lnTo>
                  <a:lnTo>
                    <a:pt x="564" y="348"/>
                  </a:lnTo>
                  <a:lnTo>
                    <a:pt x="720" y="498"/>
                  </a:lnTo>
                  <a:lnTo>
                    <a:pt x="858" y="654"/>
                  </a:lnTo>
                  <a:lnTo>
                    <a:pt x="1062" y="630"/>
                  </a:lnTo>
                  <a:lnTo>
                    <a:pt x="1272" y="624"/>
                  </a:lnTo>
                  <a:lnTo>
                    <a:pt x="1494" y="624"/>
                  </a:lnTo>
                  <a:lnTo>
                    <a:pt x="1716" y="642"/>
                  </a:lnTo>
                  <a:lnTo>
                    <a:pt x="1944" y="672"/>
                  </a:lnTo>
                  <a:lnTo>
                    <a:pt x="2172" y="714"/>
                  </a:lnTo>
                  <a:lnTo>
                    <a:pt x="2394" y="768"/>
                  </a:lnTo>
                  <a:lnTo>
                    <a:pt x="2616" y="834"/>
                  </a:lnTo>
                  <a:lnTo>
                    <a:pt x="2832" y="912"/>
                  </a:lnTo>
                  <a:lnTo>
                    <a:pt x="3030" y="1002"/>
                  </a:lnTo>
                  <a:lnTo>
                    <a:pt x="3222" y="1110"/>
                  </a:lnTo>
                  <a:lnTo>
                    <a:pt x="3396" y="1224"/>
                  </a:lnTo>
                  <a:lnTo>
                    <a:pt x="3552" y="1350"/>
                  </a:lnTo>
                  <a:lnTo>
                    <a:pt x="3684" y="1488"/>
                  </a:lnTo>
                  <a:lnTo>
                    <a:pt x="3798" y="1638"/>
                  </a:lnTo>
                  <a:lnTo>
                    <a:pt x="3882" y="1800"/>
                  </a:lnTo>
                  <a:lnTo>
                    <a:pt x="3942" y="1968"/>
                  </a:lnTo>
                  <a:lnTo>
                    <a:pt x="3972" y="2154"/>
                  </a:lnTo>
                  <a:lnTo>
                    <a:pt x="3972" y="2340"/>
                  </a:lnTo>
                  <a:lnTo>
                    <a:pt x="3942" y="2514"/>
                  </a:lnTo>
                  <a:lnTo>
                    <a:pt x="3894" y="2676"/>
                  </a:lnTo>
                  <a:lnTo>
                    <a:pt x="3828" y="2820"/>
                  </a:lnTo>
                  <a:lnTo>
                    <a:pt x="3738" y="2952"/>
                  </a:lnTo>
                  <a:lnTo>
                    <a:pt x="3636" y="3072"/>
                  </a:lnTo>
                  <a:lnTo>
                    <a:pt x="3522" y="3180"/>
                  </a:lnTo>
                  <a:lnTo>
                    <a:pt x="3390" y="3276"/>
                  </a:lnTo>
                  <a:lnTo>
                    <a:pt x="3252" y="3360"/>
                  </a:lnTo>
                  <a:lnTo>
                    <a:pt x="3102" y="3438"/>
                  </a:lnTo>
                  <a:lnTo>
                    <a:pt x="2946" y="3504"/>
                  </a:lnTo>
                  <a:lnTo>
                    <a:pt x="2640" y="3426"/>
                  </a:lnTo>
                  <a:lnTo>
                    <a:pt x="2352" y="3324"/>
                  </a:lnTo>
                  <a:lnTo>
                    <a:pt x="2082" y="3204"/>
                  </a:lnTo>
                  <a:lnTo>
                    <a:pt x="1836" y="3066"/>
                  </a:lnTo>
                  <a:lnTo>
                    <a:pt x="1608" y="2910"/>
                  </a:lnTo>
                  <a:lnTo>
                    <a:pt x="1404" y="2742"/>
                  </a:lnTo>
                  <a:lnTo>
                    <a:pt x="1212" y="2556"/>
                  </a:lnTo>
                  <a:lnTo>
                    <a:pt x="1032" y="2364"/>
                  </a:lnTo>
                  <a:lnTo>
                    <a:pt x="876" y="2160"/>
                  </a:lnTo>
                  <a:lnTo>
                    <a:pt x="732" y="1950"/>
                  </a:lnTo>
                  <a:lnTo>
                    <a:pt x="606" y="1728"/>
                  </a:lnTo>
                  <a:lnTo>
                    <a:pt x="486" y="1512"/>
                  </a:lnTo>
                  <a:lnTo>
                    <a:pt x="384" y="1284"/>
                  </a:lnTo>
                  <a:lnTo>
                    <a:pt x="294" y="1062"/>
                  </a:lnTo>
                  <a:lnTo>
                    <a:pt x="216" y="840"/>
                  </a:lnTo>
                  <a:lnTo>
                    <a:pt x="150" y="618"/>
                  </a:lnTo>
                  <a:lnTo>
                    <a:pt x="90" y="408"/>
                  </a:lnTo>
                  <a:lnTo>
                    <a:pt x="42" y="19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8" name="Freeform 286"/>
            <p:cNvSpPr>
              <a:spLocks/>
            </p:cNvSpPr>
            <p:nvPr/>
          </p:nvSpPr>
          <p:spPr bwMode="auto">
            <a:xfrm>
              <a:off x="34961513" y="8401050"/>
              <a:ext cx="904875" cy="3067050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570" y="1632"/>
                </a:cxn>
                <a:cxn ang="0">
                  <a:pos x="384" y="1770"/>
                </a:cxn>
                <a:cxn ang="0">
                  <a:pos x="192" y="1866"/>
                </a:cxn>
                <a:cxn ang="0">
                  <a:pos x="0" y="1932"/>
                </a:cxn>
                <a:cxn ang="0">
                  <a:pos x="60" y="0"/>
                </a:cxn>
              </a:cxnLst>
              <a:rect l="0" t="0" r="r" b="b"/>
              <a:pathLst>
                <a:path w="570" h="1932">
                  <a:moveTo>
                    <a:pt x="60" y="0"/>
                  </a:moveTo>
                  <a:lnTo>
                    <a:pt x="570" y="1632"/>
                  </a:lnTo>
                  <a:lnTo>
                    <a:pt x="384" y="1770"/>
                  </a:lnTo>
                  <a:lnTo>
                    <a:pt x="192" y="1866"/>
                  </a:lnTo>
                  <a:lnTo>
                    <a:pt x="0" y="1932"/>
                  </a:lnTo>
                  <a:lnTo>
                    <a:pt x="6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9" name="Freeform 287"/>
            <p:cNvSpPr>
              <a:spLocks/>
            </p:cNvSpPr>
            <p:nvPr/>
          </p:nvSpPr>
          <p:spPr bwMode="auto">
            <a:xfrm>
              <a:off x="27370088" y="762000"/>
              <a:ext cx="4981575" cy="1981200"/>
            </a:xfrm>
            <a:custGeom>
              <a:avLst/>
              <a:gdLst/>
              <a:ahLst/>
              <a:cxnLst>
                <a:cxn ang="0">
                  <a:pos x="1440" y="0"/>
                </a:cxn>
                <a:cxn ang="0">
                  <a:pos x="1680" y="12"/>
                </a:cxn>
                <a:cxn ang="0">
                  <a:pos x="1908" y="48"/>
                </a:cxn>
                <a:cxn ang="0">
                  <a:pos x="2124" y="102"/>
                </a:cxn>
                <a:cxn ang="0">
                  <a:pos x="2328" y="174"/>
                </a:cxn>
                <a:cxn ang="0">
                  <a:pos x="2520" y="258"/>
                </a:cxn>
                <a:cxn ang="0">
                  <a:pos x="2694" y="354"/>
                </a:cxn>
                <a:cxn ang="0">
                  <a:pos x="2856" y="450"/>
                </a:cxn>
                <a:cxn ang="0">
                  <a:pos x="3000" y="552"/>
                </a:cxn>
                <a:cxn ang="0">
                  <a:pos x="3126" y="654"/>
                </a:cxn>
                <a:cxn ang="0">
                  <a:pos x="3132" y="654"/>
                </a:cxn>
                <a:cxn ang="0">
                  <a:pos x="3132" y="648"/>
                </a:cxn>
                <a:cxn ang="0">
                  <a:pos x="3138" y="648"/>
                </a:cxn>
                <a:cxn ang="0">
                  <a:pos x="3060" y="774"/>
                </a:cxn>
                <a:cxn ang="0">
                  <a:pos x="2964" y="888"/>
                </a:cxn>
                <a:cxn ang="0">
                  <a:pos x="2838" y="984"/>
                </a:cxn>
                <a:cxn ang="0">
                  <a:pos x="2700" y="1062"/>
                </a:cxn>
                <a:cxn ang="0">
                  <a:pos x="2538" y="1128"/>
                </a:cxn>
                <a:cxn ang="0">
                  <a:pos x="2364" y="1176"/>
                </a:cxn>
                <a:cxn ang="0">
                  <a:pos x="2178" y="1212"/>
                </a:cxn>
                <a:cxn ang="0">
                  <a:pos x="1986" y="1236"/>
                </a:cxn>
                <a:cxn ang="0">
                  <a:pos x="1782" y="1248"/>
                </a:cxn>
                <a:cxn ang="0">
                  <a:pos x="1578" y="1242"/>
                </a:cxn>
                <a:cxn ang="0">
                  <a:pos x="1374" y="1224"/>
                </a:cxn>
                <a:cxn ang="0">
                  <a:pos x="1170" y="1200"/>
                </a:cxn>
                <a:cxn ang="0">
                  <a:pos x="966" y="1158"/>
                </a:cxn>
                <a:cxn ang="0">
                  <a:pos x="774" y="1110"/>
                </a:cxn>
                <a:cxn ang="0">
                  <a:pos x="594" y="1044"/>
                </a:cxn>
                <a:cxn ang="0">
                  <a:pos x="438" y="966"/>
                </a:cxn>
                <a:cxn ang="0">
                  <a:pos x="306" y="870"/>
                </a:cxn>
                <a:cxn ang="0">
                  <a:pos x="186" y="762"/>
                </a:cxn>
                <a:cxn ang="0">
                  <a:pos x="84" y="648"/>
                </a:cxn>
                <a:cxn ang="0">
                  <a:pos x="0" y="528"/>
                </a:cxn>
                <a:cxn ang="0">
                  <a:pos x="6" y="528"/>
                </a:cxn>
                <a:cxn ang="0">
                  <a:pos x="138" y="414"/>
                </a:cxn>
                <a:cxn ang="0">
                  <a:pos x="288" y="312"/>
                </a:cxn>
                <a:cxn ang="0">
                  <a:pos x="462" y="222"/>
                </a:cxn>
                <a:cxn ang="0">
                  <a:pos x="648" y="144"/>
                </a:cxn>
                <a:cxn ang="0">
                  <a:pos x="924" y="66"/>
                </a:cxn>
                <a:cxn ang="0">
                  <a:pos x="1188" y="18"/>
                </a:cxn>
                <a:cxn ang="0">
                  <a:pos x="1440" y="0"/>
                </a:cxn>
              </a:cxnLst>
              <a:rect l="0" t="0" r="r" b="b"/>
              <a:pathLst>
                <a:path w="3138" h="1248">
                  <a:moveTo>
                    <a:pt x="1440" y="0"/>
                  </a:moveTo>
                  <a:lnTo>
                    <a:pt x="1680" y="12"/>
                  </a:lnTo>
                  <a:lnTo>
                    <a:pt x="1908" y="48"/>
                  </a:lnTo>
                  <a:lnTo>
                    <a:pt x="2124" y="102"/>
                  </a:lnTo>
                  <a:lnTo>
                    <a:pt x="2328" y="174"/>
                  </a:lnTo>
                  <a:lnTo>
                    <a:pt x="2520" y="258"/>
                  </a:lnTo>
                  <a:lnTo>
                    <a:pt x="2694" y="354"/>
                  </a:lnTo>
                  <a:lnTo>
                    <a:pt x="2856" y="450"/>
                  </a:lnTo>
                  <a:lnTo>
                    <a:pt x="3000" y="552"/>
                  </a:lnTo>
                  <a:lnTo>
                    <a:pt x="3126" y="654"/>
                  </a:lnTo>
                  <a:lnTo>
                    <a:pt x="3132" y="654"/>
                  </a:lnTo>
                  <a:lnTo>
                    <a:pt x="3132" y="648"/>
                  </a:lnTo>
                  <a:lnTo>
                    <a:pt x="3138" y="648"/>
                  </a:lnTo>
                  <a:lnTo>
                    <a:pt x="3060" y="774"/>
                  </a:lnTo>
                  <a:lnTo>
                    <a:pt x="2964" y="888"/>
                  </a:lnTo>
                  <a:lnTo>
                    <a:pt x="2838" y="984"/>
                  </a:lnTo>
                  <a:lnTo>
                    <a:pt x="2700" y="1062"/>
                  </a:lnTo>
                  <a:lnTo>
                    <a:pt x="2538" y="1128"/>
                  </a:lnTo>
                  <a:lnTo>
                    <a:pt x="2364" y="1176"/>
                  </a:lnTo>
                  <a:lnTo>
                    <a:pt x="2178" y="1212"/>
                  </a:lnTo>
                  <a:lnTo>
                    <a:pt x="1986" y="1236"/>
                  </a:lnTo>
                  <a:lnTo>
                    <a:pt x="1782" y="1248"/>
                  </a:lnTo>
                  <a:lnTo>
                    <a:pt x="1578" y="1242"/>
                  </a:lnTo>
                  <a:lnTo>
                    <a:pt x="1374" y="1224"/>
                  </a:lnTo>
                  <a:lnTo>
                    <a:pt x="1170" y="1200"/>
                  </a:lnTo>
                  <a:lnTo>
                    <a:pt x="966" y="1158"/>
                  </a:lnTo>
                  <a:lnTo>
                    <a:pt x="774" y="1110"/>
                  </a:lnTo>
                  <a:lnTo>
                    <a:pt x="594" y="1044"/>
                  </a:lnTo>
                  <a:lnTo>
                    <a:pt x="438" y="966"/>
                  </a:lnTo>
                  <a:lnTo>
                    <a:pt x="306" y="870"/>
                  </a:lnTo>
                  <a:lnTo>
                    <a:pt x="186" y="762"/>
                  </a:lnTo>
                  <a:lnTo>
                    <a:pt x="84" y="648"/>
                  </a:lnTo>
                  <a:lnTo>
                    <a:pt x="0" y="528"/>
                  </a:lnTo>
                  <a:lnTo>
                    <a:pt x="6" y="528"/>
                  </a:lnTo>
                  <a:lnTo>
                    <a:pt x="138" y="414"/>
                  </a:lnTo>
                  <a:lnTo>
                    <a:pt x="288" y="312"/>
                  </a:lnTo>
                  <a:lnTo>
                    <a:pt x="462" y="222"/>
                  </a:lnTo>
                  <a:lnTo>
                    <a:pt x="648" y="144"/>
                  </a:lnTo>
                  <a:lnTo>
                    <a:pt x="924" y="66"/>
                  </a:lnTo>
                  <a:lnTo>
                    <a:pt x="1188" y="18"/>
                  </a:lnTo>
                  <a:lnTo>
                    <a:pt x="1440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0" name="Freeform 288"/>
            <p:cNvSpPr>
              <a:spLocks/>
            </p:cNvSpPr>
            <p:nvPr/>
          </p:nvSpPr>
          <p:spPr bwMode="auto">
            <a:xfrm>
              <a:off x="25474613" y="9991725"/>
              <a:ext cx="9515475" cy="2581275"/>
            </a:xfrm>
            <a:custGeom>
              <a:avLst/>
              <a:gdLst/>
              <a:ahLst/>
              <a:cxnLst>
                <a:cxn ang="0">
                  <a:pos x="3114" y="0"/>
                </a:cxn>
                <a:cxn ang="0">
                  <a:pos x="3444" y="0"/>
                </a:cxn>
                <a:cxn ang="0">
                  <a:pos x="3774" y="18"/>
                </a:cxn>
                <a:cxn ang="0">
                  <a:pos x="4104" y="60"/>
                </a:cxn>
                <a:cxn ang="0">
                  <a:pos x="4428" y="132"/>
                </a:cxn>
                <a:cxn ang="0">
                  <a:pos x="4752" y="222"/>
                </a:cxn>
                <a:cxn ang="0">
                  <a:pos x="5076" y="348"/>
                </a:cxn>
                <a:cxn ang="0">
                  <a:pos x="5388" y="510"/>
                </a:cxn>
                <a:cxn ang="0">
                  <a:pos x="5694" y="696"/>
                </a:cxn>
                <a:cxn ang="0">
                  <a:pos x="5994" y="924"/>
                </a:cxn>
                <a:cxn ang="0">
                  <a:pos x="5766" y="972"/>
                </a:cxn>
                <a:cxn ang="0">
                  <a:pos x="5538" y="984"/>
                </a:cxn>
                <a:cxn ang="0">
                  <a:pos x="5316" y="966"/>
                </a:cxn>
                <a:cxn ang="0">
                  <a:pos x="5106" y="924"/>
                </a:cxn>
                <a:cxn ang="0">
                  <a:pos x="4908" y="864"/>
                </a:cxn>
                <a:cxn ang="0">
                  <a:pos x="4722" y="798"/>
                </a:cxn>
                <a:cxn ang="0">
                  <a:pos x="4554" y="720"/>
                </a:cxn>
                <a:cxn ang="0">
                  <a:pos x="4230" y="966"/>
                </a:cxn>
                <a:cxn ang="0">
                  <a:pos x="3906" y="1164"/>
                </a:cxn>
                <a:cxn ang="0">
                  <a:pos x="3588" y="1326"/>
                </a:cxn>
                <a:cxn ang="0">
                  <a:pos x="3270" y="1452"/>
                </a:cxn>
                <a:cxn ang="0">
                  <a:pos x="2964" y="1542"/>
                </a:cxn>
                <a:cxn ang="0">
                  <a:pos x="2658" y="1596"/>
                </a:cxn>
                <a:cxn ang="0">
                  <a:pos x="2358" y="1626"/>
                </a:cxn>
                <a:cxn ang="0">
                  <a:pos x="2070" y="1626"/>
                </a:cxn>
                <a:cxn ang="0">
                  <a:pos x="1788" y="1602"/>
                </a:cxn>
                <a:cxn ang="0">
                  <a:pos x="1518" y="1554"/>
                </a:cxn>
                <a:cxn ang="0">
                  <a:pos x="1260" y="1494"/>
                </a:cxn>
                <a:cxn ang="0">
                  <a:pos x="1014" y="1410"/>
                </a:cxn>
                <a:cxn ang="0">
                  <a:pos x="780" y="1320"/>
                </a:cxn>
                <a:cxn ang="0">
                  <a:pos x="564" y="1212"/>
                </a:cxn>
                <a:cxn ang="0">
                  <a:pos x="360" y="1098"/>
                </a:cxn>
                <a:cxn ang="0">
                  <a:pos x="168" y="978"/>
                </a:cxn>
                <a:cxn ang="0">
                  <a:pos x="0" y="858"/>
                </a:cxn>
                <a:cxn ang="0">
                  <a:pos x="222" y="756"/>
                </a:cxn>
                <a:cxn ang="0">
                  <a:pos x="456" y="648"/>
                </a:cxn>
                <a:cxn ang="0">
                  <a:pos x="714" y="546"/>
                </a:cxn>
                <a:cxn ang="0">
                  <a:pos x="978" y="444"/>
                </a:cxn>
                <a:cxn ang="0">
                  <a:pos x="1260" y="348"/>
                </a:cxn>
                <a:cxn ang="0">
                  <a:pos x="1548" y="264"/>
                </a:cxn>
                <a:cxn ang="0">
                  <a:pos x="1848" y="186"/>
                </a:cxn>
                <a:cxn ang="0">
                  <a:pos x="2154" y="114"/>
                </a:cxn>
                <a:cxn ang="0">
                  <a:pos x="2472" y="60"/>
                </a:cxn>
                <a:cxn ang="0">
                  <a:pos x="2790" y="24"/>
                </a:cxn>
                <a:cxn ang="0">
                  <a:pos x="3114" y="0"/>
                </a:cxn>
              </a:cxnLst>
              <a:rect l="0" t="0" r="r" b="b"/>
              <a:pathLst>
                <a:path w="5994" h="1626">
                  <a:moveTo>
                    <a:pt x="3114" y="0"/>
                  </a:moveTo>
                  <a:lnTo>
                    <a:pt x="3444" y="0"/>
                  </a:lnTo>
                  <a:lnTo>
                    <a:pt x="3774" y="18"/>
                  </a:lnTo>
                  <a:lnTo>
                    <a:pt x="4104" y="60"/>
                  </a:lnTo>
                  <a:lnTo>
                    <a:pt x="4428" y="132"/>
                  </a:lnTo>
                  <a:lnTo>
                    <a:pt x="4752" y="222"/>
                  </a:lnTo>
                  <a:lnTo>
                    <a:pt x="5076" y="348"/>
                  </a:lnTo>
                  <a:lnTo>
                    <a:pt x="5388" y="510"/>
                  </a:lnTo>
                  <a:lnTo>
                    <a:pt x="5694" y="696"/>
                  </a:lnTo>
                  <a:lnTo>
                    <a:pt x="5994" y="924"/>
                  </a:lnTo>
                  <a:lnTo>
                    <a:pt x="5766" y="972"/>
                  </a:lnTo>
                  <a:lnTo>
                    <a:pt x="5538" y="984"/>
                  </a:lnTo>
                  <a:lnTo>
                    <a:pt x="5316" y="966"/>
                  </a:lnTo>
                  <a:lnTo>
                    <a:pt x="5106" y="924"/>
                  </a:lnTo>
                  <a:lnTo>
                    <a:pt x="4908" y="864"/>
                  </a:lnTo>
                  <a:lnTo>
                    <a:pt x="4722" y="798"/>
                  </a:lnTo>
                  <a:lnTo>
                    <a:pt x="4554" y="720"/>
                  </a:lnTo>
                  <a:lnTo>
                    <a:pt x="4230" y="966"/>
                  </a:lnTo>
                  <a:lnTo>
                    <a:pt x="3906" y="1164"/>
                  </a:lnTo>
                  <a:lnTo>
                    <a:pt x="3588" y="1326"/>
                  </a:lnTo>
                  <a:lnTo>
                    <a:pt x="3270" y="1452"/>
                  </a:lnTo>
                  <a:lnTo>
                    <a:pt x="2964" y="1542"/>
                  </a:lnTo>
                  <a:lnTo>
                    <a:pt x="2658" y="1596"/>
                  </a:lnTo>
                  <a:lnTo>
                    <a:pt x="2358" y="1626"/>
                  </a:lnTo>
                  <a:lnTo>
                    <a:pt x="2070" y="1626"/>
                  </a:lnTo>
                  <a:lnTo>
                    <a:pt x="1788" y="1602"/>
                  </a:lnTo>
                  <a:lnTo>
                    <a:pt x="1518" y="1554"/>
                  </a:lnTo>
                  <a:lnTo>
                    <a:pt x="1260" y="1494"/>
                  </a:lnTo>
                  <a:lnTo>
                    <a:pt x="1014" y="1410"/>
                  </a:lnTo>
                  <a:lnTo>
                    <a:pt x="780" y="1320"/>
                  </a:lnTo>
                  <a:lnTo>
                    <a:pt x="564" y="1212"/>
                  </a:lnTo>
                  <a:lnTo>
                    <a:pt x="360" y="1098"/>
                  </a:lnTo>
                  <a:lnTo>
                    <a:pt x="168" y="978"/>
                  </a:lnTo>
                  <a:lnTo>
                    <a:pt x="0" y="858"/>
                  </a:lnTo>
                  <a:lnTo>
                    <a:pt x="222" y="756"/>
                  </a:lnTo>
                  <a:lnTo>
                    <a:pt x="456" y="648"/>
                  </a:lnTo>
                  <a:lnTo>
                    <a:pt x="714" y="546"/>
                  </a:lnTo>
                  <a:lnTo>
                    <a:pt x="978" y="444"/>
                  </a:lnTo>
                  <a:lnTo>
                    <a:pt x="1260" y="348"/>
                  </a:lnTo>
                  <a:lnTo>
                    <a:pt x="1548" y="264"/>
                  </a:lnTo>
                  <a:lnTo>
                    <a:pt x="1848" y="186"/>
                  </a:lnTo>
                  <a:lnTo>
                    <a:pt x="2154" y="114"/>
                  </a:lnTo>
                  <a:lnTo>
                    <a:pt x="2472" y="60"/>
                  </a:lnTo>
                  <a:lnTo>
                    <a:pt x="2790" y="24"/>
                  </a:lnTo>
                  <a:lnTo>
                    <a:pt x="3114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1" name="Freeform 289"/>
            <p:cNvSpPr>
              <a:spLocks/>
            </p:cNvSpPr>
            <p:nvPr/>
          </p:nvSpPr>
          <p:spPr bwMode="auto">
            <a:xfrm>
              <a:off x="36971288" y="9391650"/>
              <a:ext cx="7467600" cy="2695575"/>
            </a:xfrm>
            <a:custGeom>
              <a:avLst/>
              <a:gdLst/>
              <a:ahLst/>
              <a:cxnLst>
                <a:cxn ang="0">
                  <a:pos x="4692" y="0"/>
                </a:cxn>
                <a:cxn ang="0">
                  <a:pos x="4704" y="114"/>
                </a:cxn>
                <a:cxn ang="0">
                  <a:pos x="4698" y="228"/>
                </a:cxn>
                <a:cxn ang="0">
                  <a:pos x="4674" y="348"/>
                </a:cxn>
                <a:cxn ang="0">
                  <a:pos x="4620" y="468"/>
                </a:cxn>
                <a:cxn ang="0">
                  <a:pos x="4542" y="588"/>
                </a:cxn>
                <a:cxn ang="0">
                  <a:pos x="4440" y="714"/>
                </a:cxn>
                <a:cxn ang="0">
                  <a:pos x="4302" y="840"/>
                </a:cxn>
                <a:cxn ang="0">
                  <a:pos x="4134" y="972"/>
                </a:cxn>
                <a:cxn ang="0">
                  <a:pos x="3936" y="1098"/>
                </a:cxn>
                <a:cxn ang="0">
                  <a:pos x="3696" y="1230"/>
                </a:cxn>
                <a:cxn ang="0">
                  <a:pos x="3336" y="1392"/>
                </a:cxn>
                <a:cxn ang="0">
                  <a:pos x="2988" y="1518"/>
                </a:cxn>
                <a:cxn ang="0">
                  <a:pos x="2640" y="1608"/>
                </a:cxn>
                <a:cxn ang="0">
                  <a:pos x="2298" y="1668"/>
                </a:cxn>
                <a:cxn ang="0">
                  <a:pos x="1968" y="1698"/>
                </a:cxn>
                <a:cxn ang="0">
                  <a:pos x="1650" y="1698"/>
                </a:cxn>
                <a:cxn ang="0">
                  <a:pos x="1338" y="1680"/>
                </a:cxn>
                <a:cxn ang="0">
                  <a:pos x="1044" y="1644"/>
                </a:cxn>
                <a:cxn ang="0">
                  <a:pos x="762" y="1584"/>
                </a:cxn>
                <a:cxn ang="0">
                  <a:pos x="492" y="1518"/>
                </a:cxn>
                <a:cxn ang="0">
                  <a:pos x="234" y="1440"/>
                </a:cxn>
                <a:cxn ang="0">
                  <a:pos x="0" y="1350"/>
                </a:cxn>
                <a:cxn ang="0">
                  <a:pos x="234" y="1266"/>
                </a:cxn>
                <a:cxn ang="0">
                  <a:pos x="492" y="1176"/>
                </a:cxn>
                <a:cxn ang="0">
                  <a:pos x="756" y="1080"/>
                </a:cxn>
                <a:cxn ang="0">
                  <a:pos x="1038" y="984"/>
                </a:cxn>
                <a:cxn ang="0">
                  <a:pos x="1332" y="882"/>
                </a:cxn>
                <a:cxn ang="0">
                  <a:pos x="1632" y="786"/>
                </a:cxn>
                <a:cxn ang="0">
                  <a:pos x="1932" y="684"/>
                </a:cxn>
                <a:cxn ang="0">
                  <a:pos x="2238" y="588"/>
                </a:cxn>
                <a:cxn ang="0">
                  <a:pos x="2538" y="492"/>
                </a:cxn>
                <a:cxn ang="0">
                  <a:pos x="2838" y="402"/>
                </a:cxn>
                <a:cxn ang="0">
                  <a:pos x="3126" y="318"/>
                </a:cxn>
                <a:cxn ang="0">
                  <a:pos x="3402" y="240"/>
                </a:cxn>
                <a:cxn ang="0">
                  <a:pos x="3672" y="174"/>
                </a:cxn>
                <a:cxn ang="0">
                  <a:pos x="3918" y="114"/>
                </a:cxn>
                <a:cxn ang="0">
                  <a:pos x="4146" y="66"/>
                </a:cxn>
                <a:cxn ang="0">
                  <a:pos x="4356" y="30"/>
                </a:cxn>
                <a:cxn ang="0">
                  <a:pos x="4536" y="6"/>
                </a:cxn>
                <a:cxn ang="0">
                  <a:pos x="4692" y="0"/>
                </a:cxn>
              </a:cxnLst>
              <a:rect l="0" t="0" r="r" b="b"/>
              <a:pathLst>
                <a:path w="4704" h="1698">
                  <a:moveTo>
                    <a:pt x="4692" y="0"/>
                  </a:moveTo>
                  <a:lnTo>
                    <a:pt x="4704" y="114"/>
                  </a:lnTo>
                  <a:lnTo>
                    <a:pt x="4698" y="228"/>
                  </a:lnTo>
                  <a:lnTo>
                    <a:pt x="4674" y="348"/>
                  </a:lnTo>
                  <a:lnTo>
                    <a:pt x="4620" y="468"/>
                  </a:lnTo>
                  <a:lnTo>
                    <a:pt x="4542" y="588"/>
                  </a:lnTo>
                  <a:lnTo>
                    <a:pt x="4440" y="714"/>
                  </a:lnTo>
                  <a:lnTo>
                    <a:pt x="4302" y="840"/>
                  </a:lnTo>
                  <a:lnTo>
                    <a:pt x="4134" y="972"/>
                  </a:lnTo>
                  <a:lnTo>
                    <a:pt x="3936" y="1098"/>
                  </a:lnTo>
                  <a:lnTo>
                    <a:pt x="3696" y="1230"/>
                  </a:lnTo>
                  <a:lnTo>
                    <a:pt x="3336" y="1392"/>
                  </a:lnTo>
                  <a:lnTo>
                    <a:pt x="2988" y="1518"/>
                  </a:lnTo>
                  <a:lnTo>
                    <a:pt x="2640" y="1608"/>
                  </a:lnTo>
                  <a:lnTo>
                    <a:pt x="2298" y="1668"/>
                  </a:lnTo>
                  <a:lnTo>
                    <a:pt x="1968" y="1698"/>
                  </a:lnTo>
                  <a:lnTo>
                    <a:pt x="1650" y="1698"/>
                  </a:lnTo>
                  <a:lnTo>
                    <a:pt x="1338" y="1680"/>
                  </a:lnTo>
                  <a:lnTo>
                    <a:pt x="1044" y="1644"/>
                  </a:lnTo>
                  <a:lnTo>
                    <a:pt x="762" y="1584"/>
                  </a:lnTo>
                  <a:lnTo>
                    <a:pt x="492" y="1518"/>
                  </a:lnTo>
                  <a:lnTo>
                    <a:pt x="234" y="1440"/>
                  </a:lnTo>
                  <a:lnTo>
                    <a:pt x="0" y="1350"/>
                  </a:lnTo>
                  <a:lnTo>
                    <a:pt x="234" y="1266"/>
                  </a:lnTo>
                  <a:lnTo>
                    <a:pt x="492" y="1176"/>
                  </a:lnTo>
                  <a:lnTo>
                    <a:pt x="756" y="1080"/>
                  </a:lnTo>
                  <a:lnTo>
                    <a:pt x="1038" y="984"/>
                  </a:lnTo>
                  <a:lnTo>
                    <a:pt x="1332" y="882"/>
                  </a:lnTo>
                  <a:lnTo>
                    <a:pt x="1632" y="786"/>
                  </a:lnTo>
                  <a:lnTo>
                    <a:pt x="1932" y="684"/>
                  </a:lnTo>
                  <a:lnTo>
                    <a:pt x="2238" y="588"/>
                  </a:lnTo>
                  <a:lnTo>
                    <a:pt x="2538" y="492"/>
                  </a:lnTo>
                  <a:lnTo>
                    <a:pt x="2838" y="402"/>
                  </a:lnTo>
                  <a:lnTo>
                    <a:pt x="3126" y="318"/>
                  </a:lnTo>
                  <a:lnTo>
                    <a:pt x="3402" y="240"/>
                  </a:lnTo>
                  <a:lnTo>
                    <a:pt x="3672" y="174"/>
                  </a:lnTo>
                  <a:lnTo>
                    <a:pt x="3918" y="114"/>
                  </a:lnTo>
                  <a:lnTo>
                    <a:pt x="4146" y="66"/>
                  </a:lnTo>
                  <a:lnTo>
                    <a:pt x="4356" y="30"/>
                  </a:lnTo>
                  <a:lnTo>
                    <a:pt x="4536" y="6"/>
                  </a:lnTo>
                  <a:lnTo>
                    <a:pt x="4692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1198143" y="1156449"/>
            <a:ext cx="6533674" cy="2486865"/>
            <a:chOff x="15930563" y="-14516100"/>
            <a:chExt cx="33032700" cy="12573000"/>
          </a:xfrm>
        </p:grpSpPr>
        <p:sp>
          <p:nvSpPr>
            <p:cNvPr id="3362" name="Freeform 290"/>
            <p:cNvSpPr>
              <a:spLocks/>
            </p:cNvSpPr>
            <p:nvPr/>
          </p:nvSpPr>
          <p:spPr bwMode="auto">
            <a:xfrm>
              <a:off x="42810113" y="-12125325"/>
              <a:ext cx="6153150" cy="5686425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606" y="0"/>
                </a:cxn>
                <a:cxn ang="0">
                  <a:pos x="912" y="24"/>
                </a:cxn>
                <a:cxn ang="0">
                  <a:pos x="1218" y="72"/>
                </a:cxn>
                <a:cxn ang="0">
                  <a:pos x="1518" y="138"/>
                </a:cxn>
                <a:cxn ang="0">
                  <a:pos x="1812" y="216"/>
                </a:cxn>
                <a:cxn ang="0">
                  <a:pos x="2100" y="318"/>
                </a:cxn>
                <a:cxn ang="0">
                  <a:pos x="2376" y="432"/>
                </a:cxn>
                <a:cxn ang="0">
                  <a:pos x="2634" y="558"/>
                </a:cxn>
                <a:cxn ang="0">
                  <a:pos x="2874" y="696"/>
                </a:cxn>
                <a:cxn ang="0">
                  <a:pos x="3096" y="846"/>
                </a:cxn>
                <a:cxn ang="0">
                  <a:pos x="3300" y="1002"/>
                </a:cxn>
                <a:cxn ang="0">
                  <a:pos x="3474" y="1170"/>
                </a:cxn>
                <a:cxn ang="0">
                  <a:pos x="3618" y="1338"/>
                </a:cxn>
                <a:cxn ang="0">
                  <a:pos x="3738" y="1512"/>
                </a:cxn>
                <a:cxn ang="0">
                  <a:pos x="3816" y="1692"/>
                </a:cxn>
                <a:cxn ang="0">
                  <a:pos x="3864" y="1872"/>
                </a:cxn>
                <a:cxn ang="0">
                  <a:pos x="3876" y="2052"/>
                </a:cxn>
                <a:cxn ang="0">
                  <a:pos x="3840" y="2232"/>
                </a:cxn>
                <a:cxn ang="0">
                  <a:pos x="3774" y="2394"/>
                </a:cxn>
                <a:cxn ang="0">
                  <a:pos x="3696" y="2532"/>
                </a:cxn>
                <a:cxn ang="0">
                  <a:pos x="3594" y="2646"/>
                </a:cxn>
                <a:cxn ang="0">
                  <a:pos x="3480" y="2748"/>
                </a:cxn>
                <a:cxn ang="0">
                  <a:pos x="3348" y="2832"/>
                </a:cxn>
                <a:cxn ang="0">
                  <a:pos x="3210" y="2898"/>
                </a:cxn>
                <a:cxn ang="0">
                  <a:pos x="3060" y="2952"/>
                </a:cxn>
                <a:cxn ang="0">
                  <a:pos x="2910" y="2994"/>
                </a:cxn>
                <a:cxn ang="0">
                  <a:pos x="2748" y="3024"/>
                </a:cxn>
                <a:cxn ang="0">
                  <a:pos x="2586" y="3042"/>
                </a:cxn>
                <a:cxn ang="0">
                  <a:pos x="2424" y="3054"/>
                </a:cxn>
                <a:cxn ang="0">
                  <a:pos x="2262" y="3054"/>
                </a:cxn>
                <a:cxn ang="0">
                  <a:pos x="2106" y="3048"/>
                </a:cxn>
                <a:cxn ang="0">
                  <a:pos x="1956" y="3036"/>
                </a:cxn>
                <a:cxn ang="0">
                  <a:pos x="1818" y="3024"/>
                </a:cxn>
                <a:cxn ang="0">
                  <a:pos x="1686" y="3006"/>
                </a:cxn>
                <a:cxn ang="0">
                  <a:pos x="1632" y="3120"/>
                </a:cxn>
                <a:cxn ang="0">
                  <a:pos x="1554" y="3228"/>
                </a:cxn>
                <a:cxn ang="0">
                  <a:pos x="1470" y="3324"/>
                </a:cxn>
                <a:cxn ang="0">
                  <a:pos x="1362" y="3408"/>
                </a:cxn>
                <a:cxn ang="0">
                  <a:pos x="1242" y="3480"/>
                </a:cxn>
                <a:cxn ang="0">
                  <a:pos x="1104" y="3534"/>
                </a:cxn>
                <a:cxn ang="0">
                  <a:pos x="954" y="3570"/>
                </a:cxn>
                <a:cxn ang="0">
                  <a:pos x="828" y="3582"/>
                </a:cxn>
                <a:cxn ang="0">
                  <a:pos x="0" y="24"/>
                </a:cxn>
                <a:cxn ang="0">
                  <a:pos x="300" y="0"/>
                </a:cxn>
              </a:cxnLst>
              <a:rect l="0" t="0" r="r" b="b"/>
              <a:pathLst>
                <a:path w="3876" h="3582">
                  <a:moveTo>
                    <a:pt x="300" y="0"/>
                  </a:moveTo>
                  <a:lnTo>
                    <a:pt x="606" y="0"/>
                  </a:lnTo>
                  <a:lnTo>
                    <a:pt x="912" y="24"/>
                  </a:lnTo>
                  <a:lnTo>
                    <a:pt x="1218" y="72"/>
                  </a:lnTo>
                  <a:lnTo>
                    <a:pt x="1518" y="138"/>
                  </a:lnTo>
                  <a:lnTo>
                    <a:pt x="1812" y="216"/>
                  </a:lnTo>
                  <a:lnTo>
                    <a:pt x="2100" y="318"/>
                  </a:lnTo>
                  <a:lnTo>
                    <a:pt x="2376" y="432"/>
                  </a:lnTo>
                  <a:lnTo>
                    <a:pt x="2634" y="558"/>
                  </a:lnTo>
                  <a:lnTo>
                    <a:pt x="2874" y="696"/>
                  </a:lnTo>
                  <a:lnTo>
                    <a:pt x="3096" y="846"/>
                  </a:lnTo>
                  <a:lnTo>
                    <a:pt x="3300" y="1002"/>
                  </a:lnTo>
                  <a:lnTo>
                    <a:pt x="3474" y="1170"/>
                  </a:lnTo>
                  <a:lnTo>
                    <a:pt x="3618" y="1338"/>
                  </a:lnTo>
                  <a:lnTo>
                    <a:pt x="3738" y="1512"/>
                  </a:lnTo>
                  <a:lnTo>
                    <a:pt x="3816" y="1692"/>
                  </a:lnTo>
                  <a:lnTo>
                    <a:pt x="3864" y="1872"/>
                  </a:lnTo>
                  <a:lnTo>
                    <a:pt x="3876" y="2052"/>
                  </a:lnTo>
                  <a:lnTo>
                    <a:pt x="3840" y="2232"/>
                  </a:lnTo>
                  <a:lnTo>
                    <a:pt x="3774" y="2394"/>
                  </a:lnTo>
                  <a:lnTo>
                    <a:pt x="3696" y="2532"/>
                  </a:lnTo>
                  <a:lnTo>
                    <a:pt x="3594" y="2646"/>
                  </a:lnTo>
                  <a:lnTo>
                    <a:pt x="3480" y="2748"/>
                  </a:lnTo>
                  <a:lnTo>
                    <a:pt x="3348" y="2832"/>
                  </a:lnTo>
                  <a:lnTo>
                    <a:pt x="3210" y="2898"/>
                  </a:lnTo>
                  <a:lnTo>
                    <a:pt x="3060" y="2952"/>
                  </a:lnTo>
                  <a:lnTo>
                    <a:pt x="2910" y="2994"/>
                  </a:lnTo>
                  <a:lnTo>
                    <a:pt x="2748" y="3024"/>
                  </a:lnTo>
                  <a:lnTo>
                    <a:pt x="2586" y="3042"/>
                  </a:lnTo>
                  <a:lnTo>
                    <a:pt x="2424" y="3054"/>
                  </a:lnTo>
                  <a:lnTo>
                    <a:pt x="2262" y="3054"/>
                  </a:lnTo>
                  <a:lnTo>
                    <a:pt x="2106" y="3048"/>
                  </a:lnTo>
                  <a:lnTo>
                    <a:pt x="1956" y="3036"/>
                  </a:lnTo>
                  <a:lnTo>
                    <a:pt x="1818" y="3024"/>
                  </a:lnTo>
                  <a:lnTo>
                    <a:pt x="1686" y="3006"/>
                  </a:lnTo>
                  <a:lnTo>
                    <a:pt x="1632" y="3120"/>
                  </a:lnTo>
                  <a:lnTo>
                    <a:pt x="1554" y="3228"/>
                  </a:lnTo>
                  <a:lnTo>
                    <a:pt x="1470" y="3324"/>
                  </a:lnTo>
                  <a:lnTo>
                    <a:pt x="1362" y="3408"/>
                  </a:lnTo>
                  <a:lnTo>
                    <a:pt x="1242" y="3480"/>
                  </a:lnTo>
                  <a:lnTo>
                    <a:pt x="1104" y="3534"/>
                  </a:lnTo>
                  <a:lnTo>
                    <a:pt x="954" y="3570"/>
                  </a:lnTo>
                  <a:lnTo>
                    <a:pt x="828" y="3582"/>
                  </a:lnTo>
                  <a:lnTo>
                    <a:pt x="0" y="24"/>
                  </a:lnTo>
                  <a:lnTo>
                    <a:pt x="300" y="0"/>
                  </a:lnTo>
                  <a:close/>
                </a:path>
              </a:pathLst>
            </a:custGeom>
            <a:gradFill flip="none" rotWithShape="1">
              <a:gsLst>
                <a:gs pos="4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3" name="Freeform 291"/>
            <p:cNvSpPr>
              <a:spLocks/>
            </p:cNvSpPr>
            <p:nvPr/>
          </p:nvSpPr>
          <p:spPr bwMode="auto">
            <a:xfrm>
              <a:off x="15930563" y="-3629025"/>
              <a:ext cx="2828925" cy="1685925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768" y="6"/>
                </a:cxn>
                <a:cxn ang="0">
                  <a:pos x="858" y="12"/>
                </a:cxn>
                <a:cxn ang="0">
                  <a:pos x="936" y="24"/>
                </a:cxn>
                <a:cxn ang="0">
                  <a:pos x="996" y="36"/>
                </a:cxn>
                <a:cxn ang="0">
                  <a:pos x="1038" y="42"/>
                </a:cxn>
                <a:cxn ang="0">
                  <a:pos x="1050" y="48"/>
                </a:cxn>
                <a:cxn ang="0">
                  <a:pos x="1134" y="72"/>
                </a:cxn>
                <a:cxn ang="0">
                  <a:pos x="1230" y="102"/>
                </a:cxn>
                <a:cxn ang="0">
                  <a:pos x="1326" y="150"/>
                </a:cxn>
                <a:cxn ang="0">
                  <a:pos x="1428" y="204"/>
                </a:cxn>
                <a:cxn ang="0">
                  <a:pos x="1524" y="270"/>
                </a:cxn>
                <a:cxn ang="0">
                  <a:pos x="1608" y="342"/>
                </a:cxn>
                <a:cxn ang="0">
                  <a:pos x="1686" y="420"/>
                </a:cxn>
                <a:cxn ang="0">
                  <a:pos x="1740" y="498"/>
                </a:cxn>
                <a:cxn ang="0">
                  <a:pos x="1776" y="588"/>
                </a:cxn>
                <a:cxn ang="0">
                  <a:pos x="1782" y="672"/>
                </a:cxn>
                <a:cxn ang="0">
                  <a:pos x="1758" y="762"/>
                </a:cxn>
                <a:cxn ang="0">
                  <a:pos x="1698" y="852"/>
                </a:cxn>
                <a:cxn ang="0">
                  <a:pos x="1596" y="942"/>
                </a:cxn>
                <a:cxn ang="0">
                  <a:pos x="1482" y="1008"/>
                </a:cxn>
                <a:cxn ang="0">
                  <a:pos x="1350" y="1044"/>
                </a:cxn>
                <a:cxn ang="0">
                  <a:pos x="1206" y="1062"/>
                </a:cxn>
                <a:cxn ang="0">
                  <a:pos x="1056" y="1062"/>
                </a:cxn>
                <a:cxn ang="0">
                  <a:pos x="906" y="1044"/>
                </a:cxn>
                <a:cxn ang="0">
                  <a:pos x="750" y="1008"/>
                </a:cxn>
                <a:cxn ang="0">
                  <a:pos x="600" y="960"/>
                </a:cxn>
                <a:cxn ang="0">
                  <a:pos x="462" y="900"/>
                </a:cxn>
                <a:cxn ang="0">
                  <a:pos x="330" y="834"/>
                </a:cxn>
                <a:cxn ang="0">
                  <a:pos x="222" y="756"/>
                </a:cxn>
                <a:cxn ang="0">
                  <a:pos x="126" y="666"/>
                </a:cxn>
                <a:cxn ang="0">
                  <a:pos x="54" y="576"/>
                </a:cxn>
                <a:cxn ang="0">
                  <a:pos x="12" y="486"/>
                </a:cxn>
                <a:cxn ang="0">
                  <a:pos x="0" y="390"/>
                </a:cxn>
                <a:cxn ang="0">
                  <a:pos x="24" y="300"/>
                </a:cxn>
                <a:cxn ang="0">
                  <a:pos x="84" y="204"/>
                </a:cxn>
                <a:cxn ang="0">
                  <a:pos x="156" y="132"/>
                </a:cxn>
                <a:cxn ang="0">
                  <a:pos x="246" y="78"/>
                </a:cxn>
                <a:cxn ang="0">
                  <a:pos x="348" y="36"/>
                </a:cxn>
                <a:cxn ang="0">
                  <a:pos x="456" y="12"/>
                </a:cxn>
                <a:cxn ang="0">
                  <a:pos x="564" y="6"/>
                </a:cxn>
                <a:cxn ang="0">
                  <a:pos x="666" y="0"/>
                </a:cxn>
              </a:cxnLst>
              <a:rect l="0" t="0" r="r" b="b"/>
              <a:pathLst>
                <a:path w="1782" h="1062">
                  <a:moveTo>
                    <a:pt x="666" y="0"/>
                  </a:moveTo>
                  <a:lnTo>
                    <a:pt x="768" y="6"/>
                  </a:lnTo>
                  <a:lnTo>
                    <a:pt x="858" y="12"/>
                  </a:lnTo>
                  <a:lnTo>
                    <a:pt x="936" y="24"/>
                  </a:lnTo>
                  <a:lnTo>
                    <a:pt x="996" y="36"/>
                  </a:lnTo>
                  <a:lnTo>
                    <a:pt x="1038" y="42"/>
                  </a:lnTo>
                  <a:lnTo>
                    <a:pt x="1050" y="48"/>
                  </a:lnTo>
                  <a:lnTo>
                    <a:pt x="1134" y="72"/>
                  </a:lnTo>
                  <a:lnTo>
                    <a:pt x="1230" y="102"/>
                  </a:lnTo>
                  <a:lnTo>
                    <a:pt x="1326" y="150"/>
                  </a:lnTo>
                  <a:lnTo>
                    <a:pt x="1428" y="204"/>
                  </a:lnTo>
                  <a:lnTo>
                    <a:pt x="1524" y="270"/>
                  </a:lnTo>
                  <a:lnTo>
                    <a:pt x="1608" y="342"/>
                  </a:lnTo>
                  <a:lnTo>
                    <a:pt x="1686" y="420"/>
                  </a:lnTo>
                  <a:lnTo>
                    <a:pt x="1740" y="498"/>
                  </a:lnTo>
                  <a:lnTo>
                    <a:pt x="1776" y="588"/>
                  </a:lnTo>
                  <a:lnTo>
                    <a:pt x="1782" y="672"/>
                  </a:lnTo>
                  <a:lnTo>
                    <a:pt x="1758" y="762"/>
                  </a:lnTo>
                  <a:lnTo>
                    <a:pt x="1698" y="852"/>
                  </a:lnTo>
                  <a:lnTo>
                    <a:pt x="1596" y="942"/>
                  </a:lnTo>
                  <a:lnTo>
                    <a:pt x="1482" y="1008"/>
                  </a:lnTo>
                  <a:lnTo>
                    <a:pt x="1350" y="1044"/>
                  </a:lnTo>
                  <a:lnTo>
                    <a:pt x="1206" y="1062"/>
                  </a:lnTo>
                  <a:lnTo>
                    <a:pt x="1056" y="1062"/>
                  </a:lnTo>
                  <a:lnTo>
                    <a:pt x="906" y="1044"/>
                  </a:lnTo>
                  <a:lnTo>
                    <a:pt x="750" y="1008"/>
                  </a:lnTo>
                  <a:lnTo>
                    <a:pt x="600" y="960"/>
                  </a:lnTo>
                  <a:lnTo>
                    <a:pt x="462" y="900"/>
                  </a:lnTo>
                  <a:lnTo>
                    <a:pt x="330" y="834"/>
                  </a:lnTo>
                  <a:lnTo>
                    <a:pt x="222" y="756"/>
                  </a:lnTo>
                  <a:lnTo>
                    <a:pt x="126" y="666"/>
                  </a:lnTo>
                  <a:lnTo>
                    <a:pt x="54" y="576"/>
                  </a:lnTo>
                  <a:lnTo>
                    <a:pt x="12" y="486"/>
                  </a:lnTo>
                  <a:lnTo>
                    <a:pt x="0" y="390"/>
                  </a:lnTo>
                  <a:lnTo>
                    <a:pt x="24" y="300"/>
                  </a:lnTo>
                  <a:lnTo>
                    <a:pt x="84" y="204"/>
                  </a:lnTo>
                  <a:lnTo>
                    <a:pt x="156" y="132"/>
                  </a:lnTo>
                  <a:lnTo>
                    <a:pt x="246" y="78"/>
                  </a:lnTo>
                  <a:lnTo>
                    <a:pt x="348" y="36"/>
                  </a:lnTo>
                  <a:lnTo>
                    <a:pt x="456" y="12"/>
                  </a:lnTo>
                  <a:lnTo>
                    <a:pt x="564" y="6"/>
                  </a:lnTo>
                  <a:lnTo>
                    <a:pt x="666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4" name="Freeform 292"/>
            <p:cNvSpPr>
              <a:spLocks/>
            </p:cNvSpPr>
            <p:nvPr/>
          </p:nvSpPr>
          <p:spPr bwMode="auto">
            <a:xfrm>
              <a:off x="18064163" y="-6267450"/>
              <a:ext cx="4010025" cy="2476500"/>
            </a:xfrm>
            <a:custGeom>
              <a:avLst/>
              <a:gdLst/>
              <a:ahLst/>
              <a:cxnLst>
                <a:cxn ang="0">
                  <a:pos x="1014" y="0"/>
                </a:cxn>
                <a:cxn ang="0">
                  <a:pos x="1134" y="6"/>
                </a:cxn>
                <a:cxn ang="0">
                  <a:pos x="1242" y="18"/>
                </a:cxn>
                <a:cxn ang="0">
                  <a:pos x="1344" y="36"/>
                </a:cxn>
                <a:cxn ang="0">
                  <a:pos x="1428" y="54"/>
                </a:cxn>
                <a:cxn ang="0">
                  <a:pos x="1500" y="72"/>
                </a:cxn>
                <a:cxn ang="0">
                  <a:pos x="1590" y="102"/>
                </a:cxn>
                <a:cxn ang="0">
                  <a:pos x="1614" y="114"/>
                </a:cxn>
                <a:cxn ang="0">
                  <a:pos x="1656" y="132"/>
                </a:cxn>
                <a:cxn ang="0">
                  <a:pos x="1716" y="162"/>
                </a:cxn>
                <a:cxn ang="0">
                  <a:pos x="1788" y="204"/>
                </a:cxn>
                <a:cxn ang="0">
                  <a:pos x="1878" y="252"/>
                </a:cxn>
                <a:cxn ang="0">
                  <a:pos x="1974" y="312"/>
                </a:cxn>
                <a:cxn ang="0">
                  <a:pos x="2076" y="378"/>
                </a:cxn>
                <a:cxn ang="0">
                  <a:pos x="2178" y="450"/>
                </a:cxn>
                <a:cxn ang="0">
                  <a:pos x="2274" y="534"/>
                </a:cxn>
                <a:cxn ang="0">
                  <a:pos x="2358" y="618"/>
                </a:cxn>
                <a:cxn ang="0">
                  <a:pos x="2430" y="708"/>
                </a:cxn>
                <a:cxn ang="0">
                  <a:pos x="2484" y="804"/>
                </a:cxn>
                <a:cxn ang="0">
                  <a:pos x="2520" y="900"/>
                </a:cxn>
                <a:cxn ang="0">
                  <a:pos x="2526" y="1002"/>
                </a:cxn>
                <a:cxn ang="0">
                  <a:pos x="2502" y="1104"/>
                </a:cxn>
                <a:cxn ang="0">
                  <a:pos x="2448" y="1212"/>
                </a:cxn>
                <a:cxn ang="0">
                  <a:pos x="2352" y="1314"/>
                </a:cxn>
                <a:cxn ang="0">
                  <a:pos x="2238" y="1398"/>
                </a:cxn>
                <a:cxn ang="0">
                  <a:pos x="2100" y="1464"/>
                </a:cxn>
                <a:cxn ang="0">
                  <a:pos x="1944" y="1512"/>
                </a:cxn>
                <a:cxn ang="0">
                  <a:pos x="1776" y="1542"/>
                </a:cxn>
                <a:cxn ang="0">
                  <a:pos x="1602" y="1560"/>
                </a:cxn>
                <a:cxn ang="0">
                  <a:pos x="1422" y="1560"/>
                </a:cxn>
                <a:cxn ang="0">
                  <a:pos x="1236" y="1548"/>
                </a:cxn>
                <a:cxn ang="0">
                  <a:pos x="1050" y="1518"/>
                </a:cxn>
                <a:cxn ang="0">
                  <a:pos x="870" y="1482"/>
                </a:cxn>
                <a:cxn ang="0">
                  <a:pos x="696" y="1428"/>
                </a:cxn>
                <a:cxn ang="0">
                  <a:pos x="534" y="1362"/>
                </a:cxn>
                <a:cxn ang="0">
                  <a:pos x="390" y="1290"/>
                </a:cxn>
                <a:cxn ang="0">
                  <a:pos x="264" y="1206"/>
                </a:cxn>
                <a:cxn ang="0">
                  <a:pos x="156" y="1110"/>
                </a:cxn>
                <a:cxn ang="0">
                  <a:pos x="72" y="1008"/>
                </a:cxn>
                <a:cxn ang="0">
                  <a:pos x="24" y="894"/>
                </a:cxn>
                <a:cxn ang="0">
                  <a:pos x="0" y="780"/>
                </a:cxn>
                <a:cxn ang="0">
                  <a:pos x="18" y="654"/>
                </a:cxn>
                <a:cxn ang="0">
                  <a:pos x="72" y="522"/>
                </a:cxn>
                <a:cxn ang="0">
                  <a:pos x="168" y="378"/>
                </a:cxn>
                <a:cxn ang="0">
                  <a:pos x="276" y="264"/>
                </a:cxn>
                <a:cxn ang="0">
                  <a:pos x="390" y="174"/>
                </a:cxn>
                <a:cxn ang="0">
                  <a:pos x="510" y="102"/>
                </a:cxn>
                <a:cxn ang="0">
                  <a:pos x="636" y="54"/>
                </a:cxn>
                <a:cxn ang="0">
                  <a:pos x="762" y="24"/>
                </a:cxn>
                <a:cxn ang="0">
                  <a:pos x="894" y="6"/>
                </a:cxn>
                <a:cxn ang="0">
                  <a:pos x="1014" y="0"/>
                </a:cxn>
              </a:cxnLst>
              <a:rect l="0" t="0" r="r" b="b"/>
              <a:pathLst>
                <a:path w="2526" h="1560">
                  <a:moveTo>
                    <a:pt x="1014" y="0"/>
                  </a:moveTo>
                  <a:lnTo>
                    <a:pt x="1134" y="6"/>
                  </a:lnTo>
                  <a:lnTo>
                    <a:pt x="1242" y="18"/>
                  </a:lnTo>
                  <a:lnTo>
                    <a:pt x="1344" y="36"/>
                  </a:lnTo>
                  <a:lnTo>
                    <a:pt x="1428" y="54"/>
                  </a:lnTo>
                  <a:lnTo>
                    <a:pt x="1500" y="72"/>
                  </a:lnTo>
                  <a:lnTo>
                    <a:pt x="1590" y="102"/>
                  </a:lnTo>
                  <a:lnTo>
                    <a:pt x="1614" y="114"/>
                  </a:lnTo>
                  <a:lnTo>
                    <a:pt x="1656" y="132"/>
                  </a:lnTo>
                  <a:lnTo>
                    <a:pt x="1716" y="162"/>
                  </a:lnTo>
                  <a:lnTo>
                    <a:pt x="1788" y="204"/>
                  </a:lnTo>
                  <a:lnTo>
                    <a:pt x="1878" y="252"/>
                  </a:lnTo>
                  <a:lnTo>
                    <a:pt x="1974" y="312"/>
                  </a:lnTo>
                  <a:lnTo>
                    <a:pt x="2076" y="378"/>
                  </a:lnTo>
                  <a:lnTo>
                    <a:pt x="2178" y="450"/>
                  </a:lnTo>
                  <a:lnTo>
                    <a:pt x="2274" y="534"/>
                  </a:lnTo>
                  <a:lnTo>
                    <a:pt x="2358" y="618"/>
                  </a:lnTo>
                  <a:lnTo>
                    <a:pt x="2430" y="708"/>
                  </a:lnTo>
                  <a:lnTo>
                    <a:pt x="2484" y="804"/>
                  </a:lnTo>
                  <a:lnTo>
                    <a:pt x="2520" y="900"/>
                  </a:lnTo>
                  <a:lnTo>
                    <a:pt x="2526" y="1002"/>
                  </a:lnTo>
                  <a:lnTo>
                    <a:pt x="2502" y="1104"/>
                  </a:lnTo>
                  <a:lnTo>
                    <a:pt x="2448" y="1212"/>
                  </a:lnTo>
                  <a:lnTo>
                    <a:pt x="2352" y="1314"/>
                  </a:lnTo>
                  <a:lnTo>
                    <a:pt x="2238" y="1398"/>
                  </a:lnTo>
                  <a:lnTo>
                    <a:pt x="2100" y="1464"/>
                  </a:lnTo>
                  <a:lnTo>
                    <a:pt x="1944" y="1512"/>
                  </a:lnTo>
                  <a:lnTo>
                    <a:pt x="1776" y="1542"/>
                  </a:lnTo>
                  <a:lnTo>
                    <a:pt x="1602" y="1560"/>
                  </a:lnTo>
                  <a:lnTo>
                    <a:pt x="1422" y="1560"/>
                  </a:lnTo>
                  <a:lnTo>
                    <a:pt x="1236" y="1548"/>
                  </a:lnTo>
                  <a:lnTo>
                    <a:pt x="1050" y="1518"/>
                  </a:lnTo>
                  <a:lnTo>
                    <a:pt x="870" y="1482"/>
                  </a:lnTo>
                  <a:lnTo>
                    <a:pt x="696" y="1428"/>
                  </a:lnTo>
                  <a:lnTo>
                    <a:pt x="534" y="1362"/>
                  </a:lnTo>
                  <a:lnTo>
                    <a:pt x="390" y="1290"/>
                  </a:lnTo>
                  <a:lnTo>
                    <a:pt x="264" y="1206"/>
                  </a:lnTo>
                  <a:lnTo>
                    <a:pt x="156" y="1110"/>
                  </a:lnTo>
                  <a:lnTo>
                    <a:pt x="72" y="1008"/>
                  </a:lnTo>
                  <a:lnTo>
                    <a:pt x="24" y="894"/>
                  </a:lnTo>
                  <a:lnTo>
                    <a:pt x="0" y="780"/>
                  </a:lnTo>
                  <a:lnTo>
                    <a:pt x="18" y="654"/>
                  </a:lnTo>
                  <a:lnTo>
                    <a:pt x="72" y="522"/>
                  </a:lnTo>
                  <a:lnTo>
                    <a:pt x="168" y="378"/>
                  </a:lnTo>
                  <a:lnTo>
                    <a:pt x="276" y="264"/>
                  </a:lnTo>
                  <a:lnTo>
                    <a:pt x="390" y="174"/>
                  </a:lnTo>
                  <a:lnTo>
                    <a:pt x="510" y="102"/>
                  </a:lnTo>
                  <a:lnTo>
                    <a:pt x="636" y="54"/>
                  </a:lnTo>
                  <a:lnTo>
                    <a:pt x="762" y="24"/>
                  </a:lnTo>
                  <a:lnTo>
                    <a:pt x="894" y="6"/>
                  </a:lnTo>
                  <a:lnTo>
                    <a:pt x="1014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5" name="Freeform 293"/>
            <p:cNvSpPr>
              <a:spLocks/>
            </p:cNvSpPr>
            <p:nvPr/>
          </p:nvSpPr>
          <p:spPr bwMode="auto">
            <a:xfrm>
              <a:off x="20769263" y="-14516100"/>
              <a:ext cx="23612475" cy="9848850"/>
            </a:xfrm>
            <a:custGeom>
              <a:avLst/>
              <a:gdLst/>
              <a:ahLst/>
              <a:cxnLst>
                <a:cxn ang="0">
                  <a:pos x="7272" y="6"/>
                </a:cxn>
                <a:cxn ang="0">
                  <a:pos x="7770" y="150"/>
                </a:cxn>
                <a:cxn ang="0">
                  <a:pos x="8184" y="396"/>
                </a:cxn>
                <a:cxn ang="0">
                  <a:pos x="8568" y="738"/>
                </a:cxn>
                <a:cxn ang="0">
                  <a:pos x="9126" y="480"/>
                </a:cxn>
                <a:cxn ang="0">
                  <a:pos x="9852" y="282"/>
                </a:cxn>
                <a:cxn ang="0">
                  <a:pos x="10752" y="198"/>
                </a:cxn>
                <a:cxn ang="0">
                  <a:pos x="11778" y="258"/>
                </a:cxn>
                <a:cxn ang="0">
                  <a:pos x="12630" y="462"/>
                </a:cxn>
                <a:cxn ang="0">
                  <a:pos x="13284" y="756"/>
                </a:cxn>
                <a:cxn ang="0">
                  <a:pos x="13776" y="1110"/>
                </a:cxn>
                <a:cxn ang="0">
                  <a:pos x="14004" y="1404"/>
                </a:cxn>
                <a:cxn ang="0">
                  <a:pos x="14034" y="1506"/>
                </a:cxn>
                <a:cxn ang="0">
                  <a:pos x="14874" y="5142"/>
                </a:cxn>
                <a:cxn ang="0">
                  <a:pos x="14790" y="5262"/>
                </a:cxn>
                <a:cxn ang="0">
                  <a:pos x="14430" y="5268"/>
                </a:cxn>
                <a:cxn ang="0">
                  <a:pos x="13854" y="5112"/>
                </a:cxn>
                <a:cxn ang="0">
                  <a:pos x="13236" y="5250"/>
                </a:cxn>
                <a:cxn ang="0">
                  <a:pos x="12642" y="5370"/>
                </a:cxn>
                <a:cxn ang="0">
                  <a:pos x="12138" y="5322"/>
                </a:cxn>
                <a:cxn ang="0">
                  <a:pos x="11748" y="5172"/>
                </a:cxn>
                <a:cxn ang="0">
                  <a:pos x="11358" y="5664"/>
                </a:cxn>
                <a:cxn ang="0">
                  <a:pos x="10860" y="5982"/>
                </a:cxn>
                <a:cxn ang="0">
                  <a:pos x="10512" y="6084"/>
                </a:cxn>
                <a:cxn ang="0">
                  <a:pos x="10272" y="6114"/>
                </a:cxn>
                <a:cxn ang="0">
                  <a:pos x="9852" y="6198"/>
                </a:cxn>
                <a:cxn ang="0">
                  <a:pos x="9294" y="6144"/>
                </a:cxn>
                <a:cxn ang="0">
                  <a:pos x="8748" y="5940"/>
                </a:cxn>
                <a:cxn ang="0">
                  <a:pos x="8352" y="5652"/>
                </a:cxn>
                <a:cxn ang="0">
                  <a:pos x="7722" y="5802"/>
                </a:cxn>
                <a:cxn ang="0">
                  <a:pos x="7044" y="6012"/>
                </a:cxn>
                <a:cxn ang="0">
                  <a:pos x="6492" y="6048"/>
                </a:cxn>
                <a:cxn ang="0">
                  <a:pos x="6060" y="5964"/>
                </a:cxn>
                <a:cxn ang="0">
                  <a:pos x="5736" y="5814"/>
                </a:cxn>
                <a:cxn ang="0">
                  <a:pos x="5190" y="5832"/>
                </a:cxn>
                <a:cxn ang="0">
                  <a:pos x="4578" y="5964"/>
                </a:cxn>
                <a:cxn ang="0">
                  <a:pos x="4392" y="5970"/>
                </a:cxn>
                <a:cxn ang="0">
                  <a:pos x="4344" y="5982"/>
                </a:cxn>
                <a:cxn ang="0">
                  <a:pos x="4026" y="6036"/>
                </a:cxn>
                <a:cxn ang="0">
                  <a:pos x="3642" y="6072"/>
                </a:cxn>
                <a:cxn ang="0">
                  <a:pos x="3156" y="6078"/>
                </a:cxn>
                <a:cxn ang="0">
                  <a:pos x="2226" y="5958"/>
                </a:cxn>
                <a:cxn ang="0">
                  <a:pos x="1392" y="5712"/>
                </a:cxn>
                <a:cxn ang="0">
                  <a:pos x="708" y="5352"/>
                </a:cxn>
                <a:cxn ang="0">
                  <a:pos x="228" y="4896"/>
                </a:cxn>
                <a:cxn ang="0">
                  <a:pos x="6" y="4350"/>
                </a:cxn>
                <a:cxn ang="0">
                  <a:pos x="96" y="3738"/>
                </a:cxn>
                <a:cxn ang="0">
                  <a:pos x="450" y="3150"/>
                </a:cxn>
                <a:cxn ang="0">
                  <a:pos x="918" y="2748"/>
                </a:cxn>
                <a:cxn ang="0">
                  <a:pos x="1452" y="2496"/>
                </a:cxn>
                <a:cxn ang="0">
                  <a:pos x="1518" y="2052"/>
                </a:cxn>
                <a:cxn ang="0">
                  <a:pos x="1842" y="1632"/>
                </a:cxn>
                <a:cxn ang="0">
                  <a:pos x="2340" y="1350"/>
                </a:cxn>
                <a:cxn ang="0">
                  <a:pos x="2880" y="1230"/>
                </a:cxn>
                <a:cxn ang="0">
                  <a:pos x="3372" y="1218"/>
                </a:cxn>
                <a:cxn ang="0">
                  <a:pos x="3588" y="966"/>
                </a:cxn>
                <a:cxn ang="0">
                  <a:pos x="3846" y="636"/>
                </a:cxn>
                <a:cxn ang="0">
                  <a:pos x="4350" y="414"/>
                </a:cxn>
                <a:cxn ang="0">
                  <a:pos x="4938" y="414"/>
                </a:cxn>
                <a:cxn ang="0">
                  <a:pos x="5448" y="612"/>
                </a:cxn>
                <a:cxn ang="0">
                  <a:pos x="6054" y="330"/>
                </a:cxn>
                <a:cxn ang="0">
                  <a:pos x="6696" y="42"/>
                </a:cxn>
              </a:cxnLst>
              <a:rect l="0" t="0" r="r" b="b"/>
              <a:pathLst>
                <a:path w="14874" h="6204">
                  <a:moveTo>
                    <a:pt x="6990" y="0"/>
                  </a:moveTo>
                  <a:lnTo>
                    <a:pt x="7176" y="0"/>
                  </a:lnTo>
                  <a:lnTo>
                    <a:pt x="7272" y="6"/>
                  </a:lnTo>
                  <a:lnTo>
                    <a:pt x="7446" y="42"/>
                  </a:lnTo>
                  <a:lnTo>
                    <a:pt x="7614" y="90"/>
                  </a:lnTo>
                  <a:lnTo>
                    <a:pt x="7770" y="150"/>
                  </a:lnTo>
                  <a:lnTo>
                    <a:pt x="7920" y="222"/>
                  </a:lnTo>
                  <a:lnTo>
                    <a:pt x="8058" y="306"/>
                  </a:lnTo>
                  <a:lnTo>
                    <a:pt x="8184" y="396"/>
                  </a:lnTo>
                  <a:lnTo>
                    <a:pt x="8298" y="480"/>
                  </a:lnTo>
                  <a:lnTo>
                    <a:pt x="8400" y="570"/>
                  </a:lnTo>
                  <a:lnTo>
                    <a:pt x="8568" y="738"/>
                  </a:lnTo>
                  <a:lnTo>
                    <a:pt x="8736" y="648"/>
                  </a:lnTo>
                  <a:lnTo>
                    <a:pt x="8922" y="564"/>
                  </a:lnTo>
                  <a:lnTo>
                    <a:pt x="9126" y="480"/>
                  </a:lnTo>
                  <a:lnTo>
                    <a:pt x="9348" y="408"/>
                  </a:lnTo>
                  <a:lnTo>
                    <a:pt x="9594" y="342"/>
                  </a:lnTo>
                  <a:lnTo>
                    <a:pt x="9852" y="282"/>
                  </a:lnTo>
                  <a:lnTo>
                    <a:pt x="10134" y="240"/>
                  </a:lnTo>
                  <a:lnTo>
                    <a:pt x="10428" y="210"/>
                  </a:lnTo>
                  <a:lnTo>
                    <a:pt x="10752" y="198"/>
                  </a:lnTo>
                  <a:lnTo>
                    <a:pt x="11088" y="198"/>
                  </a:lnTo>
                  <a:lnTo>
                    <a:pt x="11448" y="222"/>
                  </a:lnTo>
                  <a:lnTo>
                    <a:pt x="11778" y="258"/>
                  </a:lnTo>
                  <a:lnTo>
                    <a:pt x="12084" y="312"/>
                  </a:lnTo>
                  <a:lnTo>
                    <a:pt x="12372" y="378"/>
                  </a:lnTo>
                  <a:lnTo>
                    <a:pt x="12630" y="462"/>
                  </a:lnTo>
                  <a:lnTo>
                    <a:pt x="12870" y="552"/>
                  </a:lnTo>
                  <a:lnTo>
                    <a:pt x="13086" y="648"/>
                  </a:lnTo>
                  <a:lnTo>
                    <a:pt x="13284" y="756"/>
                  </a:lnTo>
                  <a:lnTo>
                    <a:pt x="13464" y="870"/>
                  </a:lnTo>
                  <a:lnTo>
                    <a:pt x="13626" y="984"/>
                  </a:lnTo>
                  <a:lnTo>
                    <a:pt x="13776" y="1110"/>
                  </a:lnTo>
                  <a:lnTo>
                    <a:pt x="13902" y="1230"/>
                  </a:lnTo>
                  <a:lnTo>
                    <a:pt x="13944" y="1284"/>
                  </a:lnTo>
                  <a:lnTo>
                    <a:pt x="14004" y="1404"/>
                  </a:lnTo>
                  <a:lnTo>
                    <a:pt x="14022" y="1458"/>
                  </a:lnTo>
                  <a:lnTo>
                    <a:pt x="14028" y="1494"/>
                  </a:lnTo>
                  <a:lnTo>
                    <a:pt x="14034" y="1506"/>
                  </a:lnTo>
                  <a:lnTo>
                    <a:pt x="14862" y="5040"/>
                  </a:lnTo>
                  <a:lnTo>
                    <a:pt x="14874" y="5088"/>
                  </a:lnTo>
                  <a:lnTo>
                    <a:pt x="14874" y="5142"/>
                  </a:lnTo>
                  <a:lnTo>
                    <a:pt x="14862" y="5184"/>
                  </a:lnTo>
                  <a:lnTo>
                    <a:pt x="14832" y="5226"/>
                  </a:lnTo>
                  <a:lnTo>
                    <a:pt x="14790" y="5262"/>
                  </a:lnTo>
                  <a:lnTo>
                    <a:pt x="14730" y="5280"/>
                  </a:lnTo>
                  <a:lnTo>
                    <a:pt x="14652" y="5286"/>
                  </a:lnTo>
                  <a:lnTo>
                    <a:pt x="14430" y="5268"/>
                  </a:lnTo>
                  <a:lnTo>
                    <a:pt x="14226" y="5232"/>
                  </a:lnTo>
                  <a:lnTo>
                    <a:pt x="14028" y="5178"/>
                  </a:lnTo>
                  <a:lnTo>
                    <a:pt x="13854" y="5112"/>
                  </a:lnTo>
                  <a:lnTo>
                    <a:pt x="13692" y="5040"/>
                  </a:lnTo>
                  <a:lnTo>
                    <a:pt x="13458" y="5160"/>
                  </a:lnTo>
                  <a:lnTo>
                    <a:pt x="13236" y="5250"/>
                  </a:lnTo>
                  <a:lnTo>
                    <a:pt x="13026" y="5316"/>
                  </a:lnTo>
                  <a:lnTo>
                    <a:pt x="12828" y="5352"/>
                  </a:lnTo>
                  <a:lnTo>
                    <a:pt x="12642" y="5370"/>
                  </a:lnTo>
                  <a:lnTo>
                    <a:pt x="12462" y="5370"/>
                  </a:lnTo>
                  <a:lnTo>
                    <a:pt x="12294" y="5352"/>
                  </a:lnTo>
                  <a:lnTo>
                    <a:pt x="12138" y="5322"/>
                  </a:lnTo>
                  <a:lnTo>
                    <a:pt x="12000" y="5280"/>
                  </a:lnTo>
                  <a:lnTo>
                    <a:pt x="11868" y="5232"/>
                  </a:lnTo>
                  <a:lnTo>
                    <a:pt x="11748" y="5172"/>
                  </a:lnTo>
                  <a:lnTo>
                    <a:pt x="11640" y="5340"/>
                  </a:lnTo>
                  <a:lnTo>
                    <a:pt x="11508" y="5508"/>
                  </a:lnTo>
                  <a:lnTo>
                    <a:pt x="11358" y="5664"/>
                  </a:lnTo>
                  <a:lnTo>
                    <a:pt x="11184" y="5802"/>
                  </a:lnTo>
                  <a:lnTo>
                    <a:pt x="10992" y="5928"/>
                  </a:lnTo>
                  <a:lnTo>
                    <a:pt x="10860" y="5982"/>
                  </a:lnTo>
                  <a:lnTo>
                    <a:pt x="10734" y="6024"/>
                  </a:lnTo>
                  <a:lnTo>
                    <a:pt x="10614" y="6060"/>
                  </a:lnTo>
                  <a:lnTo>
                    <a:pt x="10512" y="6084"/>
                  </a:lnTo>
                  <a:lnTo>
                    <a:pt x="10428" y="6102"/>
                  </a:lnTo>
                  <a:lnTo>
                    <a:pt x="10368" y="6114"/>
                  </a:lnTo>
                  <a:lnTo>
                    <a:pt x="10272" y="6114"/>
                  </a:lnTo>
                  <a:lnTo>
                    <a:pt x="10182" y="6150"/>
                  </a:lnTo>
                  <a:lnTo>
                    <a:pt x="10080" y="6174"/>
                  </a:lnTo>
                  <a:lnTo>
                    <a:pt x="9852" y="6198"/>
                  </a:lnTo>
                  <a:lnTo>
                    <a:pt x="9744" y="6204"/>
                  </a:lnTo>
                  <a:lnTo>
                    <a:pt x="9510" y="6186"/>
                  </a:lnTo>
                  <a:lnTo>
                    <a:pt x="9294" y="6144"/>
                  </a:lnTo>
                  <a:lnTo>
                    <a:pt x="9090" y="6090"/>
                  </a:lnTo>
                  <a:lnTo>
                    <a:pt x="8910" y="6024"/>
                  </a:lnTo>
                  <a:lnTo>
                    <a:pt x="8748" y="5940"/>
                  </a:lnTo>
                  <a:lnTo>
                    <a:pt x="8604" y="5850"/>
                  </a:lnTo>
                  <a:lnTo>
                    <a:pt x="8472" y="5754"/>
                  </a:lnTo>
                  <a:lnTo>
                    <a:pt x="8352" y="5652"/>
                  </a:lnTo>
                  <a:lnTo>
                    <a:pt x="8250" y="5550"/>
                  </a:lnTo>
                  <a:lnTo>
                    <a:pt x="7974" y="5688"/>
                  </a:lnTo>
                  <a:lnTo>
                    <a:pt x="7722" y="5802"/>
                  </a:lnTo>
                  <a:lnTo>
                    <a:pt x="7482" y="5892"/>
                  </a:lnTo>
                  <a:lnTo>
                    <a:pt x="7254" y="5964"/>
                  </a:lnTo>
                  <a:lnTo>
                    <a:pt x="7044" y="6012"/>
                  </a:lnTo>
                  <a:lnTo>
                    <a:pt x="6846" y="6036"/>
                  </a:lnTo>
                  <a:lnTo>
                    <a:pt x="6660" y="6048"/>
                  </a:lnTo>
                  <a:lnTo>
                    <a:pt x="6492" y="6048"/>
                  </a:lnTo>
                  <a:lnTo>
                    <a:pt x="6336" y="6030"/>
                  </a:lnTo>
                  <a:lnTo>
                    <a:pt x="6192" y="6006"/>
                  </a:lnTo>
                  <a:lnTo>
                    <a:pt x="6060" y="5964"/>
                  </a:lnTo>
                  <a:lnTo>
                    <a:pt x="5940" y="5922"/>
                  </a:lnTo>
                  <a:lnTo>
                    <a:pt x="5832" y="5868"/>
                  </a:lnTo>
                  <a:lnTo>
                    <a:pt x="5736" y="5814"/>
                  </a:lnTo>
                  <a:lnTo>
                    <a:pt x="5646" y="5754"/>
                  </a:lnTo>
                  <a:lnTo>
                    <a:pt x="5574" y="5694"/>
                  </a:lnTo>
                  <a:lnTo>
                    <a:pt x="5190" y="5832"/>
                  </a:lnTo>
                  <a:lnTo>
                    <a:pt x="4800" y="5934"/>
                  </a:lnTo>
                  <a:lnTo>
                    <a:pt x="4680" y="5952"/>
                  </a:lnTo>
                  <a:lnTo>
                    <a:pt x="4578" y="5964"/>
                  </a:lnTo>
                  <a:lnTo>
                    <a:pt x="4488" y="5976"/>
                  </a:lnTo>
                  <a:lnTo>
                    <a:pt x="4404" y="5976"/>
                  </a:lnTo>
                  <a:lnTo>
                    <a:pt x="4392" y="5970"/>
                  </a:lnTo>
                  <a:lnTo>
                    <a:pt x="4362" y="5970"/>
                  </a:lnTo>
                  <a:lnTo>
                    <a:pt x="4350" y="5976"/>
                  </a:lnTo>
                  <a:lnTo>
                    <a:pt x="4344" y="5982"/>
                  </a:lnTo>
                  <a:lnTo>
                    <a:pt x="4266" y="6000"/>
                  </a:lnTo>
                  <a:lnTo>
                    <a:pt x="4152" y="6018"/>
                  </a:lnTo>
                  <a:lnTo>
                    <a:pt x="4026" y="6036"/>
                  </a:lnTo>
                  <a:lnTo>
                    <a:pt x="3894" y="6048"/>
                  </a:lnTo>
                  <a:lnTo>
                    <a:pt x="3762" y="6066"/>
                  </a:lnTo>
                  <a:lnTo>
                    <a:pt x="3642" y="6072"/>
                  </a:lnTo>
                  <a:lnTo>
                    <a:pt x="3546" y="6078"/>
                  </a:lnTo>
                  <a:lnTo>
                    <a:pt x="3480" y="6084"/>
                  </a:lnTo>
                  <a:lnTo>
                    <a:pt x="3156" y="6078"/>
                  </a:lnTo>
                  <a:lnTo>
                    <a:pt x="2838" y="6054"/>
                  </a:lnTo>
                  <a:lnTo>
                    <a:pt x="2526" y="6012"/>
                  </a:lnTo>
                  <a:lnTo>
                    <a:pt x="2226" y="5958"/>
                  </a:lnTo>
                  <a:lnTo>
                    <a:pt x="1932" y="5892"/>
                  </a:lnTo>
                  <a:lnTo>
                    <a:pt x="1656" y="5808"/>
                  </a:lnTo>
                  <a:lnTo>
                    <a:pt x="1392" y="5712"/>
                  </a:lnTo>
                  <a:lnTo>
                    <a:pt x="1146" y="5604"/>
                  </a:lnTo>
                  <a:lnTo>
                    <a:pt x="918" y="5484"/>
                  </a:lnTo>
                  <a:lnTo>
                    <a:pt x="708" y="5352"/>
                  </a:lnTo>
                  <a:lnTo>
                    <a:pt x="522" y="5214"/>
                  </a:lnTo>
                  <a:lnTo>
                    <a:pt x="360" y="5058"/>
                  </a:lnTo>
                  <a:lnTo>
                    <a:pt x="228" y="4896"/>
                  </a:lnTo>
                  <a:lnTo>
                    <a:pt x="126" y="4722"/>
                  </a:lnTo>
                  <a:lnTo>
                    <a:pt x="48" y="4542"/>
                  </a:lnTo>
                  <a:lnTo>
                    <a:pt x="6" y="4350"/>
                  </a:lnTo>
                  <a:lnTo>
                    <a:pt x="0" y="4152"/>
                  </a:lnTo>
                  <a:lnTo>
                    <a:pt x="30" y="3948"/>
                  </a:lnTo>
                  <a:lnTo>
                    <a:pt x="96" y="3738"/>
                  </a:lnTo>
                  <a:lnTo>
                    <a:pt x="198" y="3522"/>
                  </a:lnTo>
                  <a:lnTo>
                    <a:pt x="318" y="3324"/>
                  </a:lnTo>
                  <a:lnTo>
                    <a:pt x="450" y="3150"/>
                  </a:lnTo>
                  <a:lnTo>
                    <a:pt x="594" y="3000"/>
                  </a:lnTo>
                  <a:lnTo>
                    <a:pt x="750" y="2862"/>
                  </a:lnTo>
                  <a:lnTo>
                    <a:pt x="918" y="2748"/>
                  </a:lnTo>
                  <a:lnTo>
                    <a:pt x="1086" y="2646"/>
                  </a:lnTo>
                  <a:lnTo>
                    <a:pt x="1266" y="2562"/>
                  </a:lnTo>
                  <a:lnTo>
                    <a:pt x="1452" y="2496"/>
                  </a:lnTo>
                  <a:lnTo>
                    <a:pt x="1446" y="2346"/>
                  </a:lnTo>
                  <a:lnTo>
                    <a:pt x="1464" y="2202"/>
                  </a:lnTo>
                  <a:lnTo>
                    <a:pt x="1518" y="2052"/>
                  </a:lnTo>
                  <a:lnTo>
                    <a:pt x="1590" y="1908"/>
                  </a:lnTo>
                  <a:lnTo>
                    <a:pt x="1698" y="1770"/>
                  </a:lnTo>
                  <a:lnTo>
                    <a:pt x="1842" y="1632"/>
                  </a:lnTo>
                  <a:lnTo>
                    <a:pt x="1998" y="1518"/>
                  </a:lnTo>
                  <a:lnTo>
                    <a:pt x="2166" y="1428"/>
                  </a:lnTo>
                  <a:lnTo>
                    <a:pt x="2340" y="1350"/>
                  </a:lnTo>
                  <a:lnTo>
                    <a:pt x="2520" y="1296"/>
                  </a:lnTo>
                  <a:lnTo>
                    <a:pt x="2700" y="1260"/>
                  </a:lnTo>
                  <a:lnTo>
                    <a:pt x="2880" y="1230"/>
                  </a:lnTo>
                  <a:lnTo>
                    <a:pt x="3054" y="1218"/>
                  </a:lnTo>
                  <a:lnTo>
                    <a:pt x="3216" y="1212"/>
                  </a:lnTo>
                  <a:lnTo>
                    <a:pt x="3372" y="1218"/>
                  </a:lnTo>
                  <a:lnTo>
                    <a:pt x="3510" y="1224"/>
                  </a:lnTo>
                  <a:lnTo>
                    <a:pt x="3540" y="1092"/>
                  </a:lnTo>
                  <a:lnTo>
                    <a:pt x="3588" y="966"/>
                  </a:lnTo>
                  <a:lnTo>
                    <a:pt x="3654" y="846"/>
                  </a:lnTo>
                  <a:lnTo>
                    <a:pt x="3738" y="738"/>
                  </a:lnTo>
                  <a:lnTo>
                    <a:pt x="3846" y="636"/>
                  </a:lnTo>
                  <a:lnTo>
                    <a:pt x="3984" y="546"/>
                  </a:lnTo>
                  <a:lnTo>
                    <a:pt x="4140" y="474"/>
                  </a:lnTo>
                  <a:lnTo>
                    <a:pt x="4350" y="414"/>
                  </a:lnTo>
                  <a:lnTo>
                    <a:pt x="4548" y="384"/>
                  </a:lnTo>
                  <a:lnTo>
                    <a:pt x="4746" y="384"/>
                  </a:lnTo>
                  <a:lnTo>
                    <a:pt x="4938" y="414"/>
                  </a:lnTo>
                  <a:lnTo>
                    <a:pt x="5118" y="462"/>
                  </a:lnTo>
                  <a:lnTo>
                    <a:pt x="5292" y="534"/>
                  </a:lnTo>
                  <a:lnTo>
                    <a:pt x="5448" y="612"/>
                  </a:lnTo>
                  <a:lnTo>
                    <a:pt x="5598" y="702"/>
                  </a:lnTo>
                  <a:lnTo>
                    <a:pt x="5826" y="498"/>
                  </a:lnTo>
                  <a:lnTo>
                    <a:pt x="6054" y="330"/>
                  </a:lnTo>
                  <a:lnTo>
                    <a:pt x="6276" y="204"/>
                  </a:lnTo>
                  <a:lnTo>
                    <a:pt x="6486" y="108"/>
                  </a:lnTo>
                  <a:lnTo>
                    <a:pt x="6696" y="42"/>
                  </a:lnTo>
                  <a:lnTo>
                    <a:pt x="6894" y="6"/>
                  </a:lnTo>
                  <a:lnTo>
                    <a:pt x="6990" y="0"/>
                  </a:ln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95000">
                  <a:schemeClr val="bg1">
                    <a:lumMod val="85000"/>
                  </a:schemeClr>
                </a:gs>
              </a:gsLst>
              <a:lin ang="21000000" scaled="0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6" name="Freeform 294"/>
            <p:cNvSpPr>
              <a:spLocks/>
            </p:cNvSpPr>
            <p:nvPr/>
          </p:nvSpPr>
          <p:spPr bwMode="auto">
            <a:xfrm>
              <a:off x="20769263" y="-13906500"/>
              <a:ext cx="8886825" cy="9048750"/>
            </a:xfrm>
            <a:custGeom>
              <a:avLst/>
              <a:gdLst/>
              <a:ahLst/>
              <a:cxnLst>
                <a:cxn ang="0">
                  <a:pos x="4746" y="0"/>
                </a:cxn>
                <a:cxn ang="0">
                  <a:pos x="5118" y="78"/>
                </a:cxn>
                <a:cxn ang="0">
                  <a:pos x="5448" y="228"/>
                </a:cxn>
                <a:cxn ang="0">
                  <a:pos x="4374" y="5586"/>
                </a:cxn>
                <a:cxn ang="0">
                  <a:pos x="4350" y="5592"/>
                </a:cxn>
                <a:cxn ang="0">
                  <a:pos x="4266" y="5616"/>
                </a:cxn>
                <a:cxn ang="0">
                  <a:pos x="4026" y="5652"/>
                </a:cxn>
                <a:cxn ang="0">
                  <a:pos x="3762" y="5682"/>
                </a:cxn>
                <a:cxn ang="0">
                  <a:pos x="3546" y="5694"/>
                </a:cxn>
                <a:cxn ang="0">
                  <a:pos x="3156" y="5694"/>
                </a:cxn>
                <a:cxn ang="0">
                  <a:pos x="2526" y="5628"/>
                </a:cxn>
                <a:cxn ang="0">
                  <a:pos x="1932" y="5508"/>
                </a:cxn>
                <a:cxn ang="0">
                  <a:pos x="1392" y="5328"/>
                </a:cxn>
                <a:cxn ang="0">
                  <a:pos x="918" y="5100"/>
                </a:cxn>
                <a:cxn ang="0">
                  <a:pos x="522" y="4830"/>
                </a:cxn>
                <a:cxn ang="0">
                  <a:pos x="228" y="4512"/>
                </a:cxn>
                <a:cxn ang="0">
                  <a:pos x="48" y="4158"/>
                </a:cxn>
                <a:cxn ang="0">
                  <a:pos x="0" y="3768"/>
                </a:cxn>
                <a:cxn ang="0">
                  <a:pos x="96" y="3354"/>
                </a:cxn>
                <a:cxn ang="0">
                  <a:pos x="318" y="2940"/>
                </a:cxn>
                <a:cxn ang="0">
                  <a:pos x="594" y="2616"/>
                </a:cxn>
                <a:cxn ang="0">
                  <a:pos x="918" y="2364"/>
                </a:cxn>
                <a:cxn ang="0">
                  <a:pos x="1266" y="2178"/>
                </a:cxn>
                <a:cxn ang="0">
                  <a:pos x="1446" y="1962"/>
                </a:cxn>
                <a:cxn ang="0">
                  <a:pos x="1518" y="1668"/>
                </a:cxn>
                <a:cxn ang="0">
                  <a:pos x="1698" y="1386"/>
                </a:cxn>
                <a:cxn ang="0">
                  <a:pos x="1998" y="1134"/>
                </a:cxn>
                <a:cxn ang="0">
                  <a:pos x="2340" y="966"/>
                </a:cxn>
                <a:cxn ang="0">
                  <a:pos x="2700" y="876"/>
                </a:cxn>
                <a:cxn ang="0">
                  <a:pos x="3054" y="834"/>
                </a:cxn>
                <a:cxn ang="0">
                  <a:pos x="3372" y="834"/>
                </a:cxn>
                <a:cxn ang="0">
                  <a:pos x="3540" y="708"/>
                </a:cxn>
                <a:cxn ang="0">
                  <a:pos x="3654" y="462"/>
                </a:cxn>
                <a:cxn ang="0">
                  <a:pos x="3846" y="252"/>
                </a:cxn>
                <a:cxn ang="0">
                  <a:pos x="4140" y="90"/>
                </a:cxn>
                <a:cxn ang="0">
                  <a:pos x="4548" y="0"/>
                </a:cxn>
              </a:cxnLst>
              <a:rect l="0" t="0" r="r" b="b"/>
              <a:pathLst>
                <a:path w="5598" h="5700">
                  <a:moveTo>
                    <a:pt x="4548" y="0"/>
                  </a:moveTo>
                  <a:lnTo>
                    <a:pt x="4746" y="0"/>
                  </a:lnTo>
                  <a:lnTo>
                    <a:pt x="4938" y="30"/>
                  </a:lnTo>
                  <a:lnTo>
                    <a:pt x="5118" y="78"/>
                  </a:lnTo>
                  <a:lnTo>
                    <a:pt x="5292" y="150"/>
                  </a:lnTo>
                  <a:lnTo>
                    <a:pt x="5448" y="228"/>
                  </a:lnTo>
                  <a:lnTo>
                    <a:pt x="5598" y="318"/>
                  </a:lnTo>
                  <a:lnTo>
                    <a:pt x="4374" y="5586"/>
                  </a:lnTo>
                  <a:lnTo>
                    <a:pt x="4362" y="5592"/>
                  </a:lnTo>
                  <a:lnTo>
                    <a:pt x="4350" y="5592"/>
                  </a:lnTo>
                  <a:lnTo>
                    <a:pt x="4344" y="5598"/>
                  </a:lnTo>
                  <a:lnTo>
                    <a:pt x="4266" y="5616"/>
                  </a:lnTo>
                  <a:lnTo>
                    <a:pt x="4152" y="5634"/>
                  </a:lnTo>
                  <a:lnTo>
                    <a:pt x="4026" y="5652"/>
                  </a:lnTo>
                  <a:lnTo>
                    <a:pt x="3894" y="5664"/>
                  </a:lnTo>
                  <a:lnTo>
                    <a:pt x="3762" y="5682"/>
                  </a:lnTo>
                  <a:lnTo>
                    <a:pt x="3642" y="5688"/>
                  </a:lnTo>
                  <a:lnTo>
                    <a:pt x="3546" y="5694"/>
                  </a:lnTo>
                  <a:lnTo>
                    <a:pt x="3480" y="5700"/>
                  </a:lnTo>
                  <a:lnTo>
                    <a:pt x="3156" y="5694"/>
                  </a:lnTo>
                  <a:lnTo>
                    <a:pt x="2838" y="5670"/>
                  </a:lnTo>
                  <a:lnTo>
                    <a:pt x="2526" y="5628"/>
                  </a:lnTo>
                  <a:lnTo>
                    <a:pt x="2226" y="5574"/>
                  </a:lnTo>
                  <a:lnTo>
                    <a:pt x="1932" y="5508"/>
                  </a:lnTo>
                  <a:lnTo>
                    <a:pt x="1656" y="5424"/>
                  </a:lnTo>
                  <a:lnTo>
                    <a:pt x="1392" y="5328"/>
                  </a:lnTo>
                  <a:lnTo>
                    <a:pt x="1146" y="5220"/>
                  </a:lnTo>
                  <a:lnTo>
                    <a:pt x="918" y="5100"/>
                  </a:lnTo>
                  <a:lnTo>
                    <a:pt x="708" y="4968"/>
                  </a:lnTo>
                  <a:lnTo>
                    <a:pt x="522" y="4830"/>
                  </a:lnTo>
                  <a:lnTo>
                    <a:pt x="360" y="4674"/>
                  </a:lnTo>
                  <a:lnTo>
                    <a:pt x="228" y="4512"/>
                  </a:lnTo>
                  <a:lnTo>
                    <a:pt x="126" y="4338"/>
                  </a:lnTo>
                  <a:lnTo>
                    <a:pt x="48" y="4158"/>
                  </a:lnTo>
                  <a:lnTo>
                    <a:pt x="6" y="3966"/>
                  </a:lnTo>
                  <a:lnTo>
                    <a:pt x="0" y="3768"/>
                  </a:lnTo>
                  <a:lnTo>
                    <a:pt x="30" y="3564"/>
                  </a:lnTo>
                  <a:lnTo>
                    <a:pt x="96" y="3354"/>
                  </a:lnTo>
                  <a:lnTo>
                    <a:pt x="198" y="3138"/>
                  </a:lnTo>
                  <a:lnTo>
                    <a:pt x="318" y="2940"/>
                  </a:lnTo>
                  <a:lnTo>
                    <a:pt x="450" y="2766"/>
                  </a:lnTo>
                  <a:lnTo>
                    <a:pt x="594" y="2616"/>
                  </a:lnTo>
                  <a:lnTo>
                    <a:pt x="750" y="2478"/>
                  </a:lnTo>
                  <a:lnTo>
                    <a:pt x="918" y="2364"/>
                  </a:lnTo>
                  <a:lnTo>
                    <a:pt x="1086" y="2262"/>
                  </a:lnTo>
                  <a:lnTo>
                    <a:pt x="1266" y="2178"/>
                  </a:lnTo>
                  <a:lnTo>
                    <a:pt x="1452" y="2112"/>
                  </a:lnTo>
                  <a:lnTo>
                    <a:pt x="1446" y="1962"/>
                  </a:lnTo>
                  <a:lnTo>
                    <a:pt x="1464" y="1818"/>
                  </a:lnTo>
                  <a:lnTo>
                    <a:pt x="1518" y="1668"/>
                  </a:lnTo>
                  <a:lnTo>
                    <a:pt x="1590" y="1524"/>
                  </a:lnTo>
                  <a:lnTo>
                    <a:pt x="1698" y="1386"/>
                  </a:lnTo>
                  <a:lnTo>
                    <a:pt x="1842" y="1248"/>
                  </a:lnTo>
                  <a:lnTo>
                    <a:pt x="1998" y="1134"/>
                  </a:lnTo>
                  <a:lnTo>
                    <a:pt x="2166" y="1044"/>
                  </a:lnTo>
                  <a:lnTo>
                    <a:pt x="2340" y="966"/>
                  </a:lnTo>
                  <a:lnTo>
                    <a:pt x="2520" y="912"/>
                  </a:lnTo>
                  <a:lnTo>
                    <a:pt x="2700" y="876"/>
                  </a:lnTo>
                  <a:lnTo>
                    <a:pt x="2880" y="846"/>
                  </a:lnTo>
                  <a:lnTo>
                    <a:pt x="3054" y="834"/>
                  </a:lnTo>
                  <a:lnTo>
                    <a:pt x="3216" y="828"/>
                  </a:lnTo>
                  <a:lnTo>
                    <a:pt x="3372" y="834"/>
                  </a:lnTo>
                  <a:lnTo>
                    <a:pt x="3510" y="840"/>
                  </a:lnTo>
                  <a:lnTo>
                    <a:pt x="3540" y="708"/>
                  </a:lnTo>
                  <a:lnTo>
                    <a:pt x="3588" y="582"/>
                  </a:lnTo>
                  <a:lnTo>
                    <a:pt x="3654" y="462"/>
                  </a:lnTo>
                  <a:lnTo>
                    <a:pt x="3738" y="354"/>
                  </a:lnTo>
                  <a:lnTo>
                    <a:pt x="3846" y="252"/>
                  </a:lnTo>
                  <a:lnTo>
                    <a:pt x="3984" y="162"/>
                  </a:lnTo>
                  <a:lnTo>
                    <a:pt x="4140" y="90"/>
                  </a:lnTo>
                  <a:lnTo>
                    <a:pt x="4350" y="30"/>
                  </a:lnTo>
                  <a:lnTo>
                    <a:pt x="4548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7" name="Freeform 295"/>
            <p:cNvSpPr>
              <a:spLocks/>
            </p:cNvSpPr>
            <p:nvPr/>
          </p:nvSpPr>
          <p:spPr bwMode="auto">
            <a:xfrm>
              <a:off x="21616986" y="-10553701"/>
              <a:ext cx="2743201" cy="3495676"/>
            </a:xfrm>
            <a:custGeom>
              <a:avLst/>
              <a:gdLst/>
              <a:ahLst/>
              <a:cxnLst>
                <a:cxn ang="0">
                  <a:pos x="918" y="0"/>
                </a:cxn>
                <a:cxn ang="0">
                  <a:pos x="1728" y="2202"/>
                </a:cxn>
                <a:cxn ang="0">
                  <a:pos x="0" y="564"/>
                </a:cxn>
                <a:cxn ang="0">
                  <a:pos x="162" y="408"/>
                </a:cxn>
                <a:cxn ang="0">
                  <a:pos x="342" y="282"/>
                </a:cxn>
                <a:cxn ang="0">
                  <a:pos x="528" y="168"/>
                </a:cxn>
                <a:cxn ang="0">
                  <a:pos x="720" y="78"/>
                </a:cxn>
                <a:cxn ang="0">
                  <a:pos x="918" y="0"/>
                </a:cxn>
              </a:cxnLst>
              <a:rect l="0" t="0" r="r" b="b"/>
              <a:pathLst>
                <a:path w="1728" h="2202">
                  <a:moveTo>
                    <a:pt x="918" y="0"/>
                  </a:moveTo>
                  <a:lnTo>
                    <a:pt x="1728" y="2202"/>
                  </a:lnTo>
                  <a:lnTo>
                    <a:pt x="0" y="564"/>
                  </a:lnTo>
                  <a:lnTo>
                    <a:pt x="162" y="408"/>
                  </a:lnTo>
                  <a:lnTo>
                    <a:pt x="342" y="282"/>
                  </a:lnTo>
                  <a:lnTo>
                    <a:pt x="528" y="168"/>
                  </a:lnTo>
                  <a:lnTo>
                    <a:pt x="720" y="78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68000">
                  <a:schemeClr val="bg1"/>
                </a:gs>
                <a:gs pos="26000">
                  <a:schemeClr val="bg1">
                    <a:lumMod val="85000"/>
                  </a:schemeClr>
                </a:gs>
              </a:gsLst>
              <a:lin ang="7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8" name="Freeform 296"/>
            <p:cNvSpPr>
              <a:spLocks/>
            </p:cNvSpPr>
            <p:nvPr/>
          </p:nvSpPr>
          <p:spPr bwMode="auto">
            <a:xfrm>
              <a:off x="29656088" y="-14516100"/>
              <a:ext cx="4695825" cy="1819275"/>
            </a:xfrm>
            <a:custGeom>
              <a:avLst/>
              <a:gdLst/>
              <a:ahLst/>
              <a:cxnLst>
                <a:cxn ang="0">
                  <a:pos x="1476" y="0"/>
                </a:cxn>
                <a:cxn ang="0">
                  <a:pos x="1662" y="12"/>
                </a:cxn>
                <a:cxn ang="0">
                  <a:pos x="1836" y="42"/>
                </a:cxn>
                <a:cxn ang="0">
                  <a:pos x="2004" y="84"/>
                </a:cxn>
                <a:cxn ang="0">
                  <a:pos x="2160" y="150"/>
                </a:cxn>
                <a:cxn ang="0">
                  <a:pos x="2310" y="222"/>
                </a:cxn>
                <a:cxn ang="0">
                  <a:pos x="2442" y="300"/>
                </a:cxn>
                <a:cxn ang="0">
                  <a:pos x="2568" y="390"/>
                </a:cxn>
                <a:cxn ang="0">
                  <a:pos x="2688" y="474"/>
                </a:cxn>
                <a:cxn ang="0">
                  <a:pos x="2790" y="564"/>
                </a:cxn>
                <a:cxn ang="0">
                  <a:pos x="2958" y="732"/>
                </a:cxn>
                <a:cxn ang="0">
                  <a:pos x="2838" y="858"/>
                </a:cxn>
                <a:cxn ang="0">
                  <a:pos x="2700" y="954"/>
                </a:cxn>
                <a:cxn ang="0">
                  <a:pos x="2550" y="1032"/>
                </a:cxn>
                <a:cxn ang="0">
                  <a:pos x="2388" y="1086"/>
                </a:cxn>
                <a:cxn ang="0">
                  <a:pos x="2214" y="1122"/>
                </a:cxn>
                <a:cxn ang="0">
                  <a:pos x="2034" y="1146"/>
                </a:cxn>
                <a:cxn ang="0">
                  <a:pos x="1848" y="1146"/>
                </a:cxn>
                <a:cxn ang="0">
                  <a:pos x="1656" y="1140"/>
                </a:cxn>
                <a:cxn ang="0">
                  <a:pos x="1470" y="1122"/>
                </a:cxn>
                <a:cxn ang="0">
                  <a:pos x="1284" y="1092"/>
                </a:cxn>
                <a:cxn ang="0">
                  <a:pos x="1098" y="1056"/>
                </a:cxn>
                <a:cxn ang="0">
                  <a:pos x="918" y="1014"/>
                </a:cxn>
                <a:cxn ang="0">
                  <a:pos x="750" y="966"/>
                </a:cxn>
                <a:cxn ang="0">
                  <a:pos x="594" y="924"/>
                </a:cxn>
                <a:cxn ang="0">
                  <a:pos x="450" y="876"/>
                </a:cxn>
                <a:cxn ang="0">
                  <a:pos x="324" y="828"/>
                </a:cxn>
                <a:cxn ang="0">
                  <a:pos x="210" y="786"/>
                </a:cxn>
                <a:cxn ang="0">
                  <a:pos x="126" y="756"/>
                </a:cxn>
                <a:cxn ang="0">
                  <a:pos x="54" y="726"/>
                </a:cxn>
                <a:cxn ang="0">
                  <a:pos x="12" y="708"/>
                </a:cxn>
                <a:cxn ang="0">
                  <a:pos x="0" y="702"/>
                </a:cxn>
                <a:cxn ang="0">
                  <a:pos x="228" y="498"/>
                </a:cxn>
                <a:cxn ang="0">
                  <a:pos x="450" y="336"/>
                </a:cxn>
                <a:cxn ang="0">
                  <a:pos x="672" y="204"/>
                </a:cxn>
                <a:cxn ang="0">
                  <a:pos x="882" y="108"/>
                </a:cxn>
                <a:cxn ang="0">
                  <a:pos x="1086" y="48"/>
                </a:cxn>
                <a:cxn ang="0">
                  <a:pos x="1284" y="12"/>
                </a:cxn>
                <a:cxn ang="0">
                  <a:pos x="1476" y="0"/>
                </a:cxn>
              </a:cxnLst>
              <a:rect l="0" t="0" r="r" b="b"/>
              <a:pathLst>
                <a:path w="2958" h="1146">
                  <a:moveTo>
                    <a:pt x="1476" y="0"/>
                  </a:moveTo>
                  <a:lnTo>
                    <a:pt x="1662" y="12"/>
                  </a:lnTo>
                  <a:lnTo>
                    <a:pt x="1836" y="42"/>
                  </a:lnTo>
                  <a:lnTo>
                    <a:pt x="2004" y="84"/>
                  </a:lnTo>
                  <a:lnTo>
                    <a:pt x="2160" y="150"/>
                  </a:lnTo>
                  <a:lnTo>
                    <a:pt x="2310" y="222"/>
                  </a:lnTo>
                  <a:lnTo>
                    <a:pt x="2442" y="300"/>
                  </a:lnTo>
                  <a:lnTo>
                    <a:pt x="2568" y="390"/>
                  </a:lnTo>
                  <a:lnTo>
                    <a:pt x="2688" y="474"/>
                  </a:lnTo>
                  <a:lnTo>
                    <a:pt x="2790" y="564"/>
                  </a:lnTo>
                  <a:lnTo>
                    <a:pt x="2958" y="732"/>
                  </a:lnTo>
                  <a:lnTo>
                    <a:pt x="2838" y="858"/>
                  </a:lnTo>
                  <a:lnTo>
                    <a:pt x="2700" y="954"/>
                  </a:lnTo>
                  <a:lnTo>
                    <a:pt x="2550" y="1032"/>
                  </a:lnTo>
                  <a:lnTo>
                    <a:pt x="2388" y="1086"/>
                  </a:lnTo>
                  <a:lnTo>
                    <a:pt x="2214" y="1122"/>
                  </a:lnTo>
                  <a:lnTo>
                    <a:pt x="2034" y="1146"/>
                  </a:lnTo>
                  <a:lnTo>
                    <a:pt x="1848" y="1146"/>
                  </a:lnTo>
                  <a:lnTo>
                    <a:pt x="1656" y="1140"/>
                  </a:lnTo>
                  <a:lnTo>
                    <a:pt x="1470" y="1122"/>
                  </a:lnTo>
                  <a:lnTo>
                    <a:pt x="1284" y="1092"/>
                  </a:lnTo>
                  <a:lnTo>
                    <a:pt x="1098" y="1056"/>
                  </a:lnTo>
                  <a:lnTo>
                    <a:pt x="918" y="1014"/>
                  </a:lnTo>
                  <a:lnTo>
                    <a:pt x="750" y="966"/>
                  </a:lnTo>
                  <a:lnTo>
                    <a:pt x="594" y="924"/>
                  </a:lnTo>
                  <a:lnTo>
                    <a:pt x="450" y="876"/>
                  </a:lnTo>
                  <a:lnTo>
                    <a:pt x="324" y="828"/>
                  </a:lnTo>
                  <a:lnTo>
                    <a:pt x="210" y="786"/>
                  </a:lnTo>
                  <a:lnTo>
                    <a:pt x="126" y="756"/>
                  </a:lnTo>
                  <a:lnTo>
                    <a:pt x="54" y="726"/>
                  </a:lnTo>
                  <a:lnTo>
                    <a:pt x="12" y="708"/>
                  </a:lnTo>
                  <a:lnTo>
                    <a:pt x="0" y="702"/>
                  </a:lnTo>
                  <a:lnTo>
                    <a:pt x="228" y="498"/>
                  </a:lnTo>
                  <a:lnTo>
                    <a:pt x="450" y="336"/>
                  </a:lnTo>
                  <a:lnTo>
                    <a:pt x="672" y="204"/>
                  </a:lnTo>
                  <a:lnTo>
                    <a:pt x="882" y="108"/>
                  </a:lnTo>
                  <a:lnTo>
                    <a:pt x="1086" y="48"/>
                  </a:lnTo>
                  <a:lnTo>
                    <a:pt x="1284" y="12"/>
                  </a:lnTo>
                  <a:lnTo>
                    <a:pt x="1476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/>
                </a:gs>
                <a:gs pos="15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9" name="Freeform 297"/>
            <p:cNvSpPr>
              <a:spLocks/>
            </p:cNvSpPr>
            <p:nvPr/>
          </p:nvSpPr>
          <p:spPr bwMode="auto">
            <a:xfrm>
              <a:off x="36256913" y="-6600825"/>
              <a:ext cx="819150" cy="1933575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516" y="1128"/>
                </a:cxn>
                <a:cxn ang="0">
                  <a:pos x="432" y="1164"/>
                </a:cxn>
                <a:cxn ang="0">
                  <a:pos x="330" y="1188"/>
                </a:cxn>
                <a:cxn ang="0">
                  <a:pos x="222" y="1200"/>
                </a:cxn>
                <a:cxn ang="0">
                  <a:pos x="108" y="1212"/>
                </a:cxn>
                <a:cxn ang="0">
                  <a:pos x="0" y="1218"/>
                </a:cxn>
                <a:cxn ang="0">
                  <a:pos x="222" y="0"/>
                </a:cxn>
              </a:cxnLst>
              <a:rect l="0" t="0" r="r" b="b"/>
              <a:pathLst>
                <a:path w="516" h="1218">
                  <a:moveTo>
                    <a:pt x="222" y="0"/>
                  </a:moveTo>
                  <a:lnTo>
                    <a:pt x="516" y="1128"/>
                  </a:lnTo>
                  <a:lnTo>
                    <a:pt x="432" y="1164"/>
                  </a:lnTo>
                  <a:lnTo>
                    <a:pt x="330" y="1188"/>
                  </a:lnTo>
                  <a:lnTo>
                    <a:pt x="222" y="1200"/>
                  </a:lnTo>
                  <a:lnTo>
                    <a:pt x="108" y="1212"/>
                  </a:lnTo>
                  <a:lnTo>
                    <a:pt x="0" y="1218"/>
                  </a:lnTo>
                  <a:lnTo>
                    <a:pt x="222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Прямоугольник 121"/>
          <p:cNvSpPr/>
          <p:nvPr/>
        </p:nvSpPr>
        <p:spPr>
          <a:xfrm>
            <a:off x="2652699" y="1679907"/>
            <a:ext cx="4000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121"/>
          <p:cNvSpPr/>
          <p:nvPr/>
        </p:nvSpPr>
        <p:spPr>
          <a:xfrm>
            <a:off x="2500298" y="4413594"/>
            <a:ext cx="4000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1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52435" y="3792749"/>
            <a:ext cx="3135318" cy="2627122"/>
            <a:chOff x="1268366" y="857232"/>
            <a:chExt cx="6618334" cy="5545582"/>
          </a:xfrm>
        </p:grpSpPr>
        <p:grpSp>
          <p:nvGrpSpPr>
            <p:cNvPr id="2" name="Group 14"/>
            <p:cNvGrpSpPr/>
            <p:nvPr/>
          </p:nvGrpSpPr>
          <p:grpSpPr>
            <a:xfrm>
              <a:off x="1268366" y="857232"/>
              <a:ext cx="6618334" cy="5545582"/>
              <a:chOff x="12215813" y="-10434638"/>
              <a:chExt cx="24906288" cy="20869276"/>
            </a:xfrm>
          </p:grpSpPr>
          <p:sp>
            <p:nvSpPr>
              <p:cNvPr id="1031" name="Freeform 7"/>
              <p:cNvSpPr>
                <a:spLocks/>
              </p:cNvSpPr>
              <p:nvPr/>
            </p:nvSpPr>
            <p:spPr bwMode="auto">
              <a:xfrm>
                <a:off x="12215813" y="-10434638"/>
                <a:ext cx="24906288" cy="20869276"/>
              </a:xfrm>
              <a:custGeom>
                <a:avLst/>
                <a:gdLst/>
                <a:ahLst/>
                <a:cxnLst>
                  <a:cxn ang="0">
                    <a:pos x="12299" y="2439"/>
                  </a:cxn>
                  <a:cxn ang="0">
                    <a:pos x="15133" y="5739"/>
                  </a:cxn>
                  <a:cxn ang="0">
                    <a:pos x="9737" y="11625"/>
                  </a:cxn>
                  <a:cxn ang="0">
                    <a:pos x="5158" y="12195"/>
                  </a:cxn>
                  <a:cxn ang="0">
                    <a:pos x="4017" y="11368"/>
                  </a:cxn>
                  <a:cxn ang="0">
                    <a:pos x="3875" y="11330"/>
                  </a:cxn>
                  <a:cxn ang="0">
                    <a:pos x="3742" y="11297"/>
                  </a:cxn>
                  <a:cxn ang="0">
                    <a:pos x="3613" y="11258"/>
                  </a:cxn>
                  <a:cxn ang="0">
                    <a:pos x="3542" y="11230"/>
                  </a:cxn>
                  <a:cxn ang="0">
                    <a:pos x="3442" y="11197"/>
                  </a:cxn>
                  <a:cxn ang="0">
                    <a:pos x="3356" y="11154"/>
                  </a:cxn>
                  <a:cxn ang="0">
                    <a:pos x="3257" y="11106"/>
                  </a:cxn>
                  <a:cxn ang="0">
                    <a:pos x="3166" y="11064"/>
                  </a:cxn>
                  <a:cxn ang="0">
                    <a:pos x="3081" y="11040"/>
                  </a:cxn>
                  <a:cxn ang="0">
                    <a:pos x="2952" y="10954"/>
                  </a:cxn>
                  <a:cxn ang="0">
                    <a:pos x="2791" y="10897"/>
                  </a:cxn>
                  <a:cxn ang="0">
                    <a:pos x="2658" y="10835"/>
                  </a:cxn>
                  <a:cxn ang="0">
                    <a:pos x="2543" y="10731"/>
                  </a:cxn>
                  <a:cxn ang="0">
                    <a:pos x="2453" y="10674"/>
                  </a:cxn>
                  <a:cxn ang="0">
                    <a:pos x="2282" y="10602"/>
                  </a:cxn>
                  <a:cxn ang="0">
                    <a:pos x="2177" y="10526"/>
                  </a:cxn>
                  <a:cxn ang="0">
                    <a:pos x="2049" y="10445"/>
                  </a:cxn>
                  <a:cxn ang="0">
                    <a:pos x="1921" y="10403"/>
                  </a:cxn>
                  <a:cxn ang="0">
                    <a:pos x="1208" y="9780"/>
                  </a:cxn>
                  <a:cxn ang="0">
                    <a:pos x="1165" y="9728"/>
                  </a:cxn>
                  <a:cxn ang="0">
                    <a:pos x="1122" y="9666"/>
                  </a:cxn>
                  <a:cxn ang="0">
                    <a:pos x="1070" y="9599"/>
                  </a:cxn>
                  <a:cxn ang="0">
                    <a:pos x="1036" y="9528"/>
                  </a:cxn>
                  <a:cxn ang="0">
                    <a:pos x="989" y="9476"/>
                  </a:cxn>
                  <a:cxn ang="0">
                    <a:pos x="946" y="9423"/>
                  </a:cxn>
                  <a:cxn ang="0">
                    <a:pos x="903" y="9371"/>
                  </a:cxn>
                  <a:cxn ang="0">
                    <a:pos x="856" y="9304"/>
                  </a:cxn>
                  <a:cxn ang="0">
                    <a:pos x="818" y="9243"/>
                  </a:cxn>
                  <a:cxn ang="0">
                    <a:pos x="765" y="9167"/>
                  </a:cxn>
                  <a:cxn ang="0">
                    <a:pos x="708" y="9105"/>
                  </a:cxn>
                  <a:cxn ang="0">
                    <a:pos x="276" y="8220"/>
                  </a:cxn>
                  <a:cxn ang="0">
                    <a:pos x="242" y="8106"/>
                  </a:cxn>
                  <a:cxn ang="0">
                    <a:pos x="200" y="7983"/>
                  </a:cxn>
                  <a:cxn ang="0">
                    <a:pos x="157" y="7864"/>
                  </a:cxn>
                  <a:cxn ang="0">
                    <a:pos x="133" y="7740"/>
                  </a:cxn>
                  <a:cxn ang="0">
                    <a:pos x="114" y="7669"/>
                  </a:cxn>
                  <a:cxn ang="0">
                    <a:pos x="86" y="7526"/>
                  </a:cxn>
                  <a:cxn ang="0">
                    <a:pos x="38" y="7303"/>
                  </a:cxn>
                  <a:cxn ang="0">
                    <a:pos x="10" y="7046"/>
                  </a:cxn>
                  <a:cxn ang="0">
                    <a:pos x="5" y="6808"/>
                  </a:cxn>
                  <a:cxn ang="0">
                    <a:pos x="14" y="6561"/>
                  </a:cxn>
                  <a:cxn ang="0">
                    <a:pos x="10" y="6366"/>
                  </a:cxn>
                  <a:cxn ang="0">
                    <a:pos x="62" y="6019"/>
                  </a:cxn>
                  <a:cxn ang="0">
                    <a:pos x="86" y="5876"/>
                  </a:cxn>
                  <a:cxn ang="0">
                    <a:pos x="128" y="5620"/>
                  </a:cxn>
                  <a:cxn ang="0">
                    <a:pos x="166" y="5449"/>
                  </a:cxn>
                  <a:cxn ang="0">
                    <a:pos x="214" y="5320"/>
                  </a:cxn>
                  <a:cxn ang="0">
                    <a:pos x="261" y="5182"/>
                  </a:cxn>
                  <a:cxn ang="0">
                    <a:pos x="309" y="5063"/>
                  </a:cxn>
                  <a:cxn ang="0">
                    <a:pos x="371" y="4935"/>
                  </a:cxn>
                  <a:cxn ang="0">
                    <a:pos x="447" y="4778"/>
                  </a:cxn>
                  <a:cxn ang="0">
                    <a:pos x="480" y="4645"/>
                  </a:cxn>
                  <a:cxn ang="0">
                    <a:pos x="499" y="4536"/>
                  </a:cxn>
                  <a:cxn ang="0">
                    <a:pos x="2439" y="2567"/>
                  </a:cxn>
                  <a:cxn ang="0">
                    <a:pos x="4783" y="1892"/>
                  </a:cxn>
                  <a:cxn ang="0">
                    <a:pos x="7012" y="195"/>
                  </a:cxn>
                </a:cxnLst>
                <a:rect l="0" t="0" r="r" b="b"/>
                <a:pathLst>
                  <a:path w="15689" h="13146">
                    <a:moveTo>
                      <a:pt x="8329" y="0"/>
                    </a:moveTo>
                    <a:lnTo>
                      <a:pt x="8695" y="14"/>
                    </a:lnTo>
                    <a:lnTo>
                      <a:pt x="9057" y="57"/>
                    </a:lnTo>
                    <a:lnTo>
                      <a:pt x="9408" y="133"/>
                    </a:lnTo>
                    <a:lnTo>
                      <a:pt x="9746" y="228"/>
                    </a:lnTo>
                    <a:lnTo>
                      <a:pt x="10074" y="357"/>
                    </a:lnTo>
                    <a:lnTo>
                      <a:pt x="10388" y="504"/>
                    </a:lnTo>
                    <a:lnTo>
                      <a:pt x="10692" y="675"/>
                    </a:lnTo>
                    <a:lnTo>
                      <a:pt x="10977" y="870"/>
                    </a:lnTo>
                    <a:lnTo>
                      <a:pt x="11244" y="1089"/>
                    </a:lnTo>
                    <a:lnTo>
                      <a:pt x="11496" y="1322"/>
                    </a:lnTo>
                    <a:lnTo>
                      <a:pt x="11729" y="1578"/>
                    </a:lnTo>
                    <a:lnTo>
                      <a:pt x="11942" y="1849"/>
                    </a:lnTo>
                    <a:lnTo>
                      <a:pt x="12133" y="2135"/>
                    </a:lnTo>
                    <a:lnTo>
                      <a:pt x="12299" y="2439"/>
                    </a:lnTo>
                    <a:lnTo>
                      <a:pt x="12446" y="2758"/>
                    </a:lnTo>
                    <a:lnTo>
                      <a:pt x="12751" y="2843"/>
                    </a:lnTo>
                    <a:lnTo>
                      <a:pt x="13045" y="2948"/>
                    </a:lnTo>
                    <a:lnTo>
                      <a:pt x="13321" y="3081"/>
                    </a:lnTo>
                    <a:lnTo>
                      <a:pt x="13587" y="3238"/>
                    </a:lnTo>
                    <a:lnTo>
                      <a:pt x="13835" y="3414"/>
                    </a:lnTo>
                    <a:lnTo>
                      <a:pt x="14068" y="3609"/>
                    </a:lnTo>
                    <a:lnTo>
                      <a:pt x="14277" y="3823"/>
                    </a:lnTo>
                    <a:lnTo>
                      <a:pt x="14472" y="4056"/>
                    </a:lnTo>
                    <a:lnTo>
                      <a:pt x="14643" y="4303"/>
                    </a:lnTo>
                    <a:lnTo>
                      <a:pt x="14790" y="4569"/>
                    </a:lnTo>
                    <a:lnTo>
                      <a:pt x="14914" y="4845"/>
                    </a:lnTo>
                    <a:lnTo>
                      <a:pt x="15014" y="5135"/>
                    </a:lnTo>
                    <a:lnTo>
                      <a:pt x="15085" y="5430"/>
                    </a:lnTo>
                    <a:lnTo>
                      <a:pt x="15133" y="5739"/>
                    </a:lnTo>
                    <a:lnTo>
                      <a:pt x="15147" y="6057"/>
                    </a:lnTo>
                    <a:lnTo>
                      <a:pt x="15133" y="6357"/>
                    </a:lnTo>
                    <a:lnTo>
                      <a:pt x="15094" y="6651"/>
                    </a:lnTo>
                    <a:lnTo>
                      <a:pt x="15028" y="6937"/>
                    </a:lnTo>
                    <a:lnTo>
                      <a:pt x="14942" y="7208"/>
                    </a:lnTo>
                    <a:lnTo>
                      <a:pt x="14833" y="7474"/>
                    </a:lnTo>
                    <a:lnTo>
                      <a:pt x="14700" y="7726"/>
                    </a:lnTo>
                    <a:lnTo>
                      <a:pt x="14543" y="7964"/>
                    </a:lnTo>
                    <a:lnTo>
                      <a:pt x="14372" y="8192"/>
                    </a:lnTo>
                    <a:lnTo>
                      <a:pt x="14182" y="8401"/>
                    </a:lnTo>
                    <a:lnTo>
                      <a:pt x="13972" y="8596"/>
                    </a:lnTo>
                    <a:lnTo>
                      <a:pt x="15689" y="13146"/>
                    </a:lnTo>
                    <a:lnTo>
                      <a:pt x="10160" y="11149"/>
                    </a:lnTo>
                    <a:lnTo>
                      <a:pt x="9955" y="11396"/>
                    </a:lnTo>
                    <a:lnTo>
                      <a:pt x="9737" y="11625"/>
                    </a:lnTo>
                    <a:lnTo>
                      <a:pt x="9494" y="11839"/>
                    </a:lnTo>
                    <a:lnTo>
                      <a:pt x="9237" y="12029"/>
                    </a:lnTo>
                    <a:lnTo>
                      <a:pt x="8966" y="12195"/>
                    </a:lnTo>
                    <a:lnTo>
                      <a:pt x="8676" y="12343"/>
                    </a:lnTo>
                    <a:lnTo>
                      <a:pt x="8377" y="12466"/>
                    </a:lnTo>
                    <a:lnTo>
                      <a:pt x="8063" y="12566"/>
                    </a:lnTo>
                    <a:lnTo>
                      <a:pt x="7740" y="12637"/>
                    </a:lnTo>
                    <a:lnTo>
                      <a:pt x="7407" y="12680"/>
                    </a:lnTo>
                    <a:lnTo>
                      <a:pt x="7065" y="12694"/>
                    </a:lnTo>
                    <a:lnTo>
                      <a:pt x="6722" y="12680"/>
                    </a:lnTo>
                    <a:lnTo>
                      <a:pt x="6390" y="12637"/>
                    </a:lnTo>
                    <a:lnTo>
                      <a:pt x="6062" y="12566"/>
                    </a:lnTo>
                    <a:lnTo>
                      <a:pt x="5748" y="12466"/>
                    </a:lnTo>
                    <a:lnTo>
                      <a:pt x="5448" y="12343"/>
                    </a:lnTo>
                    <a:lnTo>
                      <a:pt x="5158" y="12195"/>
                    </a:lnTo>
                    <a:lnTo>
                      <a:pt x="4887" y="12024"/>
                    </a:lnTo>
                    <a:lnTo>
                      <a:pt x="4626" y="11834"/>
                    </a:lnTo>
                    <a:lnTo>
                      <a:pt x="4388" y="11620"/>
                    </a:lnTo>
                    <a:lnTo>
                      <a:pt x="4165" y="11392"/>
                    </a:lnTo>
                    <a:lnTo>
                      <a:pt x="4155" y="11392"/>
                    </a:lnTo>
                    <a:lnTo>
                      <a:pt x="4146" y="11387"/>
                    </a:lnTo>
                    <a:lnTo>
                      <a:pt x="4131" y="11387"/>
                    </a:lnTo>
                    <a:lnTo>
                      <a:pt x="4127" y="11382"/>
                    </a:lnTo>
                    <a:lnTo>
                      <a:pt x="4103" y="11382"/>
                    </a:lnTo>
                    <a:lnTo>
                      <a:pt x="4103" y="11377"/>
                    </a:lnTo>
                    <a:lnTo>
                      <a:pt x="4084" y="11377"/>
                    </a:lnTo>
                    <a:lnTo>
                      <a:pt x="4084" y="11373"/>
                    </a:lnTo>
                    <a:lnTo>
                      <a:pt x="4051" y="11373"/>
                    </a:lnTo>
                    <a:lnTo>
                      <a:pt x="4051" y="11368"/>
                    </a:lnTo>
                    <a:lnTo>
                      <a:pt x="4017" y="11368"/>
                    </a:lnTo>
                    <a:lnTo>
                      <a:pt x="4013" y="11363"/>
                    </a:lnTo>
                    <a:lnTo>
                      <a:pt x="3989" y="11363"/>
                    </a:lnTo>
                    <a:lnTo>
                      <a:pt x="3984" y="11358"/>
                    </a:lnTo>
                    <a:lnTo>
                      <a:pt x="3965" y="11358"/>
                    </a:lnTo>
                    <a:lnTo>
                      <a:pt x="3960" y="11354"/>
                    </a:lnTo>
                    <a:lnTo>
                      <a:pt x="3936" y="11354"/>
                    </a:lnTo>
                    <a:lnTo>
                      <a:pt x="3936" y="11349"/>
                    </a:lnTo>
                    <a:lnTo>
                      <a:pt x="3917" y="11349"/>
                    </a:lnTo>
                    <a:lnTo>
                      <a:pt x="3913" y="11344"/>
                    </a:lnTo>
                    <a:lnTo>
                      <a:pt x="3908" y="11344"/>
                    </a:lnTo>
                    <a:lnTo>
                      <a:pt x="3908" y="11339"/>
                    </a:lnTo>
                    <a:lnTo>
                      <a:pt x="3894" y="11339"/>
                    </a:lnTo>
                    <a:lnTo>
                      <a:pt x="3894" y="11335"/>
                    </a:lnTo>
                    <a:lnTo>
                      <a:pt x="3875" y="11335"/>
                    </a:lnTo>
                    <a:lnTo>
                      <a:pt x="3875" y="11330"/>
                    </a:lnTo>
                    <a:lnTo>
                      <a:pt x="3856" y="11330"/>
                    </a:lnTo>
                    <a:lnTo>
                      <a:pt x="3856" y="11325"/>
                    </a:lnTo>
                    <a:lnTo>
                      <a:pt x="3841" y="11325"/>
                    </a:lnTo>
                    <a:lnTo>
                      <a:pt x="3841" y="11320"/>
                    </a:lnTo>
                    <a:lnTo>
                      <a:pt x="3822" y="11320"/>
                    </a:lnTo>
                    <a:lnTo>
                      <a:pt x="3822" y="11316"/>
                    </a:lnTo>
                    <a:lnTo>
                      <a:pt x="3808" y="11316"/>
                    </a:lnTo>
                    <a:lnTo>
                      <a:pt x="3808" y="11311"/>
                    </a:lnTo>
                    <a:lnTo>
                      <a:pt x="3799" y="11311"/>
                    </a:lnTo>
                    <a:lnTo>
                      <a:pt x="3799" y="11306"/>
                    </a:lnTo>
                    <a:lnTo>
                      <a:pt x="3794" y="11306"/>
                    </a:lnTo>
                    <a:lnTo>
                      <a:pt x="3794" y="11301"/>
                    </a:lnTo>
                    <a:lnTo>
                      <a:pt x="3761" y="11301"/>
                    </a:lnTo>
                    <a:lnTo>
                      <a:pt x="3761" y="11297"/>
                    </a:lnTo>
                    <a:lnTo>
                      <a:pt x="3742" y="11297"/>
                    </a:lnTo>
                    <a:lnTo>
                      <a:pt x="3742" y="11292"/>
                    </a:lnTo>
                    <a:lnTo>
                      <a:pt x="3718" y="11292"/>
                    </a:lnTo>
                    <a:lnTo>
                      <a:pt x="3718" y="11287"/>
                    </a:lnTo>
                    <a:lnTo>
                      <a:pt x="3689" y="11287"/>
                    </a:lnTo>
                    <a:lnTo>
                      <a:pt x="3689" y="11282"/>
                    </a:lnTo>
                    <a:lnTo>
                      <a:pt x="3661" y="11282"/>
                    </a:lnTo>
                    <a:lnTo>
                      <a:pt x="3661" y="11278"/>
                    </a:lnTo>
                    <a:lnTo>
                      <a:pt x="3646" y="11278"/>
                    </a:lnTo>
                    <a:lnTo>
                      <a:pt x="3646" y="11273"/>
                    </a:lnTo>
                    <a:lnTo>
                      <a:pt x="3637" y="11273"/>
                    </a:lnTo>
                    <a:lnTo>
                      <a:pt x="3637" y="11268"/>
                    </a:lnTo>
                    <a:lnTo>
                      <a:pt x="3627" y="11268"/>
                    </a:lnTo>
                    <a:lnTo>
                      <a:pt x="3623" y="11263"/>
                    </a:lnTo>
                    <a:lnTo>
                      <a:pt x="3618" y="11263"/>
                    </a:lnTo>
                    <a:lnTo>
                      <a:pt x="3613" y="11258"/>
                    </a:lnTo>
                    <a:lnTo>
                      <a:pt x="3608" y="11258"/>
                    </a:lnTo>
                    <a:lnTo>
                      <a:pt x="3608" y="11254"/>
                    </a:lnTo>
                    <a:lnTo>
                      <a:pt x="3594" y="11254"/>
                    </a:lnTo>
                    <a:lnTo>
                      <a:pt x="3594" y="11249"/>
                    </a:lnTo>
                    <a:lnTo>
                      <a:pt x="3580" y="11249"/>
                    </a:lnTo>
                    <a:lnTo>
                      <a:pt x="3575" y="11244"/>
                    </a:lnTo>
                    <a:lnTo>
                      <a:pt x="3566" y="11244"/>
                    </a:lnTo>
                    <a:lnTo>
                      <a:pt x="3566" y="11239"/>
                    </a:lnTo>
                    <a:lnTo>
                      <a:pt x="3561" y="11239"/>
                    </a:lnTo>
                    <a:lnTo>
                      <a:pt x="3561" y="11235"/>
                    </a:lnTo>
                    <a:lnTo>
                      <a:pt x="3551" y="11235"/>
                    </a:lnTo>
                    <a:lnTo>
                      <a:pt x="3551" y="11239"/>
                    </a:lnTo>
                    <a:lnTo>
                      <a:pt x="3547" y="11235"/>
                    </a:lnTo>
                    <a:lnTo>
                      <a:pt x="3547" y="11225"/>
                    </a:lnTo>
                    <a:lnTo>
                      <a:pt x="3542" y="11230"/>
                    </a:lnTo>
                    <a:lnTo>
                      <a:pt x="3532" y="11230"/>
                    </a:lnTo>
                    <a:lnTo>
                      <a:pt x="3532" y="11225"/>
                    </a:lnTo>
                    <a:lnTo>
                      <a:pt x="3509" y="11225"/>
                    </a:lnTo>
                    <a:lnTo>
                      <a:pt x="3509" y="11220"/>
                    </a:lnTo>
                    <a:lnTo>
                      <a:pt x="3499" y="11220"/>
                    </a:lnTo>
                    <a:lnTo>
                      <a:pt x="3499" y="11216"/>
                    </a:lnTo>
                    <a:lnTo>
                      <a:pt x="3485" y="11216"/>
                    </a:lnTo>
                    <a:lnTo>
                      <a:pt x="3485" y="11211"/>
                    </a:lnTo>
                    <a:lnTo>
                      <a:pt x="3471" y="11211"/>
                    </a:lnTo>
                    <a:lnTo>
                      <a:pt x="3471" y="11206"/>
                    </a:lnTo>
                    <a:lnTo>
                      <a:pt x="3461" y="11206"/>
                    </a:lnTo>
                    <a:lnTo>
                      <a:pt x="3456" y="11201"/>
                    </a:lnTo>
                    <a:lnTo>
                      <a:pt x="3447" y="11201"/>
                    </a:lnTo>
                    <a:lnTo>
                      <a:pt x="3447" y="11197"/>
                    </a:lnTo>
                    <a:lnTo>
                      <a:pt x="3442" y="11197"/>
                    </a:lnTo>
                    <a:lnTo>
                      <a:pt x="3442" y="11192"/>
                    </a:lnTo>
                    <a:lnTo>
                      <a:pt x="3423" y="11192"/>
                    </a:lnTo>
                    <a:lnTo>
                      <a:pt x="3418" y="11187"/>
                    </a:lnTo>
                    <a:lnTo>
                      <a:pt x="3409" y="11182"/>
                    </a:lnTo>
                    <a:lnTo>
                      <a:pt x="3404" y="11178"/>
                    </a:lnTo>
                    <a:lnTo>
                      <a:pt x="3399" y="11178"/>
                    </a:lnTo>
                    <a:lnTo>
                      <a:pt x="3399" y="11173"/>
                    </a:lnTo>
                    <a:lnTo>
                      <a:pt x="3380" y="11173"/>
                    </a:lnTo>
                    <a:lnTo>
                      <a:pt x="3375" y="11168"/>
                    </a:lnTo>
                    <a:lnTo>
                      <a:pt x="3375" y="11163"/>
                    </a:lnTo>
                    <a:lnTo>
                      <a:pt x="3371" y="11163"/>
                    </a:lnTo>
                    <a:lnTo>
                      <a:pt x="3371" y="11159"/>
                    </a:lnTo>
                    <a:lnTo>
                      <a:pt x="3361" y="11159"/>
                    </a:lnTo>
                    <a:lnTo>
                      <a:pt x="3361" y="11154"/>
                    </a:lnTo>
                    <a:lnTo>
                      <a:pt x="3356" y="11154"/>
                    </a:lnTo>
                    <a:lnTo>
                      <a:pt x="3356" y="11149"/>
                    </a:lnTo>
                    <a:lnTo>
                      <a:pt x="3352" y="11149"/>
                    </a:lnTo>
                    <a:lnTo>
                      <a:pt x="3352" y="11144"/>
                    </a:lnTo>
                    <a:lnTo>
                      <a:pt x="3328" y="11144"/>
                    </a:lnTo>
                    <a:lnTo>
                      <a:pt x="3328" y="11140"/>
                    </a:lnTo>
                    <a:lnTo>
                      <a:pt x="3314" y="11140"/>
                    </a:lnTo>
                    <a:lnTo>
                      <a:pt x="3309" y="11135"/>
                    </a:lnTo>
                    <a:lnTo>
                      <a:pt x="3304" y="11135"/>
                    </a:lnTo>
                    <a:lnTo>
                      <a:pt x="3299" y="11130"/>
                    </a:lnTo>
                    <a:lnTo>
                      <a:pt x="3295" y="11130"/>
                    </a:lnTo>
                    <a:lnTo>
                      <a:pt x="3295" y="11125"/>
                    </a:lnTo>
                    <a:lnTo>
                      <a:pt x="3285" y="11125"/>
                    </a:lnTo>
                    <a:lnTo>
                      <a:pt x="3280" y="11121"/>
                    </a:lnTo>
                    <a:lnTo>
                      <a:pt x="3271" y="11121"/>
                    </a:lnTo>
                    <a:lnTo>
                      <a:pt x="3257" y="11106"/>
                    </a:lnTo>
                    <a:lnTo>
                      <a:pt x="3242" y="11106"/>
                    </a:lnTo>
                    <a:lnTo>
                      <a:pt x="3238" y="11102"/>
                    </a:lnTo>
                    <a:lnTo>
                      <a:pt x="3233" y="11102"/>
                    </a:lnTo>
                    <a:lnTo>
                      <a:pt x="3228" y="11097"/>
                    </a:lnTo>
                    <a:lnTo>
                      <a:pt x="3219" y="11097"/>
                    </a:lnTo>
                    <a:lnTo>
                      <a:pt x="3209" y="11087"/>
                    </a:lnTo>
                    <a:lnTo>
                      <a:pt x="3200" y="11087"/>
                    </a:lnTo>
                    <a:lnTo>
                      <a:pt x="3195" y="11083"/>
                    </a:lnTo>
                    <a:lnTo>
                      <a:pt x="3190" y="11083"/>
                    </a:lnTo>
                    <a:lnTo>
                      <a:pt x="3185" y="11078"/>
                    </a:lnTo>
                    <a:lnTo>
                      <a:pt x="3176" y="11078"/>
                    </a:lnTo>
                    <a:lnTo>
                      <a:pt x="3176" y="11073"/>
                    </a:lnTo>
                    <a:lnTo>
                      <a:pt x="3171" y="11073"/>
                    </a:lnTo>
                    <a:lnTo>
                      <a:pt x="3166" y="11068"/>
                    </a:lnTo>
                    <a:lnTo>
                      <a:pt x="3166" y="11064"/>
                    </a:lnTo>
                    <a:lnTo>
                      <a:pt x="3162" y="11064"/>
                    </a:lnTo>
                    <a:lnTo>
                      <a:pt x="3162" y="11068"/>
                    </a:lnTo>
                    <a:lnTo>
                      <a:pt x="3152" y="11068"/>
                    </a:lnTo>
                    <a:lnTo>
                      <a:pt x="3147" y="11064"/>
                    </a:lnTo>
                    <a:lnTo>
                      <a:pt x="3138" y="11064"/>
                    </a:lnTo>
                    <a:lnTo>
                      <a:pt x="3138" y="11059"/>
                    </a:lnTo>
                    <a:lnTo>
                      <a:pt x="3123" y="11059"/>
                    </a:lnTo>
                    <a:lnTo>
                      <a:pt x="3123" y="11049"/>
                    </a:lnTo>
                    <a:lnTo>
                      <a:pt x="3109" y="11049"/>
                    </a:lnTo>
                    <a:lnTo>
                      <a:pt x="3104" y="11045"/>
                    </a:lnTo>
                    <a:lnTo>
                      <a:pt x="3104" y="11040"/>
                    </a:lnTo>
                    <a:lnTo>
                      <a:pt x="3100" y="11040"/>
                    </a:lnTo>
                    <a:lnTo>
                      <a:pt x="3095" y="11045"/>
                    </a:lnTo>
                    <a:lnTo>
                      <a:pt x="3085" y="11045"/>
                    </a:lnTo>
                    <a:lnTo>
                      <a:pt x="3081" y="11040"/>
                    </a:lnTo>
                    <a:lnTo>
                      <a:pt x="3062" y="11030"/>
                    </a:lnTo>
                    <a:lnTo>
                      <a:pt x="3057" y="11030"/>
                    </a:lnTo>
                    <a:lnTo>
                      <a:pt x="3047" y="11021"/>
                    </a:lnTo>
                    <a:lnTo>
                      <a:pt x="3047" y="11007"/>
                    </a:lnTo>
                    <a:lnTo>
                      <a:pt x="3043" y="11002"/>
                    </a:lnTo>
                    <a:lnTo>
                      <a:pt x="3028" y="11002"/>
                    </a:lnTo>
                    <a:lnTo>
                      <a:pt x="3019" y="10992"/>
                    </a:lnTo>
                    <a:lnTo>
                      <a:pt x="2995" y="10992"/>
                    </a:lnTo>
                    <a:lnTo>
                      <a:pt x="2976" y="10983"/>
                    </a:lnTo>
                    <a:lnTo>
                      <a:pt x="2976" y="10964"/>
                    </a:lnTo>
                    <a:lnTo>
                      <a:pt x="2971" y="10964"/>
                    </a:lnTo>
                    <a:lnTo>
                      <a:pt x="2967" y="10959"/>
                    </a:lnTo>
                    <a:lnTo>
                      <a:pt x="2962" y="10959"/>
                    </a:lnTo>
                    <a:lnTo>
                      <a:pt x="2957" y="10954"/>
                    </a:lnTo>
                    <a:lnTo>
                      <a:pt x="2952" y="10954"/>
                    </a:lnTo>
                    <a:lnTo>
                      <a:pt x="2948" y="10949"/>
                    </a:lnTo>
                    <a:lnTo>
                      <a:pt x="2948" y="10921"/>
                    </a:lnTo>
                    <a:lnTo>
                      <a:pt x="2943" y="10921"/>
                    </a:lnTo>
                    <a:lnTo>
                      <a:pt x="2943" y="10926"/>
                    </a:lnTo>
                    <a:lnTo>
                      <a:pt x="2900" y="10926"/>
                    </a:lnTo>
                    <a:lnTo>
                      <a:pt x="2891" y="10935"/>
                    </a:lnTo>
                    <a:lnTo>
                      <a:pt x="2876" y="10935"/>
                    </a:lnTo>
                    <a:lnTo>
                      <a:pt x="2867" y="10926"/>
                    </a:lnTo>
                    <a:lnTo>
                      <a:pt x="2843" y="10926"/>
                    </a:lnTo>
                    <a:lnTo>
                      <a:pt x="2829" y="10921"/>
                    </a:lnTo>
                    <a:lnTo>
                      <a:pt x="2819" y="10911"/>
                    </a:lnTo>
                    <a:lnTo>
                      <a:pt x="2819" y="10907"/>
                    </a:lnTo>
                    <a:lnTo>
                      <a:pt x="2800" y="10907"/>
                    </a:lnTo>
                    <a:lnTo>
                      <a:pt x="2800" y="10902"/>
                    </a:lnTo>
                    <a:lnTo>
                      <a:pt x="2791" y="10897"/>
                    </a:lnTo>
                    <a:lnTo>
                      <a:pt x="2781" y="10888"/>
                    </a:lnTo>
                    <a:lnTo>
                      <a:pt x="2772" y="10888"/>
                    </a:lnTo>
                    <a:lnTo>
                      <a:pt x="2757" y="10873"/>
                    </a:lnTo>
                    <a:lnTo>
                      <a:pt x="2753" y="10873"/>
                    </a:lnTo>
                    <a:lnTo>
                      <a:pt x="2743" y="10864"/>
                    </a:lnTo>
                    <a:lnTo>
                      <a:pt x="2734" y="10864"/>
                    </a:lnTo>
                    <a:lnTo>
                      <a:pt x="2729" y="10859"/>
                    </a:lnTo>
                    <a:lnTo>
                      <a:pt x="2724" y="10859"/>
                    </a:lnTo>
                    <a:lnTo>
                      <a:pt x="2715" y="10854"/>
                    </a:lnTo>
                    <a:lnTo>
                      <a:pt x="2715" y="10850"/>
                    </a:lnTo>
                    <a:lnTo>
                      <a:pt x="2696" y="10850"/>
                    </a:lnTo>
                    <a:lnTo>
                      <a:pt x="2677" y="10831"/>
                    </a:lnTo>
                    <a:lnTo>
                      <a:pt x="2672" y="10831"/>
                    </a:lnTo>
                    <a:lnTo>
                      <a:pt x="2667" y="10835"/>
                    </a:lnTo>
                    <a:lnTo>
                      <a:pt x="2658" y="10835"/>
                    </a:lnTo>
                    <a:lnTo>
                      <a:pt x="2629" y="10807"/>
                    </a:lnTo>
                    <a:lnTo>
                      <a:pt x="2624" y="10797"/>
                    </a:lnTo>
                    <a:lnTo>
                      <a:pt x="2620" y="10793"/>
                    </a:lnTo>
                    <a:lnTo>
                      <a:pt x="2605" y="10793"/>
                    </a:lnTo>
                    <a:lnTo>
                      <a:pt x="2601" y="10788"/>
                    </a:lnTo>
                    <a:lnTo>
                      <a:pt x="2591" y="10783"/>
                    </a:lnTo>
                    <a:lnTo>
                      <a:pt x="2577" y="10783"/>
                    </a:lnTo>
                    <a:lnTo>
                      <a:pt x="2572" y="10778"/>
                    </a:lnTo>
                    <a:lnTo>
                      <a:pt x="2572" y="10774"/>
                    </a:lnTo>
                    <a:lnTo>
                      <a:pt x="2567" y="10769"/>
                    </a:lnTo>
                    <a:lnTo>
                      <a:pt x="2562" y="10759"/>
                    </a:lnTo>
                    <a:lnTo>
                      <a:pt x="2553" y="10745"/>
                    </a:lnTo>
                    <a:lnTo>
                      <a:pt x="2548" y="10736"/>
                    </a:lnTo>
                    <a:lnTo>
                      <a:pt x="2548" y="10731"/>
                    </a:lnTo>
                    <a:lnTo>
                      <a:pt x="2543" y="10731"/>
                    </a:lnTo>
                    <a:lnTo>
                      <a:pt x="2543" y="10736"/>
                    </a:lnTo>
                    <a:lnTo>
                      <a:pt x="2539" y="10740"/>
                    </a:lnTo>
                    <a:lnTo>
                      <a:pt x="2529" y="10740"/>
                    </a:lnTo>
                    <a:lnTo>
                      <a:pt x="2520" y="10736"/>
                    </a:lnTo>
                    <a:lnTo>
                      <a:pt x="2510" y="10726"/>
                    </a:lnTo>
                    <a:lnTo>
                      <a:pt x="2510" y="10716"/>
                    </a:lnTo>
                    <a:lnTo>
                      <a:pt x="2505" y="10707"/>
                    </a:lnTo>
                    <a:lnTo>
                      <a:pt x="2496" y="10702"/>
                    </a:lnTo>
                    <a:lnTo>
                      <a:pt x="2491" y="10702"/>
                    </a:lnTo>
                    <a:lnTo>
                      <a:pt x="2482" y="10697"/>
                    </a:lnTo>
                    <a:lnTo>
                      <a:pt x="2477" y="10693"/>
                    </a:lnTo>
                    <a:lnTo>
                      <a:pt x="2467" y="10688"/>
                    </a:lnTo>
                    <a:lnTo>
                      <a:pt x="2463" y="10683"/>
                    </a:lnTo>
                    <a:lnTo>
                      <a:pt x="2463" y="10674"/>
                    </a:lnTo>
                    <a:lnTo>
                      <a:pt x="2453" y="10674"/>
                    </a:lnTo>
                    <a:lnTo>
                      <a:pt x="2448" y="10669"/>
                    </a:lnTo>
                    <a:lnTo>
                      <a:pt x="2420" y="10655"/>
                    </a:lnTo>
                    <a:lnTo>
                      <a:pt x="2420" y="10640"/>
                    </a:lnTo>
                    <a:lnTo>
                      <a:pt x="2415" y="10636"/>
                    </a:lnTo>
                    <a:lnTo>
                      <a:pt x="2415" y="10640"/>
                    </a:lnTo>
                    <a:lnTo>
                      <a:pt x="2410" y="10645"/>
                    </a:lnTo>
                    <a:lnTo>
                      <a:pt x="2387" y="10645"/>
                    </a:lnTo>
                    <a:lnTo>
                      <a:pt x="2377" y="10640"/>
                    </a:lnTo>
                    <a:lnTo>
                      <a:pt x="2368" y="10631"/>
                    </a:lnTo>
                    <a:lnTo>
                      <a:pt x="2330" y="10631"/>
                    </a:lnTo>
                    <a:lnTo>
                      <a:pt x="2320" y="10626"/>
                    </a:lnTo>
                    <a:lnTo>
                      <a:pt x="2315" y="10626"/>
                    </a:lnTo>
                    <a:lnTo>
                      <a:pt x="2306" y="10621"/>
                    </a:lnTo>
                    <a:lnTo>
                      <a:pt x="2296" y="10602"/>
                    </a:lnTo>
                    <a:lnTo>
                      <a:pt x="2282" y="10602"/>
                    </a:lnTo>
                    <a:lnTo>
                      <a:pt x="2268" y="10588"/>
                    </a:lnTo>
                    <a:lnTo>
                      <a:pt x="2258" y="10588"/>
                    </a:lnTo>
                    <a:lnTo>
                      <a:pt x="2253" y="10583"/>
                    </a:lnTo>
                    <a:lnTo>
                      <a:pt x="2253" y="10574"/>
                    </a:lnTo>
                    <a:lnTo>
                      <a:pt x="2249" y="10569"/>
                    </a:lnTo>
                    <a:lnTo>
                      <a:pt x="2225" y="10569"/>
                    </a:lnTo>
                    <a:lnTo>
                      <a:pt x="2215" y="10564"/>
                    </a:lnTo>
                    <a:lnTo>
                      <a:pt x="2206" y="10555"/>
                    </a:lnTo>
                    <a:lnTo>
                      <a:pt x="2201" y="10555"/>
                    </a:lnTo>
                    <a:lnTo>
                      <a:pt x="2196" y="10550"/>
                    </a:lnTo>
                    <a:lnTo>
                      <a:pt x="2196" y="10545"/>
                    </a:lnTo>
                    <a:lnTo>
                      <a:pt x="2192" y="10541"/>
                    </a:lnTo>
                    <a:lnTo>
                      <a:pt x="2187" y="10541"/>
                    </a:lnTo>
                    <a:lnTo>
                      <a:pt x="2182" y="10536"/>
                    </a:lnTo>
                    <a:lnTo>
                      <a:pt x="2177" y="10526"/>
                    </a:lnTo>
                    <a:lnTo>
                      <a:pt x="2177" y="10522"/>
                    </a:lnTo>
                    <a:lnTo>
                      <a:pt x="2149" y="10522"/>
                    </a:lnTo>
                    <a:lnTo>
                      <a:pt x="2139" y="10517"/>
                    </a:lnTo>
                    <a:lnTo>
                      <a:pt x="2135" y="10517"/>
                    </a:lnTo>
                    <a:lnTo>
                      <a:pt x="2135" y="10512"/>
                    </a:lnTo>
                    <a:lnTo>
                      <a:pt x="2130" y="10503"/>
                    </a:lnTo>
                    <a:lnTo>
                      <a:pt x="2125" y="10488"/>
                    </a:lnTo>
                    <a:lnTo>
                      <a:pt x="2116" y="10488"/>
                    </a:lnTo>
                    <a:lnTo>
                      <a:pt x="2106" y="10484"/>
                    </a:lnTo>
                    <a:lnTo>
                      <a:pt x="2097" y="10484"/>
                    </a:lnTo>
                    <a:lnTo>
                      <a:pt x="2087" y="10479"/>
                    </a:lnTo>
                    <a:lnTo>
                      <a:pt x="2082" y="10479"/>
                    </a:lnTo>
                    <a:lnTo>
                      <a:pt x="2068" y="10469"/>
                    </a:lnTo>
                    <a:lnTo>
                      <a:pt x="2054" y="10455"/>
                    </a:lnTo>
                    <a:lnTo>
                      <a:pt x="2049" y="10445"/>
                    </a:lnTo>
                    <a:lnTo>
                      <a:pt x="2040" y="10445"/>
                    </a:lnTo>
                    <a:lnTo>
                      <a:pt x="2035" y="10441"/>
                    </a:lnTo>
                    <a:lnTo>
                      <a:pt x="2030" y="10441"/>
                    </a:lnTo>
                    <a:lnTo>
                      <a:pt x="2016" y="10426"/>
                    </a:lnTo>
                    <a:lnTo>
                      <a:pt x="2016" y="10422"/>
                    </a:lnTo>
                    <a:lnTo>
                      <a:pt x="2011" y="10417"/>
                    </a:lnTo>
                    <a:lnTo>
                      <a:pt x="2011" y="10412"/>
                    </a:lnTo>
                    <a:lnTo>
                      <a:pt x="2006" y="10412"/>
                    </a:lnTo>
                    <a:lnTo>
                      <a:pt x="1997" y="10422"/>
                    </a:lnTo>
                    <a:lnTo>
                      <a:pt x="1987" y="10426"/>
                    </a:lnTo>
                    <a:lnTo>
                      <a:pt x="1978" y="10426"/>
                    </a:lnTo>
                    <a:lnTo>
                      <a:pt x="1968" y="10417"/>
                    </a:lnTo>
                    <a:lnTo>
                      <a:pt x="1944" y="10417"/>
                    </a:lnTo>
                    <a:lnTo>
                      <a:pt x="1925" y="10407"/>
                    </a:lnTo>
                    <a:lnTo>
                      <a:pt x="1921" y="10403"/>
                    </a:lnTo>
                    <a:lnTo>
                      <a:pt x="1911" y="10398"/>
                    </a:lnTo>
                    <a:lnTo>
                      <a:pt x="1883" y="10374"/>
                    </a:lnTo>
                    <a:lnTo>
                      <a:pt x="1840" y="10336"/>
                    </a:lnTo>
                    <a:lnTo>
                      <a:pt x="1788" y="10293"/>
                    </a:lnTo>
                    <a:lnTo>
                      <a:pt x="1726" y="10236"/>
                    </a:lnTo>
                    <a:lnTo>
                      <a:pt x="1659" y="10179"/>
                    </a:lnTo>
                    <a:lnTo>
                      <a:pt x="1588" y="10117"/>
                    </a:lnTo>
                    <a:lnTo>
                      <a:pt x="1521" y="10056"/>
                    </a:lnTo>
                    <a:lnTo>
                      <a:pt x="1450" y="9994"/>
                    </a:lnTo>
                    <a:lnTo>
                      <a:pt x="1388" y="9937"/>
                    </a:lnTo>
                    <a:lnTo>
                      <a:pt x="1331" y="9889"/>
                    </a:lnTo>
                    <a:lnTo>
                      <a:pt x="1279" y="9842"/>
                    </a:lnTo>
                    <a:lnTo>
                      <a:pt x="1241" y="9808"/>
                    </a:lnTo>
                    <a:lnTo>
                      <a:pt x="1217" y="9789"/>
                    </a:lnTo>
                    <a:lnTo>
                      <a:pt x="1208" y="9780"/>
                    </a:lnTo>
                    <a:lnTo>
                      <a:pt x="1208" y="9775"/>
                    </a:lnTo>
                    <a:lnTo>
                      <a:pt x="1203" y="9775"/>
                    </a:lnTo>
                    <a:lnTo>
                      <a:pt x="1203" y="9770"/>
                    </a:lnTo>
                    <a:lnTo>
                      <a:pt x="1198" y="9770"/>
                    </a:lnTo>
                    <a:lnTo>
                      <a:pt x="1198" y="9766"/>
                    </a:lnTo>
                    <a:lnTo>
                      <a:pt x="1193" y="9766"/>
                    </a:lnTo>
                    <a:lnTo>
                      <a:pt x="1193" y="9761"/>
                    </a:lnTo>
                    <a:lnTo>
                      <a:pt x="1189" y="9756"/>
                    </a:lnTo>
                    <a:lnTo>
                      <a:pt x="1184" y="9756"/>
                    </a:lnTo>
                    <a:lnTo>
                      <a:pt x="1184" y="9747"/>
                    </a:lnTo>
                    <a:lnTo>
                      <a:pt x="1179" y="9747"/>
                    </a:lnTo>
                    <a:lnTo>
                      <a:pt x="1179" y="9742"/>
                    </a:lnTo>
                    <a:lnTo>
                      <a:pt x="1174" y="9742"/>
                    </a:lnTo>
                    <a:lnTo>
                      <a:pt x="1174" y="9728"/>
                    </a:lnTo>
                    <a:lnTo>
                      <a:pt x="1165" y="9728"/>
                    </a:lnTo>
                    <a:lnTo>
                      <a:pt x="1165" y="9723"/>
                    </a:lnTo>
                    <a:lnTo>
                      <a:pt x="1160" y="9723"/>
                    </a:lnTo>
                    <a:lnTo>
                      <a:pt x="1160" y="9713"/>
                    </a:lnTo>
                    <a:lnTo>
                      <a:pt x="1155" y="9713"/>
                    </a:lnTo>
                    <a:lnTo>
                      <a:pt x="1155" y="9709"/>
                    </a:lnTo>
                    <a:lnTo>
                      <a:pt x="1151" y="9709"/>
                    </a:lnTo>
                    <a:lnTo>
                      <a:pt x="1151" y="9699"/>
                    </a:lnTo>
                    <a:lnTo>
                      <a:pt x="1146" y="9699"/>
                    </a:lnTo>
                    <a:lnTo>
                      <a:pt x="1146" y="9694"/>
                    </a:lnTo>
                    <a:lnTo>
                      <a:pt x="1131" y="9680"/>
                    </a:lnTo>
                    <a:lnTo>
                      <a:pt x="1131" y="9675"/>
                    </a:lnTo>
                    <a:lnTo>
                      <a:pt x="1127" y="9675"/>
                    </a:lnTo>
                    <a:lnTo>
                      <a:pt x="1127" y="9671"/>
                    </a:lnTo>
                    <a:lnTo>
                      <a:pt x="1122" y="9671"/>
                    </a:lnTo>
                    <a:lnTo>
                      <a:pt x="1122" y="9666"/>
                    </a:lnTo>
                    <a:lnTo>
                      <a:pt x="1117" y="9666"/>
                    </a:lnTo>
                    <a:lnTo>
                      <a:pt x="1117" y="9656"/>
                    </a:lnTo>
                    <a:lnTo>
                      <a:pt x="1112" y="9651"/>
                    </a:lnTo>
                    <a:lnTo>
                      <a:pt x="1108" y="9651"/>
                    </a:lnTo>
                    <a:lnTo>
                      <a:pt x="1098" y="9642"/>
                    </a:lnTo>
                    <a:lnTo>
                      <a:pt x="1098" y="9637"/>
                    </a:lnTo>
                    <a:lnTo>
                      <a:pt x="1093" y="9632"/>
                    </a:lnTo>
                    <a:lnTo>
                      <a:pt x="1089" y="9632"/>
                    </a:lnTo>
                    <a:lnTo>
                      <a:pt x="1084" y="9628"/>
                    </a:lnTo>
                    <a:lnTo>
                      <a:pt x="1084" y="9618"/>
                    </a:lnTo>
                    <a:lnTo>
                      <a:pt x="1079" y="9613"/>
                    </a:lnTo>
                    <a:lnTo>
                      <a:pt x="1074" y="9613"/>
                    </a:lnTo>
                    <a:lnTo>
                      <a:pt x="1074" y="9609"/>
                    </a:lnTo>
                    <a:lnTo>
                      <a:pt x="1070" y="9604"/>
                    </a:lnTo>
                    <a:lnTo>
                      <a:pt x="1070" y="9599"/>
                    </a:lnTo>
                    <a:lnTo>
                      <a:pt x="1065" y="9599"/>
                    </a:lnTo>
                    <a:lnTo>
                      <a:pt x="1065" y="9580"/>
                    </a:lnTo>
                    <a:lnTo>
                      <a:pt x="1060" y="9580"/>
                    </a:lnTo>
                    <a:lnTo>
                      <a:pt x="1060" y="9561"/>
                    </a:lnTo>
                    <a:lnTo>
                      <a:pt x="1055" y="9561"/>
                    </a:lnTo>
                    <a:lnTo>
                      <a:pt x="1055" y="9556"/>
                    </a:lnTo>
                    <a:lnTo>
                      <a:pt x="1051" y="9556"/>
                    </a:lnTo>
                    <a:lnTo>
                      <a:pt x="1051" y="9552"/>
                    </a:lnTo>
                    <a:lnTo>
                      <a:pt x="1046" y="9547"/>
                    </a:lnTo>
                    <a:lnTo>
                      <a:pt x="1046" y="9542"/>
                    </a:lnTo>
                    <a:lnTo>
                      <a:pt x="1041" y="9542"/>
                    </a:lnTo>
                    <a:lnTo>
                      <a:pt x="1041" y="9533"/>
                    </a:lnTo>
                    <a:lnTo>
                      <a:pt x="1032" y="9533"/>
                    </a:lnTo>
                    <a:lnTo>
                      <a:pt x="1032" y="9528"/>
                    </a:lnTo>
                    <a:lnTo>
                      <a:pt x="1036" y="9528"/>
                    </a:lnTo>
                    <a:lnTo>
                      <a:pt x="1036" y="9523"/>
                    </a:lnTo>
                    <a:lnTo>
                      <a:pt x="1027" y="9523"/>
                    </a:lnTo>
                    <a:lnTo>
                      <a:pt x="1027" y="9518"/>
                    </a:lnTo>
                    <a:lnTo>
                      <a:pt x="1022" y="9514"/>
                    </a:lnTo>
                    <a:lnTo>
                      <a:pt x="1022" y="9509"/>
                    </a:lnTo>
                    <a:lnTo>
                      <a:pt x="1017" y="9504"/>
                    </a:lnTo>
                    <a:lnTo>
                      <a:pt x="1017" y="9499"/>
                    </a:lnTo>
                    <a:lnTo>
                      <a:pt x="1013" y="9499"/>
                    </a:lnTo>
                    <a:lnTo>
                      <a:pt x="1013" y="9495"/>
                    </a:lnTo>
                    <a:lnTo>
                      <a:pt x="1008" y="9495"/>
                    </a:lnTo>
                    <a:lnTo>
                      <a:pt x="1008" y="9490"/>
                    </a:lnTo>
                    <a:lnTo>
                      <a:pt x="1003" y="9485"/>
                    </a:lnTo>
                    <a:lnTo>
                      <a:pt x="998" y="9485"/>
                    </a:lnTo>
                    <a:lnTo>
                      <a:pt x="998" y="9476"/>
                    </a:lnTo>
                    <a:lnTo>
                      <a:pt x="989" y="9476"/>
                    </a:lnTo>
                    <a:lnTo>
                      <a:pt x="989" y="9471"/>
                    </a:lnTo>
                    <a:lnTo>
                      <a:pt x="984" y="9471"/>
                    </a:lnTo>
                    <a:lnTo>
                      <a:pt x="984" y="9461"/>
                    </a:lnTo>
                    <a:lnTo>
                      <a:pt x="979" y="9457"/>
                    </a:lnTo>
                    <a:lnTo>
                      <a:pt x="979" y="9452"/>
                    </a:lnTo>
                    <a:lnTo>
                      <a:pt x="975" y="9452"/>
                    </a:lnTo>
                    <a:lnTo>
                      <a:pt x="975" y="9447"/>
                    </a:lnTo>
                    <a:lnTo>
                      <a:pt x="970" y="9442"/>
                    </a:lnTo>
                    <a:lnTo>
                      <a:pt x="960" y="9442"/>
                    </a:lnTo>
                    <a:lnTo>
                      <a:pt x="960" y="9438"/>
                    </a:lnTo>
                    <a:lnTo>
                      <a:pt x="956" y="9438"/>
                    </a:lnTo>
                    <a:lnTo>
                      <a:pt x="956" y="9433"/>
                    </a:lnTo>
                    <a:lnTo>
                      <a:pt x="951" y="9428"/>
                    </a:lnTo>
                    <a:lnTo>
                      <a:pt x="951" y="9423"/>
                    </a:lnTo>
                    <a:lnTo>
                      <a:pt x="946" y="9423"/>
                    </a:lnTo>
                    <a:lnTo>
                      <a:pt x="941" y="9419"/>
                    </a:lnTo>
                    <a:lnTo>
                      <a:pt x="941" y="9414"/>
                    </a:lnTo>
                    <a:lnTo>
                      <a:pt x="937" y="9414"/>
                    </a:lnTo>
                    <a:lnTo>
                      <a:pt x="937" y="9409"/>
                    </a:lnTo>
                    <a:lnTo>
                      <a:pt x="932" y="9404"/>
                    </a:lnTo>
                    <a:lnTo>
                      <a:pt x="932" y="9400"/>
                    </a:lnTo>
                    <a:lnTo>
                      <a:pt x="927" y="9400"/>
                    </a:lnTo>
                    <a:lnTo>
                      <a:pt x="927" y="9395"/>
                    </a:lnTo>
                    <a:lnTo>
                      <a:pt x="922" y="9390"/>
                    </a:lnTo>
                    <a:lnTo>
                      <a:pt x="922" y="9385"/>
                    </a:lnTo>
                    <a:lnTo>
                      <a:pt x="918" y="9380"/>
                    </a:lnTo>
                    <a:lnTo>
                      <a:pt x="913" y="9380"/>
                    </a:lnTo>
                    <a:lnTo>
                      <a:pt x="913" y="9376"/>
                    </a:lnTo>
                    <a:lnTo>
                      <a:pt x="908" y="9376"/>
                    </a:lnTo>
                    <a:lnTo>
                      <a:pt x="903" y="9371"/>
                    </a:lnTo>
                    <a:lnTo>
                      <a:pt x="903" y="9366"/>
                    </a:lnTo>
                    <a:lnTo>
                      <a:pt x="899" y="9366"/>
                    </a:lnTo>
                    <a:lnTo>
                      <a:pt x="899" y="9352"/>
                    </a:lnTo>
                    <a:lnTo>
                      <a:pt x="894" y="9347"/>
                    </a:lnTo>
                    <a:lnTo>
                      <a:pt x="894" y="9342"/>
                    </a:lnTo>
                    <a:lnTo>
                      <a:pt x="884" y="9333"/>
                    </a:lnTo>
                    <a:lnTo>
                      <a:pt x="880" y="9333"/>
                    </a:lnTo>
                    <a:lnTo>
                      <a:pt x="880" y="9328"/>
                    </a:lnTo>
                    <a:lnTo>
                      <a:pt x="875" y="9328"/>
                    </a:lnTo>
                    <a:lnTo>
                      <a:pt x="875" y="9323"/>
                    </a:lnTo>
                    <a:lnTo>
                      <a:pt x="870" y="9323"/>
                    </a:lnTo>
                    <a:lnTo>
                      <a:pt x="870" y="9319"/>
                    </a:lnTo>
                    <a:lnTo>
                      <a:pt x="865" y="9319"/>
                    </a:lnTo>
                    <a:lnTo>
                      <a:pt x="865" y="9304"/>
                    </a:lnTo>
                    <a:lnTo>
                      <a:pt x="856" y="9304"/>
                    </a:lnTo>
                    <a:lnTo>
                      <a:pt x="856" y="9300"/>
                    </a:lnTo>
                    <a:lnTo>
                      <a:pt x="851" y="9295"/>
                    </a:lnTo>
                    <a:lnTo>
                      <a:pt x="851" y="9290"/>
                    </a:lnTo>
                    <a:lnTo>
                      <a:pt x="846" y="9290"/>
                    </a:lnTo>
                    <a:lnTo>
                      <a:pt x="846" y="9281"/>
                    </a:lnTo>
                    <a:lnTo>
                      <a:pt x="841" y="9276"/>
                    </a:lnTo>
                    <a:lnTo>
                      <a:pt x="841" y="9271"/>
                    </a:lnTo>
                    <a:lnTo>
                      <a:pt x="837" y="9271"/>
                    </a:lnTo>
                    <a:lnTo>
                      <a:pt x="837" y="9262"/>
                    </a:lnTo>
                    <a:lnTo>
                      <a:pt x="827" y="9262"/>
                    </a:lnTo>
                    <a:lnTo>
                      <a:pt x="827" y="9257"/>
                    </a:lnTo>
                    <a:lnTo>
                      <a:pt x="822" y="9257"/>
                    </a:lnTo>
                    <a:lnTo>
                      <a:pt x="822" y="9247"/>
                    </a:lnTo>
                    <a:lnTo>
                      <a:pt x="818" y="9247"/>
                    </a:lnTo>
                    <a:lnTo>
                      <a:pt x="818" y="9243"/>
                    </a:lnTo>
                    <a:lnTo>
                      <a:pt x="813" y="9243"/>
                    </a:lnTo>
                    <a:lnTo>
                      <a:pt x="813" y="9224"/>
                    </a:lnTo>
                    <a:lnTo>
                      <a:pt x="808" y="9224"/>
                    </a:lnTo>
                    <a:lnTo>
                      <a:pt x="808" y="9205"/>
                    </a:lnTo>
                    <a:lnTo>
                      <a:pt x="803" y="9205"/>
                    </a:lnTo>
                    <a:lnTo>
                      <a:pt x="803" y="9200"/>
                    </a:lnTo>
                    <a:lnTo>
                      <a:pt x="799" y="9200"/>
                    </a:lnTo>
                    <a:lnTo>
                      <a:pt x="799" y="9195"/>
                    </a:lnTo>
                    <a:lnTo>
                      <a:pt x="794" y="9195"/>
                    </a:lnTo>
                    <a:lnTo>
                      <a:pt x="794" y="9181"/>
                    </a:lnTo>
                    <a:lnTo>
                      <a:pt x="789" y="9181"/>
                    </a:lnTo>
                    <a:lnTo>
                      <a:pt x="789" y="9176"/>
                    </a:lnTo>
                    <a:lnTo>
                      <a:pt x="770" y="9176"/>
                    </a:lnTo>
                    <a:lnTo>
                      <a:pt x="770" y="9167"/>
                    </a:lnTo>
                    <a:lnTo>
                      <a:pt x="765" y="9167"/>
                    </a:lnTo>
                    <a:lnTo>
                      <a:pt x="761" y="9162"/>
                    </a:lnTo>
                    <a:lnTo>
                      <a:pt x="756" y="9162"/>
                    </a:lnTo>
                    <a:lnTo>
                      <a:pt x="756" y="9152"/>
                    </a:lnTo>
                    <a:lnTo>
                      <a:pt x="751" y="9152"/>
                    </a:lnTo>
                    <a:lnTo>
                      <a:pt x="746" y="9148"/>
                    </a:lnTo>
                    <a:lnTo>
                      <a:pt x="742" y="9138"/>
                    </a:lnTo>
                    <a:lnTo>
                      <a:pt x="737" y="9138"/>
                    </a:lnTo>
                    <a:lnTo>
                      <a:pt x="737" y="9129"/>
                    </a:lnTo>
                    <a:lnTo>
                      <a:pt x="723" y="9129"/>
                    </a:lnTo>
                    <a:lnTo>
                      <a:pt x="718" y="9124"/>
                    </a:lnTo>
                    <a:lnTo>
                      <a:pt x="718" y="9119"/>
                    </a:lnTo>
                    <a:lnTo>
                      <a:pt x="713" y="9114"/>
                    </a:lnTo>
                    <a:lnTo>
                      <a:pt x="713" y="9109"/>
                    </a:lnTo>
                    <a:lnTo>
                      <a:pt x="708" y="9109"/>
                    </a:lnTo>
                    <a:lnTo>
                      <a:pt x="708" y="9105"/>
                    </a:lnTo>
                    <a:lnTo>
                      <a:pt x="704" y="9105"/>
                    </a:lnTo>
                    <a:lnTo>
                      <a:pt x="694" y="9095"/>
                    </a:lnTo>
                    <a:lnTo>
                      <a:pt x="694" y="9090"/>
                    </a:lnTo>
                    <a:lnTo>
                      <a:pt x="689" y="9081"/>
                    </a:lnTo>
                    <a:lnTo>
                      <a:pt x="689" y="9076"/>
                    </a:lnTo>
                    <a:lnTo>
                      <a:pt x="685" y="9071"/>
                    </a:lnTo>
                    <a:lnTo>
                      <a:pt x="680" y="9071"/>
                    </a:lnTo>
                    <a:lnTo>
                      <a:pt x="680" y="9057"/>
                    </a:lnTo>
                    <a:lnTo>
                      <a:pt x="675" y="9052"/>
                    </a:lnTo>
                    <a:lnTo>
                      <a:pt x="661" y="9052"/>
                    </a:lnTo>
                    <a:lnTo>
                      <a:pt x="661" y="9043"/>
                    </a:lnTo>
                    <a:lnTo>
                      <a:pt x="290" y="8244"/>
                    </a:lnTo>
                    <a:lnTo>
                      <a:pt x="285" y="8235"/>
                    </a:lnTo>
                    <a:lnTo>
                      <a:pt x="280" y="8230"/>
                    </a:lnTo>
                    <a:lnTo>
                      <a:pt x="276" y="8220"/>
                    </a:lnTo>
                    <a:lnTo>
                      <a:pt x="276" y="8211"/>
                    </a:lnTo>
                    <a:lnTo>
                      <a:pt x="271" y="8211"/>
                    </a:lnTo>
                    <a:lnTo>
                      <a:pt x="271" y="8206"/>
                    </a:lnTo>
                    <a:lnTo>
                      <a:pt x="266" y="8206"/>
                    </a:lnTo>
                    <a:lnTo>
                      <a:pt x="266" y="8173"/>
                    </a:lnTo>
                    <a:lnTo>
                      <a:pt x="261" y="8173"/>
                    </a:lnTo>
                    <a:lnTo>
                      <a:pt x="261" y="8168"/>
                    </a:lnTo>
                    <a:lnTo>
                      <a:pt x="257" y="8163"/>
                    </a:lnTo>
                    <a:lnTo>
                      <a:pt x="257" y="8154"/>
                    </a:lnTo>
                    <a:lnTo>
                      <a:pt x="252" y="8154"/>
                    </a:lnTo>
                    <a:lnTo>
                      <a:pt x="252" y="8140"/>
                    </a:lnTo>
                    <a:lnTo>
                      <a:pt x="247" y="8135"/>
                    </a:lnTo>
                    <a:lnTo>
                      <a:pt x="247" y="8125"/>
                    </a:lnTo>
                    <a:lnTo>
                      <a:pt x="242" y="8125"/>
                    </a:lnTo>
                    <a:lnTo>
                      <a:pt x="242" y="8106"/>
                    </a:lnTo>
                    <a:lnTo>
                      <a:pt x="238" y="8106"/>
                    </a:lnTo>
                    <a:lnTo>
                      <a:pt x="238" y="8092"/>
                    </a:lnTo>
                    <a:lnTo>
                      <a:pt x="233" y="8092"/>
                    </a:lnTo>
                    <a:lnTo>
                      <a:pt x="233" y="8083"/>
                    </a:lnTo>
                    <a:lnTo>
                      <a:pt x="228" y="8083"/>
                    </a:lnTo>
                    <a:lnTo>
                      <a:pt x="228" y="8064"/>
                    </a:lnTo>
                    <a:lnTo>
                      <a:pt x="223" y="8059"/>
                    </a:lnTo>
                    <a:lnTo>
                      <a:pt x="223" y="8049"/>
                    </a:lnTo>
                    <a:lnTo>
                      <a:pt x="219" y="8049"/>
                    </a:lnTo>
                    <a:lnTo>
                      <a:pt x="219" y="8040"/>
                    </a:lnTo>
                    <a:lnTo>
                      <a:pt x="214" y="8040"/>
                    </a:lnTo>
                    <a:lnTo>
                      <a:pt x="214" y="8016"/>
                    </a:lnTo>
                    <a:lnTo>
                      <a:pt x="209" y="8016"/>
                    </a:lnTo>
                    <a:lnTo>
                      <a:pt x="200" y="8006"/>
                    </a:lnTo>
                    <a:lnTo>
                      <a:pt x="200" y="7983"/>
                    </a:lnTo>
                    <a:lnTo>
                      <a:pt x="195" y="7978"/>
                    </a:lnTo>
                    <a:lnTo>
                      <a:pt x="195" y="7968"/>
                    </a:lnTo>
                    <a:lnTo>
                      <a:pt x="190" y="7964"/>
                    </a:lnTo>
                    <a:lnTo>
                      <a:pt x="190" y="7945"/>
                    </a:lnTo>
                    <a:lnTo>
                      <a:pt x="185" y="7945"/>
                    </a:lnTo>
                    <a:lnTo>
                      <a:pt x="185" y="7935"/>
                    </a:lnTo>
                    <a:lnTo>
                      <a:pt x="181" y="7926"/>
                    </a:lnTo>
                    <a:lnTo>
                      <a:pt x="176" y="7926"/>
                    </a:lnTo>
                    <a:lnTo>
                      <a:pt x="176" y="7902"/>
                    </a:lnTo>
                    <a:lnTo>
                      <a:pt x="171" y="7897"/>
                    </a:lnTo>
                    <a:lnTo>
                      <a:pt x="171" y="7888"/>
                    </a:lnTo>
                    <a:lnTo>
                      <a:pt x="166" y="7883"/>
                    </a:lnTo>
                    <a:lnTo>
                      <a:pt x="162" y="7883"/>
                    </a:lnTo>
                    <a:lnTo>
                      <a:pt x="162" y="7864"/>
                    </a:lnTo>
                    <a:lnTo>
                      <a:pt x="157" y="7864"/>
                    </a:lnTo>
                    <a:lnTo>
                      <a:pt x="157" y="7845"/>
                    </a:lnTo>
                    <a:lnTo>
                      <a:pt x="162" y="7840"/>
                    </a:lnTo>
                    <a:lnTo>
                      <a:pt x="162" y="7831"/>
                    </a:lnTo>
                    <a:lnTo>
                      <a:pt x="157" y="7826"/>
                    </a:lnTo>
                    <a:lnTo>
                      <a:pt x="157" y="7821"/>
                    </a:lnTo>
                    <a:lnTo>
                      <a:pt x="147" y="7812"/>
                    </a:lnTo>
                    <a:lnTo>
                      <a:pt x="147" y="7793"/>
                    </a:lnTo>
                    <a:lnTo>
                      <a:pt x="143" y="7788"/>
                    </a:lnTo>
                    <a:lnTo>
                      <a:pt x="143" y="7778"/>
                    </a:lnTo>
                    <a:lnTo>
                      <a:pt x="138" y="7778"/>
                    </a:lnTo>
                    <a:lnTo>
                      <a:pt x="138" y="7769"/>
                    </a:lnTo>
                    <a:lnTo>
                      <a:pt x="133" y="7764"/>
                    </a:lnTo>
                    <a:lnTo>
                      <a:pt x="133" y="7745"/>
                    </a:lnTo>
                    <a:lnTo>
                      <a:pt x="128" y="7745"/>
                    </a:lnTo>
                    <a:lnTo>
                      <a:pt x="133" y="7740"/>
                    </a:lnTo>
                    <a:lnTo>
                      <a:pt x="133" y="7735"/>
                    </a:lnTo>
                    <a:lnTo>
                      <a:pt x="128" y="7735"/>
                    </a:lnTo>
                    <a:lnTo>
                      <a:pt x="128" y="7731"/>
                    </a:lnTo>
                    <a:lnTo>
                      <a:pt x="124" y="7726"/>
                    </a:lnTo>
                    <a:lnTo>
                      <a:pt x="124" y="7721"/>
                    </a:lnTo>
                    <a:lnTo>
                      <a:pt x="128" y="7721"/>
                    </a:lnTo>
                    <a:lnTo>
                      <a:pt x="128" y="7716"/>
                    </a:lnTo>
                    <a:lnTo>
                      <a:pt x="124" y="7712"/>
                    </a:lnTo>
                    <a:lnTo>
                      <a:pt x="124" y="7697"/>
                    </a:lnTo>
                    <a:lnTo>
                      <a:pt x="119" y="7693"/>
                    </a:lnTo>
                    <a:lnTo>
                      <a:pt x="119" y="7678"/>
                    </a:lnTo>
                    <a:lnTo>
                      <a:pt x="114" y="7678"/>
                    </a:lnTo>
                    <a:lnTo>
                      <a:pt x="119" y="7674"/>
                    </a:lnTo>
                    <a:lnTo>
                      <a:pt x="119" y="7669"/>
                    </a:lnTo>
                    <a:lnTo>
                      <a:pt x="114" y="7669"/>
                    </a:lnTo>
                    <a:lnTo>
                      <a:pt x="109" y="7664"/>
                    </a:lnTo>
                    <a:lnTo>
                      <a:pt x="109" y="7650"/>
                    </a:lnTo>
                    <a:lnTo>
                      <a:pt x="114" y="7636"/>
                    </a:lnTo>
                    <a:lnTo>
                      <a:pt x="114" y="7631"/>
                    </a:lnTo>
                    <a:lnTo>
                      <a:pt x="109" y="7631"/>
                    </a:lnTo>
                    <a:lnTo>
                      <a:pt x="109" y="7598"/>
                    </a:lnTo>
                    <a:lnTo>
                      <a:pt x="105" y="7588"/>
                    </a:lnTo>
                    <a:lnTo>
                      <a:pt x="105" y="7579"/>
                    </a:lnTo>
                    <a:lnTo>
                      <a:pt x="100" y="7569"/>
                    </a:lnTo>
                    <a:lnTo>
                      <a:pt x="100" y="7560"/>
                    </a:lnTo>
                    <a:lnTo>
                      <a:pt x="95" y="7560"/>
                    </a:lnTo>
                    <a:lnTo>
                      <a:pt x="95" y="7536"/>
                    </a:lnTo>
                    <a:lnTo>
                      <a:pt x="90" y="7531"/>
                    </a:lnTo>
                    <a:lnTo>
                      <a:pt x="90" y="7526"/>
                    </a:lnTo>
                    <a:lnTo>
                      <a:pt x="86" y="7526"/>
                    </a:lnTo>
                    <a:lnTo>
                      <a:pt x="86" y="7507"/>
                    </a:lnTo>
                    <a:lnTo>
                      <a:pt x="81" y="7512"/>
                    </a:lnTo>
                    <a:lnTo>
                      <a:pt x="76" y="7507"/>
                    </a:lnTo>
                    <a:lnTo>
                      <a:pt x="76" y="7488"/>
                    </a:lnTo>
                    <a:lnTo>
                      <a:pt x="81" y="7483"/>
                    </a:lnTo>
                    <a:lnTo>
                      <a:pt x="81" y="7479"/>
                    </a:lnTo>
                    <a:lnTo>
                      <a:pt x="76" y="7474"/>
                    </a:lnTo>
                    <a:lnTo>
                      <a:pt x="71" y="7464"/>
                    </a:lnTo>
                    <a:lnTo>
                      <a:pt x="71" y="7426"/>
                    </a:lnTo>
                    <a:lnTo>
                      <a:pt x="67" y="7426"/>
                    </a:lnTo>
                    <a:lnTo>
                      <a:pt x="57" y="7417"/>
                    </a:lnTo>
                    <a:lnTo>
                      <a:pt x="57" y="7407"/>
                    </a:lnTo>
                    <a:lnTo>
                      <a:pt x="52" y="7393"/>
                    </a:lnTo>
                    <a:lnTo>
                      <a:pt x="48" y="7350"/>
                    </a:lnTo>
                    <a:lnTo>
                      <a:pt x="38" y="7303"/>
                    </a:lnTo>
                    <a:lnTo>
                      <a:pt x="33" y="7251"/>
                    </a:lnTo>
                    <a:lnTo>
                      <a:pt x="24" y="7208"/>
                    </a:lnTo>
                    <a:lnTo>
                      <a:pt x="24" y="7160"/>
                    </a:lnTo>
                    <a:lnTo>
                      <a:pt x="33" y="7141"/>
                    </a:lnTo>
                    <a:lnTo>
                      <a:pt x="38" y="7136"/>
                    </a:lnTo>
                    <a:lnTo>
                      <a:pt x="38" y="7103"/>
                    </a:lnTo>
                    <a:lnTo>
                      <a:pt x="33" y="7098"/>
                    </a:lnTo>
                    <a:lnTo>
                      <a:pt x="24" y="7079"/>
                    </a:lnTo>
                    <a:lnTo>
                      <a:pt x="19" y="7075"/>
                    </a:lnTo>
                    <a:lnTo>
                      <a:pt x="19" y="7070"/>
                    </a:lnTo>
                    <a:lnTo>
                      <a:pt x="24" y="7065"/>
                    </a:lnTo>
                    <a:lnTo>
                      <a:pt x="24" y="7060"/>
                    </a:lnTo>
                    <a:lnTo>
                      <a:pt x="19" y="7051"/>
                    </a:lnTo>
                    <a:lnTo>
                      <a:pt x="14" y="7046"/>
                    </a:lnTo>
                    <a:lnTo>
                      <a:pt x="10" y="7046"/>
                    </a:lnTo>
                    <a:lnTo>
                      <a:pt x="10" y="7027"/>
                    </a:lnTo>
                    <a:lnTo>
                      <a:pt x="5" y="7022"/>
                    </a:lnTo>
                    <a:lnTo>
                      <a:pt x="5" y="6927"/>
                    </a:lnTo>
                    <a:lnTo>
                      <a:pt x="10" y="6922"/>
                    </a:lnTo>
                    <a:lnTo>
                      <a:pt x="10" y="6903"/>
                    </a:lnTo>
                    <a:lnTo>
                      <a:pt x="14" y="6889"/>
                    </a:lnTo>
                    <a:lnTo>
                      <a:pt x="14" y="6861"/>
                    </a:lnTo>
                    <a:lnTo>
                      <a:pt x="10" y="6851"/>
                    </a:lnTo>
                    <a:lnTo>
                      <a:pt x="5" y="6846"/>
                    </a:lnTo>
                    <a:lnTo>
                      <a:pt x="5" y="6832"/>
                    </a:lnTo>
                    <a:lnTo>
                      <a:pt x="14" y="6823"/>
                    </a:lnTo>
                    <a:lnTo>
                      <a:pt x="14" y="6818"/>
                    </a:lnTo>
                    <a:lnTo>
                      <a:pt x="10" y="6818"/>
                    </a:lnTo>
                    <a:lnTo>
                      <a:pt x="10" y="6813"/>
                    </a:lnTo>
                    <a:lnTo>
                      <a:pt x="5" y="6808"/>
                    </a:lnTo>
                    <a:lnTo>
                      <a:pt x="5" y="6804"/>
                    </a:lnTo>
                    <a:lnTo>
                      <a:pt x="10" y="6799"/>
                    </a:lnTo>
                    <a:lnTo>
                      <a:pt x="10" y="6789"/>
                    </a:lnTo>
                    <a:lnTo>
                      <a:pt x="5" y="6780"/>
                    </a:lnTo>
                    <a:lnTo>
                      <a:pt x="5" y="6761"/>
                    </a:lnTo>
                    <a:lnTo>
                      <a:pt x="0" y="6751"/>
                    </a:lnTo>
                    <a:lnTo>
                      <a:pt x="0" y="6728"/>
                    </a:lnTo>
                    <a:lnTo>
                      <a:pt x="5" y="6718"/>
                    </a:lnTo>
                    <a:lnTo>
                      <a:pt x="5" y="6637"/>
                    </a:lnTo>
                    <a:lnTo>
                      <a:pt x="10" y="6632"/>
                    </a:lnTo>
                    <a:lnTo>
                      <a:pt x="14" y="6632"/>
                    </a:lnTo>
                    <a:lnTo>
                      <a:pt x="14" y="6623"/>
                    </a:lnTo>
                    <a:lnTo>
                      <a:pt x="19" y="6609"/>
                    </a:lnTo>
                    <a:lnTo>
                      <a:pt x="19" y="6566"/>
                    </a:lnTo>
                    <a:lnTo>
                      <a:pt x="14" y="6561"/>
                    </a:lnTo>
                    <a:lnTo>
                      <a:pt x="14" y="6556"/>
                    </a:lnTo>
                    <a:lnTo>
                      <a:pt x="10" y="6552"/>
                    </a:lnTo>
                    <a:lnTo>
                      <a:pt x="10" y="6547"/>
                    </a:lnTo>
                    <a:lnTo>
                      <a:pt x="5" y="6542"/>
                    </a:lnTo>
                    <a:lnTo>
                      <a:pt x="5" y="6533"/>
                    </a:lnTo>
                    <a:lnTo>
                      <a:pt x="10" y="6523"/>
                    </a:lnTo>
                    <a:lnTo>
                      <a:pt x="10" y="6499"/>
                    </a:lnTo>
                    <a:lnTo>
                      <a:pt x="5" y="6495"/>
                    </a:lnTo>
                    <a:lnTo>
                      <a:pt x="5" y="6476"/>
                    </a:lnTo>
                    <a:lnTo>
                      <a:pt x="10" y="6471"/>
                    </a:lnTo>
                    <a:lnTo>
                      <a:pt x="10" y="6437"/>
                    </a:lnTo>
                    <a:lnTo>
                      <a:pt x="14" y="6433"/>
                    </a:lnTo>
                    <a:lnTo>
                      <a:pt x="14" y="6404"/>
                    </a:lnTo>
                    <a:lnTo>
                      <a:pt x="10" y="6399"/>
                    </a:lnTo>
                    <a:lnTo>
                      <a:pt x="10" y="6366"/>
                    </a:lnTo>
                    <a:lnTo>
                      <a:pt x="5" y="6361"/>
                    </a:lnTo>
                    <a:lnTo>
                      <a:pt x="5" y="6352"/>
                    </a:lnTo>
                    <a:lnTo>
                      <a:pt x="14" y="6319"/>
                    </a:lnTo>
                    <a:lnTo>
                      <a:pt x="19" y="6281"/>
                    </a:lnTo>
                    <a:lnTo>
                      <a:pt x="29" y="6233"/>
                    </a:lnTo>
                    <a:lnTo>
                      <a:pt x="33" y="6190"/>
                    </a:lnTo>
                    <a:lnTo>
                      <a:pt x="43" y="6157"/>
                    </a:lnTo>
                    <a:lnTo>
                      <a:pt x="43" y="6138"/>
                    </a:lnTo>
                    <a:lnTo>
                      <a:pt x="52" y="6109"/>
                    </a:lnTo>
                    <a:lnTo>
                      <a:pt x="52" y="6081"/>
                    </a:lnTo>
                    <a:lnTo>
                      <a:pt x="57" y="6067"/>
                    </a:lnTo>
                    <a:lnTo>
                      <a:pt x="57" y="6043"/>
                    </a:lnTo>
                    <a:lnTo>
                      <a:pt x="52" y="6033"/>
                    </a:lnTo>
                    <a:lnTo>
                      <a:pt x="57" y="6024"/>
                    </a:lnTo>
                    <a:lnTo>
                      <a:pt x="62" y="6019"/>
                    </a:lnTo>
                    <a:lnTo>
                      <a:pt x="62" y="6005"/>
                    </a:lnTo>
                    <a:lnTo>
                      <a:pt x="57" y="6000"/>
                    </a:lnTo>
                    <a:lnTo>
                      <a:pt x="57" y="5986"/>
                    </a:lnTo>
                    <a:lnTo>
                      <a:pt x="62" y="5981"/>
                    </a:lnTo>
                    <a:lnTo>
                      <a:pt x="62" y="5967"/>
                    </a:lnTo>
                    <a:lnTo>
                      <a:pt x="57" y="5962"/>
                    </a:lnTo>
                    <a:lnTo>
                      <a:pt x="57" y="5957"/>
                    </a:lnTo>
                    <a:lnTo>
                      <a:pt x="67" y="5938"/>
                    </a:lnTo>
                    <a:lnTo>
                      <a:pt x="67" y="5934"/>
                    </a:lnTo>
                    <a:lnTo>
                      <a:pt x="71" y="5924"/>
                    </a:lnTo>
                    <a:lnTo>
                      <a:pt x="71" y="5910"/>
                    </a:lnTo>
                    <a:lnTo>
                      <a:pt x="76" y="5900"/>
                    </a:lnTo>
                    <a:lnTo>
                      <a:pt x="76" y="5881"/>
                    </a:lnTo>
                    <a:lnTo>
                      <a:pt x="81" y="5876"/>
                    </a:lnTo>
                    <a:lnTo>
                      <a:pt x="86" y="5876"/>
                    </a:lnTo>
                    <a:lnTo>
                      <a:pt x="90" y="5872"/>
                    </a:lnTo>
                    <a:lnTo>
                      <a:pt x="90" y="5838"/>
                    </a:lnTo>
                    <a:lnTo>
                      <a:pt x="100" y="5819"/>
                    </a:lnTo>
                    <a:lnTo>
                      <a:pt x="100" y="5767"/>
                    </a:lnTo>
                    <a:lnTo>
                      <a:pt x="109" y="5767"/>
                    </a:lnTo>
                    <a:lnTo>
                      <a:pt x="109" y="5729"/>
                    </a:lnTo>
                    <a:lnTo>
                      <a:pt x="114" y="5724"/>
                    </a:lnTo>
                    <a:lnTo>
                      <a:pt x="114" y="5677"/>
                    </a:lnTo>
                    <a:lnTo>
                      <a:pt x="119" y="5672"/>
                    </a:lnTo>
                    <a:lnTo>
                      <a:pt x="119" y="5667"/>
                    </a:lnTo>
                    <a:lnTo>
                      <a:pt x="124" y="5658"/>
                    </a:lnTo>
                    <a:lnTo>
                      <a:pt x="124" y="5648"/>
                    </a:lnTo>
                    <a:lnTo>
                      <a:pt x="119" y="5644"/>
                    </a:lnTo>
                    <a:lnTo>
                      <a:pt x="119" y="5629"/>
                    </a:lnTo>
                    <a:lnTo>
                      <a:pt x="128" y="5620"/>
                    </a:lnTo>
                    <a:lnTo>
                      <a:pt x="128" y="5610"/>
                    </a:lnTo>
                    <a:lnTo>
                      <a:pt x="133" y="5586"/>
                    </a:lnTo>
                    <a:lnTo>
                      <a:pt x="133" y="5577"/>
                    </a:lnTo>
                    <a:lnTo>
                      <a:pt x="147" y="5563"/>
                    </a:lnTo>
                    <a:lnTo>
                      <a:pt x="152" y="5553"/>
                    </a:lnTo>
                    <a:lnTo>
                      <a:pt x="152" y="5544"/>
                    </a:lnTo>
                    <a:lnTo>
                      <a:pt x="157" y="5539"/>
                    </a:lnTo>
                    <a:lnTo>
                      <a:pt x="152" y="5529"/>
                    </a:lnTo>
                    <a:lnTo>
                      <a:pt x="152" y="5520"/>
                    </a:lnTo>
                    <a:lnTo>
                      <a:pt x="157" y="5515"/>
                    </a:lnTo>
                    <a:lnTo>
                      <a:pt x="157" y="5496"/>
                    </a:lnTo>
                    <a:lnTo>
                      <a:pt x="162" y="5496"/>
                    </a:lnTo>
                    <a:lnTo>
                      <a:pt x="162" y="5482"/>
                    </a:lnTo>
                    <a:lnTo>
                      <a:pt x="166" y="5477"/>
                    </a:lnTo>
                    <a:lnTo>
                      <a:pt x="166" y="5449"/>
                    </a:lnTo>
                    <a:lnTo>
                      <a:pt x="171" y="5444"/>
                    </a:lnTo>
                    <a:lnTo>
                      <a:pt x="176" y="5434"/>
                    </a:lnTo>
                    <a:lnTo>
                      <a:pt x="181" y="5430"/>
                    </a:lnTo>
                    <a:lnTo>
                      <a:pt x="181" y="5420"/>
                    </a:lnTo>
                    <a:lnTo>
                      <a:pt x="185" y="5415"/>
                    </a:lnTo>
                    <a:lnTo>
                      <a:pt x="185" y="5411"/>
                    </a:lnTo>
                    <a:lnTo>
                      <a:pt x="190" y="5401"/>
                    </a:lnTo>
                    <a:lnTo>
                      <a:pt x="190" y="5382"/>
                    </a:lnTo>
                    <a:lnTo>
                      <a:pt x="200" y="5373"/>
                    </a:lnTo>
                    <a:lnTo>
                      <a:pt x="200" y="5368"/>
                    </a:lnTo>
                    <a:lnTo>
                      <a:pt x="204" y="5358"/>
                    </a:lnTo>
                    <a:lnTo>
                      <a:pt x="204" y="5349"/>
                    </a:lnTo>
                    <a:lnTo>
                      <a:pt x="209" y="5339"/>
                    </a:lnTo>
                    <a:lnTo>
                      <a:pt x="214" y="5334"/>
                    </a:lnTo>
                    <a:lnTo>
                      <a:pt x="214" y="5320"/>
                    </a:lnTo>
                    <a:lnTo>
                      <a:pt x="219" y="5315"/>
                    </a:lnTo>
                    <a:lnTo>
                      <a:pt x="219" y="5306"/>
                    </a:lnTo>
                    <a:lnTo>
                      <a:pt x="223" y="5301"/>
                    </a:lnTo>
                    <a:lnTo>
                      <a:pt x="228" y="5301"/>
                    </a:lnTo>
                    <a:lnTo>
                      <a:pt x="238" y="5292"/>
                    </a:lnTo>
                    <a:lnTo>
                      <a:pt x="242" y="5292"/>
                    </a:lnTo>
                    <a:lnTo>
                      <a:pt x="242" y="5258"/>
                    </a:lnTo>
                    <a:lnTo>
                      <a:pt x="247" y="5258"/>
                    </a:lnTo>
                    <a:lnTo>
                      <a:pt x="242" y="5249"/>
                    </a:lnTo>
                    <a:lnTo>
                      <a:pt x="242" y="5239"/>
                    </a:lnTo>
                    <a:lnTo>
                      <a:pt x="247" y="5235"/>
                    </a:lnTo>
                    <a:lnTo>
                      <a:pt x="252" y="5225"/>
                    </a:lnTo>
                    <a:lnTo>
                      <a:pt x="252" y="5216"/>
                    </a:lnTo>
                    <a:lnTo>
                      <a:pt x="261" y="5206"/>
                    </a:lnTo>
                    <a:lnTo>
                      <a:pt x="261" y="5182"/>
                    </a:lnTo>
                    <a:lnTo>
                      <a:pt x="266" y="5178"/>
                    </a:lnTo>
                    <a:lnTo>
                      <a:pt x="266" y="5163"/>
                    </a:lnTo>
                    <a:lnTo>
                      <a:pt x="271" y="5159"/>
                    </a:lnTo>
                    <a:lnTo>
                      <a:pt x="271" y="5149"/>
                    </a:lnTo>
                    <a:lnTo>
                      <a:pt x="276" y="5140"/>
                    </a:lnTo>
                    <a:lnTo>
                      <a:pt x="280" y="5135"/>
                    </a:lnTo>
                    <a:lnTo>
                      <a:pt x="280" y="5116"/>
                    </a:lnTo>
                    <a:lnTo>
                      <a:pt x="285" y="5111"/>
                    </a:lnTo>
                    <a:lnTo>
                      <a:pt x="285" y="5106"/>
                    </a:lnTo>
                    <a:lnTo>
                      <a:pt x="290" y="5106"/>
                    </a:lnTo>
                    <a:lnTo>
                      <a:pt x="290" y="5087"/>
                    </a:lnTo>
                    <a:lnTo>
                      <a:pt x="300" y="5087"/>
                    </a:lnTo>
                    <a:lnTo>
                      <a:pt x="304" y="5082"/>
                    </a:lnTo>
                    <a:lnTo>
                      <a:pt x="304" y="5073"/>
                    </a:lnTo>
                    <a:lnTo>
                      <a:pt x="309" y="5063"/>
                    </a:lnTo>
                    <a:lnTo>
                      <a:pt x="319" y="5054"/>
                    </a:lnTo>
                    <a:lnTo>
                      <a:pt x="323" y="5054"/>
                    </a:lnTo>
                    <a:lnTo>
                      <a:pt x="323" y="5049"/>
                    </a:lnTo>
                    <a:lnTo>
                      <a:pt x="328" y="5040"/>
                    </a:lnTo>
                    <a:lnTo>
                      <a:pt x="328" y="5025"/>
                    </a:lnTo>
                    <a:lnTo>
                      <a:pt x="333" y="5021"/>
                    </a:lnTo>
                    <a:lnTo>
                      <a:pt x="338" y="5011"/>
                    </a:lnTo>
                    <a:lnTo>
                      <a:pt x="347" y="5002"/>
                    </a:lnTo>
                    <a:lnTo>
                      <a:pt x="347" y="4992"/>
                    </a:lnTo>
                    <a:lnTo>
                      <a:pt x="352" y="4992"/>
                    </a:lnTo>
                    <a:lnTo>
                      <a:pt x="352" y="4973"/>
                    </a:lnTo>
                    <a:lnTo>
                      <a:pt x="357" y="4968"/>
                    </a:lnTo>
                    <a:lnTo>
                      <a:pt x="357" y="4959"/>
                    </a:lnTo>
                    <a:lnTo>
                      <a:pt x="361" y="4954"/>
                    </a:lnTo>
                    <a:lnTo>
                      <a:pt x="371" y="4935"/>
                    </a:lnTo>
                    <a:lnTo>
                      <a:pt x="371" y="4926"/>
                    </a:lnTo>
                    <a:lnTo>
                      <a:pt x="376" y="4926"/>
                    </a:lnTo>
                    <a:lnTo>
                      <a:pt x="380" y="4921"/>
                    </a:lnTo>
                    <a:lnTo>
                      <a:pt x="385" y="4911"/>
                    </a:lnTo>
                    <a:lnTo>
                      <a:pt x="395" y="4897"/>
                    </a:lnTo>
                    <a:lnTo>
                      <a:pt x="399" y="4888"/>
                    </a:lnTo>
                    <a:lnTo>
                      <a:pt x="399" y="4873"/>
                    </a:lnTo>
                    <a:lnTo>
                      <a:pt x="404" y="4864"/>
                    </a:lnTo>
                    <a:lnTo>
                      <a:pt x="404" y="4850"/>
                    </a:lnTo>
                    <a:lnTo>
                      <a:pt x="418" y="4821"/>
                    </a:lnTo>
                    <a:lnTo>
                      <a:pt x="423" y="4816"/>
                    </a:lnTo>
                    <a:lnTo>
                      <a:pt x="423" y="4802"/>
                    </a:lnTo>
                    <a:lnTo>
                      <a:pt x="433" y="4792"/>
                    </a:lnTo>
                    <a:lnTo>
                      <a:pt x="433" y="4778"/>
                    </a:lnTo>
                    <a:lnTo>
                      <a:pt x="447" y="4778"/>
                    </a:lnTo>
                    <a:lnTo>
                      <a:pt x="447" y="4740"/>
                    </a:lnTo>
                    <a:lnTo>
                      <a:pt x="452" y="4735"/>
                    </a:lnTo>
                    <a:lnTo>
                      <a:pt x="452" y="4726"/>
                    </a:lnTo>
                    <a:lnTo>
                      <a:pt x="461" y="4716"/>
                    </a:lnTo>
                    <a:lnTo>
                      <a:pt x="461" y="4693"/>
                    </a:lnTo>
                    <a:lnTo>
                      <a:pt x="466" y="4688"/>
                    </a:lnTo>
                    <a:lnTo>
                      <a:pt x="466" y="4678"/>
                    </a:lnTo>
                    <a:lnTo>
                      <a:pt x="471" y="4669"/>
                    </a:lnTo>
                    <a:lnTo>
                      <a:pt x="475" y="4664"/>
                    </a:lnTo>
                    <a:lnTo>
                      <a:pt x="475" y="4659"/>
                    </a:lnTo>
                    <a:lnTo>
                      <a:pt x="480" y="4655"/>
                    </a:lnTo>
                    <a:lnTo>
                      <a:pt x="480" y="4650"/>
                    </a:lnTo>
                    <a:lnTo>
                      <a:pt x="475" y="4650"/>
                    </a:lnTo>
                    <a:lnTo>
                      <a:pt x="475" y="4645"/>
                    </a:lnTo>
                    <a:lnTo>
                      <a:pt x="480" y="4645"/>
                    </a:lnTo>
                    <a:lnTo>
                      <a:pt x="480" y="4640"/>
                    </a:lnTo>
                    <a:lnTo>
                      <a:pt x="475" y="4636"/>
                    </a:lnTo>
                    <a:lnTo>
                      <a:pt x="475" y="4631"/>
                    </a:lnTo>
                    <a:lnTo>
                      <a:pt x="480" y="4631"/>
                    </a:lnTo>
                    <a:lnTo>
                      <a:pt x="480" y="4588"/>
                    </a:lnTo>
                    <a:lnTo>
                      <a:pt x="485" y="4588"/>
                    </a:lnTo>
                    <a:lnTo>
                      <a:pt x="490" y="4583"/>
                    </a:lnTo>
                    <a:lnTo>
                      <a:pt x="490" y="4574"/>
                    </a:lnTo>
                    <a:lnTo>
                      <a:pt x="485" y="4574"/>
                    </a:lnTo>
                    <a:lnTo>
                      <a:pt x="485" y="4569"/>
                    </a:lnTo>
                    <a:lnTo>
                      <a:pt x="499" y="4555"/>
                    </a:lnTo>
                    <a:lnTo>
                      <a:pt x="499" y="4550"/>
                    </a:lnTo>
                    <a:lnTo>
                      <a:pt x="504" y="4540"/>
                    </a:lnTo>
                    <a:lnTo>
                      <a:pt x="504" y="4536"/>
                    </a:lnTo>
                    <a:lnTo>
                      <a:pt x="499" y="4536"/>
                    </a:lnTo>
                    <a:lnTo>
                      <a:pt x="499" y="4531"/>
                    </a:lnTo>
                    <a:lnTo>
                      <a:pt x="509" y="4531"/>
                    </a:lnTo>
                    <a:lnTo>
                      <a:pt x="509" y="4517"/>
                    </a:lnTo>
                    <a:lnTo>
                      <a:pt x="504" y="4517"/>
                    </a:lnTo>
                    <a:lnTo>
                      <a:pt x="504" y="4507"/>
                    </a:lnTo>
                    <a:lnTo>
                      <a:pt x="509" y="4502"/>
                    </a:lnTo>
                    <a:lnTo>
                      <a:pt x="509" y="4488"/>
                    </a:lnTo>
                    <a:lnTo>
                      <a:pt x="685" y="4189"/>
                    </a:lnTo>
                    <a:lnTo>
                      <a:pt x="880" y="3903"/>
                    </a:lnTo>
                    <a:lnTo>
                      <a:pt x="1098" y="3637"/>
                    </a:lnTo>
                    <a:lnTo>
                      <a:pt x="1331" y="3385"/>
                    </a:lnTo>
                    <a:lnTo>
                      <a:pt x="1583" y="3152"/>
                    </a:lnTo>
                    <a:lnTo>
                      <a:pt x="1854" y="2933"/>
                    </a:lnTo>
                    <a:lnTo>
                      <a:pt x="2139" y="2739"/>
                    </a:lnTo>
                    <a:lnTo>
                      <a:pt x="2439" y="2567"/>
                    </a:lnTo>
                    <a:lnTo>
                      <a:pt x="2753" y="2410"/>
                    </a:lnTo>
                    <a:lnTo>
                      <a:pt x="3076" y="2282"/>
                    </a:lnTo>
                    <a:lnTo>
                      <a:pt x="3413" y="2178"/>
                    </a:lnTo>
                    <a:lnTo>
                      <a:pt x="4616" y="2082"/>
                    </a:lnTo>
                    <a:lnTo>
                      <a:pt x="4626" y="2082"/>
                    </a:lnTo>
                    <a:lnTo>
                      <a:pt x="4645" y="2073"/>
                    </a:lnTo>
                    <a:lnTo>
                      <a:pt x="4654" y="2063"/>
                    </a:lnTo>
                    <a:lnTo>
                      <a:pt x="4683" y="2006"/>
                    </a:lnTo>
                    <a:lnTo>
                      <a:pt x="4697" y="1983"/>
                    </a:lnTo>
                    <a:lnTo>
                      <a:pt x="4707" y="1968"/>
                    </a:lnTo>
                    <a:lnTo>
                      <a:pt x="4721" y="1959"/>
                    </a:lnTo>
                    <a:lnTo>
                      <a:pt x="4735" y="1945"/>
                    </a:lnTo>
                    <a:lnTo>
                      <a:pt x="4749" y="1935"/>
                    </a:lnTo>
                    <a:lnTo>
                      <a:pt x="4759" y="1921"/>
                    </a:lnTo>
                    <a:lnTo>
                      <a:pt x="4783" y="1892"/>
                    </a:lnTo>
                    <a:lnTo>
                      <a:pt x="4821" y="1849"/>
                    </a:lnTo>
                    <a:lnTo>
                      <a:pt x="4864" y="1792"/>
                    </a:lnTo>
                    <a:lnTo>
                      <a:pt x="4916" y="1726"/>
                    </a:lnTo>
                    <a:lnTo>
                      <a:pt x="4968" y="1650"/>
                    </a:lnTo>
                    <a:lnTo>
                      <a:pt x="5154" y="1407"/>
                    </a:lnTo>
                    <a:lnTo>
                      <a:pt x="5211" y="1326"/>
                    </a:lnTo>
                    <a:lnTo>
                      <a:pt x="5263" y="1255"/>
                    </a:lnTo>
                    <a:lnTo>
                      <a:pt x="5310" y="1189"/>
                    </a:lnTo>
                    <a:lnTo>
                      <a:pt x="5353" y="1136"/>
                    </a:lnTo>
                    <a:lnTo>
                      <a:pt x="5596" y="932"/>
                    </a:lnTo>
                    <a:lnTo>
                      <a:pt x="5857" y="746"/>
                    </a:lnTo>
                    <a:lnTo>
                      <a:pt x="6128" y="580"/>
                    </a:lnTo>
                    <a:lnTo>
                      <a:pt x="6413" y="433"/>
                    </a:lnTo>
                    <a:lnTo>
                      <a:pt x="6708" y="304"/>
                    </a:lnTo>
                    <a:lnTo>
                      <a:pt x="7012" y="195"/>
                    </a:lnTo>
                    <a:lnTo>
                      <a:pt x="7331" y="109"/>
                    </a:lnTo>
                    <a:lnTo>
                      <a:pt x="7654" y="52"/>
                    </a:lnTo>
                    <a:lnTo>
                      <a:pt x="7987" y="14"/>
                    </a:lnTo>
                    <a:lnTo>
                      <a:pt x="8329" y="0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5982613" y="1143000"/>
                <a:ext cx="10934700" cy="9215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88" y="5805"/>
                  </a:cxn>
                  <a:cxn ang="0">
                    <a:pos x="1492" y="3856"/>
                  </a:cxn>
                  <a:cxn ang="0">
                    <a:pos x="0" y="0"/>
                  </a:cxn>
                </a:cxnLst>
                <a:rect l="0" t="0" r="r" b="b"/>
                <a:pathLst>
                  <a:path w="6888" h="5805">
                    <a:moveTo>
                      <a:pt x="0" y="0"/>
                    </a:moveTo>
                    <a:lnTo>
                      <a:pt x="6888" y="5805"/>
                    </a:lnTo>
                    <a:lnTo>
                      <a:pt x="1492" y="3856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44000">
                    <a:schemeClr val="bg1"/>
                  </a:gs>
                  <a:gs pos="86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7408188" y="-6064250"/>
                <a:ext cx="7426325" cy="4437063"/>
              </a:xfrm>
              <a:custGeom>
                <a:avLst/>
                <a:gdLst/>
                <a:ahLst/>
                <a:cxnLst>
                  <a:cxn ang="0">
                    <a:pos x="2876" y="0"/>
                  </a:cxn>
                  <a:cxn ang="0">
                    <a:pos x="2876" y="5"/>
                  </a:cxn>
                  <a:cxn ang="0">
                    <a:pos x="3176" y="85"/>
                  </a:cxn>
                  <a:cxn ang="0">
                    <a:pos x="3461" y="190"/>
                  </a:cxn>
                  <a:cxn ang="0">
                    <a:pos x="3737" y="318"/>
                  </a:cxn>
                  <a:cxn ang="0">
                    <a:pos x="3994" y="471"/>
                  </a:cxn>
                  <a:cxn ang="0">
                    <a:pos x="4241" y="642"/>
                  </a:cxn>
                  <a:cxn ang="0">
                    <a:pos x="4469" y="827"/>
                  </a:cxn>
                  <a:cxn ang="0">
                    <a:pos x="4678" y="1036"/>
                  </a:cxn>
                  <a:cxn ang="0">
                    <a:pos x="4483" y="1198"/>
                  </a:cxn>
                  <a:cxn ang="0">
                    <a:pos x="4274" y="1355"/>
                  </a:cxn>
                  <a:cxn ang="0">
                    <a:pos x="4051" y="1497"/>
                  </a:cxn>
                  <a:cxn ang="0">
                    <a:pos x="3813" y="1635"/>
                  </a:cxn>
                  <a:cxn ang="0">
                    <a:pos x="3571" y="1764"/>
                  </a:cxn>
                  <a:cxn ang="0">
                    <a:pos x="3319" y="1883"/>
                  </a:cxn>
                  <a:cxn ang="0">
                    <a:pos x="3062" y="1992"/>
                  </a:cxn>
                  <a:cxn ang="0">
                    <a:pos x="2805" y="2092"/>
                  </a:cxn>
                  <a:cxn ang="0">
                    <a:pos x="2544" y="2187"/>
                  </a:cxn>
                  <a:cxn ang="0">
                    <a:pos x="2287" y="2272"/>
                  </a:cxn>
                  <a:cxn ang="0">
                    <a:pos x="2030" y="2353"/>
                  </a:cxn>
                  <a:cxn ang="0">
                    <a:pos x="1783" y="2420"/>
                  </a:cxn>
                  <a:cxn ang="0">
                    <a:pos x="1540" y="2486"/>
                  </a:cxn>
                  <a:cxn ang="0">
                    <a:pos x="1308" y="2543"/>
                  </a:cxn>
                  <a:cxn ang="0">
                    <a:pos x="1089" y="2596"/>
                  </a:cxn>
                  <a:cxn ang="0">
                    <a:pos x="884" y="2639"/>
                  </a:cxn>
                  <a:cxn ang="0">
                    <a:pos x="694" y="2677"/>
                  </a:cxn>
                  <a:cxn ang="0">
                    <a:pos x="523" y="2710"/>
                  </a:cxn>
                  <a:cxn ang="0">
                    <a:pos x="371" y="2738"/>
                  </a:cxn>
                  <a:cxn ang="0">
                    <a:pos x="243" y="2757"/>
                  </a:cxn>
                  <a:cxn ang="0">
                    <a:pos x="138" y="2776"/>
                  </a:cxn>
                  <a:cxn ang="0">
                    <a:pos x="62" y="2786"/>
                  </a:cxn>
                  <a:cxn ang="0">
                    <a:pos x="14" y="2795"/>
                  </a:cxn>
                  <a:cxn ang="0">
                    <a:pos x="0" y="2795"/>
                  </a:cxn>
                  <a:cxn ang="0">
                    <a:pos x="2876" y="0"/>
                  </a:cxn>
                </a:cxnLst>
                <a:rect l="0" t="0" r="r" b="b"/>
                <a:pathLst>
                  <a:path w="4678" h="2795">
                    <a:moveTo>
                      <a:pt x="2876" y="0"/>
                    </a:moveTo>
                    <a:lnTo>
                      <a:pt x="2876" y="5"/>
                    </a:lnTo>
                    <a:lnTo>
                      <a:pt x="3176" y="85"/>
                    </a:lnTo>
                    <a:lnTo>
                      <a:pt x="3461" y="190"/>
                    </a:lnTo>
                    <a:lnTo>
                      <a:pt x="3737" y="318"/>
                    </a:lnTo>
                    <a:lnTo>
                      <a:pt x="3994" y="471"/>
                    </a:lnTo>
                    <a:lnTo>
                      <a:pt x="4241" y="642"/>
                    </a:lnTo>
                    <a:lnTo>
                      <a:pt x="4469" y="827"/>
                    </a:lnTo>
                    <a:lnTo>
                      <a:pt x="4678" y="1036"/>
                    </a:lnTo>
                    <a:lnTo>
                      <a:pt x="4483" y="1198"/>
                    </a:lnTo>
                    <a:lnTo>
                      <a:pt x="4274" y="1355"/>
                    </a:lnTo>
                    <a:lnTo>
                      <a:pt x="4051" y="1497"/>
                    </a:lnTo>
                    <a:lnTo>
                      <a:pt x="3813" y="1635"/>
                    </a:lnTo>
                    <a:lnTo>
                      <a:pt x="3571" y="1764"/>
                    </a:lnTo>
                    <a:lnTo>
                      <a:pt x="3319" y="1883"/>
                    </a:lnTo>
                    <a:lnTo>
                      <a:pt x="3062" y="1992"/>
                    </a:lnTo>
                    <a:lnTo>
                      <a:pt x="2805" y="2092"/>
                    </a:lnTo>
                    <a:lnTo>
                      <a:pt x="2544" y="2187"/>
                    </a:lnTo>
                    <a:lnTo>
                      <a:pt x="2287" y="2272"/>
                    </a:lnTo>
                    <a:lnTo>
                      <a:pt x="2030" y="2353"/>
                    </a:lnTo>
                    <a:lnTo>
                      <a:pt x="1783" y="2420"/>
                    </a:lnTo>
                    <a:lnTo>
                      <a:pt x="1540" y="2486"/>
                    </a:lnTo>
                    <a:lnTo>
                      <a:pt x="1308" y="2543"/>
                    </a:lnTo>
                    <a:lnTo>
                      <a:pt x="1089" y="2596"/>
                    </a:lnTo>
                    <a:lnTo>
                      <a:pt x="884" y="2639"/>
                    </a:lnTo>
                    <a:lnTo>
                      <a:pt x="694" y="2677"/>
                    </a:lnTo>
                    <a:lnTo>
                      <a:pt x="523" y="2710"/>
                    </a:lnTo>
                    <a:lnTo>
                      <a:pt x="371" y="2738"/>
                    </a:lnTo>
                    <a:lnTo>
                      <a:pt x="243" y="2757"/>
                    </a:lnTo>
                    <a:lnTo>
                      <a:pt x="138" y="2776"/>
                    </a:lnTo>
                    <a:lnTo>
                      <a:pt x="62" y="2786"/>
                    </a:lnTo>
                    <a:lnTo>
                      <a:pt x="14" y="2795"/>
                    </a:lnTo>
                    <a:lnTo>
                      <a:pt x="0" y="2795"/>
                    </a:lnTo>
                    <a:lnTo>
                      <a:pt x="2876" y="0"/>
                    </a:lnTo>
                    <a:close/>
                  </a:path>
                </a:pathLst>
              </a:custGeom>
              <a:gradFill flip="none" rotWithShape="1">
                <a:gsLst>
                  <a:gs pos="49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15600000" scaled="0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672551" y="-10434638"/>
                <a:ext cx="9848850" cy="3690938"/>
              </a:xfrm>
              <a:custGeom>
                <a:avLst/>
                <a:gdLst/>
                <a:ahLst/>
                <a:cxnLst>
                  <a:cxn ang="0">
                    <a:pos x="2372" y="0"/>
                  </a:cxn>
                  <a:cxn ang="0">
                    <a:pos x="2719" y="14"/>
                  </a:cxn>
                  <a:cxn ang="0">
                    <a:pos x="3057" y="52"/>
                  </a:cxn>
                  <a:cxn ang="0">
                    <a:pos x="3390" y="114"/>
                  </a:cxn>
                  <a:cxn ang="0">
                    <a:pos x="3708" y="204"/>
                  </a:cxn>
                  <a:cxn ang="0">
                    <a:pos x="4022" y="314"/>
                  </a:cxn>
                  <a:cxn ang="0">
                    <a:pos x="4322" y="447"/>
                  </a:cxn>
                  <a:cxn ang="0">
                    <a:pos x="4612" y="599"/>
                  </a:cxn>
                  <a:cxn ang="0">
                    <a:pos x="4883" y="775"/>
                  </a:cxn>
                  <a:cxn ang="0">
                    <a:pos x="5144" y="965"/>
                  </a:cxn>
                  <a:cxn ang="0">
                    <a:pos x="5391" y="1179"/>
                  </a:cxn>
                  <a:cxn ang="0">
                    <a:pos x="5619" y="1407"/>
                  </a:cxn>
                  <a:cxn ang="0">
                    <a:pos x="5833" y="1650"/>
                  </a:cxn>
                  <a:cxn ang="0">
                    <a:pos x="6028" y="1907"/>
                  </a:cxn>
                  <a:cxn ang="0">
                    <a:pos x="6204" y="2182"/>
                  </a:cxn>
                  <a:cxn ang="0">
                    <a:pos x="5781" y="2244"/>
                  </a:cxn>
                  <a:cxn ang="0">
                    <a:pos x="5377" y="2292"/>
                  </a:cxn>
                  <a:cxn ang="0">
                    <a:pos x="4982" y="2315"/>
                  </a:cxn>
                  <a:cxn ang="0">
                    <a:pos x="4607" y="2325"/>
                  </a:cxn>
                  <a:cxn ang="0">
                    <a:pos x="4245" y="2320"/>
                  </a:cxn>
                  <a:cxn ang="0">
                    <a:pos x="3898" y="2301"/>
                  </a:cxn>
                  <a:cxn ang="0">
                    <a:pos x="3566" y="2268"/>
                  </a:cxn>
                  <a:cxn ang="0">
                    <a:pos x="3252" y="2225"/>
                  </a:cxn>
                  <a:cxn ang="0">
                    <a:pos x="2948" y="2168"/>
                  </a:cxn>
                  <a:cxn ang="0">
                    <a:pos x="2662" y="2106"/>
                  </a:cxn>
                  <a:cxn ang="0">
                    <a:pos x="2387" y="2030"/>
                  </a:cxn>
                  <a:cxn ang="0">
                    <a:pos x="2125" y="1949"/>
                  </a:cxn>
                  <a:cxn ang="0">
                    <a:pos x="1883" y="1859"/>
                  </a:cxn>
                  <a:cxn ang="0">
                    <a:pos x="1650" y="1769"/>
                  </a:cxn>
                  <a:cxn ang="0">
                    <a:pos x="1431" y="1669"/>
                  </a:cxn>
                  <a:cxn ang="0">
                    <a:pos x="1227" y="1564"/>
                  </a:cxn>
                  <a:cxn ang="0">
                    <a:pos x="1036" y="1464"/>
                  </a:cxn>
                  <a:cxn ang="0">
                    <a:pos x="860" y="1355"/>
                  </a:cxn>
                  <a:cxn ang="0">
                    <a:pos x="699" y="1250"/>
                  </a:cxn>
                  <a:cxn ang="0">
                    <a:pos x="551" y="1146"/>
                  </a:cxn>
                  <a:cxn ang="0">
                    <a:pos x="414" y="1046"/>
                  </a:cxn>
                  <a:cxn ang="0">
                    <a:pos x="290" y="946"/>
                  </a:cxn>
                  <a:cxn ang="0">
                    <a:pos x="181" y="851"/>
                  </a:cxn>
                  <a:cxn ang="0">
                    <a:pos x="86" y="761"/>
                  </a:cxn>
                  <a:cxn ang="0">
                    <a:pos x="0" y="680"/>
                  </a:cxn>
                  <a:cxn ang="0">
                    <a:pos x="261" y="528"/>
                  </a:cxn>
                  <a:cxn ang="0">
                    <a:pos x="537" y="390"/>
                  </a:cxn>
                  <a:cxn ang="0">
                    <a:pos x="822" y="276"/>
                  </a:cxn>
                  <a:cxn ang="0">
                    <a:pos x="1112" y="176"/>
                  </a:cxn>
                  <a:cxn ang="0">
                    <a:pos x="1417" y="100"/>
                  </a:cxn>
                  <a:cxn ang="0">
                    <a:pos x="1730" y="48"/>
                  </a:cxn>
                  <a:cxn ang="0">
                    <a:pos x="2049" y="10"/>
                  </a:cxn>
                  <a:cxn ang="0">
                    <a:pos x="2372" y="0"/>
                  </a:cxn>
                </a:cxnLst>
                <a:rect l="0" t="0" r="r" b="b"/>
                <a:pathLst>
                  <a:path w="6204" h="2325">
                    <a:moveTo>
                      <a:pt x="2372" y="0"/>
                    </a:moveTo>
                    <a:lnTo>
                      <a:pt x="2719" y="14"/>
                    </a:lnTo>
                    <a:lnTo>
                      <a:pt x="3057" y="52"/>
                    </a:lnTo>
                    <a:lnTo>
                      <a:pt x="3390" y="114"/>
                    </a:lnTo>
                    <a:lnTo>
                      <a:pt x="3708" y="204"/>
                    </a:lnTo>
                    <a:lnTo>
                      <a:pt x="4022" y="314"/>
                    </a:lnTo>
                    <a:lnTo>
                      <a:pt x="4322" y="447"/>
                    </a:lnTo>
                    <a:lnTo>
                      <a:pt x="4612" y="599"/>
                    </a:lnTo>
                    <a:lnTo>
                      <a:pt x="4883" y="775"/>
                    </a:lnTo>
                    <a:lnTo>
                      <a:pt x="5144" y="965"/>
                    </a:lnTo>
                    <a:lnTo>
                      <a:pt x="5391" y="1179"/>
                    </a:lnTo>
                    <a:lnTo>
                      <a:pt x="5619" y="1407"/>
                    </a:lnTo>
                    <a:lnTo>
                      <a:pt x="5833" y="1650"/>
                    </a:lnTo>
                    <a:lnTo>
                      <a:pt x="6028" y="1907"/>
                    </a:lnTo>
                    <a:lnTo>
                      <a:pt x="6204" y="2182"/>
                    </a:lnTo>
                    <a:lnTo>
                      <a:pt x="5781" y="2244"/>
                    </a:lnTo>
                    <a:lnTo>
                      <a:pt x="5377" y="2292"/>
                    </a:lnTo>
                    <a:lnTo>
                      <a:pt x="4982" y="2315"/>
                    </a:lnTo>
                    <a:lnTo>
                      <a:pt x="4607" y="2325"/>
                    </a:lnTo>
                    <a:lnTo>
                      <a:pt x="4245" y="2320"/>
                    </a:lnTo>
                    <a:lnTo>
                      <a:pt x="3898" y="2301"/>
                    </a:lnTo>
                    <a:lnTo>
                      <a:pt x="3566" y="2268"/>
                    </a:lnTo>
                    <a:lnTo>
                      <a:pt x="3252" y="2225"/>
                    </a:lnTo>
                    <a:lnTo>
                      <a:pt x="2948" y="2168"/>
                    </a:lnTo>
                    <a:lnTo>
                      <a:pt x="2662" y="2106"/>
                    </a:lnTo>
                    <a:lnTo>
                      <a:pt x="2387" y="2030"/>
                    </a:lnTo>
                    <a:lnTo>
                      <a:pt x="2125" y="1949"/>
                    </a:lnTo>
                    <a:lnTo>
                      <a:pt x="1883" y="1859"/>
                    </a:lnTo>
                    <a:lnTo>
                      <a:pt x="1650" y="1769"/>
                    </a:lnTo>
                    <a:lnTo>
                      <a:pt x="1431" y="1669"/>
                    </a:lnTo>
                    <a:lnTo>
                      <a:pt x="1227" y="1564"/>
                    </a:lnTo>
                    <a:lnTo>
                      <a:pt x="1036" y="1464"/>
                    </a:lnTo>
                    <a:lnTo>
                      <a:pt x="860" y="1355"/>
                    </a:lnTo>
                    <a:lnTo>
                      <a:pt x="699" y="1250"/>
                    </a:lnTo>
                    <a:lnTo>
                      <a:pt x="551" y="1146"/>
                    </a:lnTo>
                    <a:lnTo>
                      <a:pt x="414" y="1046"/>
                    </a:lnTo>
                    <a:lnTo>
                      <a:pt x="290" y="946"/>
                    </a:lnTo>
                    <a:lnTo>
                      <a:pt x="181" y="851"/>
                    </a:lnTo>
                    <a:lnTo>
                      <a:pt x="86" y="761"/>
                    </a:lnTo>
                    <a:lnTo>
                      <a:pt x="0" y="680"/>
                    </a:lnTo>
                    <a:lnTo>
                      <a:pt x="261" y="528"/>
                    </a:lnTo>
                    <a:lnTo>
                      <a:pt x="537" y="390"/>
                    </a:lnTo>
                    <a:lnTo>
                      <a:pt x="822" y="276"/>
                    </a:lnTo>
                    <a:lnTo>
                      <a:pt x="1112" y="176"/>
                    </a:lnTo>
                    <a:lnTo>
                      <a:pt x="1417" y="100"/>
                    </a:lnTo>
                    <a:lnTo>
                      <a:pt x="1730" y="48"/>
                    </a:lnTo>
                    <a:lnTo>
                      <a:pt x="2049" y="10"/>
                    </a:lnTo>
                    <a:lnTo>
                      <a:pt x="2372" y="0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000000" scaled="0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" name="Freeform 11"/>
              <p:cNvSpPr>
                <a:spLocks/>
              </p:cNvSpPr>
              <p:nvPr/>
            </p:nvSpPr>
            <p:spPr bwMode="auto">
              <a:xfrm>
                <a:off x="17633951" y="-8661400"/>
                <a:ext cx="4325938" cy="4611688"/>
              </a:xfrm>
              <a:custGeom>
                <a:avLst/>
                <a:gdLst/>
                <a:ahLst/>
                <a:cxnLst>
                  <a:cxn ang="0">
                    <a:pos x="1959" y="0"/>
                  </a:cxn>
                  <a:cxn ang="0">
                    <a:pos x="1964" y="0"/>
                  </a:cxn>
                  <a:cxn ang="0">
                    <a:pos x="2045" y="129"/>
                  </a:cxn>
                  <a:cxn ang="0">
                    <a:pos x="2130" y="276"/>
                  </a:cxn>
                  <a:cxn ang="0">
                    <a:pos x="2216" y="442"/>
                  </a:cxn>
                  <a:cxn ang="0">
                    <a:pos x="2302" y="618"/>
                  </a:cxn>
                  <a:cxn ang="0">
                    <a:pos x="2382" y="813"/>
                  </a:cxn>
                  <a:cxn ang="0">
                    <a:pos x="2458" y="1027"/>
                  </a:cxn>
                  <a:cxn ang="0">
                    <a:pos x="2530" y="1251"/>
                  </a:cxn>
                  <a:cxn ang="0">
                    <a:pos x="2596" y="1493"/>
                  </a:cxn>
                  <a:cxn ang="0">
                    <a:pos x="2649" y="1745"/>
                  </a:cxn>
                  <a:cxn ang="0">
                    <a:pos x="2687" y="2016"/>
                  </a:cxn>
                  <a:cxn ang="0">
                    <a:pos x="2715" y="2301"/>
                  </a:cxn>
                  <a:cxn ang="0">
                    <a:pos x="2725" y="2596"/>
                  </a:cxn>
                  <a:cxn ang="0">
                    <a:pos x="2720" y="2905"/>
                  </a:cxn>
                  <a:cxn ang="0">
                    <a:pos x="2706" y="2900"/>
                  </a:cxn>
                  <a:cxn ang="0">
                    <a:pos x="2658" y="2891"/>
                  </a:cxn>
                  <a:cxn ang="0">
                    <a:pos x="2592" y="2877"/>
                  </a:cxn>
                  <a:cxn ang="0">
                    <a:pos x="2496" y="2848"/>
                  </a:cxn>
                  <a:cxn ang="0">
                    <a:pos x="2378" y="2820"/>
                  </a:cxn>
                  <a:cxn ang="0">
                    <a:pos x="2244" y="2777"/>
                  </a:cxn>
                  <a:cxn ang="0">
                    <a:pos x="2097" y="2725"/>
                  </a:cxn>
                  <a:cxn ang="0">
                    <a:pos x="1935" y="2668"/>
                  </a:cxn>
                  <a:cxn ang="0">
                    <a:pos x="1764" y="2596"/>
                  </a:cxn>
                  <a:cxn ang="0">
                    <a:pos x="1588" y="2515"/>
                  </a:cxn>
                  <a:cxn ang="0">
                    <a:pos x="1403" y="2430"/>
                  </a:cxn>
                  <a:cxn ang="0">
                    <a:pos x="1218" y="2325"/>
                  </a:cxn>
                  <a:cxn ang="0">
                    <a:pos x="1037" y="2211"/>
                  </a:cxn>
                  <a:cxn ang="0">
                    <a:pos x="856" y="2087"/>
                  </a:cxn>
                  <a:cxn ang="0">
                    <a:pos x="680" y="1950"/>
                  </a:cxn>
                  <a:cxn ang="0">
                    <a:pos x="514" y="1802"/>
                  </a:cxn>
                  <a:cxn ang="0">
                    <a:pos x="362" y="1636"/>
                  </a:cxn>
                  <a:cxn ang="0">
                    <a:pos x="224" y="1460"/>
                  </a:cxn>
                  <a:cxn ang="0">
                    <a:pos x="100" y="1265"/>
                  </a:cxn>
                  <a:cxn ang="0">
                    <a:pos x="0" y="1061"/>
                  </a:cxn>
                  <a:cxn ang="0">
                    <a:pos x="1203" y="965"/>
                  </a:cxn>
                  <a:cxn ang="0">
                    <a:pos x="1213" y="965"/>
                  </a:cxn>
                  <a:cxn ang="0">
                    <a:pos x="1232" y="956"/>
                  </a:cxn>
                  <a:cxn ang="0">
                    <a:pos x="1241" y="946"/>
                  </a:cxn>
                  <a:cxn ang="0">
                    <a:pos x="1270" y="889"/>
                  </a:cxn>
                  <a:cxn ang="0">
                    <a:pos x="1284" y="866"/>
                  </a:cxn>
                  <a:cxn ang="0">
                    <a:pos x="1294" y="851"/>
                  </a:cxn>
                  <a:cxn ang="0">
                    <a:pos x="1308" y="842"/>
                  </a:cxn>
                  <a:cxn ang="0">
                    <a:pos x="1322" y="828"/>
                  </a:cxn>
                  <a:cxn ang="0">
                    <a:pos x="1336" y="818"/>
                  </a:cxn>
                  <a:cxn ang="0">
                    <a:pos x="1346" y="804"/>
                  </a:cxn>
                  <a:cxn ang="0">
                    <a:pos x="1370" y="775"/>
                  </a:cxn>
                  <a:cxn ang="0">
                    <a:pos x="1408" y="732"/>
                  </a:cxn>
                  <a:cxn ang="0">
                    <a:pos x="1451" y="675"/>
                  </a:cxn>
                  <a:cxn ang="0">
                    <a:pos x="1503" y="609"/>
                  </a:cxn>
                  <a:cxn ang="0">
                    <a:pos x="1555" y="533"/>
                  </a:cxn>
                  <a:cxn ang="0">
                    <a:pos x="1741" y="290"/>
                  </a:cxn>
                  <a:cxn ang="0">
                    <a:pos x="1798" y="209"/>
                  </a:cxn>
                  <a:cxn ang="0">
                    <a:pos x="1850" y="138"/>
                  </a:cxn>
                  <a:cxn ang="0">
                    <a:pos x="1897" y="72"/>
                  </a:cxn>
                  <a:cxn ang="0">
                    <a:pos x="1940" y="19"/>
                  </a:cxn>
                  <a:cxn ang="0">
                    <a:pos x="1959" y="0"/>
                  </a:cxn>
                </a:cxnLst>
                <a:rect l="0" t="0" r="r" b="b"/>
                <a:pathLst>
                  <a:path w="2725" h="2905">
                    <a:moveTo>
                      <a:pt x="1959" y="0"/>
                    </a:moveTo>
                    <a:lnTo>
                      <a:pt x="1964" y="0"/>
                    </a:lnTo>
                    <a:lnTo>
                      <a:pt x="2045" y="129"/>
                    </a:lnTo>
                    <a:lnTo>
                      <a:pt x="2130" y="276"/>
                    </a:lnTo>
                    <a:lnTo>
                      <a:pt x="2216" y="442"/>
                    </a:lnTo>
                    <a:lnTo>
                      <a:pt x="2302" y="618"/>
                    </a:lnTo>
                    <a:lnTo>
                      <a:pt x="2382" y="813"/>
                    </a:lnTo>
                    <a:lnTo>
                      <a:pt x="2458" y="1027"/>
                    </a:lnTo>
                    <a:lnTo>
                      <a:pt x="2530" y="1251"/>
                    </a:lnTo>
                    <a:lnTo>
                      <a:pt x="2596" y="1493"/>
                    </a:lnTo>
                    <a:lnTo>
                      <a:pt x="2649" y="1745"/>
                    </a:lnTo>
                    <a:lnTo>
                      <a:pt x="2687" y="2016"/>
                    </a:lnTo>
                    <a:lnTo>
                      <a:pt x="2715" y="2301"/>
                    </a:lnTo>
                    <a:lnTo>
                      <a:pt x="2725" y="2596"/>
                    </a:lnTo>
                    <a:lnTo>
                      <a:pt x="2720" y="2905"/>
                    </a:lnTo>
                    <a:lnTo>
                      <a:pt x="2706" y="2900"/>
                    </a:lnTo>
                    <a:lnTo>
                      <a:pt x="2658" y="2891"/>
                    </a:lnTo>
                    <a:lnTo>
                      <a:pt x="2592" y="2877"/>
                    </a:lnTo>
                    <a:lnTo>
                      <a:pt x="2496" y="2848"/>
                    </a:lnTo>
                    <a:lnTo>
                      <a:pt x="2378" y="2820"/>
                    </a:lnTo>
                    <a:lnTo>
                      <a:pt x="2244" y="2777"/>
                    </a:lnTo>
                    <a:lnTo>
                      <a:pt x="2097" y="2725"/>
                    </a:lnTo>
                    <a:lnTo>
                      <a:pt x="1935" y="2668"/>
                    </a:lnTo>
                    <a:lnTo>
                      <a:pt x="1764" y="2596"/>
                    </a:lnTo>
                    <a:lnTo>
                      <a:pt x="1588" y="2515"/>
                    </a:lnTo>
                    <a:lnTo>
                      <a:pt x="1403" y="2430"/>
                    </a:lnTo>
                    <a:lnTo>
                      <a:pt x="1218" y="2325"/>
                    </a:lnTo>
                    <a:lnTo>
                      <a:pt x="1037" y="2211"/>
                    </a:lnTo>
                    <a:lnTo>
                      <a:pt x="856" y="2087"/>
                    </a:lnTo>
                    <a:lnTo>
                      <a:pt x="680" y="1950"/>
                    </a:lnTo>
                    <a:lnTo>
                      <a:pt x="514" y="1802"/>
                    </a:lnTo>
                    <a:lnTo>
                      <a:pt x="362" y="1636"/>
                    </a:lnTo>
                    <a:lnTo>
                      <a:pt x="224" y="1460"/>
                    </a:lnTo>
                    <a:lnTo>
                      <a:pt x="100" y="1265"/>
                    </a:lnTo>
                    <a:lnTo>
                      <a:pt x="0" y="1061"/>
                    </a:lnTo>
                    <a:lnTo>
                      <a:pt x="1203" y="965"/>
                    </a:lnTo>
                    <a:lnTo>
                      <a:pt x="1213" y="965"/>
                    </a:lnTo>
                    <a:lnTo>
                      <a:pt x="1232" y="956"/>
                    </a:lnTo>
                    <a:lnTo>
                      <a:pt x="1241" y="946"/>
                    </a:lnTo>
                    <a:lnTo>
                      <a:pt x="1270" y="889"/>
                    </a:lnTo>
                    <a:lnTo>
                      <a:pt x="1284" y="866"/>
                    </a:lnTo>
                    <a:lnTo>
                      <a:pt x="1294" y="851"/>
                    </a:lnTo>
                    <a:lnTo>
                      <a:pt x="1308" y="842"/>
                    </a:lnTo>
                    <a:lnTo>
                      <a:pt x="1322" y="828"/>
                    </a:lnTo>
                    <a:lnTo>
                      <a:pt x="1336" y="818"/>
                    </a:lnTo>
                    <a:lnTo>
                      <a:pt x="1346" y="804"/>
                    </a:lnTo>
                    <a:lnTo>
                      <a:pt x="1370" y="775"/>
                    </a:lnTo>
                    <a:lnTo>
                      <a:pt x="1408" y="732"/>
                    </a:lnTo>
                    <a:lnTo>
                      <a:pt x="1451" y="675"/>
                    </a:lnTo>
                    <a:lnTo>
                      <a:pt x="1503" y="609"/>
                    </a:lnTo>
                    <a:lnTo>
                      <a:pt x="1555" y="533"/>
                    </a:lnTo>
                    <a:lnTo>
                      <a:pt x="1741" y="290"/>
                    </a:lnTo>
                    <a:lnTo>
                      <a:pt x="1798" y="209"/>
                    </a:lnTo>
                    <a:lnTo>
                      <a:pt x="1850" y="138"/>
                    </a:lnTo>
                    <a:lnTo>
                      <a:pt x="1897" y="72"/>
                    </a:lnTo>
                    <a:lnTo>
                      <a:pt x="1940" y="19"/>
                    </a:lnTo>
                    <a:lnTo>
                      <a:pt x="1959" y="0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chemeClr val="bg1"/>
                  </a:gs>
                  <a:gs pos="89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" name="Freeform 12"/>
              <p:cNvSpPr>
                <a:spLocks/>
              </p:cNvSpPr>
              <p:nvPr/>
            </p:nvSpPr>
            <p:spPr bwMode="auto">
              <a:xfrm>
                <a:off x="31257876" y="-706438"/>
                <a:ext cx="4973638" cy="3910013"/>
              </a:xfrm>
              <a:custGeom>
                <a:avLst/>
                <a:gdLst/>
                <a:ahLst/>
                <a:cxnLst>
                  <a:cxn ang="0">
                    <a:pos x="1787" y="0"/>
                  </a:cxn>
                  <a:cxn ang="0">
                    <a:pos x="1997" y="0"/>
                  </a:cxn>
                  <a:cxn ang="0">
                    <a:pos x="2215" y="24"/>
                  </a:cxn>
                  <a:cxn ang="0">
                    <a:pos x="2439" y="62"/>
                  </a:cxn>
                  <a:cxn ang="0">
                    <a:pos x="2667" y="124"/>
                  </a:cxn>
                  <a:cxn ang="0">
                    <a:pos x="2895" y="210"/>
                  </a:cxn>
                  <a:cxn ang="0">
                    <a:pos x="3133" y="324"/>
                  </a:cxn>
                  <a:cxn ang="0">
                    <a:pos x="3085" y="604"/>
                  </a:cxn>
                  <a:cxn ang="0">
                    <a:pos x="3019" y="875"/>
                  </a:cxn>
                  <a:cxn ang="0">
                    <a:pos x="2928" y="1137"/>
                  </a:cxn>
                  <a:cxn ang="0">
                    <a:pos x="2814" y="1389"/>
                  </a:cxn>
                  <a:cxn ang="0">
                    <a:pos x="2686" y="1626"/>
                  </a:cxn>
                  <a:cxn ang="0">
                    <a:pos x="2534" y="1859"/>
                  </a:cxn>
                  <a:cxn ang="0">
                    <a:pos x="2367" y="2073"/>
                  </a:cxn>
                  <a:cxn ang="0">
                    <a:pos x="2182" y="2278"/>
                  </a:cxn>
                  <a:cxn ang="0">
                    <a:pos x="1982" y="2463"/>
                  </a:cxn>
                  <a:cxn ang="0">
                    <a:pos x="1939" y="2444"/>
                  </a:cxn>
                  <a:cxn ang="0">
                    <a:pos x="1878" y="2411"/>
                  </a:cxn>
                  <a:cxn ang="0">
                    <a:pos x="1797" y="2368"/>
                  </a:cxn>
                  <a:cxn ang="0">
                    <a:pos x="1702" y="2316"/>
                  </a:cxn>
                  <a:cxn ang="0">
                    <a:pos x="1592" y="2254"/>
                  </a:cxn>
                  <a:cxn ang="0">
                    <a:pos x="1474" y="2178"/>
                  </a:cxn>
                  <a:cxn ang="0">
                    <a:pos x="1340" y="2097"/>
                  </a:cxn>
                  <a:cxn ang="0">
                    <a:pos x="1207" y="2007"/>
                  </a:cxn>
                  <a:cxn ang="0">
                    <a:pos x="1065" y="1907"/>
                  </a:cxn>
                  <a:cxn ang="0">
                    <a:pos x="922" y="1793"/>
                  </a:cxn>
                  <a:cxn ang="0">
                    <a:pos x="784" y="1679"/>
                  </a:cxn>
                  <a:cxn ang="0">
                    <a:pos x="642" y="1550"/>
                  </a:cxn>
                  <a:cxn ang="0">
                    <a:pos x="508" y="1417"/>
                  </a:cxn>
                  <a:cxn ang="0">
                    <a:pos x="385" y="1275"/>
                  </a:cxn>
                  <a:cxn ang="0">
                    <a:pos x="266" y="1123"/>
                  </a:cxn>
                  <a:cxn ang="0">
                    <a:pos x="161" y="966"/>
                  </a:cxn>
                  <a:cxn ang="0">
                    <a:pos x="71" y="804"/>
                  </a:cxn>
                  <a:cxn ang="0">
                    <a:pos x="0" y="633"/>
                  </a:cxn>
                  <a:cxn ang="0">
                    <a:pos x="9" y="623"/>
                  </a:cxn>
                  <a:cxn ang="0">
                    <a:pos x="38" y="604"/>
                  </a:cxn>
                  <a:cxn ang="0">
                    <a:pos x="85" y="571"/>
                  </a:cxn>
                  <a:cxn ang="0">
                    <a:pos x="152" y="523"/>
                  </a:cxn>
                  <a:cxn ang="0">
                    <a:pos x="233" y="476"/>
                  </a:cxn>
                  <a:cxn ang="0">
                    <a:pos x="333" y="419"/>
                  </a:cxn>
                  <a:cxn ang="0">
                    <a:pos x="442" y="357"/>
                  </a:cxn>
                  <a:cxn ang="0">
                    <a:pos x="570" y="295"/>
                  </a:cxn>
                  <a:cxn ang="0">
                    <a:pos x="708" y="233"/>
                  </a:cxn>
                  <a:cxn ang="0">
                    <a:pos x="865" y="176"/>
                  </a:cxn>
                  <a:cxn ang="0">
                    <a:pos x="1027" y="119"/>
                  </a:cxn>
                  <a:cxn ang="0">
                    <a:pos x="1203" y="72"/>
                  </a:cxn>
                  <a:cxn ang="0">
                    <a:pos x="1388" y="38"/>
                  </a:cxn>
                  <a:cxn ang="0">
                    <a:pos x="1583" y="10"/>
                  </a:cxn>
                  <a:cxn ang="0">
                    <a:pos x="1787" y="0"/>
                  </a:cxn>
                </a:cxnLst>
                <a:rect l="0" t="0" r="r" b="b"/>
                <a:pathLst>
                  <a:path w="3133" h="2463">
                    <a:moveTo>
                      <a:pt x="1787" y="0"/>
                    </a:moveTo>
                    <a:lnTo>
                      <a:pt x="1997" y="0"/>
                    </a:lnTo>
                    <a:lnTo>
                      <a:pt x="2215" y="24"/>
                    </a:lnTo>
                    <a:lnTo>
                      <a:pt x="2439" y="62"/>
                    </a:lnTo>
                    <a:lnTo>
                      <a:pt x="2667" y="124"/>
                    </a:lnTo>
                    <a:lnTo>
                      <a:pt x="2895" y="210"/>
                    </a:lnTo>
                    <a:lnTo>
                      <a:pt x="3133" y="324"/>
                    </a:lnTo>
                    <a:lnTo>
                      <a:pt x="3085" y="604"/>
                    </a:lnTo>
                    <a:lnTo>
                      <a:pt x="3019" y="875"/>
                    </a:lnTo>
                    <a:lnTo>
                      <a:pt x="2928" y="1137"/>
                    </a:lnTo>
                    <a:lnTo>
                      <a:pt x="2814" y="1389"/>
                    </a:lnTo>
                    <a:lnTo>
                      <a:pt x="2686" y="1626"/>
                    </a:lnTo>
                    <a:lnTo>
                      <a:pt x="2534" y="1859"/>
                    </a:lnTo>
                    <a:lnTo>
                      <a:pt x="2367" y="2073"/>
                    </a:lnTo>
                    <a:lnTo>
                      <a:pt x="2182" y="2278"/>
                    </a:lnTo>
                    <a:lnTo>
                      <a:pt x="1982" y="2463"/>
                    </a:lnTo>
                    <a:lnTo>
                      <a:pt x="1939" y="2444"/>
                    </a:lnTo>
                    <a:lnTo>
                      <a:pt x="1878" y="2411"/>
                    </a:lnTo>
                    <a:lnTo>
                      <a:pt x="1797" y="2368"/>
                    </a:lnTo>
                    <a:lnTo>
                      <a:pt x="1702" y="2316"/>
                    </a:lnTo>
                    <a:lnTo>
                      <a:pt x="1592" y="2254"/>
                    </a:lnTo>
                    <a:lnTo>
                      <a:pt x="1474" y="2178"/>
                    </a:lnTo>
                    <a:lnTo>
                      <a:pt x="1340" y="2097"/>
                    </a:lnTo>
                    <a:lnTo>
                      <a:pt x="1207" y="2007"/>
                    </a:lnTo>
                    <a:lnTo>
                      <a:pt x="1065" y="1907"/>
                    </a:lnTo>
                    <a:lnTo>
                      <a:pt x="922" y="1793"/>
                    </a:lnTo>
                    <a:lnTo>
                      <a:pt x="784" y="1679"/>
                    </a:lnTo>
                    <a:lnTo>
                      <a:pt x="642" y="1550"/>
                    </a:lnTo>
                    <a:lnTo>
                      <a:pt x="508" y="1417"/>
                    </a:lnTo>
                    <a:lnTo>
                      <a:pt x="385" y="1275"/>
                    </a:lnTo>
                    <a:lnTo>
                      <a:pt x="266" y="1123"/>
                    </a:lnTo>
                    <a:lnTo>
                      <a:pt x="161" y="966"/>
                    </a:lnTo>
                    <a:lnTo>
                      <a:pt x="71" y="804"/>
                    </a:lnTo>
                    <a:lnTo>
                      <a:pt x="0" y="633"/>
                    </a:lnTo>
                    <a:lnTo>
                      <a:pt x="9" y="623"/>
                    </a:lnTo>
                    <a:lnTo>
                      <a:pt x="38" y="604"/>
                    </a:lnTo>
                    <a:lnTo>
                      <a:pt x="85" y="571"/>
                    </a:lnTo>
                    <a:lnTo>
                      <a:pt x="152" y="523"/>
                    </a:lnTo>
                    <a:lnTo>
                      <a:pt x="233" y="476"/>
                    </a:lnTo>
                    <a:lnTo>
                      <a:pt x="333" y="419"/>
                    </a:lnTo>
                    <a:lnTo>
                      <a:pt x="442" y="357"/>
                    </a:lnTo>
                    <a:lnTo>
                      <a:pt x="570" y="295"/>
                    </a:lnTo>
                    <a:lnTo>
                      <a:pt x="708" y="233"/>
                    </a:lnTo>
                    <a:lnTo>
                      <a:pt x="865" y="176"/>
                    </a:lnTo>
                    <a:lnTo>
                      <a:pt x="1027" y="119"/>
                    </a:lnTo>
                    <a:lnTo>
                      <a:pt x="1203" y="72"/>
                    </a:lnTo>
                    <a:lnTo>
                      <a:pt x="1388" y="38"/>
                    </a:lnTo>
                    <a:lnTo>
                      <a:pt x="1583" y="10"/>
                    </a:lnTo>
                    <a:lnTo>
                      <a:pt x="1787" y="0"/>
                    </a:lnTo>
                    <a:close/>
                  </a:path>
                </a:pathLst>
              </a:custGeom>
              <a:gradFill>
                <a:gsLst>
                  <a:gs pos="72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81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auto">
              <a:xfrm>
                <a:off x="15317788" y="6056313"/>
                <a:ext cx="3509963" cy="1593850"/>
              </a:xfrm>
              <a:custGeom>
                <a:avLst/>
                <a:gdLst/>
                <a:ahLst/>
                <a:cxnLst>
                  <a:cxn ang="0">
                    <a:pos x="128" y="24"/>
                  </a:cxn>
                  <a:cxn ang="0">
                    <a:pos x="181" y="62"/>
                  </a:cxn>
                  <a:cxn ang="0">
                    <a:pos x="271" y="105"/>
                  </a:cxn>
                  <a:cxn ang="0">
                    <a:pos x="376" y="143"/>
                  </a:cxn>
                  <a:cxn ang="0">
                    <a:pos x="456" y="210"/>
                  </a:cxn>
                  <a:cxn ang="0">
                    <a:pos x="551" y="248"/>
                  </a:cxn>
                  <a:cxn ang="0">
                    <a:pos x="661" y="281"/>
                  </a:cxn>
                  <a:cxn ang="0">
                    <a:pos x="723" y="305"/>
                  </a:cxn>
                  <a:cxn ang="0">
                    <a:pos x="780" y="357"/>
                  </a:cxn>
                  <a:cxn ang="0">
                    <a:pos x="870" y="395"/>
                  </a:cxn>
                  <a:cxn ang="0">
                    <a:pos x="941" y="414"/>
                  </a:cxn>
                  <a:cxn ang="0">
                    <a:pos x="1013" y="457"/>
                  </a:cxn>
                  <a:cxn ang="0">
                    <a:pos x="1098" y="490"/>
                  </a:cxn>
                  <a:cxn ang="0">
                    <a:pos x="1203" y="552"/>
                  </a:cxn>
                  <a:cxn ang="0">
                    <a:pos x="1265" y="623"/>
                  </a:cxn>
                  <a:cxn ang="0">
                    <a:pos x="1322" y="671"/>
                  </a:cxn>
                  <a:cxn ang="0">
                    <a:pos x="1455" y="723"/>
                  </a:cxn>
                  <a:cxn ang="0">
                    <a:pos x="1536" y="771"/>
                  </a:cxn>
                  <a:cxn ang="0">
                    <a:pos x="1645" y="813"/>
                  </a:cxn>
                  <a:cxn ang="0">
                    <a:pos x="1749" y="866"/>
                  </a:cxn>
                  <a:cxn ang="0">
                    <a:pos x="1868" y="890"/>
                  </a:cxn>
                  <a:cxn ang="0">
                    <a:pos x="1954" y="913"/>
                  </a:cxn>
                  <a:cxn ang="0">
                    <a:pos x="2116" y="970"/>
                  </a:cxn>
                  <a:cxn ang="0">
                    <a:pos x="2149" y="994"/>
                  </a:cxn>
                  <a:cxn ang="0">
                    <a:pos x="2035" y="975"/>
                  </a:cxn>
                  <a:cxn ang="0">
                    <a:pos x="1954" y="956"/>
                  </a:cxn>
                  <a:cxn ang="0">
                    <a:pos x="1887" y="937"/>
                  </a:cxn>
                  <a:cxn ang="0">
                    <a:pos x="1840" y="918"/>
                  </a:cxn>
                  <a:cxn ang="0">
                    <a:pos x="1735" y="899"/>
                  </a:cxn>
                  <a:cxn ang="0">
                    <a:pos x="1673" y="880"/>
                  </a:cxn>
                  <a:cxn ang="0">
                    <a:pos x="1626" y="861"/>
                  </a:cxn>
                  <a:cxn ang="0">
                    <a:pos x="1593" y="847"/>
                  </a:cxn>
                  <a:cxn ang="0">
                    <a:pos x="1545" y="828"/>
                  </a:cxn>
                  <a:cxn ang="0">
                    <a:pos x="1493" y="809"/>
                  </a:cxn>
                  <a:cxn ang="0">
                    <a:pos x="1445" y="785"/>
                  </a:cxn>
                  <a:cxn ang="0">
                    <a:pos x="1402" y="766"/>
                  </a:cxn>
                  <a:cxn ang="0">
                    <a:pos x="1350" y="747"/>
                  </a:cxn>
                  <a:cxn ang="0">
                    <a:pos x="1288" y="718"/>
                  </a:cxn>
                  <a:cxn ang="0">
                    <a:pos x="1236" y="695"/>
                  </a:cxn>
                  <a:cxn ang="0">
                    <a:pos x="1208" y="680"/>
                  </a:cxn>
                  <a:cxn ang="0">
                    <a:pos x="1150" y="657"/>
                  </a:cxn>
                  <a:cxn ang="0">
                    <a:pos x="1093" y="633"/>
                  </a:cxn>
                  <a:cxn ang="0">
                    <a:pos x="1017" y="576"/>
                  </a:cxn>
                  <a:cxn ang="0">
                    <a:pos x="989" y="538"/>
                  </a:cxn>
                  <a:cxn ang="0">
                    <a:pos x="865" y="519"/>
                  </a:cxn>
                  <a:cxn ang="0">
                    <a:pos x="789" y="476"/>
                  </a:cxn>
                  <a:cxn ang="0">
                    <a:pos x="718" y="443"/>
                  </a:cxn>
                  <a:cxn ang="0">
                    <a:pos x="637" y="395"/>
                  </a:cxn>
                  <a:cxn ang="0">
                    <a:pos x="594" y="343"/>
                  </a:cxn>
                  <a:cxn ang="0">
                    <a:pos x="551" y="319"/>
                  </a:cxn>
                  <a:cxn ang="0">
                    <a:pos x="499" y="286"/>
                  </a:cxn>
                  <a:cxn ang="0">
                    <a:pos x="423" y="252"/>
                  </a:cxn>
                  <a:cxn ang="0">
                    <a:pos x="314" y="200"/>
                  </a:cxn>
                  <a:cxn ang="0">
                    <a:pos x="247" y="167"/>
                  </a:cxn>
                  <a:cxn ang="0">
                    <a:pos x="195" y="134"/>
                  </a:cxn>
                  <a:cxn ang="0">
                    <a:pos x="143" y="96"/>
                  </a:cxn>
                  <a:cxn ang="0">
                    <a:pos x="76" y="53"/>
                  </a:cxn>
                  <a:cxn ang="0">
                    <a:pos x="24" y="38"/>
                  </a:cxn>
                  <a:cxn ang="0">
                    <a:pos x="38" y="0"/>
                  </a:cxn>
                </a:cxnLst>
                <a:rect l="0" t="0" r="r" b="b"/>
                <a:pathLst>
                  <a:path w="2211" h="1004">
                    <a:moveTo>
                      <a:pt x="38" y="0"/>
                    </a:moveTo>
                    <a:lnTo>
                      <a:pt x="43" y="5"/>
                    </a:lnTo>
                    <a:lnTo>
                      <a:pt x="57" y="5"/>
                    </a:lnTo>
                    <a:lnTo>
                      <a:pt x="67" y="10"/>
                    </a:lnTo>
                    <a:lnTo>
                      <a:pt x="76" y="10"/>
                    </a:lnTo>
                    <a:lnTo>
                      <a:pt x="86" y="19"/>
                    </a:lnTo>
                    <a:lnTo>
                      <a:pt x="100" y="24"/>
                    </a:lnTo>
                    <a:lnTo>
                      <a:pt x="128" y="24"/>
                    </a:lnTo>
                    <a:lnTo>
                      <a:pt x="138" y="34"/>
                    </a:lnTo>
                    <a:lnTo>
                      <a:pt x="143" y="34"/>
                    </a:lnTo>
                    <a:lnTo>
                      <a:pt x="147" y="29"/>
                    </a:lnTo>
                    <a:lnTo>
                      <a:pt x="147" y="34"/>
                    </a:lnTo>
                    <a:lnTo>
                      <a:pt x="152" y="38"/>
                    </a:lnTo>
                    <a:lnTo>
                      <a:pt x="162" y="57"/>
                    </a:lnTo>
                    <a:lnTo>
                      <a:pt x="162" y="62"/>
                    </a:lnTo>
                    <a:lnTo>
                      <a:pt x="181" y="62"/>
                    </a:lnTo>
                    <a:lnTo>
                      <a:pt x="190" y="67"/>
                    </a:lnTo>
                    <a:lnTo>
                      <a:pt x="200" y="67"/>
                    </a:lnTo>
                    <a:lnTo>
                      <a:pt x="209" y="72"/>
                    </a:lnTo>
                    <a:lnTo>
                      <a:pt x="214" y="72"/>
                    </a:lnTo>
                    <a:lnTo>
                      <a:pt x="223" y="77"/>
                    </a:lnTo>
                    <a:lnTo>
                      <a:pt x="223" y="86"/>
                    </a:lnTo>
                    <a:lnTo>
                      <a:pt x="252" y="100"/>
                    </a:lnTo>
                    <a:lnTo>
                      <a:pt x="271" y="105"/>
                    </a:lnTo>
                    <a:lnTo>
                      <a:pt x="285" y="115"/>
                    </a:lnTo>
                    <a:lnTo>
                      <a:pt x="299" y="119"/>
                    </a:lnTo>
                    <a:lnTo>
                      <a:pt x="309" y="119"/>
                    </a:lnTo>
                    <a:lnTo>
                      <a:pt x="318" y="124"/>
                    </a:lnTo>
                    <a:lnTo>
                      <a:pt x="328" y="124"/>
                    </a:lnTo>
                    <a:lnTo>
                      <a:pt x="338" y="129"/>
                    </a:lnTo>
                    <a:lnTo>
                      <a:pt x="366" y="138"/>
                    </a:lnTo>
                    <a:lnTo>
                      <a:pt x="376" y="143"/>
                    </a:lnTo>
                    <a:lnTo>
                      <a:pt x="390" y="157"/>
                    </a:lnTo>
                    <a:lnTo>
                      <a:pt x="395" y="167"/>
                    </a:lnTo>
                    <a:lnTo>
                      <a:pt x="395" y="176"/>
                    </a:lnTo>
                    <a:lnTo>
                      <a:pt x="399" y="181"/>
                    </a:lnTo>
                    <a:lnTo>
                      <a:pt x="437" y="181"/>
                    </a:lnTo>
                    <a:lnTo>
                      <a:pt x="442" y="186"/>
                    </a:lnTo>
                    <a:lnTo>
                      <a:pt x="447" y="195"/>
                    </a:lnTo>
                    <a:lnTo>
                      <a:pt x="456" y="210"/>
                    </a:lnTo>
                    <a:lnTo>
                      <a:pt x="461" y="214"/>
                    </a:lnTo>
                    <a:lnTo>
                      <a:pt x="466" y="224"/>
                    </a:lnTo>
                    <a:lnTo>
                      <a:pt x="471" y="229"/>
                    </a:lnTo>
                    <a:lnTo>
                      <a:pt x="490" y="229"/>
                    </a:lnTo>
                    <a:lnTo>
                      <a:pt x="494" y="224"/>
                    </a:lnTo>
                    <a:lnTo>
                      <a:pt x="504" y="229"/>
                    </a:lnTo>
                    <a:lnTo>
                      <a:pt x="532" y="238"/>
                    </a:lnTo>
                    <a:lnTo>
                      <a:pt x="551" y="248"/>
                    </a:lnTo>
                    <a:lnTo>
                      <a:pt x="556" y="252"/>
                    </a:lnTo>
                    <a:lnTo>
                      <a:pt x="599" y="252"/>
                    </a:lnTo>
                    <a:lnTo>
                      <a:pt x="613" y="248"/>
                    </a:lnTo>
                    <a:lnTo>
                      <a:pt x="623" y="248"/>
                    </a:lnTo>
                    <a:lnTo>
                      <a:pt x="632" y="252"/>
                    </a:lnTo>
                    <a:lnTo>
                      <a:pt x="647" y="267"/>
                    </a:lnTo>
                    <a:lnTo>
                      <a:pt x="651" y="276"/>
                    </a:lnTo>
                    <a:lnTo>
                      <a:pt x="661" y="281"/>
                    </a:lnTo>
                    <a:lnTo>
                      <a:pt x="670" y="281"/>
                    </a:lnTo>
                    <a:lnTo>
                      <a:pt x="675" y="286"/>
                    </a:lnTo>
                    <a:lnTo>
                      <a:pt x="689" y="286"/>
                    </a:lnTo>
                    <a:lnTo>
                      <a:pt x="694" y="290"/>
                    </a:lnTo>
                    <a:lnTo>
                      <a:pt x="704" y="295"/>
                    </a:lnTo>
                    <a:lnTo>
                      <a:pt x="708" y="300"/>
                    </a:lnTo>
                    <a:lnTo>
                      <a:pt x="718" y="305"/>
                    </a:lnTo>
                    <a:lnTo>
                      <a:pt x="723" y="305"/>
                    </a:lnTo>
                    <a:lnTo>
                      <a:pt x="732" y="314"/>
                    </a:lnTo>
                    <a:lnTo>
                      <a:pt x="742" y="314"/>
                    </a:lnTo>
                    <a:lnTo>
                      <a:pt x="746" y="319"/>
                    </a:lnTo>
                    <a:lnTo>
                      <a:pt x="756" y="324"/>
                    </a:lnTo>
                    <a:lnTo>
                      <a:pt x="761" y="324"/>
                    </a:lnTo>
                    <a:lnTo>
                      <a:pt x="765" y="328"/>
                    </a:lnTo>
                    <a:lnTo>
                      <a:pt x="765" y="343"/>
                    </a:lnTo>
                    <a:lnTo>
                      <a:pt x="780" y="357"/>
                    </a:lnTo>
                    <a:lnTo>
                      <a:pt x="789" y="357"/>
                    </a:lnTo>
                    <a:lnTo>
                      <a:pt x="799" y="362"/>
                    </a:lnTo>
                    <a:lnTo>
                      <a:pt x="803" y="362"/>
                    </a:lnTo>
                    <a:lnTo>
                      <a:pt x="808" y="367"/>
                    </a:lnTo>
                    <a:lnTo>
                      <a:pt x="808" y="395"/>
                    </a:lnTo>
                    <a:lnTo>
                      <a:pt x="818" y="400"/>
                    </a:lnTo>
                    <a:lnTo>
                      <a:pt x="856" y="400"/>
                    </a:lnTo>
                    <a:lnTo>
                      <a:pt x="870" y="395"/>
                    </a:lnTo>
                    <a:lnTo>
                      <a:pt x="889" y="395"/>
                    </a:lnTo>
                    <a:lnTo>
                      <a:pt x="903" y="409"/>
                    </a:lnTo>
                    <a:lnTo>
                      <a:pt x="908" y="409"/>
                    </a:lnTo>
                    <a:lnTo>
                      <a:pt x="918" y="414"/>
                    </a:lnTo>
                    <a:lnTo>
                      <a:pt x="932" y="414"/>
                    </a:lnTo>
                    <a:lnTo>
                      <a:pt x="932" y="409"/>
                    </a:lnTo>
                    <a:lnTo>
                      <a:pt x="937" y="414"/>
                    </a:lnTo>
                    <a:lnTo>
                      <a:pt x="941" y="414"/>
                    </a:lnTo>
                    <a:lnTo>
                      <a:pt x="951" y="433"/>
                    </a:lnTo>
                    <a:lnTo>
                      <a:pt x="956" y="438"/>
                    </a:lnTo>
                    <a:lnTo>
                      <a:pt x="956" y="443"/>
                    </a:lnTo>
                    <a:lnTo>
                      <a:pt x="960" y="443"/>
                    </a:lnTo>
                    <a:lnTo>
                      <a:pt x="965" y="447"/>
                    </a:lnTo>
                    <a:lnTo>
                      <a:pt x="994" y="447"/>
                    </a:lnTo>
                    <a:lnTo>
                      <a:pt x="998" y="452"/>
                    </a:lnTo>
                    <a:lnTo>
                      <a:pt x="1013" y="457"/>
                    </a:lnTo>
                    <a:lnTo>
                      <a:pt x="1022" y="462"/>
                    </a:lnTo>
                    <a:lnTo>
                      <a:pt x="1036" y="462"/>
                    </a:lnTo>
                    <a:lnTo>
                      <a:pt x="1046" y="466"/>
                    </a:lnTo>
                    <a:lnTo>
                      <a:pt x="1070" y="466"/>
                    </a:lnTo>
                    <a:lnTo>
                      <a:pt x="1079" y="462"/>
                    </a:lnTo>
                    <a:lnTo>
                      <a:pt x="1084" y="466"/>
                    </a:lnTo>
                    <a:lnTo>
                      <a:pt x="1093" y="485"/>
                    </a:lnTo>
                    <a:lnTo>
                      <a:pt x="1098" y="490"/>
                    </a:lnTo>
                    <a:lnTo>
                      <a:pt x="1108" y="490"/>
                    </a:lnTo>
                    <a:lnTo>
                      <a:pt x="1117" y="500"/>
                    </a:lnTo>
                    <a:lnTo>
                      <a:pt x="1122" y="509"/>
                    </a:lnTo>
                    <a:lnTo>
                      <a:pt x="1141" y="519"/>
                    </a:lnTo>
                    <a:lnTo>
                      <a:pt x="1155" y="523"/>
                    </a:lnTo>
                    <a:lnTo>
                      <a:pt x="1165" y="528"/>
                    </a:lnTo>
                    <a:lnTo>
                      <a:pt x="1174" y="538"/>
                    </a:lnTo>
                    <a:lnTo>
                      <a:pt x="1203" y="552"/>
                    </a:lnTo>
                    <a:lnTo>
                      <a:pt x="1217" y="566"/>
                    </a:lnTo>
                    <a:lnTo>
                      <a:pt x="1217" y="585"/>
                    </a:lnTo>
                    <a:lnTo>
                      <a:pt x="1222" y="590"/>
                    </a:lnTo>
                    <a:lnTo>
                      <a:pt x="1227" y="599"/>
                    </a:lnTo>
                    <a:lnTo>
                      <a:pt x="1231" y="604"/>
                    </a:lnTo>
                    <a:lnTo>
                      <a:pt x="1250" y="614"/>
                    </a:lnTo>
                    <a:lnTo>
                      <a:pt x="1255" y="619"/>
                    </a:lnTo>
                    <a:lnTo>
                      <a:pt x="1265" y="623"/>
                    </a:lnTo>
                    <a:lnTo>
                      <a:pt x="1269" y="633"/>
                    </a:lnTo>
                    <a:lnTo>
                      <a:pt x="1284" y="647"/>
                    </a:lnTo>
                    <a:lnTo>
                      <a:pt x="1293" y="647"/>
                    </a:lnTo>
                    <a:lnTo>
                      <a:pt x="1303" y="652"/>
                    </a:lnTo>
                    <a:lnTo>
                      <a:pt x="1312" y="652"/>
                    </a:lnTo>
                    <a:lnTo>
                      <a:pt x="1312" y="666"/>
                    </a:lnTo>
                    <a:lnTo>
                      <a:pt x="1317" y="671"/>
                    </a:lnTo>
                    <a:lnTo>
                      <a:pt x="1322" y="671"/>
                    </a:lnTo>
                    <a:lnTo>
                      <a:pt x="1379" y="699"/>
                    </a:lnTo>
                    <a:lnTo>
                      <a:pt x="1393" y="699"/>
                    </a:lnTo>
                    <a:lnTo>
                      <a:pt x="1402" y="704"/>
                    </a:lnTo>
                    <a:lnTo>
                      <a:pt x="1412" y="704"/>
                    </a:lnTo>
                    <a:lnTo>
                      <a:pt x="1421" y="709"/>
                    </a:lnTo>
                    <a:lnTo>
                      <a:pt x="1436" y="714"/>
                    </a:lnTo>
                    <a:lnTo>
                      <a:pt x="1445" y="714"/>
                    </a:lnTo>
                    <a:lnTo>
                      <a:pt x="1455" y="723"/>
                    </a:lnTo>
                    <a:lnTo>
                      <a:pt x="1459" y="733"/>
                    </a:lnTo>
                    <a:lnTo>
                      <a:pt x="1464" y="737"/>
                    </a:lnTo>
                    <a:lnTo>
                      <a:pt x="1483" y="747"/>
                    </a:lnTo>
                    <a:lnTo>
                      <a:pt x="1521" y="747"/>
                    </a:lnTo>
                    <a:lnTo>
                      <a:pt x="1526" y="756"/>
                    </a:lnTo>
                    <a:lnTo>
                      <a:pt x="1531" y="761"/>
                    </a:lnTo>
                    <a:lnTo>
                      <a:pt x="1531" y="771"/>
                    </a:lnTo>
                    <a:lnTo>
                      <a:pt x="1536" y="771"/>
                    </a:lnTo>
                    <a:lnTo>
                      <a:pt x="1564" y="785"/>
                    </a:lnTo>
                    <a:lnTo>
                      <a:pt x="1578" y="785"/>
                    </a:lnTo>
                    <a:lnTo>
                      <a:pt x="1578" y="790"/>
                    </a:lnTo>
                    <a:lnTo>
                      <a:pt x="1588" y="790"/>
                    </a:lnTo>
                    <a:lnTo>
                      <a:pt x="1602" y="794"/>
                    </a:lnTo>
                    <a:lnTo>
                      <a:pt x="1621" y="804"/>
                    </a:lnTo>
                    <a:lnTo>
                      <a:pt x="1635" y="809"/>
                    </a:lnTo>
                    <a:lnTo>
                      <a:pt x="1645" y="813"/>
                    </a:lnTo>
                    <a:lnTo>
                      <a:pt x="1650" y="823"/>
                    </a:lnTo>
                    <a:lnTo>
                      <a:pt x="1654" y="828"/>
                    </a:lnTo>
                    <a:lnTo>
                      <a:pt x="1664" y="832"/>
                    </a:lnTo>
                    <a:lnTo>
                      <a:pt x="1697" y="832"/>
                    </a:lnTo>
                    <a:lnTo>
                      <a:pt x="1707" y="842"/>
                    </a:lnTo>
                    <a:lnTo>
                      <a:pt x="1707" y="847"/>
                    </a:lnTo>
                    <a:lnTo>
                      <a:pt x="1711" y="847"/>
                    </a:lnTo>
                    <a:lnTo>
                      <a:pt x="1749" y="866"/>
                    </a:lnTo>
                    <a:lnTo>
                      <a:pt x="1778" y="866"/>
                    </a:lnTo>
                    <a:lnTo>
                      <a:pt x="1788" y="870"/>
                    </a:lnTo>
                    <a:lnTo>
                      <a:pt x="1811" y="875"/>
                    </a:lnTo>
                    <a:lnTo>
                      <a:pt x="1835" y="875"/>
                    </a:lnTo>
                    <a:lnTo>
                      <a:pt x="1845" y="880"/>
                    </a:lnTo>
                    <a:lnTo>
                      <a:pt x="1849" y="885"/>
                    </a:lnTo>
                    <a:lnTo>
                      <a:pt x="1859" y="890"/>
                    </a:lnTo>
                    <a:lnTo>
                      <a:pt x="1868" y="890"/>
                    </a:lnTo>
                    <a:lnTo>
                      <a:pt x="1883" y="894"/>
                    </a:lnTo>
                    <a:lnTo>
                      <a:pt x="1892" y="894"/>
                    </a:lnTo>
                    <a:lnTo>
                      <a:pt x="1902" y="899"/>
                    </a:lnTo>
                    <a:lnTo>
                      <a:pt x="1906" y="904"/>
                    </a:lnTo>
                    <a:lnTo>
                      <a:pt x="1921" y="904"/>
                    </a:lnTo>
                    <a:lnTo>
                      <a:pt x="1930" y="909"/>
                    </a:lnTo>
                    <a:lnTo>
                      <a:pt x="1940" y="909"/>
                    </a:lnTo>
                    <a:lnTo>
                      <a:pt x="1954" y="913"/>
                    </a:lnTo>
                    <a:lnTo>
                      <a:pt x="1973" y="913"/>
                    </a:lnTo>
                    <a:lnTo>
                      <a:pt x="1982" y="923"/>
                    </a:lnTo>
                    <a:lnTo>
                      <a:pt x="2001" y="932"/>
                    </a:lnTo>
                    <a:lnTo>
                      <a:pt x="2006" y="937"/>
                    </a:lnTo>
                    <a:lnTo>
                      <a:pt x="2020" y="937"/>
                    </a:lnTo>
                    <a:lnTo>
                      <a:pt x="2040" y="947"/>
                    </a:lnTo>
                    <a:lnTo>
                      <a:pt x="2082" y="961"/>
                    </a:lnTo>
                    <a:lnTo>
                      <a:pt x="2116" y="970"/>
                    </a:lnTo>
                    <a:lnTo>
                      <a:pt x="2158" y="985"/>
                    </a:lnTo>
                    <a:lnTo>
                      <a:pt x="2192" y="994"/>
                    </a:lnTo>
                    <a:lnTo>
                      <a:pt x="2211" y="1004"/>
                    </a:lnTo>
                    <a:lnTo>
                      <a:pt x="2201" y="1004"/>
                    </a:lnTo>
                    <a:lnTo>
                      <a:pt x="2192" y="999"/>
                    </a:lnTo>
                    <a:lnTo>
                      <a:pt x="2177" y="999"/>
                    </a:lnTo>
                    <a:lnTo>
                      <a:pt x="2173" y="994"/>
                    </a:lnTo>
                    <a:lnTo>
                      <a:pt x="2149" y="994"/>
                    </a:lnTo>
                    <a:lnTo>
                      <a:pt x="2149" y="989"/>
                    </a:lnTo>
                    <a:lnTo>
                      <a:pt x="2130" y="989"/>
                    </a:lnTo>
                    <a:lnTo>
                      <a:pt x="2130" y="985"/>
                    </a:lnTo>
                    <a:lnTo>
                      <a:pt x="2097" y="985"/>
                    </a:lnTo>
                    <a:lnTo>
                      <a:pt x="2097" y="980"/>
                    </a:lnTo>
                    <a:lnTo>
                      <a:pt x="2063" y="980"/>
                    </a:lnTo>
                    <a:lnTo>
                      <a:pt x="2059" y="975"/>
                    </a:lnTo>
                    <a:lnTo>
                      <a:pt x="2035" y="975"/>
                    </a:lnTo>
                    <a:lnTo>
                      <a:pt x="2030" y="970"/>
                    </a:lnTo>
                    <a:lnTo>
                      <a:pt x="2011" y="970"/>
                    </a:lnTo>
                    <a:lnTo>
                      <a:pt x="2006" y="966"/>
                    </a:lnTo>
                    <a:lnTo>
                      <a:pt x="1982" y="966"/>
                    </a:lnTo>
                    <a:lnTo>
                      <a:pt x="1982" y="961"/>
                    </a:lnTo>
                    <a:lnTo>
                      <a:pt x="1963" y="961"/>
                    </a:lnTo>
                    <a:lnTo>
                      <a:pt x="1959" y="956"/>
                    </a:lnTo>
                    <a:lnTo>
                      <a:pt x="1954" y="956"/>
                    </a:lnTo>
                    <a:lnTo>
                      <a:pt x="1954" y="951"/>
                    </a:lnTo>
                    <a:lnTo>
                      <a:pt x="1940" y="951"/>
                    </a:lnTo>
                    <a:lnTo>
                      <a:pt x="1940" y="947"/>
                    </a:lnTo>
                    <a:lnTo>
                      <a:pt x="1921" y="947"/>
                    </a:lnTo>
                    <a:lnTo>
                      <a:pt x="1921" y="942"/>
                    </a:lnTo>
                    <a:lnTo>
                      <a:pt x="1902" y="942"/>
                    </a:lnTo>
                    <a:lnTo>
                      <a:pt x="1902" y="937"/>
                    </a:lnTo>
                    <a:lnTo>
                      <a:pt x="1887" y="937"/>
                    </a:lnTo>
                    <a:lnTo>
                      <a:pt x="1887" y="932"/>
                    </a:lnTo>
                    <a:lnTo>
                      <a:pt x="1868" y="932"/>
                    </a:lnTo>
                    <a:lnTo>
                      <a:pt x="1868" y="928"/>
                    </a:lnTo>
                    <a:lnTo>
                      <a:pt x="1854" y="928"/>
                    </a:lnTo>
                    <a:lnTo>
                      <a:pt x="1854" y="923"/>
                    </a:lnTo>
                    <a:lnTo>
                      <a:pt x="1845" y="923"/>
                    </a:lnTo>
                    <a:lnTo>
                      <a:pt x="1845" y="918"/>
                    </a:lnTo>
                    <a:lnTo>
                      <a:pt x="1840" y="918"/>
                    </a:lnTo>
                    <a:lnTo>
                      <a:pt x="1840" y="913"/>
                    </a:lnTo>
                    <a:lnTo>
                      <a:pt x="1807" y="913"/>
                    </a:lnTo>
                    <a:lnTo>
                      <a:pt x="1807" y="909"/>
                    </a:lnTo>
                    <a:lnTo>
                      <a:pt x="1788" y="909"/>
                    </a:lnTo>
                    <a:lnTo>
                      <a:pt x="1788" y="904"/>
                    </a:lnTo>
                    <a:lnTo>
                      <a:pt x="1764" y="904"/>
                    </a:lnTo>
                    <a:lnTo>
                      <a:pt x="1764" y="899"/>
                    </a:lnTo>
                    <a:lnTo>
                      <a:pt x="1735" y="899"/>
                    </a:lnTo>
                    <a:lnTo>
                      <a:pt x="1735" y="894"/>
                    </a:lnTo>
                    <a:lnTo>
                      <a:pt x="1707" y="894"/>
                    </a:lnTo>
                    <a:lnTo>
                      <a:pt x="1707" y="890"/>
                    </a:lnTo>
                    <a:lnTo>
                      <a:pt x="1692" y="890"/>
                    </a:lnTo>
                    <a:lnTo>
                      <a:pt x="1692" y="885"/>
                    </a:lnTo>
                    <a:lnTo>
                      <a:pt x="1683" y="885"/>
                    </a:lnTo>
                    <a:lnTo>
                      <a:pt x="1683" y="880"/>
                    </a:lnTo>
                    <a:lnTo>
                      <a:pt x="1673" y="880"/>
                    </a:lnTo>
                    <a:lnTo>
                      <a:pt x="1669" y="875"/>
                    </a:lnTo>
                    <a:lnTo>
                      <a:pt x="1664" y="875"/>
                    </a:lnTo>
                    <a:lnTo>
                      <a:pt x="1659" y="870"/>
                    </a:lnTo>
                    <a:lnTo>
                      <a:pt x="1654" y="870"/>
                    </a:lnTo>
                    <a:lnTo>
                      <a:pt x="1654" y="866"/>
                    </a:lnTo>
                    <a:lnTo>
                      <a:pt x="1640" y="866"/>
                    </a:lnTo>
                    <a:lnTo>
                      <a:pt x="1640" y="861"/>
                    </a:lnTo>
                    <a:lnTo>
                      <a:pt x="1626" y="861"/>
                    </a:lnTo>
                    <a:lnTo>
                      <a:pt x="1621" y="856"/>
                    </a:lnTo>
                    <a:lnTo>
                      <a:pt x="1612" y="856"/>
                    </a:lnTo>
                    <a:lnTo>
                      <a:pt x="1612" y="851"/>
                    </a:lnTo>
                    <a:lnTo>
                      <a:pt x="1607" y="851"/>
                    </a:lnTo>
                    <a:lnTo>
                      <a:pt x="1607" y="847"/>
                    </a:lnTo>
                    <a:lnTo>
                      <a:pt x="1597" y="847"/>
                    </a:lnTo>
                    <a:lnTo>
                      <a:pt x="1597" y="851"/>
                    </a:lnTo>
                    <a:lnTo>
                      <a:pt x="1593" y="847"/>
                    </a:lnTo>
                    <a:lnTo>
                      <a:pt x="1593" y="837"/>
                    </a:lnTo>
                    <a:lnTo>
                      <a:pt x="1588" y="842"/>
                    </a:lnTo>
                    <a:lnTo>
                      <a:pt x="1578" y="842"/>
                    </a:lnTo>
                    <a:lnTo>
                      <a:pt x="1578" y="837"/>
                    </a:lnTo>
                    <a:lnTo>
                      <a:pt x="1555" y="837"/>
                    </a:lnTo>
                    <a:lnTo>
                      <a:pt x="1555" y="832"/>
                    </a:lnTo>
                    <a:lnTo>
                      <a:pt x="1545" y="832"/>
                    </a:lnTo>
                    <a:lnTo>
                      <a:pt x="1545" y="828"/>
                    </a:lnTo>
                    <a:lnTo>
                      <a:pt x="1531" y="828"/>
                    </a:lnTo>
                    <a:lnTo>
                      <a:pt x="1531" y="823"/>
                    </a:lnTo>
                    <a:lnTo>
                      <a:pt x="1517" y="823"/>
                    </a:lnTo>
                    <a:lnTo>
                      <a:pt x="1517" y="818"/>
                    </a:lnTo>
                    <a:lnTo>
                      <a:pt x="1507" y="818"/>
                    </a:lnTo>
                    <a:lnTo>
                      <a:pt x="1502" y="813"/>
                    </a:lnTo>
                    <a:lnTo>
                      <a:pt x="1493" y="813"/>
                    </a:lnTo>
                    <a:lnTo>
                      <a:pt x="1493" y="809"/>
                    </a:lnTo>
                    <a:lnTo>
                      <a:pt x="1488" y="809"/>
                    </a:lnTo>
                    <a:lnTo>
                      <a:pt x="1488" y="804"/>
                    </a:lnTo>
                    <a:lnTo>
                      <a:pt x="1469" y="804"/>
                    </a:lnTo>
                    <a:lnTo>
                      <a:pt x="1464" y="799"/>
                    </a:lnTo>
                    <a:lnTo>
                      <a:pt x="1455" y="794"/>
                    </a:lnTo>
                    <a:lnTo>
                      <a:pt x="1450" y="790"/>
                    </a:lnTo>
                    <a:lnTo>
                      <a:pt x="1445" y="790"/>
                    </a:lnTo>
                    <a:lnTo>
                      <a:pt x="1445" y="785"/>
                    </a:lnTo>
                    <a:lnTo>
                      <a:pt x="1426" y="785"/>
                    </a:lnTo>
                    <a:lnTo>
                      <a:pt x="1421" y="780"/>
                    </a:lnTo>
                    <a:lnTo>
                      <a:pt x="1421" y="775"/>
                    </a:lnTo>
                    <a:lnTo>
                      <a:pt x="1417" y="775"/>
                    </a:lnTo>
                    <a:lnTo>
                      <a:pt x="1417" y="771"/>
                    </a:lnTo>
                    <a:lnTo>
                      <a:pt x="1407" y="771"/>
                    </a:lnTo>
                    <a:lnTo>
                      <a:pt x="1407" y="766"/>
                    </a:lnTo>
                    <a:lnTo>
                      <a:pt x="1402" y="766"/>
                    </a:lnTo>
                    <a:lnTo>
                      <a:pt x="1402" y="761"/>
                    </a:lnTo>
                    <a:lnTo>
                      <a:pt x="1398" y="761"/>
                    </a:lnTo>
                    <a:lnTo>
                      <a:pt x="1398" y="756"/>
                    </a:lnTo>
                    <a:lnTo>
                      <a:pt x="1374" y="756"/>
                    </a:lnTo>
                    <a:lnTo>
                      <a:pt x="1374" y="752"/>
                    </a:lnTo>
                    <a:lnTo>
                      <a:pt x="1360" y="752"/>
                    </a:lnTo>
                    <a:lnTo>
                      <a:pt x="1355" y="747"/>
                    </a:lnTo>
                    <a:lnTo>
                      <a:pt x="1350" y="747"/>
                    </a:lnTo>
                    <a:lnTo>
                      <a:pt x="1345" y="742"/>
                    </a:lnTo>
                    <a:lnTo>
                      <a:pt x="1341" y="742"/>
                    </a:lnTo>
                    <a:lnTo>
                      <a:pt x="1341" y="737"/>
                    </a:lnTo>
                    <a:lnTo>
                      <a:pt x="1331" y="737"/>
                    </a:lnTo>
                    <a:lnTo>
                      <a:pt x="1326" y="733"/>
                    </a:lnTo>
                    <a:lnTo>
                      <a:pt x="1317" y="733"/>
                    </a:lnTo>
                    <a:lnTo>
                      <a:pt x="1303" y="718"/>
                    </a:lnTo>
                    <a:lnTo>
                      <a:pt x="1288" y="718"/>
                    </a:lnTo>
                    <a:lnTo>
                      <a:pt x="1284" y="714"/>
                    </a:lnTo>
                    <a:lnTo>
                      <a:pt x="1279" y="714"/>
                    </a:lnTo>
                    <a:lnTo>
                      <a:pt x="1274" y="709"/>
                    </a:lnTo>
                    <a:lnTo>
                      <a:pt x="1265" y="709"/>
                    </a:lnTo>
                    <a:lnTo>
                      <a:pt x="1255" y="699"/>
                    </a:lnTo>
                    <a:lnTo>
                      <a:pt x="1246" y="699"/>
                    </a:lnTo>
                    <a:lnTo>
                      <a:pt x="1241" y="695"/>
                    </a:lnTo>
                    <a:lnTo>
                      <a:pt x="1236" y="695"/>
                    </a:lnTo>
                    <a:lnTo>
                      <a:pt x="1231" y="690"/>
                    </a:lnTo>
                    <a:lnTo>
                      <a:pt x="1222" y="690"/>
                    </a:lnTo>
                    <a:lnTo>
                      <a:pt x="1222" y="685"/>
                    </a:lnTo>
                    <a:lnTo>
                      <a:pt x="1217" y="685"/>
                    </a:lnTo>
                    <a:lnTo>
                      <a:pt x="1212" y="680"/>
                    </a:lnTo>
                    <a:lnTo>
                      <a:pt x="1212" y="676"/>
                    </a:lnTo>
                    <a:lnTo>
                      <a:pt x="1208" y="676"/>
                    </a:lnTo>
                    <a:lnTo>
                      <a:pt x="1208" y="680"/>
                    </a:lnTo>
                    <a:lnTo>
                      <a:pt x="1198" y="680"/>
                    </a:lnTo>
                    <a:lnTo>
                      <a:pt x="1193" y="676"/>
                    </a:lnTo>
                    <a:lnTo>
                      <a:pt x="1184" y="676"/>
                    </a:lnTo>
                    <a:lnTo>
                      <a:pt x="1184" y="671"/>
                    </a:lnTo>
                    <a:lnTo>
                      <a:pt x="1169" y="671"/>
                    </a:lnTo>
                    <a:lnTo>
                      <a:pt x="1169" y="661"/>
                    </a:lnTo>
                    <a:lnTo>
                      <a:pt x="1155" y="661"/>
                    </a:lnTo>
                    <a:lnTo>
                      <a:pt x="1150" y="657"/>
                    </a:lnTo>
                    <a:lnTo>
                      <a:pt x="1150" y="652"/>
                    </a:lnTo>
                    <a:lnTo>
                      <a:pt x="1146" y="652"/>
                    </a:lnTo>
                    <a:lnTo>
                      <a:pt x="1141" y="657"/>
                    </a:lnTo>
                    <a:lnTo>
                      <a:pt x="1131" y="657"/>
                    </a:lnTo>
                    <a:lnTo>
                      <a:pt x="1127" y="652"/>
                    </a:lnTo>
                    <a:lnTo>
                      <a:pt x="1108" y="642"/>
                    </a:lnTo>
                    <a:lnTo>
                      <a:pt x="1103" y="642"/>
                    </a:lnTo>
                    <a:lnTo>
                      <a:pt x="1093" y="633"/>
                    </a:lnTo>
                    <a:lnTo>
                      <a:pt x="1093" y="619"/>
                    </a:lnTo>
                    <a:lnTo>
                      <a:pt x="1089" y="614"/>
                    </a:lnTo>
                    <a:lnTo>
                      <a:pt x="1074" y="614"/>
                    </a:lnTo>
                    <a:lnTo>
                      <a:pt x="1065" y="604"/>
                    </a:lnTo>
                    <a:lnTo>
                      <a:pt x="1041" y="604"/>
                    </a:lnTo>
                    <a:lnTo>
                      <a:pt x="1022" y="595"/>
                    </a:lnTo>
                    <a:lnTo>
                      <a:pt x="1022" y="576"/>
                    </a:lnTo>
                    <a:lnTo>
                      <a:pt x="1017" y="576"/>
                    </a:lnTo>
                    <a:lnTo>
                      <a:pt x="1013" y="571"/>
                    </a:lnTo>
                    <a:lnTo>
                      <a:pt x="1008" y="571"/>
                    </a:lnTo>
                    <a:lnTo>
                      <a:pt x="1003" y="566"/>
                    </a:lnTo>
                    <a:lnTo>
                      <a:pt x="998" y="566"/>
                    </a:lnTo>
                    <a:lnTo>
                      <a:pt x="994" y="561"/>
                    </a:lnTo>
                    <a:lnTo>
                      <a:pt x="994" y="533"/>
                    </a:lnTo>
                    <a:lnTo>
                      <a:pt x="989" y="533"/>
                    </a:lnTo>
                    <a:lnTo>
                      <a:pt x="989" y="538"/>
                    </a:lnTo>
                    <a:lnTo>
                      <a:pt x="946" y="538"/>
                    </a:lnTo>
                    <a:lnTo>
                      <a:pt x="937" y="547"/>
                    </a:lnTo>
                    <a:lnTo>
                      <a:pt x="922" y="547"/>
                    </a:lnTo>
                    <a:lnTo>
                      <a:pt x="913" y="538"/>
                    </a:lnTo>
                    <a:lnTo>
                      <a:pt x="889" y="538"/>
                    </a:lnTo>
                    <a:lnTo>
                      <a:pt x="875" y="533"/>
                    </a:lnTo>
                    <a:lnTo>
                      <a:pt x="865" y="523"/>
                    </a:lnTo>
                    <a:lnTo>
                      <a:pt x="865" y="519"/>
                    </a:lnTo>
                    <a:lnTo>
                      <a:pt x="846" y="519"/>
                    </a:lnTo>
                    <a:lnTo>
                      <a:pt x="846" y="514"/>
                    </a:lnTo>
                    <a:lnTo>
                      <a:pt x="837" y="509"/>
                    </a:lnTo>
                    <a:lnTo>
                      <a:pt x="827" y="500"/>
                    </a:lnTo>
                    <a:lnTo>
                      <a:pt x="818" y="500"/>
                    </a:lnTo>
                    <a:lnTo>
                      <a:pt x="803" y="485"/>
                    </a:lnTo>
                    <a:lnTo>
                      <a:pt x="799" y="485"/>
                    </a:lnTo>
                    <a:lnTo>
                      <a:pt x="789" y="476"/>
                    </a:lnTo>
                    <a:lnTo>
                      <a:pt x="780" y="476"/>
                    </a:lnTo>
                    <a:lnTo>
                      <a:pt x="775" y="471"/>
                    </a:lnTo>
                    <a:lnTo>
                      <a:pt x="770" y="471"/>
                    </a:lnTo>
                    <a:lnTo>
                      <a:pt x="761" y="466"/>
                    </a:lnTo>
                    <a:lnTo>
                      <a:pt x="761" y="462"/>
                    </a:lnTo>
                    <a:lnTo>
                      <a:pt x="742" y="462"/>
                    </a:lnTo>
                    <a:lnTo>
                      <a:pt x="723" y="443"/>
                    </a:lnTo>
                    <a:lnTo>
                      <a:pt x="718" y="443"/>
                    </a:lnTo>
                    <a:lnTo>
                      <a:pt x="713" y="447"/>
                    </a:lnTo>
                    <a:lnTo>
                      <a:pt x="704" y="447"/>
                    </a:lnTo>
                    <a:lnTo>
                      <a:pt x="675" y="419"/>
                    </a:lnTo>
                    <a:lnTo>
                      <a:pt x="670" y="409"/>
                    </a:lnTo>
                    <a:lnTo>
                      <a:pt x="666" y="405"/>
                    </a:lnTo>
                    <a:lnTo>
                      <a:pt x="651" y="405"/>
                    </a:lnTo>
                    <a:lnTo>
                      <a:pt x="647" y="400"/>
                    </a:lnTo>
                    <a:lnTo>
                      <a:pt x="637" y="395"/>
                    </a:lnTo>
                    <a:lnTo>
                      <a:pt x="623" y="395"/>
                    </a:lnTo>
                    <a:lnTo>
                      <a:pt x="618" y="390"/>
                    </a:lnTo>
                    <a:lnTo>
                      <a:pt x="618" y="386"/>
                    </a:lnTo>
                    <a:lnTo>
                      <a:pt x="613" y="381"/>
                    </a:lnTo>
                    <a:lnTo>
                      <a:pt x="608" y="371"/>
                    </a:lnTo>
                    <a:lnTo>
                      <a:pt x="599" y="357"/>
                    </a:lnTo>
                    <a:lnTo>
                      <a:pt x="594" y="348"/>
                    </a:lnTo>
                    <a:lnTo>
                      <a:pt x="594" y="343"/>
                    </a:lnTo>
                    <a:lnTo>
                      <a:pt x="589" y="343"/>
                    </a:lnTo>
                    <a:lnTo>
                      <a:pt x="589" y="348"/>
                    </a:lnTo>
                    <a:lnTo>
                      <a:pt x="585" y="352"/>
                    </a:lnTo>
                    <a:lnTo>
                      <a:pt x="575" y="352"/>
                    </a:lnTo>
                    <a:lnTo>
                      <a:pt x="566" y="348"/>
                    </a:lnTo>
                    <a:lnTo>
                      <a:pt x="556" y="338"/>
                    </a:lnTo>
                    <a:lnTo>
                      <a:pt x="556" y="328"/>
                    </a:lnTo>
                    <a:lnTo>
                      <a:pt x="551" y="319"/>
                    </a:lnTo>
                    <a:lnTo>
                      <a:pt x="542" y="314"/>
                    </a:lnTo>
                    <a:lnTo>
                      <a:pt x="537" y="314"/>
                    </a:lnTo>
                    <a:lnTo>
                      <a:pt x="528" y="309"/>
                    </a:lnTo>
                    <a:lnTo>
                      <a:pt x="523" y="305"/>
                    </a:lnTo>
                    <a:lnTo>
                      <a:pt x="513" y="300"/>
                    </a:lnTo>
                    <a:lnTo>
                      <a:pt x="509" y="295"/>
                    </a:lnTo>
                    <a:lnTo>
                      <a:pt x="509" y="286"/>
                    </a:lnTo>
                    <a:lnTo>
                      <a:pt x="499" y="286"/>
                    </a:lnTo>
                    <a:lnTo>
                      <a:pt x="494" y="281"/>
                    </a:lnTo>
                    <a:lnTo>
                      <a:pt x="466" y="267"/>
                    </a:lnTo>
                    <a:lnTo>
                      <a:pt x="466" y="252"/>
                    </a:lnTo>
                    <a:lnTo>
                      <a:pt x="461" y="248"/>
                    </a:lnTo>
                    <a:lnTo>
                      <a:pt x="461" y="252"/>
                    </a:lnTo>
                    <a:lnTo>
                      <a:pt x="456" y="257"/>
                    </a:lnTo>
                    <a:lnTo>
                      <a:pt x="433" y="257"/>
                    </a:lnTo>
                    <a:lnTo>
                      <a:pt x="423" y="252"/>
                    </a:lnTo>
                    <a:lnTo>
                      <a:pt x="414" y="243"/>
                    </a:lnTo>
                    <a:lnTo>
                      <a:pt x="376" y="243"/>
                    </a:lnTo>
                    <a:lnTo>
                      <a:pt x="366" y="238"/>
                    </a:lnTo>
                    <a:lnTo>
                      <a:pt x="361" y="238"/>
                    </a:lnTo>
                    <a:lnTo>
                      <a:pt x="352" y="233"/>
                    </a:lnTo>
                    <a:lnTo>
                      <a:pt x="342" y="214"/>
                    </a:lnTo>
                    <a:lnTo>
                      <a:pt x="328" y="214"/>
                    </a:lnTo>
                    <a:lnTo>
                      <a:pt x="314" y="200"/>
                    </a:lnTo>
                    <a:lnTo>
                      <a:pt x="304" y="200"/>
                    </a:lnTo>
                    <a:lnTo>
                      <a:pt x="299" y="195"/>
                    </a:lnTo>
                    <a:lnTo>
                      <a:pt x="299" y="186"/>
                    </a:lnTo>
                    <a:lnTo>
                      <a:pt x="295" y="181"/>
                    </a:lnTo>
                    <a:lnTo>
                      <a:pt x="271" y="181"/>
                    </a:lnTo>
                    <a:lnTo>
                      <a:pt x="261" y="176"/>
                    </a:lnTo>
                    <a:lnTo>
                      <a:pt x="252" y="167"/>
                    </a:lnTo>
                    <a:lnTo>
                      <a:pt x="247" y="167"/>
                    </a:lnTo>
                    <a:lnTo>
                      <a:pt x="242" y="162"/>
                    </a:lnTo>
                    <a:lnTo>
                      <a:pt x="242" y="157"/>
                    </a:lnTo>
                    <a:lnTo>
                      <a:pt x="238" y="153"/>
                    </a:lnTo>
                    <a:lnTo>
                      <a:pt x="233" y="153"/>
                    </a:lnTo>
                    <a:lnTo>
                      <a:pt x="228" y="148"/>
                    </a:lnTo>
                    <a:lnTo>
                      <a:pt x="223" y="138"/>
                    </a:lnTo>
                    <a:lnTo>
                      <a:pt x="223" y="134"/>
                    </a:lnTo>
                    <a:lnTo>
                      <a:pt x="195" y="134"/>
                    </a:lnTo>
                    <a:lnTo>
                      <a:pt x="185" y="129"/>
                    </a:lnTo>
                    <a:lnTo>
                      <a:pt x="181" y="129"/>
                    </a:lnTo>
                    <a:lnTo>
                      <a:pt x="181" y="124"/>
                    </a:lnTo>
                    <a:lnTo>
                      <a:pt x="176" y="115"/>
                    </a:lnTo>
                    <a:lnTo>
                      <a:pt x="171" y="100"/>
                    </a:lnTo>
                    <a:lnTo>
                      <a:pt x="162" y="100"/>
                    </a:lnTo>
                    <a:lnTo>
                      <a:pt x="152" y="96"/>
                    </a:lnTo>
                    <a:lnTo>
                      <a:pt x="143" y="96"/>
                    </a:lnTo>
                    <a:lnTo>
                      <a:pt x="133" y="91"/>
                    </a:lnTo>
                    <a:lnTo>
                      <a:pt x="128" y="91"/>
                    </a:lnTo>
                    <a:lnTo>
                      <a:pt x="114" y="81"/>
                    </a:lnTo>
                    <a:lnTo>
                      <a:pt x="100" y="67"/>
                    </a:lnTo>
                    <a:lnTo>
                      <a:pt x="95" y="57"/>
                    </a:lnTo>
                    <a:lnTo>
                      <a:pt x="86" y="57"/>
                    </a:lnTo>
                    <a:lnTo>
                      <a:pt x="81" y="53"/>
                    </a:lnTo>
                    <a:lnTo>
                      <a:pt x="76" y="53"/>
                    </a:lnTo>
                    <a:lnTo>
                      <a:pt x="62" y="38"/>
                    </a:lnTo>
                    <a:lnTo>
                      <a:pt x="62" y="34"/>
                    </a:lnTo>
                    <a:lnTo>
                      <a:pt x="57" y="29"/>
                    </a:lnTo>
                    <a:lnTo>
                      <a:pt x="57" y="24"/>
                    </a:lnTo>
                    <a:lnTo>
                      <a:pt x="52" y="24"/>
                    </a:lnTo>
                    <a:lnTo>
                      <a:pt x="43" y="34"/>
                    </a:lnTo>
                    <a:lnTo>
                      <a:pt x="33" y="38"/>
                    </a:lnTo>
                    <a:lnTo>
                      <a:pt x="24" y="38"/>
                    </a:lnTo>
                    <a:lnTo>
                      <a:pt x="14" y="29"/>
                    </a:lnTo>
                    <a:lnTo>
                      <a:pt x="0" y="29"/>
                    </a:lnTo>
                    <a:lnTo>
                      <a:pt x="14" y="24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3" y="10"/>
                    </a:lnTo>
                    <a:lnTo>
                      <a:pt x="33" y="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Freeform 14"/>
              <p:cNvSpPr>
                <a:spLocks noEditPoints="1"/>
              </p:cNvSpPr>
              <p:nvPr/>
            </p:nvSpPr>
            <p:spPr bwMode="auto">
              <a:xfrm>
                <a:off x="13265151" y="3929063"/>
                <a:ext cx="860425" cy="1154113"/>
              </a:xfrm>
              <a:custGeom>
                <a:avLst/>
                <a:gdLst/>
                <a:ahLst/>
                <a:cxnLst>
                  <a:cxn ang="0">
                    <a:pos x="28" y="4"/>
                  </a:cxn>
                  <a:cxn ang="0">
                    <a:pos x="57" y="33"/>
                  </a:cxn>
                  <a:cxn ang="0">
                    <a:pos x="90" y="52"/>
                  </a:cxn>
                  <a:cxn ang="0">
                    <a:pos x="119" y="76"/>
                  </a:cxn>
                  <a:cxn ang="0">
                    <a:pos x="138" y="90"/>
                  </a:cxn>
                  <a:cxn ang="0">
                    <a:pos x="166" y="133"/>
                  </a:cxn>
                  <a:cxn ang="0">
                    <a:pos x="195" y="157"/>
                  </a:cxn>
                  <a:cxn ang="0">
                    <a:pos x="219" y="185"/>
                  </a:cxn>
                  <a:cxn ang="0">
                    <a:pos x="252" y="214"/>
                  </a:cxn>
                  <a:cxn ang="0">
                    <a:pos x="276" y="242"/>
                  </a:cxn>
                  <a:cxn ang="0">
                    <a:pos x="290" y="256"/>
                  </a:cxn>
                  <a:cxn ang="0">
                    <a:pos x="314" y="280"/>
                  </a:cxn>
                  <a:cxn ang="0">
                    <a:pos x="333" y="318"/>
                  </a:cxn>
                  <a:cxn ang="0">
                    <a:pos x="356" y="356"/>
                  </a:cxn>
                  <a:cxn ang="0">
                    <a:pos x="375" y="390"/>
                  </a:cxn>
                  <a:cxn ang="0">
                    <a:pos x="399" y="409"/>
                  </a:cxn>
                  <a:cxn ang="0">
                    <a:pos x="409" y="428"/>
                  </a:cxn>
                  <a:cxn ang="0">
                    <a:pos x="428" y="466"/>
                  </a:cxn>
                  <a:cxn ang="0">
                    <a:pos x="447" y="499"/>
                  </a:cxn>
                  <a:cxn ang="0">
                    <a:pos x="461" y="513"/>
                  </a:cxn>
                  <a:cxn ang="0">
                    <a:pos x="480" y="546"/>
                  </a:cxn>
                  <a:cxn ang="0">
                    <a:pos x="499" y="580"/>
                  </a:cxn>
                  <a:cxn ang="0">
                    <a:pos x="523" y="656"/>
                  </a:cxn>
                  <a:cxn ang="0">
                    <a:pos x="537" y="718"/>
                  </a:cxn>
                  <a:cxn ang="0">
                    <a:pos x="523" y="699"/>
                  </a:cxn>
                  <a:cxn ang="0">
                    <a:pos x="504" y="680"/>
                  </a:cxn>
                  <a:cxn ang="0">
                    <a:pos x="494" y="661"/>
                  </a:cxn>
                  <a:cxn ang="0">
                    <a:pos x="470" y="632"/>
                  </a:cxn>
                  <a:cxn ang="0">
                    <a:pos x="461" y="618"/>
                  </a:cxn>
                  <a:cxn ang="0">
                    <a:pos x="437" y="594"/>
                  </a:cxn>
                  <a:cxn ang="0">
                    <a:pos x="423" y="570"/>
                  </a:cxn>
                  <a:cxn ang="0">
                    <a:pos x="409" y="551"/>
                  </a:cxn>
                  <a:cxn ang="0">
                    <a:pos x="394" y="513"/>
                  </a:cxn>
                  <a:cxn ang="0">
                    <a:pos x="385" y="494"/>
                  </a:cxn>
                  <a:cxn ang="0">
                    <a:pos x="375" y="480"/>
                  </a:cxn>
                  <a:cxn ang="0">
                    <a:pos x="361" y="461"/>
                  </a:cxn>
                  <a:cxn ang="0">
                    <a:pos x="347" y="447"/>
                  </a:cxn>
                  <a:cxn ang="0">
                    <a:pos x="328" y="428"/>
                  </a:cxn>
                  <a:cxn ang="0">
                    <a:pos x="318" y="404"/>
                  </a:cxn>
                  <a:cxn ang="0">
                    <a:pos x="299" y="390"/>
                  </a:cxn>
                  <a:cxn ang="0">
                    <a:pos x="285" y="375"/>
                  </a:cxn>
                  <a:cxn ang="0">
                    <a:pos x="271" y="356"/>
                  </a:cxn>
                  <a:cxn ang="0">
                    <a:pos x="261" y="337"/>
                  </a:cxn>
                  <a:cxn ang="0">
                    <a:pos x="242" y="323"/>
                  </a:cxn>
                  <a:cxn ang="0">
                    <a:pos x="233" y="294"/>
                  </a:cxn>
                  <a:cxn ang="0">
                    <a:pos x="214" y="275"/>
                  </a:cxn>
                  <a:cxn ang="0">
                    <a:pos x="195" y="256"/>
                  </a:cxn>
                  <a:cxn ang="0">
                    <a:pos x="185" y="233"/>
                  </a:cxn>
                  <a:cxn ang="0">
                    <a:pos x="166" y="214"/>
                  </a:cxn>
                  <a:cxn ang="0">
                    <a:pos x="157" y="195"/>
                  </a:cxn>
                  <a:cxn ang="0">
                    <a:pos x="142" y="157"/>
                  </a:cxn>
                  <a:cxn ang="0">
                    <a:pos x="133" y="133"/>
                  </a:cxn>
                  <a:cxn ang="0">
                    <a:pos x="104" y="119"/>
                  </a:cxn>
                  <a:cxn ang="0">
                    <a:pos x="85" y="100"/>
                  </a:cxn>
                  <a:cxn ang="0">
                    <a:pos x="57" y="76"/>
                  </a:cxn>
                  <a:cxn ang="0">
                    <a:pos x="47" y="57"/>
                  </a:cxn>
                  <a:cxn ang="0">
                    <a:pos x="28" y="28"/>
                  </a:cxn>
                  <a:cxn ang="0">
                    <a:pos x="0" y="0"/>
                  </a:cxn>
                </a:cxnLst>
                <a:rect l="0" t="0" r="r" b="b"/>
                <a:pathLst>
                  <a:path w="542" h="727">
                    <a:moveTo>
                      <a:pt x="542" y="722"/>
                    </a:moveTo>
                    <a:lnTo>
                      <a:pt x="542" y="727"/>
                    </a:lnTo>
                    <a:lnTo>
                      <a:pt x="542" y="722"/>
                    </a:lnTo>
                    <a:close/>
                    <a:moveTo>
                      <a:pt x="14" y="4"/>
                    </a:moveTo>
                    <a:lnTo>
                      <a:pt x="28" y="4"/>
                    </a:lnTo>
                    <a:lnTo>
                      <a:pt x="33" y="9"/>
                    </a:lnTo>
                    <a:lnTo>
                      <a:pt x="43" y="14"/>
                    </a:lnTo>
                    <a:lnTo>
                      <a:pt x="47" y="14"/>
                    </a:lnTo>
                    <a:lnTo>
                      <a:pt x="57" y="23"/>
                    </a:lnTo>
                    <a:lnTo>
                      <a:pt x="57" y="33"/>
                    </a:lnTo>
                    <a:lnTo>
                      <a:pt x="62" y="38"/>
                    </a:lnTo>
                    <a:lnTo>
                      <a:pt x="81" y="38"/>
                    </a:lnTo>
                    <a:lnTo>
                      <a:pt x="81" y="47"/>
                    </a:lnTo>
                    <a:lnTo>
                      <a:pt x="85" y="52"/>
                    </a:lnTo>
                    <a:lnTo>
                      <a:pt x="90" y="52"/>
                    </a:lnTo>
                    <a:lnTo>
                      <a:pt x="90" y="57"/>
                    </a:lnTo>
                    <a:lnTo>
                      <a:pt x="95" y="57"/>
                    </a:lnTo>
                    <a:lnTo>
                      <a:pt x="104" y="66"/>
                    </a:lnTo>
                    <a:lnTo>
                      <a:pt x="109" y="66"/>
                    </a:lnTo>
                    <a:lnTo>
                      <a:pt x="119" y="76"/>
                    </a:lnTo>
                    <a:lnTo>
                      <a:pt x="123" y="76"/>
                    </a:lnTo>
                    <a:lnTo>
                      <a:pt x="123" y="81"/>
                    </a:lnTo>
                    <a:lnTo>
                      <a:pt x="133" y="81"/>
                    </a:lnTo>
                    <a:lnTo>
                      <a:pt x="133" y="85"/>
                    </a:lnTo>
                    <a:lnTo>
                      <a:pt x="138" y="90"/>
                    </a:lnTo>
                    <a:lnTo>
                      <a:pt x="142" y="90"/>
                    </a:lnTo>
                    <a:lnTo>
                      <a:pt x="142" y="100"/>
                    </a:lnTo>
                    <a:lnTo>
                      <a:pt x="161" y="119"/>
                    </a:lnTo>
                    <a:lnTo>
                      <a:pt x="161" y="133"/>
                    </a:lnTo>
                    <a:lnTo>
                      <a:pt x="166" y="133"/>
                    </a:lnTo>
                    <a:lnTo>
                      <a:pt x="166" y="138"/>
                    </a:lnTo>
                    <a:lnTo>
                      <a:pt x="171" y="147"/>
                    </a:lnTo>
                    <a:lnTo>
                      <a:pt x="176" y="152"/>
                    </a:lnTo>
                    <a:lnTo>
                      <a:pt x="190" y="152"/>
                    </a:lnTo>
                    <a:lnTo>
                      <a:pt x="195" y="157"/>
                    </a:lnTo>
                    <a:lnTo>
                      <a:pt x="195" y="161"/>
                    </a:lnTo>
                    <a:lnTo>
                      <a:pt x="200" y="166"/>
                    </a:lnTo>
                    <a:lnTo>
                      <a:pt x="200" y="176"/>
                    </a:lnTo>
                    <a:lnTo>
                      <a:pt x="209" y="185"/>
                    </a:lnTo>
                    <a:lnTo>
                      <a:pt x="219" y="185"/>
                    </a:lnTo>
                    <a:lnTo>
                      <a:pt x="223" y="195"/>
                    </a:lnTo>
                    <a:lnTo>
                      <a:pt x="223" y="199"/>
                    </a:lnTo>
                    <a:lnTo>
                      <a:pt x="228" y="204"/>
                    </a:lnTo>
                    <a:lnTo>
                      <a:pt x="242" y="204"/>
                    </a:lnTo>
                    <a:lnTo>
                      <a:pt x="252" y="214"/>
                    </a:lnTo>
                    <a:lnTo>
                      <a:pt x="252" y="223"/>
                    </a:lnTo>
                    <a:lnTo>
                      <a:pt x="257" y="228"/>
                    </a:lnTo>
                    <a:lnTo>
                      <a:pt x="261" y="228"/>
                    </a:lnTo>
                    <a:lnTo>
                      <a:pt x="261" y="242"/>
                    </a:lnTo>
                    <a:lnTo>
                      <a:pt x="276" y="242"/>
                    </a:lnTo>
                    <a:lnTo>
                      <a:pt x="276" y="247"/>
                    </a:lnTo>
                    <a:lnTo>
                      <a:pt x="280" y="252"/>
                    </a:lnTo>
                    <a:lnTo>
                      <a:pt x="285" y="252"/>
                    </a:lnTo>
                    <a:lnTo>
                      <a:pt x="285" y="256"/>
                    </a:lnTo>
                    <a:lnTo>
                      <a:pt x="290" y="256"/>
                    </a:lnTo>
                    <a:lnTo>
                      <a:pt x="290" y="261"/>
                    </a:lnTo>
                    <a:lnTo>
                      <a:pt x="295" y="266"/>
                    </a:lnTo>
                    <a:lnTo>
                      <a:pt x="309" y="266"/>
                    </a:lnTo>
                    <a:lnTo>
                      <a:pt x="309" y="275"/>
                    </a:lnTo>
                    <a:lnTo>
                      <a:pt x="314" y="280"/>
                    </a:lnTo>
                    <a:lnTo>
                      <a:pt x="314" y="290"/>
                    </a:lnTo>
                    <a:lnTo>
                      <a:pt x="318" y="294"/>
                    </a:lnTo>
                    <a:lnTo>
                      <a:pt x="328" y="309"/>
                    </a:lnTo>
                    <a:lnTo>
                      <a:pt x="333" y="313"/>
                    </a:lnTo>
                    <a:lnTo>
                      <a:pt x="333" y="318"/>
                    </a:lnTo>
                    <a:lnTo>
                      <a:pt x="337" y="318"/>
                    </a:lnTo>
                    <a:lnTo>
                      <a:pt x="337" y="323"/>
                    </a:lnTo>
                    <a:lnTo>
                      <a:pt x="342" y="323"/>
                    </a:lnTo>
                    <a:lnTo>
                      <a:pt x="342" y="342"/>
                    </a:lnTo>
                    <a:lnTo>
                      <a:pt x="356" y="356"/>
                    </a:lnTo>
                    <a:lnTo>
                      <a:pt x="356" y="361"/>
                    </a:lnTo>
                    <a:lnTo>
                      <a:pt x="366" y="371"/>
                    </a:lnTo>
                    <a:lnTo>
                      <a:pt x="371" y="380"/>
                    </a:lnTo>
                    <a:lnTo>
                      <a:pt x="371" y="390"/>
                    </a:lnTo>
                    <a:lnTo>
                      <a:pt x="375" y="390"/>
                    </a:lnTo>
                    <a:lnTo>
                      <a:pt x="385" y="394"/>
                    </a:lnTo>
                    <a:lnTo>
                      <a:pt x="390" y="399"/>
                    </a:lnTo>
                    <a:lnTo>
                      <a:pt x="390" y="404"/>
                    </a:lnTo>
                    <a:lnTo>
                      <a:pt x="394" y="409"/>
                    </a:lnTo>
                    <a:lnTo>
                      <a:pt x="399" y="409"/>
                    </a:lnTo>
                    <a:lnTo>
                      <a:pt x="399" y="418"/>
                    </a:lnTo>
                    <a:lnTo>
                      <a:pt x="404" y="418"/>
                    </a:lnTo>
                    <a:lnTo>
                      <a:pt x="404" y="423"/>
                    </a:lnTo>
                    <a:lnTo>
                      <a:pt x="409" y="423"/>
                    </a:lnTo>
                    <a:lnTo>
                      <a:pt x="409" y="428"/>
                    </a:lnTo>
                    <a:lnTo>
                      <a:pt x="413" y="432"/>
                    </a:lnTo>
                    <a:lnTo>
                      <a:pt x="413" y="442"/>
                    </a:lnTo>
                    <a:lnTo>
                      <a:pt x="418" y="447"/>
                    </a:lnTo>
                    <a:lnTo>
                      <a:pt x="428" y="451"/>
                    </a:lnTo>
                    <a:lnTo>
                      <a:pt x="428" y="466"/>
                    </a:lnTo>
                    <a:lnTo>
                      <a:pt x="437" y="475"/>
                    </a:lnTo>
                    <a:lnTo>
                      <a:pt x="437" y="480"/>
                    </a:lnTo>
                    <a:lnTo>
                      <a:pt x="442" y="489"/>
                    </a:lnTo>
                    <a:lnTo>
                      <a:pt x="442" y="494"/>
                    </a:lnTo>
                    <a:lnTo>
                      <a:pt x="447" y="499"/>
                    </a:lnTo>
                    <a:lnTo>
                      <a:pt x="451" y="499"/>
                    </a:lnTo>
                    <a:lnTo>
                      <a:pt x="451" y="504"/>
                    </a:lnTo>
                    <a:lnTo>
                      <a:pt x="456" y="508"/>
                    </a:lnTo>
                    <a:lnTo>
                      <a:pt x="456" y="513"/>
                    </a:lnTo>
                    <a:lnTo>
                      <a:pt x="461" y="513"/>
                    </a:lnTo>
                    <a:lnTo>
                      <a:pt x="461" y="518"/>
                    </a:lnTo>
                    <a:lnTo>
                      <a:pt x="466" y="523"/>
                    </a:lnTo>
                    <a:lnTo>
                      <a:pt x="470" y="532"/>
                    </a:lnTo>
                    <a:lnTo>
                      <a:pt x="475" y="537"/>
                    </a:lnTo>
                    <a:lnTo>
                      <a:pt x="480" y="546"/>
                    </a:lnTo>
                    <a:lnTo>
                      <a:pt x="475" y="546"/>
                    </a:lnTo>
                    <a:lnTo>
                      <a:pt x="475" y="551"/>
                    </a:lnTo>
                    <a:lnTo>
                      <a:pt x="490" y="565"/>
                    </a:lnTo>
                    <a:lnTo>
                      <a:pt x="499" y="570"/>
                    </a:lnTo>
                    <a:lnTo>
                      <a:pt x="499" y="580"/>
                    </a:lnTo>
                    <a:lnTo>
                      <a:pt x="509" y="608"/>
                    </a:lnTo>
                    <a:lnTo>
                      <a:pt x="513" y="613"/>
                    </a:lnTo>
                    <a:lnTo>
                      <a:pt x="513" y="637"/>
                    </a:lnTo>
                    <a:lnTo>
                      <a:pt x="518" y="642"/>
                    </a:lnTo>
                    <a:lnTo>
                      <a:pt x="523" y="656"/>
                    </a:lnTo>
                    <a:lnTo>
                      <a:pt x="532" y="680"/>
                    </a:lnTo>
                    <a:lnTo>
                      <a:pt x="537" y="708"/>
                    </a:lnTo>
                    <a:lnTo>
                      <a:pt x="542" y="722"/>
                    </a:lnTo>
                    <a:lnTo>
                      <a:pt x="537" y="722"/>
                    </a:lnTo>
                    <a:lnTo>
                      <a:pt x="537" y="718"/>
                    </a:lnTo>
                    <a:lnTo>
                      <a:pt x="532" y="718"/>
                    </a:lnTo>
                    <a:lnTo>
                      <a:pt x="532" y="713"/>
                    </a:lnTo>
                    <a:lnTo>
                      <a:pt x="528" y="708"/>
                    </a:lnTo>
                    <a:lnTo>
                      <a:pt x="523" y="708"/>
                    </a:lnTo>
                    <a:lnTo>
                      <a:pt x="523" y="699"/>
                    </a:lnTo>
                    <a:lnTo>
                      <a:pt x="518" y="699"/>
                    </a:lnTo>
                    <a:lnTo>
                      <a:pt x="518" y="694"/>
                    </a:lnTo>
                    <a:lnTo>
                      <a:pt x="513" y="694"/>
                    </a:lnTo>
                    <a:lnTo>
                      <a:pt x="513" y="680"/>
                    </a:lnTo>
                    <a:lnTo>
                      <a:pt x="504" y="680"/>
                    </a:lnTo>
                    <a:lnTo>
                      <a:pt x="504" y="675"/>
                    </a:lnTo>
                    <a:lnTo>
                      <a:pt x="499" y="675"/>
                    </a:lnTo>
                    <a:lnTo>
                      <a:pt x="499" y="665"/>
                    </a:lnTo>
                    <a:lnTo>
                      <a:pt x="494" y="665"/>
                    </a:lnTo>
                    <a:lnTo>
                      <a:pt x="494" y="661"/>
                    </a:lnTo>
                    <a:lnTo>
                      <a:pt x="490" y="661"/>
                    </a:lnTo>
                    <a:lnTo>
                      <a:pt x="490" y="651"/>
                    </a:lnTo>
                    <a:lnTo>
                      <a:pt x="485" y="651"/>
                    </a:lnTo>
                    <a:lnTo>
                      <a:pt x="485" y="646"/>
                    </a:lnTo>
                    <a:lnTo>
                      <a:pt x="470" y="632"/>
                    </a:lnTo>
                    <a:lnTo>
                      <a:pt x="470" y="627"/>
                    </a:lnTo>
                    <a:lnTo>
                      <a:pt x="466" y="627"/>
                    </a:lnTo>
                    <a:lnTo>
                      <a:pt x="466" y="623"/>
                    </a:lnTo>
                    <a:lnTo>
                      <a:pt x="461" y="623"/>
                    </a:lnTo>
                    <a:lnTo>
                      <a:pt x="461" y="618"/>
                    </a:lnTo>
                    <a:lnTo>
                      <a:pt x="456" y="618"/>
                    </a:lnTo>
                    <a:lnTo>
                      <a:pt x="456" y="608"/>
                    </a:lnTo>
                    <a:lnTo>
                      <a:pt x="451" y="603"/>
                    </a:lnTo>
                    <a:lnTo>
                      <a:pt x="447" y="603"/>
                    </a:lnTo>
                    <a:lnTo>
                      <a:pt x="437" y="594"/>
                    </a:lnTo>
                    <a:lnTo>
                      <a:pt x="437" y="589"/>
                    </a:lnTo>
                    <a:lnTo>
                      <a:pt x="432" y="584"/>
                    </a:lnTo>
                    <a:lnTo>
                      <a:pt x="428" y="584"/>
                    </a:lnTo>
                    <a:lnTo>
                      <a:pt x="423" y="580"/>
                    </a:lnTo>
                    <a:lnTo>
                      <a:pt x="423" y="570"/>
                    </a:lnTo>
                    <a:lnTo>
                      <a:pt x="418" y="565"/>
                    </a:lnTo>
                    <a:lnTo>
                      <a:pt x="413" y="565"/>
                    </a:lnTo>
                    <a:lnTo>
                      <a:pt x="413" y="561"/>
                    </a:lnTo>
                    <a:lnTo>
                      <a:pt x="409" y="556"/>
                    </a:lnTo>
                    <a:lnTo>
                      <a:pt x="409" y="551"/>
                    </a:lnTo>
                    <a:lnTo>
                      <a:pt x="404" y="551"/>
                    </a:lnTo>
                    <a:lnTo>
                      <a:pt x="404" y="532"/>
                    </a:lnTo>
                    <a:lnTo>
                      <a:pt x="399" y="532"/>
                    </a:lnTo>
                    <a:lnTo>
                      <a:pt x="399" y="513"/>
                    </a:lnTo>
                    <a:lnTo>
                      <a:pt x="394" y="513"/>
                    </a:lnTo>
                    <a:lnTo>
                      <a:pt x="394" y="508"/>
                    </a:lnTo>
                    <a:lnTo>
                      <a:pt x="390" y="508"/>
                    </a:lnTo>
                    <a:lnTo>
                      <a:pt x="390" y="504"/>
                    </a:lnTo>
                    <a:lnTo>
                      <a:pt x="385" y="499"/>
                    </a:lnTo>
                    <a:lnTo>
                      <a:pt x="385" y="494"/>
                    </a:lnTo>
                    <a:lnTo>
                      <a:pt x="380" y="494"/>
                    </a:lnTo>
                    <a:lnTo>
                      <a:pt x="380" y="485"/>
                    </a:lnTo>
                    <a:lnTo>
                      <a:pt x="371" y="485"/>
                    </a:lnTo>
                    <a:lnTo>
                      <a:pt x="371" y="480"/>
                    </a:lnTo>
                    <a:lnTo>
                      <a:pt x="375" y="480"/>
                    </a:lnTo>
                    <a:lnTo>
                      <a:pt x="375" y="475"/>
                    </a:lnTo>
                    <a:lnTo>
                      <a:pt x="366" y="475"/>
                    </a:lnTo>
                    <a:lnTo>
                      <a:pt x="366" y="470"/>
                    </a:lnTo>
                    <a:lnTo>
                      <a:pt x="361" y="466"/>
                    </a:lnTo>
                    <a:lnTo>
                      <a:pt x="361" y="461"/>
                    </a:lnTo>
                    <a:lnTo>
                      <a:pt x="356" y="456"/>
                    </a:lnTo>
                    <a:lnTo>
                      <a:pt x="356" y="451"/>
                    </a:lnTo>
                    <a:lnTo>
                      <a:pt x="352" y="451"/>
                    </a:lnTo>
                    <a:lnTo>
                      <a:pt x="352" y="447"/>
                    </a:lnTo>
                    <a:lnTo>
                      <a:pt x="347" y="447"/>
                    </a:lnTo>
                    <a:lnTo>
                      <a:pt x="347" y="442"/>
                    </a:lnTo>
                    <a:lnTo>
                      <a:pt x="342" y="437"/>
                    </a:lnTo>
                    <a:lnTo>
                      <a:pt x="337" y="437"/>
                    </a:lnTo>
                    <a:lnTo>
                      <a:pt x="337" y="428"/>
                    </a:lnTo>
                    <a:lnTo>
                      <a:pt x="328" y="428"/>
                    </a:lnTo>
                    <a:lnTo>
                      <a:pt x="328" y="423"/>
                    </a:lnTo>
                    <a:lnTo>
                      <a:pt x="323" y="423"/>
                    </a:lnTo>
                    <a:lnTo>
                      <a:pt x="323" y="413"/>
                    </a:lnTo>
                    <a:lnTo>
                      <a:pt x="318" y="409"/>
                    </a:lnTo>
                    <a:lnTo>
                      <a:pt x="318" y="404"/>
                    </a:lnTo>
                    <a:lnTo>
                      <a:pt x="314" y="404"/>
                    </a:lnTo>
                    <a:lnTo>
                      <a:pt x="314" y="399"/>
                    </a:lnTo>
                    <a:lnTo>
                      <a:pt x="309" y="394"/>
                    </a:lnTo>
                    <a:lnTo>
                      <a:pt x="299" y="394"/>
                    </a:lnTo>
                    <a:lnTo>
                      <a:pt x="299" y="390"/>
                    </a:lnTo>
                    <a:lnTo>
                      <a:pt x="295" y="390"/>
                    </a:lnTo>
                    <a:lnTo>
                      <a:pt x="295" y="385"/>
                    </a:lnTo>
                    <a:lnTo>
                      <a:pt x="290" y="380"/>
                    </a:lnTo>
                    <a:lnTo>
                      <a:pt x="290" y="375"/>
                    </a:lnTo>
                    <a:lnTo>
                      <a:pt x="285" y="375"/>
                    </a:lnTo>
                    <a:lnTo>
                      <a:pt x="280" y="371"/>
                    </a:lnTo>
                    <a:lnTo>
                      <a:pt x="280" y="366"/>
                    </a:lnTo>
                    <a:lnTo>
                      <a:pt x="276" y="366"/>
                    </a:lnTo>
                    <a:lnTo>
                      <a:pt x="276" y="361"/>
                    </a:lnTo>
                    <a:lnTo>
                      <a:pt x="271" y="356"/>
                    </a:lnTo>
                    <a:lnTo>
                      <a:pt x="271" y="352"/>
                    </a:lnTo>
                    <a:lnTo>
                      <a:pt x="266" y="352"/>
                    </a:lnTo>
                    <a:lnTo>
                      <a:pt x="266" y="347"/>
                    </a:lnTo>
                    <a:lnTo>
                      <a:pt x="261" y="342"/>
                    </a:lnTo>
                    <a:lnTo>
                      <a:pt x="261" y="337"/>
                    </a:lnTo>
                    <a:lnTo>
                      <a:pt x="257" y="332"/>
                    </a:lnTo>
                    <a:lnTo>
                      <a:pt x="252" y="332"/>
                    </a:lnTo>
                    <a:lnTo>
                      <a:pt x="252" y="328"/>
                    </a:lnTo>
                    <a:lnTo>
                      <a:pt x="247" y="328"/>
                    </a:lnTo>
                    <a:lnTo>
                      <a:pt x="242" y="323"/>
                    </a:lnTo>
                    <a:lnTo>
                      <a:pt x="242" y="318"/>
                    </a:lnTo>
                    <a:lnTo>
                      <a:pt x="238" y="318"/>
                    </a:lnTo>
                    <a:lnTo>
                      <a:pt x="238" y="304"/>
                    </a:lnTo>
                    <a:lnTo>
                      <a:pt x="233" y="299"/>
                    </a:lnTo>
                    <a:lnTo>
                      <a:pt x="233" y="294"/>
                    </a:lnTo>
                    <a:lnTo>
                      <a:pt x="223" y="285"/>
                    </a:lnTo>
                    <a:lnTo>
                      <a:pt x="219" y="285"/>
                    </a:lnTo>
                    <a:lnTo>
                      <a:pt x="219" y="280"/>
                    </a:lnTo>
                    <a:lnTo>
                      <a:pt x="214" y="280"/>
                    </a:lnTo>
                    <a:lnTo>
                      <a:pt x="214" y="275"/>
                    </a:lnTo>
                    <a:lnTo>
                      <a:pt x="209" y="275"/>
                    </a:lnTo>
                    <a:lnTo>
                      <a:pt x="209" y="271"/>
                    </a:lnTo>
                    <a:lnTo>
                      <a:pt x="204" y="271"/>
                    </a:lnTo>
                    <a:lnTo>
                      <a:pt x="204" y="256"/>
                    </a:lnTo>
                    <a:lnTo>
                      <a:pt x="195" y="256"/>
                    </a:lnTo>
                    <a:lnTo>
                      <a:pt x="195" y="252"/>
                    </a:lnTo>
                    <a:lnTo>
                      <a:pt x="190" y="247"/>
                    </a:lnTo>
                    <a:lnTo>
                      <a:pt x="190" y="242"/>
                    </a:lnTo>
                    <a:lnTo>
                      <a:pt x="185" y="242"/>
                    </a:lnTo>
                    <a:lnTo>
                      <a:pt x="185" y="233"/>
                    </a:lnTo>
                    <a:lnTo>
                      <a:pt x="180" y="228"/>
                    </a:lnTo>
                    <a:lnTo>
                      <a:pt x="180" y="223"/>
                    </a:lnTo>
                    <a:lnTo>
                      <a:pt x="176" y="223"/>
                    </a:lnTo>
                    <a:lnTo>
                      <a:pt x="176" y="214"/>
                    </a:lnTo>
                    <a:lnTo>
                      <a:pt x="166" y="214"/>
                    </a:lnTo>
                    <a:lnTo>
                      <a:pt x="166" y="209"/>
                    </a:lnTo>
                    <a:lnTo>
                      <a:pt x="161" y="209"/>
                    </a:lnTo>
                    <a:lnTo>
                      <a:pt x="161" y="199"/>
                    </a:lnTo>
                    <a:lnTo>
                      <a:pt x="157" y="199"/>
                    </a:lnTo>
                    <a:lnTo>
                      <a:pt x="157" y="195"/>
                    </a:lnTo>
                    <a:lnTo>
                      <a:pt x="152" y="195"/>
                    </a:lnTo>
                    <a:lnTo>
                      <a:pt x="152" y="176"/>
                    </a:lnTo>
                    <a:lnTo>
                      <a:pt x="147" y="176"/>
                    </a:lnTo>
                    <a:lnTo>
                      <a:pt x="147" y="157"/>
                    </a:lnTo>
                    <a:lnTo>
                      <a:pt x="142" y="157"/>
                    </a:lnTo>
                    <a:lnTo>
                      <a:pt x="142" y="152"/>
                    </a:lnTo>
                    <a:lnTo>
                      <a:pt x="138" y="152"/>
                    </a:lnTo>
                    <a:lnTo>
                      <a:pt x="138" y="147"/>
                    </a:lnTo>
                    <a:lnTo>
                      <a:pt x="133" y="147"/>
                    </a:lnTo>
                    <a:lnTo>
                      <a:pt x="133" y="133"/>
                    </a:lnTo>
                    <a:lnTo>
                      <a:pt x="128" y="133"/>
                    </a:lnTo>
                    <a:lnTo>
                      <a:pt x="128" y="128"/>
                    </a:lnTo>
                    <a:lnTo>
                      <a:pt x="109" y="128"/>
                    </a:lnTo>
                    <a:lnTo>
                      <a:pt x="109" y="119"/>
                    </a:lnTo>
                    <a:lnTo>
                      <a:pt x="104" y="119"/>
                    </a:lnTo>
                    <a:lnTo>
                      <a:pt x="100" y="114"/>
                    </a:lnTo>
                    <a:lnTo>
                      <a:pt x="95" y="114"/>
                    </a:lnTo>
                    <a:lnTo>
                      <a:pt x="95" y="104"/>
                    </a:lnTo>
                    <a:lnTo>
                      <a:pt x="90" y="104"/>
                    </a:lnTo>
                    <a:lnTo>
                      <a:pt x="85" y="100"/>
                    </a:lnTo>
                    <a:lnTo>
                      <a:pt x="81" y="90"/>
                    </a:lnTo>
                    <a:lnTo>
                      <a:pt x="76" y="90"/>
                    </a:lnTo>
                    <a:lnTo>
                      <a:pt x="76" y="81"/>
                    </a:lnTo>
                    <a:lnTo>
                      <a:pt x="62" y="81"/>
                    </a:lnTo>
                    <a:lnTo>
                      <a:pt x="57" y="76"/>
                    </a:lnTo>
                    <a:lnTo>
                      <a:pt x="57" y="71"/>
                    </a:lnTo>
                    <a:lnTo>
                      <a:pt x="52" y="66"/>
                    </a:lnTo>
                    <a:lnTo>
                      <a:pt x="52" y="61"/>
                    </a:lnTo>
                    <a:lnTo>
                      <a:pt x="47" y="61"/>
                    </a:lnTo>
                    <a:lnTo>
                      <a:pt x="47" y="57"/>
                    </a:lnTo>
                    <a:lnTo>
                      <a:pt x="43" y="57"/>
                    </a:lnTo>
                    <a:lnTo>
                      <a:pt x="33" y="47"/>
                    </a:lnTo>
                    <a:lnTo>
                      <a:pt x="33" y="42"/>
                    </a:lnTo>
                    <a:lnTo>
                      <a:pt x="28" y="33"/>
                    </a:lnTo>
                    <a:lnTo>
                      <a:pt x="28" y="28"/>
                    </a:lnTo>
                    <a:lnTo>
                      <a:pt x="24" y="23"/>
                    </a:lnTo>
                    <a:lnTo>
                      <a:pt x="19" y="23"/>
                    </a:lnTo>
                    <a:lnTo>
                      <a:pt x="19" y="9"/>
                    </a:lnTo>
                    <a:lnTo>
                      <a:pt x="14" y="4"/>
                    </a:lnTo>
                    <a:close/>
                    <a:moveTo>
                      <a:pt x="0" y="0"/>
                    </a:moveTo>
                    <a:lnTo>
                      <a:pt x="9" y="0"/>
                    </a:lnTo>
                    <a:lnTo>
                      <a:pt x="14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12215813" y="-3309938"/>
                <a:ext cx="844550" cy="5910263"/>
              </a:xfrm>
              <a:custGeom>
                <a:avLst/>
                <a:gdLst/>
                <a:ahLst/>
                <a:cxnLst>
                  <a:cxn ang="0">
                    <a:pos x="518" y="181"/>
                  </a:cxn>
                  <a:cxn ang="0">
                    <a:pos x="513" y="314"/>
                  </a:cxn>
                  <a:cxn ang="0">
                    <a:pos x="456" y="433"/>
                  </a:cxn>
                  <a:cxn ang="0">
                    <a:pos x="428" y="504"/>
                  </a:cxn>
                  <a:cxn ang="0">
                    <a:pos x="395" y="594"/>
                  </a:cxn>
                  <a:cxn ang="0">
                    <a:pos x="338" y="723"/>
                  </a:cxn>
                  <a:cxn ang="0">
                    <a:pos x="304" y="823"/>
                  </a:cxn>
                  <a:cxn ang="0">
                    <a:pos x="257" y="937"/>
                  </a:cxn>
                  <a:cxn ang="0">
                    <a:pos x="223" y="1018"/>
                  </a:cxn>
                  <a:cxn ang="0">
                    <a:pos x="200" y="1198"/>
                  </a:cxn>
                  <a:cxn ang="0">
                    <a:pos x="166" y="1322"/>
                  </a:cxn>
                  <a:cxn ang="0">
                    <a:pos x="133" y="1436"/>
                  </a:cxn>
                  <a:cxn ang="0">
                    <a:pos x="109" y="1560"/>
                  </a:cxn>
                  <a:cxn ang="0">
                    <a:pos x="105" y="1707"/>
                  </a:cxn>
                  <a:cxn ang="0">
                    <a:pos x="95" y="1840"/>
                  </a:cxn>
                  <a:cxn ang="0">
                    <a:pos x="81" y="2026"/>
                  </a:cxn>
                  <a:cxn ang="0">
                    <a:pos x="109" y="2121"/>
                  </a:cxn>
                  <a:cxn ang="0">
                    <a:pos x="100" y="2178"/>
                  </a:cxn>
                  <a:cxn ang="0">
                    <a:pos x="90" y="2287"/>
                  </a:cxn>
                  <a:cxn ang="0">
                    <a:pos x="95" y="2496"/>
                  </a:cxn>
                  <a:cxn ang="0">
                    <a:pos x="95" y="2658"/>
                  </a:cxn>
                  <a:cxn ang="0">
                    <a:pos x="128" y="2810"/>
                  </a:cxn>
                  <a:cxn ang="0">
                    <a:pos x="162" y="3228"/>
                  </a:cxn>
                  <a:cxn ang="0">
                    <a:pos x="214" y="3276"/>
                  </a:cxn>
                  <a:cxn ang="0">
                    <a:pos x="276" y="3461"/>
                  </a:cxn>
                  <a:cxn ang="0">
                    <a:pos x="280" y="3647"/>
                  </a:cxn>
                  <a:cxn ang="0">
                    <a:pos x="261" y="3685"/>
                  </a:cxn>
                  <a:cxn ang="0">
                    <a:pos x="238" y="3618"/>
                  </a:cxn>
                  <a:cxn ang="0">
                    <a:pos x="214" y="3552"/>
                  </a:cxn>
                  <a:cxn ang="0">
                    <a:pos x="185" y="3447"/>
                  </a:cxn>
                  <a:cxn ang="0">
                    <a:pos x="157" y="3357"/>
                  </a:cxn>
                  <a:cxn ang="0">
                    <a:pos x="138" y="3281"/>
                  </a:cxn>
                  <a:cxn ang="0">
                    <a:pos x="128" y="3233"/>
                  </a:cxn>
                  <a:cxn ang="0">
                    <a:pos x="109" y="3176"/>
                  </a:cxn>
                  <a:cxn ang="0">
                    <a:pos x="95" y="3072"/>
                  </a:cxn>
                  <a:cxn ang="0">
                    <a:pos x="81" y="2991"/>
                  </a:cxn>
                  <a:cxn ang="0">
                    <a:pos x="33" y="2763"/>
                  </a:cxn>
                  <a:cxn ang="0">
                    <a:pos x="24" y="2577"/>
                  </a:cxn>
                  <a:cxn ang="0">
                    <a:pos x="14" y="2401"/>
                  </a:cxn>
                  <a:cxn ang="0">
                    <a:pos x="5" y="2316"/>
                  </a:cxn>
                  <a:cxn ang="0">
                    <a:pos x="14" y="2144"/>
                  </a:cxn>
                  <a:cxn ang="0">
                    <a:pos x="10" y="2035"/>
                  </a:cxn>
                  <a:cxn ang="0">
                    <a:pos x="5" y="1873"/>
                  </a:cxn>
                  <a:cxn ang="0">
                    <a:pos x="57" y="1579"/>
                  </a:cxn>
                  <a:cxn ang="0">
                    <a:pos x="57" y="1474"/>
                  </a:cxn>
                  <a:cxn ang="0">
                    <a:pos x="90" y="1384"/>
                  </a:cxn>
                  <a:cxn ang="0">
                    <a:pos x="124" y="1170"/>
                  </a:cxn>
                  <a:cxn ang="0">
                    <a:pos x="152" y="1056"/>
                  </a:cxn>
                  <a:cxn ang="0">
                    <a:pos x="171" y="956"/>
                  </a:cxn>
                  <a:cxn ang="0">
                    <a:pos x="204" y="870"/>
                  </a:cxn>
                  <a:cxn ang="0">
                    <a:pos x="242" y="804"/>
                  </a:cxn>
                  <a:cxn ang="0">
                    <a:pos x="266" y="690"/>
                  </a:cxn>
                  <a:cxn ang="0">
                    <a:pos x="290" y="599"/>
                  </a:cxn>
                  <a:cxn ang="0">
                    <a:pos x="333" y="533"/>
                  </a:cxn>
                  <a:cxn ang="0">
                    <a:pos x="371" y="438"/>
                  </a:cxn>
                  <a:cxn ang="0">
                    <a:pos x="423" y="328"/>
                  </a:cxn>
                  <a:cxn ang="0">
                    <a:pos x="466" y="200"/>
                  </a:cxn>
                  <a:cxn ang="0">
                    <a:pos x="480" y="152"/>
                  </a:cxn>
                  <a:cxn ang="0">
                    <a:pos x="499" y="67"/>
                  </a:cxn>
                  <a:cxn ang="0">
                    <a:pos x="509" y="14"/>
                  </a:cxn>
                </a:cxnLst>
                <a:rect l="0" t="0" r="r" b="b"/>
                <a:pathLst>
                  <a:path w="532" h="3723">
                    <a:moveTo>
                      <a:pt x="509" y="0"/>
                    </a:moveTo>
                    <a:lnTo>
                      <a:pt x="518" y="24"/>
                    </a:lnTo>
                    <a:lnTo>
                      <a:pt x="523" y="57"/>
                    </a:lnTo>
                    <a:lnTo>
                      <a:pt x="532" y="110"/>
                    </a:lnTo>
                    <a:lnTo>
                      <a:pt x="523" y="114"/>
                    </a:lnTo>
                    <a:lnTo>
                      <a:pt x="518" y="114"/>
                    </a:lnTo>
                    <a:lnTo>
                      <a:pt x="518" y="119"/>
                    </a:lnTo>
                    <a:lnTo>
                      <a:pt x="523" y="124"/>
                    </a:lnTo>
                    <a:lnTo>
                      <a:pt x="523" y="181"/>
                    </a:lnTo>
                    <a:lnTo>
                      <a:pt x="518" y="181"/>
                    </a:lnTo>
                    <a:lnTo>
                      <a:pt x="518" y="195"/>
                    </a:lnTo>
                    <a:lnTo>
                      <a:pt x="523" y="200"/>
                    </a:lnTo>
                    <a:lnTo>
                      <a:pt x="523" y="214"/>
                    </a:lnTo>
                    <a:lnTo>
                      <a:pt x="518" y="214"/>
                    </a:lnTo>
                    <a:lnTo>
                      <a:pt x="518" y="285"/>
                    </a:lnTo>
                    <a:lnTo>
                      <a:pt x="513" y="290"/>
                    </a:lnTo>
                    <a:lnTo>
                      <a:pt x="513" y="300"/>
                    </a:lnTo>
                    <a:lnTo>
                      <a:pt x="518" y="309"/>
                    </a:lnTo>
                    <a:lnTo>
                      <a:pt x="518" y="314"/>
                    </a:lnTo>
                    <a:lnTo>
                      <a:pt x="513" y="314"/>
                    </a:lnTo>
                    <a:lnTo>
                      <a:pt x="504" y="323"/>
                    </a:lnTo>
                    <a:lnTo>
                      <a:pt x="504" y="338"/>
                    </a:lnTo>
                    <a:lnTo>
                      <a:pt x="490" y="352"/>
                    </a:lnTo>
                    <a:lnTo>
                      <a:pt x="490" y="366"/>
                    </a:lnTo>
                    <a:lnTo>
                      <a:pt x="485" y="371"/>
                    </a:lnTo>
                    <a:lnTo>
                      <a:pt x="485" y="376"/>
                    </a:lnTo>
                    <a:lnTo>
                      <a:pt x="480" y="381"/>
                    </a:lnTo>
                    <a:lnTo>
                      <a:pt x="480" y="395"/>
                    </a:lnTo>
                    <a:lnTo>
                      <a:pt x="471" y="404"/>
                    </a:lnTo>
                    <a:lnTo>
                      <a:pt x="456" y="433"/>
                    </a:lnTo>
                    <a:lnTo>
                      <a:pt x="452" y="438"/>
                    </a:lnTo>
                    <a:lnTo>
                      <a:pt x="447" y="438"/>
                    </a:lnTo>
                    <a:lnTo>
                      <a:pt x="437" y="442"/>
                    </a:lnTo>
                    <a:lnTo>
                      <a:pt x="437" y="452"/>
                    </a:lnTo>
                    <a:lnTo>
                      <a:pt x="442" y="461"/>
                    </a:lnTo>
                    <a:lnTo>
                      <a:pt x="437" y="461"/>
                    </a:lnTo>
                    <a:lnTo>
                      <a:pt x="437" y="490"/>
                    </a:lnTo>
                    <a:lnTo>
                      <a:pt x="433" y="495"/>
                    </a:lnTo>
                    <a:lnTo>
                      <a:pt x="433" y="499"/>
                    </a:lnTo>
                    <a:lnTo>
                      <a:pt x="428" y="504"/>
                    </a:lnTo>
                    <a:lnTo>
                      <a:pt x="428" y="509"/>
                    </a:lnTo>
                    <a:lnTo>
                      <a:pt x="423" y="514"/>
                    </a:lnTo>
                    <a:lnTo>
                      <a:pt x="423" y="523"/>
                    </a:lnTo>
                    <a:lnTo>
                      <a:pt x="414" y="533"/>
                    </a:lnTo>
                    <a:lnTo>
                      <a:pt x="414" y="561"/>
                    </a:lnTo>
                    <a:lnTo>
                      <a:pt x="409" y="566"/>
                    </a:lnTo>
                    <a:lnTo>
                      <a:pt x="404" y="566"/>
                    </a:lnTo>
                    <a:lnTo>
                      <a:pt x="404" y="590"/>
                    </a:lnTo>
                    <a:lnTo>
                      <a:pt x="399" y="594"/>
                    </a:lnTo>
                    <a:lnTo>
                      <a:pt x="395" y="594"/>
                    </a:lnTo>
                    <a:lnTo>
                      <a:pt x="385" y="599"/>
                    </a:lnTo>
                    <a:lnTo>
                      <a:pt x="380" y="604"/>
                    </a:lnTo>
                    <a:lnTo>
                      <a:pt x="380" y="614"/>
                    </a:lnTo>
                    <a:lnTo>
                      <a:pt x="361" y="633"/>
                    </a:lnTo>
                    <a:lnTo>
                      <a:pt x="361" y="661"/>
                    </a:lnTo>
                    <a:lnTo>
                      <a:pt x="357" y="671"/>
                    </a:lnTo>
                    <a:lnTo>
                      <a:pt x="357" y="680"/>
                    </a:lnTo>
                    <a:lnTo>
                      <a:pt x="352" y="685"/>
                    </a:lnTo>
                    <a:lnTo>
                      <a:pt x="338" y="713"/>
                    </a:lnTo>
                    <a:lnTo>
                      <a:pt x="338" y="723"/>
                    </a:lnTo>
                    <a:lnTo>
                      <a:pt x="333" y="732"/>
                    </a:lnTo>
                    <a:lnTo>
                      <a:pt x="333" y="766"/>
                    </a:lnTo>
                    <a:lnTo>
                      <a:pt x="328" y="770"/>
                    </a:lnTo>
                    <a:lnTo>
                      <a:pt x="323" y="770"/>
                    </a:lnTo>
                    <a:lnTo>
                      <a:pt x="319" y="775"/>
                    </a:lnTo>
                    <a:lnTo>
                      <a:pt x="314" y="785"/>
                    </a:lnTo>
                    <a:lnTo>
                      <a:pt x="314" y="799"/>
                    </a:lnTo>
                    <a:lnTo>
                      <a:pt x="309" y="804"/>
                    </a:lnTo>
                    <a:lnTo>
                      <a:pt x="304" y="813"/>
                    </a:lnTo>
                    <a:lnTo>
                      <a:pt x="304" y="823"/>
                    </a:lnTo>
                    <a:lnTo>
                      <a:pt x="300" y="827"/>
                    </a:lnTo>
                    <a:lnTo>
                      <a:pt x="290" y="846"/>
                    </a:lnTo>
                    <a:lnTo>
                      <a:pt x="290" y="856"/>
                    </a:lnTo>
                    <a:lnTo>
                      <a:pt x="285" y="856"/>
                    </a:lnTo>
                    <a:lnTo>
                      <a:pt x="285" y="880"/>
                    </a:lnTo>
                    <a:lnTo>
                      <a:pt x="280" y="885"/>
                    </a:lnTo>
                    <a:lnTo>
                      <a:pt x="280" y="899"/>
                    </a:lnTo>
                    <a:lnTo>
                      <a:pt x="276" y="908"/>
                    </a:lnTo>
                    <a:lnTo>
                      <a:pt x="266" y="918"/>
                    </a:lnTo>
                    <a:lnTo>
                      <a:pt x="257" y="937"/>
                    </a:lnTo>
                    <a:lnTo>
                      <a:pt x="247" y="946"/>
                    </a:lnTo>
                    <a:lnTo>
                      <a:pt x="247" y="951"/>
                    </a:lnTo>
                    <a:lnTo>
                      <a:pt x="242" y="961"/>
                    </a:lnTo>
                    <a:lnTo>
                      <a:pt x="238" y="965"/>
                    </a:lnTo>
                    <a:lnTo>
                      <a:pt x="238" y="989"/>
                    </a:lnTo>
                    <a:lnTo>
                      <a:pt x="242" y="994"/>
                    </a:lnTo>
                    <a:lnTo>
                      <a:pt x="247" y="994"/>
                    </a:lnTo>
                    <a:lnTo>
                      <a:pt x="238" y="1003"/>
                    </a:lnTo>
                    <a:lnTo>
                      <a:pt x="233" y="1013"/>
                    </a:lnTo>
                    <a:lnTo>
                      <a:pt x="223" y="1018"/>
                    </a:lnTo>
                    <a:lnTo>
                      <a:pt x="219" y="1018"/>
                    </a:lnTo>
                    <a:lnTo>
                      <a:pt x="219" y="1070"/>
                    </a:lnTo>
                    <a:lnTo>
                      <a:pt x="209" y="1089"/>
                    </a:lnTo>
                    <a:lnTo>
                      <a:pt x="204" y="1103"/>
                    </a:lnTo>
                    <a:lnTo>
                      <a:pt x="204" y="1108"/>
                    </a:lnTo>
                    <a:lnTo>
                      <a:pt x="200" y="1108"/>
                    </a:lnTo>
                    <a:lnTo>
                      <a:pt x="200" y="1160"/>
                    </a:lnTo>
                    <a:lnTo>
                      <a:pt x="195" y="1165"/>
                    </a:lnTo>
                    <a:lnTo>
                      <a:pt x="195" y="1194"/>
                    </a:lnTo>
                    <a:lnTo>
                      <a:pt x="200" y="1198"/>
                    </a:lnTo>
                    <a:lnTo>
                      <a:pt x="200" y="1222"/>
                    </a:lnTo>
                    <a:lnTo>
                      <a:pt x="195" y="1232"/>
                    </a:lnTo>
                    <a:lnTo>
                      <a:pt x="195" y="1255"/>
                    </a:lnTo>
                    <a:lnTo>
                      <a:pt x="200" y="1265"/>
                    </a:lnTo>
                    <a:lnTo>
                      <a:pt x="200" y="1279"/>
                    </a:lnTo>
                    <a:lnTo>
                      <a:pt x="195" y="1284"/>
                    </a:lnTo>
                    <a:lnTo>
                      <a:pt x="190" y="1284"/>
                    </a:lnTo>
                    <a:lnTo>
                      <a:pt x="185" y="1289"/>
                    </a:lnTo>
                    <a:lnTo>
                      <a:pt x="176" y="1303"/>
                    </a:lnTo>
                    <a:lnTo>
                      <a:pt x="166" y="1322"/>
                    </a:lnTo>
                    <a:lnTo>
                      <a:pt x="166" y="1360"/>
                    </a:lnTo>
                    <a:lnTo>
                      <a:pt x="162" y="1365"/>
                    </a:lnTo>
                    <a:lnTo>
                      <a:pt x="157" y="1374"/>
                    </a:lnTo>
                    <a:lnTo>
                      <a:pt x="152" y="1379"/>
                    </a:lnTo>
                    <a:lnTo>
                      <a:pt x="147" y="1379"/>
                    </a:lnTo>
                    <a:lnTo>
                      <a:pt x="147" y="1384"/>
                    </a:lnTo>
                    <a:lnTo>
                      <a:pt x="143" y="1388"/>
                    </a:lnTo>
                    <a:lnTo>
                      <a:pt x="143" y="1422"/>
                    </a:lnTo>
                    <a:lnTo>
                      <a:pt x="138" y="1431"/>
                    </a:lnTo>
                    <a:lnTo>
                      <a:pt x="133" y="1436"/>
                    </a:lnTo>
                    <a:lnTo>
                      <a:pt x="128" y="1436"/>
                    </a:lnTo>
                    <a:lnTo>
                      <a:pt x="124" y="1441"/>
                    </a:lnTo>
                    <a:lnTo>
                      <a:pt x="124" y="1488"/>
                    </a:lnTo>
                    <a:lnTo>
                      <a:pt x="119" y="1493"/>
                    </a:lnTo>
                    <a:lnTo>
                      <a:pt x="119" y="1498"/>
                    </a:lnTo>
                    <a:lnTo>
                      <a:pt x="114" y="1512"/>
                    </a:lnTo>
                    <a:lnTo>
                      <a:pt x="114" y="1536"/>
                    </a:lnTo>
                    <a:lnTo>
                      <a:pt x="119" y="1536"/>
                    </a:lnTo>
                    <a:lnTo>
                      <a:pt x="119" y="1541"/>
                    </a:lnTo>
                    <a:lnTo>
                      <a:pt x="109" y="1560"/>
                    </a:lnTo>
                    <a:lnTo>
                      <a:pt x="105" y="1564"/>
                    </a:lnTo>
                    <a:lnTo>
                      <a:pt x="105" y="1574"/>
                    </a:lnTo>
                    <a:lnTo>
                      <a:pt x="109" y="1579"/>
                    </a:lnTo>
                    <a:lnTo>
                      <a:pt x="109" y="1617"/>
                    </a:lnTo>
                    <a:lnTo>
                      <a:pt x="114" y="1621"/>
                    </a:lnTo>
                    <a:lnTo>
                      <a:pt x="114" y="1645"/>
                    </a:lnTo>
                    <a:lnTo>
                      <a:pt x="109" y="1655"/>
                    </a:lnTo>
                    <a:lnTo>
                      <a:pt x="109" y="1659"/>
                    </a:lnTo>
                    <a:lnTo>
                      <a:pt x="105" y="1659"/>
                    </a:lnTo>
                    <a:lnTo>
                      <a:pt x="105" y="1707"/>
                    </a:lnTo>
                    <a:lnTo>
                      <a:pt x="95" y="1726"/>
                    </a:lnTo>
                    <a:lnTo>
                      <a:pt x="95" y="1750"/>
                    </a:lnTo>
                    <a:lnTo>
                      <a:pt x="90" y="1759"/>
                    </a:lnTo>
                    <a:lnTo>
                      <a:pt x="90" y="1788"/>
                    </a:lnTo>
                    <a:lnTo>
                      <a:pt x="95" y="1802"/>
                    </a:lnTo>
                    <a:lnTo>
                      <a:pt x="95" y="1816"/>
                    </a:lnTo>
                    <a:lnTo>
                      <a:pt x="100" y="1821"/>
                    </a:lnTo>
                    <a:lnTo>
                      <a:pt x="105" y="1821"/>
                    </a:lnTo>
                    <a:lnTo>
                      <a:pt x="100" y="1826"/>
                    </a:lnTo>
                    <a:lnTo>
                      <a:pt x="95" y="1840"/>
                    </a:lnTo>
                    <a:lnTo>
                      <a:pt x="90" y="1845"/>
                    </a:lnTo>
                    <a:lnTo>
                      <a:pt x="86" y="1854"/>
                    </a:lnTo>
                    <a:lnTo>
                      <a:pt x="86" y="1964"/>
                    </a:lnTo>
                    <a:lnTo>
                      <a:pt x="81" y="1969"/>
                    </a:lnTo>
                    <a:lnTo>
                      <a:pt x="81" y="1978"/>
                    </a:lnTo>
                    <a:lnTo>
                      <a:pt x="76" y="1988"/>
                    </a:lnTo>
                    <a:lnTo>
                      <a:pt x="76" y="2002"/>
                    </a:lnTo>
                    <a:lnTo>
                      <a:pt x="71" y="2011"/>
                    </a:lnTo>
                    <a:lnTo>
                      <a:pt x="81" y="2021"/>
                    </a:lnTo>
                    <a:lnTo>
                      <a:pt x="81" y="2026"/>
                    </a:lnTo>
                    <a:lnTo>
                      <a:pt x="86" y="2030"/>
                    </a:lnTo>
                    <a:lnTo>
                      <a:pt x="86" y="2045"/>
                    </a:lnTo>
                    <a:lnTo>
                      <a:pt x="90" y="2049"/>
                    </a:lnTo>
                    <a:lnTo>
                      <a:pt x="90" y="2054"/>
                    </a:lnTo>
                    <a:lnTo>
                      <a:pt x="95" y="2059"/>
                    </a:lnTo>
                    <a:lnTo>
                      <a:pt x="95" y="2073"/>
                    </a:lnTo>
                    <a:lnTo>
                      <a:pt x="100" y="2078"/>
                    </a:lnTo>
                    <a:lnTo>
                      <a:pt x="105" y="2092"/>
                    </a:lnTo>
                    <a:lnTo>
                      <a:pt x="105" y="2111"/>
                    </a:lnTo>
                    <a:lnTo>
                      <a:pt x="109" y="2121"/>
                    </a:lnTo>
                    <a:lnTo>
                      <a:pt x="119" y="2130"/>
                    </a:lnTo>
                    <a:lnTo>
                      <a:pt x="119" y="2135"/>
                    </a:lnTo>
                    <a:lnTo>
                      <a:pt x="124" y="2140"/>
                    </a:lnTo>
                    <a:lnTo>
                      <a:pt x="119" y="2144"/>
                    </a:lnTo>
                    <a:lnTo>
                      <a:pt x="119" y="2154"/>
                    </a:lnTo>
                    <a:lnTo>
                      <a:pt x="114" y="2159"/>
                    </a:lnTo>
                    <a:lnTo>
                      <a:pt x="114" y="2173"/>
                    </a:lnTo>
                    <a:lnTo>
                      <a:pt x="105" y="2173"/>
                    </a:lnTo>
                    <a:lnTo>
                      <a:pt x="105" y="2178"/>
                    </a:lnTo>
                    <a:lnTo>
                      <a:pt x="100" y="2178"/>
                    </a:lnTo>
                    <a:lnTo>
                      <a:pt x="95" y="2182"/>
                    </a:lnTo>
                    <a:lnTo>
                      <a:pt x="95" y="2192"/>
                    </a:lnTo>
                    <a:lnTo>
                      <a:pt x="90" y="2201"/>
                    </a:lnTo>
                    <a:lnTo>
                      <a:pt x="90" y="2211"/>
                    </a:lnTo>
                    <a:lnTo>
                      <a:pt x="86" y="2216"/>
                    </a:lnTo>
                    <a:lnTo>
                      <a:pt x="86" y="2225"/>
                    </a:lnTo>
                    <a:lnTo>
                      <a:pt x="81" y="2230"/>
                    </a:lnTo>
                    <a:lnTo>
                      <a:pt x="81" y="2254"/>
                    </a:lnTo>
                    <a:lnTo>
                      <a:pt x="90" y="2273"/>
                    </a:lnTo>
                    <a:lnTo>
                      <a:pt x="90" y="2287"/>
                    </a:lnTo>
                    <a:lnTo>
                      <a:pt x="86" y="2297"/>
                    </a:lnTo>
                    <a:lnTo>
                      <a:pt x="81" y="2311"/>
                    </a:lnTo>
                    <a:lnTo>
                      <a:pt x="81" y="2368"/>
                    </a:lnTo>
                    <a:lnTo>
                      <a:pt x="86" y="2377"/>
                    </a:lnTo>
                    <a:lnTo>
                      <a:pt x="86" y="2406"/>
                    </a:lnTo>
                    <a:lnTo>
                      <a:pt x="81" y="2420"/>
                    </a:lnTo>
                    <a:lnTo>
                      <a:pt x="81" y="2439"/>
                    </a:lnTo>
                    <a:lnTo>
                      <a:pt x="86" y="2439"/>
                    </a:lnTo>
                    <a:lnTo>
                      <a:pt x="86" y="2468"/>
                    </a:lnTo>
                    <a:lnTo>
                      <a:pt x="95" y="2496"/>
                    </a:lnTo>
                    <a:lnTo>
                      <a:pt x="100" y="2506"/>
                    </a:lnTo>
                    <a:lnTo>
                      <a:pt x="95" y="2515"/>
                    </a:lnTo>
                    <a:lnTo>
                      <a:pt x="86" y="2525"/>
                    </a:lnTo>
                    <a:lnTo>
                      <a:pt x="86" y="2539"/>
                    </a:lnTo>
                    <a:lnTo>
                      <a:pt x="90" y="2558"/>
                    </a:lnTo>
                    <a:lnTo>
                      <a:pt x="90" y="2601"/>
                    </a:lnTo>
                    <a:lnTo>
                      <a:pt x="100" y="2620"/>
                    </a:lnTo>
                    <a:lnTo>
                      <a:pt x="105" y="2634"/>
                    </a:lnTo>
                    <a:lnTo>
                      <a:pt x="100" y="2644"/>
                    </a:lnTo>
                    <a:lnTo>
                      <a:pt x="95" y="2658"/>
                    </a:lnTo>
                    <a:lnTo>
                      <a:pt x="95" y="2672"/>
                    </a:lnTo>
                    <a:lnTo>
                      <a:pt x="90" y="2682"/>
                    </a:lnTo>
                    <a:lnTo>
                      <a:pt x="90" y="2696"/>
                    </a:lnTo>
                    <a:lnTo>
                      <a:pt x="95" y="2701"/>
                    </a:lnTo>
                    <a:lnTo>
                      <a:pt x="95" y="2710"/>
                    </a:lnTo>
                    <a:lnTo>
                      <a:pt x="105" y="2729"/>
                    </a:lnTo>
                    <a:lnTo>
                      <a:pt x="105" y="2734"/>
                    </a:lnTo>
                    <a:lnTo>
                      <a:pt x="109" y="2739"/>
                    </a:lnTo>
                    <a:lnTo>
                      <a:pt x="109" y="2753"/>
                    </a:lnTo>
                    <a:lnTo>
                      <a:pt x="128" y="2810"/>
                    </a:lnTo>
                    <a:lnTo>
                      <a:pt x="128" y="2834"/>
                    </a:lnTo>
                    <a:lnTo>
                      <a:pt x="133" y="2877"/>
                    </a:lnTo>
                    <a:lnTo>
                      <a:pt x="133" y="2938"/>
                    </a:lnTo>
                    <a:lnTo>
                      <a:pt x="143" y="3072"/>
                    </a:lnTo>
                    <a:lnTo>
                      <a:pt x="143" y="3129"/>
                    </a:lnTo>
                    <a:lnTo>
                      <a:pt x="147" y="3167"/>
                    </a:lnTo>
                    <a:lnTo>
                      <a:pt x="147" y="3181"/>
                    </a:lnTo>
                    <a:lnTo>
                      <a:pt x="152" y="3200"/>
                    </a:lnTo>
                    <a:lnTo>
                      <a:pt x="166" y="3224"/>
                    </a:lnTo>
                    <a:lnTo>
                      <a:pt x="162" y="3228"/>
                    </a:lnTo>
                    <a:lnTo>
                      <a:pt x="162" y="3233"/>
                    </a:lnTo>
                    <a:lnTo>
                      <a:pt x="166" y="3233"/>
                    </a:lnTo>
                    <a:lnTo>
                      <a:pt x="171" y="3238"/>
                    </a:lnTo>
                    <a:lnTo>
                      <a:pt x="181" y="3243"/>
                    </a:lnTo>
                    <a:lnTo>
                      <a:pt x="185" y="3243"/>
                    </a:lnTo>
                    <a:lnTo>
                      <a:pt x="195" y="3252"/>
                    </a:lnTo>
                    <a:lnTo>
                      <a:pt x="195" y="3257"/>
                    </a:lnTo>
                    <a:lnTo>
                      <a:pt x="200" y="3266"/>
                    </a:lnTo>
                    <a:lnTo>
                      <a:pt x="209" y="3276"/>
                    </a:lnTo>
                    <a:lnTo>
                      <a:pt x="214" y="3276"/>
                    </a:lnTo>
                    <a:lnTo>
                      <a:pt x="219" y="3281"/>
                    </a:lnTo>
                    <a:lnTo>
                      <a:pt x="219" y="3357"/>
                    </a:lnTo>
                    <a:lnTo>
                      <a:pt x="223" y="3371"/>
                    </a:lnTo>
                    <a:lnTo>
                      <a:pt x="238" y="3400"/>
                    </a:lnTo>
                    <a:lnTo>
                      <a:pt x="242" y="3404"/>
                    </a:lnTo>
                    <a:lnTo>
                      <a:pt x="242" y="3409"/>
                    </a:lnTo>
                    <a:lnTo>
                      <a:pt x="252" y="3428"/>
                    </a:lnTo>
                    <a:lnTo>
                      <a:pt x="261" y="3438"/>
                    </a:lnTo>
                    <a:lnTo>
                      <a:pt x="271" y="3457"/>
                    </a:lnTo>
                    <a:lnTo>
                      <a:pt x="276" y="3461"/>
                    </a:lnTo>
                    <a:lnTo>
                      <a:pt x="280" y="3476"/>
                    </a:lnTo>
                    <a:lnTo>
                      <a:pt x="280" y="3585"/>
                    </a:lnTo>
                    <a:lnTo>
                      <a:pt x="285" y="3595"/>
                    </a:lnTo>
                    <a:lnTo>
                      <a:pt x="285" y="3604"/>
                    </a:lnTo>
                    <a:lnTo>
                      <a:pt x="290" y="3609"/>
                    </a:lnTo>
                    <a:lnTo>
                      <a:pt x="290" y="3614"/>
                    </a:lnTo>
                    <a:lnTo>
                      <a:pt x="285" y="3623"/>
                    </a:lnTo>
                    <a:lnTo>
                      <a:pt x="285" y="3628"/>
                    </a:lnTo>
                    <a:lnTo>
                      <a:pt x="280" y="3637"/>
                    </a:lnTo>
                    <a:lnTo>
                      <a:pt x="280" y="3647"/>
                    </a:lnTo>
                    <a:lnTo>
                      <a:pt x="276" y="3656"/>
                    </a:lnTo>
                    <a:lnTo>
                      <a:pt x="280" y="3661"/>
                    </a:lnTo>
                    <a:lnTo>
                      <a:pt x="280" y="3685"/>
                    </a:lnTo>
                    <a:lnTo>
                      <a:pt x="276" y="3690"/>
                    </a:lnTo>
                    <a:lnTo>
                      <a:pt x="276" y="3713"/>
                    </a:lnTo>
                    <a:lnTo>
                      <a:pt x="271" y="3723"/>
                    </a:lnTo>
                    <a:lnTo>
                      <a:pt x="271" y="3718"/>
                    </a:lnTo>
                    <a:lnTo>
                      <a:pt x="266" y="3718"/>
                    </a:lnTo>
                    <a:lnTo>
                      <a:pt x="266" y="3685"/>
                    </a:lnTo>
                    <a:lnTo>
                      <a:pt x="261" y="3685"/>
                    </a:lnTo>
                    <a:lnTo>
                      <a:pt x="261" y="3680"/>
                    </a:lnTo>
                    <a:lnTo>
                      <a:pt x="257" y="3675"/>
                    </a:lnTo>
                    <a:lnTo>
                      <a:pt x="257" y="3666"/>
                    </a:lnTo>
                    <a:lnTo>
                      <a:pt x="252" y="3666"/>
                    </a:lnTo>
                    <a:lnTo>
                      <a:pt x="252" y="3652"/>
                    </a:lnTo>
                    <a:lnTo>
                      <a:pt x="247" y="3647"/>
                    </a:lnTo>
                    <a:lnTo>
                      <a:pt x="247" y="3637"/>
                    </a:lnTo>
                    <a:lnTo>
                      <a:pt x="242" y="3637"/>
                    </a:lnTo>
                    <a:lnTo>
                      <a:pt x="242" y="3618"/>
                    </a:lnTo>
                    <a:lnTo>
                      <a:pt x="238" y="3618"/>
                    </a:lnTo>
                    <a:lnTo>
                      <a:pt x="238" y="3604"/>
                    </a:lnTo>
                    <a:lnTo>
                      <a:pt x="233" y="3604"/>
                    </a:lnTo>
                    <a:lnTo>
                      <a:pt x="233" y="3595"/>
                    </a:lnTo>
                    <a:lnTo>
                      <a:pt x="228" y="3595"/>
                    </a:lnTo>
                    <a:lnTo>
                      <a:pt x="228" y="3576"/>
                    </a:lnTo>
                    <a:lnTo>
                      <a:pt x="223" y="3571"/>
                    </a:lnTo>
                    <a:lnTo>
                      <a:pt x="223" y="3561"/>
                    </a:lnTo>
                    <a:lnTo>
                      <a:pt x="219" y="3561"/>
                    </a:lnTo>
                    <a:lnTo>
                      <a:pt x="219" y="3552"/>
                    </a:lnTo>
                    <a:lnTo>
                      <a:pt x="214" y="3552"/>
                    </a:lnTo>
                    <a:lnTo>
                      <a:pt x="214" y="3528"/>
                    </a:lnTo>
                    <a:lnTo>
                      <a:pt x="209" y="3528"/>
                    </a:lnTo>
                    <a:lnTo>
                      <a:pt x="200" y="3518"/>
                    </a:lnTo>
                    <a:lnTo>
                      <a:pt x="200" y="3495"/>
                    </a:lnTo>
                    <a:lnTo>
                      <a:pt x="195" y="3490"/>
                    </a:lnTo>
                    <a:lnTo>
                      <a:pt x="195" y="3480"/>
                    </a:lnTo>
                    <a:lnTo>
                      <a:pt x="190" y="3476"/>
                    </a:lnTo>
                    <a:lnTo>
                      <a:pt x="190" y="3457"/>
                    </a:lnTo>
                    <a:lnTo>
                      <a:pt x="185" y="3457"/>
                    </a:lnTo>
                    <a:lnTo>
                      <a:pt x="185" y="3447"/>
                    </a:lnTo>
                    <a:lnTo>
                      <a:pt x="181" y="3438"/>
                    </a:lnTo>
                    <a:lnTo>
                      <a:pt x="176" y="3438"/>
                    </a:lnTo>
                    <a:lnTo>
                      <a:pt x="176" y="3414"/>
                    </a:lnTo>
                    <a:lnTo>
                      <a:pt x="171" y="3409"/>
                    </a:lnTo>
                    <a:lnTo>
                      <a:pt x="171" y="3400"/>
                    </a:lnTo>
                    <a:lnTo>
                      <a:pt x="166" y="3395"/>
                    </a:lnTo>
                    <a:lnTo>
                      <a:pt x="162" y="3395"/>
                    </a:lnTo>
                    <a:lnTo>
                      <a:pt x="162" y="3376"/>
                    </a:lnTo>
                    <a:lnTo>
                      <a:pt x="157" y="3376"/>
                    </a:lnTo>
                    <a:lnTo>
                      <a:pt x="157" y="3357"/>
                    </a:lnTo>
                    <a:lnTo>
                      <a:pt x="162" y="3352"/>
                    </a:lnTo>
                    <a:lnTo>
                      <a:pt x="162" y="3343"/>
                    </a:lnTo>
                    <a:lnTo>
                      <a:pt x="157" y="3338"/>
                    </a:lnTo>
                    <a:lnTo>
                      <a:pt x="157" y="3333"/>
                    </a:lnTo>
                    <a:lnTo>
                      <a:pt x="147" y="3324"/>
                    </a:lnTo>
                    <a:lnTo>
                      <a:pt x="147" y="3305"/>
                    </a:lnTo>
                    <a:lnTo>
                      <a:pt x="143" y="3300"/>
                    </a:lnTo>
                    <a:lnTo>
                      <a:pt x="143" y="3290"/>
                    </a:lnTo>
                    <a:lnTo>
                      <a:pt x="138" y="3290"/>
                    </a:lnTo>
                    <a:lnTo>
                      <a:pt x="138" y="3281"/>
                    </a:lnTo>
                    <a:lnTo>
                      <a:pt x="133" y="3276"/>
                    </a:lnTo>
                    <a:lnTo>
                      <a:pt x="133" y="3257"/>
                    </a:lnTo>
                    <a:lnTo>
                      <a:pt x="128" y="3257"/>
                    </a:lnTo>
                    <a:lnTo>
                      <a:pt x="133" y="3252"/>
                    </a:lnTo>
                    <a:lnTo>
                      <a:pt x="133" y="3247"/>
                    </a:lnTo>
                    <a:lnTo>
                      <a:pt x="128" y="3247"/>
                    </a:lnTo>
                    <a:lnTo>
                      <a:pt x="128" y="3243"/>
                    </a:lnTo>
                    <a:lnTo>
                      <a:pt x="124" y="3238"/>
                    </a:lnTo>
                    <a:lnTo>
                      <a:pt x="124" y="3233"/>
                    </a:lnTo>
                    <a:lnTo>
                      <a:pt x="128" y="3233"/>
                    </a:lnTo>
                    <a:lnTo>
                      <a:pt x="128" y="3228"/>
                    </a:lnTo>
                    <a:lnTo>
                      <a:pt x="124" y="3224"/>
                    </a:lnTo>
                    <a:lnTo>
                      <a:pt x="124" y="3209"/>
                    </a:lnTo>
                    <a:lnTo>
                      <a:pt x="119" y="3205"/>
                    </a:lnTo>
                    <a:lnTo>
                      <a:pt x="119" y="3190"/>
                    </a:lnTo>
                    <a:lnTo>
                      <a:pt x="114" y="3190"/>
                    </a:lnTo>
                    <a:lnTo>
                      <a:pt x="119" y="3186"/>
                    </a:lnTo>
                    <a:lnTo>
                      <a:pt x="119" y="3181"/>
                    </a:lnTo>
                    <a:lnTo>
                      <a:pt x="114" y="3181"/>
                    </a:lnTo>
                    <a:lnTo>
                      <a:pt x="109" y="3176"/>
                    </a:lnTo>
                    <a:lnTo>
                      <a:pt x="109" y="3162"/>
                    </a:lnTo>
                    <a:lnTo>
                      <a:pt x="114" y="3148"/>
                    </a:lnTo>
                    <a:lnTo>
                      <a:pt x="114" y="3143"/>
                    </a:lnTo>
                    <a:lnTo>
                      <a:pt x="109" y="3143"/>
                    </a:lnTo>
                    <a:lnTo>
                      <a:pt x="109" y="3110"/>
                    </a:lnTo>
                    <a:lnTo>
                      <a:pt x="105" y="3100"/>
                    </a:lnTo>
                    <a:lnTo>
                      <a:pt x="105" y="3091"/>
                    </a:lnTo>
                    <a:lnTo>
                      <a:pt x="100" y="3081"/>
                    </a:lnTo>
                    <a:lnTo>
                      <a:pt x="100" y="3072"/>
                    </a:lnTo>
                    <a:lnTo>
                      <a:pt x="95" y="3072"/>
                    </a:lnTo>
                    <a:lnTo>
                      <a:pt x="95" y="3048"/>
                    </a:lnTo>
                    <a:lnTo>
                      <a:pt x="90" y="3043"/>
                    </a:lnTo>
                    <a:lnTo>
                      <a:pt x="90" y="3038"/>
                    </a:lnTo>
                    <a:lnTo>
                      <a:pt x="86" y="3038"/>
                    </a:lnTo>
                    <a:lnTo>
                      <a:pt x="86" y="3019"/>
                    </a:lnTo>
                    <a:lnTo>
                      <a:pt x="81" y="3024"/>
                    </a:lnTo>
                    <a:lnTo>
                      <a:pt x="76" y="3019"/>
                    </a:lnTo>
                    <a:lnTo>
                      <a:pt x="76" y="3000"/>
                    </a:lnTo>
                    <a:lnTo>
                      <a:pt x="81" y="2995"/>
                    </a:lnTo>
                    <a:lnTo>
                      <a:pt x="81" y="2991"/>
                    </a:lnTo>
                    <a:lnTo>
                      <a:pt x="76" y="2986"/>
                    </a:lnTo>
                    <a:lnTo>
                      <a:pt x="71" y="2976"/>
                    </a:lnTo>
                    <a:lnTo>
                      <a:pt x="71" y="2938"/>
                    </a:lnTo>
                    <a:lnTo>
                      <a:pt x="67" y="2938"/>
                    </a:lnTo>
                    <a:lnTo>
                      <a:pt x="57" y="2929"/>
                    </a:lnTo>
                    <a:lnTo>
                      <a:pt x="57" y="2919"/>
                    </a:lnTo>
                    <a:lnTo>
                      <a:pt x="52" y="2905"/>
                    </a:lnTo>
                    <a:lnTo>
                      <a:pt x="48" y="2862"/>
                    </a:lnTo>
                    <a:lnTo>
                      <a:pt x="38" y="2815"/>
                    </a:lnTo>
                    <a:lnTo>
                      <a:pt x="33" y="2763"/>
                    </a:lnTo>
                    <a:lnTo>
                      <a:pt x="24" y="2720"/>
                    </a:lnTo>
                    <a:lnTo>
                      <a:pt x="24" y="2672"/>
                    </a:lnTo>
                    <a:lnTo>
                      <a:pt x="33" y="2653"/>
                    </a:lnTo>
                    <a:lnTo>
                      <a:pt x="38" y="2648"/>
                    </a:lnTo>
                    <a:lnTo>
                      <a:pt x="38" y="2615"/>
                    </a:lnTo>
                    <a:lnTo>
                      <a:pt x="33" y="2610"/>
                    </a:lnTo>
                    <a:lnTo>
                      <a:pt x="24" y="2591"/>
                    </a:lnTo>
                    <a:lnTo>
                      <a:pt x="19" y="2587"/>
                    </a:lnTo>
                    <a:lnTo>
                      <a:pt x="19" y="2582"/>
                    </a:lnTo>
                    <a:lnTo>
                      <a:pt x="24" y="2577"/>
                    </a:lnTo>
                    <a:lnTo>
                      <a:pt x="24" y="2572"/>
                    </a:lnTo>
                    <a:lnTo>
                      <a:pt x="19" y="2563"/>
                    </a:lnTo>
                    <a:lnTo>
                      <a:pt x="14" y="2558"/>
                    </a:lnTo>
                    <a:lnTo>
                      <a:pt x="10" y="2558"/>
                    </a:lnTo>
                    <a:lnTo>
                      <a:pt x="10" y="2539"/>
                    </a:lnTo>
                    <a:lnTo>
                      <a:pt x="5" y="2534"/>
                    </a:lnTo>
                    <a:lnTo>
                      <a:pt x="5" y="2439"/>
                    </a:lnTo>
                    <a:lnTo>
                      <a:pt x="10" y="2434"/>
                    </a:lnTo>
                    <a:lnTo>
                      <a:pt x="10" y="2415"/>
                    </a:lnTo>
                    <a:lnTo>
                      <a:pt x="14" y="2401"/>
                    </a:lnTo>
                    <a:lnTo>
                      <a:pt x="14" y="2373"/>
                    </a:lnTo>
                    <a:lnTo>
                      <a:pt x="10" y="2363"/>
                    </a:lnTo>
                    <a:lnTo>
                      <a:pt x="5" y="2358"/>
                    </a:lnTo>
                    <a:lnTo>
                      <a:pt x="5" y="2344"/>
                    </a:lnTo>
                    <a:lnTo>
                      <a:pt x="14" y="2335"/>
                    </a:lnTo>
                    <a:lnTo>
                      <a:pt x="14" y="2330"/>
                    </a:lnTo>
                    <a:lnTo>
                      <a:pt x="10" y="2330"/>
                    </a:lnTo>
                    <a:lnTo>
                      <a:pt x="10" y="2325"/>
                    </a:lnTo>
                    <a:lnTo>
                      <a:pt x="5" y="2320"/>
                    </a:lnTo>
                    <a:lnTo>
                      <a:pt x="5" y="2316"/>
                    </a:lnTo>
                    <a:lnTo>
                      <a:pt x="10" y="2311"/>
                    </a:lnTo>
                    <a:lnTo>
                      <a:pt x="10" y="2301"/>
                    </a:lnTo>
                    <a:lnTo>
                      <a:pt x="5" y="2292"/>
                    </a:lnTo>
                    <a:lnTo>
                      <a:pt x="5" y="2273"/>
                    </a:lnTo>
                    <a:lnTo>
                      <a:pt x="0" y="2263"/>
                    </a:lnTo>
                    <a:lnTo>
                      <a:pt x="0" y="2240"/>
                    </a:lnTo>
                    <a:lnTo>
                      <a:pt x="5" y="2230"/>
                    </a:lnTo>
                    <a:lnTo>
                      <a:pt x="5" y="2149"/>
                    </a:lnTo>
                    <a:lnTo>
                      <a:pt x="10" y="2144"/>
                    </a:lnTo>
                    <a:lnTo>
                      <a:pt x="14" y="2144"/>
                    </a:lnTo>
                    <a:lnTo>
                      <a:pt x="14" y="2135"/>
                    </a:lnTo>
                    <a:lnTo>
                      <a:pt x="19" y="2121"/>
                    </a:lnTo>
                    <a:lnTo>
                      <a:pt x="19" y="2078"/>
                    </a:lnTo>
                    <a:lnTo>
                      <a:pt x="14" y="2073"/>
                    </a:lnTo>
                    <a:lnTo>
                      <a:pt x="14" y="2068"/>
                    </a:lnTo>
                    <a:lnTo>
                      <a:pt x="10" y="2064"/>
                    </a:lnTo>
                    <a:lnTo>
                      <a:pt x="10" y="2059"/>
                    </a:lnTo>
                    <a:lnTo>
                      <a:pt x="5" y="2054"/>
                    </a:lnTo>
                    <a:lnTo>
                      <a:pt x="5" y="2045"/>
                    </a:lnTo>
                    <a:lnTo>
                      <a:pt x="10" y="2035"/>
                    </a:lnTo>
                    <a:lnTo>
                      <a:pt x="10" y="2011"/>
                    </a:lnTo>
                    <a:lnTo>
                      <a:pt x="5" y="2007"/>
                    </a:lnTo>
                    <a:lnTo>
                      <a:pt x="5" y="1988"/>
                    </a:lnTo>
                    <a:lnTo>
                      <a:pt x="10" y="1983"/>
                    </a:lnTo>
                    <a:lnTo>
                      <a:pt x="10" y="1949"/>
                    </a:lnTo>
                    <a:lnTo>
                      <a:pt x="14" y="1945"/>
                    </a:lnTo>
                    <a:lnTo>
                      <a:pt x="14" y="1916"/>
                    </a:lnTo>
                    <a:lnTo>
                      <a:pt x="10" y="1911"/>
                    </a:lnTo>
                    <a:lnTo>
                      <a:pt x="10" y="1878"/>
                    </a:lnTo>
                    <a:lnTo>
                      <a:pt x="5" y="1873"/>
                    </a:lnTo>
                    <a:lnTo>
                      <a:pt x="5" y="1864"/>
                    </a:lnTo>
                    <a:lnTo>
                      <a:pt x="14" y="1831"/>
                    </a:lnTo>
                    <a:lnTo>
                      <a:pt x="19" y="1793"/>
                    </a:lnTo>
                    <a:lnTo>
                      <a:pt x="29" y="1745"/>
                    </a:lnTo>
                    <a:lnTo>
                      <a:pt x="33" y="1702"/>
                    </a:lnTo>
                    <a:lnTo>
                      <a:pt x="43" y="1669"/>
                    </a:lnTo>
                    <a:lnTo>
                      <a:pt x="43" y="1650"/>
                    </a:lnTo>
                    <a:lnTo>
                      <a:pt x="52" y="1621"/>
                    </a:lnTo>
                    <a:lnTo>
                      <a:pt x="52" y="1593"/>
                    </a:lnTo>
                    <a:lnTo>
                      <a:pt x="57" y="1579"/>
                    </a:lnTo>
                    <a:lnTo>
                      <a:pt x="57" y="1555"/>
                    </a:lnTo>
                    <a:lnTo>
                      <a:pt x="52" y="1545"/>
                    </a:lnTo>
                    <a:lnTo>
                      <a:pt x="57" y="1536"/>
                    </a:lnTo>
                    <a:lnTo>
                      <a:pt x="62" y="1531"/>
                    </a:lnTo>
                    <a:lnTo>
                      <a:pt x="62" y="1517"/>
                    </a:lnTo>
                    <a:lnTo>
                      <a:pt x="57" y="1512"/>
                    </a:lnTo>
                    <a:lnTo>
                      <a:pt x="57" y="1498"/>
                    </a:lnTo>
                    <a:lnTo>
                      <a:pt x="62" y="1493"/>
                    </a:lnTo>
                    <a:lnTo>
                      <a:pt x="62" y="1479"/>
                    </a:lnTo>
                    <a:lnTo>
                      <a:pt x="57" y="1474"/>
                    </a:lnTo>
                    <a:lnTo>
                      <a:pt x="57" y="1469"/>
                    </a:lnTo>
                    <a:lnTo>
                      <a:pt x="67" y="1450"/>
                    </a:lnTo>
                    <a:lnTo>
                      <a:pt x="67" y="1446"/>
                    </a:lnTo>
                    <a:lnTo>
                      <a:pt x="71" y="1436"/>
                    </a:lnTo>
                    <a:lnTo>
                      <a:pt x="71" y="1422"/>
                    </a:lnTo>
                    <a:lnTo>
                      <a:pt x="76" y="1412"/>
                    </a:lnTo>
                    <a:lnTo>
                      <a:pt x="76" y="1393"/>
                    </a:lnTo>
                    <a:lnTo>
                      <a:pt x="81" y="1388"/>
                    </a:lnTo>
                    <a:lnTo>
                      <a:pt x="86" y="1388"/>
                    </a:lnTo>
                    <a:lnTo>
                      <a:pt x="90" y="1384"/>
                    </a:lnTo>
                    <a:lnTo>
                      <a:pt x="90" y="1350"/>
                    </a:lnTo>
                    <a:lnTo>
                      <a:pt x="100" y="1331"/>
                    </a:lnTo>
                    <a:lnTo>
                      <a:pt x="100" y="1279"/>
                    </a:lnTo>
                    <a:lnTo>
                      <a:pt x="109" y="1279"/>
                    </a:lnTo>
                    <a:lnTo>
                      <a:pt x="109" y="1241"/>
                    </a:lnTo>
                    <a:lnTo>
                      <a:pt x="114" y="1236"/>
                    </a:lnTo>
                    <a:lnTo>
                      <a:pt x="114" y="1189"/>
                    </a:lnTo>
                    <a:lnTo>
                      <a:pt x="119" y="1184"/>
                    </a:lnTo>
                    <a:lnTo>
                      <a:pt x="119" y="1179"/>
                    </a:lnTo>
                    <a:lnTo>
                      <a:pt x="124" y="1170"/>
                    </a:lnTo>
                    <a:lnTo>
                      <a:pt x="124" y="1160"/>
                    </a:lnTo>
                    <a:lnTo>
                      <a:pt x="119" y="1156"/>
                    </a:lnTo>
                    <a:lnTo>
                      <a:pt x="119" y="1141"/>
                    </a:lnTo>
                    <a:lnTo>
                      <a:pt x="128" y="1132"/>
                    </a:lnTo>
                    <a:lnTo>
                      <a:pt x="128" y="1122"/>
                    </a:lnTo>
                    <a:lnTo>
                      <a:pt x="133" y="1098"/>
                    </a:lnTo>
                    <a:lnTo>
                      <a:pt x="133" y="1089"/>
                    </a:lnTo>
                    <a:lnTo>
                      <a:pt x="147" y="1075"/>
                    </a:lnTo>
                    <a:lnTo>
                      <a:pt x="152" y="1065"/>
                    </a:lnTo>
                    <a:lnTo>
                      <a:pt x="152" y="1056"/>
                    </a:lnTo>
                    <a:lnTo>
                      <a:pt x="157" y="1051"/>
                    </a:lnTo>
                    <a:lnTo>
                      <a:pt x="152" y="1041"/>
                    </a:lnTo>
                    <a:lnTo>
                      <a:pt x="152" y="1032"/>
                    </a:lnTo>
                    <a:lnTo>
                      <a:pt x="157" y="1027"/>
                    </a:lnTo>
                    <a:lnTo>
                      <a:pt x="157" y="1008"/>
                    </a:lnTo>
                    <a:lnTo>
                      <a:pt x="162" y="1008"/>
                    </a:lnTo>
                    <a:lnTo>
                      <a:pt x="162" y="994"/>
                    </a:lnTo>
                    <a:lnTo>
                      <a:pt x="166" y="989"/>
                    </a:lnTo>
                    <a:lnTo>
                      <a:pt x="166" y="961"/>
                    </a:lnTo>
                    <a:lnTo>
                      <a:pt x="171" y="956"/>
                    </a:lnTo>
                    <a:lnTo>
                      <a:pt x="176" y="946"/>
                    </a:lnTo>
                    <a:lnTo>
                      <a:pt x="181" y="942"/>
                    </a:lnTo>
                    <a:lnTo>
                      <a:pt x="181" y="932"/>
                    </a:lnTo>
                    <a:lnTo>
                      <a:pt x="185" y="927"/>
                    </a:lnTo>
                    <a:lnTo>
                      <a:pt x="185" y="923"/>
                    </a:lnTo>
                    <a:lnTo>
                      <a:pt x="190" y="913"/>
                    </a:lnTo>
                    <a:lnTo>
                      <a:pt x="190" y="894"/>
                    </a:lnTo>
                    <a:lnTo>
                      <a:pt x="200" y="885"/>
                    </a:lnTo>
                    <a:lnTo>
                      <a:pt x="200" y="880"/>
                    </a:lnTo>
                    <a:lnTo>
                      <a:pt x="204" y="870"/>
                    </a:lnTo>
                    <a:lnTo>
                      <a:pt x="204" y="861"/>
                    </a:lnTo>
                    <a:lnTo>
                      <a:pt x="209" y="851"/>
                    </a:lnTo>
                    <a:lnTo>
                      <a:pt x="214" y="846"/>
                    </a:lnTo>
                    <a:lnTo>
                      <a:pt x="214" y="832"/>
                    </a:lnTo>
                    <a:lnTo>
                      <a:pt x="219" y="827"/>
                    </a:lnTo>
                    <a:lnTo>
                      <a:pt x="219" y="818"/>
                    </a:lnTo>
                    <a:lnTo>
                      <a:pt x="223" y="813"/>
                    </a:lnTo>
                    <a:lnTo>
                      <a:pt x="228" y="813"/>
                    </a:lnTo>
                    <a:lnTo>
                      <a:pt x="238" y="804"/>
                    </a:lnTo>
                    <a:lnTo>
                      <a:pt x="242" y="804"/>
                    </a:lnTo>
                    <a:lnTo>
                      <a:pt x="242" y="770"/>
                    </a:lnTo>
                    <a:lnTo>
                      <a:pt x="247" y="770"/>
                    </a:lnTo>
                    <a:lnTo>
                      <a:pt x="242" y="761"/>
                    </a:lnTo>
                    <a:lnTo>
                      <a:pt x="242" y="751"/>
                    </a:lnTo>
                    <a:lnTo>
                      <a:pt x="247" y="747"/>
                    </a:lnTo>
                    <a:lnTo>
                      <a:pt x="252" y="737"/>
                    </a:lnTo>
                    <a:lnTo>
                      <a:pt x="252" y="728"/>
                    </a:lnTo>
                    <a:lnTo>
                      <a:pt x="261" y="718"/>
                    </a:lnTo>
                    <a:lnTo>
                      <a:pt x="261" y="694"/>
                    </a:lnTo>
                    <a:lnTo>
                      <a:pt x="266" y="690"/>
                    </a:lnTo>
                    <a:lnTo>
                      <a:pt x="266" y="675"/>
                    </a:lnTo>
                    <a:lnTo>
                      <a:pt x="271" y="671"/>
                    </a:lnTo>
                    <a:lnTo>
                      <a:pt x="271" y="661"/>
                    </a:lnTo>
                    <a:lnTo>
                      <a:pt x="276" y="652"/>
                    </a:lnTo>
                    <a:lnTo>
                      <a:pt x="280" y="647"/>
                    </a:lnTo>
                    <a:lnTo>
                      <a:pt x="280" y="628"/>
                    </a:lnTo>
                    <a:lnTo>
                      <a:pt x="285" y="623"/>
                    </a:lnTo>
                    <a:lnTo>
                      <a:pt x="285" y="618"/>
                    </a:lnTo>
                    <a:lnTo>
                      <a:pt x="290" y="618"/>
                    </a:lnTo>
                    <a:lnTo>
                      <a:pt x="290" y="599"/>
                    </a:lnTo>
                    <a:lnTo>
                      <a:pt x="300" y="599"/>
                    </a:lnTo>
                    <a:lnTo>
                      <a:pt x="304" y="594"/>
                    </a:lnTo>
                    <a:lnTo>
                      <a:pt x="304" y="585"/>
                    </a:lnTo>
                    <a:lnTo>
                      <a:pt x="309" y="575"/>
                    </a:lnTo>
                    <a:lnTo>
                      <a:pt x="319" y="566"/>
                    </a:lnTo>
                    <a:lnTo>
                      <a:pt x="323" y="566"/>
                    </a:lnTo>
                    <a:lnTo>
                      <a:pt x="323" y="561"/>
                    </a:lnTo>
                    <a:lnTo>
                      <a:pt x="328" y="552"/>
                    </a:lnTo>
                    <a:lnTo>
                      <a:pt x="328" y="537"/>
                    </a:lnTo>
                    <a:lnTo>
                      <a:pt x="333" y="533"/>
                    </a:lnTo>
                    <a:lnTo>
                      <a:pt x="338" y="523"/>
                    </a:lnTo>
                    <a:lnTo>
                      <a:pt x="347" y="514"/>
                    </a:lnTo>
                    <a:lnTo>
                      <a:pt x="347" y="504"/>
                    </a:lnTo>
                    <a:lnTo>
                      <a:pt x="352" y="504"/>
                    </a:lnTo>
                    <a:lnTo>
                      <a:pt x="352" y="485"/>
                    </a:lnTo>
                    <a:lnTo>
                      <a:pt x="357" y="480"/>
                    </a:lnTo>
                    <a:lnTo>
                      <a:pt x="357" y="471"/>
                    </a:lnTo>
                    <a:lnTo>
                      <a:pt x="361" y="466"/>
                    </a:lnTo>
                    <a:lnTo>
                      <a:pt x="371" y="447"/>
                    </a:lnTo>
                    <a:lnTo>
                      <a:pt x="371" y="438"/>
                    </a:lnTo>
                    <a:lnTo>
                      <a:pt x="376" y="438"/>
                    </a:lnTo>
                    <a:lnTo>
                      <a:pt x="380" y="433"/>
                    </a:lnTo>
                    <a:lnTo>
                      <a:pt x="385" y="423"/>
                    </a:lnTo>
                    <a:lnTo>
                      <a:pt x="395" y="409"/>
                    </a:lnTo>
                    <a:lnTo>
                      <a:pt x="399" y="400"/>
                    </a:lnTo>
                    <a:lnTo>
                      <a:pt x="399" y="385"/>
                    </a:lnTo>
                    <a:lnTo>
                      <a:pt x="404" y="376"/>
                    </a:lnTo>
                    <a:lnTo>
                      <a:pt x="404" y="362"/>
                    </a:lnTo>
                    <a:lnTo>
                      <a:pt x="418" y="333"/>
                    </a:lnTo>
                    <a:lnTo>
                      <a:pt x="423" y="328"/>
                    </a:lnTo>
                    <a:lnTo>
                      <a:pt x="423" y="314"/>
                    </a:lnTo>
                    <a:lnTo>
                      <a:pt x="433" y="304"/>
                    </a:lnTo>
                    <a:lnTo>
                      <a:pt x="433" y="290"/>
                    </a:lnTo>
                    <a:lnTo>
                      <a:pt x="447" y="290"/>
                    </a:lnTo>
                    <a:lnTo>
                      <a:pt x="447" y="252"/>
                    </a:lnTo>
                    <a:lnTo>
                      <a:pt x="452" y="247"/>
                    </a:lnTo>
                    <a:lnTo>
                      <a:pt x="452" y="238"/>
                    </a:lnTo>
                    <a:lnTo>
                      <a:pt x="461" y="228"/>
                    </a:lnTo>
                    <a:lnTo>
                      <a:pt x="461" y="205"/>
                    </a:lnTo>
                    <a:lnTo>
                      <a:pt x="466" y="200"/>
                    </a:lnTo>
                    <a:lnTo>
                      <a:pt x="466" y="190"/>
                    </a:lnTo>
                    <a:lnTo>
                      <a:pt x="471" y="181"/>
                    </a:lnTo>
                    <a:lnTo>
                      <a:pt x="475" y="176"/>
                    </a:lnTo>
                    <a:lnTo>
                      <a:pt x="475" y="171"/>
                    </a:lnTo>
                    <a:lnTo>
                      <a:pt x="480" y="167"/>
                    </a:lnTo>
                    <a:lnTo>
                      <a:pt x="480" y="162"/>
                    </a:lnTo>
                    <a:lnTo>
                      <a:pt x="475" y="162"/>
                    </a:lnTo>
                    <a:lnTo>
                      <a:pt x="475" y="157"/>
                    </a:lnTo>
                    <a:lnTo>
                      <a:pt x="480" y="157"/>
                    </a:lnTo>
                    <a:lnTo>
                      <a:pt x="480" y="152"/>
                    </a:lnTo>
                    <a:lnTo>
                      <a:pt x="475" y="148"/>
                    </a:lnTo>
                    <a:lnTo>
                      <a:pt x="475" y="143"/>
                    </a:lnTo>
                    <a:lnTo>
                      <a:pt x="480" y="143"/>
                    </a:lnTo>
                    <a:lnTo>
                      <a:pt x="480" y="100"/>
                    </a:lnTo>
                    <a:lnTo>
                      <a:pt x="485" y="100"/>
                    </a:lnTo>
                    <a:lnTo>
                      <a:pt x="490" y="95"/>
                    </a:lnTo>
                    <a:lnTo>
                      <a:pt x="490" y="86"/>
                    </a:lnTo>
                    <a:lnTo>
                      <a:pt x="485" y="86"/>
                    </a:lnTo>
                    <a:lnTo>
                      <a:pt x="485" y="81"/>
                    </a:lnTo>
                    <a:lnTo>
                      <a:pt x="499" y="67"/>
                    </a:lnTo>
                    <a:lnTo>
                      <a:pt x="499" y="62"/>
                    </a:lnTo>
                    <a:lnTo>
                      <a:pt x="504" y="52"/>
                    </a:lnTo>
                    <a:lnTo>
                      <a:pt x="504" y="48"/>
                    </a:lnTo>
                    <a:lnTo>
                      <a:pt x="499" y="48"/>
                    </a:lnTo>
                    <a:lnTo>
                      <a:pt x="499" y="43"/>
                    </a:lnTo>
                    <a:lnTo>
                      <a:pt x="509" y="43"/>
                    </a:lnTo>
                    <a:lnTo>
                      <a:pt x="509" y="29"/>
                    </a:lnTo>
                    <a:lnTo>
                      <a:pt x="504" y="29"/>
                    </a:lnTo>
                    <a:lnTo>
                      <a:pt x="504" y="19"/>
                    </a:lnTo>
                    <a:lnTo>
                      <a:pt x="509" y="14"/>
                    </a:lnTo>
                    <a:lnTo>
                      <a:pt x="509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" name="Group 47"/>
            <p:cNvGrpSpPr/>
            <p:nvPr/>
          </p:nvGrpSpPr>
          <p:grpSpPr>
            <a:xfrm>
              <a:off x="1325045" y="1304910"/>
              <a:ext cx="6285430" cy="4338668"/>
              <a:chOff x="1325045" y="1304910"/>
              <a:chExt cx="6285430" cy="4338668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1876424" y="2268555"/>
                <a:ext cx="5162551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15612" y="2750377"/>
                <a:ext cx="5884281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362075" y="3232199"/>
                <a:ext cx="624840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25045" y="3714022"/>
                <a:ext cx="6240023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1400175" y="4195844"/>
                <a:ext cx="600075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584668" y="4677666"/>
                <a:ext cx="5614125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962150" y="5159489"/>
                <a:ext cx="542925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733661" y="1786732"/>
                <a:ext cx="3619513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3634833" y="1304910"/>
                <a:ext cx="2346867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981325" y="5641308"/>
                <a:ext cx="2486025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5808916" y="5641308"/>
                <a:ext cx="176348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Group 30"/>
          <p:cNvGrpSpPr/>
          <p:nvPr/>
        </p:nvGrpSpPr>
        <p:grpSpPr>
          <a:xfrm>
            <a:off x="3359125" y="920903"/>
            <a:ext cx="5113328" cy="4284522"/>
            <a:chOff x="1268366" y="857232"/>
            <a:chExt cx="6618334" cy="5545582"/>
          </a:xfrm>
        </p:grpSpPr>
        <p:grpSp>
          <p:nvGrpSpPr>
            <p:cNvPr id="32" name="Group 14"/>
            <p:cNvGrpSpPr/>
            <p:nvPr/>
          </p:nvGrpSpPr>
          <p:grpSpPr>
            <a:xfrm>
              <a:off x="1268366" y="857232"/>
              <a:ext cx="6618334" cy="5545582"/>
              <a:chOff x="12215813" y="-10434638"/>
              <a:chExt cx="24906288" cy="20869276"/>
            </a:xfrm>
          </p:grpSpPr>
          <p:sp>
            <p:nvSpPr>
              <p:cNvPr id="46" name="Freeform 7"/>
              <p:cNvSpPr>
                <a:spLocks/>
              </p:cNvSpPr>
              <p:nvPr/>
            </p:nvSpPr>
            <p:spPr bwMode="auto">
              <a:xfrm>
                <a:off x="12215813" y="-10434638"/>
                <a:ext cx="24906288" cy="20869276"/>
              </a:xfrm>
              <a:custGeom>
                <a:avLst/>
                <a:gdLst/>
                <a:ahLst/>
                <a:cxnLst>
                  <a:cxn ang="0">
                    <a:pos x="12299" y="2439"/>
                  </a:cxn>
                  <a:cxn ang="0">
                    <a:pos x="15133" y="5739"/>
                  </a:cxn>
                  <a:cxn ang="0">
                    <a:pos x="9737" y="11625"/>
                  </a:cxn>
                  <a:cxn ang="0">
                    <a:pos x="5158" y="12195"/>
                  </a:cxn>
                  <a:cxn ang="0">
                    <a:pos x="4017" y="11368"/>
                  </a:cxn>
                  <a:cxn ang="0">
                    <a:pos x="3875" y="11330"/>
                  </a:cxn>
                  <a:cxn ang="0">
                    <a:pos x="3742" y="11297"/>
                  </a:cxn>
                  <a:cxn ang="0">
                    <a:pos x="3613" y="11258"/>
                  </a:cxn>
                  <a:cxn ang="0">
                    <a:pos x="3542" y="11230"/>
                  </a:cxn>
                  <a:cxn ang="0">
                    <a:pos x="3442" y="11197"/>
                  </a:cxn>
                  <a:cxn ang="0">
                    <a:pos x="3356" y="11154"/>
                  </a:cxn>
                  <a:cxn ang="0">
                    <a:pos x="3257" y="11106"/>
                  </a:cxn>
                  <a:cxn ang="0">
                    <a:pos x="3166" y="11064"/>
                  </a:cxn>
                  <a:cxn ang="0">
                    <a:pos x="3081" y="11040"/>
                  </a:cxn>
                  <a:cxn ang="0">
                    <a:pos x="2952" y="10954"/>
                  </a:cxn>
                  <a:cxn ang="0">
                    <a:pos x="2791" y="10897"/>
                  </a:cxn>
                  <a:cxn ang="0">
                    <a:pos x="2658" y="10835"/>
                  </a:cxn>
                  <a:cxn ang="0">
                    <a:pos x="2543" y="10731"/>
                  </a:cxn>
                  <a:cxn ang="0">
                    <a:pos x="2453" y="10674"/>
                  </a:cxn>
                  <a:cxn ang="0">
                    <a:pos x="2282" y="10602"/>
                  </a:cxn>
                  <a:cxn ang="0">
                    <a:pos x="2177" y="10526"/>
                  </a:cxn>
                  <a:cxn ang="0">
                    <a:pos x="2049" y="10445"/>
                  </a:cxn>
                  <a:cxn ang="0">
                    <a:pos x="1921" y="10403"/>
                  </a:cxn>
                  <a:cxn ang="0">
                    <a:pos x="1208" y="9780"/>
                  </a:cxn>
                  <a:cxn ang="0">
                    <a:pos x="1165" y="9728"/>
                  </a:cxn>
                  <a:cxn ang="0">
                    <a:pos x="1122" y="9666"/>
                  </a:cxn>
                  <a:cxn ang="0">
                    <a:pos x="1070" y="9599"/>
                  </a:cxn>
                  <a:cxn ang="0">
                    <a:pos x="1036" y="9528"/>
                  </a:cxn>
                  <a:cxn ang="0">
                    <a:pos x="989" y="9476"/>
                  </a:cxn>
                  <a:cxn ang="0">
                    <a:pos x="946" y="9423"/>
                  </a:cxn>
                  <a:cxn ang="0">
                    <a:pos x="903" y="9371"/>
                  </a:cxn>
                  <a:cxn ang="0">
                    <a:pos x="856" y="9304"/>
                  </a:cxn>
                  <a:cxn ang="0">
                    <a:pos x="818" y="9243"/>
                  </a:cxn>
                  <a:cxn ang="0">
                    <a:pos x="765" y="9167"/>
                  </a:cxn>
                  <a:cxn ang="0">
                    <a:pos x="708" y="9105"/>
                  </a:cxn>
                  <a:cxn ang="0">
                    <a:pos x="276" y="8220"/>
                  </a:cxn>
                  <a:cxn ang="0">
                    <a:pos x="242" y="8106"/>
                  </a:cxn>
                  <a:cxn ang="0">
                    <a:pos x="200" y="7983"/>
                  </a:cxn>
                  <a:cxn ang="0">
                    <a:pos x="157" y="7864"/>
                  </a:cxn>
                  <a:cxn ang="0">
                    <a:pos x="133" y="7740"/>
                  </a:cxn>
                  <a:cxn ang="0">
                    <a:pos x="114" y="7669"/>
                  </a:cxn>
                  <a:cxn ang="0">
                    <a:pos x="86" y="7526"/>
                  </a:cxn>
                  <a:cxn ang="0">
                    <a:pos x="38" y="7303"/>
                  </a:cxn>
                  <a:cxn ang="0">
                    <a:pos x="10" y="7046"/>
                  </a:cxn>
                  <a:cxn ang="0">
                    <a:pos x="5" y="6808"/>
                  </a:cxn>
                  <a:cxn ang="0">
                    <a:pos x="14" y="6561"/>
                  </a:cxn>
                  <a:cxn ang="0">
                    <a:pos x="10" y="6366"/>
                  </a:cxn>
                  <a:cxn ang="0">
                    <a:pos x="62" y="6019"/>
                  </a:cxn>
                  <a:cxn ang="0">
                    <a:pos x="86" y="5876"/>
                  </a:cxn>
                  <a:cxn ang="0">
                    <a:pos x="128" y="5620"/>
                  </a:cxn>
                  <a:cxn ang="0">
                    <a:pos x="166" y="5449"/>
                  </a:cxn>
                  <a:cxn ang="0">
                    <a:pos x="214" y="5320"/>
                  </a:cxn>
                  <a:cxn ang="0">
                    <a:pos x="261" y="5182"/>
                  </a:cxn>
                  <a:cxn ang="0">
                    <a:pos x="309" y="5063"/>
                  </a:cxn>
                  <a:cxn ang="0">
                    <a:pos x="371" y="4935"/>
                  </a:cxn>
                  <a:cxn ang="0">
                    <a:pos x="447" y="4778"/>
                  </a:cxn>
                  <a:cxn ang="0">
                    <a:pos x="480" y="4645"/>
                  </a:cxn>
                  <a:cxn ang="0">
                    <a:pos x="499" y="4536"/>
                  </a:cxn>
                  <a:cxn ang="0">
                    <a:pos x="2439" y="2567"/>
                  </a:cxn>
                  <a:cxn ang="0">
                    <a:pos x="4783" y="1892"/>
                  </a:cxn>
                  <a:cxn ang="0">
                    <a:pos x="7012" y="195"/>
                  </a:cxn>
                </a:cxnLst>
                <a:rect l="0" t="0" r="r" b="b"/>
                <a:pathLst>
                  <a:path w="15689" h="13146">
                    <a:moveTo>
                      <a:pt x="8329" y="0"/>
                    </a:moveTo>
                    <a:lnTo>
                      <a:pt x="8695" y="14"/>
                    </a:lnTo>
                    <a:lnTo>
                      <a:pt x="9057" y="57"/>
                    </a:lnTo>
                    <a:lnTo>
                      <a:pt x="9408" y="133"/>
                    </a:lnTo>
                    <a:lnTo>
                      <a:pt x="9746" y="228"/>
                    </a:lnTo>
                    <a:lnTo>
                      <a:pt x="10074" y="357"/>
                    </a:lnTo>
                    <a:lnTo>
                      <a:pt x="10388" y="504"/>
                    </a:lnTo>
                    <a:lnTo>
                      <a:pt x="10692" y="675"/>
                    </a:lnTo>
                    <a:lnTo>
                      <a:pt x="10977" y="870"/>
                    </a:lnTo>
                    <a:lnTo>
                      <a:pt x="11244" y="1089"/>
                    </a:lnTo>
                    <a:lnTo>
                      <a:pt x="11496" y="1322"/>
                    </a:lnTo>
                    <a:lnTo>
                      <a:pt x="11729" y="1578"/>
                    </a:lnTo>
                    <a:lnTo>
                      <a:pt x="11942" y="1849"/>
                    </a:lnTo>
                    <a:lnTo>
                      <a:pt x="12133" y="2135"/>
                    </a:lnTo>
                    <a:lnTo>
                      <a:pt x="12299" y="2439"/>
                    </a:lnTo>
                    <a:lnTo>
                      <a:pt x="12446" y="2758"/>
                    </a:lnTo>
                    <a:lnTo>
                      <a:pt x="12751" y="2843"/>
                    </a:lnTo>
                    <a:lnTo>
                      <a:pt x="13045" y="2948"/>
                    </a:lnTo>
                    <a:lnTo>
                      <a:pt x="13321" y="3081"/>
                    </a:lnTo>
                    <a:lnTo>
                      <a:pt x="13587" y="3238"/>
                    </a:lnTo>
                    <a:lnTo>
                      <a:pt x="13835" y="3414"/>
                    </a:lnTo>
                    <a:lnTo>
                      <a:pt x="14068" y="3609"/>
                    </a:lnTo>
                    <a:lnTo>
                      <a:pt x="14277" y="3823"/>
                    </a:lnTo>
                    <a:lnTo>
                      <a:pt x="14472" y="4056"/>
                    </a:lnTo>
                    <a:lnTo>
                      <a:pt x="14643" y="4303"/>
                    </a:lnTo>
                    <a:lnTo>
                      <a:pt x="14790" y="4569"/>
                    </a:lnTo>
                    <a:lnTo>
                      <a:pt x="14914" y="4845"/>
                    </a:lnTo>
                    <a:lnTo>
                      <a:pt x="15014" y="5135"/>
                    </a:lnTo>
                    <a:lnTo>
                      <a:pt x="15085" y="5430"/>
                    </a:lnTo>
                    <a:lnTo>
                      <a:pt x="15133" y="5739"/>
                    </a:lnTo>
                    <a:lnTo>
                      <a:pt x="15147" y="6057"/>
                    </a:lnTo>
                    <a:lnTo>
                      <a:pt x="15133" y="6357"/>
                    </a:lnTo>
                    <a:lnTo>
                      <a:pt x="15094" y="6651"/>
                    </a:lnTo>
                    <a:lnTo>
                      <a:pt x="15028" y="6937"/>
                    </a:lnTo>
                    <a:lnTo>
                      <a:pt x="14942" y="7208"/>
                    </a:lnTo>
                    <a:lnTo>
                      <a:pt x="14833" y="7474"/>
                    </a:lnTo>
                    <a:lnTo>
                      <a:pt x="14700" y="7726"/>
                    </a:lnTo>
                    <a:lnTo>
                      <a:pt x="14543" y="7964"/>
                    </a:lnTo>
                    <a:lnTo>
                      <a:pt x="14372" y="8192"/>
                    </a:lnTo>
                    <a:lnTo>
                      <a:pt x="14182" y="8401"/>
                    </a:lnTo>
                    <a:lnTo>
                      <a:pt x="13972" y="8596"/>
                    </a:lnTo>
                    <a:lnTo>
                      <a:pt x="15689" y="13146"/>
                    </a:lnTo>
                    <a:lnTo>
                      <a:pt x="10160" y="11149"/>
                    </a:lnTo>
                    <a:lnTo>
                      <a:pt x="9955" y="11396"/>
                    </a:lnTo>
                    <a:lnTo>
                      <a:pt x="9737" y="11625"/>
                    </a:lnTo>
                    <a:lnTo>
                      <a:pt x="9494" y="11839"/>
                    </a:lnTo>
                    <a:lnTo>
                      <a:pt x="9237" y="12029"/>
                    </a:lnTo>
                    <a:lnTo>
                      <a:pt x="8966" y="12195"/>
                    </a:lnTo>
                    <a:lnTo>
                      <a:pt x="8676" y="12343"/>
                    </a:lnTo>
                    <a:lnTo>
                      <a:pt x="8377" y="12466"/>
                    </a:lnTo>
                    <a:lnTo>
                      <a:pt x="8063" y="12566"/>
                    </a:lnTo>
                    <a:lnTo>
                      <a:pt x="7740" y="12637"/>
                    </a:lnTo>
                    <a:lnTo>
                      <a:pt x="7407" y="12680"/>
                    </a:lnTo>
                    <a:lnTo>
                      <a:pt x="7065" y="12694"/>
                    </a:lnTo>
                    <a:lnTo>
                      <a:pt x="6722" y="12680"/>
                    </a:lnTo>
                    <a:lnTo>
                      <a:pt x="6390" y="12637"/>
                    </a:lnTo>
                    <a:lnTo>
                      <a:pt x="6062" y="12566"/>
                    </a:lnTo>
                    <a:lnTo>
                      <a:pt x="5748" y="12466"/>
                    </a:lnTo>
                    <a:lnTo>
                      <a:pt x="5448" y="12343"/>
                    </a:lnTo>
                    <a:lnTo>
                      <a:pt x="5158" y="12195"/>
                    </a:lnTo>
                    <a:lnTo>
                      <a:pt x="4887" y="12024"/>
                    </a:lnTo>
                    <a:lnTo>
                      <a:pt x="4626" y="11834"/>
                    </a:lnTo>
                    <a:lnTo>
                      <a:pt x="4388" y="11620"/>
                    </a:lnTo>
                    <a:lnTo>
                      <a:pt x="4165" y="11392"/>
                    </a:lnTo>
                    <a:lnTo>
                      <a:pt x="4155" y="11392"/>
                    </a:lnTo>
                    <a:lnTo>
                      <a:pt x="4146" y="11387"/>
                    </a:lnTo>
                    <a:lnTo>
                      <a:pt x="4131" y="11387"/>
                    </a:lnTo>
                    <a:lnTo>
                      <a:pt x="4127" y="11382"/>
                    </a:lnTo>
                    <a:lnTo>
                      <a:pt x="4103" y="11382"/>
                    </a:lnTo>
                    <a:lnTo>
                      <a:pt x="4103" y="11377"/>
                    </a:lnTo>
                    <a:lnTo>
                      <a:pt x="4084" y="11377"/>
                    </a:lnTo>
                    <a:lnTo>
                      <a:pt x="4084" y="11373"/>
                    </a:lnTo>
                    <a:lnTo>
                      <a:pt x="4051" y="11373"/>
                    </a:lnTo>
                    <a:lnTo>
                      <a:pt x="4051" y="11368"/>
                    </a:lnTo>
                    <a:lnTo>
                      <a:pt x="4017" y="11368"/>
                    </a:lnTo>
                    <a:lnTo>
                      <a:pt x="4013" y="11363"/>
                    </a:lnTo>
                    <a:lnTo>
                      <a:pt x="3989" y="11363"/>
                    </a:lnTo>
                    <a:lnTo>
                      <a:pt x="3984" y="11358"/>
                    </a:lnTo>
                    <a:lnTo>
                      <a:pt x="3965" y="11358"/>
                    </a:lnTo>
                    <a:lnTo>
                      <a:pt x="3960" y="11354"/>
                    </a:lnTo>
                    <a:lnTo>
                      <a:pt x="3936" y="11354"/>
                    </a:lnTo>
                    <a:lnTo>
                      <a:pt x="3936" y="11349"/>
                    </a:lnTo>
                    <a:lnTo>
                      <a:pt x="3917" y="11349"/>
                    </a:lnTo>
                    <a:lnTo>
                      <a:pt x="3913" y="11344"/>
                    </a:lnTo>
                    <a:lnTo>
                      <a:pt x="3908" y="11344"/>
                    </a:lnTo>
                    <a:lnTo>
                      <a:pt x="3908" y="11339"/>
                    </a:lnTo>
                    <a:lnTo>
                      <a:pt x="3894" y="11339"/>
                    </a:lnTo>
                    <a:lnTo>
                      <a:pt x="3894" y="11335"/>
                    </a:lnTo>
                    <a:lnTo>
                      <a:pt x="3875" y="11335"/>
                    </a:lnTo>
                    <a:lnTo>
                      <a:pt x="3875" y="11330"/>
                    </a:lnTo>
                    <a:lnTo>
                      <a:pt x="3856" y="11330"/>
                    </a:lnTo>
                    <a:lnTo>
                      <a:pt x="3856" y="11325"/>
                    </a:lnTo>
                    <a:lnTo>
                      <a:pt x="3841" y="11325"/>
                    </a:lnTo>
                    <a:lnTo>
                      <a:pt x="3841" y="11320"/>
                    </a:lnTo>
                    <a:lnTo>
                      <a:pt x="3822" y="11320"/>
                    </a:lnTo>
                    <a:lnTo>
                      <a:pt x="3822" y="11316"/>
                    </a:lnTo>
                    <a:lnTo>
                      <a:pt x="3808" y="11316"/>
                    </a:lnTo>
                    <a:lnTo>
                      <a:pt x="3808" y="11311"/>
                    </a:lnTo>
                    <a:lnTo>
                      <a:pt x="3799" y="11311"/>
                    </a:lnTo>
                    <a:lnTo>
                      <a:pt x="3799" y="11306"/>
                    </a:lnTo>
                    <a:lnTo>
                      <a:pt x="3794" y="11306"/>
                    </a:lnTo>
                    <a:lnTo>
                      <a:pt x="3794" y="11301"/>
                    </a:lnTo>
                    <a:lnTo>
                      <a:pt x="3761" y="11301"/>
                    </a:lnTo>
                    <a:lnTo>
                      <a:pt x="3761" y="11297"/>
                    </a:lnTo>
                    <a:lnTo>
                      <a:pt x="3742" y="11297"/>
                    </a:lnTo>
                    <a:lnTo>
                      <a:pt x="3742" y="11292"/>
                    </a:lnTo>
                    <a:lnTo>
                      <a:pt x="3718" y="11292"/>
                    </a:lnTo>
                    <a:lnTo>
                      <a:pt x="3718" y="11287"/>
                    </a:lnTo>
                    <a:lnTo>
                      <a:pt x="3689" y="11287"/>
                    </a:lnTo>
                    <a:lnTo>
                      <a:pt x="3689" y="11282"/>
                    </a:lnTo>
                    <a:lnTo>
                      <a:pt x="3661" y="11282"/>
                    </a:lnTo>
                    <a:lnTo>
                      <a:pt x="3661" y="11278"/>
                    </a:lnTo>
                    <a:lnTo>
                      <a:pt x="3646" y="11278"/>
                    </a:lnTo>
                    <a:lnTo>
                      <a:pt x="3646" y="11273"/>
                    </a:lnTo>
                    <a:lnTo>
                      <a:pt x="3637" y="11273"/>
                    </a:lnTo>
                    <a:lnTo>
                      <a:pt x="3637" y="11268"/>
                    </a:lnTo>
                    <a:lnTo>
                      <a:pt x="3627" y="11268"/>
                    </a:lnTo>
                    <a:lnTo>
                      <a:pt x="3623" y="11263"/>
                    </a:lnTo>
                    <a:lnTo>
                      <a:pt x="3618" y="11263"/>
                    </a:lnTo>
                    <a:lnTo>
                      <a:pt x="3613" y="11258"/>
                    </a:lnTo>
                    <a:lnTo>
                      <a:pt x="3608" y="11258"/>
                    </a:lnTo>
                    <a:lnTo>
                      <a:pt x="3608" y="11254"/>
                    </a:lnTo>
                    <a:lnTo>
                      <a:pt x="3594" y="11254"/>
                    </a:lnTo>
                    <a:lnTo>
                      <a:pt x="3594" y="11249"/>
                    </a:lnTo>
                    <a:lnTo>
                      <a:pt x="3580" y="11249"/>
                    </a:lnTo>
                    <a:lnTo>
                      <a:pt x="3575" y="11244"/>
                    </a:lnTo>
                    <a:lnTo>
                      <a:pt x="3566" y="11244"/>
                    </a:lnTo>
                    <a:lnTo>
                      <a:pt x="3566" y="11239"/>
                    </a:lnTo>
                    <a:lnTo>
                      <a:pt x="3561" y="11239"/>
                    </a:lnTo>
                    <a:lnTo>
                      <a:pt x="3561" y="11235"/>
                    </a:lnTo>
                    <a:lnTo>
                      <a:pt x="3551" y="11235"/>
                    </a:lnTo>
                    <a:lnTo>
                      <a:pt x="3551" y="11239"/>
                    </a:lnTo>
                    <a:lnTo>
                      <a:pt x="3547" y="11235"/>
                    </a:lnTo>
                    <a:lnTo>
                      <a:pt x="3547" y="11225"/>
                    </a:lnTo>
                    <a:lnTo>
                      <a:pt x="3542" y="11230"/>
                    </a:lnTo>
                    <a:lnTo>
                      <a:pt x="3532" y="11230"/>
                    </a:lnTo>
                    <a:lnTo>
                      <a:pt x="3532" y="11225"/>
                    </a:lnTo>
                    <a:lnTo>
                      <a:pt x="3509" y="11225"/>
                    </a:lnTo>
                    <a:lnTo>
                      <a:pt x="3509" y="11220"/>
                    </a:lnTo>
                    <a:lnTo>
                      <a:pt x="3499" y="11220"/>
                    </a:lnTo>
                    <a:lnTo>
                      <a:pt x="3499" y="11216"/>
                    </a:lnTo>
                    <a:lnTo>
                      <a:pt x="3485" y="11216"/>
                    </a:lnTo>
                    <a:lnTo>
                      <a:pt x="3485" y="11211"/>
                    </a:lnTo>
                    <a:lnTo>
                      <a:pt x="3471" y="11211"/>
                    </a:lnTo>
                    <a:lnTo>
                      <a:pt x="3471" y="11206"/>
                    </a:lnTo>
                    <a:lnTo>
                      <a:pt x="3461" y="11206"/>
                    </a:lnTo>
                    <a:lnTo>
                      <a:pt x="3456" y="11201"/>
                    </a:lnTo>
                    <a:lnTo>
                      <a:pt x="3447" y="11201"/>
                    </a:lnTo>
                    <a:lnTo>
                      <a:pt x="3447" y="11197"/>
                    </a:lnTo>
                    <a:lnTo>
                      <a:pt x="3442" y="11197"/>
                    </a:lnTo>
                    <a:lnTo>
                      <a:pt x="3442" y="11192"/>
                    </a:lnTo>
                    <a:lnTo>
                      <a:pt x="3423" y="11192"/>
                    </a:lnTo>
                    <a:lnTo>
                      <a:pt x="3418" y="11187"/>
                    </a:lnTo>
                    <a:lnTo>
                      <a:pt x="3409" y="11182"/>
                    </a:lnTo>
                    <a:lnTo>
                      <a:pt x="3404" y="11178"/>
                    </a:lnTo>
                    <a:lnTo>
                      <a:pt x="3399" y="11178"/>
                    </a:lnTo>
                    <a:lnTo>
                      <a:pt x="3399" y="11173"/>
                    </a:lnTo>
                    <a:lnTo>
                      <a:pt x="3380" y="11173"/>
                    </a:lnTo>
                    <a:lnTo>
                      <a:pt x="3375" y="11168"/>
                    </a:lnTo>
                    <a:lnTo>
                      <a:pt x="3375" y="11163"/>
                    </a:lnTo>
                    <a:lnTo>
                      <a:pt x="3371" y="11163"/>
                    </a:lnTo>
                    <a:lnTo>
                      <a:pt x="3371" y="11159"/>
                    </a:lnTo>
                    <a:lnTo>
                      <a:pt x="3361" y="11159"/>
                    </a:lnTo>
                    <a:lnTo>
                      <a:pt x="3361" y="11154"/>
                    </a:lnTo>
                    <a:lnTo>
                      <a:pt x="3356" y="11154"/>
                    </a:lnTo>
                    <a:lnTo>
                      <a:pt x="3356" y="11149"/>
                    </a:lnTo>
                    <a:lnTo>
                      <a:pt x="3352" y="11149"/>
                    </a:lnTo>
                    <a:lnTo>
                      <a:pt x="3352" y="11144"/>
                    </a:lnTo>
                    <a:lnTo>
                      <a:pt x="3328" y="11144"/>
                    </a:lnTo>
                    <a:lnTo>
                      <a:pt x="3328" y="11140"/>
                    </a:lnTo>
                    <a:lnTo>
                      <a:pt x="3314" y="11140"/>
                    </a:lnTo>
                    <a:lnTo>
                      <a:pt x="3309" y="11135"/>
                    </a:lnTo>
                    <a:lnTo>
                      <a:pt x="3304" y="11135"/>
                    </a:lnTo>
                    <a:lnTo>
                      <a:pt x="3299" y="11130"/>
                    </a:lnTo>
                    <a:lnTo>
                      <a:pt x="3295" y="11130"/>
                    </a:lnTo>
                    <a:lnTo>
                      <a:pt x="3295" y="11125"/>
                    </a:lnTo>
                    <a:lnTo>
                      <a:pt x="3285" y="11125"/>
                    </a:lnTo>
                    <a:lnTo>
                      <a:pt x="3280" y="11121"/>
                    </a:lnTo>
                    <a:lnTo>
                      <a:pt x="3271" y="11121"/>
                    </a:lnTo>
                    <a:lnTo>
                      <a:pt x="3257" y="11106"/>
                    </a:lnTo>
                    <a:lnTo>
                      <a:pt x="3242" y="11106"/>
                    </a:lnTo>
                    <a:lnTo>
                      <a:pt x="3238" y="11102"/>
                    </a:lnTo>
                    <a:lnTo>
                      <a:pt x="3233" y="11102"/>
                    </a:lnTo>
                    <a:lnTo>
                      <a:pt x="3228" y="11097"/>
                    </a:lnTo>
                    <a:lnTo>
                      <a:pt x="3219" y="11097"/>
                    </a:lnTo>
                    <a:lnTo>
                      <a:pt x="3209" y="11087"/>
                    </a:lnTo>
                    <a:lnTo>
                      <a:pt x="3200" y="11087"/>
                    </a:lnTo>
                    <a:lnTo>
                      <a:pt x="3195" y="11083"/>
                    </a:lnTo>
                    <a:lnTo>
                      <a:pt x="3190" y="11083"/>
                    </a:lnTo>
                    <a:lnTo>
                      <a:pt x="3185" y="11078"/>
                    </a:lnTo>
                    <a:lnTo>
                      <a:pt x="3176" y="11078"/>
                    </a:lnTo>
                    <a:lnTo>
                      <a:pt x="3176" y="11073"/>
                    </a:lnTo>
                    <a:lnTo>
                      <a:pt x="3171" y="11073"/>
                    </a:lnTo>
                    <a:lnTo>
                      <a:pt x="3166" y="11068"/>
                    </a:lnTo>
                    <a:lnTo>
                      <a:pt x="3166" y="11064"/>
                    </a:lnTo>
                    <a:lnTo>
                      <a:pt x="3162" y="11064"/>
                    </a:lnTo>
                    <a:lnTo>
                      <a:pt x="3162" y="11068"/>
                    </a:lnTo>
                    <a:lnTo>
                      <a:pt x="3152" y="11068"/>
                    </a:lnTo>
                    <a:lnTo>
                      <a:pt x="3147" y="11064"/>
                    </a:lnTo>
                    <a:lnTo>
                      <a:pt x="3138" y="11064"/>
                    </a:lnTo>
                    <a:lnTo>
                      <a:pt x="3138" y="11059"/>
                    </a:lnTo>
                    <a:lnTo>
                      <a:pt x="3123" y="11059"/>
                    </a:lnTo>
                    <a:lnTo>
                      <a:pt x="3123" y="11049"/>
                    </a:lnTo>
                    <a:lnTo>
                      <a:pt x="3109" y="11049"/>
                    </a:lnTo>
                    <a:lnTo>
                      <a:pt x="3104" y="11045"/>
                    </a:lnTo>
                    <a:lnTo>
                      <a:pt x="3104" y="11040"/>
                    </a:lnTo>
                    <a:lnTo>
                      <a:pt x="3100" y="11040"/>
                    </a:lnTo>
                    <a:lnTo>
                      <a:pt x="3095" y="11045"/>
                    </a:lnTo>
                    <a:lnTo>
                      <a:pt x="3085" y="11045"/>
                    </a:lnTo>
                    <a:lnTo>
                      <a:pt x="3081" y="11040"/>
                    </a:lnTo>
                    <a:lnTo>
                      <a:pt x="3062" y="11030"/>
                    </a:lnTo>
                    <a:lnTo>
                      <a:pt x="3057" y="11030"/>
                    </a:lnTo>
                    <a:lnTo>
                      <a:pt x="3047" y="11021"/>
                    </a:lnTo>
                    <a:lnTo>
                      <a:pt x="3047" y="11007"/>
                    </a:lnTo>
                    <a:lnTo>
                      <a:pt x="3043" y="11002"/>
                    </a:lnTo>
                    <a:lnTo>
                      <a:pt x="3028" y="11002"/>
                    </a:lnTo>
                    <a:lnTo>
                      <a:pt x="3019" y="10992"/>
                    </a:lnTo>
                    <a:lnTo>
                      <a:pt x="2995" y="10992"/>
                    </a:lnTo>
                    <a:lnTo>
                      <a:pt x="2976" y="10983"/>
                    </a:lnTo>
                    <a:lnTo>
                      <a:pt x="2976" y="10964"/>
                    </a:lnTo>
                    <a:lnTo>
                      <a:pt x="2971" y="10964"/>
                    </a:lnTo>
                    <a:lnTo>
                      <a:pt x="2967" y="10959"/>
                    </a:lnTo>
                    <a:lnTo>
                      <a:pt x="2962" y="10959"/>
                    </a:lnTo>
                    <a:lnTo>
                      <a:pt x="2957" y="10954"/>
                    </a:lnTo>
                    <a:lnTo>
                      <a:pt x="2952" y="10954"/>
                    </a:lnTo>
                    <a:lnTo>
                      <a:pt x="2948" y="10949"/>
                    </a:lnTo>
                    <a:lnTo>
                      <a:pt x="2948" y="10921"/>
                    </a:lnTo>
                    <a:lnTo>
                      <a:pt x="2943" y="10921"/>
                    </a:lnTo>
                    <a:lnTo>
                      <a:pt x="2943" y="10926"/>
                    </a:lnTo>
                    <a:lnTo>
                      <a:pt x="2900" y="10926"/>
                    </a:lnTo>
                    <a:lnTo>
                      <a:pt x="2891" y="10935"/>
                    </a:lnTo>
                    <a:lnTo>
                      <a:pt x="2876" y="10935"/>
                    </a:lnTo>
                    <a:lnTo>
                      <a:pt x="2867" y="10926"/>
                    </a:lnTo>
                    <a:lnTo>
                      <a:pt x="2843" y="10926"/>
                    </a:lnTo>
                    <a:lnTo>
                      <a:pt x="2829" y="10921"/>
                    </a:lnTo>
                    <a:lnTo>
                      <a:pt x="2819" y="10911"/>
                    </a:lnTo>
                    <a:lnTo>
                      <a:pt x="2819" y="10907"/>
                    </a:lnTo>
                    <a:lnTo>
                      <a:pt x="2800" y="10907"/>
                    </a:lnTo>
                    <a:lnTo>
                      <a:pt x="2800" y="10902"/>
                    </a:lnTo>
                    <a:lnTo>
                      <a:pt x="2791" y="10897"/>
                    </a:lnTo>
                    <a:lnTo>
                      <a:pt x="2781" y="10888"/>
                    </a:lnTo>
                    <a:lnTo>
                      <a:pt x="2772" y="10888"/>
                    </a:lnTo>
                    <a:lnTo>
                      <a:pt x="2757" y="10873"/>
                    </a:lnTo>
                    <a:lnTo>
                      <a:pt x="2753" y="10873"/>
                    </a:lnTo>
                    <a:lnTo>
                      <a:pt x="2743" y="10864"/>
                    </a:lnTo>
                    <a:lnTo>
                      <a:pt x="2734" y="10864"/>
                    </a:lnTo>
                    <a:lnTo>
                      <a:pt x="2729" y="10859"/>
                    </a:lnTo>
                    <a:lnTo>
                      <a:pt x="2724" y="10859"/>
                    </a:lnTo>
                    <a:lnTo>
                      <a:pt x="2715" y="10854"/>
                    </a:lnTo>
                    <a:lnTo>
                      <a:pt x="2715" y="10850"/>
                    </a:lnTo>
                    <a:lnTo>
                      <a:pt x="2696" y="10850"/>
                    </a:lnTo>
                    <a:lnTo>
                      <a:pt x="2677" y="10831"/>
                    </a:lnTo>
                    <a:lnTo>
                      <a:pt x="2672" y="10831"/>
                    </a:lnTo>
                    <a:lnTo>
                      <a:pt x="2667" y="10835"/>
                    </a:lnTo>
                    <a:lnTo>
                      <a:pt x="2658" y="10835"/>
                    </a:lnTo>
                    <a:lnTo>
                      <a:pt x="2629" y="10807"/>
                    </a:lnTo>
                    <a:lnTo>
                      <a:pt x="2624" y="10797"/>
                    </a:lnTo>
                    <a:lnTo>
                      <a:pt x="2620" y="10793"/>
                    </a:lnTo>
                    <a:lnTo>
                      <a:pt x="2605" y="10793"/>
                    </a:lnTo>
                    <a:lnTo>
                      <a:pt x="2601" y="10788"/>
                    </a:lnTo>
                    <a:lnTo>
                      <a:pt x="2591" y="10783"/>
                    </a:lnTo>
                    <a:lnTo>
                      <a:pt x="2577" y="10783"/>
                    </a:lnTo>
                    <a:lnTo>
                      <a:pt x="2572" y="10778"/>
                    </a:lnTo>
                    <a:lnTo>
                      <a:pt x="2572" y="10774"/>
                    </a:lnTo>
                    <a:lnTo>
                      <a:pt x="2567" y="10769"/>
                    </a:lnTo>
                    <a:lnTo>
                      <a:pt x="2562" y="10759"/>
                    </a:lnTo>
                    <a:lnTo>
                      <a:pt x="2553" y="10745"/>
                    </a:lnTo>
                    <a:lnTo>
                      <a:pt x="2548" y="10736"/>
                    </a:lnTo>
                    <a:lnTo>
                      <a:pt x="2548" y="10731"/>
                    </a:lnTo>
                    <a:lnTo>
                      <a:pt x="2543" y="10731"/>
                    </a:lnTo>
                    <a:lnTo>
                      <a:pt x="2543" y="10736"/>
                    </a:lnTo>
                    <a:lnTo>
                      <a:pt x="2539" y="10740"/>
                    </a:lnTo>
                    <a:lnTo>
                      <a:pt x="2529" y="10740"/>
                    </a:lnTo>
                    <a:lnTo>
                      <a:pt x="2520" y="10736"/>
                    </a:lnTo>
                    <a:lnTo>
                      <a:pt x="2510" y="10726"/>
                    </a:lnTo>
                    <a:lnTo>
                      <a:pt x="2510" y="10716"/>
                    </a:lnTo>
                    <a:lnTo>
                      <a:pt x="2505" y="10707"/>
                    </a:lnTo>
                    <a:lnTo>
                      <a:pt x="2496" y="10702"/>
                    </a:lnTo>
                    <a:lnTo>
                      <a:pt x="2491" y="10702"/>
                    </a:lnTo>
                    <a:lnTo>
                      <a:pt x="2482" y="10697"/>
                    </a:lnTo>
                    <a:lnTo>
                      <a:pt x="2477" y="10693"/>
                    </a:lnTo>
                    <a:lnTo>
                      <a:pt x="2467" y="10688"/>
                    </a:lnTo>
                    <a:lnTo>
                      <a:pt x="2463" y="10683"/>
                    </a:lnTo>
                    <a:lnTo>
                      <a:pt x="2463" y="10674"/>
                    </a:lnTo>
                    <a:lnTo>
                      <a:pt x="2453" y="10674"/>
                    </a:lnTo>
                    <a:lnTo>
                      <a:pt x="2448" y="10669"/>
                    </a:lnTo>
                    <a:lnTo>
                      <a:pt x="2420" y="10655"/>
                    </a:lnTo>
                    <a:lnTo>
                      <a:pt x="2420" y="10640"/>
                    </a:lnTo>
                    <a:lnTo>
                      <a:pt x="2415" y="10636"/>
                    </a:lnTo>
                    <a:lnTo>
                      <a:pt x="2415" y="10640"/>
                    </a:lnTo>
                    <a:lnTo>
                      <a:pt x="2410" y="10645"/>
                    </a:lnTo>
                    <a:lnTo>
                      <a:pt x="2387" y="10645"/>
                    </a:lnTo>
                    <a:lnTo>
                      <a:pt x="2377" y="10640"/>
                    </a:lnTo>
                    <a:lnTo>
                      <a:pt x="2368" y="10631"/>
                    </a:lnTo>
                    <a:lnTo>
                      <a:pt x="2330" y="10631"/>
                    </a:lnTo>
                    <a:lnTo>
                      <a:pt x="2320" y="10626"/>
                    </a:lnTo>
                    <a:lnTo>
                      <a:pt x="2315" y="10626"/>
                    </a:lnTo>
                    <a:lnTo>
                      <a:pt x="2306" y="10621"/>
                    </a:lnTo>
                    <a:lnTo>
                      <a:pt x="2296" y="10602"/>
                    </a:lnTo>
                    <a:lnTo>
                      <a:pt x="2282" y="10602"/>
                    </a:lnTo>
                    <a:lnTo>
                      <a:pt x="2268" y="10588"/>
                    </a:lnTo>
                    <a:lnTo>
                      <a:pt x="2258" y="10588"/>
                    </a:lnTo>
                    <a:lnTo>
                      <a:pt x="2253" y="10583"/>
                    </a:lnTo>
                    <a:lnTo>
                      <a:pt x="2253" y="10574"/>
                    </a:lnTo>
                    <a:lnTo>
                      <a:pt x="2249" y="10569"/>
                    </a:lnTo>
                    <a:lnTo>
                      <a:pt x="2225" y="10569"/>
                    </a:lnTo>
                    <a:lnTo>
                      <a:pt x="2215" y="10564"/>
                    </a:lnTo>
                    <a:lnTo>
                      <a:pt x="2206" y="10555"/>
                    </a:lnTo>
                    <a:lnTo>
                      <a:pt x="2201" y="10555"/>
                    </a:lnTo>
                    <a:lnTo>
                      <a:pt x="2196" y="10550"/>
                    </a:lnTo>
                    <a:lnTo>
                      <a:pt x="2196" y="10545"/>
                    </a:lnTo>
                    <a:lnTo>
                      <a:pt x="2192" y="10541"/>
                    </a:lnTo>
                    <a:lnTo>
                      <a:pt x="2187" y="10541"/>
                    </a:lnTo>
                    <a:lnTo>
                      <a:pt x="2182" y="10536"/>
                    </a:lnTo>
                    <a:lnTo>
                      <a:pt x="2177" y="10526"/>
                    </a:lnTo>
                    <a:lnTo>
                      <a:pt x="2177" y="10522"/>
                    </a:lnTo>
                    <a:lnTo>
                      <a:pt x="2149" y="10522"/>
                    </a:lnTo>
                    <a:lnTo>
                      <a:pt x="2139" y="10517"/>
                    </a:lnTo>
                    <a:lnTo>
                      <a:pt x="2135" y="10517"/>
                    </a:lnTo>
                    <a:lnTo>
                      <a:pt x="2135" y="10512"/>
                    </a:lnTo>
                    <a:lnTo>
                      <a:pt x="2130" y="10503"/>
                    </a:lnTo>
                    <a:lnTo>
                      <a:pt x="2125" y="10488"/>
                    </a:lnTo>
                    <a:lnTo>
                      <a:pt x="2116" y="10488"/>
                    </a:lnTo>
                    <a:lnTo>
                      <a:pt x="2106" y="10484"/>
                    </a:lnTo>
                    <a:lnTo>
                      <a:pt x="2097" y="10484"/>
                    </a:lnTo>
                    <a:lnTo>
                      <a:pt x="2087" y="10479"/>
                    </a:lnTo>
                    <a:lnTo>
                      <a:pt x="2082" y="10479"/>
                    </a:lnTo>
                    <a:lnTo>
                      <a:pt x="2068" y="10469"/>
                    </a:lnTo>
                    <a:lnTo>
                      <a:pt x="2054" y="10455"/>
                    </a:lnTo>
                    <a:lnTo>
                      <a:pt x="2049" y="10445"/>
                    </a:lnTo>
                    <a:lnTo>
                      <a:pt x="2040" y="10445"/>
                    </a:lnTo>
                    <a:lnTo>
                      <a:pt x="2035" y="10441"/>
                    </a:lnTo>
                    <a:lnTo>
                      <a:pt x="2030" y="10441"/>
                    </a:lnTo>
                    <a:lnTo>
                      <a:pt x="2016" y="10426"/>
                    </a:lnTo>
                    <a:lnTo>
                      <a:pt x="2016" y="10422"/>
                    </a:lnTo>
                    <a:lnTo>
                      <a:pt x="2011" y="10417"/>
                    </a:lnTo>
                    <a:lnTo>
                      <a:pt x="2011" y="10412"/>
                    </a:lnTo>
                    <a:lnTo>
                      <a:pt x="2006" y="10412"/>
                    </a:lnTo>
                    <a:lnTo>
                      <a:pt x="1997" y="10422"/>
                    </a:lnTo>
                    <a:lnTo>
                      <a:pt x="1987" y="10426"/>
                    </a:lnTo>
                    <a:lnTo>
                      <a:pt x="1978" y="10426"/>
                    </a:lnTo>
                    <a:lnTo>
                      <a:pt x="1968" y="10417"/>
                    </a:lnTo>
                    <a:lnTo>
                      <a:pt x="1944" y="10417"/>
                    </a:lnTo>
                    <a:lnTo>
                      <a:pt x="1925" y="10407"/>
                    </a:lnTo>
                    <a:lnTo>
                      <a:pt x="1921" y="10403"/>
                    </a:lnTo>
                    <a:lnTo>
                      <a:pt x="1911" y="10398"/>
                    </a:lnTo>
                    <a:lnTo>
                      <a:pt x="1883" y="10374"/>
                    </a:lnTo>
                    <a:lnTo>
                      <a:pt x="1840" y="10336"/>
                    </a:lnTo>
                    <a:lnTo>
                      <a:pt x="1788" y="10293"/>
                    </a:lnTo>
                    <a:lnTo>
                      <a:pt x="1726" y="10236"/>
                    </a:lnTo>
                    <a:lnTo>
                      <a:pt x="1659" y="10179"/>
                    </a:lnTo>
                    <a:lnTo>
                      <a:pt x="1588" y="10117"/>
                    </a:lnTo>
                    <a:lnTo>
                      <a:pt x="1521" y="10056"/>
                    </a:lnTo>
                    <a:lnTo>
                      <a:pt x="1450" y="9994"/>
                    </a:lnTo>
                    <a:lnTo>
                      <a:pt x="1388" y="9937"/>
                    </a:lnTo>
                    <a:lnTo>
                      <a:pt x="1331" y="9889"/>
                    </a:lnTo>
                    <a:lnTo>
                      <a:pt x="1279" y="9842"/>
                    </a:lnTo>
                    <a:lnTo>
                      <a:pt x="1241" y="9808"/>
                    </a:lnTo>
                    <a:lnTo>
                      <a:pt x="1217" y="9789"/>
                    </a:lnTo>
                    <a:lnTo>
                      <a:pt x="1208" y="9780"/>
                    </a:lnTo>
                    <a:lnTo>
                      <a:pt x="1208" y="9775"/>
                    </a:lnTo>
                    <a:lnTo>
                      <a:pt x="1203" y="9775"/>
                    </a:lnTo>
                    <a:lnTo>
                      <a:pt x="1203" y="9770"/>
                    </a:lnTo>
                    <a:lnTo>
                      <a:pt x="1198" y="9770"/>
                    </a:lnTo>
                    <a:lnTo>
                      <a:pt x="1198" y="9766"/>
                    </a:lnTo>
                    <a:lnTo>
                      <a:pt x="1193" y="9766"/>
                    </a:lnTo>
                    <a:lnTo>
                      <a:pt x="1193" y="9761"/>
                    </a:lnTo>
                    <a:lnTo>
                      <a:pt x="1189" y="9756"/>
                    </a:lnTo>
                    <a:lnTo>
                      <a:pt x="1184" y="9756"/>
                    </a:lnTo>
                    <a:lnTo>
                      <a:pt x="1184" y="9747"/>
                    </a:lnTo>
                    <a:lnTo>
                      <a:pt x="1179" y="9747"/>
                    </a:lnTo>
                    <a:lnTo>
                      <a:pt x="1179" y="9742"/>
                    </a:lnTo>
                    <a:lnTo>
                      <a:pt x="1174" y="9742"/>
                    </a:lnTo>
                    <a:lnTo>
                      <a:pt x="1174" y="9728"/>
                    </a:lnTo>
                    <a:lnTo>
                      <a:pt x="1165" y="9728"/>
                    </a:lnTo>
                    <a:lnTo>
                      <a:pt x="1165" y="9723"/>
                    </a:lnTo>
                    <a:lnTo>
                      <a:pt x="1160" y="9723"/>
                    </a:lnTo>
                    <a:lnTo>
                      <a:pt x="1160" y="9713"/>
                    </a:lnTo>
                    <a:lnTo>
                      <a:pt x="1155" y="9713"/>
                    </a:lnTo>
                    <a:lnTo>
                      <a:pt x="1155" y="9709"/>
                    </a:lnTo>
                    <a:lnTo>
                      <a:pt x="1151" y="9709"/>
                    </a:lnTo>
                    <a:lnTo>
                      <a:pt x="1151" y="9699"/>
                    </a:lnTo>
                    <a:lnTo>
                      <a:pt x="1146" y="9699"/>
                    </a:lnTo>
                    <a:lnTo>
                      <a:pt x="1146" y="9694"/>
                    </a:lnTo>
                    <a:lnTo>
                      <a:pt x="1131" y="9680"/>
                    </a:lnTo>
                    <a:lnTo>
                      <a:pt x="1131" y="9675"/>
                    </a:lnTo>
                    <a:lnTo>
                      <a:pt x="1127" y="9675"/>
                    </a:lnTo>
                    <a:lnTo>
                      <a:pt x="1127" y="9671"/>
                    </a:lnTo>
                    <a:lnTo>
                      <a:pt x="1122" y="9671"/>
                    </a:lnTo>
                    <a:lnTo>
                      <a:pt x="1122" y="9666"/>
                    </a:lnTo>
                    <a:lnTo>
                      <a:pt x="1117" y="9666"/>
                    </a:lnTo>
                    <a:lnTo>
                      <a:pt x="1117" y="9656"/>
                    </a:lnTo>
                    <a:lnTo>
                      <a:pt x="1112" y="9651"/>
                    </a:lnTo>
                    <a:lnTo>
                      <a:pt x="1108" y="9651"/>
                    </a:lnTo>
                    <a:lnTo>
                      <a:pt x="1098" y="9642"/>
                    </a:lnTo>
                    <a:lnTo>
                      <a:pt x="1098" y="9637"/>
                    </a:lnTo>
                    <a:lnTo>
                      <a:pt x="1093" y="9632"/>
                    </a:lnTo>
                    <a:lnTo>
                      <a:pt x="1089" y="9632"/>
                    </a:lnTo>
                    <a:lnTo>
                      <a:pt x="1084" y="9628"/>
                    </a:lnTo>
                    <a:lnTo>
                      <a:pt x="1084" y="9618"/>
                    </a:lnTo>
                    <a:lnTo>
                      <a:pt x="1079" y="9613"/>
                    </a:lnTo>
                    <a:lnTo>
                      <a:pt x="1074" y="9613"/>
                    </a:lnTo>
                    <a:lnTo>
                      <a:pt x="1074" y="9609"/>
                    </a:lnTo>
                    <a:lnTo>
                      <a:pt x="1070" y="9604"/>
                    </a:lnTo>
                    <a:lnTo>
                      <a:pt x="1070" y="9599"/>
                    </a:lnTo>
                    <a:lnTo>
                      <a:pt x="1065" y="9599"/>
                    </a:lnTo>
                    <a:lnTo>
                      <a:pt x="1065" y="9580"/>
                    </a:lnTo>
                    <a:lnTo>
                      <a:pt x="1060" y="9580"/>
                    </a:lnTo>
                    <a:lnTo>
                      <a:pt x="1060" y="9561"/>
                    </a:lnTo>
                    <a:lnTo>
                      <a:pt x="1055" y="9561"/>
                    </a:lnTo>
                    <a:lnTo>
                      <a:pt x="1055" y="9556"/>
                    </a:lnTo>
                    <a:lnTo>
                      <a:pt x="1051" y="9556"/>
                    </a:lnTo>
                    <a:lnTo>
                      <a:pt x="1051" y="9552"/>
                    </a:lnTo>
                    <a:lnTo>
                      <a:pt x="1046" y="9547"/>
                    </a:lnTo>
                    <a:lnTo>
                      <a:pt x="1046" y="9542"/>
                    </a:lnTo>
                    <a:lnTo>
                      <a:pt x="1041" y="9542"/>
                    </a:lnTo>
                    <a:lnTo>
                      <a:pt x="1041" y="9533"/>
                    </a:lnTo>
                    <a:lnTo>
                      <a:pt x="1032" y="9533"/>
                    </a:lnTo>
                    <a:lnTo>
                      <a:pt x="1032" y="9528"/>
                    </a:lnTo>
                    <a:lnTo>
                      <a:pt x="1036" y="9528"/>
                    </a:lnTo>
                    <a:lnTo>
                      <a:pt x="1036" y="9523"/>
                    </a:lnTo>
                    <a:lnTo>
                      <a:pt x="1027" y="9523"/>
                    </a:lnTo>
                    <a:lnTo>
                      <a:pt x="1027" y="9518"/>
                    </a:lnTo>
                    <a:lnTo>
                      <a:pt x="1022" y="9514"/>
                    </a:lnTo>
                    <a:lnTo>
                      <a:pt x="1022" y="9509"/>
                    </a:lnTo>
                    <a:lnTo>
                      <a:pt x="1017" y="9504"/>
                    </a:lnTo>
                    <a:lnTo>
                      <a:pt x="1017" y="9499"/>
                    </a:lnTo>
                    <a:lnTo>
                      <a:pt x="1013" y="9499"/>
                    </a:lnTo>
                    <a:lnTo>
                      <a:pt x="1013" y="9495"/>
                    </a:lnTo>
                    <a:lnTo>
                      <a:pt x="1008" y="9495"/>
                    </a:lnTo>
                    <a:lnTo>
                      <a:pt x="1008" y="9490"/>
                    </a:lnTo>
                    <a:lnTo>
                      <a:pt x="1003" y="9485"/>
                    </a:lnTo>
                    <a:lnTo>
                      <a:pt x="998" y="9485"/>
                    </a:lnTo>
                    <a:lnTo>
                      <a:pt x="998" y="9476"/>
                    </a:lnTo>
                    <a:lnTo>
                      <a:pt x="989" y="9476"/>
                    </a:lnTo>
                    <a:lnTo>
                      <a:pt x="989" y="9471"/>
                    </a:lnTo>
                    <a:lnTo>
                      <a:pt x="984" y="9471"/>
                    </a:lnTo>
                    <a:lnTo>
                      <a:pt x="984" y="9461"/>
                    </a:lnTo>
                    <a:lnTo>
                      <a:pt x="979" y="9457"/>
                    </a:lnTo>
                    <a:lnTo>
                      <a:pt x="979" y="9452"/>
                    </a:lnTo>
                    <a:lnTo>
                      <a:pt x="975" y="9452"/>
                    </a:lnTo>
                    <a:lnTo>
                      <a:pt x="975" y="9447"/>
                    </a:lnTo>
                    <a:lnTo>
                      <a:pt x="970" y="9442"/>
                    </a:lnTo>
                    <a:lnTo>
                      <a:pt x="960" y="9442"/>
                    </a:lnTo>
                    <a:lnTo>
                      <a:pt x="960" y="9438"/>
                    </a:lnTo>
                    <a:lnTo>
                      <a:pt x="956" y="9438"/>
                    </a:lnTo>
                    <a:lnTo>
                      <a:pt x="956" y="9433"/>
                    </a:lnTo>
                    <a:lnTo>
                      <a:pt x="951" y="9428"/>
                    </a:lnTo>
                    <a:lnTo>
                      <a:pt x="951" y="9423"/>
                    </a:lnTo>
                    <a:lnTo>
                      <a:pt x="946" y="9423"/>
                    </a:lnTo>
                    <a:lnTo>
                      <a:pt x="941" y="9419"/>
                    </a:lnTo>
                    <a:lnTo>
                      <a:pt x="941" y="9414"/>
                    </a:lnTo>
                    <a:lnTo>
                      <a:pt x="937" y="9414"/>
                    </a:lnTo>
                    <a:lnTo>
                      <a:pt x="937" y="9409"/>
                    </a:lnTo>
                    <a:lnTo>
                      <a:pt x="932" y="9404"/>
                    </a:lnTo>
                    <a:lnTo>
                      <a:pt x="932" y="9400"/>
                    </a:lnTo>
                    <a:lnTo>
                      <a:pt x="927" y="9400"/>
                    </a:lnTo>
                    <a:lnTo>
                      <a:pt x="927" y="9395"/>
                    </a:lnTo>
                    <a:lnTo>
                      <a:pt x="922" y="9390"/>
                    </a:lnTo>
                    <a:lnTo>
                      <a:pt x="922" y="9385"/>
                    </a:lnTo>
                    <a:lnTo>
                      <a:pt x="918" y="9380"/>
                    </a:lnTo>
                    <a:lnTo>
                      <a:pt x="913" y="9380"/>
                    </a:lnTo>
                    <a:lnTo>
                      <a:pt x="913" y="9376"/>
                    </a:lnTo>
                    <a:lnTo>
                      <a:pt x="908" y="9376"/>
                    </a:lnTo>
                    <a:lnTo>
                      <a:pt x="903" y="9371"/>
                    </a:lnTo>
                    <a:lnTo>
                      <a:pt x="903" y="9366"/>
                    </a:lnTo>
                    <a:lnTo>
                      <a:pt x="899" y="9366"/>
                    </a:lnTo>
                    <a:lnTo>
                      <a:pt x="899" y="9352"/>
                    </a:lnTo>
                    <a:lnTo>
                      <a:pt x="894" y="9347"/>
                    </a:lnTo>
                    <a:lnTo>
                      <a:pt x="894" y="9342"/>
                    </a:lnTo>
                    <a:lnTo>
                      <a:pt x="884" y="9333"/>
                    </a:lnTo>
                    <a:lnTo>
                      <a:pt x="880" y="9333"/>
                    </a:lnTo>
                    <a:lnTo>
                      <a:pt x="880" y="9328"/>
                    </a:lnTo>
                    <a:lnTo>
                      <a:pt x="875" y="9328"/>
                    </a:lnTo>
                    <a:lnTo>
                      <a:pt x="875" y="9323"/>
                    </a:lnTo>
                    <a:lnTo>
                      <a:pt x="870" y="9323"/>
                    </a:lnTo>
                    <a:lnTo>
                      <a:pt x="870" y="9319"/>
                    </a:lnTo>
                    <a:lnTo>
                      <a:pt x="865" y="9319"/>
                    </a:lnTo>
                    <a:lnTo>
                      <a:pt x="865" y="9304"/>
                    </a:lnTo>
                    <a:lnTo>
                      <a:pt x="856" y="9304"/>
                    </a:lnTo>
                    <a:lnTo>
                      <a:pt x="856" y="9300"/>
                    </a:lnTo>
                    <a:lnTo>
                      <a:pt x="851" y="9295"/>
                    </a:lnTo>
                    <a:lnTo>
                      <a:pt x="851" y="9290"/>
                    </a:lnTo>
                    <a:lnTo>
                      <a:pt x="846" y="9290"/>
                    </a:lnTo>
                    <a:lnTo>
                      <a:pt x="846" y="9281"/>
                    </a:lnTo>
                    <a:lnTo>
                      <a:pt x="841" y="9276"/>
                    </a:lnTo>
                    <a:lnTo>
                      <a:pt x="841" y="9271"/>
                    </a:lnTo>
                    <a:lnTo>
                      <a:pt x="837" y="9271"/>
                    </a:lnTo>
                    <a:lnTo>
                      <a:pt x="837" y="9262"/>
                    </a:lnTo>
                    <a:lnTo>
                      <a:pt x="827" y="9262"/>
                    </a:lnTo>
                    <a:lnTo>
                      <a:pt x="827" y="9257"/>
                    </a:lnTo>
                    <a:lnTo>
                      <a:pt x="822" y="9257"/>
                    </a:lnTo>
                    <a:lnTo>
                      <a:pt x="822" y="9247"/>
                    </a:lnTo>
                    <a:lnTo>
                      <a:pt x="818" y="9247"/>
                    </a:lnTo>
                    <a:lnTo>
                      <a:pt x="818" y="9243"/>
                    </a:lnTo>
                    <a:lnTo>
                      <a:pt x="813" y="9243"/>
                    </a:lnTo>
                    <a:lnTo>
                      <a:pt x="813" y="9224"/>
                    </a:lnTo>
                    <a:lnTo>
                      <a:pt x="808" y="9224"/>
                    </a:lnTo>
                    <a:lnTo>
                      <a:pt x="808" y="9205"/>
                    </a:lnTo>
                    <a:lnTo>
                      <a:pt x="803" y="9205"/>
                    </a:lnTo>
                    <a:lnTo>
                      <a:pt x="803" y="9200"/>
                    </a:lnTo>
                    <a:lnTo>
                      <a:pt x="799" y="9200"/>
                    </a:lnTo>
                    <a:lnTo>
                      <a:pt x="799" y="9195"/>
                    </a:lnTo>
                    <a:lnTo>
                      <a:pt x="794" y="9195"/>
                    </a:lnTo>
                    <a:lnTo>
                      <a:pt x="794" y="9181"/>
                    </a:lnTo>
                    <a:lnTo>
                      <a:pt x="789" y="9181"/>
                    </a:lnTo>
                    <a:lnTo>
                      <a:pt x="789" y="9176"/>
                    </a:lnTo>
                    <a:lnTo>
                      <a:pt x="770" y="9176"/>
                    </a:lnTo>
                    <a:lnTo>
                      <a:pt x="770" y="9167"/>
                    </a:lnTo>
                    <a:lnTo>
                      <a:pt x="765" y="9167"/>
                    </a:lnTo>
                    <a:lnTo>
                      <a:pt x="761" y="9162"/>
                    </a:lnTo>
                    <a:lnTo>
                      <a:pt x="756" y="9162"/>
                    </a:lnTo>
                    <a:lnTo>
                      <a:pt x="756" y="9152"/>
                    </a:lnTo>
                    <a:lnTo>
                      <a:pt x="751" y="9152"/>
                    </a:lnTo>
                    <a:lnTo>
                      <a:pt x="746" y="9148"/>
                    </a:lnTo>
                    <a:lnTo>
                      <a:pt x="742" y="9138"/>
                    </a:lnTo>
                    <a:lnTo>
                      <a:pt x="737" y="9138"/>
                    </a:lnTo>
                    <a:lnTo>
                      <a:pt x="737" y="9129"/>
                    </a:lnTo>
                    <a:lnTo>
                      <a:pt x="723" y="9129"/>
                    </a:lnTo>
                    <a:lnTo>
                      <a:pt x="718" y="9124"/>
                    </a:lnTo>
                    <a:lnTo>
                      <a:pt x="718" y="9119"/>
                    </a:lnTo>
                    <a:lnTo>
                      <a:pt x="713" y="9114"/>
                    </a:lnTo>
                    <a:lnTo>
                      <a:pt x="713" y="9109"/>
                    </a:lnTo>
                    <a:lnTo>
                      <a:pt x="708" y="9109"/>
                    </a:lnTo>
                    <a:lnTo>
                      <a:pt x="708" y="9105"/>
                    </a:lnTo>
                    <a:lnTo>
                      <a:pt x="704" y="9105"/>
                    </a:lnTo>
                    <a:lnTo>
                      <a:pt x="694" y="9095"/>
                    </a:lnTo>
                    <a:lnTo>
                      <a:pt x="694" y="9090"/>
                    </a:lnTo>
                    <a:lnTo>
                      <a:pt x="689" y="9081"/>
                    </a:lnTo>
                    <a:lnTo>
                      <a:pt x="689" y="9076"/>
                    </a:lnTo>
                    <a:lnTo>
                      <a:pt x="685" y="9071"/>
                    </a:lnTo>
                    <a:lnTo>
                      <a:pt x="680" y="9071"/>
                    </a:lnTo>
                    <a:lnTo>
                      <a:pt x="680" y="9057"/>
                    </a:lnTo>
                    <a:lnTo>
                      <a:pt x="675" y="9052"/>
                    </a:lnTo>
                    <a:lnTo>
                      <a:pt x="661" y="9052"/>
                    </a:lnTo>
                    <a:lnTo>
                      <a:pt x="661" y="9043"/>
                    </a:lnTo>
                    <a:lnTo>
                      <a:pt x="290" y="8244"/>
                    </a:lnTo>
                    <a:lnTo>
                      <a:pt x="285" y="8235"/>
                    </a:lnTo>
                    <a:lnTo>
                      <a:pt x="280" y="8230"/>
                    </a:lnTo>
                    <a:lnTo>
                      <a:pt x="276" y="8220"/>
                    </a:lnTo>
                    <a:lnTo>
                      <a:pt x="276" y="8211"/>
                    </a:lnTo>
                    <a:lnTo>
                      <a:pt x="271" y="8211"/>
                    </a:lnTo>
                    <a:lnTo>
                      <a:pt x="271" y="8206"/>
                    </a:lnTo>
                    <a:lnTo>
                      <a:pt x="266" y="8206"/>
                    </a:lnTo>
                    <a:lnTo>
                      <a:pt x="266" y="8173"/>
                    </a:lnTo>
                    <a:lnTo>
                      <a:pt x="261" y="8173"/>
                    </a:lnTo>
                    <a:lnTo>
                      <a:pt x="261" y="8168"/>
                    </a:lnTo>
                    <a:lnTo>
                      <a:pt x="257" y="8163"/>
                    </a:lnTo>
                    <a:lnTo>
                      <a:pt x="257" y="8154"/>
                    </a:lnTo>
                    <a:lnTo>
                      <a:pt x="252" y="8154"/>
                    </a:lnTo>
                    <a:lnTo>
                      <a:pt x="252" y="8140"/>
                    </a:lnTo>
                    <a:lnTo>
                      <a:pt x="247" y="8135"/>
                    </a:lnTo>
                    <a:lnTo>
                      <a:pt x="247" y="8125"/>
                    </a:lnTo>
                    <a:lnTo>
                      <a:pt x="242" y="8125"/>
                    </a:lnTo>
                    <a:lnTo>
                      <a:pt x="242" y="8106"/>
                    </a:lnTo>
                    <a:lnTo>
                      <a:pt x="238" y="8106"/>
                    </a:lnTo>
                    <a:lnTo>
                      <a:pt x="238" y="8092"/>
                    </a:lnTo>
                    <a:lnTo>
                      <a:pt x="233" y="8092"/>
                    </a:lnTo>
                    <a:lnTo>
                      <a:pt x="233" y="8083"/>
                    </a:lnTo>
                    <a:lnTo>
                      <a:pt x="228" y="8083"/>
                    </a:lnTo>
                    <a:lnTo>
                      <a:pt x="228" y="8064"/>
                    </a:lnTo>
                    <a:lnTo>
                      <a:pt x="223" y="8059"/>
                    </a:lnTo>
                    <a:lnTo>
                      <a:pt x="223" y="8049"/>
                    </a:lnTo>
                    <a:lnTo>
                      <a:pt x="219" y="8049"/>
                    </a:lnTo>
                    <a:lnTo>
                      <a:pt x="219" y="8040"/>
                    </a:lnTo>
                    <a:lnTo>
                      <a:pt x="214" y="8040"/>
                    </a:lnTo>
                    <a:lnTo>
                      <a:pt x="214" y="8016"/>
                    </a:lnTo>
                    <a:lnTo>
                      <a:pt x="209" y="8016"/>
                    </a:lnTo>
                    <a:lnTo>
                      <a:pt x="200" y="8006"/>
                    </a:lnTo>
                    <a:lnTo>
                      <a:pt x="200" y="7983"/>
                    </a:lnTo>
                    <a:lnTo>
                      <a:pt x="195" y="7978"/>
                    </a:lnTo>
                    <a:lnTo>
                      <a:pt x="195" y="7968"/>
                    </a:lnTo>
                    <a:lnTo>
                      <a:pt x="190" y="7964"/>
                    </a:lnTo>
                    <a:lnTo>
                      <a:pt x="190" y="7945"/>
                    </a:lnTo>
                    <a:lnTo>
                      <a:pt x="185" y="7945"/>
                    </a:lnTo>
                    <a:lnTo>
                      <a:pt x="185" y="7935"/>
                    </a:lnTo>
                    <a:lnTo>
                      <a:pt x="181" y="7926"/>
                    </a:lnTo>
                    <a:lnTo>
                      <a:pt x="176" y="7926"/>
                    </a:lnTo>
                    <a:lnTo>
                      <a:pt x="176" y="7902"/>
                    </a:lnTo>
                    <a:lnTo>
                      <a:pt x="171" y="7897"/>
                    </a:lnTo>
                    <a:lnTo>
                      <a:pt x="171" y="7888"/>
                    </a:lnTo>
                    <a:lnTo>
                      <a:pt x="166" y="7883"/>
                    </a:lnTo>
                    <a:lnTo>
                      <a:pt x="162" y="7883"/>
                    </a:lnTo>
                    <a:lnTo>
                      <a:pt x="162" y="7864"/>
                    </a:lnTo>
                    <a:lnTo>
                      <a:pt x="157" y="7864"/>
                    </a:lnTo>
                    <a:lnTo>
                      <a:pt x="157" y="7845"/>
                    </a:lnTo>
                    <a:lnTo>
                      <a:pt x="162" y="7840"/>
                    </a:lnTo>
                    <a:lnTo>
                      <a:pt x="162" y="7831"/>
                    </a:lnTo>
                    <a:lnTo>
                      <a:pt x="157" y="7826"/>
                    </a:lnTo>
                    <a:lnTo>
                      <a:pt x="157" y="7821"/>
                    </a:lnTo>
                    <a:lnTo>
                      <a:pt x="147" y="7812"/>
                    </a:lnTo>
                    <a:lnTo>
                      <a:pt x="147" y="7793"/>
                    </a:lnTo>
                    <a:lnTo>
                      <a:pt x="143" y="7788"/>
                    </a:lnTo>
                    <a:lnTo>
                      <a:pt x="143" y="7778"/>
                    </a:lnTo>
                    <a:lnTo>
                      <a:pt x="138" y="7778"/>
                    </a:lnTo>
                    <a:lnTo>
                      <a:pt x="138" y="7769"/>
                    </a:lnTo>
                    <a:lnTo>
                      <a:pt x="133" y="7764"/>
                    </a:lnTo>
                    <a:lnTo>
                      <a:pt x="133" y="7745"/>
                    </a:lnTo>
                    <a:lnTo>
                      <a:pt x="128" y="7745"/>
                    </a:lnTo>
                    <a:lnTo>
                      <a:pt x="133" y="7740"/>
                    </a:lnTo>
                    <a:lnTo>
                      <a:pt x="133" y="7735"/>
                    </a:lnTo>
                    <a:lnTo>
                      <a:pt x="128" y="7735"/>
                    </a:lnTo>
                    <a:lnTo>
                      <a:pt x="128" y="7731"/>
                    </a:lnTo>
                    <a:lnTo>
                      <a:pt x="124" y="7726"/>
                    </a:lnTo>
                    <a:lnTo>
                      <a:pt x="124" y="7721"/>
                    </a:lnTo>
                    <a:lnTo>
                      <a:pt x="128" y="7721"/>
                    </a:lnTo>
                    <a:lnTo>
                      <a:pt x="128" y="7716"/>
                    </a:lnTo>
                    <a:lnTo>
                      <a:pt x="124" y="7712"/>
                    </a:lnTo>
                    <a:lnTo>
                      <a:pt x="124" y="7697"/>
                    </a:lnTo>
                    <a:lnTo>
                      <a:pt x="119" y="7693"/>
                    </a:lnTo>
                    <a:lnTo>
                      <a:pt x="119" y="7678"/>
                    </a:lnTo>
                    <a:lnTo>
                      <a:pt x="114" y="7678"/>
                    </a:lnTo>
                    <a:lnTo>
                      <a:pt x="119" y="7674"/>
                    </a:lnTo>
                    <a:lnTo>
                      <a:pt x="119" y="7669"/>
                    </a:lnTo>
                    <a:lnTo>
                      <a:pt x="114" y="7669"/>
                    </a:lnTo>
                    <a:lnTo>
                      <a:pt x="109" y="7664"/>
                    </a:lnTo>
                    <a:lnTo>
                      <a:pt x="109" y="7650"/>
                    </a:lnTo>
                    <a:lnTo>
                      <a:pt x="114" y="7636"/>
                    </a:lnTo>
                    <a:lnTo>
                      <a:pt x="114" y="7631"/>
                    </a:lnTo>
                    <a:lnTo>
                      <a:pt x="109" y="7631"/>
                    </a:lnTo>
                    <a:lnTo>
                      <a:pt x="109" y="7598"/>
                    </a:lnTo>
                    <a:lnTo>
                      <a:pt x="105" y="7588"/>
                    </a:lnTo>
                    <a:lnTo>
                      <a:pt x="105" y="7579"/>
                    </a:lnTo>
                    <a:lnTo>
                      <a:pt x="100" y="7569"/>
                    </a:lnTo>
                    <a:lnTo>
                      <a:pt x="100" y="7560"/>
                    </a:lnTo>
                    <a:lnTo>
                      <a:pt x="95" y="7560"/>
                    </a:lnTo>
                    <a:lnTo>
                      <a:pt x="95" y="7536"/>
                    </a:lnTo>
                    <a:lnTo>
                      <a:pt x="90" y="7531"/>
                    </a:lnTo>
                    <a:lnTo>
                      <a:pt x="90" y="7526"/>
                    </a:lnTo>
                    <a:lnTo>
                      <a:pt x="86" y="7526"/>
                    </a:lnTo>
                    <a:lnTo>
                      <a:pt x="86" y="7507"/>
                    </a:lnTo>
                    <a:lnTo>
                      <a:pt x="81" y="7512"/>
                    </a:lnTo>
                    <a:lnTo>
                      <a:pt x="76" y="7507"/>
                    </a:lnTo>
                    <a:lnTo>
                      <a:pt x="76" y="7488"/>
                    </a:lnTo>
                    <a:lnTo>
                      <a:pt x="81" y="7483"/>
                    </a:lnTo>
                    <a:lnTo>
                      <a:pt x="81" y="7479"/>
                    </a:lnTo>
                    <a:lnTo>
                      <a:pt x="76" y="7474"/>
                    </a:lnTo>
                    <a:lnTo>
                      <a:pt x="71" y="7464"/>
                    </a:lnTo>
                    <a:lnTo>
                      <a:pt x="71" y="7426"/>
                    </a:lnTo>
                    <a:lnTo>
                      <a:pt x="67" y="7426"/>
                    </a:lnTo>
                    <a:lnTo>
                      <a:pt x="57" y="7417"/>
                    </a:lnTo>
                    <a:lnTo>
                      <a:pt x="57" y="7407"/>
                    </a:lnTo>
                    <a:lnTo>
                      <a:pt x="52" y="7393"/>
                    </a:lnTo>
                    <a:lnTo>
                      <a:pt x="48" y="7350"/>
                    </a:lnTo>
                    <a:lnTo>
                      <a:pt x="38" y="7303"/>
                    </a:lnTo>
                    <a:lnTo>
                      <a:pt x="33" y="7251"/>
                    </a:lnTo>
                    <a:lnTo>
                      <a:pt x="24" y="7208"/>
                    </a:lnTo>
                    <a:lnTo>
                      <a:pt x="24" y="7160"/>
                    </a:lnTo>
                    <a:lnTo>
                      <a:pt x="33" y="7141"/>
                    </a:lnTo>
                    <a:lnTo>
                      <a:pt x="38" y="7136"/>
                    </a:lnTo>
                    <a:lnTo>
                      <a:pt x="38" y="7103"/>
                    </a:lnTo>
                    <a:lnTo>
                      <a:pt x="33" y="7098"/>
                    </a:lnTo>
                    <a:lnTo>
                      <a:pt x="24" y="7079"/>
                    </a:lnTo>
                    <a:lnTo>
                      <a:pt x="19" y="7075"/>
                    </a:lnTo>
                    <a:lnTo>
                      <a:pt x="19" y="7070"/>
                    </a:lnTo>
                    <a:lnTo>
                      <a:pt x="24" y="7065"/>
                    </a:lnTo>
                    <a:lnTo>
                      <a:pt x="24" y="7060"/>
                    </a:lnTo>
                    <a:lnTo>
                      <a:pt x="19" y="7051"/>
                    </a:lnTo>
                    <a:lnTo>
                      <a:pt x="14" y="7046"/>
                    </a:lnTo>
                    <a:lnTo>
                      <a:pt x="10" y="7046"/>
                    </a:lnTo>
                    <a:lnTo>
                      <a:pt x="10" y="7027"/>
                    </a:lnTo>
                    <a:lnTo>
                      <a:pt x="5" y="7022"/>
                    </a:lnTo>
                    <a:lnTo>
                      <a:pt x="5" y="6927"/>
                    </a:lnTo>
                    <a:lnTo>
                      <a:pt x="10" y="6922"/>
                    </a:lnTo>
                    <a:lnTo>
                      <a:pt x="10" y="6903"/>
                    </a:lnTo>
                    <a:lnTo>
                      <a:pt x="14" y="6889"/>
                    </a:lnTo>
                    <a:lnTo>
                      <a:pt x="14" y="6861"/>
                    </a:lnTo>
                    <a:lnTo>
                      <a:pt x="10" y="6851"/>
                    </a:lnTo>
                    <a:lnTo>
                      <a:pt x="5" y="6846"/>
                    </a:lnTo>
                    <a:lnTo>
                      <a:pt x="5" y="6832"/>
                    </a:lnTo>
                    <a:lnTo>
                      <a:pt x="14" y="6823"/>
                    </a:lnTo>
                    <a:lnTo>
                      <a:pt x="14" y="6818"/>
                    </a:lnTo>
                    <a:lnTo>
                      <a:pt x="10" y="6818"/>
                    </a:lnTo>
                    <a:lnTo>
                      <a:pt x="10" y="6813"/>
                    </a:lnTo>
                    <a:lnTo>
                      <a:pt x="5" y="6808"/>
                    </a:lnTo>
                    <a:lnTo>
                      <a:pt x="5" y="6804"/>
                    </a:lnTo>
                    <a:lnTo>
                      <a:pt x="10" y="6799"/>
                    </a:lnTo>
                    <a:lnTo>
                      <a:pt x="10" y="6789"/>
                    </a:lnTo>
                    <a:lnTo>
                      <a:pt x="5" y="6780"/>
                    </a:lnTo>
                    <a:lnTo>
                      <a:pt x="5" y="6761"/>
                    </a:lnTo>
                    <a:lnTo>
                      <a:pt x="0" y="6751"/>
                    </a:lnTo>
                    <a:lnTo>
                      <a:pt x="0" y="6728"/>
                    </a:lnTo>
                    <a:lnTo>
                      <a:pt x="5" y="6718"/>
                    </a:lnTo>
                    <a:lnTo>
                      <a:pt x="5" y="6637"/>
                    </a:lnTo>
                    <a:lnTo>
                      <a:pt x="10" y="6632"/>
                    </a:lnTo>
                    <a:lnTo>
                      <a:pt x="14" y="6632"/>
                    </a:lnTo>
                    <a:lnTo>
                      <a:pt x="14" y="6623"/>
                    </a:lnTo>
                    <a:lnTo>
                      <a:pt x="19" y="6609"/>
                    </a:lnTo>
                    <a:lnTo>
                      <a:pt x="19" y="6566"/>
                    </a:lnTo>
                    <a:lnTo>
                      <a:pt x="14" y="6561"/>
                    </a:lnTo>
                    <a:lnTo>
                      <a:pt x="14" y="6556"/>
                    </a:lnTo>
                    <a:lnTo>
                      <a:pt x="10" y="6552"/>
                    </a:lnTo>
                    <a:lnTo>
                      <a:pt x="10" y="6547"/>
                    </a:lnTo>
                    <a:lnTo>
                      <a:pt x="5" y="6542"/>
                    </a:lnTo>
                    <a:lnTo>
                      <a:pt x="5" y="6533"/>
                    </a:lnTo>
                    <a:lnTo>
                      <a:pt x="10" y="6523"/>
                    </a:lnTo>
                    <a:lnTo>
                      <a:pt x="10" y="6499"/>
                    </a:lnTo>
                    <a:lnTo>
                      <a:pt x="5" y="6495"/>
                    </a:lnTo>
                    <a:lnTo>
                      <a:pt x="5" y="6476"/>
                    </a:lnTo>
                    <a:lnTo>
                      <a:pt x="10" y="6471"/>
                    </a:lnTo>
                    <a:lnTo>
                      <a:pt x="10" y="6437"/>
                    </a:lnTo>
                    <a:lnTo>
                      <a:pt x="14" y="6433"/>
                    </a:lnTo>
                    <a:lnTo>
                      <a:pt x="14" y="6404"/>
                    </a:lnTo>
                    <a:lnTo>
                      <a:pt x="10" y="6399"/>
                    </a:lnTo>
                    <a:lnTo>
                      <a:pt x="10" y="6366"/>
                    </a:lnTo>
                    <a:lnTo>
                      <a:pt x="5" y="6361"/>
                    </a:lnTo>
                    <a:lnTo>
                      <a:pt x="5" y="6352"/>
                    </a:lnTo>
                    <a:lnTo>
                      <a:pt x="14" y="6319"/>
                    </a:lnTo>
                    <a:lnTo>
                      <a:pt x="19" y="6281"/>
                    </a:lnTo>
                    <a:lnTo>
                      <a:pt x="29" y="6233"/>
                    </a:lnTo>
                    <a:lnTo>
                      <a:pt x="33" y="6190"/>
                    </a:lnTo>
                    <a:lnTo>
                      <a:pt x="43" y="6157"/>
                    </a:lnTo>
                    <a:lnTo>
                      <a:pt x="43" y="6138"/>
                    </a:lnTo>
                    <a:lnTo>
                      <a:pt x="52" y="6109"/>
                    </a:lnTo>
                    <a:lnTo>
                      <a:pt x="52" y="6081"/>
                    </a:lnTo>
                    <a:lnTo>
                      <a:pt x="57" y="6067"/>
                    </a:lnTo>
                    <a:lnTo>
                      <a:pt x="57" y="6043"/>
                    </a:lnTo>
                    <a:lnTo>
                      <a:pt x="52" y="6033"/>
                    </a:lnTo>
                    <a:lnTo>
                      <a:pt x="57" y="6024"/>
                    </a:lnTo>
                    <a:lnTo>
                      <a:pt x="62" y="6019"/>
                    </a:lnTo>
                    <a:lnTo>
                      <a:pt x="62" y="6005"/>
                    </a:lnTo>
                    <a:lnTo>
                      <a:pt x="57" y="6000"/>
                    </a:lnTo>
                    <a:lnTo>
                      <a:pt x="57" y="5986"/>
                    </a:lnTo>
                    <a:lnTo>
                      <a:pt x="62" y="5981"/>
                    </a:lnTo>
                    <a:lnTo>
                      <a:pt x="62" y="5967"/>
                    </a:lnTo>
                    <a:lnTo>
                      <a:pt x="57" y="5962"/>
                    </a:lnTo>
                    <a:lnTo>
                      <a:pt x="57" y="5957"/>
                    </a:lnTo>
                    <a:lnTo>
                      <a:pt x="67" y="5938"/>
                    </a:lnTo>
                    <a:lnTo>
                      <a:pt x="67" y="5934"/>
                    </a:lnTo>
                    <a:lnTo>
                      <a:pt x="71" y="5924"/>
                    </a:lnTo>
                    <a:lnTo>
                      <a:pt x="71" y="5910"/>
                    </a:lnTo>
                    <a:lnTo>
                      <a:pt x="76" y="5900"/>
                    </a:lnTo>
                    <a:lnTo>
                      <a:pt x="76" y="5881"/>
                    </a:lnTo>
                    <a:lnTo>
                      <a:pt x="81" y="5876"/>
                    </a:lnTo>
                    <a:lnTo>
                      <a:pt x="86" y="5876"/>
                    </a:lnTo>
                    <a:lnTo>
                      <a:pt x="90" y="5872"/>
                    </a:lnTo>
                    <a:lnTo>
                      <a:pt x="90" y="5838"/>
                    </a:lnTo>
                    <a:lnTo>
                      <a:pt x="100" y="5819"/>
                    </a:lnTo>
                    <a:lnTo>
                      <a:pt x="100" y="5767"/>
                    </a:lnTo>
                    <a:lnTo>
                      <a:pt x="109" y="5767"/>
                    </a:lnTo>
                    <a:lnTo>
                      <a:pt x="109" y="5729"/>
                    </a:lnTo>
                    <a:lnTo>
                      <a:pt x="114" y="5724"/>
                    </a:lnTo>
                    <a:lnTo>
                      <a:pt x="114" y="5677"/>
                    </a:lnTo>
                    <a:lnTo>
                      <a:pt x="119" y="5672"/>
                    </a:lnTo>
                    <a:lnTo>
                      <a:pt x="119" y="5667"/>
                    </a:lnTo>
                    <a:lnTo>
                      <a:pt x="124" y="5658"/>
                    </a:lnTo>
                    <a:lnTo>
                      <a:pt x="124" y="5648"/>
                    </a:lnTo>
                    <a:lnTo>
                      <a:pt x="119" y="5644"/>
                    </a:lnTo>
                    <a:lnTo>
                      <a:pt x="119" y="5629"/>
                    </a:lnTo>
                    <a:lnTo>
                      <a:pt x="128" y="5620"/>
                    </a:lnTo>
                    <a:lnTo>
                      <a:pt x="128" y="5610"/>
                    </a:lnTo>
                    <a:lnTo>
                      <a:pt x="133" y="5586"/>
                    </a:lnTo>
                    <a:lnTo>
                      <a:pt x="133" y="5577"/>
                    </a:lnTo>
                    <a:lnTo>
                      <a:pt x="147" y="5563"/>
                    </a:lnTo>
                    <a:lnTo>
                      <a:pt x="152" y="5553"/>
                    </a:lnTo>
                    <a:lnTo>
                      <a:pt x="152" y="5544"/>
                    </a:lnTo>
                    <a:lnTo>
                      <a:pt x="157" y="5539"/>
                    </a:lnTo>
                    <a:lnTo>
                      <a:pt x="152" y="5529"/>
                    </a:lnTo>
                    <a:lnTo>
                      <a:pt x="152" y="5520"/>
                    </a:lnTo>
                    <a:lnTo>
                      <a:pt x="157" y="5515"/>
                    </a:lnTo>
                    <a:lnTo>
                      <a:pt x="157" y="5496"/>
                    </a:lnTo>
                    <a:lnTo>
                      <a:pt x="162" y="5496"/>
                    </a:lnTo>
                    <a:lnTo>
                      <a:pt x="162" y="5482"/>
                    </a:lnTo>
                    <a:lnTo>
                      <a:pt x="166" y="5477"/>
                    </a:lnTo>
                    <a:lnTo>
                      <a:pt x="166" y="5449"/>
                    </a:lnTo>
                    <a:lnTo>
                      <a:pt x="171" y="5444"/>
                    </a:lnTo>
                    <a:lnTo>
                      <a:pt x="176" y="5434"/>
                    </a:lnTo>
                    <a:lnTo>
                      <a:pt x="181" y="5430"/>
                    </a:lnTo>
                    <a:lnTo>
                      <a:pt x="181" y="5420"/>
                    </a:lnTo>
                    <a:lnTo>
                      <a:pt x="185" y="5415"/>
                    </a:lnTo>
                    <a:lnTo>
                      <a:pt x="185" y="5411"/>
                    </a:lnTo>
                    <a:lnTo>
                      <a:pt x="190" y="5401"/>
                    </a:lnTo>
                    <a:lnTo>
                      <a:pt x="190" y="5382"/>
                    </a:lnTo>
                    <a:lnTo>
                      <a:pt x="200" y="5373"/>
                    </a:lnTo>
                    <a:lnTo>
                      <a:pt x="200" y="5368"/>
                    </a:lnTo>
                    <a:lnTo>
                      <a:pt x="204" y="5358"/>
                    </a:lnTo>
                    <a:lnTo>
                      <a:pt x="204" y="5349"/>
                    </a:lnTo>
                    <a:lnTo>
                      <a:pt x="209" y="5339"/>
                    </a:lnTo>
                    <a:lnTo>
                      <a:pt x="214" y="5334"/>
                    </a:lnTo>
                    <a:lnTo>
                      <a:pt x="214" y="5320"/>
                    </a:lnTo>
                    <a:lnTo>
                      <a:pt x="219" y="5315"/>
                    </a:lnTo>
                    <a:lnTo>
                      <a:pt x="219" y="5306"/>
                    </a:lnTo>
                    <a:lnTo>
                      <a:pt x="223" y="5301"/>
                    </a:lnTo>
                    <a:lnTo>
                      <a:pt x="228" y="5301"/>
                    </a:lnTo>
                    <a:lnTo>
                      <a:pt x="238" y="5292"/>
                    </a:lnTo>
                    <a:lnTo>
                      <a:pt x="242" y="5292"/>
                    </a:lnTo>
                    <a:lnTo>
                      <a:pt x="242" y="5258"/>
                    </a:lnTo>
                    <a:lnTo>
                      <a:pt x="247" y="5258"/>
                    </a:lnTo>
                    <a:lnTo>
                      <a:pt x="242" y="5249"/>
                    </a:lnTo>
                    <a:lnTo>
                      <a:pt x="242" y="5239"/>
                    </a:lnTo>
                    <a:lnTo>
                      <a:pt x="247" y="5235"/>
                    </a:lnTo>
                    <a:lnTo>
                      <a:pt x="252" y="5225"/>
                    </a:lnTo>
                    <a:lnTo>
                      <a:pt x="252" y="5216"/>
                    </a:lnTo>
                    <a:lnTo>
                      <a:pt x="261" y="5206"/>
                    </a:lnTo>
                    <a:lnTo>
                      <a:pt x="261" y="5182"/>
                    </a:lnTo>
                    <a:lnTo>
                      <a:pt x="266" y="5178"/>
                    </a:lnTo>
                    <a:lnTo>
                      <a:pt x="266" y="5163"/>
                    </a:lnTo>
                    <a:lnTo>
                      <a:pt x="271" y="5159"/>
                    </a:lnTo>
                    <a:lnTo>
                      <a:pt x="271" y="5149"/>
                    </a:lnTo>
                    <a:lnTo>
                      <a:pt x="276" y="5140"/>
                    </a:lnTo>
                    <a:lnTo>
                      <a:pt x="280" y="5135"/>
                    </a:lnTo>
                    <a:lnTo>
                      <a:pt x="280" y="5116"/>
                    </a:lnTo>
                    <a:lnTo>
                      <a:pt x="285" y="5111"/>
                    </a:lnTo>
                    <a:lnTo>
                      <a:pt x="285" y="5106"/>
                    </a:lnTo>
                    <a:lnTo>
                      <a:pt x="290" y="5106"/>
                    </a:lnTo>
                    <a:lnTo>
                      <a:pt x="290" y="5087"/>
                    </a:lnTo>
                    <a:lnTo>
                      <a:pt x="300" y="5087"/>
                    </a:lnTo>
                    <a:lnTo>
                      <a:pt x="304" y="5082"/>
                    </a:lnTo>
                    <a:lnTo>
                      <a:pt x="304" y="5073"/>
                    </a:lnTo>
                    <a:lnTo>
                      <a:pt x="309" y="5063"/>
                    </a:lnTo>
                    <a:lnTo>
                      <a:pt x="319" y="5054"/>
                    </a:lnTo>
                    <a:lnTo>
                      <a:pt x="323" y="5054"/>
                    </a:lnTo>
                    <a:lnTo>
                      <a:pt x="323" y="5049"/>
                    </a:lnTo>
                    <a:lnTo>
                      <a:pt x="328" y="5040"/>
                    </a:lnTo>
                    <a:lnTo>
                      <a:pt x="328" y="5025"/>
                    </a:lnTo>
                    <a:lnTo>
                      <a:pt x="333" y="5021"/>
                    </a:lnTo>
                    <a:lnTo>
                      <a:pt x="338" y="5011"/>
                    </a:lnTo>
                    <a:lnTo>
                      <a:pt x="347" y="5002"/>
                    </a:lnTo>
                    <a:lnTo>
                      <a:pt x="347" y="4992"/>
                    </a:lnTo>
                    <a:lnTo>
                      <a:pt x="352" y="4992"/>
                    </a:lnTo>
                    <a:lnTo>
                      <a:pt x="352" y="4973"/>
                    </a:lnTo>
                    <a:lnTo>
                      <a:pt x="357" y="4968"/>
                    </a:lnTo>
                    <a:lnTo>
                      <a:pt x="357" y="4959"/>
                    </a:lnTo>
                    <a:lnTo>
                      <a:pt x="361" y="4954"/>
                    </a:lnTo>
                    <a:lnTo>
                      <a:pt x="371" y="4935"/>
                    </a:lnTo>
                    <a:lnTo>
                      <a:pt x="371" y="4926"/>
                    </a:lnTo>
                    <a:lnTo>
                      <a:pt x="376" y="4926"/>
                    </a:lnTo>
                    <a:lnTo>
                      <a:pt x="380" y="4921"/>
                    </a:lnTo>
                    <a:lnTo>
                      <a:pt x="385" y="4911"/>
                    </a:lnTo>
                    <a:lnTo>
                      <a:pt x="395" y="4897"/>
                    </a:lnTo>
                    <a:lnTo>
                      <a:pt x="399" y="4888"/>
                    </a:lnTo>
                    <a:lnTo>
                      <a:pt x="399" y="4873"/>
                    </a:lnTo>
                    <a:lnTo>
                      <a:pt x="404" y="4864"/>
                    </a:lnTo>
                    <a:lnTo>
                      <a:pt x="404" y="4850"/>
                    </a:lnTo>
                    <a:lnTo>
                      <a:pt x="418" y="4821"/>
                    </a:lnTo>
                    <a:lnTo>
                      <a:pt x="423" y="4816"/>
                    </a:lnTo>
                    <a:lnTo>
                      <a:pt x="423" y="4802"/>
                    </a:lnTo>
                    <a:lnTo>
                      <a:pt x="433" y="4792"/>
                    </a:lnTo>
                    <a:lnTo>
                      <a:pt x="433" y="4778"/>
                    </a:lnTo>
                    <a:lnTo>
                      <a:pt x="447" y="4778"/>
                    </a:lnTo>
                    <a:lnTo>
                      <a:pt x="447" y="4740"/>
                    </a:lnTo>
                    <a:lnTo>
                      <a:pt x="452" y="4735"/>
                    </a:lnTo>
                    <a:lnTo>
                      <a:pt x="452" y="4726"/>
                    </a:lnTo>
                    <a:lnTo>
                      <a:pt x="461" y="4716"/>
                    </a:lnTo>
                    <a:lnTo>
                      <a:pt x="461" y="4693"/>
                    </a:lnTo>
                    <a:lnTo>
                      <a:pt x="466" y="4688"/>
                    </a:lnTo>
                    <a:lnTo>
                      <a:pt x="466" y="4678"/>
                    </a:lnTo>
                    <a:lnTo>
                      <a:pt x="471" y="4669"/>
                    </a:lnTo>
                    <a:lnTo>
                      <a:pt x="475" y="4664"/>
                    </a:lnTo>
                    <a:lnTo>
                      <a:pt x="475" y="4659"/>
                    </a:lnTo>
                    <a:lnTo>
                      <a:pt x="480" y="4655"/>
                    </a:lnTo>
                    <a:lnTo>
                      <a:pt x="480" y="4650"/>
                    </a:lnTo>
                    <a:lnTo>
                      <a:pt x="475" y="4650"/>
                    </a:lnTo>
                    <a:lnTo>
                      <a:pt x="475" y="4645"/>
                    </a:lnTo>
                    <a:lnTo>
                      <a:pt x="480" y="4645"/>
                    </a:lnTo>
                    <a:lnTo>
                      <a:pt x="480" y="4640"/>
                    </a:lnTo>
                    <a:lnTo>
                      <a:pt x="475" y="4636"/>
                    </a:lnTo>
                    <a:lnTo>
                      <a:pt x="475" y="4631"/>
                    </a:lnTo>
                    <a:lnTo>
                      <a:pt x="480" y="4631"/>
                    </a:lnTo>
                    <a:lnTo>
                      <a:pt x="480" y="4588"/>
                    </a:lnTo>
                    <a:lnTo>
                      <a:pt x="485" y="4588"/>
                    </a:lnTo>
                    <a:lnTo>
                      <a:pt x="490" y="4583"/>
                    </a:lnTo>
                    <a:lnTo>
                      <a:pt x="490" y="4574"/>
                    </a:lnTo>
                    <a:lnTo>
                      <a:pt x="485" y="4574"/>
                    </a:lnTo>
                    <a:lnTo>
                      <a:pt x="485" y="4569"/>
                    </a:lnTo>
                    <a:lnTo>
                      <a:pt x="499" y="4555"/>
                    </a:lnTo>
                    <a:lnTo>
                      <a:pt x="499" y="4550"/>
                    </a:lnTo>
                    <a:lnTo>
                      <a:pt x="504" y="4540"/>
                    </a:lnTo>
                    <a:lnTo>
                      <a:pt x="504" y="4536"/>
                    </a:lnTo>
                    <a:lnTo>
                      <a:pt x="499" y="4536"/>
                    </a:lnTo>
                    <a:lnTo>
                      <a:pt x="499" y="4531"/>
                    </a:lnTo>
                    <a:lnTo>
                      <a:pt x="509" y="4531"/>
                    </a:lnTo>
                    <a:lnTo>
                      <a:pt x="509" y="4517"/>
                    </a:lnTo>
                    <a:lnTo>
                      <a:pt x="504" y="4517"/>
                    </a:lnTo>
                    <a:lnTo>
                      <a:pt x="504" y="4507"/>
                    </a:lnTo>
                    <a:lnTo>
                      <a:pt x="509" y="4502"/>
                    </a:lnTo>
                    <a:lnTo>
                      <a:pt x="509" y="4488"/>
                    </a:lnTo>
                    <a:lnTo>
                      <a:pt x="685" y="4189"/>
                    </a:lnTo>
                    <a:lnTo>
                      <a:pt x="880" y="3903"/>
                    </a:lnTo>
                    <a:lnTo>
                      <a:pt x="1098" y="3637"/>
                    </a:lnTo>
                    <a:lnTo>
                      <a:pt x="1331" y="3385"/>
                    </a:lnTo>
                    <a:lnTo>
                      <a:pt x="1583" y="3152"/>
                    </a:lnTo>
                    <a:lnTo>
                      <a:pt x="1854" y="2933"/>
                    </a:lnTo>
                    <a:lnTo>
                      <a:pt x="2139" y="2739"/>
                    </a:lnTo>
                    <a:lnTo>
                      <a:pt x="2439" y="2567"/>
                    </a:lnTo>
                    <a:lnTo>
                      <a:pt x="2753" y="2410"/>
                    </a:lnTo>
                    <a:lnTo>
                      <a:pt x="3076" y="2282"/>
                    </a:lnTo>
                    <a:lnTo>
                      <a:pt x="3413" y="2178"/>
                    </a:lnTo>
                    <a:lnTo>
                      <a:pt x="4616" y="2082"/>
                    </a:lnTo>
                    <a:lnTo>
                      <a:pt x="4626" y="2082"/>
                    </a:lnTo>
                    <a:lnTo>
                      <a:pt x="4645" y="2073"/>
                    </a:lnTo>
                    <a:lnTo>
                      <a:pt x="4654" y="2063"/>
                    </a:lnTo>
                    <a:lnTo>
                      <a:pt x="4683" y="2006"/>
                    </a:lnTo>
                    <a:lnTo>
                      <a:pt x="4697" y="1983"/>
                    </a:lnTo>
                    <a:lnTo>
                      <a:pt x="4707" y="1968"/>
                    </a:lnTo>
                    <a:lnTo>
                      <a:pt x="4721" y="1959"/>
                    </a:lnTo>
                    <a:lnTo>
                      <a:pt x="4735" y="1945"/>
                    </a:lnTo>
                    <a:lnTo>
                      <a:pt x="4749" y="1935"/>
                    </a:lnTo>
                    <a:lnTo>
                      <a:pt x="4759" y="1921"/>
                    </a:lnTo>
                    <a:lnTo>
                      <a:pt x="4783" y="1892"/>
                    </a:lnTo>
                    <a:lnTo>
                      <a:pt x="4821" y="1849"/>
                    </a:lnTo>
                    <a:lnTo>
                      <a:pt x="4864" y="1792"/>
                    </a:lnTo>
                    <a:lnTo>
                      <a:pt x="4916" y="1726"/>
                    </a:lnTo>
                    <a:lnTo>
                      <a:pt x="4968" y="1650"/>
                    </a:lnTo>
                    <a:lnTo>
                      <a:pt x="5154" y="1407"/>
                    </a:lnTo>
                    <a:lnTo>
                      <a:pt x="5211" y="1326"/>
                    </a:lnTo>
                    <a:lnTo>
                      <a:pt x="5263" y="1255"/>
                    </a:lnTo>
                    <a:lnTo>
                      <a:pt x="5310" y="1189"/>
                    </a:lnTo>
                    <a:lnTo>
                      <a:pt x="5353" y="1136"/>
                    </a:lnTo>
                    <a:lnTo>
                      <a:pt x="5596" y="932"/>
                    </a:lnTo>
                    <a:lnTo>
                      <a:pt x="5857" y="746"/>
                    </a:lnTo>
                    <a:lnTo>
                      <a:pt x="6128" y="580"/>
                    </a:lnTo>
                    <a:lnTo>
                      <a:pt x="6413" y="433"/>
                    </a:lnTo>
                    <a:lnTo>
                      <a:pt x="6708" y="304"/>
                    </a:lnTo>
                    <a:lnTo>
                      <a:pt x="7012" y="195"/>
                    </a:lnTo>
                    <a:lnTo>
                      <a:pt x="7331" y="109"/>
                    </a:lnTo>
                    <a:lnTo>
                      <a:pt x="7654" y="52"/>
                    </a:lnTo>
                    <a:lnTo>
                      <a:pt x="7987" y="14"/>
                    </a:lnTo>
                    <a:lnTo>
                      <a:pt x="8329" y="0"/>
                    </a:lnTo>
                    <a:close/>
                  </a:path>
                </a:pathLst>
              </a:custGeom>
              <a:gradFill flip="none" rotWithShape="1">
                <a:gsLst>
                  <a:gs pos="72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  <a:headEnd/>
                <a:tailEnd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25982613" y="1143000"/>
                <a:ext cx="10934700" cy="9215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88" y="5805"/>
                  </a:cxn>
                  <a:cxn ang="0">
                    <a:pos x="1492" y="3856"/>
                  </a:cxn>
                  <a:cxn ang="0">
                    <a:pos x="0" y="0"/>
                  </a:cxn>
                </a:cxnLst>
                <a:rect l="0" t="0" r="r" b="b"/>
                <a:pathLst>
                  <a:path w="6888" h="5805">
                    <a:moveTo>
                      <a:pt x="0" y="0"/>
                    </a:moveTo>
                    <a:lnTo>
                      <a:pt x="6888" y="5805"/>
                    </a:lnTo>
                    <a:lnTo>
                      <a:pt x="1492" y="3856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44000">
                    <a:schemeClr val="bg1"/>
                  </a:gs>
                  <a:gs pos="86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9"/>
              <p:cNvSpPr>
                <a:spLocks/>
              </p:cNvSpPr>
              <p:nvPr/>
            </p:nvSpPr>
            <p:spPr bwMode="auto">
              <a:xfrm>
                <a:off x="27408188" y="-6064250"/>
                <a:ext cx="7426325" cy="4437063"/>
              </a:xfrm>
              <a:custGeom>
                <a:avLst/>
                <a:gdLst/>
                <a:ahLst/>
                <a:cxnLst>
                  <a:cxn ang="0">
                    <a:pos x="2876" y="0"/>
                  </a:cxn>
                  <a:cxn ang="0">
                    <a:pos x="2876" y="5"/>
                  </a:cxn>
                  <a:cxn ang="0">
                    <a:pos x="3176" y="85"/>
                  </a:cxn>
                  <a:cxn ang="0">
                    <a:pos x="3461" y="190"/>
                  </a:cxn>
                  <a:cxn ang="0">
                    <a:pos x="3737" y="318"/>
                  </a:cxn>
                  <a:cxn ang="0">
                    <a:pos x="3994" y="471"/>
                  </a:cxn>
                  <a:cxn ang="0">
                    <a:pos x="4241" y="642"/>
                  </a:cxn>
                  <a:cxn ang="0">
                    <a:pos x="4469" y="827"/>
                  </a:cxn>
                  <a:cxn ang="0">
                    <a:pos x="4678" y="1036"/>
                  </a:cxn>
                  <a:cxn ang="0">
                    <a:pos x="4483" y="1198"/>
                  </a:cxn>
                  <a:cxn ang="0">
                    <a:pos x="4274" y="1355"/>
                  </a:cxn>
                  <a:cxn ang="0">
                    <a:pos x="4051" y="1497"/>
                  </a:cxn>
                  <a:cxn ang="0">
                    <a:pos x="3813" y="1635"/>
                  </a:cxn>
                  <a:cxn ang="0">
                    <a:pos x="3571" y="1764"/>
                  </a:cxn>
                  <a:cxn ang="0">
                    <a:pos x="3319" y="1883"/>
                  </a:cxn>
                  <a:cxn ang="0">
                    <a:pos x="3062" y="1992"/>
                  </a:cxn>
                  <a:cxn ang="0">
                    <a:pos x="2805" y="2092"/>
                  </a:cxn>
                  <a:cxn ang="0">
                    <a:pos x="2544" y="2187"/>
                  </a:cxn>
                  <a:cxn ang="0">
                    <a:pos x="2287" y="2272"/>
                  </a:cxn>
                  <a:cxn ang="0">
                    <a:pos x="2030" y="2353"/>
                  </a:cxn>
                  <a:cxn ang="0">
                    <a:pos x="1783" y="2420"/>
                  </a:cxn>
                  <a:cxn ang="0">
                    <a:pos x="1540" y="2486"/>
                  </a:cxn>
                  <a:cxn ang="0">
                    <a:pos x="1308" y="2543"/>
                  </a:cxn>
                  <a:cxn ang="0">
                    <a:pos x="1089" y="2596"/>
                  </a:cxn>
                  <a:cxn ang="0">
                    <a:pos x="884" y="2639"/>
                  </a:cxn>
                  <a:cxn ang="0">
                    <a:pos x="694" y="2677"/>
                  </a:cxn>
                  <a:cxn ang="0">
                    <a:pos x="523" y="2710"/>
                  </a:cxn>
                  <a:cxn ang="0">
                    <a:pos x="371" y="2738"/>
                  </a:cxn>
                  <a:cxn ang="0">
                    <a:pos x="243" y="2757"/>
                  </a:cxn>
                  <a:cxn ang="0">
                    <a:pos x="138" y="2776"/>
                  </a:cxn>
                  <a:cxn ang="0">
                    <a:pos x="62" y="2786"/>
                  </a:cxn>
                  <a:cxn ang="0">
                    <a:pos x="14" y="2795"/>
                  </a:cxn>
                  <a:cxn ang="0">
                    <a:pos x="0" y="2795"/>
                  </a:cxn>
                  <a:cxn ang="0">
                    <a:pos x="2876" y="0"/>
                  </a:cxn>
                </a:cxnLst>
                <a:rect l="0" t="0" r="r" b="b"/>
                <a:pathLst>
                  <a:path w="4678" h="2795">
                    <a:moveTo>
                      <a:pt x="2876" y="0"/>
                    </a:moveTo>
                    <a:lnTo>
                      <a:pt x="2876" y="5"/>
                    </a:lnTo>
                    <a:lnTo>
                      <a:pt x="3176" y="85"/>
                    </a:lnTo>
                    <a:lnTo>
                      <a:pt x="3461" y="190"/>
                    </a:lnTo>
                    <a:lnTo>
                      <a:pt x="3737" y="318"/>
                    </a:lnTo>
                    <a:lnTo>
                      <a:pt x="3994" y="471"/>
                    </a:lnTo>
                    <a:lnTo>
                      <a:pt x="4241" y="642"/>
                    </a:lnTo>
                    <a:lnTo>
                      <a:pt x="4469" y="827"/>
                    </a:lnTo>
                    <a:lnTo>
                      <a:pt x="4678" y="1036"/>
                    </a:lnTo>
                    <a:lnTo>
                      <a:pt x="4483" y="1198"/>
                    </a:lnTo>
                    <a:lnTo>
                      <a:pt x="4274" y="1355"/>
                    </a:lnTo>
                    <a:lnTo>
                      <a:pt x="4051" y="1497"/>
                    </a:lnTo>
                    <a:lnTo>
                      <a:pt x="3813" y="1635"/>
                    </a:lnTo>
                    <a:lnTo>
                      <a:pt x="3571" y="1764"/>
                    </a:lnTo>
                    <a:lnTo>
                      <a:pt x="3319" y="1883"/>
                    </a:lnTo>
                    <a:lnTo>
                      <a:pt x="3062" y="1992"/>
                    </a:lnTo>
                    <a:lnTo>
                      <a:pt x="2805" y="2092"/>
                    </a:lnTo>
                    <a:lnTo>
                      <a:pt x="2544" y="2187"/>
                    </a:lnTo>
                    <a:lnTo>
                      <a:pt x="2287" y="2272"/>
                    </a:lnTo>
                    <a:lnTo>
                      <a:pt x="2030" y="2353"/>
                    </a:lnTo>
                    <a:lnTo>
                      <a:pt x="1783" y="2420"/>
                    </a:lnTo>
                    <a:lnTo>
                      <a:pt x="1540" y="2486"/>
                    </a:lnTo>
                    <a:lnTo>
                      <a:pt x="1308" y="2543"/>
                    </a:lnTo>
                    <a:lnTo>
                      <a:pt x="1089" y="2596"/>
                    </a:lnTo>
                    <a:lnTo>
                      <a:pt x="884" y="2639"/>
                    </a:lnTo>
                    <a:lnTo>
                      <a:pt x="694" y="2677"/>
                    </a:lnTo>
                    <a:lnTo>
                      <a:pt x="523" y="2710"/>
                    </a:lnTo>
                    <a:lnTo>
                      <a:pt x="371" y="2738"/>
                    </a:lnTo>
                    <a:lnTo>
                      <a:pt x="243" y="2757"/>
                    </a:lnTo>
                    <a:lnTo>
                      <a:pt x="138" y="2776"/>
                    </a:lnTo>
                    <a:lnTo>
                      <a:pt x="62" y="2786"/>
                    </a:lnTo>
                    <a:lnTo>
                      <a:pt x="14" y="2795"/>
                    </a:lnTo>
                    <a:lnTo>
                      <a:pt x="0" y="2795"/>
                    </a:lnTo>
                    <a:lnTo>
                      <a:pt x="2876" y="0"/>
                    </a:lnTo>
                    <a:close/>
                  </a:path>
                </a:pathLst>
              </a:custGeom>
              <a:gradFill flip="none" rotWithShape="1">
                <a:gsLst>
                  <a:gs pos="49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15600000" scaled="0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0"/>
              <p:cNvSpPr>
                <a:spLocks/>
              </p:cNvSpPr>
              <p:nvPr/>
            </p:nvSpPr>
            <p:spPr bwMode="auto">
              <a:xfrm>
                <a:off x="21672551" y="-10434638"/>
                <a:ext cx="9848850" cy="3690938"/>
              </a:xfrm>
              <a:custGeom>
                <a:avLst/>
                <a:gdLst/>
                <a:ahLst/>
                <a:cxnLst>
                  <a:cxn ang="0">
                    <a:pos x="2372" y="0"/>
                  </a:cxn>
                  <a:cxn ang="0">
                    <a:pos x="2719" y="14"/>
                  </a:cxn>
                  <a:cxn ang="0">
                    <a:pos x="3057" y="52"/>
                  </a:cxn>
                  <a:cxn ang="0">
                    <a:pos x="3390" y="114"/>
                  </a:cxn>
                  <a:cxn ang="0">
                    <a:pos x="3708" y="204"/>
                  </a:cxn>
                  <a:cxn ang="0">
                    <a:pos x="4022" y="314"/>
                  </a:cxn>
                  <a:cxn ang="0">
                    <a:pos x="4322" y="447"/>
                  </a:cxn>
                  <a:cxn ang="0">
                    <a:pos x="4612" y="599"/>
                  </a:cxn>
                  <a:cxn ang="0">
                    <a:pos x="4883" y="775"/>
                  </a:cxn>
                  <a:cxn ang="0">
                    <a:pos x="5144" y="965"/>
                  </a:cxn>
                  <a:cxn ang="0">
                    <a:pos x="5391" y="1179"/>
                  </a:cxn>
                  <a:cxn ang="0">
                    <a:pos x="5619" y="1407"/>
                  </a:cxn>
                  <a:cxn ang="0">
                    <a:pos x="5833" y="1650"/>
                  </a:cxn>
                  <a:cxn ang="0">
                    <a:pos x="6028" y="1907"/>
                  </a:cxn>
                  <a:cxn ang="0">
                    <a:pos x="6204" y="2182"/>
                  </a:cxn>
                  <a:cxn ang="0">
                    <a:pos x="5781" y="2244"/>
                  </a:cxn>
                  <a:cxn ang="0">
                    <a:pos x="5377" y="2292"/>
                  </a:cxn>
                  <a:cxn ang="0">
                    <a:pos x="4982" y="2315"/>
                  </a:cxn>
                  <a:cxn ang="0">
                    <a:pos x="4607" y="2325"/>
                  </a:cxn>
                  <a:cxn ang="0">
                    <a:pos x="4245" y="2320"/>
                  </a:cxn>
                  <a:cxn ang="0">
                    <a:pos x="3898" y="2301"/>
                  </a:cxn>
                  <a:cxn ang="0">
                    <a:pos x="3566" y="2268"/>
                  </a:cxn>
                  <a:cxn ang="0">
                    <a:pos x="3252" y="2225"/>
                  </a:cxn>
                  <a:cxn ang="0">
                    <a:pos x="2948" y="2168"/>
                  </a:cxn>
                  <a:cxn ang="0">
                    <a:pos x="2662" y="2106"/>
                  </a:cxn>
                  <a:cxn ang="0">
                    <a:pos x="2387" y="2030"/>
                  </a:cxn>
                  <a:cxn ang="0">
                    <a:pos x="2125" y="1949"/>
                  </a:cxn>
                  <a:cxn ang="0">
                    <a:pos x="1883" y="1859"/>
                  </a:cxn>
                  <a:cxn ang="0">
                    <a:pos x="1650" y="1769"/>
                  </a:cxn>
                  <a:cxn ang="0">
                    <a:pos x="1431" y="1669"/>
                  </a:cxn>
                  <a:cxn ang="0">
                    <a:pos x="1227" y="1564"/>
                  </a:cxn>
                  <a:cxn ang="0">
                    <a:pos x="1036" y="1464"/>
                  </a:cxn>
                  <a:cxn ang="0">
                    <a:pos x="860" y="1355"/>
                  </a:cxn>
                  <a:cxn ang="0">
                    <a:pos x="699" y="1250"/>
                  </a:cxn>
                  <a:cxn ang="0">
                    <a:pos x="551" y="1146"/>
                  </a:cxn>
                  <a:cxn ang="0">
                    <a:pos x="414" y="1046"/>
                  </a:cxn>
                  <a:cxn ang="0">
                    <a:pos x="290" y="946"/>
                  </a:cxn>
                  <a:cxn ang="0">
                    <a:pos x="181" y="851"/>
                  </a:cxn>
                  <a:cxn ang="0">
                    <a:pos x="86" y="761"/>
                  </a:cxn>
                  <a:cxn ang="0">
                    <a:pos x="0" y="680"/>
                  </a:cxn>
                  <a:cxn ang="0">
                    <a:pos x="261" y="528"/>
                  </a:cxn>
                  <a:cxn ang="0">
                    <a:pos x="537" y="390"/>
                  </a:cxn>
                  <a:cxn ang="0">
                    <a:pos x="822" y="276"/>
                  </a:cxn>
                  <a:cxn ang="0">
                    <a:pos x="1112" y="176"/>
                  </a:cxn>
                  <a:cxn ang="0">
                    <a:pos x="1417" y="100"/>
                  </a:cxn>
                  <a:cxn ang="0">
                    <a:pos x="1730" y="48"/>
                  </a:cxn>
                  <a:cxn ang="0">
                    <a:pos x="2049" y="10"/>
                  </a:cxn>
                  <a:cxn ang="0">
                    <a:pos x="2372" y="0"/>
                  </a:cxn>
                </a:cxnLst>
                <a:rect l="0" t="0" r="r" b="b"/>
                <a:pathLst>
                  <a:path w="6204" h="2325">
                    <a:moveTo>
                      <a:pt x="2372" y="0"/>
                    </a:moveTo>
                    <a:lnTo>
                      <a:pt x="2719" y="14"/>
                    </a:lnTo>
                    <a:lnTo>
                      <a:pt x="3057" y="52"/>
                    </a:lnTo>
                    <a:lnTo>
                      <a:pt x="3390" y="114"/>
                    </a:lnTo>
                    <a:lnTo>
                      <a:pt x="3708" y="204"/>
                    </a:lnTo>
                    <a:lnTo>
                      <a:pt x="4022" y="314"/>
                    </a:lnTo>
                    <a:lnTo>
                      <a:pt x="4322" y="447"/>
                    </a:lnTo>
                    <a:lnTo>
                      <a:pt x="4612" y="599"/>
                    </a:lnTo>
                    <a:lnTo>
                      <a:pt x="4883" y="775"/>
                    </a:lnTo>
                    <a:lnTo>
                      <a:pt x="5144" y="965"/>
                    </a:lnTo>
                    <a:lnTo>
                      <a:pt x="5391" y="1179"/>
                    </a:lnTo>
                    <a:lnTo>
                      <a:pt x="5619" y="1407"/>
                    </a:lnTo>
                    <a:lnTo>
                      <a:pt x="5833" y="1650"/>
                    </a:lnTo>
                    <a:lnTo>
                      <a:pt x="6028" y="1907"/>
                    </a:lnTo>
                    <a:lnTo>
                      <a:pt x="6204" y="2182"/>
                    </a:lnTo>
                    <a:lnTo>
                      <a:pt x="5781" y="2244"/>
                    </a:lnTo>
                    <a:lnTo>
                      <a:pt x="5377" y="2292"/>
                    </a:lnTo>
                    <a:lnTo>
                      <a:pt x="4982" y="2315"/>
                    </a:lnTo>
                    <a:lnTo>
                      <a:pt x="4607" y="2325"/>
                    </a:lnTo>
                    <a:lnTo>
                      <a:pt x="4245" y="2320"/>
                    </a:lnTo>
                    <a:lnTo>
                      <a:pt x="3898" y="2301"/>
                    </a:lnTo>
                    <a:lnTo>
                      <a:pt x="3566" y="2268"/>
                    </a:lnTo>
                    <a:lnTo>
                      <a:pt x="3252" y="2225"/>
                    </a:lnTo>
                    <a:lnTo>
                      <a:pt x="2948" y="2168"/>
                    </a:lnTo>
                    <a:lnTo>
                      <a:pt x="2662" y="2106"/>
                    </a:lnTo>
                    <a:lnTo>
                      <a:pt x="2387" y="2030"/>
                    </a:lnTo>
                    <a:lnTo>
                      <a:pt x="2125" y="1949"/>
                    </a:lnTo>
                    <a:lnTo>
                      <a:pt x="1883" y="1859"/>
                    </a:lnTo>
                    <a:lnTo>
                      <a:pt x="1650" y="1769"/>
                    </a:lnTo>
                    <a:lnTo>
                      <a:pt x="1431" y="1669"/>
                    </a:lnTo>
                    <a:lnTo>
                      <a:pt x="1227" y="1564"/>
                    </a:lnTo>
                    <a:lnTo>
                      <a:pt x="1036" y="1464"/>
                    </a:lnTo>
                    <a:lnTo>
                      <a:pt x="860" y="1355"/>
                    </a:lnTo>
                    <a:lnTo>
                      <a:pt x="699" y="1250"/>
                    </a:lnTo>
                    <a:lnTo>
                      <a:pt x="551" y="1146"/>
                    </a:lnTo>
                    <a:lnTo>
                      <a:pt x="414" y="1046"/>
                    </a:lnTo>
                    <a:lnTo>
                      <a:pt x="290" y="946"/>
                    </a:lnTo>
                    <a:lnTo>
                      <a:pt x="181" y="851"/>
                    </a:lnTo>
                    <a:lnTo>
                      <a:pt x="86" y="761"/>
                    </a:lnTo>
                    <a:lnTo>
                      <a:pt x="0" y="680"/>
                    </a:lnTo>
                    <a:lnTo>
                      <a:pt x="261" y="528"/>
                    </a:lnTo>
                    <a:lnTo>
                      <a:pt x="537" y="390"/>
                    </a:lnTo>
                    <a:lnTo>
                      <a:pt x="822" y="276"/>
                    </a:lnTo>
                    <a:lnTo>
                      <a:pt x="1112" y="176"/>
                    </a:lnTo>
                    <a:lnTo>
                      <a:pt x="1417" y="100"/>
                    </a:lnTo>
                    <a:lnTo>
                      <a:pt x="1730" y="48"/>
                    </a:lnTo>
                    <a:lnTo>
                      <a:pt x="2049" y="10"/>
                    </a:lnTo>
                    <a:lnTo>
                      <a:pt x="2372" y="0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000000" scaled="0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1"/>
              <p:cNvSpPr>
                <a:spLocks/>
              </p:cNvSpPr>
              <p:nvPr/>
            </p:nvSpPr>
            <p:spPr bwMode="auto">
              <a:xfrm>
                <a:off x="17633951" y="-8661400"/>
                <a:ext cx="4325938" cy="4611688"/>
              </a:xfrm>
              <a:custGeom>
                <a:avLst/>
                <a:gdLst/>
                <a:ahLst/>
                <a:cxnLst>
                  <a:cxn ang="0">
                    <a:pos x="1959" y="0"/>
                  </a:cxn>
                  <a:cxn ang="0">
                    <a:pos x="1964" y="0"/>
                  </a:cxn>
                  <a:cxn ang="0">
                    <a:pos x="2045" y="129"/>
                  </a:cxn>
                  <a:cxn ang="0">
                    <a:pos x="2130" y="276"/>
                  </a:cxn>
                  <a:cxn ang="0">
                    <a:pos x="2216" y="442"/>
                  </a:cxn>
                  <a:cxn ang="0">
                    <a:pos x="2302" y="618"/>
                  </a:cxn>
                  <a:cxn ang="0">
                    <a:pos x="2382" y="813"/>
                  </a:cxn>
                  <a:cxn ang="0">
                    <a:pos x="2458" y="1027"/>
                  </a:cxn>
                  <a:cxn ang="0">
                    <a:pos x="2530" y="1251"/>
                  </a:cxn>
                  <a:cxn ang="0">
                    <a:pos x="2596" y="1493"/>
                  </a:cxn>
                  <a:cxn ang="0">
                    <a:pos x="2649" y="1745"/>
                  </a:cxn>
                  <a:cxn ang="0">
                    <a:pos x="2687" y="2016"/>
                  </a:cxn>
                  <a:cxn ang="0">
                    <a:pos x="2715" y="2301"/>
                  </a:cxn>
                  <a:cxn ang="0">
                    <a:pos x="2725" y="2596"/>
                  </a:cxn>
                  <a:cxn ang="0">
                    <a:pos x="2720" y="2905"/>
                  </a:cxn>
                  <a:cxn ang="0">
                    <a:pos x="2706" y="2900"/>
                  </a:cxn>
                  <a:cxn ang="0">
                    <a:pos x="2658" y="2891"/>
                  </a:cxn>
                  <a:cxn ang="0">
                    <a:pos x="2592" y="2877"/>
                  </a:cxn>
                  <a:cxn ang="0">
                    <a:pos x="2496" y="2848"/>
                  </a:cxn>
                  <a:cxn ang="0">
                    <a:pos x="2378" y="2820"/>
                  </a:cxn>
                  <a:cxn ang="0">
                    <a:pos x="2244" y="2777"/>
                  </a:cxn>
                  <a:cxn ang="0">
                    <a:pos x="2097" y="2725"/>
                  </a:cxn>
                  <a:cxn ang="0">
                    <a:pos x="1935" y="2668"/>
                  </a:cxn>
                  <a:cxn ang="0">
                    <a:pos x="1764" y="2596"/>
                  </a:cxn>
                  <a:cxn ang="0">
                    <a:pos x="1588" y="2515"/>
                  </a:cxn>
                  <a:cxn ang="0">
                    <a:pos x="1403" y="2430"/>
                  </a:cxn>
                  <a:cxn ang="0">
                    <a:pos x="1218" y="2325"/>
                  </a:cxn>
                  <a:cxn ang="0">
                    <a:pos x="1037" y="2211"/>
                  </a:cxn>
                  <a:cxn ang="0">
                    <a:pos x="856" y="2087"/>
                  </a:cxn>
                  <a:cxn ang="0">
                    <a:pos x="680" y="1950"/>
                  </a:cxn>
                  <a:cxn ang="0">
                    <a:pos x="514" y="1802"/>
                  </a:cxn>
                  <a:cxn ang="0">
                    <a:pos x="362" y="1636"/>
                  </a:cxn>
                  <a:cxn ang="0">
                    <a:pos x="224" y="1460"/>
                  </a:cxn>
                  <a:cxn ang="0">
                    <a:pos x="100" y="1265"/>
                  </a:cxn>
                  <a:cxn ang="0">
                    <a:pos x="0" y="1061"/>
                  </a:cxn>
                  <a:cxn ang="0">
                    <a:pos x="1203" y="965"/>
                  </a:cxn>
                  <a:cxn ang="0">
                    <a:pos x="1213" y="965"/>
                  </a:cxn>
                  <a:cxn ang="0">
                    <a:pos x="1232" y="956"/>
                  </a:cxn>
                  <a:cxn ang="0">
                    <a:pos x="1241" y="946"/>
                  </a:cxn>
                  <a:cxn ang="0">
                    <a:pos x="1270" y="889"/>
                  </a:cxn>
                  <a:cxn ang="0">
                    <a:pos x="1284" y="866"/>
                  </a:cxn>
                  <a:cxn ang="0">
                    <a:pos x="1294" y="851"/>
                  </a:cxn>
                  <a:cxn ang="0">
                    <a:pos x="1308" y="842"/>
                  </a:cxn>
                  <a:cxn ang="0">
                    <a:pos x="1322" y="828"/>
                  </a:cxn>
                  <a:cxn ang="0">
                    <a:pos x="1336" y="818"/>
                  </a:cxn>
                  <a:cxn ang="0">
                    <a:pos x="1346" y="804"/>
                  </a:cxn>
                  <a:cxn ang="0">
                    <a:pos x="1370" y="775"/>
                  </a:cxn>
                  <a:cxn ang="0">
                    <a:pos x="1408" y="732"/>
                  </a:cxn>
                  <a:cxn ang="0">
                    <a:pos x="1451" y="675"/>
                  </a:cxn>
                  <a:cxn ang="0">
                    <a:pos x="1503" y="609"/>
                  </a:cxn>
                  <a:cxn ang="0">
                    <a:pos x="1555" y="533"/>
                  </a:cxn>
                  <a:cxn ang="0">
                    <a:pos x="1741" y="290"/>
                  </a:cxn>
                  <a:cxn ang="0">
                    <a:pos x="1798" y="209"/>
                  </a:cxn>
                  <a:cxn ang="0">
                    <a:pos x="1850" y="138"/>
                  </a:cxn>
                  <a:cxn ang="0">
                    <a:pos x="1897" y="72"/>
                  </a:cxn>
                  <a:cxn ang="0">
                    <a:pos x="1940" y="19"/>
                  </a:cxn>
                  <a:cxn ang="0">
                    <a:pos x="1959" y="0"/>
                  </a:cxn>
                </a:cxnLst>
                <a:rect l="0" t="0" r="r" b="b"/>
                <a:pathLst>
                  <a:path w="2725" h="2905">
                    <a:moveTo>
                      <a:pt x="1959" y="0"/>
                    </a:moveTo>
                    <a:lnTo>
                      <a:pt x="1964" y="0"/>
                    </a:lnTo>
                    <a:lnTo>
                      <a:pt x="2045" y="129"/>
                    </a:lnTo>
                    <a:lnTo>
                      <a:pt x="2130" y="276"/>
                    </a:lnTo>
                    <a:lnTo>
                      <a:pt x="2216" y="442"/>
                    </a:lnTo>
                    <a:lnTo>
                      <a:pt x="2302" y="618"/>
                    </a:lnTo>
                    <a:lnTo>
                      <a:pt x="2382" y="813"/>
                    </a:lnTo>
                    <a:lnTo>
                      <a:pt x="2458" y="1027"/>
                    </a:lnTo>
                    <a:lnTo>
                      <a:pt x="2530" y="1251"/>
                    </a:lnTo>
                    <a:lnTo>
                      <a:pt x="2596" y="1493"/>
                    </a:lnTo>
                    <a:lnTo>
                      <a:pt x="2649" y="1745"/>
                    </a:lnTo>
                    <a:lnTo>
                      <a:pt x="2687" y="2016"/>
                    </a:lnTo>
                    <a:lnTo>
                      <a:pt x="2715" y="2301"/>
                    </a:lnTo>
                    <a:lnTo>
                      <a:pt x="2725" y="2596"/>
                    </a:lnTo>
                    <a:lnTo>
                      <a:pt x="2720" y="2905"/>
                    </a:lnTo>
                    <a:lnTo>
                      <a:pt x="2706" y="2900"/>
                    </a:lnTo>
                    <a:lnTo>
                      <a:pt x="2658" y="2891"/>
                    </a:lnTo>
                    <a:lnTo>
                      <a:pt x="2592" y="2877"/>
                    </a:lnTo>
                    <a:lnTo>
                      <a:pt x="2496" y="2848"/>
                    </a:lnTo>
                    <a:lnTo>
                      <a:pt x="2378" y="2820"/>
                    </a:lnTo>
                    <a:lnTo>
                      <a:pt x="2244" y="2777"/>
                    </a:lnTo>
                    <a:lnTo>
                      <a:pt x="2097" y="2725"/>
                    </a:lnTo>
                    <a:lnTo>
                      <a:pt x="1935" y="2668"/>
                    </a:lnTo>
                    <a:lnTo>
                      <a:pt x="1764" y="2596"/>
                    </a:lnTo>
                    <a:lnTo>
                      <a:pt x="1588" y="2515"/>
                    </a:lnTo>
                    <a:lnTo>
                      <a:pt x="1403" y="2430"/>
                    </a:lnTo>
                    <a:lnTo>
                      <a:pt x="1218" y="2325"/>
                    </a:lnTo>
                    <a:lnTo>
                      <a:pt x="1037" y="2211"/>
                    </a:lnTo>
                    <a:lnTo>
                      <a:pt x="856" y="2087"/>
                    </a:lnTo>
                    <a:lnTo>
                      <a:pt x="680" y="1950"/>
                    </a:lnTo>
                    <a:lnTo>
                      <a:pt x="514" y="1802"/>
                    </a:lnTo>
                    <a:lnTo>
                      <a:pt x="362" y="1636"/>
                    </a:lnTo>
                    <a:lnTo>
                      <a:pt x="224" y="1460"/>
                    </a:lnTo>
                    <a:lnTo>
                      <a:pt x="100" y="1265"/>
                    </a:lnTo>
                    <a:lnTo>
                      <a:pt x="0" y="1061"/>
                    </a:lnTo>
                    <a:lnTo>
                      <a:pt x="1203" y="965"/>
                    </a:lnTo>
                    <a:lnTo>
                      <a:pt x="1213" y="965"/>
                    </a:lnTo>
                    <a:lnTo>
                      <a:pt x="1232" y="956"/>
                    </a:lnTo>
                    <a:lnTo>
                      <a:pt x="1241" y="946"/>
                    </a:lnTo>
                    <a:lnTo>
                      <a:pt x="1270" y="889"/>
                    </a:lnTo>
                    <a:lnTo>
                      <a:pt x="1284" y="866"/>
                    </a:lnTo>
                    <a:lnTo>
                      <a:pt x="1294" y="851"/>
                    </a:lnTo>
                    <a:lnTo>
                      <a:pt x="1308" y="842"/>
                    </a:lnTo>
                    <a:lnTo>
                      <a:pt x="1322" y="828"/>
                    </a:lnTo>
                    <a:lnTo>
                      <a:pt x="1336" y="818"/>
                    </a:lnTo>
                    <a:lnTo>
                      <a:pt x="1346" y="804"/>
                    </a:lnTo>
                    <a:lnTo>
                      <a:pt x="1370" y="775"/>
                    </a:lnTo>
                    <a:lnTo>
                      <a:pt x="1408" y="732"/>
                    </a:lnTo>
                    <a:lnTo>
                      <a:pt x="1451" y="675"/>
                    </a:lnTo>
                    <a:lnTo>
                      <a:pt x="1503" y="609"/>
                    </a:lnTo>
                    <a:lnTo>
                      <a:pt x="1555" y="533"/>
                    </a:lnTo>
                    <a:lnTo>
                      <a:pt x="1741" y="290"/>
                    </a:lnTo>
                    <a:lnTo>
                      <a:pt x="1798" y="209"/>
                    </a:lnTo>
                    <a:lnTo>
                      <a:pt x="1850" y="138"/>
                    </a:lnTo>
                    <a:lnTo>
                      <a:pt x="1897" y="72"/>
                    </a:lnTo>
                    <a:lnTo>
                      <a:pt x="1940" y="19"/>
                    </a:lnTo>
                    <a:lnTo>
                      <a:pt x="1959" y="0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chemeClr val="bg1"/>
                  </a:gs>
                  <a:gs pos="89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"/>
              <p:cNvSpPr>
                <a:spLocks/>
              </p:cNvSpPr>
              <p:nvPr/>
            </p:nvSpPr>
            <p:spPr bwMode="auto">
              <a:xfrm>
                <a:off x="31257876" y="-706438"/>
                <a:ext cx="4973638" cy="3910013"/>
              </a:xfrm>
              <a:custGeom>
                <a:avLst/>
                <a:gdLst/>
                <a:ahLst/>
                <a:cxnLst>
                  <a:cxn ang="0">
                    <a:pos x="1787" y="0"/>
                  </a:cxn>
                  <a:cxn ang="0">
                    <a:pos x="1997" y="0"/>
                  </a:cxn>
                  <a:cxn ang="0">
                    <a:pos x="2215" y="24"/>
                  </a:cxn>
                  <a:cxn ang="0">
                    <a:pos x="2439" y="62"/>
                  </a:cxn>
                  <a:cxn ang="0">
                    <a:pos x="2667" y="124"/>
                  </a:cxn>
                  <a:cxn ang="0">
                    <a:pos x="2895" y="210"/>
                  </a:cxn>
                  <a:cxn ang="0">
                    <a:pos x="3133" y="324"/>
                  </a:cxn>
                  <a:cxn ang="0">
                    <a:pos x="3085" y="604"/>
                  </a:cxn>
                  <a:cxn ang="0">
                    <a:pos x="3019" y="875"/>
                  </a:cxn>
                  <a:cxn ang="0">
                    <a:pos x="2928" y="1137"/>
                  </a:cxn>
                  <a:cxn ang="0">
                    <a:pos x="2814" y="1389"/>
                  </a:cxn>
                  <a:cxn ang="0">
                    <a:pos x="2686" y="1626"/>
                  </a:cxn>
                  <a:cxn ang="0">
                    <a:pos x="2534" y="1859"/>
                  </a:cxn>
                  <a:cxn ang="0">
                    <a:pos x="2367" y="2073"/>
                  </a:cxn>
                  <a:cxn ang="0">
                    <a:pos x="2182" y="2278"/>
                  </a:cxn>
                  <a:cxn ang="0">
                    <a:pos x="1982" y="2463"/>
                  </a:cxn>
                  <a:cxn ang="0">
                    <a:pos x="1939" y="2444"/>
                  </a:cxn>
                  <a:cxn ang="0">
                    <a:pos x="1878" y="2411"/>
                  </a:cxn>
                  <a:cxn ang="0">
                    <a:pos x="1797" y="2368"/>
                  </a:cxn>
                  <a:cxn ang="0">
                    <a:pos x="1702" y="2316"/>
                  </a:cxn>
                  <a:cxn ang="0">
                    <a:pos x="1592" y="2254"/>
                  </a:cxn>
                  <a:cxn ang="0">
                    <a:pos x="1474" y="2178"/>
                  </a:cxn>
                  <a:cxn ang="0">
                    <a:pos x="1340" y="2097"/>
                  </a:cxn>
                  <a:cxn ang="0">
                    <a:pos x="1207" y="2007"/>
                  </a:cxn>
                  <a:cxn ang="0">
                    <a:pos x="1065" y="1907"/>
                  </a:cxn>
                  <a:cxn ang="0">
                    <a:pos x="922" y="1793"/>
                  </a:cxn>
                  <a:cxn ang="0">
                    <a:pos x="784" y="1679"/>
                  </a:cxn>
                  <a:cxn ang="0">
                    <a:pos x="642" y="1550"/>
                  </a:cxn>
                  <a:cxn ang="0">
                    <a:pos x="508" y="1417"/>
                  </a:cxn>
                  <a:cxn ang="0">
                    <a:pos x="385" y="1275"/>
                  </a:cxn>
                  <a:cxn ang="0">
                    <a:pos x="266" y="1123"/>
                  </a:cxn>
                  <a:cxn ang="0">
                    <a:pos x="161" y="966"/>
                  </a:cxn>
                  <a:cxn ang="0">
                    <a:pos x="71" y="804"/>
                  </a:cxn>
                  <a:cxn ang="0">
                    <a:pos x="0" y="633"/>
                  </a:cxn>
                  <a:cxn ang="0">
                    <a:pos x="9" y="623"/>
                  </a:cxn>
                  <a:cxn ang="0">
                    <a:pos x="38" y="604"/>
                  </a:cxn>
                  <a:cxn ang="0">
                    <a:pos x="85" y="571"/>
                  </a:cxn>
                  <a:cxn ang="0">
                    <a:pos x="152" y="523"/>
                  </a:cxn>
                  <a:cxn ang="0">
                    <a:pos x="233" y="476"/>
                  </a:cxn>
                  <a:cxn ang="0">
                    <a:pos x="333" y="419"/>
                  </a:cxn>
                  <a:cxn ang="0">
                    <a:pos x="442" y="357"/>
                  </a:cxn>
                  <a:cxn ang="0">
                    <a:pos x="570" y="295"/>
                  </a:cxn>
                  <a:cxn ang="0">
                    <a:pos x="708" y="233"/>
                  </a:cxn>
                  <a:cxn ang="0">
                    <a:pos x="865" y="176"/>
                  </a:cxn>
                  <a:cxn ang="0">
                    <a:pos x="1027" y="119"/>
                  </a:cxn>
                  <a:cxn ang="0">
                    <a:pos x="1203" y="72"/>
                  </a:cxn>
                  <a:cxn ang="0">
                    <a:pos x="1388" y="38"/>
                  </a:cxn>
                  <a:cxn ang="0">
                    <a:pos x="1583" y="10"/>
                  </a:cxn>
                  <a:cxn ang="0">
                    <a:pos x="1787" y="0"/>
                  </a:cxn>
                </a:cxnLst>
                <a:rect l="0" t="0" r="r" b="b"/>
                <a:pathLst>
                  <a:path w="3133" h="2463">
                    <a:moveTo>
                      <a:pt x="1787" y="0"/>
                    </a:moveTo>
                    <a:lnTo>
                      <a:pt x="1997" y="0"/>
                    </a:lnTo>
                    <a:lnTo>
                      <a:pt x="2215" y="24"/>
                    </a:lnTo>
                    <a:lnTo>
                      <a:pt x="2439" y="62"/>
                    </a:lnTo>
                    <a:lnTo>
                      <a:pt x="2667" y="124"/>
                    </a:lnTo>
                    <a:lnTo>
                      <a:pt x="2895" y="210"/>
                    </a:lnTo>
                    <a:lnTo>
                      <a:pt x="3133" y="324"/>
                    </a:lnTo>
                    <a:lnTo>
                      <a:pt x="3085" y="604"/>
                    </a:lnTo>
                    <a:lnTo>
                      <a:pt x="3019" y="875"/>
                    </a:lnTo>
                    <a:lnTo>
                      <a:pt x="2928" y="1137"/>
                    </a:lnTo>
                    <a:lnTo>
                      <a:pt x="2814" y="1389"/>
                    </a:lnTo>
                    <a:lnTo>
                      <a:pt x="2686" y="1626"/>
                    </a:lnTo>
                    <a:lnTo>
                      <a:pt x="2534" y="1859"/>
                    </a:lnTo>
                    <a:lnTo>
                      <a:pt x="2367" y="2073"/>
                    </a:lnTo>
                    <a:lnTo>
                      <a:pt x="2182" y="2278"/>
                    </a:lnTo>
                    <a:lnTo>
                      <a:pt x="1982" y="2463"/>
                    </a:lnTo>
                    <a:lnTo>
                      <a:pt x="1939" y="2444"/>
                    </a:lnTo>
                    <a:lnTo>
                      <a:pt x="1878" y="2411"/>
                    </a:lnTo>
                    <a:lnTo>
                      <a:pt x="1797" y="2368"/>
                    </a:lnTo>
                    <a:lnTo>
                      <a:pt x="1702" y="2316"/>
                    </a:lnTo>
                    <a:lnTo>
                      <a:pt x="1592" y="2254"/>
                    </a:lnTo>
                    <a:lnTo>
                      <a:pt x="1474" y="2178"/>
                    </a:lnTo>
                    <a:lnTo>
                      <a:pt x="1340" y="2097"/>
                    </a:lnTo>
                    <a:lnTo>
                      <a:pt x="1207" y="2007"/>
                    </a:lnTo>
                    <a:lnTo>
                      <a:pt x="1065" y="1907"/>
                    </a:lnTo>
                    <a:lnTo>
                      <a:pt x="922" y="1793"/>
                    </a:lnTo>
                    <a:lnTo>
                      <a:pt x="784" y="1679"/>
                    </a:lnTo>
                    <a:lnTo>
                      <a:pt x="642" y="1550"/>
                    </a:lnTo>
                    <a:lnTo>
                      <a:pt x="508" y="1417"/>
                    </a:lnTo>
                    <a:lnTo>
                      <a:pt x="385" y="1275"/>
                    </a:lnTo>
                    <a:lnTo>
                      <a:pt x="266" y="1123"/>
                    </a:lnTo>
                    <a:lnTo>
                      <a:pt x="161" y="966"/>
                    </a:lnTo>
                    <a:lnTo>
                      <a:pt x="71" y="804"/>
                    </a:lnTo>
                    <a:lnTo>
                      <a:pt x="0" y="633"/>
                    </a:lnTo>
                    <a:lnTo>
                      <a:pt x="9" y="623"/>
                    </a:lnTo>
                    <a:lnTo>
                      <a:pt x="38" y="604"/>
                    </a:lnTo>
                    <a:lnTo>
                      <a:pt x="85" y="571"/>
                    </a:lnTo>
                    <a:lnTo>
                      <a:pt x="152" y="523"/>
                    </a:lnTo>
                    <a:lnTo>
                      <a:pt x="233" y="476"/>
                    </a:lnTo>
                    <a:lnTo>
                      <a:pt x="333" y="419"/>
                    </a:lnTo>
                    <a:lnTo>
                      <a:pt x="442" y="357"/>
                    </a:lnTo>
                    <a:lnTo>
                      <a:pt x="570" y="295"/>
                    </a:lnTo>
                    <a:lnTo>
                      <a:pt x="708" y="233"/>
                    </a:lnTo>
                    <a:lnTo>
                      <a:pt x="865" y="176"/>
                    </a:lnTo>
                    <a:lnTo>
                      <a:pt x="1027" y="119"/>
                    </a:lnTo>
                    <a:lnTo>
                      <a:pt x="1203" y="72"/>
                    </a:lnTo>
                    <a:lnTo>
                      <a:pt x="1388" y="38"/>
                    </a:lnTo>
                    <a:lnTo>
                      <a:pt x="1583" y="10"/>
                    </a:lnTo>
                    <a:lnTo>
                      <a:pt x="1787" y="0"/>
                    </a:lnTo>
                    <a:close/>
                  </a:path>
                </a:pathLst>
              </a:custGeom>
              <a:gradFill>
                <a:gsLst>
                  <a:gs pos="72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81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15317788" y="6056313"/>
                <a:ext cx="3509963" cy="1593850"/>
              </a:xfrm>
              <a:custGeom>
                <a:avLst/>
                <a:gdLst/>
                <a:ahLst/>
                <a:cxnLst>
                  <a:cxn ang="0">
                    <a:pos x="128" y="24"/>
                  </a:cxn>
                  <a:cxn ang="0">
                    <a:pos x="181" y="62"/>
                  </a:cxn>
                  <a:cxn ang="0">
                    <a:pos x="271" y="105"/>
                  </a:cxn>
                  <a:cxn ang="0">
                    <a:pos x="376" y="143"/>
                  </a:cxn>
                  <a:cxn ang="0">
                    <a:pos x="456" y="210"/>
                  </a:cxn>
                  <a:cxn ang="0">
                    <a:pos x="551" y="248"/>
                  </a:cxn>
                  <a:cxn ang="0">
                    <a:pos x="661" y="281"/>
                  </a:cxn>
                  <a:cxn ang="0">
                    <a:pos x="723" y="305"/>
                  </a:cxn>
                  <a:cxn ang="0">
                    <a:pos x="780" y="357"/>
                  </a:cxn>
                  <a:cxn ang="0">
                    <a:pos x="870" y="395"/>
                  </a:cxn>
                  <a:cxn ang="0">
                    <a:pos x="941" y="414"/>
                  </a:cxn>
                  <a:cxn ang="0">
                    <a:pos x="1013" y="457"/>
                  </a:cxn>
                  <a:cxn ang="0">
                    <a:pos x="1098" y="490"/>
                  </a:cxn>
                  <a:cxn ang="0">
                    <a:pos x="1203" y="552"/>
                  </a:cxn>
                  <a:cxn ang="0">
                    <a:pos x="1265" y="623"/>
                  </a:cxn>
                  <a:cxn ang="0">
                    <a:pos x="1322" y="671"/>
                  </a:cxn>
                  <a:cxn ang="0">
                    <a:pos x="1455" y="723"/>
                  </a:cxn>
                  <a:cxn ang="0">
                    <a:pos x="1536" y="771"/>
                  </a:cxn>
                  <a:cxn ang="0">
                    <a:pos x="1645" y="813"/>
                  </a:cxn>
                  <a:cxn ang="0">
                    <a:pos x="1749" y="866"/>
                  </a:cxn>
                  <a:cxn ang="0">
                    <a:pos x="1868" y="890"/>
                  </a:cxn>
                  <a:cxn ang="0">
                    <a:pos x="1954" y="913"/>
                  </a:cxn>
                  <a:cxn ang="0">
                    <a:pos x="2116" y="970"/>
                  </a:cxn>
                  <a:cxn ang="0">
                    <a:pos x="2149" y="994"/>
                  </a:cxn>
                  <a:cxn ang="0">
                    <a:pos x="2035" y="975"/>
                  </a:cxn>
                  <a:cxn ang="0">
                    <a:pos x="1954" y="956"/>
                  </a:cxn>
                  <a:cxn ang="0">
                    <a:pos x="1887" y="937"/>
                  </a:cxn>
                  <a:cxn ang="0">
                    <a:pos x="1840" y="918"/>
                  </a:cxn>
                  <a:cxn ang="0">
                    <a:pos x="1735" y="899"/>
                  </a:cxn>
                  <a:cxn ang="0">
                    <a:pos x="1673" y="880"/>
                  </a:cxn>
                  <a:cxn ang="0">
                    <a:pos x="1626" y="861"/>
                  </a:cxn>
                  <a:cxn ang="0">
                    <a:pos x="1593" y="847"/>
                  </a:cxn>
                  <a:cxn ang="0">
                    <a:pos x="1545" y="828"/>
                  </a:cxn>
                  <a:cxn ang="0">
                    <a:pos x="1493" y="809"/>
                  </a:cxn>
                  <a:cxn ang="0">
                    <a:pos x="1445" y="785"/>
                  </a:cxn>
                  <a:cxn ang="0">
                    <a:pos x="1402" y="766"/>
                  </a:cxn>
                  <a:cxn ang="0">
                    <a:pos x="1350" y="747"/>
                  </a:cxn>
                  <a:cxn ang="0">
                    <a:pos x="1288" y="718"/>
                  </a:cxn>
                  <a:cxn ang="0">
                    <a:pos x="1236" y="695"/>
                  </a:cxn>
                  <a:cxn ang="0">
                    <a:pos x="1208" y="680"/>
                  </a:cxn>
                  <a:cxn ang="0">
                    <a:pos x="1150" y="657"/>
                  </a:cxn>
                  <a:cxn ang="0">
                    <a:pos x="1093" y="633"/>
                  </a:cxn>
                  <a:cxn ang="0">
                    <a:pos x="1017" y="576"/>
                  </a:cxn>
                  <a:cxn ang="0">
                    <a:pos x="989" y="538"/>
                  </a:cxn>
                  <a:cxn ang="0">
                    <a:pos x="865" y="519"/>
                  </a:cxn>
                  <a:cxn ang="0">
                    <a:pos x="789" y="476"/>
                  </a:cxn>
                  <a:cxn ang="0">
                    <a:pos x="718" y="443"/>
                  </a:cxn>
                  <a:cxn ang="0">
                    <a:pos x="637" y="395"/>
                  </a:cxn>
                  <a:cxn ang="0">
                    <a:pos x="594" y="343"/>
                  </a:cxn>
                  <a:cxn ang="0">
                    <a:pos x="551" y="319"/>
                  </a:cxn>
                  <a:cxn ang="0">
                    <a:pos x="499" y="286"/>
                  </a:cxn>
                  <a:cxn ang="0">
                    <a:pos x="423" y="252"/>
                  </a:cxn>
                  <a:cxn ang="0">
                    <a:pos x="314" y="200"/>
                  </a:cxn>
                  <a:cxn ang="0">
                    <a:pos x="247" y="167"/>
                  </a:cxn>
                  <a:cxn ang="0">
                    <a:pos x="195" y="134"/>
                  </a:cxn>
                  <a:cxn ang="0">
                    <a:pos x="143" y="96"/>
                  </a:cxn>
                  <a:cxn ang="0">
                    <a:pos x="76" y="53"/>
                  </a:cxn>
                  <a:cxn ang="0">
                    <a:pos x="24" y="38"/>
                  </a:cxn>
                  <a:cxn ang="0">
                    <a:pos x="38" y="0"/>
                  </a:cxn>
                </a:cxnLst>
                <a:rect l="0" t="0" r="r" b="b"/>
                <a:pathLst>
                  <a:path w="2211" h="1004">
                    <a:moveTo>
                      <a:pt x="38" y="0"/>
                    </a:moveTo>
                    <a:lnTo>
                      <a:pt x="43" y="5"/>
                    </a:lnTo>
                    <a:lnTo>
                      <a:pt x="57" y="5"/>
                    </a:lnTo>
                    <a:lnTo>
                      <a:pt x="67" y="10"/>
                    </a:lnTo>
                    <a:lnTo>
                      <a:pt x="76" y="10"/>
                    </a:lnTo>
                    <a:lnTo>
                      <a:pt x="86" y="19"/>
                    </a:lnTo>
                    <a:lnTo>
                      <a:pt x="100" y="24"/>
                    </a:lnTo>
                    <a:lnTo>
                      <a:pt x="128" y="24"/>
                    </a:lnTo>
                    <a:lnTo>
                      <a:pt x="138" y="34"/>
                    </a:lnTo>
                    <a:lnTo>
                      <a:pt x="143" y="34"/>
                    </a:lnTo>
                    <a:lnTo>
                      <a:pt x="147" y="29"/>
                    </a:lnTo>
                    <a:lnTo>
                      <a:pt x="147" y="34"/>
                    </a:lnTo>
                    <a:lnTo>
                      <a:pt x="152" y="38"/>
                    </a:lnTo>
                    <a:lnTo>
                      <a:pt x="162" y="57"/>
                    </a:lnTo>
                    <a:lnTo>
                      <a:pt x="162" y="62"/>
                    </a:lnTo>
                    <a:lnTo>
                      <a:pt x="181" y="62"/>
                    </a:lnTo>
                    <a:lnTo>
                      <a:pt x="190" y="67"/>
                    </a:lnTo>
                    <a:lnTo>
                      <a:pt x="200" y="67"/>
                    </a:lnTo>
                    <a:lnTo>
                      <a:pt x="209" y="72"/>
                    </a:lnTo>
                    <a:lnTo>
                      <a:pt x="214" y="72"/>
                    </a:lnTo>
                    <a:lnTo>
                      <a:pt x="223" y="77"/>
                    </a:lnTo>
                    <a:lnTo>
                      <a:pt x="223" y="86"/>
                    </a:lnTo>
                    <a:lnTo>
                      <a:pt x="252" y="100"/>
                    </a:lnTo>
                    <a:lnTo>
                      <a:pt x="271" y="105"/>
                    </a:lnTo>
                    <a:lnTo>
                      <a:pt x="285" y="115"/>
                    </a:lnTo>
                    <a:lnTo>
                      <a:pt x="299" y="119"/>
                    </a:lnTo>
                    <a:lnTo>
                      <a:pt x="309" y="119"/>
                    </a:lnTo>
                    <a:lnTo>
                      <a:pt x="318" y="124"/>
                    </a:lnTo>
                    <a:lnTo>
                      <a:pt x="328" y="124"/>
                    </a:lnTo>
                    <a:lnTo>
                      <a:pt x="338" y="129"/>
                    </a:lnTo>
                    <a:lnTo>
                      <a:pt x="366" y="138"/>
                    </a:lnTo>
                    <a:lnTo>
                      <a:pt x="376" y="143"/>
                    </a:lnTo>
                    <a:lnTo>
                      <a:pt x="390" y="157"/>
                    </a:lnTo>
                    <a:lnTo>
                      <a:pt x="395" y="167"/>
                    </a:lnTo>
                    <a:lnTo>
                      <a:pt x="395" y="176"/>
                    </a:lnTo>
                    <a:lnTo>
                      <a:pt x="399" y="181"/>
                    </a:lnTo>
                    <a:lnTo>
                      <a:pt x="437" y="181"/>
                    </a:lnTo>
                    <a:lnTo>
                      <a:pt x="442" y="186"/>
                    </a:lnTo>
                    <a:lnTo>
                      <a:pt x="447" y="195"/>
                    </a:lnTo>
                    <a:lnTo>
                      <a:pt x="456" y="210"/>
                    </a:lnTo>
                    <a:lnTo>
                      <a:pt x="461" y="214"/>
                    </a:lnTo>
                    <a:lnTo>
                      <a:pt x="466" y="224"/>
                    </a:lnTo>
                    <a:lnTo>
                      <a:pt x="471" y="229"/>
                    </a:lnTo>
                    <a:lnTo>
                      <a:pt x="490" y="229"/>
                    </a:lnTo>
                    <a:lnTo>
                      <a:pt x="494" y="224"/>
                    </a:lnTo>
                    <a:lnTo>
                      <a:pt x="504" y="229"/>
                    </a:lnTo>
                    <a:lnTo>
                      <a:pt x="532" y="238"/>
                    </a:lnTo>
                    <a:lnTo>
                      <a:pt x="551" y="248"/>
                    </a:lnTo>
                    <a:lnTo>
                      <a:pt x="556" y="252"/>
                    </a:lnTo>
                    <a:lnTo>
                      <a:pt x="599" y="252"/>
                    </a:lnTo>
                    <a:lnTo>
                      <a:pt x="613" y="248"/>
                    </a:lnTo>
                    <a:lnTo>
                      <a:pt x="623" y="248"/>
                    </a:lnTo>
                    <a:lnTo>
                      <a:pt x="632" y="252"/>
                    </a:lnTo>
                    <a:lnTo>
                      <a:pt x="647" y="267"/>
                    </a:lnTo>
                    <a:lnTo>
                      <a:pt x="651" y="276"/>
                    </a:lnTo>
                    <a:lnTo>
                      <a:pt x="661" y="281"/>
                    </a:lnTo>
                    <a:lnTo>
                      <a:pt x="670" y="281"/>
                    </a:lnTo>
                    <a:lnTo>
                      <a:pt x="675" y="286"/>
                    </a:lnTo>
                    <a:lnTo>
                      <a:pt x="689" y="286"/>
                    </a:lnTo>
                    <a:lnTo>
                      <a:pt x="694" y="290"/>
                    </a:lnTo>
                    <a:lnTo>
                      <a:pt x="704" y="295"/>
                    </a:lnTo>
                    <a:lnTo>
                      <a:pt x="708" y="300"/>
                    </a:lnTo>
                    <a:lnTo>
                      <a:pt x="718" y="305"/>
                    </a:lnTo>
                    <a:lnTo>
                      <a:pt x="723" y="305"/>
                    </a:lnTo>
                    <a:lnTo>
                      <a:pt x="732" y="314"/>
                    </a:lnTo>
                    <a:lnTo>
                      <a:pt x="742" y="314"/>
                    </a:lnTo>
                    <a:lnTo>
                      <a:pt x="746" y="319"/>
                    </a:lnTo>
                    <a:lnTo>
                      <a:pt x="756" y="324"/>
                    </a:lnTo>
                    <a:lnTo>
                      <a:pt x="761" y="324"/>
                    </a:lnTo>
                    <a:lnTo>
                      <a:pt x="765" y="328"/>
                    </a:lnTo>
                    <a:lnTo>
                      <a:pt x="765" y="343"/>
                    </a:lnTo>
                    <a:lnTo>
                      <a:pt x="780" y="357"/>
                    </a:lnTo>
                    <a:lnTo>
                      <a:pt x="789" y="357"/>
                    </a:lnTo>
                    <a:lnTo>
                      <a:pt x="799" y="362"/>
                    </a:lnTo>
                    <a:lnTo>
                      <a:pt x="803" y="362"/>
                    </a:lnTo>
                    <a:lnTo>
                      <a:pt x="808" y="367"/>
                    </a:lnTo>
                    <a:lnTo>
                      <a:pt x="808" y="395"/>
                    </a:lnTo>
                    <a:lnTo>
                      <a:pt x="818" y="400"/>
                    </a:lnTo>
                    <a:lnTo>
                      <a:pt x="856" y="400"/>
                    </a:lnTo>
                    <a:lnTo>
                      <a:pt x="870" y="395"/>
                    </a:lnTo>
                    <a:lnTo>
                      <a:pt x="889" y="395"/>
                    </a:lnTo>
                    <a:lnTo>
                      <a:pt x="903" y="409"/>
                    </a:lnTo>
                    <a:lnTo>
                      <a:pt x="908" y="409"/>
                    </a:lnTo>
                    <a:lnTo>
                      <a:pt x="918" y="414"/>
                    </a:lnTo>
                    <a:lnTo>
                      <a:pt x="932" y="414"/>
                    </a:lnTo>
                    <a:lnTo>
                      <a:pt x="932" y="409"/>
                    </a:lnTo>
                    <a:lnTo>
                      <a:pt x="937" y="414"/>
                    </a:lnTo>
                    <a:lnTo>
                      <a:pt x="941" y="414"/>
                    </a:lnTo>
                    <a:lnTo>
                      <a:pt x="951" y="433"/>
                    </a:lnTo>
                    <a:lnTo>
                      <a:pt x="956" y="438"/>
                    </a:lnTo>
                    <a:lnTo>
                      <a:pt x="956" y="443"/>
                    </a:lnTo>
                    <a:lnTo>
                      <a:pt x="960" y="443"/>
                    </a:lnTo>
                    <a:lnTo>
                      <a:pt x="965" y="447"/>
                    </a:lnTo>
                    <a:lnTo>
                      <a:pt x="994" y="447"/>
                    </a:lnTo>
                    <a:lnTo>
                      <a:pt x="998" y="452"/>
                    </a:lnTo>
                    <a:lnTo>
                      <a:pt x="1013" y="457"/>
                    </a:lnTo>
                    <a:lnTo>
                      <a:pt x="1022" y="462"/>
                    </a:lnTo>
                    <a:lnTo>
                      <a:pt x="1036" y="462"/>
                    </a:lnTo>
                    <a:lnTo>
                      <a:pt x="1046" y="466"/>
                    </a:lnTo>
                    <a:lnTo>
                      <a:pt x="1070" y="466"/>
                    </a:lnTo>
                    <a:lnTo>
                      <a:pt x="1079" y="462"/>
                    </a:lnTo>
                    <a:lnTo>
                      <a:pt x="1084" y="466"/>
                    </a:lnTo>
                    <a:lnTo>
                      <a:pt x="1093" y="485"/>
                    </a:lnTo>
                    <a:lnTo>
                      <a:pt x="1098" y="490"/>
                    </a:lnTo>
                    <a:lnTo>
                      <a:pt x="1108" y="490"/>
                    </a:lnTo>
                    <a:lnTo>
                      <a:pt x="1117" y="500"/>
                    </a:lnTo>
                    <a:lnTo>
                      <a:pt x="1122" y="509"/>
                    </a:lnTo>
                    <a:lnTo>
                      <a:pt x="1141" y="519"/>
                    </a:lnTo>
                    <a:lnTo>
                      <a:pt x="1155" y="523"/>
                    </a:lnTo>
                    <a:lnTo>
                      <a:pt x="1165" y="528"/>
                    </a:lnTo>
                    <a:lnTo>
                      <a:pt x="1174" y="538"/>
                    </a:lnTo>
                    <a:lnTo>
                      <a:pt x="1203" y="552"/>
                    </a:lnTo>
                    <a:lnTo>
                      <a:pt x="1217" y="566"/>
                    </a:lnTo>
                    <a:lnTo>
                      <a:pt x="1217" y="585"/>
                    </a:lnTo>
                    <a:lnTo>
                      <a:pt x="1222" y="590"/>
                    </a:lnTo>
                    <a:lnTo>
                      <a:pt x="1227" y="599"/>
                    </a:lnTo>
                    <a:lnTo>
                      <a:pt x="1231" y="604"/>
                    </a:lnTo>
                    <a:lnTo>
                      <a:pt x="1250" y="614"/>
                    </a:lnTo>
                    <a:lnTo>
                      <a:pt x="1255" y="619"/>
                    </a:lnTo>
                    <a:lnTo>
                      <a:pt x="1265" y="623"/>
                    </a:lnTo>
                    <a:lnTo>
                      <a:pt x="1269" y="633"/>
                    </a:lnTo>
                    <a:lnTo>
                      <a:pt x="1284" y="647"/>
                    </a:lnTo>
                    <a:lnTo>
                      <a:pt x="1293" y="647"/>
                    </a:lnTo>
                    <a:lnTo>
                      <a:pt x="1303" y="652"/>
                    </a:lnTo>
                    <a:lnTo>
                      <a:pt x="1312" y="652"/>
                    </a:lnTo>
                    <a:lnTo>
                      <a:pt x="1312" y="666"/>
                    </a:lnTo>
                    <a:lnTo>
                      <a:pt x="1317" y="671"/>
                    </a:lnTo>
                    <a:lnTo>
                      <a:pt x="1322" y="671"/>
                    </a:lnTo>
                    <a:lnTo>
                      <a:pt x="1379" y="699"/>
                    </a:lnTo>
                    <a:lnTo>
                      <a:pt x="1393" y="699"/>
                    </a:lnTo>
                    <a:lnTo>
                      <a:pt x="1402" y="704"/>
                    </a:lnTo>
                    <a:lnTo>
                      <a:pt x="1412" y="704"/>
                    </a:lnTo>
                    <a:lnTo>
                      <a:pt x="1421" y="709"/>
                    </a:lnTo>
                    <a:lnTo>
                      <a:pt x="1436" y="714"/>
                    </a:lnTo>
                    <a:lnTo>
                      <a:pt x="1445" y="714"/>
                    </a:lnTo>
                    <a:lnTo>
                      <a:pt x="1455" y="723"/>
                    </a:lnTo>
                    <a:lnTo>
                      <a:pt x="1459" y="733"/>
                    </a:lnTo>
                    <a:lnTo>
                      <a:pt x="1464" y="737"/>
                    </a:lnTo>
                    <a:lnTo>
                      <a:pt x="1483" y="747"/>
                    </a:lnTo>
                    <a:lnTo>
                      <a:pt x="1521" y="747"/>
                    </a:lnTo>
                    <a:lnTo>
                      <a:pt x="1526" y="756"/>
                    </a:lnTo>
                    <a:lnTo>
                      <a:pt x="1531" y="761"/>
                    </a:lnTo>
                    <a:lnTo>
                      <a:pt x="1531" y="771"/>
                    </a:lnTo>
                    <a:lnTo>
                      <a:pt x="1536" y="771"/>
                    </a:lnTo>
                    <a:lnTo>
                      <a:pt x="1564" y="785"/>
                    </a:lnTo>
                    <a:lnTo>
                      <a:pt x="1578" y="785"/>
                    </a:lnTo>
                    <a:lnTo>
                      <a:pt x="1578" y="790"/>
                    </a:lnTo>
                    <a:lnTo>
                      <a:pt x="1588" y="790"/>
                    </a:lnTo>
                    <a:lnTo>
                      <a:pt x="1602" y="794"/>
                    </a:lnTo>
                    <a:lnTo>
                      <a:pt x="1621" y="804"/>
                    </a:lnTo>
                    <a:lnTo>
                      <a:pt x="1635" y="809"/>
                    </a:lnTo>
                    <a:lnTo>
                      <a:pt x="1645" y="813"/>
                    </a:lnTo>
                    <a:lnTo>
                      <a:pt x="1650" y="823"/>
                    </a:lnTo>
                    <a:lnTo>
                      <a:pt x="1654" y="828"/>
                    </a:lnTo>
                    <a:lnTo>
                      <a:pt x="1664" y="832"/>
                    </a:lnTo>
                    <a:lnTo>
                      <a:pt x="1697" y="832"/>
                    </a:lnTo>
                    <a:lnTo>
                      <a:pt x="1707" y="842"/>
                    </a:lnTo>
                    <a:lnTo>
                      <a:pt x="1707" y="847"/>
                    </a:lnTo>
                    <a:lnTo>
                      <a:pt x="1711" y="847"/>
                    </a:lnTo>
                    <a:lnTo>
                      <a:pt x="1749" y="866"/>
                    </a:lnTo>
                    <a:lnTo>
                      <a:pt x="1778" y="866"/>
                    </a:lnTo>
                    <a:lnTo>
                      <a:pt x="1788" y="870"/>
                    </a:lnTo>
                    <a:lnTo>
                      <a:pt x="1811" y="875"/>
                    </a:lnTo>
                    <a:lnTo>
                      <a:pt x="1835" y="875"/>
                    </a:lnTo>
                    <a:lnTo>
                      <a:pt x="1845" y="880"/>
                    </a:lnTo>
                    <a:lnTo>
                      <a:pt x="1849" y="885"/>
                    </a:lnTo>
                    <a:lnTo>
                      <a:pt x="1859" y="890"/>
                    </a:lnTo>
                    <a:lnTo>
                      <a:pt x="1868" y="890"/>
                    </a:lnTo>
                    <a:lnTo>
                      <a:pt x="1883" y="894"/>
                    </a:lnTo>
                    <a:lnTo>
                      <a:pt x="1892" y="894"/>
                    </a:lnTo>
                    <a:lnTo>
                      <a:pt x="1902" y="899"/>
                    </a:lnTo>
                    <a:lnTo>
                      <a:pt x="1906" y="904"/>
                    </a:lnTo>
                    <a:lnTo>
                      <a:pt x="1921" y="904"/>
                    </a:lnTo>
                    <a:lnTo>
                      <a:pt x="1930" y="909"/>
                    </a:lnTo>
                    <a:lnTo>
                      <a:pt x="1940" y="909"/>
                    </a:lnTo>
                    <a:lnTo>
                      <a:pt x="1954" y="913"/>
                    </a:lnTo>
                    <a:lnTo>
                      <a:pt x="1973" y="913"/>
                    </a:lnTo>
                    <a:lnTo>
                      <a:pt x="1982" y="923"/>
                    </a:lnTo>
                    <a:lnTo>
                      <a:pt x="2001" y="932"/>
                    </a:lnTo>
                    <a:lnTo>
                      <a:pt x="2006" y="937"/>
                    </a:lnTo>
                    <a:lnTo>
                      <a:pt x="2020" y="937"/>
                    </a:lnTo>
                    <a:lnTo>
                      <a:pt x="2040" y="947"/>
                    </a:lnTo>
                    <a:lnTo>
                      <a:pt x="2082" y="961"/>
                    </a:lnTo>
                    <a:lnTo>
                      <a:pt x="2116" y="970"/>
                    </a:lnTo>
                    <a:lnTo>
                      <a:pt x="2158" y="985"/>
                    </a:lnTo>
                    <a:lnTo>
                      <a:pt x="2192" y="994"/>
                    </a:lnTo>
                    <a:lnTo>
                      <a:pt x="2211" y="1004"/>
                    </a:lnTo>
                    <a:lnTo>
                      <a:pt x="2201" y="1004"/>
                    </a:lnTo>
                    <a:lnTo>
                      <a:pt x="2192" y="999"/>
                    </a:lnTo>
                    <a:lnTo>
                      <a:pt x="2177" y="999"/>
                    </a:lnTo>
                    <a:lnTo>
                      <a:pt x="2173" y="994"/>
                    </a:lnTo>
                    <a:lnTo>
                      <a:pt x="2149" y="994"/>
                    </a:lnTo>
                    <a:lnTo>
                      <a:pt x="2149" y="989"/>
                    </a:lnTo>
                    <a:lnTo>
                      <a:pt x="2130" y="989"/>
                    </a:lnTo>
                    <a:lnTo>
                      <a:pt x="2130" y="985"/>
                    </a:lnTo>
                    <a:lnTo>
                      <a:pt x="2097" y="985"/>
                    </a:lnTo>
                    <a:lnTo>
                      <a:pt x="2097" y="980"/>
                    </a:lnTo>
                    <a:lnTo>
                      <a:pt x="2063" y="980"/>
                    </a:lnTo>
                    <a:lnTo>
                      <a:pt x="2059" y="975"/>
                    </a:lnTo>
                    <a:lnTo>
                      <a:pt x="2035" y="975"/>
                    </a:lnTo>
                    <a:lnTo>
                      <a:pt x="2030" y="970"/>
                    </a:lnTo>
                    <a:lnTo>
                      <a:pt x="2011" y="970"/>
                    </a:lnTo>
                    <a:lnTo>
                      <a:pt x="2006" y="966"/>
                    </a:lnTo>
                    <a:lnTo>
                      <a:pt x="1982" y="966"/>
                    </a:lnTo>
                    <a:lnTo>
                      <a:pt x="1982" y="961"/>
                    </a:lnTo>
                    <a:lnTo>
                      <a:pt x="1963" y="961"/>
                    </a:lnTo>
                    <a:lnTo>
                      <a:pt x="1959" y="956"/>
                    </a:lnTo>
                    <a:lnTo>
                      <a:pt x="1954" y="956"/>
                    </a:lnTo>
                    <a:lnTo>
                      <a:pt x="1954" y="951"/>
                    </a:lnTo>
                    <a:lnTo>
                      <a:pt x="1940" y="951"/>
                    </a:lnTo>
                    <a:lnTo>
                      <a:pt x="1940" y="947"/>
                    </a:lnTo>
                    <a:lnTo>
                      <a:pt x="1921" y="947"/>
                    </a:lnTo>
                    <a:lnTo>
                      <a:pt x="1921" y="942"/>
                    </a:lnTo>
                    <a:lnTo>
                      <a:pt x="1902" y="942"/>
                    </a:lnTo>
                    <a:lnTo>
                      <a:pt x="1902" y="937"/>
                    </a:lnTo>
                    <a:lnTo>
                      <a:pt x="1887" y="937"/>
                    </a:lnTo>
                    <a:lnTo>
                      <a:pt x="1887" y="932"/>
                    </a:lnTo>
                    <a:lnTo>
                      <a:pt x="1868" y="932"/>
                    </a:lnTo>
                    <a:lnTo>
                      <a:pt x="1868" y="928"/>
                    </a:lnTo>
                    <a:lnTo>
                      <a:pt x="1854" y="928"/>
                    </a:lnTo>
                    <a:lnTo>
                      <a:pt x="1854" y="923"/>
                    </a:lnTo>
                    <a:lnTo>
                      <a:pt x="1845" y="923"/>
                    </a:lnTo>
                    <a:lnTo>
                      <a:pt x="1845" y="918"/>
                    </a:lnTo>
                    <a:lnTo>
                      <a:pt x="1840" y="918"/>
                    </a:lnTo>
                    <a:lnTo>
                      <a:pt x="1840" y="913"/>
                    </a:lnTo>
                    <a:lnTo>
                      <a:pt x="1807" y="913"/>
                    </a:lnTo>
                    <a:lnTo>
                      <a:pt x="1807" y="909"/>
                    </a:lnTo>
                    <a:lnTo>
                      <a:pt x="1788" y="909"/>
                    </a:lnTo>
                    <a:lnTo>
                      <a:pt x="1788" y="904"/>
                    </a:lnTo>
                    <a:lnTo>
                      <a:pt x="1764" y="904"/>
                    </a:lnTo>
                    <a:lnTo>
                      <a:pt x="1764" y="899"/>
                    </a:lnTo>
                    <a:lnTo>
                      <a:pt x="1735" y="899"/>
                    </a:lnTo>
                    <a:lnTo>
                      <a:pt x="1735" y="894"/>
                    </a:lnTo>
                    <a:lnTo>
                      <a:pt x="1707" y="894"/>
                    </a:lnTo>
                    <a:lnTo>
                      <a:pt x="1707" y="890"/>
                    </a:lnTo>
                    <a:lnTo>
                      <a:pt x="1692" y="890"/>
                    </a:lnTo>
                    <a:lnTo>
                      <a:pt x="1692" y="885"/>
                    </a:lnTo>
                    <a:lnTo>
                      <a:pt x="1683" y="885"/>
                    </a:lnTo>
                    <a:lnTo>
                      <a:pt x="1683" y="880"/>
                    </a:lnTo>
                    <a:lnTo>
                      <a:pt x="1673" y="880"/>
                    </a:lnTo>
                    <a:lnTo>
                      <a:pt x="1669" y="875"/>
                    </a:lnTo>
                    <a:lnTo>
                      <a:pt x="1664" y="875"/>
                    </a:lnTo>
                    <a:lnTo>
                      <a:pt x="1659" y="870"/>
                    </a:lnTo>
                    <a:lnTo>
                      <a:pt x="1654" y="870"/>
                    </a:lnTo>
                    <a:lnTo>
                      <a:pt x="1654" y="866"/>
                    </a:lnTo>
                    <a:lnTo>
                      <a:pt x="1640" y="866"/>
                    </a:lnTo>
                    <a:lnTo>
                      <a:pt x="1640" y="861"/>
                    </a:lnTo>
                    <a:lnTo>
                      <a:pt x="1626" y="861"/>
                    </a:lnTo>
                    <a:lnTo>
                      <a:pt x="1621" y="856"/>
                    </a:lnTo>
                    <a:lnTo>
                      <a:pt x="1612" y="856"/>
                    </a:lnTo>
                    <a:lnTo>
                      <a:pt x="1612" y="851"/>
                    </a:lnTo>
                    <a:lnTo>
                      <a:pt x="1607" y="851"/>
                    </a:lnTo>
                    <a:lnTo>
                      <a:pt x="1607" y="847"/>
                    </a:lnTo>
                    <a:lnTo>
                      <a:pt x="1597" y="847"/>
                    </a:lnTo>
                    <a:lnTo>
                      <a:pt x="1597" y="851"/>
                    </a:lnTo>
                    <a:lnTo>
                      <a:pt x="1593" y="847"/>
                    </a:lnTo>
                    <a:lnTo>
                      <a:pt x="1593" y="837"/>
                    </a:lnTo>
                    <a:lnTo>
                      <a:pt x="1588" y="842"/>
                    </a:lnTo>
                    <a:lnTo>
                      <a:pt x="1578" y="842"/>
                    </a:lnTo>
                    <a:lnTo>
                      <a:pt x="1578" y="837"/>
                    </a:lnTo>
                    <a:lnTo>
                      <a:pt x="1555" y="837"/>
                    </a:lnTo>
                    <a:lnTo>
                      <a:pt x="1555" y="832"/>
                    </a:lnTo>
                    <a:lnTo>
                      <a:pt x="1545" y="832"/>
                    </a:lnTo>
                    <a:lnTo>
                      <a:pt x="1545" y="828"/>
                    </a:lnTo>
                    <a:lnTo>
                      <a:pt x="1531" y="828"/>
                    </a:lnTo>
                    <a:lnTo>
                      <a:pt x="1531" y="823"/>
                    </a:lnTo>
                    <a:lnTo>
                      <a:pt x="1517" y="823"/>
                    </a:lnTo>
                    <a:lnTo>
                      <a:pt x="1517" y="818"/>
                    </a:lnTo>
                    <a:lnTo>
                      <a:pt x="1507" y="818"/>
                    </a:lnTo>
                    <a:lnTo>
                      <a:pt x="1502" y="813"/>
                    </a:lnTo>
                    <a:lnTo>
                      <a:pt x="1493" y="813"/>
                    </a:lnTo>
                    <a:lnTo>
                      <a:pt x="1493" y="809"/>
                    </a:lnTo>
                    <a:lnTo>
                      <a:pt x="1488" y="809"/>
                    </a:lnTo>
                    <a:lnTo>
                      <a:pt x="1488" y="804"/>
                    </a:lnTo>
                    <a:lnTo>
                      <a:pt x="1469" y="804"/>
                    </a:lnTo>
                    <a:lnTo>
                      <a:pt x="1464" y="799"/>
                    </a:lnTo>
                    <a:lnTo>
                      <a:pt x="1455" y="794"/>
                    </a:lnTo>
                    <a:lnTo>
                      <a:pt x="1450" y="790"/>
                    </a:lnTo>
                    <a:lnTo>
                      <a:pt x="1445" y="790"/>
                    </a:lnTo>
                    <a:lnTo>
                      <a:pt x="1445" y="785"/>
                    </a:lnTo>
                    <a:lnTo>
                      <a:pt x="1426" y="785"/>
                    </a:lnTo>
                    <a:lnTo>
                      <a:pt x="1421" y="780"/>
                    </a:lnTo>
                    <a:lnTo>
                      <a:pt x="1421" y="775"/>
                    </a:lnTo>
                    <a:lnTo>
                      <a:pt x="1417" y="775"/>
                    </a:lnTo>
                    <a:lnTo>
                      <a:pt x="1417" y="771"/>
                    </a:lnTo>
                    <a:lnTo>
                      <a:pt x="1407" y="771"/>
                    </a:lnTo>
                    <a:lnTo>
                      <a:pt x="1407" y="766"/>
                    </a:lnTo>
                    <a:lnTo>
                      <a:pt x="1402" y="766"/>
                    </a:lnTo>
                    <a:lnTo>
                      <a:pt x="1402" y="761"/>
                    </a:lnTo>
                    <a:lnTo>
                      <a:pt x="1398" y="761"/>
                    </a:lnTo>
                    <a:lnTo>
                      <a:pt x="1398" y="756"/>
                    </a:lnTo>
                    <a:lnTo>
                      <a:pt x="1374" y="756"/>
                    </a:lnTo>
                    <a:lnTo>
                      <a:pt x="1374" y="752"/>
                    </a:lnTo>
                    <a:lnTo>
                      <a:pt x="1360" y="752"/>
                    </a:lnTo>
                    <a:lnTo>
                      <a:pt x="1355" y="747"/>
                    </a:lnTo>
                    <a:lnTo>
                      <a:pt x="1350" y="747"/>
                    </a:lnTo>
                    <a:lnTo>
                      <a:pt x="1345" y="742"/>
                    </a:lnTo>
                    <a:lnTo>
                      <a:pt x="1341" y="742"/>
                    </a:lnTo>
                    <a:lnTo>
                      <a:pt x="1341" y="737"/>
                    </a:lnTo>
                    <a:lnTo>
                      <a:pt x="1331" y="737"/>
                    </a:lnTo>
                    <a:lnTo>
                      <a:pt x="1326" y="733"/>
                    </a:lnTo>
                    <a:lnTo>
                      <a:pt x="1317" y="733"/>
                    </a:lnTo>
                    <a:lnTo>
                      <a:pt x="1303" y="718"/>
                    </a:lnTo>
                    <a:lnTo>
                      <a:pt x="1288" y="718"/>
                    </a:lnTo>
                    <a:lnTo>
                      <a:pt x="1284" y="714"/>
                    </a:lnTo>
                    <a:lnTo>
                      <a:pt x="1279" y="714"/>
                    </a:lnTo>
                    <a:lnTo>
                      <a:pt x="1274" y="709"/>
                    </a:lnTo>
                    <a:lnTo>
                      <a:pt x="1265" y="709"/>
                    </a:lnTo>
                    <a:lnTo>
                      <a:pt x="1255" y="699"/>
                    </a:lnTo>
                    <a:lnTo>
                      <a:pt x="1246" y="699"/>
                    </a:lnTo>
                    <a:lnTo>
                      <a:pt x="1241" y="695"/>
                    </a:lnTo>
                    <a:lnTo>
                      <a:pt x="1236" y="695"/>
                    </a:lnTo>
                    <a:lnTo>
                      <a:pt x="1231" y="690"/>
                    </a:lnTo>
                    <a:lnTo>
                      <a:pt x="1222" y="690"/>
                    </a:lnTo>
                    <a:lnTo>
                      <a:pt x="1222" y="685"/>
                    </a:lnTo>
                    <a:lnTo>
                      <a:pt x="1217" y="685"/>
                    </a:lnTo>
                    <a:lnTo>
                      <a:pt x="1212" y="680"/>
                    </a:lnTo>
                    <a:lnTo>
                      <a:pt x="1212" y="676"/>
                    </a:lnTo>
                    <a:lnTo>
                      <a:pt x="1208" y="676"/>
                    </a:lnTo>
                    <a:lnTo>
                      <a:pt x="1208" y="680"/>
                    </a:lnTo>
                    <a:lnTo>
                      <a:pt x="1198" y="680"/>
                    </a:lnTo>
                    <a:lnTo>
                      <a:pt x="1193" y="676"/>
                    </a:lnTo>
                    <a:lnTo>
                      <a:pt x="1184" y="676"/>
                    </a:lnTo>
                    <a:lnTo>
                      <a:pt x="1184" y="671"/>
                    </a:lnTo>
                    <a:lnTo>
                      <a:pt x="1169" y="671"/>
                    </a:lnTo>
                    <a:lnTo>
                      <a:pt x="1169" y="661"/>
                    </a:lnTo>
                    <a:lnTo>
                      <a:pt x="1155" y="661"/>
                    </a:lnTo>
                    <a:lnTo>
                      <a:pt x="1150" y="657"/>
                    </a:lnTo>
                    <a:lnTo>
                      <a:pt x="1150" y="652"/>
                    </a:lnTo>
                    <a:lnTo>
                      <a:pt x="1146" y="652"/>
                    </a:lnTo>
                    <a:lnTo>
                      <a:pt x="1141" y="657"/>
                    </a:lnTo>
                    <a:lnTo>
                      <a:pt x="1131" y="657"/>
                    </a:lnTo>
                    <a:lnTo>
                      <a:pt x="1127" y="652"/>
                    </a:lnTo>
                    <a:lnTo>
                      <a:pt x="1108" y="642"/>
                    </a:lnTo>
                    <a:lnTo>
                      <a:pt x="1103" y="642"/>
                    </a:lnTo>
                    <a:lnTo>
                      <a:pt x="1093" y="633"/>
                    </a:lnTo>
                    <a:lnTo>
                      <a:pt x="1093" y="619"/>
                    </a:lnTo>
                    <a:lnTo>
                      <a:pt x="1089" y="614"/>
                    </a:lnTo>
                    <a:lnTo>
                      <a:pt x="1074" y="614"/>
                    </a:lnTo>
                    <a:lnTo>
                      <a:pt x="1065" y="604"/>
                    </a:lnTo>
                    <a:lnTo>
                      <a:pt x="1041" y="604"/>
                    </a:lnTo>
                    <a:lnTo>
                      <a:pt x="1022" y="595"/>
                    </a:lnTo>
                    <a:lnTo>
                      <a:pt x="1022" y="576"/>
                    </a:lnTo>
                    <a:lnTo>
                      <a:pt x="1017" y="576"/>
                    </a:lnTo>
                    <a:lnTo>
                      <a:pt x="1013" y="571"/>
                    </a:lnTo>
                    <a:lnTo>
                      <a:pt x="1008" y="571"/>
                    </a:lnTo>
                    <a:lnTo>
                      <a:pt x="1003" y="566"/>
                    </a:lnTo>
                    <a:lnTo>
                      <a:pt x="998" y="566"/>
                    </a:lnTo>
                    <a:lnTo>
                      <a:pt x="994" y="561"/>
                    </a:lnTo>
                    <a:lnTo>
                      <a:pt x="994" y="533"/>
                    </a:lnTo>
                    <a:lnTo>
                      <a:pt x="989" y="533"/>
                    </a:lnTo>
                    <a:lnTo>
                      <a:pt x="989" y="538"/>
                    </a:lnTo>
                    <a:lnTo>
                      <a:pt x="946" y="538"/>
                    </a:lnTo>
                    <a:lnTo>
                      <a:pt x="937" y="547"/>
                    </a:lnTo>
                    <a:lnTo>
                      <a:pt x="922" y="547"/>
                    </a:lnTo>
                    <a:lnTo>
                      <a:pt x="913" y="538"/>
                    </a:lnTo>
                    <a:lnTo>
                      <a:pt x="889" y="538"/>
                    </a:lnTo>
                    <a:lnTo>
                      <a:pt x="875" y="533"/>
                    </a:lnTo>
                    <a:lnTo>
                      <a:pt x="865" y="523"/>
                    </a:lnTo>
                    <a:lnTo>
                      <a:pt x="865" y="519"/>
                    </a:lnTo>
                    <a:lnTo>
                      <a:pt x="846" y="519"/>
                    </a:lnTo>
                    <a:lnTo>
                      <a:pt x="846" y="514"/>
                    </a:lnTo>
                    <a:lnTo>
                      <a:pt x="837" y="509"/>
                    </a:lnTo>
                    <a:lnTo>
                      <a:pt x="827" y="500"/>
                    </a:lnTo>
                    <a:lnTo>
                      <a:pt x="818" y="500"/>
                    </a:lnTo>
                    <a:lnTo>
                      <a:pt x="803" y="485"/>
                    </a:lnTo>
                    <a:lnTo>
                      <a:pt x="799" y="485"/>
                    </a:lnTo>
                    <a:lnTo>
                      <a:pt x="789" y="476"/>
                    </a:lnTo>
                    <a:lnTo>
                      <a:pt x="780" y="476"/>
                    </a:lnTo>
                    <a:lnTo>
                      <a:pt x="775" y="471"/>
                    </a:lnTo>
                    <a:lnTo>
                      <a:pt x="770" y="471"/>
                    </a:lnTo>
                    <a:lnTo>
                      <a:pt x="761" y="466"/>
                    </a:lnTo>
                    <a:lnTo>
                      <a:pt x="761" y="462"/>
                    </a:lnTo>
                    <a:lnTo>
                      <a:pt x="742" y="462"/>
                    </a:lnTo>
                    <a:lnTo>
                      <a:pt x="723" y="443"/>
                    </a:lnTo>
                    <a:lnTo>
                      <a:pt x="718" y="443"/>
                    </a:lnTo>
                    <a:lnTo>
                      <a:pt x="713" y="447"/>
                    </a:lnTo>
                    <a:lnTo>
                      <a:pt x="704" y="447"/>
                    </a:lnTo>
                    <a:lnTo>
                      <a:pt x="675" y="419"/>
                    </a:lnTo>
                    <a:lnTo>
                      <a:pt x="670" y="409"/>
                    </a:lnTo>
                    <a:lnTo>
                      <a:pt x="666" y="405"/>
                    </a:lnTo>
                    <a:lnTo>
                      <a:pt x="651" y="405"/>
                    </a:lnTo>
                    <a:lnTo>
                      <a:pt x="647" y="400"/>
                    </a:lnTo>
                    <a:lnTo>
                      <a:pt x="637" y="395"/>
                    </a:lnTo>
                    <a:lnTo>
                      <a:pt x="623" y="395"/>
                    </a:lnTo>
                    <a:lnTo>
                      <a:pt x="618" y="390"/>
                    </a:lnTo>
                    <a:lnTo>
                      <a:pt x="618" y="386"/>
                    </a:lnTo>
                    <a:lnTo>
                      <a:pt x="613" y="381"/>
                    </a:lnTo>
                    <a:lnTo>
                      <a:pt x="608" y="371"/>
                    </a:lnTo>
                    <a:lnTo>
                      <a:pt x="599" y="357"/>
                    </a:lnTo>
                    <a:lnTo>
                      <a:pt x="594" y="348"/>
                    </a:lnTo>
                    <a:lnTo>
                      <a:pt x="594" y="343"/>
                    </a:lnTo>
                    <a:lnTo>
                      <a:pt x="589" y="343"/>
                    </a:lnTo>
                    <a:lnTo>
                      <a:pt x="589" y="348"/>
                    </a:lnTo>
                    <a:lnTo>
                      <a:pt x="585" y="352"/>
                    </a:lnTo>
                    <a:lnTo>
                      <a:pt x="575" y="352"/>
                    </a:lnTo>
                    <a:lnTo>
                      <a:pt x="566" y="348"/>
                    </a:lnTo>
                    <a:lnTo>
                      <a:pt x="556" y="338"/>
                    </a:lnTo>
                    <a:lnTo>
                      <a:pt x="556" y="328"/>
                    </a:lnTo>
                    <a:lnTo>
                      <a:pt x="551" y="319"/>
                    </a:lnTo>
                    <a:lnTo>
                      <a:pt x="542" y="314"/>
                    </a:lnTo>
                    <a:lnTo>
                      <a:pt x="537" y="314"/>
                    </a:lnTo>
                    <a:lnTo>
                      <a:pt x="528" y="309"/>
                    </a:lnTo>
                    <a:lnTo>
                      <a:pt x="523" y="305"/>
                    </a:lnTo>
                    <a:lnTo>
                      <a:pt x="513" y="300"/>
                    </a:lnTo>
                    <a:lnTo>
                      <a:pt x="509" y="295"/>
                    </a:lnTo>
                    <a:lnTo>
                      <a:pt x="509" y="286"/>
                    </a:lnTo>
                    <a:lnTo>
                      <a:pt x="499" y="286"/>
                    </a:lnTo>
                    <a:lnTo>
                      <a:pt x="494" y="281"/>
                    </a:lnTo>
                    <a:lnTo>
                      <a:pt x="466" y="267"/>
                    </a:lnTo>
                    <a:lnTo>
                      <a:pt x="466" y="252"/>
                    </a:lnTo>
                    <a:lnTo>
                      <a:pt x="461" y="248"/>
                    </a:lnTo>
                    <a:lnTo>
                      <a:pt x="461" y="252"/>
                    </a:lnTo>
                    <a:lnTo>
                      <a:pt x="456" y="257"/>
                    </a:lnTo>
                    <a:lnTo>
                      <a:pt x="433" y="257"/>
                    </a:lnTo>
                    <a:lnTo>
                      <a:pt x="423" y="252"/>
                    </a:lnTo>
                    <a:lnTo>
                      <a:pt x="414" y="243"/>
                    </a:lnTo>
                    <a:lnTo>
                      <a:pt x="376" y="243"/>
                    </a:lnTo>
                    <a:lnTo>
                      <a:pt x="366" y="238"/>
                    </a:lnTo>
                    <a:lnTo>
                      <a:pt x="361" y="238"/>
                    </a:lnTo>
                    <a:lnTo>
                      <a:pt x="352" y="233"/>
                    </a:lnTo>
                    <a:lnTo>
                      <a:pt x="342" y="214"/>
                    </a:lnTo>
                    <a:lnTo>
                      <a:pt x="328" y="214"/>
                    </a:lnTo>
                    <a:lnTo>
                      <a:pt x="314" y="200"/>
                    </a:lnTo>
                    <a:lnTo>
                      <a:pt x="304" y="200"/>
                    </a:lnTo>
                    <a:lnTo>
                      <a:pt x="299" y="195"/>
                    </a:lnTo>
                    <a:lnTo>
                      <a:pt x="299" y="186"/>
                    </a:lnTo>
                    <a:lnTo>
                      <a:pt x="295" y="181"/>
                    </a:lnTo>
                    <a:lnTo>
                      <a:pt x="271" y="181"/>
                    </a:lnTo>
                    <a:lnTo>
                      <a:pt x="261" y="176"/>
                    </a:lnTo>
                    <a:lnTo>
                      <a:pt x="252" y="167"/>
                    </a:lnTo>
                    <a:lnTo>
                      <a:pt x="247" y="167"/>
                    </a:lnTo>
                    <a:lnTo>
                      <a:pt x="242" y="162"/>
                    </a:lnTo>
                    <a:lnTo>
                      <a:pt x="242" y="157"/>
                    </a:lnTo>
                    <a:lnTo>
                      <a:pt x="238" y="153"/>
                    </a:lnTo>
                    <a:lnTo>
                      <a:pt x="233" y="153"/>
                    </a:lnTo>
                    <a:lnTo>
                      <a:pt x="228" y="148"/>
                    </a:lnTo>
                    <a:lnTo>
                      <a:pt x="223" y="138"/>
                    </a:lnTo>
                    <a:lnTo>
                      <a:pt x="223" y="134"/>
                    </a:lnTo>
                    <a:lnTo>
                      <a:pt x="195" y="134"/>
                    </a:lnTo>
                    <a:lnTo>
                      <a:pt x="185" y="129"/>
                    </a:lnTo>
                    <a:lnTo>
                      <a:pt x="181" y="129"/>
                    </a:lnTo>
                    <a:lnTo>
                      <a:pt x="181" y="124"/>
                    </a:lnTo>
                    <a:lnTo>
                      <a:pt x="176" y="115"/>
                    </a:lnTo>
                    <a:lnTo>
                      <a:pt x="171" y="100"/>
                    </a:lnTo>
                    <a:lnTo>
                      <a:pt x="162" y="100"/>
                    </a:lnTo>
                    <a:lnTo>
                      <a:pt x="152" y="96"/>
                    </a:lnTo>
                    <a:lnTo>
                      <a:pt x="143" y="96"/>
                    </a:lnTo>
                    <a:lnTo>
                      <a:pt x="133" y="91"/>
                    </a:lnTo>
                    <a:lnTo>
                      <a:pt x="128" y="91"/>
                    </a:lnTo>
                    <a:lnTo>
                      <a:pt x="114" y="81"/>
                    </a:lnTo>
                    <a:lnTo>
                      <a:pt x="100" y="67"/>
                    </a:lnTo>
                    <a:lnTo>
                      <a:pt x="95" y="57"/>
                    </a:lnTo>
                    <a:lnTo>
                      <a:pt x="86" y="57"/>
                    </a:lnTo>
                    <a:lnTo>
                      <a:pt x="81" y="53"/>
                    </a:lnTo>
                    <a:lnTo>
                      <a:pt x="76" y="53"/>
                    </a:lnTo>
                    <a:lnTo>
                      <a:pt x="62" y="38"/>
                    </a:lnTo>
                    <a:lnTo>
                      <a:pt x="62" y="34"/>
                    </a:lnTo>
                    <a:lnTo>
                      <a:pt x="57" y="29"/>
                    </a:lnTo>
                    <a:lnTo>
                      <a:pt x="57" y="24"/>
                    </a:lnTo>
                    <a:lnTo>
                      <a:pt x="52" y="24"/>
                    </a:lnTo>
                    <a:lnTo>
                      <a:pt x="43" y="34"/>
                    </a:lnTo>
                    <a:lnTo>
                      <a:pt x="33" y="38"/>
                    </a:lnTo>
                    <a:lnTo>
                      <a:pt x="24" y="38"/>
                    </a:lnTo>
                    <a:lnTo>
                      <a:pt x="14" y="29"/>
                    </a:lnTo>
                    <a:lnTo>
                      <a:pt x="0" y="29"/>
                    </a:lnTo>
                    <a:lnTo>
                      <a:pt x="14" y="24"/>
                    </a:lnTo>
                    <a:lnTo>
                      <a:pt x="24" y="15"/>
                    </a:lnTo>
                    <a:lnTo>
                      <a:pt x="28" y="15"/>
                    </a:lnTo>
                    <a:lnTo>
                      <a:pt x="33" y="10"/>
                    </a:lnTo>
                    <a:lnTo>
                      <a:pt x="33" y="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4"/>
              <p:cNvSpPr>
                <a:spLocks noEditPoints="1"/>
              </p:cNvSpPr>
              <p:nvPr/>
            </p:nvSpPr>
            <p:spPr bwMode="auto">
              <a:xfrm>
                <a:off x="13265151" y="3929063"/>
                <a:ext cx="860425" cy="1154113"/>
              </a:xfrm>
              <a:custGeom>
                <a:avLst/>
                <a:gdLst/>
                <a:ahLst/>
                <a:cxnLst>
                  <a:cxn ang="0">
                    <a:pos x="28" y="4"/>
                  </a:cxn>
                  <a:cxn ang="0">
                    <a:pos x="57" y="33"/>
                  </a:cxn>
                  <a:cxn ang="0">
                    <a:pos x="90" y="52"/>
                  </a:cxn>
                  <a:cxn ang="0">
                    <a:pos x="119" y="76"/>
                  </a:cxn>
                  <a:cxn ang="0">
                    <a:pos x="138" y="90"/>
                  </a:cxn>
                  <a:cxn ang="0">
                    <a:pos x="166" y="133"/>
                  </a:cxn>
                  <a:cxn ang="0">
                    <a:pos x="195" y="157"/>
                  </a:cxn>
                  <a:cxn ang="0">
                    <a:pos x="219" y="185"/>
                  </a:cxn>
                  <a:cxn ang="0">
                    <a:pos x="252" y="214"/>
                  </a:cxn>
                  <a:cxn ang="0">
                    <a:pos x="276" y="242"/>
                  </a:cxn>
                  <a:cxn ang="0">
                    <a:pos x="290" y="256"/>
                  </a:cxn>
                  <a:cxn ang="0">
                    <a:pos x="314" y="280"/>
                  </a:cxn>
                  <a:cxn ang="0">
                    <a:pos x="333" y="318"/>
                  </a:cxn>
                  <a:cxn ang="0">
                    <a:pos x="356" y="356"/>
                  </a:cxn>
                  <a:cxn ang="0">
                    <a:pos x="375" y="390"/>
                  </a:cxn>
                  <a:cxn ang="0">
                    <a:pos x="399" y="409"/>
                  </a:cxn>
                  <a:cxn ang="0">
                    <a:pos x="409" y="428"/>
                  </a:cxn>
                  <a:cxn ang="0">
                    <a:pos x="428" y="466"/>
                  </a:cxn>
                  <a:cxn ang="0">
                    <a:pos x="447" y="499"/>
                  </a:cxn>
                  <a:cxn ang="0">
                    <a:pos x="461" y="513"/>
                  </a:cxn>
                  <a:cxn ang="0">
                    <a:pos x="480" y="546"/>
                  </a:cxn>
                  <a:cxn ang="0">
                    <a:pos x="499" y="580"/>
                  </a:cxn>
                  <a:cxn ang="0">
                    <a:pos x="523" y="656"/>
                  </a:cxn>
                  <a:cxn ang="0">
                    <a:pos x="537" y="718"/>
                  </a:cxn>
                  <a:cxn ang="0">
                    <a:pos x="523" y="699"/>
                  </a:cxn>
                  <a:cxn ang="0">
                    <a:pos x="504" y="680"/>
                  </a:cxn>
                  <a:cxn ang="0">
                    <a:pos x="494" y="661"/>
                  </a:cxn>
                  <a:cxn ang="0">
                    <a:pos x="470" y="632"/>
                  </a:cxn>
                  <a:cxn ang="0">
                    <a:pos x="461" y="618"/>
                  </a:cxn>
                  <a:cxn ang="0">
                    <a:pos x="437" y="594"/>
                  </a:cxn>
                  <a:cxn ang="0">
                    <a:pos x="423" y="570"/>
                  </a:cxn>
                  <a:cxn ang="0">
                    <a:pos x="409" y="551"/>
                  </a:cxn>
                  <a:cxn ang="0">
                    <a:pos x="394" y="513"/>
                  </a:cxn>
                  <a:cxn ang="0">
                    <a:pos x="385" y="494"/>
                  </a:cxn>
                  <a:cxn ang="0">
                    <a:pos x="375" y="480"/>
                  </a:cxn>
                  <a:cxn ang="0">
                    <a:pos x="361" y="461"/>
                  </a:cxn>
                  <a:cxn ang="0">
                    <a:pos x="347" y="447"/>
                  </a:cxn>
                  <a:cxn ang="0">
                    <a:pos x="328" y="428"/>
                  </a:cxn>
                  <a:cxn ang="0">
                    <a:pos x="318" y="404"/>
                  </a:cxn>
                  <a:cxn ang="0">
                    <a:pos x="299" y="390"/>
                  </a:cxn>
                  <a:cxn ang="0">
                    <a:pos x="285" y="375"/>
                  </a:cxn>
                  <a:cxn ang="0">
                    <a:pos x="271" y="356"/>
                  </a:cxn>
                  <a:cxn ang="0">
                    <a:pos x="261" y="337"/>
                  </a:cxn>
                  <a:cxn ang="0">
                    <a:pos x="242" y="323"/>
                  </a:cxn>
                  <a:cxn ang="0">
                    <a:pos x="233" y="294"/>
                  </a:cxn>
                  <a:cxn ang="0">
                    <a:pos x="214" y="275"/>
                  </a:cxn>
                  <a:cxn ang="0">
                    <a:pos x="195" y="256"/>
                  </a:cxn>
                  <a:cxn ang="0">
                    <a:pos x="185" y="233"/>
                  </a:cxn>
                  <a:cxn ang="0">
                    <a:pos x="166" y="214"/>
                  </a:cxn>
                  <a:cxn ang="0">
                    <a:pos x="157" y="195"/>
                  </a:cxn>
                  <a:cxn ang="0">
                    <a:pos x="142" y="157"/>
                  </a:cxn>
                  <a:cxn ang="0">
                    <a:pos x="133" y="133"/>
                  </a:cxn>
                  <a:cxn ang="0">
                    <a:pos x="104" y="119"/>
                  </a:cxn>
                  <a:cxn ang="0">
                    <a:pos x="85" y="100"/>
                  </a:cxn>
                  <a:cxn ang="0">
                    <a:pos x="57" y="76"/>
                  </a:cxn>
                  <a:cxn ang="0">
                    <a:pos x="47" y="57"/>
                  </a:cxn>
                  <a:cxn ang="0">
                    <a:pos x="28" y="28"/>
                  </a:cxn>
                  <a:cxn ang="0">
                    <a:pos x="0" y="0"/>
                  </a:cxn>
                </a:cxnLst>
                <a:rect l="0" t="0" r="r" b="b"/>
                <a:pathLst>
                  <a:path w="542" h="727">
                    <a:moveTo>
                      <a:pt x="542" y="722"/>
                    </a:moveTo>
                    <a:lnTo>
                      <a:pt x="542" y="727"/>
                    </a:lnTo>
                    <a:lnTo>
                      <a:pt x="542" y="722"/>
                    </a:lnTo>
                    <a:close/>
                    <a:moveTo>
                      <a:pt x="14" y="4"/>
                    </a:moveTo>
                    <a:lnTo>
                      <a:pt x="28" y="4"/>
                    </a:lnTo>
                    <a:lnTo>
                      <a:pt x="33" y="9"/>
                    </a:lnTo>
                    <a:lnTo>
                      <a:pt x="43" y="14"/>
                    </a:lnTo>
                    <a:lnTo>
                      <a:pt x="47" y="14"/>
                    </a:lnTo>
                    <a:lnTo>
                      <a:pt x="57" y="23"/>
                    </a:lnTo>
                    <a:lnTo>
                      <a:pt x="57" y="33"/>
                    </a:lnTo>
                    <a:lnTo>
                      <a:pt x="62" y="38"/>
                    </a:lnTo>
                    <a:lnTo>
                      <a:pt x="81" y="38"/>
                    </a:lnTo>
                    <a:lnTo>
                      <a:pt x="81" y="47"/>
                    </a:lnTo>
                    <a:lnTo>
                      <a:pt x="85" y="52"/>
                    </a:lnTo>
                    <a:lnTo>
                      <a:pt x="90" y="52"/>
                    </a:lnTo>
                    <a:lnTo>
                      <a:pt x="90" y="57"/>
                    </a:lnTo>
                    <a:lnTo>
                      <a:pt x="95" y="57"/>
                    </a:lnTo>
                    <a:lnTo>
                      <a:pt x="104" y="66"/>
                    </a:lnTo>
                    <a:lnTo>
                      <a:pt x="109" y="66"/>
                    </a:lnTo>
                    <a:lnTo>
                      <a:pt x="119" y="76"/>
                    </a:lnTo>
                    <a:lnTo>
                      <a:pt x="123" y="76"/>
                    </a:lnTo>
                    <a:lnTo>
                      <a:pt x="123" y="81"/>
                    </a:lnTo>
                    <a:lnTo>
                      <a:pt x="133" y="81"/>
                    </a:lnTo>
                    <a:lnTo>
                      <a:pt x="133" y="85"/>
                    </a:lnTo>
                    <a:lnTo>
                      <a:pt x="138" y="90"/>
                    </a:lnTo>
                    <a:lnTo>
                      <a:pt x="142" y="90"/>
                    </a:lnTo>
                    <a:lnTo>
                      <a:pt x="142" y="100"/>
                    </a:lnTo>
                    <a:lnTo>
                      <a:pt x="161" y="119"/>
                    </a:lnTo>
                    <a:lnTo>
                      <a:pt x="161" y="133"/>
                    </a:lnTo>
                    <a:lnTo>
                      <a:pt x="166" y="133"/>
                    </a:lnTo>
                    <a:lnTo>
                      <a:pt x="166" y="138"/>
                    </a:lnTo>
                    <a:lnTo>
                      <a:pt x="171" y="147"/>
                    </a:lnTo>
                    <a:lnTo>
                      <a:pt x="176" y="152"/>
                    </a:lnTo>
                    <a:lnTo>
                      <a:pt x="190" y="152"/>
                    </a:lnTo>
                    <a:lnTo>
                      <a:pt x="195" y="157"/>
                    </a:lnTo>
                    <a:lnTo>
                      <a:pt x="195" y="161"/>
                    </a:lnTo>
                    <a:lnTo>
                      <a:pt x="200" y="166"/>
                    </a:lnTo>
                    <a:lnTo>
                      <a:pt x="200" y="176"/>
                    </a:lnTo>
                    <a:lnTo>
                      <a:pt x="209" y="185"/>
                    </a:lnTo>
                    <a:lnTo>
                      <a:pt x="219" y="185"/>
                    </a:lnTo>
                    <a:lnTo>
                      <a:pt x="223" y="195"/>
                    </a:lnTo>
                    <a:lnTo>
                      <a:pt x="223" y="199"/>
                    </a:lnTo>
                    <a:lnTo>
                      <a:pt x="228" y="204"/>
                    </a:lnTo>
                    <a:lnTo>
                      <a:pt x="242" y="204"/>
                    </a:lnTo>
                    <a:lnTo>
                      <a:pt x="252" y="214"/>
                    </a:lnTo>
                    <a:lnTo>
                      <a:pt x="252" y="223"/>
                    </a:lnTo>
                    <a:lnTo>
                      <a:pt x="257" y="228"/>
                    </a:lnTo>
                    <a:lnTo>
                      <a:pt x="261" y="228"/>
                    </a:lnTo>
                    <a:lnTo>
                      <a:pt x="261" y="242"/>
                    </a:lnTo>
                    <a:lnTo>
                      <a:pt x="276" y="242"/>
                    </a:lnTo>
                    <a:lnTo>
                      <a:pt x="276" y="247"/>
                    </a:lnTo>
                    <a:lnTo>
                      <a:pt x="280" y="252"/>
                    </a:lnTo>
                    <a:lnTo>
                      <a:pt x="285" y="252"/>
                    </a:lnTo>
                    <a:lnTo>
                      <a:pt x="285" y="256"/>
                    </a:lnTo>
                    <a:lnTo>
                      <a:pt x="290" y="256"/>
                    </a:lnTo>
                    <a:lnTo>
                      <a:pt x="290" y="261"/>
                    </a:lnTo>
                    <a:lnTo>
                      <a:pt x="295" y="266"/>
                    </a:lnTo>
                    <a:lnTo>
                      <a:pt x="309" y="266"/>
                    </a:lnTo>
                    <a:lnTo>
                      <a:pt x="309" y="275"/>
                    </a:lnTo>
                    <a:lnTo>
                      <a:pt x="314" y="280"/>
                    </a:lnTo>
                    <a:lnTo>
                      <a:pt x="314" y="290"/>
                    </a:lnTo>
                    <a:lnTo>
                      <a:pt x="318" y="294"/>
                    </a:lnTo>
                    <a:lnTo>
                      <a:pt x="328" y="309"/>
                    </a:lnTo>
                    <a:lnTo>
                      <a:pt x="333" y="313"/>
                    </a:lnTo>
                    <a:lnTo>
                      <a:pt x="333" y="318"/>
                    </a:lnTo>
                    <a:lnTo>
                      <a:pt x="337" y="318"/>
                    </a:lnTo>
                    <a:lnTo>
                      <a:pt x="337" y="323"/>
                    </a:lnTo>
                    <a:lnTo>
                      <a:pt x="342" y="323"/>
                    </a:lnTo>
                    <a:lnTo>
                      <a:pt x="342" y="342"/>
                    </a:lnTo>
                    <a:lnTo>
                      <a:pt x="356" y="356"/>
                    </a:lnTo>
                    <a:lnTo>
                      <a:pt x="356" y="361"/>
                    </a:lnTo>
                    <a:lnTo>
                      <a:pt x="366" y="371"/>
                    </a:lnTo>
                    <a:lnTo>
                      <a:pt x="371" y="380"/>
                    </a:lnTo>
                    <a:lnTo>
                      <a:pt x="371" y="390"/>
                    </a:lnTo>
                    <a:lnTo>
                      <a:pt x="375" y="390"/>
                    </a:lnTo>
                    <a:lnTo>
                      <a:pt x="385" y="394"/>
                    </a:lnTo>
                    <a:lnTo>
                      <a:pt x="390" y="399"/>
                    </a:lnTo>
                    <a:lnTo>
                      <a:pt x="390" y="404"/>
                    </a:lnTo>
                    <a:lnTo>
                      <a:pt x="394" y="409"/>
                    </a:lnTo>
                    <a:lnTo>
                      <a:pt x="399" y="409"/>
                    </a:lnTo>
                    <a:lnTo>
                      <a:pt x="399" y="418"/>
                    </a:lnTo>
                    <a:lnTo>
                      <a:pt x="404" y="418"/>
                    </a:lnTo>
                    <a:lnTo>
                      <a:pt x="404" y="423"/>
                    </a:lnTo>
                    <a:lnTo>
                      <a:pt x="409" y="423"/>
                    </a:lnTo>
                    <a:lnTo>
                      <a:pt x="409" y="428"/>
                    </a:lnTo>
                    <a:lnTo>
                      <a:pt x="413" y="432"/>
                    </a:lnTo>
                    <a:lnTo>
                      <a:pt x="413" y="442"/>
                    </a:lnTo>
                    <a:lnTo>
                      <a:pt x="418" y="447"/>
                    </a:lnTo>
                    <a:lnTo>
                      <a:pt x="428" y="451"/>
                    </a:lnTo>
                    <a:lnTo>
                      <a:pt x="428" y="466"/>
                    </a:lnTo>
                    <a:lnTo>
                      <a:pt x="437" y="475"/>
                    </a:lnTo>
                    <a:lnTo>
                      <a:pt x="437" y="480"/>
                    </a:lnTo>
                    <a:lnTo>
                      <a:pt x="442" y="489"/>
                    </a:lnTo>
                    <a:lnTo>
                      <a:pt x="442" y="494"/>
                    </a:lnTo>
                    <a:lnTo>
                      <a:pt x="447" y="499"/>
                    </a:lnTo>
                    <a:lnTo>
                      <a:pt x="451" y="499"/>
                    </a:lnTo>
                    <a:lnTo>
                      <a:pt x="451" y="504"/>
                    </a:lnTo>
                    <a:lnTo>
                      <a:pt x="456" y="508"/>
                    </a:lnTo>
                    <a:lnTo>
                      <a:pt x="456" y="513"/>
                    </a:lnTo>
                    <a:lnTo>
                      <a:pt x="461" y="513"/>
                    </a:lnTo>
                    <a:lnTo>
                      <a:pt x="461" y="518"/>
                    </a:lnTo>
                    <a:lnTo>
                      <a:pt x="466" y="523"/>
                    </a:lnTo>
                    <a:lnTo>
                      <a:pt x="470" y="532"/>
                    </a:lnTo>
                    <a:lnTo>
                      <a:pt x="475" y="537"/>
                    </a:lnTo>
                    <a:lnTo>
                      <a:pt x="480" y="546"/>
                    </a:lnTo>
                    <a:lnTo>
                      <a:pt x="475" y="546"/>
                    </a:lnTo>
                    <a:lnTo>
                      <a:pt x="475" y="551"/>
                    </a:lnTo>
                    <a:lnTo>
                      <a:pt x="490" y="565"/>
                    </a:lnTo>
                    <a:lnTo>
                      <a:pt x="499" y="570"/>
                    </a:lnTo>
                    <a:lnTo>
                      <a:pt x="499" y="580"/>
                    </a:lnTo>
                    <a:lnTo>
                      <a:pt x="509" y="608"/>
                    </a:lnTo>
                    <a:lnTo>
                      <a:pt x="513" y="613"/>
                    </a:lnTo>
                    <a:lnTo>
                      <a:pt x="513" y="637"/>
                    </a:lnTo>
                    <a:lnTo>
                      <a:pt x="518" y="642"/>
                    </a:lnTo>
                    <a:lnTo>
                      <a:pt x="523" y="656"/>
                    </a:lnTo>
                    <a:lnTo>
                      <a:pt x="532" y="680"/>
                    </a:lnTo>
                    <a:lnTo>
                      <a:pt x="537" y="708"/>
                    </a:lnTo>
                    <a:lnTo>
                      <a:pt x="542" y="722"/>
                    </a:lnTo>
                    <a:lnTo>
                      <a:pt x="537" y="722"/>
                    </a:lnTo>
                    <a:lnTo>
                      <a:pt x="537" y="718"/>
                    </a:lnTo>
                    <a:lnTo>
                      <a:pt x="532" y="718"/>
                    </a:lnTo>
                    <a:lnTo>
                      <a:pt x="532" y="713"/>
                    </a:lnTo>
                    <a:lnTo>
                      <a:pt x="528" y="708"/>
                    </a:lnTo>
                    <a:lnTo>
                      <a:pt x="523" y="708"/>
                    </a:lnTo>
                    <a:lnTo>
                      <a:pt x="523" y="699"/>
                    </a:lnTo>
                    <a:lnTo>
                      <a:pt x="518" y="699"/>
                    </a:lnTo>
                    <a:lnTo>
                      <a:pt x="518" y="694"/>
                    </a:lnTo>
                    <a:lnTo>
                      <a:pt x="513" y="694"/>
                    </a:lnTo>
                    <a:lnTo>
                      <a:pt x="513" y="680"/>
                    </a:lnTo>
                    <a:lnTo>
                      <a:pt x="504" y="680"/>
                    </a:lnTo>
                    <a:lnTo>
                      <a:pt x="504" y="675"/>
                    </a:lnTo>
                    <a:lnTo>
                      <a:pt x="499" y="675"/>
                    </a:lnTo>
                    <a:lnTo>
                      <a:pt x="499" y="665"/>
                    </a:lnTo>
                    <a:lnTo>
                      <a:pt x="494" y="665"/>
                    </a:lnTo>
                    <a:lnTo>
                      <a:pt x="494" y="661"/>
                    </a:lnTo>
                    <a:lnTo>
                      <a:pt x="490" y="661"/>
                    </a:lnTo>
                    <a:lnTo>
                      <a:pt x="490" y="651"/>
                    </a:lnTo>
                    <a:lnTo>
                      <a:pt x="485" y="651"/>
                    </a:lnTo>
                    <a:lnTo>
                      <a:pt x="485" y="646"/>
                    </a:lnTo>
                    <a:lnTo>
                      <a:pt x="470" y="632"/>
                    </a:lnTo>
                    <a:lnTo>
                      <a:pt x="470" y="627"/>
                    </a:lnTo>
                    <a:lnTo>
                      <a:pt x="466" y="627"/>
                    </a:lnTo>
                    <a:lnTo>
                      <a:pt x="466" y="623"/>
                    </a:lnTo>
                    <a:lnTo>
                      <a:pt x="461" y="623"/>
                    </a:lnTo>
                    <a:lnTo>
                      <a:pt x="461" y="618"/>
                    </a:lnTo>
                    <a:lnTo>
                      <a:pt x="456" y="618"/>
                    </a:lnTo>
                    <a:lnTo>
                      <a:pt x="456" y="608"/>
                    </a:lnTo>
                    <a:lnTo>
                      <a:pt x="451" y="603"/>
                    </a:lnTo>
                    <a:lnTo>
                      <a:pt x="447" y="603"/>
                    </a:lnTo>
                    <a:lnTo>
                      <a:pt x="437" y="594"/>
                    </a:lnTo>
                    <a:lnTo>
                      <a:pt x="437" y="589"/>
                    </a:lnTo>
                    <a:lnTo>
                      <a:pt x="432" y="584"/>
                    </a:lnTo>
                    <a:lnTo>
                      <a:pt x="428" y="584"/>
                    </a:lnTo>
                    <a:lnTo>
                      <a:pt x="423" y="580"/>
                    </a:lnTo>
                    <a:lnTo>
                      <a:pt x="423" y="570"/>
                    </a:lnTo>
                    <a:lnTo>
                      <a:pt x="418" y="565"/>
                    </a:lnTo>
                    <a:lnTo>
                      <a:pt x="413" y="565"/>
                    </a:lnTo>
                    <a:lnTo>
                      <a:pt x="413" y="561"/>
                    </a:lnTo>
                    <a:lnTo>
                      <a:pt x="409" y="556"/>
                    </a:lnTo>
                    <a:lnTo>
                      <a:pt x="409" y="551"/>
                    </a:lnTo>
                    <a:lnTo>
                      <a:pt x="404" y="551"/>
                    </a:lnTo>
                    <a:lnTo>
                      <a:pt x="404" y="532"/>
                    </a:lnTo>
                    <a:lnTo>
                      <a:pt x="399" y="532"/>
                    </a:lnTo>
                    <a:lnTo>
                      <a:pt x="399" y="513"/>
                    </a:lnTo>
                    <a:lnTo>
                      <a:pt x="394" y="513"/>
                    </a:lnTo>
                    <a:lnTo>
                      <a:pt x="394" y="508"/>
                    </a:lnTo>
                    <a:lnTo>
                      <a:pt x="390" y="508"/>
                    </a:lnTo>
                    <a:lnTo>
                      <a:pt x="390" y="504"/>
                    </a:lnTo>
                    <a:lnTo>
                      <a:pt x="385" y="499"/>
                    </a:lnTo>
                    <a:lnTo>
                      <a:pt x="385" y="494"/>
                    </a:lnTo>
                    <a:lnTo>
                      <a:pt x="380" y="494"/>
                    </a:lnTo>
                    <a:lnTo>
                      <a:pt x="380" y="485"/>
                    </a:lnTo>
                    <a:lnTo>
                      <a:pt x="371" y="485"/>
                    </a:lnTo>
                    <a:lnTo>
                      <a:pt x="371" y="480"/>
                    </a:lnTo>
                    <a:lnTo>
                      <a:pt x="375" y="480"/>
                    </a:lnTo>
                    <a:lnTo>
                      <a:pt x="375" y="475"/>
                    </a:lnTo>
                    <a:lnTo>
                      <a:pt x="366" y="475"/>
                    </a:lnTo>
                    <a:lnTo>
                      <a:pt x="366" y="470"/>
                    </a:lnTo>
                    <a:lnTo>
                      <a:pt x="361" y="466"/>
                    </a:lnTo>
                    <a:lnTo>
                      <a:pt x="361" y="461"/>
                    </a:lnTo>
                    <a:lnTo>
                      <a:pt x="356" y="456"/>
                    </a:lnTo>
                    <a:lnTo>
                      <a:pt x="356" y="451"/>
                    </a:lnTo>
                    <a:lnTo>
                      <a:pt x="352" y="451"/>
                    </a:lnTo>
                    <a:lnTo>
                      <a:pt x="352" y="447"/>
                    </a:lnTo>
                    <a:lnTo>
                      <a:pt x="347" y="447"/>
                    </a:lnTo>
                    <a:lnTo>
                      <a:pt x="347" y="442"/>
                    </a:lnTo>
                    <a:lnTo>
                      <a:pt x="342" y="437"/>
                    </a:lnTo>
                    <a:lnTo>
                      <a:pt x="337" y="437"/>
                    </a:lnTo>
                    <a:lnTo>
                      <a:pt x="337" y="428"/>
                    </a:lnTo>
                    <a:lnTo>
                      <a:pt x="328" y="428"/>
                    </a:lnTo>
                    <a:lnTo>
                      <a:pt x="328" y="423"/>
                    </a:lnTo>
                    <a:lnTo>
                      <a:pt x="323" y="423"/>
                    </a:lnTo>
                    <a:lnTo>
                      <a:pt x="323" y="413"/>
                    </a:lnTo>
                    <a:lnTo>
                      <a:pt x="318" y="409"/>
                    </a:lnTo>
                    <a:lnTo>
                      <a:pt x="318" y="404"/>
                    </a:lnTo>
                    <a:lnTo>
                      <a:pt x="314" y="404"/>
                    </a:lnTo>
                    <a:lnTo>
                      <a:pt x="314" y="399"/>
                    </a:lnTo>
                    <a:lnTo>
                      <a:pt x="309" y="394"/>
                    </a:lnTo>
                    <a:lnTo>
                      <a:pt x="299" y="394"/>
                    </a:lnTo>
                    <a:lnTo>
                      <a:pt x="299" y="390"/>
                    </a:lnTo>
                    <a:lnTo>
                      <a:pt x="295" y="390"/>
                    </a:lnTo>
                    <a:lnTo>
                      <a:pt x="295" y="385"/>
                    </a:lnTo>
                    <a:lnTo>
                      <a:pt x="290" y="380"/>
                    </a:lnTo>
                    <a:lnTo>
                      <a:pt x="290" y="375"/>
                    </a:lnTo>
                    <a:lnTo>
                      <a:pt x="285" y="375"/>
                    </a:lnTo>
                    <a:lnTo>
                      <a:pt x="280" y="371"/>
                    </a:lnTo>
                    <a:lnTo>
                      <a:pt x="280" y="366"/>
                    </a:lnTo>
                    <a:lnTo>
                      <a:pt x="276" y="366"/>
                    </a:lnTo>
                    <a:lnTo>
                      <a:pt x="276" y="361"/>
                    </a:lnTo>
                    <a:lnTo>
                      <a:pt x="271" y="356"/>
                    </a:lnTo>
                    <a:lnTo>
                      <a:pt x="271" y="352"/>
                    </a:lnTo>
                    <a:lnTo>
                      <a:pt x="266" y="352"/>
                    </a:lnTo>
                    <a:lnTo>
                      <a:pt x="266" y="347"/>
                    </a:lnTo>
                    <a:lnTo>
                      <a:pt x="261" y="342"/>
                    </a:lnTo>
                    <a:lnTo>
                      <a:pt x="261" y="337"/>
                    </a:lnTo>
                    <a:lnTo>
                      <a:pt x="257" y="332"/>
                    </a:lnTo>
                    <a:lnTo>
                      <a:pt x="252" y="332"/>
                    </a:lnTo>
                    <a:lnTo>
                      <a:pt x="252" y="328"/>
                    </a:lnTo>
                    <a:lnTo>
                      <a:pt x="247" y="328"/>
                    </a:lnTo>
                    <a:lnTo>
                      <a:pt x="242" y="323"/>
                    </a:lnTo>
                    <a:lnTo>
                      <a:pt x="242" y="318"/>
                    </a:lnTo>
                    <a:lnTo>
                      <a:pt x="238" y="318"/>
                    </a:lnTo>
                    <a:lnTo>
                      <a:pt x="238" y="304"/>
                    </a:lnTo>
                    <a:lnTo>
                      <a:pt x="233" y="299"/>
                    </a:lnTo>
                    <a:lnTo>
                      <a:pt x="233" y="294"/>
                    </a:lnTo>
                    <a:lnTo>
                      <a:pt x="223" y="285"/>
                    </a:lnTo>
                    <a:lnTo>
                      <a:pt x="219" y="285"/>
                    </a:lnTo>
                    <a:lnTo>
                      <a:pt x="219" y="280"/>
                    </a:lnTo>
                    <a:lnTo>
                      <a:pt x="214" y="280"/>
                    </a:lnTo>
                    <a:lnTo>
                      <a:pt x="214" y="275"/>
                    </a:lnTo>
                    <a:lnTo>
                      <a:pt x="209" y="275"/>
                    </a:lnTo>
                    <a:lnTo>
                      <a:pt x="209" y="271"/>
                    </a:lnTo>
                    <a:lnTo>
                      <a:pt x="204" y="271"/>
                    </a:lnTo>
                    <a:lnTo>
                      <a:pt x="204" y="256"/>
                    </a:lnTo>
                    <a:lnTo>
                      <a:pt x="195" y="256"/>
                    </a:lnTo>
                    <a:lnTo>
                      <a:pt x="195" y="252"/>
                    </a:lnTo>
                    <a:lnTo>
                      <a:pt x="190" y="247"/>
                    </a:lnTo>
                    <a:lnTo>
                      <a:pt x="190" y="242"/>
                    </a:lnTo>
                    <a:lnTo>
                      <a:pt x="185" y="242"/>
                    </a:lnTo>
                    <a:lnTo>
                      <a:pt x="185" y="233"/>
                    </a:lnTo>
                    <a:lnTo>
                      <a:pt x="180" y="228"/>
                    </a:lnTo>
                    <a:lnTo>
                      <a:pt x="180" y="223"/>
                    </a:lnTo>
                    <a:lnTo>
                      <a:pt x="176" y="223"/>
                    </a:lnTo>
                    <a:lnTo>
                      <a:pt x="176" y="214"/>
                    </a:lnTo>
                    <a:lnTo>
                      <a:pt x="166" y="214"/>
                    </a:lnTo>
                    <a:lnTo>
                      <a:pt x="166" y="209"/>
                    </a:lnTo>
                    <a:lnTo>
                      <a:pt x="161" y="209"/>
                    </a:lnTo>
                    <a:lnTo>
                      <a:pt x="161" y="199"/>
                    </a:lnTo>
                    <a:lnTo>
                      <a:pt x="157" y="199"/>
                    </a:lnTo>
                    <a:lnTo>
                      <a:pt x="157" y="195"/>
                    </a:lnTo>
                    <a:lnTo>
                      <a:pt x="152" y="195"/>
                    </a:lnTo>
                    <a:lnTo>
                      <a:pt x="152" y="176"/>
                    </a:lnTo>
                    <a:lnTo>
                      <a:pt x="147" y="176"/>
                    </a:lnTo>
                    <a:lnTo>
                      <a:pt x="147" y="157"/>
                    </a:lnTo>
                    <a:lnTo>
                      <a:pt x="142" y="157"/>
                    </a:lnTo>
                    <a:lnTo>
                      <a:pt x="142" y="152"/>
                    </a:lnTo>
                    <a:lnTo>
                      <a:pt x="138" y="152"/>
                    </a:lnTo>
                    <a:lnTo>
                      <a:pt x="138" y="147"/>
                    </a:lnTo>
                    <a:lnTo>
                      <a:pt x="133" y="147"/>
                    </a:lnTo>
                    <a:lnTo>
                      <a:pt x="133" y="133"/>
                    </a:lnTo>
                    <a:lnTo>
                      <a:pt x="128" y="133"/>
                    </a:lnTo>
                    <a:lnTo>
                      <a:pt x="128" y="128"/>
                    </a:lnTo>
                    <a:lnTo>
                      <a:pt x="109" y="128"/>
                    </a:lnTo>
                    <a:lnTo>
                      <a:pt x="109" y="119"/>
                    </a:lnTo>
                    <a:lnTo>
                      <a:pt x="104" y="119"/>
                    </a:lnTo>
                    <a:lnTo>
                      <a:pt x="100" y="114"/>
                    </a:lnTo>
                    <a:lnTo>
                      <a:pt x="95" y="114"/>
                    </a:lnTo>
                    <a:lnTo>
                      <a:pt x="95" y="104"/>
                    </a:lnTo>
                    <a:lnTo>
                      <a:pt x="90" y="104"/>
                    </a:lnTo>
                    <a:lnTo>
                      <a:pt x="85" y="100"/>
                    </a:lnTo>
                    <a:lnTo>
                      <a:pt x="81" y="90"/>
                    </a:lnTo>
                    <a:lnTo>
                      <a:pt x="76" y="90"/>
                    </a:lnTo>
                    <a:lnTo>
                      <a:pt x="76" y="81"/>
                    </a:lnTo>
                    <a:lnTo>
                      <a:pt x="62" y="81"/>
                    </a:lnTo>
                    <a:lnTo>
                      <a:pt x="57" y="76"/>
                    </a:lnTo>
                    <a:lnTo>
                      <a:pt x="57" y="71"/>
                    </a:lnTo>
                    <a:lnTo>
                      <a:pt x="52" y="66"/>
                    </a:lnTo>
                    <a:lnTo>
                      <a:pt x="52" y="61"/>
                    </a:lnTo>
                    <a:lnTo>
                      <a:pt x="47" y="61"/>
                    </a:lnTo>
                    <a:lnTo>
                      <a:pt x="47" y="57"/>
                    </a:lnTo>
                    <a:lnTo>
                      <a:pt x="43" y="57"/>
                    </a:lnTo>
                    <a:lnTo>
                      <a:pt x="33" y="47"/>
                    </a:lnTo>
                    <a:lnTo>
                      <a:pt x="33" y="42"/>
                    </a:lnTo>
                    <a:lnTo>
                      <a:pt x="28" y="33"/>
                    </a:lnTo>
                    <a:lnTo>
                      <a:pt x="28" y="28"/>
                    </a:lnTo>
                    <a:lnTo>
                      <a:pt x="24" y="23"/>
                    </a:lnTo>
                    <a:lnTo>
                      <a:pt x="19" y="23"/>
                    </a:lnTo>
                    <a:lnTo>
                      <a:pt x="19" y="9"/>
                    </a:lnTo>
                    <a:lnTo>
                      <a:pt x="14" y="4"/>
                    </a:lnTo>
                    <a:close/>
                    <a:moveTo>
                      <a:pt x="0" y="0"/>
                    </a:moveTo>
                    <a:lnTo>
                      <a:pt x="9" y="0"/>
                    </a:lnTo>
                    <a:lnTo>
                      <a:pt x="14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5"/>
              <p:cNvSpPr>
                <a:spLocks/>
              </p:cNvSpPr>
              <p:nvPr/>
            </p:nvSpPr>
            <p:spPr bwMode="auto">
              <a:xfrm>
                <a:off x="12215813" y="-3309938"/>
                <a:ext cx="844550" cy="5910263"/>
              </a:xfrm>
              <a:custGeom>
                <a:avLst/>
                <a:gdLst/>
                <a:ahLst/>
                <a:cxnLst>
                  <a:cxn ang="0">
                    <a:pos x="518" y="181"/>
                  </a:cxn>
                  <a:cxn ang="0">
                    <a:pos x="513" y="314"/>
                  </a:cxn>
                  <a:cxn ang="0">
                    <a:pos x="456" y="433"/>
                  </a:cxn>
                  <a:cxn ang="0">
                    <a:pos x="428" y="504"/>
                  </a:cxn>
                  <a:cxn ang="0">
                    <a:pos x="395" y="594"/>
                  </a:cxn>
                  <a:cxn ang="0">
                    <a:pos x="338" y="723"/>
                  </a:cxn>
                  <a:cxn ang="0">
                    <a:pos x="304" y="823"/>
                  </a:cxn>
                  <a:cxn ang="0">
                    <a:pos x="257" y="937"/>
                  </a:cxn>
                  <a:cxn ang="0">
                    <a:pos x="223" y="1018"/>
                  </a:cxn>
                  <a:cxn ang="0">
                    <a:pos x="200" y="1198"/>
                  </a:cxn>
                  <a:cxn ang="0">
                    <a:pos x="166" y="1322"/>
                  </a:cxn>
                  <a:cxn ang="0">
                    <a:pos x="133" y="1436"/>
                  </a:cxn>
                  <a:cxn ang="0">
                    <a:pos x="109" y="1560"/>
                  </a:cxn>
                  <a:cxn ang="0">
                    <a:pos x="105" y="1707"/>
                  </a:cxn>
                  <a:cxn ang="0">
                    <a:pos x="95" y="1840"/>
                  </a:cxn>
                  <a:cxn ang="0">
                    <a:pos x="81" y="2026"/>
                  </a:cxn>
                  <a:cxn ang="0">
                    <a:pos x="109" y="2121"/>
                  </a:cxn>
                  <a:cxn ang="0">
                    <a:pos x="100" y="2178"/>
                  </a:cxn>
                  <a:cxn ang="0">
                    <a:pos x="90" y="2287"/>
                  </a:cxn>
                  <a:cxn ang="0">
                    <a:pos x="95" y="2496"/>
                  </a:cxn>
                  <a:cxn ang="0">
                    <a:pos x="95" y="2658"/>
                  </a:cxn>
                  <a:cxn ang="0">
                    <a:pos x="128" y="2810"/>
                  </a:cxn>
                  <a:cxn ang="0">
                    <a:pos x="162" y="3228"/>
                  </a:cxn>
                  <a:cxn ang="0">
                    <a:pos x="214" y="3276"/>
                  </a:cxn>
                  <a:cxn ang="0">
                    <a:pos x="276" y="3461"/>
                  </a:cxn>
                  <a:cxn ang="0">
                    <a:pos x="280" y="3647"/>
                  </a:cxn>
                  <a:cxn ang="0">
                    <a:pos x="261" y="3685"/>
                  </a:cxn>
                  <a:cxn ang="0">
                    <a:pos x="238" y="3618"/>
                  </a:cxn>
                  <a:cxn ang="0">
                    <a:pos x="214" y="3552"/>
                  </a:cxn>
                  <a:cxn ang="0">
                    <a:pos x="185" y="3447"/>
                  </a:cxn>
                  <a:cxn ang="0">
                    <a:pos x="157" y="3357"/>
                  </a:cxn>
                  <a:cxn ang="0">
                    <a:pos x="138" y="3281"/>
                  </a:cxn>
                  <a:cxn ang="0">
                    <a:pos x="128" y="3233"/>
                  </a:cxn>
                  <a:cxn ang="0">
                    <a:pos x="109" y="3176"/>
                  </a:cxn>
                  <a:cxn ang="0">
                    <a:pos x="95" y="3072"/>
                  </a:cxn>
                  <a:cxn ang="0">
                    <a:pos x="81" y="2991"/>
                  </a:cxn>
                  <a:cxn ang="0">
                    <a:pos x="33" y="2763"/>
                  </a:cxn>
                  <a:cxn ang="0">
                    <a:pos x="24" y="2577"/>
                  </a:cxn>
                  <a:cxn ang="0">
                    <a:pos x="14" y="2401"/>
                  </a:cxn>
                  <a:cxn ang="0">
                    <a:pos x="5" y="2316"/>
                  </a:cxn>
                  <a:cxn ang="0">
                    <a:pos x="14" y="2144"/>
                  </a:cxn>
                  <a:cxn ang="0">
                    <a:pos x="10" y="2035"/>
                  </a:cxn>
                  <a:cxn ang="0">
                    <a:pos x="5" y="1873"/>
                  </a:cxn>
                  <a:cxn ang="0">
                    <a:pos x="57" y="1579"/>
                  </a:cxn>
                  <a:cxn ang="0">
                    <a:pos x="57" y="1474"/>
                  </a:cxn>
                  <a:cxn ang="0">
                    <a:pos x="90" y="1384"/>
                  </a:cxn>
                  <a:cxn ang="0">
                    <a:pos x="124" y="1170"/>
                  </a:cxn>
                  <a:cxn ang="0">
                    <a:pos x="152" y="1056"/>
                  </a:cxn>
                  <a:cxn ang="0">
                    <a:pos x="171" y="956"/>
                  </a:cxn>
                  <a:cxn ang="0">
                    <a:pos x="204" y="870"/>
                  </a:cxn>
                  <a:cxn ang="0">
                    <a:pos x="242" y="804"/>
                  </a:cxn>
                  <a:cxn ang="0">
                    <a:pos x="266" y="690"/>
                  </a:cxn>
                  <a:cxn ang="0">
                    <a:pos x="290" y="599"/>
                  </a:cxn>
                  <a:cxn ang="0">
                    <a:pos x="333" y="533"/>
                  </a:cxn>
                  <a:cxn ang="0">
                    <a:pos x="371" y="438"/>
                  </a:cxn>
                  <a:cxn ang="0">
                    <a:pos x="423" y="328"/>
                  </a:cxn>
                  <a:cxn ang="0">
                    <a:pos x="466" y="200"/>
                  </a:cxn>
                  <a:cxn ang="0">
                    <a:pos x="480" y="152"/>
                  </a:cxn>
                  <a:cxn ang="0">
                    <a:pos x="499" y="67"/>
                  </a:cxn>
                  <a:cxn ang="0">
                    <a:pos x="509" y="14"/>
                  </a:cxn>
                </a:cxnLst>
                <a:rect l="0" t="0" r="r" b="b"/>
                <a:pathLst>
                  <a:path w="532" h="3723">
                    <a:moveTo>
                      <a:pt x="509" y="0"/>
                    </a:moveTo>
                    <a:lnTo>
                      <a:pt x="518" y="24"/>
                    </a:lnTo>
                    <a:lnTo>
                      <a:pt x="523" y="57"/>
                    </a:lnTo>
                    <a:lnTo>
                      <a:pt x="532" y="110"/>
                    </a:lnTo>
                    <a:lnTo>
                      <a:pt x="523" y="114"/>
                    </a:lnTo>
                    <a:lnTo>
                      <a:pt x="518" y="114"/>
                    </a:lnTo>
                    <a:lnTo>
                      <a:pt x="518" y="119"/>
                    </a:lnTo>
                    <a:lnTo>
                      <a:pt x="523" y="124"/>
                    </a:lnTo>
                    <a:lnTo>
                      <a:pt x="523" y="181"/>
                    </a:lnTo>
                    <a:lnTo>
                      <a:pt x="518" y="181"/>
                    </a:lnTo>
                    <a:lnTo>
                      <a:pt x="518" y="195"/>
                    </a:lnTo>
                    <a:lnTo>
                      <a:pt x="523" y="200"/>
                    </a:lnTo>
                    <a:lnTo>
                      <a:pt x="523" y="214"/>
                    </a:lnTo>
                    <a:lnTo>
                      <a:pt x="518" y="214"/>
                    </a:lnTo>
                    <a:lnTo>
                      <a:pt x="518" y="285"/>
                    </a:lnTo>
                    <a:lnTo>
                      <a:pt x="513" y="290"/>
                    </a:lnTo>
                    <a:lnTo>
                      <a:pt x="513" y="300"/>
                    </a:lnTo>
                    <a:lnTo>
                      <a:pt x="518" y="309"/>
                    </a:lnTo>
                    <a:lnTo>
                      <a:pt x="518" y="314"/>
                    </a:lnTo>
                    <a:lnTo>
                      <a:pt x="513" y="314"/>
                    </a:lnTo>
                    <a:lnTo>
                      <a:pt x="504" y="323"/>
                    </a:lnTo>
                    <a:lnTo>
                      <a:pt x="504" y="338"/>
                    </a:lnTo>
                    <a:lnTo>
                      <a:pt x="490" y="352"/>
                    </a:lnTo>
                    <a:lnTo>
                      <a:pt x="490" y="366"/>
                    </a:lnTo>
                    <a:lnTo>
                      <a:pt x="485" y="371"/>
                    </a:lnTo>
                    <a:lnTo>
                      <a:pt x="485" y="376"/>
                    </a:lnTo>
                    <a:lnTo>
                      <a:pt x="480" y="381"/>
                    </a:lnTo>
                    <a:lnTo>
                      <a:pt x="480" y="395"/>
                    </a:lnTo>
                    <a:lnTo>
                      <a:pt x="471" y="404"/>
                    </a:lnTo>
                    <a:lnTo>
                      <a:pt x="456" y="433"/>
                    </a:lnTo>
                    <a:lnTo>
                      <a:pt x="452" y="438"/>
                    </a:lnTo>
                    <a:lnTo>
                      <a:pt x="447" y="438"/>
                    </a:lnTo>
                    <a:lnTo>
                      <a:pt x="437" y="442"/>
                    </a:lnTo>
                    <a:lnTo>
                      <a:pt x="437" y="452"/>
                    </a:lnTo>
                    <a:lnTo>
                      <a:pt x="442" y="461"/>
                    </a:lnTo>
                    <a:lnTo>
                      <a:pt x="437" y="461"/>
                    </a:lnTo>
                    <a:lnTo>
                      <a:pt x="437" y="490"/>
                    </a:lnTo>
                    <a:lnTo>
                      <a:pt x="433" y="495"/>
                    </a:lnTo>
                    <a:lnTo>
                      <a:pt x="433" y="499"/>
                    </a:lnTo>
                    <a:lnTo>
                      <a:pt x="428" y="504"/>
                    </a:lnTo>
                    <a:lnTo>
                      <a:pt x="428" y="509"/>
                    </a:lnTo>
                    <a:lnTo>
                      <a:pt x="423" y="514"/>
                    </a:lnTo>
                    <a:lnTo>
                      <a:pt x="423" y="523"/>
                    </a:lnTo>
                    <a:lnTo>
                      <a:pt x="414" y="533"/>
                    </a:lnTo>
                    <a:lnTo>
                      <a:pt x="414" y="561"/>
                    </a:lnTo>
                    <a:lnTo>
                      <a:pt x="409" y="566"/>
                    </a:lnTo>
                    <a:lnTo>
                      <a:pt x="404" y="566"/>
                    </a:lnTo>
                    <a:lnTo>
                      <a:pt x="404" y="590"/>
                    </a:lnTo>
                    <a:lnTo>
                      <a:pt x="399" y="594"/>
                    </a:lnTo>
                    <a:lnTo>
                      <a:pt x="395" y="594"/>
                    </a:lnTo>
                    <a:lnTo>
                      <a:pt x="385" y="599"/>
                    </a:lnTo>
                    <a:lnTo>
                      <a:pt x="380" y="604"/>
                    </a:lnTo>
                    <a:lnTo>
                      <a:pt x="380" y="614"/>
                    </a:lnTo>
                    <a:lnTo>
                      <a:pt x="361" y="633"/>
                    </a:lnTo>
                    <a:lnTo>
                      <a:pt x="361" y="661"/>
                    </a:lnTo>
                    <a:lnTo>
                      <a:pt x="357" y="671"/>
                    </a:lnTo>
                    <a:lnTo>
                      <a:pt x="357" y="680"/>
                    </a:lnTo>
                    <a:lnTo>
                      <a:pt x="352" y="685"/>
                    </a:lnTo>
                    <a:lnTo>
                      <a:pt x="338" y="713"/>
                    </a:lnTo>
                    <a:lnTo>
                      <a:pt x="338" y="723"/>
                    </a:lnTo>
                    <a:lnTo>
                      <a:pt x="333" y="732"/>
                    </a:lnTo>
                    <a:lnTo>
                      <a:pt x="333" y="766"/>
                    </a:lnTo>
                    <a:lnTo>
                      <a:pt x="328" y="770"/>
                    </a:lnTo>
                    <a:lnTo>
                      <a:pt x="323" y="770"/>
                    </a:lnTo>
                    <a:lnTo>
                      <a:pt x="319" y="775"/>
                    </a:lnTo>
                    <a:lnTo>
                      <a:pt x="314" y="785"/>
                    </a:lnTo>
                    <a:lnTo>
                      <a:pt x="314" y="799"/>
                    </a:lnTo>
                    <a:lnTo>
                      <a:pt x="309" y="804"/>
                    </a:lnTo>
                    <a:lnTo>
                      <a:pt x="304" y="813"/>
                    </a:lnTo>
                    <a:lnTo>
                      <a:pt x="304" y="823"/>
                    </a:lnTo>
                    <a:lnTo>
                      <a:pt x="300" y="827"/>
                    </a:lnTo>
                    <a:lnTo>
                      <a:pt x="290" y="846"/>
                    </a:lnTo>
                    <a:lnTo>
                      <a:pt x="290" y="856"/>
                    </a:lnTo>
                    <a:lnTo>
                      <a:pt x="285" y="856"/>
                    </a:lnTo>
                    <a:lnTo>
                      <a:pt x="285" y="880"/>
                    </a:lnTo>
                    <a:lnTo>
                      <a:pt x="280" y="885"/>
                    </a:lnTo>
                    <a:lnTo>
                      <a:pt x="280" y="899"/>
                    </a:lnTo>
                    <a:lnTo>
                      <a:pt x="276" y="908"/>
                    </a:lnTo>
                    <a:lnTo>
                      <a:pt x="266" y="918"/>
                    </a:lnTo>
                    <a:lnTo>
                      <a:pt x="257" y="937"/>
                    </a:lnTo>
                    <a:lnTo>
                      <a:pt x="247" y="946"/>
                    </a:lnTo>
                    <a:lnTo>
                      <a:pt x="247" y="951"/>
                    </a:lnTo>
                    <a:lnTo>
                      <a:pt x="242" y="961"/>
                    </a:lnTo>
                    <a:lnTo>
                      <a:pt x="238" y="965"/>
                    </a:lnTo>
                    <a:lnTo>
                      <a:pt x="238" y="989"/>
                    </a:lnTo>
                    <a:lnTo>
                      <a:pt x="242" y="994"/>
                    </a:lnTo>
                    <a:lnTo>
                      <a:pt x="247" y="994"/>
                    </a:lnTo>
                    <a:lnTo>
                      <a:pt x="238" y="1003"/>
                    </a:lnTo>
                    <a:lnTo>
                      <a:pt x="233" y="1013"/>
                    </a:lnTo>
                    <a:lnTo>
                      <a:pt x="223" y="1018"/>
                    </a:lnTo>
                    <a:lnTo>
                      <a:pt x="219" y="1018"/>
                    </a:lnTo>
                    <a:lnTo>
                      <a:pt x="219" y="1070"/>
                    </a:lnTo>
                    <a:lnTo>
                      <a:pt x="209" y="1089"/>
                    </a:lnTo>
                    <a:lnTo>
                      <a:pt x="204" y="1103"/>
                    </a:lnTo>
                    <a:lnTo>
                      <a:pt x="204" y="1108"/>
                    </a:lnTo>
                    <a:lnTo>
                      <a:pt x="200" y="1108"/>
                    </a:lnTo>
                    <a:lnTo>
                      <a:pt x="200" y="1160"/>
                    </a:lnTo>
                    <a:lnTo>
                      <a:pt x="195" y="1165"/>
                    </a:lnTo>
                    <a:lnTo>
                      <a:pt x="195" y="1194"/>
                    </a:lnTo>
                    <a:lnTo>
                      <a:pt x="200" y="1198"/>
                    </a:lnTo>
                    <a:lnTo>
                      <a:pt x="200" y="1222"/>
                    </a:lnTo>
                    <a:lnTo>
                      <a:pt x="195" y="1232"/>
                    </a:lnTo>
                    <a:lnTo>
                      <a:pt x="195" y="1255"/>
                    </a:lnTo>
                    <a:lnTo>
                      <a:pt x="200" y="1265"/>
                    </a:lnTo>
                    <a:lnTo>
                      <a:pt x="200" y="1279"/>
                    </a:lnTo>
                    <a:lnTo>
                      <a:pt x="195" y="1284"/>
                    </a:lnTo>
                    <a:lnTo>
                      <a:pt x="190" y="1284"/>
                    </a:lnTo>
                    <a:lnTo>
                      <a:pt x="185" y="1289"/>
                    </a:lnTo>
                    <a:lnTo>
                      <a:pt x="176" y="1303"/>
                    </a:lnTo>
                    <a:lnTo>
                      <a:pt x="166" y="1322"/>
                    </a:lnTo>
                    <a:lnTo>
                      <a:pt x="166" y="1360"/>
                    </a:lnTo>
                    <a:lnTo>
                      <a:pt x="162" y="1365"/>
                    </a:lnTo>
                    <a:lnTo>
                      <a:pt x="157" y="1374"/>
                    </a:lnTo>
                    <a:lnTo>
                      <a:pt x="152" y="1379"/>
                    </a:lnTo>
                    <a:lnTo>
                      <a:pt x="147" y="1379"/>
                    </a:lnTo>
                    <a:lnTo>
                      <a:pt x="147" y="1384"/>
                    </a:lnTo>
                    <a:lnTo>
                      <a:pt x="143" y="1388"/>
                    </a:lnTo>
                    <a:lnTo>
                      <a:pt x="143" y="1422"/>
                    </a:lnTo>
                    <a:lnTo>
                      <a:pt x="138" y="1431"/>
                    </a:lnTo>
                    <a:lnTo>
                      <a:pt x="133" y="1436"/>
                    </a:lnTo>
                    <a:lnTo>
                      <a:pt x="128" y="1436"/>
                    </a:lnTo>
                    <a:lnTo>
                      <a:pt x="124" y="1441"/>
                    </a:lnTo>
                    <a:lnTo>
                      <a:pt x="124" y="1488"/>
                    </a:lnTo>
                    <a:lnTo>
                      <a:pt x="119" y="1493"/>
                    </a:lnTo>
                    <a:lnTo>
                      <a:pt x="119" y="1498"/>
                    </a:lnTo>
                    <a:lnTo>
                      <a:pt x="114" y="1512"/>
                    </a:lnTo>
                    <a:lnTo>
                      <a:pt x="114" y="1536"/>
                    </a:lnTo>
                    <a:lnTo>
                      <a:pt x="119" y="1536"/>
                    </a:lnTo>
                    <a:lnTo>
                      <a:pt x="119" y="1541"/>
                    </a:lnTo>
                    <a:lnTo>
                      <a:pt x="109" y="1560"/>
                    </a:lnTo>
                    <a:lnTo>
                      <a:pt x="105" y="1564"/>
                    </a:lnTo>
                    <a:lnTo>
                      <a:pt x="105" y="1574"/>
                    </a:lnTo>
                    <a:lnTo>
                      <a:pt x="109" y="1579"/>
                    </a:lnTo>
                    <a:lnTo>
                      <a:pt x="109" y="1617"/>
                    </a:lnTo>
                    <a:lnTo>
                      <a:pt x="114" y="1621"/>
                    </a:lnTo>
                    <a:lnTo>
                      <a:pt x="114" y="1645"/>
                    </a:lnTo>
                    <a:lnTo>
                      <a:pt x="109" y="1655"/>
                    </a:lnTo>
                    <a:lnTo>
                      <a:pt x="109" y="1659"/>
                    </a:lnTo>
                    <a:lnTo>
                      <a:pt x="105" y="1659"/>
                    </a:lnTo>
                    <a:lnTo>
                      <a:pt x="105" y="1707"/>
                    </a:lnTo>
                    <a:lnTo>
                      <a:pt x="95" y="1726"/>
                    </a:lnTo>
                    <a:lnTo>
                      <a:pt x="95" y="1750"/>
                    </a:lnTo>
                    <a:lnTo>
                      <a:pt x="90" y="1759"/>
                    </a:lnTo>
                    <a:lnTo>
                      <a:pt x="90" y="1788"/>
                    </a:lnTo>
                    <a:lnTo>
                      <a:pt x="95" y="1802"/>
                    </a:lnTo>
                    <a:lnTo>
                      <a:pt x="95" y="1816"/>
                    </a:lnTo>
                    <a:lnTo>
                      <a:pt x="100" y="1821"/>
                    </a:lnTo>
                    <a:lnTo>
                      <a:pt x="105" y="1821"/>
                    </a:lnTo>
                    <a:lnTo>
                      <a:pt x="100" y="1826"/>
                    </a:lnTo>
                    <a:lnTo>
                      <a:pt x="95" y="1840"/>
                    </a:lnTo>
                    <a:lnTo>
                      <a:pt x="90" y="1845"/>
                    </a:lnTo>
                    <a:lnTo>
                      <a:pt x="86" y="1854"/>
                    </a:lnTo>
                    <a:lnTo>
                      <a:pt x="86" y="1964"/>
                    </a:lnTo>
                    <a:lnTo>
                      <a:pt x="81" y="1969"/>
                    </a:lnTo>
                    <a:lnTo>
                      <a:pt x="81" y="1978"/>
                    </a:lnTo>
                    <a:lnTo>
                      <a:pt x="76" y="1988"/>
                    </a:lnTo>
                    <a:lnTo>
                      <a:pt x="76" y="2002"/>
                    </a:lnTo>
                    <a:lnTo>
                      <a:pt x="71" y="2011"/>
                    </a:lnTo>
                    <a:lnTo>
                      <a:pt x="81" y="2021"/>
                    </a:lnTo>
                    <a:lnTo>
                      <a:pt x="81" y="2026"/>
                    </a:lnTo>
                    <a:lnTo>
                      <a:pt x="86" y="2030"/>
                    </a:lnTo>
                    <a:lnTo>
                      <a:pt x="86" y="2045"/>
                    </a:lnTo>
                    <a:lnTo>
                      <a:pt x="90" y="2049"/>
                    </a:lnTo>
                    <a:lnTo>
                      <a:pt x="90" y="2054"/>
                    </a:lnTo>
                    <a:lnTo>
                      <a:pt x="95" y="2059"/>
                    </a:lnTo>
                    <a:lnTo>
                      <a:pt x="95" y="2073"/>
                    </a:lnTo>
                    <a:lnTo>
                      <a:pt x="100" y="2078"/>
                    </a:lnTo>
                    <a:lnTo>
                      <a:pt x="105" y="2092"/>
                    </a:lnTo>
                    <a:lnTo>
                      <a:pt x="105" y="2111"/>
                    </a:lnTo>
                    <a:lnTo>
                      <a:pt x="109" y="2121"/>
                    </a:lnTo>
                    <a:lnTo>
                      <a:pt x="119" y="2130"/>
                    </a:lnTo>
                    <a:lnTo>
                      <a:pt x="119" y="2135"/>
                    </a:lnTo>
                    <a:lnTo>
                      <a:pt x="124" y="2140"/>
                    </a:lnTo>
                    <a:lnTo>
                      <a:pt x="119" y="2144"/>
                    </a:lnTo>
                    <a:lnTo>
                      <a:pt x="119" y="2154"/>
                    </a:lnTo>
                    <a:lnTo>
                      <a:pt x="114" y="2159"/>
                    </a:lnTo>
                    <a:lnTo>
                      <a:pt x="114" y="2173"/>
                    </a:lnTo>
                    <a:lnTo>
                      <a:pt x="105" y="2173"/>
                    </a:lnTo>
                    <a:lnTo>
                      <a:pt x="105" y="2178"/>
                    </a:lnTo>
                    <a:lnTo>
                      <a:pt x="100" y="2178"/>
                    </a:lnTo>
                    <a:lnTo>
                      <a:pt x="95" y="2182"/>
                    </a:lnTo>
                    <a:lnTo>
                      <a:pt x="95" y="2192"/>
                    </a:lnTo>
                    <a:lnTo>
                      <a:pt x="90" y="2201"/>
                    </a:lnTo>
                    <a:lnTo>
                      <a:pt x="90" y="2211"/>
                    </a:lnTo>
                    <a:lnTo>
                      <a:pt x="86" y="2216"/>
                    </a:lnTo>
                    <a:lnTo>
                      <a:pt x="86" y="2225"/>
                    </a:lnTo>
                    <a:lnTo>
                      <a:pt x="81" y="2230"/>
                    </a:lnTo>
                    <a:lnTo>
                      <a:pt x="81" y="2254"/>
                    </a:lnTo>
                    <a:lnTo>
                      <a:pt x="90" y="2273"/>
                    </a:lnTo>
                    <a:lnTo>
                      <a:pt x="90" y="2287"/>
                    </a:lnTo>
                    <a:lnTo>
                      <a:pt x="86" y="2297"/>
                    </a:lnTo>
                    <a:lnTo>
                      <a:pt x="81" y="2311"/>
                    </a:lnTo>
                    <a:lnTo>
                      <a:pt x="81" y="2368"/>
                    </a:lnTo>
                    <a:lnTo>
                      <a:pt x="86" y="2377"/>
                    </a:lnTo>
                    <a:lnTo>
                      <a:pt x="86" y="2406"/>
                    </a:lnTo>
                    <a:lnTo>
                      <a:pt x="81" y="2420"/>
                    </a:lnTo>
                    <a:lnTo>
                      <a:pt x="81" y="2439"/>
                    </a:lnTo>
                    <a:lnTo>
                      <a:pt x="86" y="2439"/>
                    </a:lnTo>
                    <a:lnTo>
                      <a:pt x="86" y="2468"/>
                    </a:lnTo>
                    <a:lnTo>
                      <a:pt x="95" y="2496"/>
                    </a:lnTo>
                    <a:lnTo>
                      <a:pt x="100" y="2506"/>
                    </a:lnTo>
                    <a:lnTo>
                      <a:pt x="95" y="2515"/>
                    </a:lnTo>
                    <a:lnTo>
                      <a:pt x="86" y="2525"/>
                    </a:lnTo>
                    <a:lnTo>
                      <a:pt x="86" y="2539"/>
                    </a:lnTo>
                    <a:lnTo>
                      <a:pt x="90" y="2558"/>
                    </a:lnTo>
                    <a:lnTo>
                      <a:pt x="90" y="2601"/>
                    </a:lnTo>
                    <a:lnTo>
                      <a:pt x="100" y="2620"/>
                    </a:lnTo>
                    <a:lnTo>
                      <a:pt x="105" y="2634"/>
                    </a:lnTo>
                    <a:lnTo>
                      <a:pt x="100" y="2644"/>
                    </a:lnTo>
                    <a:lnTo>
                      <a:pt x="95" y="2658"/>
                    </a:lnTo>
                    <a:lnTo>
                      <a:pt x="95" y="2672"/>
                    </a:lnTo>
                    <a:lnTo>
                      <a:pt x="90" y="2682"/>
                    </a:lnTo>
                    <a:lnTo>
                      <a:pt x="90" y="2696"/>
                    </a:lnTo>
                    <a:lnTo>
                      <a:pt x="95" y="2701"/>
                    </a:lnTo>
                    <a:lnTo>
                      <a:pt x="95" y="2710"/>
                    </a:lnTo>
                    <a:lnTo>
                      <a:pt x="105" y="2729"/>
                    </a:lnTo>
                    <a:lnTo>
                      <a:pt x="105" y="2734"/>
                    </a:lnTo>
                    <a:lnTo>
                      <a:pt x="109" y="2739"/>
                    </a:lnTo>
                    <a:lnTo>
                      <a:pt x="109" y="2753"/>
                    </a:lnTo>
                    <a:lnTo>
                      <a:pt x="128" y="2810"/>
                    </a:lnTo>
                    <a:lnTo>
                      <a:pt x="128" y="2834"/>
                    </a:lnTo>
                    <a:lnTo>
                      <a:pt x="133" y="2877"/>
                    </a:lnTo>
                    <a:lnTo>
                      <a:pt x="133" y="2938"/>
                    </a:lnTo>
                    <a:lnTo>
                      <a:pt x="143" y="3072"/>
                    </a:lnTo>
                    <a:lnTo>
                      <a:pt x="143" y="3129"/>
                    </a:lnTo>
                    <a:lnTo>
                      <a:pt x="147" y="3167"/>
                    </a:lnTo>
                    <a:lnTo>
                      <a:pt x="147" y="3181"/>
                    </a:lnTo>
                    <a:lnTo>
                      <a:pt x="152" y="3200"/>
                    </a:lnTo>
                    <a:lnTo>
                      <a:pt x="166" y="3224"/>
                    </a:lnTo>
                    <a:lnTo>
                      <a:pt x="162" y="3228"/>
                    </a:lnTo>
                    <a:lnTo>
                      <a:pt x="162" y="3233"/>
                    </a:lnTo>
                    <a:lnTo>
                      <a:pt x="166" y="3233"/>
                    </a:lnTo>
                    <a:lnTo>
                      <a:pt x="171" y="3238"/>
                    </a:lnTo>
                    <a:lnTo>
                      <a:pt x="181" y="3243"/>
                    </a:lnTo>
                    <a:lnTo>
                      <a:pt x="185" y="3243"/>
                    </a:lnTo>
                    <a:lnTo>
                      <a:pt x="195" y="3252"/>
                    </a:lnTo>
                    <a:lnTo>
                      <a:pt x="195" y="3257"/>
                    </a:lnTo>
                    <a:lnTo>
                      <a:pt x="200" y="3266"/>
                    </a:lnTo>
                    <a:lnTo>
                      <a:pt x="209" y="3276"/>
                    </a:lnTo>
                    <a:lnTo>
                      <a:pt x="214" y="3276"/>
                    </a:lnTo>
                    <a:lnTo>
                      <a:pt x="219" y="3281"/>
                    </a:lnTo>
                    <a:lnTo>
                      <a:pt x="219" y="3357"/>
                    </a:lnTo>
                    <a:lnTo>
                      <a:pt x="223" y="3371"/>
                    </a:lnTo>
                    <a:lnTo>
                      <a:pt x="238" y="3400"/>
                    </a:lnTo>
                    <a:lnTo>
                      <a:pt x="242" y="3404"/>
                    </a:lnTo>
                    <a:lnTo>
                      <a:pt x="242" y="3409"/>
                    </a:lnTo>
                    <a:lnTo>
                      <a:pt x="252" y="3428"/>
                    </a:lnTo>
                    <a:lnTo>
                      <a:pt x="261" y="3438"/>
                    </a:lnTo>
                    <a:lnTo>
                      <a:pt x="271" y="3457"/>
                    </a:lnTo>
                    <a:lnTo>
                      <a:pt x="276" y="3461"/>
                    </a:lnTo>
                    <a:lnTo>
                      <a:pt x="280" y="3476"/>
                    </a:lnTo>
                    <a:lnTo>
                      <a:pt x="280" y="3585"/>
                    </a:lnTo>
                    <a:lnTo>
                      <a:pt x="285" y="3595"/>
                    </a:lnTo>
                    <a:lnTo>
                      <a:pt x="285" y="3604"/>
                    </a:lnTo>
                    <a:lnTo>
                      <a:pt x="290" y="3609"/>
                    </a:lnTo>
                    <a:lnTo>
                      <a:pt x="290" y="3614"/>
                    </a:lnTo>
                    <a:lnTo>
                      <a:pt x="285" y="3623"/>
                    </a:lnTo>
                    <a:lnTo>
                      <a:pt x="285" y="3628"/>
                    </a:lnTo>
                    <a:lnTo>
                      <a:pt x="280" y="3637"/>
                    </a:lnTo>
                    <a:lnTo>
                      <a:pt x="280" y="3647"/>
                    </a:lnTo>
                    <a:lnTo>
                      <a:pt x="276" y="3656"/>
                    </a:lnTo>
                    <a:lnTo>
                      <a:pt x="280" y="3661"/>
                    </a:lnTo>
                    <a:lnTo>
                      <a:pt x="280" y="3685"/>
                    </a:lnTo>
                    <a:lnTo>
                      <a:pt x="276" y="3690"/>
                    </a:lnTo>
                    <a:lnTo>
                      <a:pt x="276" y="3713"/>
                    </a:lnTo>
                    <a:lnTo>
                      <a:pt x="271" y="3723"/>
                    </a:lnTo>
                    <a:lnTo>
                      <a:pt x="271" y="3718"/>
                    </a:lnTo>
                    <a:lnTo>
                      <a:pt x="266" y="3718"/>
                    </a:lnTo>
                    <a:lnTo>
                      <a:pt x="266" y="3685"/>
                    </a:lnTo>
                    <a:lnTo>
                      <a:pt x="261" y="3685"/>
                    </a:lnTo>
                    <a:lnTo>
                      <a:pt x="261" y="3680"/>
                    </a:lnTo>
                    <a:lnTo>
                      <a:pt x="257" y="3675"/>
                    </a:lnTo>
                    <a:lnTo>
                      <a:pt x="257" y="3666"/>
                    </a:lnTo>
                    <a:lnTo>
                      <a:pt x="252" y="3666"/>
                    </a:lnTo>
                    <a:lnTo>
                      <a:pt x="252" y="3652"/>
                    </a:lnTo>
                    <a:lnTo>
                      <a:pt x="247" y="3647"/>
                    </a:lnTo>
                    <a:lnTo>
                      <a:pt x="247" y="3637"/>
                    </a:lnTo>
                    <a:lnTo>
                      <a:pt x="242" y="3637"/>
                    </a:lnTo>
                    <a:lnTo>
                      <a:pt x="242" y="3618"/>
                    </a:lnTo>
                    <a:lnTo>
                      <a:pt x="238" y="3618"/>
                    </a:lnTo>
                    <a:lnTo>
                      <a:pt x="238" y="3604"/>
                    </a:lnTo>
                    <a:lnTo>
                      <a:pt x="233" y="3604"/>
                    </a:lnTo>
                    <a:lnTo>
                      <a:pt x="233" y="3595"/>
                    </a:lnTo>
                    <a:lnTo>
                      <a:pt x="228" y="3595"/>
                    </a:lnTo>
                    <a:lnTo>
                      <a:pt x="228" y="3576"/>
                    </a:lnTo>
                    <a:lnTo>
                      <a:pt x="223" y="3571"/>
                    </a:lnTo>
                    <a:lnTo>
                      <a:pt x="223" y="3561"/>
                    </a:lnTo>
                    <a:lnTo>
                      <a:pt x="219" y="3561"/>
                    </a:lnTo>
                    <a:lnTo>
                      <a:pt x="219" y="3552"/>
                    </a:lnTo>
                    <a:lnTo>
                      <a:pt x="214" y="3552"/>
                    </a:lnTo>
                    <a:lnTo>
                      <a:pt x="214" y="3528"/>
                    </a:lnTo>
                    <a:lnTo>
                      <a:pt x="209" y="3528"/>
                    </a:lnTo>
                    <a:lnTo>
                      <a:pt x="200" y="3518"/>
                    </a:lnTo>
                    <a:lnTo>
                      <a:pt x="200" y="3495"/>
                    </a:lnTo>
                    <a:lnTo>
                      <a:pt x="195" y="3490"/>
                    </a:lnTo>
                    <a:lnTo>
                      <a:pt x="195" y="3480"/>
                    </a:lnTo>
                    <a:lnTo>
                      <a:pt x="190" y="3476"/>
                    </a:lnTo>
                    <a:lnTo>
                      <a:pt x="190" y="3457"/>
                    </a:lnTo>
                    <a:lnTo>
                      <a:pt x="185" y="3457"/>
                    </a:lnTo>
                    <a:lnTo>
                      <a:pt x="185" y="3447"/>
                    </a:lnTo>
                    <a:lnTo>
                      <a:pt x="181" y="3438"/>
                    </a:lnTo>
                    <a:lnTo>
                      <a:pt x="176" y="3438"/>
                    </a:lnTo>
                    <a:lnTo>
                      <a:pt x="176" y="3414"/>
                    </a:lnTo>
                    <a:lnTo>
                      <a:pt x="171" y="3409"/>
                    </a:lnTo>
                    <a:lnTo>
                      <a:pt x="171" y="3400"/>
                    </a:lnTo>
                    <a:lnTo>
                      <a:pt x="166" y="3395"/>
                    </a:lnTo>
                    <a:lnTo>
                      <a:pt x="162" y="3395"/>
                    </a:lnTo>
                    <a:lnTo>
                      <a:pt x="162" y="3376"/>
                    </a:lnTo>
                    <a:lnTo>
                      <a:pt x="157" y="3376"/>
                    </a:lnTo>
                    <a:lnTo>
                      <a:pt x="157" y="3357"/>
                    </a:lnTo>
                    <a:lnTo>
                      <a:pt x="162" y="3352"/>
                    </a:lnTo>
                    <a:lnTo>
                      <a:pt x="162" y="3343"/>
                    </a:lnTo>
                    <a:lnTo>
                      <a:pt x="157" y="3338"/>
                    </a:lnTo>
                    <a:lnTo>
                      <a:pt x="157" y="3333"/>
                    </a:lnTo>
                    <a:lnTo>
                      <a:pt x="147" y="3324"/>
                    </a:lnTo>
                    <a:lnTo>
                      <a:pt x="147" y="3305"/>
                    </a:lnTo>
                    <a:lnTo>
                      <a:pt x="143" y="3300"/>
                    </a:lnTo>
                    <a:lnTo>
                      <a:pt x="143" y="3290"/>
                    </a:lnTo>
                    <a:lnTo>
                      <a:pt x="138" y="3290"/>
                    </a:lnTo>
                    <a:lnTo>
                      <a:pt x="138" y="3281"/>
                    </a:lnTo>
                    <a:lnTo>
                      <a:pt x="133" y="3276"/>
                    </a:lnTo>
                    <a:lnTo>
                      <a:pt x="133" y="3257"/>
                    </a:lnTo>
                    <a:lnTo>
                      <a:pt x="128" y="3257"/>
                    </a:lnTo>
                    <a:lnTo>
                      <a:pt x="133" y="3252"/>
                    </a:lnTo>
                    <a:lnTo>
                      <a:pt x="133" y="3247"/>
                    </a:lnTo>
                    <a:lnTo>
                      <a:pt x="128" y="3247"/>
                    </a:lnTo>
                    <a:lnTo>
                      <a:pt x="128" y="3243"/>
                    </a:lnTo>
                    <a:lnTo>
                      <a:pt x="124" y="3238"/>
                    </a:lnTo>
                    <a:lnTo>
                      <a:pt x="124" y="3233"/>
                    </a:lnTo>
                    <a:lnTo>
                      <a:pt x="128" y="3233"/>
                    </a:lnTo>
                    <a:lnTo>
                      <a:pt x="128" y="3228"/>
                    </a:lnTo>
                    <a:lnTo>
                      <a:pt x="124" y="3224"/>
                    </a:lnTo>
                    <a:lnTo>
                      <a:pt x="124" y="3209"/>
                    </a:lnTo>
                    <a:lnTo>
                      <a:pt x="119" y="3205"/>
                    </a:lnTo>
                    <a:lnTo>
                      <a:pt x="119" y="3190"/>
                    </a:lnTo>
                    <a:lnTo>
                      <a:pt x="114" y="3190"/>
                    </a:lnTo>
                    <a:lnTo>
                      <a:pt x="119" y="3186"/>
                    </a:lnTo>
                    <a:lnTo>
                      <a:pt x="119" y="3181"/>
                    </a:lnTo>
                    <a:lnTo>
                      <a:pt x="114" y="3181"/>
                    </a:lnTo>
                    <a:lnTo>
                      <a:pt x="109" y="3176"/>
                    </a:lnTo>
                    <a:lnTo>
                      <a:pt x="109" y="3162"/>
                    </a:lnTo>
                    <a:lnTo>
                      <a:pt x="114" y="3148"/>
                    </a:lnTo>
                    <a:lnTo>
                      <a:pt x="114" y="3143"/>
                    </a:lnTo>
                    <a:lnTo>
                      <a:pt x="109" y="3143"/>
                    </a:lnTo>
                    <a:lnTo>
                      <a:pt x="109" y="3110"/>
                    </a:lnTo>
                    <a:lnTo>
                      <a:pt x="105" y="3100"/>
                    </a:lnTo>
                    <a:lnTo>
                      <a:pt x="105" y="3091"/>
                    </a:lnTo>
                    <a:lnTo>
                      <a:pt x="100" y="3081"/>
                    </a:lnTo>
                    <a:lnTo>
                      <a:pt x="100" y="3072"/>
                    </a:lnTo>
                    <a:lnTo>
                      <a:pt x="95" y="3072"/>
                    </a:lnTo>
                    <a:lnTo>
                      <a:pt x="95" y="3048"/>
                    </a:lnTo>
                    <a:lnTo>
                      <a:pt x="90" y="3043"/>
                    </a:lnTo>
                    <a:lnTo>
                      <a:pt x="90" y="3038"/>
                    </a:lnTo>
                    <a:lnTo>
                      <a:pt x="86" y="3038"/>
                    </a:lnTo>
                    <a:lnTo>
                      <a:pt x="86" y="3019"/>
                    </a:lnTo>
                    <a:lnTo>
                      <a:pt x="81" y="3024"/>
                    </a:lnTo>
                    <a:lnTo>
                      <a:pt x="76" y="3019"/>
                    </a:lnTo>
                    <a:lnTo>
                      <a:pt x="76" y="3000"/>
                    </a:lnTo>
                    <a:lnTo>
                      <a:pt x="81" y="2995"/>
                    </a:lnTo>
                    <a:lnTo>
                      <a:pt x="81" y="2991"/>
                    </a:lnTo>
                    <a:lnTo>
                      <a:pt x="76" y="2986"/>
                    </a:lnTo>
                    <a:lnTo>
                      <a:pt x="71" y="2976"/>
                    </a:lnTo>
                    <a:lnTo>
                      <a:pt x="71" y="2938"/>
                    </a:lnTo>
                    <a:lnTo>
                      <a:pt x="67" y="2938"/>
                    </a:lnTo>
                    <a:lnTo>
                      <a:pt x="57" y="2929"/>
                    </a:lnTo>
                    <a:lnTo>
                      <a:pt x="57" y="2919"/>
                    </a:lnTo>
                    <a:lnTo>
                      <a:pt x="52" y="2905"/>
                    </a:lnTo>
                    <a:lnTo>
                      <a:pt x="48" y="2862"/>
                    </a:lnTo>
                    <a:lnTo>
                      <a:pt x="38" y="2815"/>
                    </a:lnTo>
                    <a:lnTo>
                      <a:pt x="33" y="2763"/>
                    </a:lnTo>
                    <a:lnTo>
                      <a:pt x="24" y="2720"/>
                    </a:lnTo>
                    <a:lnTo>
                      <a:pt x="24" y="2672"/>
                    </a:lnTo>
                    <a:lnTo>
                      <a:pt x="33" y="2653"/>
                    </a:lnTo>
                    <a:lnTo>
                      <a:pt x="38" y="2648"/>
                    </a:lnTo>
                    <a:lnTo>
                      <a:pt x="38" y="2615"/>
                    </a:lnTo>
                    <a:lnTo>
                      <a:pt x="33" y="2610"/>
                    </a:lnTo>
                    <a:lnTo>
                      <a:pt x="24" y="2591"/>
                    </a:lnTo>
                    <a:lnTo>
                      <a:pt x="19" y="2587"/>
                    </a:lnTo>
                    <a:lnTo>
                      <a:pt x="19" y="2582"/>
                    </a:lnTo>
                    <a:lnTo>
                      <a:pt x="24" y="2577"/>
                    </a:lnTo>
                    <a:lnTo>
                      <a:pt x="24" y="2572"/>
                    </a:lnTo>
                    <a:lnTo>
                      <a:pt x="19" y="2563"/>
                    </a:lnTo>
                    <a:lnTo>
                      <a:pt x="14" y="2558"/>
                    </a:lnTo>
                    <a:lnTo>
                      <a:pt x="10" y="2558"/>
                    </a:lnTo>
                    <a:lnTo>
                      <a:pt x="10" y="2539"/>
                    </a:lnTo>
                    <a:lnTo>
                      <a:pt x="5" y="2534"/>
                    </a:lnTo>
                    <a:lnTo>
                      <a:pt x="5" y="2439"/>
                    </a:lnTo>
                    <a:lnTo>
                      <a:pt x="10" y="2434"/>
                    </a:lnTo>
                    <a:lnTo>
                      <a:pt x="10" y="2415"/>
                    </a:lnTo>
                    <a:lnTo>
                      <a:pt x="14" y="2401"/>
                    </a:lnTo>
                    <a:lnTo>
                      <a:pt x="14" y="2373"/>
                    </a:lnTo>
                    <a:lnTo>
                      <a:pt x="10" y="2363"/>
                    </a:lnTo>
                    <a:lnTo>
                      <a:pt x="5" y="2358"/>
                    </a:lnTo>
                    <a:lnTo>
                      <a:pt x="5" y="2344"/>
                    </a:lnTo>
                    <a:lnTo>
                      <a:pt x="14" y="2335"/>
                    </a:lnTo>
                    <a:lnTo>
                      <a:pt x="14" y="2330"/>
                    </a:lnTo>
                    <a:lnTo>
                      <a:pt x="10" y="2330"/>
                    </a:lnTo>
                    <a:lnTo>
                      <a:pt x="10" y="2325"/>
                    </a:lnTo>
                    <a:lnTo>
                      <a:pt x="5" y="2320"/>
                    </a:lnTo>
                    <a:lnTo>
                      <a:pt x="5" y="2316"/>
                    </a:lnTo>
                    <a:lnTo>
                      <a:pt x="10" y="2311"/>
                    </a:lnTo>
                    <a:lnTo>
                      <a:pt x="10" y="2301"/>
                    </a:lnTo>
                    <a:lnTo>
                      <a:pt x="5" y="2292"/>
                    </a:lnTo>
                    <a:lnTo>
                      <a:pt x="5" y="2273"/>
                    </a:lnTo>
                    <a:lnTo>
                      <a:pt x="0" y="2263"/>
                    </a:lnTo>
                    <a:lnTo>
                      <a:pt x="0" y="2240"/>
                    </a:lnTo>
                    <a:lnTo>
                      <a:pt x="5" y="2230"/>
                    </a:lnTo>
                    <a:lnTo>
                      <a:pt x="5" y="2149"/>
                    </a:lnTo>
                    <a:lnTo>
                      <a:pt x="10" y="2144"/>
                    </a:lnTo>
                    <a:lnTo>
                      <a:pt x="14" y="2144"/>
                    </a:lnTo>
                    <a:lnTo>
                      <a:pt x="14" y="2135"/>
                    </a:lnTo>
                    <a:lnTo>
                      <a:pt x="19" y="2121"/>
                    </a:lnTo>
                    <a:lnTo>
                      <a:pt x="19" y="2078"/>
                    </a:lnTo>
                    <a:lnTo>
                      <a:pt x="14" y="2073"/>
                    </a:lnTo>
                    <a:lnTo>
                      <a:pt x="14" y="2068"/>
                    </a:lnTo>
                    <a:lnTo>
                      <a:pt x="10" y="2064"/>
                    </a:lnTo>
                    <a:lnTo>
                      <a:pt x="10" y="2059"/>
                    </a:lnTo>
                    <a:lnTo>
                      <a:pt x="5" y="2054"/>
                    </a:lnTo>
                    <a:lnTo>
                      <a:pt x="5" y="2045"/>
                    </a:lnTo>
                    <a:lnTo>
                      <a:pt x="10" y="2035"/>
                    </a:lnTo>
                    <a:lnTo>
                      <a:pt x="10" y="2011"/>
                    </a:lnTo>
                    <a:lnTo>
                      <a:pt x="5" y="2007"/>
                    </a:lnTo>
                    <a:lnTo>
                      <a:pt x="5" y="1988"/>
                    </a:lnTo>
                    <a:lnTo>
                      <a:pt x="10" y="1983"/>
                    </a:lnTo>
                    <a:lnTo>
                      <a:pt x="10" y="1949"/>
                    </a:lnTo>
                    <a:lnTo>
                      <a:pt x="14" y="1945"/>
                    </a:lnTo>
                    <a:lnTo>
                      <a:pt x="14" y="1916"/>
                    </a:lnTo>
                    <a:lnTo>
                      <a:pt x="10" y="1911"/>
                    </a:lnTo>
                    <a:lnTo>
                      <a:pt x="10" y="1878"/>
                    </a:lnTo>
                    <a:lnTo>
                      <a:pt x="5" y="1873"/>
                    </a:lnTo>
                    <a:lnTo>
                      <a:pt x="5" y="1864"/>
                    </a:lnTo>
                    <a:lnTo>
                      <a:pt x="14" y="1831"/>
                    </a:lnTo>
                    <a:lnTo>
                      <a:pt x="19" y="1793"/>
                    </a:lnTo>
                    <a:lnTo>
                      <a:pt x="29" y="1745"/>
                    </a:lnTo>
                    <a:lnTo>
                      <a:pt x="33" y="1702"/>
                    </a:lnTo>
                    <a:lnTo>
                      <a:pt x="43" y="1669"/>
                    </a:lnTo>
                    <a:lnTo>
                      <a:pt x="43" y="1650"/>
                    </a:lnTo>
                    <a:lnTo>
                      <a:pt x="52" y="1621"/>
                    </a:lnTo>
                    <a:lnTo>
                      <a:pt x="52" y="1593"/>
                    </a:lnTo>
                    <a:lnTo>
                      <a:pt x="57" y="1579"/>
                    </a:lnTo>
                    <a:lnTo>
                      <a:pt x="57" y="1555"/>
                    </a:lnTo>
                    <a:lnTo>
                      <a:pt x="52" y="1545"/>
                    </a:lnTo>
                    <a:lnTo>
                      <a:pt x="57" y="1536"/>
                    </a:lnTo>
                    <a:lnTo>
                      <a:pt x="62" y="1531"/>
                    </a:lnTo>
                    <a:lnTo>
                      <a:pt x="62" y="1517"/>
                    </a:lnTo>
                    <a:lnTo>
                      <a:pt x="57" y="1512"/>
                    </a:lnTo>
                    <a:lnTo>
                      <a:pt x="57" y="1498"/>
                    </a:lnTo>
                    <a:lnTo>
                      <a:pt x="62" y="1493"/>
                    </a:lnTo>
                    <a:lnTo>
                      <a:pt x="62" y="1479"/>
                    </a:lnTo>
                    <a:lnTo>
                      <a:pt x="57" y="1474"/>
                    </a:lnTo>
                    <a:lnTo>
                      <a:pt x="57" y="1469"/>
                    </a:lnTo>
                    <a:lnTo>
                      <a:pt x="67" y="1450"/>
                    </a:lnTo>
                    <a:lnTo>
                      <a:pt x="67" y="1446"/>
                    </a:lnTo>
                    <a:lnTo>
                      <a:pt x="71" y="1436"/>
                    </a:lnTo>
                    <a:lnTo>
                      <a:pt x="71" y="1422"/>
                    </a:lnTo>
                    <a:lnTo>
                      <a:pt x="76" y="1412"/>
                    </a:lnTo>
                    <a:lnTo>
                      <a:pt x="76" y="1393"/>
                    </a:lnTo>
                    <a:lnTo>
                      <a:pt x="81" y="1388"/>
                    </a:lnTo>
                    <a:lnTo>
                      <a:pt x="86" y="1388"/>
                    </a:lnTo>
                    <a:lnTo>
                      <a:pt x="90" y="1384"/>
                    </a:lnTo>
                    <a:lnTo>
                      <a:pt x="90" y="1350"/>
                    </a:lnTo>
                    <a:lnTo>
                      <a:pt x="100" y="1331"/>
                    </a:lnTo>
                    <a:lnTo>
                      <a:pt x="100" y="1279"/>
                    </a:lnTo>
                    <a:lnTo>
                      <a:pt x="109" y="1279"/>
                    </a:lnTo>
                    <a:lnTo>
                      <a:pt x="109" y="1241"/>
                    </a:lnTo>
                    <a:lnTo>
                      <a:pt x="114" y="1236"/>
                    </a:lnTo>
                    <a:lnTo>
                      <a:pt x="114" y="1189"/>
                    </a:lnTo>
                    <a:lnTo>
                      <a:pt x="119" y="1184"/>
                    </a:lnTo>
                    <a:lnTo>
                      <a:pt x="119" y="1179"/>
                    </a:lnTo>
                    <a:lnTo>
                      <a:pt x="124" y="1170"/>
                    </a:lnTo>
                    <a:lnTo>
                      <a:pt x="124" y="1160"/>
                    </a:lnTo>
                    <a:lnTo>
                      <a:pt x="119" y="1156"/>
                    </a:lnTo>
                    <a:lnTo>
                      <a:pt x="119" y="1141"/>
                    </a:lnTo>
                    <a:lnTo>
                      <a:pt x="128" y="1132"/>
                    </a:lnTo>
                    <a:lnTo>
                      <a:pt x="128" y="1122"/>
                    </a:lnTo>
                    <a:lnTo>
                      <a:pt x="133" y="1098"/>
                    </a:lnTo>
                    <a:lnTo>
                      <a:pt x="133" y="1089"/>
                    </a:lnTo>
                    <a:lnTo>
                      <a:pt x="147" y="1075"/>
                    </a:lnTo>
                    <a:lnTo>
                      <a:pt x="152" y="1065"/>
                    </a:lnTo>
                    <a:lnTo>
                      <a:pt x="152" y="1056"/>
                    </a:lnTo>
                    <a:lnTo>
                      <a:pt x="157" y="1051"/>
                    </a:lnTo>
                    <a:lnTo>
                      <a:pt x="152" y="1041"/>
                    </a:lnTo>
                    <a:lnTo>
                      <a:pt x="152" y="1032"/>
                    </a:lnTo>
                    <a:lnTo>
                      <a:pt x="157" y="1027"/>
                    </a:lnTo>
                    <a:lnTo>
                      <a:pt x="157" y="1008"/>
                    </a:lnTo>
                    <a:lnTo>
                      <a:pt x="162" y="1008"/>
                    </a:lnTo>
                    <a:lnTo>
                      <a:pt x="162" y="994"/>
                    </a:lnTo>
                    <a:lnTo>
                      <a:pt x="166" y="989"/>
                    </a:lnTo>
                    <a:lnTo>
                      <a:pt x="166" y="961"/>
                    </a:lnTo>
                    <a:lnTo>
                      <a:pt x="171" y="956"/>
                    </a:lnTo>
                    <a:lnTo>
                      <a:pt x="176" y="946"/>
                    </a:lnTo>
                    <a:lnTo>
                      <a:pt x="181" y="942"/>
                    </a:lnTo>
                    <a:lnTo>
                      <a:pt x="181" y="932"/>
                    </a:lnTo>
                    <a:lnTo>
                      <a:pt x="185" y="927"/>
                    </a:lnTo>
                    <a:lnTo>
                      <a:pt x="185" y="923"/>
                    </a:lnTo>
                    <a:lnTo>
                      <a:pt x="190" y="913"/>
                    </a:lnTo>
                    <a:lnTo>
                      <a:pt x="190" y="894"/>
                    </a:lnTo>
                    <a:lnTo>
                      <a:pt x="200" y="885"/>
                    </a:lnTo>
                    <a:lnTo>
                      <a:pt x="200" y="880"/>
                    </a:lnTo>
                    <a:lnTo>
                      <a:pt x="204" y="870"/>
                    </a:lnTo>
                    <a:lnTo>
                      <a:pt x="204" y="861"/>
                    </a:lnTo>
                    <a:lnTo>
                      <a:pt x="209" y="851"/>
                    </a:lnTo>
                    <a:lnTo>
                      <a:pt x="214" y="846"/>
                    </a:lnTo>
                    <a:lnTo>
                      <a:pt x="214" y="832"/>
                    </a:lnTo>
                    <a:lnTo>
                      <a:pt x="219" y="827"/>
                    </a:lnTo>
                    <a:lnTo>
                      <a:pt x="219" y="818"/>
                    </a:lnTo>
                    <a:lnTo>
                      <a:pt x="223" y="813"/>
                    </a:lnTo>
                    <a:lnTo>
                      <a:pt x="228" y="813"/>
                    </a:lnTo>
                    <a:lnTo>
                      <a:pt x="238" y="804"/>
                    </a:lnTo>
                    <a:lnTo>
                      <a:pt x="242" y="804"/>
                    </a:lnTo>
                    <a:lnTo>
                      <a:pt x="242" y="770"/>
                    </a:lnTo>
                    <a:lnTo>
                      <a:pt x="247" y="770"/>
                    </a:lnTo>
                    <a:lnTo>
                      <a:pt x="242" y="761"/>
                    </a:lnTo>
                    <a:lnTo>
                      <a:pt x="242" y="751"/>
                    </a:lnTo>
                    <a:lnTo>
                      <a:pt x="247" y="747"/>
                    </a:lnTo>
                    <a:lnTo>
                      <a:pt x="252" y="737"/>
                    </a:lnTo>
                    <a:lnTo>
                      <a:pt x="252" y="728"/>
                    </a:lnTo>
                    <a:lnTo>
                      <a:pt x="261" y="718"/>
                    </a:lnTo>
                    <a:lnTo>
                      <a:pt x="261" y="694"/>
                    </a:lnTo>
                    <a:lnTo>
                      <a:pt x="266" y="690"/>
                    </a:lnTo>
                    <a:lnTo>
                      <a:pt x="266" y="675"/>
                    </a:lnTo>
                    <a:lnTo>
                      <a:pt x="271" y="671"/>
                    </a:lnTo>
                    <a:lnTo>
                      <a:pt x="271" y="661"/>
                    </a:lnTo>
                    <a:lnTo>
                      <a:pt x="276" y="652"/>
                    </a:lnTo>
                    <a:lnTo>
                      <a:pt x="280" y="647"/>
                    </a:lnTo>
                    <a:lnTo>
                      <a:pt x="280" y="628"/>
                    </a:lnTo>
                    <a:lnTo>
                      <a:pt x="285" y="623"/>
                    </a:lnTo>
                    <a:lnTo>
                      <a:pt x="285" y="618"/>
                    </a:lnTo>
                    <a:lnTo>
                      <a:pt x="290" y="618"/>
                    </a:lnTo>
                    <a:lnTo>
                      <a:pt x="290" y="599"/>
                    </a:lnTo>
                    <a:lnTo>
                      <a:pt x="300" y="599"/>
                    </a:lnTo>
                    <a:lnTo>
                      <a:pt x="304" y="594"/>
                    </a:lnTo>
                    <a:lnTo>
                      <a:pt x="304" y="585"/>
                    </a:lnTo>
                    <a:lnTo>
                      <a:pt x="309" y="575"/>
                    </a:lnTo>
                    <a:lnTo>
                      <a:pt x="319" y="566"/>
                    </a:lnTo>
                    <a:lnTo>
                      <a:pt x="323" y="566"/>
                    </a:lnTo>
                    <a:lnTo>
                      <a:pt x="323" y="561"/>
                    </a:lnTo>
                    <a:lnTo>
                      <a:pt x="328" y="552"/>
                    </a:lnTo>
                    <a:lnTo>
                      <a:pt x="328" y="537"/>
                    </a:lnTo>
                    <a:lnTo>
                      <a:pt x="333" y="533"/>
                    </a:lnTo>
                    <a:lnTo>
                      <a:pt x="338" y="523"/>
                    </a:lnTo>
                    <a:lnTo>
                      <a:pt x="347" y="514"/>
                    </a:lnTo>
                    <a:lnTo>
                      <a:pt x="347" y="504"/>
                    </a:lnTo>
                    <a:lnTo>
                      <a:pt x="352" y="504"/>
                    </a:lnTo>
                    <a:lnTo>
                      <a:pt x="352" y="485"/>
                    </a:lnTo>
                    <a:lnTo>
                      <a:pt x="357" y="480"/>
                    </a:lnTo>
                    <a:lnTo>
                      <a:pt x="357" y="471"/>
                    </a:lnTo>
                    <a:lnTo>
                      <a:pt x="361" y="466"/>
                    </a:lnTo>
                    <a:lnTo>
                      <a:pt x="371" y="447"/>
                    </a:lnTo>
                    <a:lnTo>
                      <a:pt x="371" y="438"/>
                    </a:lnTo>
                    <a:lnTo>
                      <a:pt x="376" y="438"/>
                    </a:lnTo>
                    <a:lnTo>
                      <a:pt x="380" y="433"/>
                    </a:lnTo>
                    <a:lnTo>
                      <a:pt x="385" y="423"/>
                    </a:lnTo>
                    <a:lnTo>
                      <a:pt x="395" y="409"/>
                    </a:lnTo>
                    <a:lnTo>
                      <a:pt x="399" y="400"/>
                    </a:lnTo>
                    <a:lnTo>
                      <a:pt x="399" y="385"/>
                    </a:lnTo>
                    <a:lnTo>
                      <a:pt x="404" y="376"/>
                    </a:lnTo>
                    <a:lnTo>
                      <a:pt x="404" y="362"/>
                    </a:lnTo>
                    <a:lnTo>
                      <a:pt x="418" y="333"/>
                    </a:lnTo>
                    <a:lnTo>
                      <a:pt x="423" y="328"/>
                    </a:lnTo>
                    <a:lnTo>
                      <a:pt x="423" y="314"/>
                    </a:lnTo>
                    <a:lnTo>
                      <a:pt x="433" y="304"/>
                    </a:lnTo>
                    <a:lnTo>
                      <a:pt x="433" y="290"/>
                    </a:lnTo>
                    <a:lnTo>
                      <a:pt x="447" y="290"/>
                    </a:lnTo>
                    <a:lnTo>
                      <a:pt x="447" y="252"/>
                    </a:lnTo>
                    <a:lnTo>
                      <a:pt x="452" y="247"/>
                    </a:lnTo>
                    <a:lnTo>
                      <a:pt x="452" y="238"/>
                    </a:lnTo>
                    <a:lnTo>
                      <a:pt x="461" y="228"/>
                    </a:lnTo>
                    <a:lnTo>
                      <a:pt x="461" y="205"/>
                    </a:lnTo>
                    <a:lnTo>
                      <a:pt x="466" y="200"/>
                    </a:lnTo>
                    <a:lnTo>
                      <a:pt x="466" y="190"/>
                    </a:lnTo>
                    <a:lnTo>
                      <a:pt x="471" y="181"/>
                    </a:lnTo>
                    <a:lnTo>
                      <a:pt x="475" y="176"/>
                    </a:lnTo>
                    <a:lnTo>
                      <a:pt x="475" y="171"/>
                    </a:lnTo>
                    <a:lnTo>
                      <a:pt x="480" y="167"/>
                    </a:lnTo>
                    <a:lnTo>
                      <a:pt x="480" y="162"/>
                    </a:lnTo>
                    <a:lnTo>
                      <a:pt x="475" y="162"/>
                    </a:lnTo>
                    <a:lnTo>
                      <a:pt x="475" y="157"/>
                    </a:lnTo>
                    <a:lnTo>
                      <a:pt x="480" y="157"/>
                    </a:lnTo>
                    <a:lnTo>
                      <a:pt x="480" y="152"/>
                    </a:lnTo>
                    <a:lnTo>
                      <a:pt x="475" y="148"/>
                    </a:lnTo>
                    <a:lnTo>
                      <a:pt x="475" y="143"/>
                    </a:lnTo>
                    <a:lnTo>
                      <a:pt x="480" y="143"/>
                    </a:lnTo>
                    <a:lnTo>
                      <a:pt x="480" y="100"/>
                    </a:lnTo>
                    <a:lnTo>
                      <a:pt x="485" y="100"/>
                    </a:lnTo>
                    <a:lnTo>
                      <a:pt x="490" y="95"/>
                    </a:lnTo>
                    <a:lnTo>
                      <a:pt x="490" y="86"/>
                    </a:lnTo>
                    <a:lnTo>
                      <a:pt x="485" y="86"/>
                    </a:lnTo>
                    <a:lnTo>
                      <a:pt x="485" y="81"/>
                    </a:lnTo>
                    <a:lnTo>
                      <a:pt x="499" y="67"/>
                    </a:lnTo>
                    <a:lnTo>
                      <a:pt x="499" y="62"/>
                    </a:lnTo>
                    <a:lnTo>
                      <a:pt x="504" y="52"/>
                    </a:lnTo>
                    <a:lnTo>
                      <a:pt x="504" y="48"/>
                    </a:lnTo>
                    <a:lnTo>
                      <a:pt x="499" y="48"/>
                    </a:lnTo>
                    <a:lnTo>
                      <a:pt x="499" y="43"/>
                    </a:lnTo>
                    <a:lnTo>
                      <a:pt x="509" y="43"/>
                    </a:lnTo>
                    <a:lnTo>
                      <a:pt x="509" y="29"/>
                    </a:lnTo>
                    <a:lnTo>
                      <a:pt x="504" y="29"/>
                    </a:lnTo>
                    <a:lnTo>
                      <a:pt x="504" y="19"/>
                    </a:lnTo>
                    <a:lnTo>
                      <a:pt x="509" y="14"/>
                    </a:lnTo>
                    <a:lnTo>
                      <a:pt x="509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47"/>
            <p:cNvGrpSpPr/>
            <p:nvPr/>
          </p:nvGrpSpPr>
          <p:grpSpPr>
            <a:xfrm>
              <a:off x="1325045" y="1304910"/>
              <a:ext cx="6285430" cy="4338668"/>
              <a:chOff x="1325045" y="1304910"/>
              <a:chExt cx="6285430" cy="4338668"/>
            </a:xfrm>
          </p:grpSpPr>
          <p:cxnSp>
            <p:nvCxnSpPr>
              <p:cNvPr id="34" name="Straight Connector 33"/>
              <p:cNvCxnSpPr/>
              <p:nvPr/>
            </p:nvCxnSpPr>
            <p:spPr>
              <a:xfrm>
                <a:off x="1876424" y="2268555"/>
                <a:ext cx="5162551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15612" y="2750377"/>
                <a:ext cx="5884281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362075" y="3232199"/>
                <a:ext cx="624840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325045" y="3714022"/>
                <a:ext cx="6240023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400175" y="4195844"/>
                <a:ext cx="600075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1584668" y="4677666"/>
                <a:ext cx="5614125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962150" y="5159489"/>
                <a:ext cx="542925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2733661" y="1786732"/>
                <a:ext cx="3619513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3634833" y="1304910"/>
                <a:ext cx="2346867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2981325" y="5641308"/>
                <a:ext cx="2486025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5808916" y="5641308"/>
                <a:ext cx="1763480" cy="227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Прямоугольник 121"/>
          <p:cNvSpPr/>
          <p:nvPr/>
        </p:nvSpPr>
        <p:spPr>
          <a:xfrm>
            <a:off x="1019150" y="4318651"/>
            <a:ext cx="22860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Прямоугольник 121"/>
          <p:cNvSpPr/>
          <p:nvPr/>
        </p:nvSpPr>
        <p:spPr>
          <a:xfrm>
            <a:off x="3976644" y="1571573"/>
            <a:ext cx="37957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  <a:p>
            <a:pPr algn="ctr"/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</a:p>
        </p:txBody>
      </p:sp>
      <p:sp>
        <p:nvSpPr>
          <p:cNvPr id="58" name="Прямоугольник 121"/>
          <p:cNvSpPr/>
          <p:nvPr/>
        </p:nvSpPr>
        <p:spPr>
          <a:xfrm rot="10800000" flipV="1">
            <a:off x="7286644" y="5276863"/>
            <a:ext cx="1714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121"/>
          <p:cNvSpPr/>
          <p:nvPr/>
        </p:nvSpPr>
        <p:spPr>
          <a:xfrm rot="10800000" flipV="1">
            <a:off x="3809990" y="5875397"/>
            <a:ext cx="1714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This is an example text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121"/>
          <p:cNvSpPr/>
          <p:nvPr/>
        </p:nvSpPr>
        <p:spPr>
          <a:xfrm>
            <a:off x="2714612" y="1214422"/>
            <a:ext cx="17145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121"/>
          <p:cNvSpPr/>
          <p:nvPr/>
        </p:nvSpPr>
        <p:spPr>
          <a:xfrm>
            <a:off x="204777" y="3543300"/>
            <a:ext cx="17145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766736" y="3214686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63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5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3252761" y="871536"/>
            <a:ext cx="627284" cy="360012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73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4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2" name="TextBox 81"/>
          <p:cNvSpPr txBox="1"/>
          <p:nvPr/>
        </p:nvSpPr>
        <p:spPr>
          <a:xfrm>
            <a:off x="5527806" y="6673334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060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559181" y="3806146"/>
            <a:ext cx="6204105" cy="2623250"/>
            <a:chOff x="1428728" y="857232"/>
            <a:chExt cx="6204105" cy="2623250"/>
          </a:xfrm>
        </p:grpSpPr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6551094" y="950657"/>
              <a:ext cx="1081739" cy="1608552"/>
            </a:xfrm>
            <a:custGeom>
              <a:avLst/>
              <a:gdLst/>
              <a:ahLst/>
              <a:cxnLst>
                <a:cxn ang="0">
                  <a:pos x="2196" y="0"/>
                </a:cxn>
                <a:cxn ang="0">
                  <a:pos x="2344" y="0"/>
                </a:cxn>
                <a:cxn ang="0">
                  <a:pos x="2416" y="5"/>
                </a:cxn>
                <a:cxn ang="0">
                  <a:pos x="2474" y="14"/>
                </a:cxn>
                <a:cxn ang="0">
                  <a:pos x="2474" y="256"/>
                </a:cxn>
                <a:cxn ang="0">
                  <a:pos x="2479" y="386"/>
                </a:cxn>
                <a:cxn ang="0">
                  <a:pos x="2479" y="876"/>
                </a:cxn>
                <a:cxn ang="0">
                  <a:pos x="2483" y="1074"/>
                </a:cxn>
                <a:cxn ang="0">
                  <a:pos x="2483" y="1703"/>
                </a:cxn>
                <a:cxn ang="0">
                  <a:pos x="2487" y="1918"/>
                </a:cxn>
                <a:cxn ang="0">
                  <a:pos x="2487" y="2349"/>
                </a:cxn>
                <a:cxn ang="0">
                  <a:pos x="2492" y="2560"/>
                </a:cxn>
                <a:cxn ang="0">
                  <a:pos x="2492" y="2947"/>
                </a:cxn>
                <a:cxn ang="0">
                  <a:pos x="2496" y="3122"/>
                </a:cxn>
                <a:cxn ang="0">
                  <a:pos x="2496" y="3531"/>
                </a:cxn>
                <a:cxn ang="0">
                  <a:pos x="2501" y="3621"/>
                </a:cxn>
                <a:cxn ang="0">
                  <a:pos x="2501" y="3719"/>
                </a:cxn>
                <a:cxn ang="0">
                  <a:pos x="2487" y="3719"/>
                </a:cxn>
                <a:cxn ang="0">
                  <a:pos x="2447" y="3715"/>
                </a:cxn>
                <a:cxn ang="0">
                  <a:pos x="2389" y="3715"/>
                </a:cxn>
                <a:cxn ang="0">
                  <a:pos x="2317" y="3710"/>
                </a:cxn>
                <a:cxn ang="0">
                  <a:pos x="2232" y="3706"/>
                </a:cxn>
                <a:cxn ang="0">
                  <a:pos x="2142" y="3701"/>
                </a:cxn>
                <a:cxn ang="0">
                  <a:pos x="2052" y="3701"/>
                </a:cxn>
                <a:cxn ang="0">
                  <a:pos x="1967" y="3697"/>
                </a:cxn>
                <a:cxn ang="0">
                  <a:pos x="1917" y="3697"/>
                </a:cxn>
                <a:cxn ang="0">
                  <a:pos x="1832" y="3692"/>
                </a:cxn>
                <a:cxn ang="0">
                  <a:pos x="1589" y="3692"/>
                </a:cxn>
                <a:cxn ang="0">
                  <a:pos x="1437" y="3688"/>
                </a:cxn>
                <a:cxn ang="0">
                  <a:pos x="1082" y="3688"/>
                </a:cxn>
                <a:cxn ang="0">
                  <a:pos x="889" y="3683"/>
                </a:cxn>
                <a:cxn ang="0">
                  <a:pos x="687" y="3683"/>
                </a:cxn>
                <a:cxn ang="0">
                  <a:pos x="0" y="41"/>
                </a:cxn>
                <a:cxn ang="0">
                  <a:pos x="152" y="41"/>
                </a:cxn>
                <a:cxn ang="0">
                  <a:pos x="305" y="36"/>
                </a:cxn>
                <a:cxn ang="0">
                  <a:pos x="588" y="36"/>
                </a:cxn>
                <a:cxn ang="0">
                  <a:pos x="714" y="32"/>
                </a:cxn>
                <a:cxn ang="0">
                  <a:pos x="826" y="32"/>
                </a:cxn>
                <a:cxn ang="0">
                  <a:pos x="916" y="27"/>
                </a:cxn>
                <a:cxn ang="0">
                  <a:pos x="1046" y="27"/>
                </a:cxn>
                <a:cxn ang="0">
                  <a:pos x="1967" y="18"/>
                </a:cxn>
                <a:cxn ang="0">
                  <a:pos x="1980" y="18"/>
                </a:cxn>
                <a:cxn ang="0">
                  <a:pos x="2011" y="14"/>
                </a:cxn>
                <a:cxn ang="0">
                  <a:pos x="2061" y="9"/>
                </a:cxn>
                <a:cxn ang="0">
                  <a:pos x="2124" y="5"/>
                </a:cxn>
                <a:cxn ang="0">
                  <a:pos x="2196" y="0"/>
                </a:cxn>
              </a:cxnLst>
              <a:rect l="0" t="0" r="r" b="b"/>
              <a:pathLst>
                <a:path w="2501" h="3719">
                  <a:moveTo>
                    <a:pt x="2196" y="0"/>
                  </a:moveTo>
                  <a:lnTo>
                    <a:pt x="2344" y="0"/>
                  </a:lnTo>
                  <a:lnTo>
                    <a:pt x="2416" y="5"/>
                  </a:lnTo>
                  <a:lnTo>
                    <a:pt x="2474" y="14"/>
                  </a:lnTo>
                  <a:lnTo>
                    <a:pt x="2474" y="256"/>
                  </a:lnTo>
                  <a:lnTo>
                    <a:pt x="2479" y="386"/>
                  </a:lnTo>
                  <a:lnTo>
                    <a:pt x="2479" y="876"/>
                  </a:lnTo>
                  <a:lnTo>
                    <a:pt x="2483" y="1074"/>
                  </a:lnTo>
                  <a:lnTo>
                    <a:pt x="2483" y="1703"/>
                  </a:lnTo>
                  <a:lnTo>
                    <a:pt x="2487" y="1918"/>
                  </a:lnTo>
                  <a:lnTo>
                    <a:pt x="2487" y="2349"/>
                  </a:lnTo>
                  <a:lnTo>
                    <a:pt x="2492" y="2560"/>
                  </a:lnTo>
                  <a:lnTo>
                    <a:pt x="2492" y="2947"/>
                  </a:lnTo>
                  <a:lnTo>
                    <a:pt x="2496" y="3122"/>
                  </a:lnTo>
                  <a:lnTo>
                    <a:pt x="2496" y="3531"/>
                  </a:lnTo>
                  <a:lnTo>
                    <a:pt x="2501" y="3621"/>
                  </a:lnTo>
                  <a:lnTo>
                    <a:pt x="2501" y="3719"/>
                  </a:lnTo>
                  <a:lnTo>
                    <a:pt x="2487" y="3719"/>
                  </a:lnTo>
                  <a:lnTo>
                    <a:pt x="2447" y="3715"/>
                  </a:lnTo>
                  <a:lnTo>
                    <a:pt x="2389" y="3715"/>
                  </a:lnTo>
                  <a:lnTo>
                    <a:pt x="2317" y="3710"/>
                  </a:lnTo>
                  <a:lnTo>
                    <a:pt x="2232" y="3706"/>
                  </a:lnTo>
                  <a:lnTo>
                    <a:pt x="2142" y="3701"/>
                  </a:lnTo>
                  <a:lnTo>
                    <a:pt x="2052" y="3701"/>
                  </a:lnTo>
                  <a:lnTo>
                    <a:pt x="1967" y="3697"/>
                  </a:lnTo>
                  <a:lnTo>
                    <a:pt x="1917" y="3697"/>
                  </a:lnTo>
                  <a:lnTo>
                    <a:pt x="1832" y="3692"/>
                  </a:lnTo>
                  <a:lnTo>
                    <a:pt x="1589" y="3692"/>
                  </a:lnTo>
                  <a:lnTo>
                    <a:pt x="1437" y="3688"/>
                  </a:lnTo>
                  <a:lnTo>
                    <a:pt x="1082" y="3688"/>
                  </a:lnTo>
                  <a:lnTo>
                    <a:pt x="889" y="3683"/>
                  </a:lnTo>
                  <a:lnTo>
                    <a:pt x="687" y="3683"/>
                  </a:lnTo>
                  <a:lnTo>
                    <a:pt x="0" y="41"/>
                  </a:lnTo>
                  <a:lnTo>
                    <a:pt x="152" y="41"/>
                  </a:lnTo>
                  <a:lnTo>
                    <a:pt x="305" y="36"/>
                  </a:lnTo>
                  <a:lnTo>
                    <a:pt x="588" y="36"/>
                  </a:lnTo>
                  <a:lnTo>
                    <a:pt x="714" y="32"/>
                  </a:lnTo>
                  <a:lnTo>
                    <a:pt x="826" y="32"/>
                  </a:lnTo>
                  <a:lnTo>
                    <a:pt x="916" y="27"/>
                  </a:lnTo>
                  <a:lnTo>
                    <a:pt x="1046" y="27"/>
                  </a:lnTo>
                  <a:lnTo>
                    <a:pt x="1967" y="18"/>
                  </a:lnTo>
                  <a:lnTo>
                    <a:pt x="1980" y="18"/>
                  </a:lnTo>
                  <a:lnTo>
                    <a:pt x="2011" y="14"/>
                  </a:lnTo>
                  <a:lnTo>
                    <a:pt x="2061" y="9"/>
                  </a:lnTo>
                  <a:lnTo>
                    <a:pt x="2124" y="5"/>
                  </a:lnTo>
                  <a:lnTo>
                    <a:pt x="2196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9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1428728" y="857232"/>
              <a:ext cx="5605926" cy="2623250"/>
            </a:xfrm>
            <a:custGeom>
              <a:avLst/>
              <a:gdLst/>
              <a:ahLst/>
              <a:cxnLst>
                <a:cxn ang="0">
                  <a:pos x="1010" y="3917"/>
                </a:cxn>
                <a:cxn ang="0">
                  <a:pos x="1010" y="3711"/>
                </a:cxn>
                <a:cxn ang="0">
                  <a:pos x="229" y="3832"/>
                </a:cxn>
                <a:cxn ang="0">
                  <a:pos x="494" y="3661"/>
                </a:cxn>
                <a:cxn ang="0">
                  <a:pos x="988" y="3365"/>
                </a:cxn>
                <a:cxn ang="0">
                  <a:pos x="988" y="3226"/>
                </a:cxn>
                <a:cxn ang="0">
                  <a:pos x="292" y="3423"/>
                </a:cxn>
                <a:cxn ang="0">
                  <a:pos x="436" y="3185"/>
                </a:cxn>
                <a:cxn ang="0">
                  <a:pos x="1635" y="3104"/>
                </a:cxn>
                <a:cxn ang="0">
                  <a:pos x="1513" y="3136"/>
                </a:cxn>
                <a:cxn ang="0">
                  <a:pos x="1572" y="3459"/>
                </a:cxn>
                <a:cxn ang="0">
                  <a:pos x="1864" y="3504"/>
                </a:cxn>
                <a:cxn ang="0">
                  <a:pos x="1846" y="3113"/>
                </a:cxn>
                <a:cxn ang="0">
                  <a:pos x="988" y="2880"/>
                </a:cxn>
                <a:cxn ang="0">
                  <a:pos x="207" y="2938"/>
                </a:cxn>
                <a:cxn ang="0">
                  <a:pos x="507" y="2844"/>
                </a:cxn>
                <a:cxn ang="0">
                  <a:pos x="988" y="2669"/>
                </a:cxn>
                <a:cxn ang="0">
                  <a:pos x="1010" y="2395"/>
                </a:cxn>
                <a:cxn ang="0">
                  <a:pos x="256" y="2574"/>
                </a:cxn>
                <a:cxn ang="0">
                  <a:pos x="467" y="2354"/>
                </a:cxn>
                <a:cxn ang="0">
                  <a:pos x="988" y="2184"/>
                </a:cxn>
                <a:cxn ang="0">
                  <a:pos x="283" y="1923"/>
                </a:cxn>
                <a:cxn ang="0">
                  <a:pos x="427" y="2161"/>
                </a:cxn>
                <a:cxn ang="0">
                  <a:pos x="283" y="1923"/>
                </a:cxn>
                <a:cxn ang="0">
                  <a:pos x="1010" y="1698"/>
                </a:cxn>
                <a:cxn ang="0">
                  <a:pos x="220" y="1541"/>
                </a:cxn>
                <a:cxn ang="0">
                  <a:pos x="485" y="1707"/>
                </a:cxn>
                <a:cxn ang="0">
                  <a:pos x="988" y="1492"/>
                </a:cxn>
                <a:cxn ang="0">
                  <a:pos x="988" y="1146"/>
                </a:cxn>
                <a:cxn ang="0">
                  <a:pos x="988" y="1007"/>
                </a:cxn>
                <a:cxn ang="0">
                  <a:pos x="1010" y="728"/>
                </a:cxn>
                <a:cxn ang="0">
                  <a:pos x="4976" y="9"/>
                </a:cxn>
                <a:cxn ang="0">
                  <a:pos x="6296" y="9"/>
                </a:cxn>
                <a:cxn ang="0">
                  <a:pos x="7495" y="18"/>
                </a:cxn>
                <a:cxn ang="0">
                  <a:pos x="9274" y="23"/>
                </a:cxn>
                <a:cxn ang="0">
                  <a:pos x="10931" y="14"/>
                </a:cxn>
                <a:cxn ang="0">
                  <a:pos x="12031" y="63"/>
                </a:cxn>
                <a:cxn ang="0">
                  <a:pos x="12750" y="4120"/>
                </a:cxn>
                <a:cxn ang="0">
                  <a:pos x="11066" y="5135"/>
                </a:cxn>
                <a:cxn ang="0">
                  <a:pos x="8510" y="4187"/>
                </a:cxn>
                <a:cxn ang="0">
                  <a:pos x="6314" y="4187"/>
                </a:cxn>
                <a:cxn ang="0">
                  <a:pos x="3117" y="4182"/>
                </a:cxn>
                <a:cxn ang="0">
                  <a:pos x="1617" y="4169"/>
                </a:cxn>
                <a:cxn ang="0">
                  <a:pos x="728" y="4160"/>
                </a:cxn>
                <a:cxn ang="0">
                  <a:pos x="350" y="4043"/>
                </a:cxn>
                <a:cxn ang="0">
                  <a:pos x="198" y="4075"/>
                </a:cxn>
                <a:cxn ang="0">
                  <a:pos x="162" y="4034"/>
                </a:cxn>
                <a:cxn ang="0">
                  <a:pos x="117" y="3967"/>
                </a:cxn>
                <a:cxn ang="0">
                  <a:pos x="0" y="1200"/>
                </a:cxn>
                <a:cxn ang="0">
                  <a:pos x="85" y="1186"/>
                </a:cxn>
                <a:cxn ang="0">
                  <a:pos x="157" y="1159"/>
                </a:cxn>
                <a:cxn ang="0">
                  <a:pos x="445" y="1321"/>
                </a:cxn>
                <a:cxn ang="0">
                  <a:pos x="454" y="1065"/>
                </a:cxn>
                <a:cxn ang="0">
                  <a:pos x="548" y="953"/>
                </a:cxn>
                <a:cxn ang="0">
                  <a:pos x="656" y="903"/>
                </a:cxn>
                <a:cxn ang="0">
                  <a:pos x="835" y="697"/>
                </a:cxn>
                <a:cxn ang="0">
                  <a:pos x="1010" y="450"/>
                </a:cxn>
                <a:cxn ang="0">
                  <a:pos x="997" y="176"/>
                </a:cxn>
                <a:cxn ang="0">
                  <a:pos x="1231" y="23"/>
                </a:cxn>
                <a:cxn ang="0">
                  <a:pos x="2196" y="41"/>
                </a:cxn>
                <a:cxn ang="0">
                  <a:pos x="4118" y="14"/>
                </a:cxn>
              </a:cxnLst>
              <a:rect l="0" t="0" r="r" b="b"/>
              <a:pathLst>
                <a:path w="12961" h="6065">
                  <a:moveTo>
                    <a:pt x="988" y="4057"/>
                  </a:moveTo>
                  <a:lnTo>
                    <a:pt x="988" y="4129"/>
                  </a:lnTo>
                  <a:lnTo>
                    <a:pt x="1010" y="4129"/>
                  </a:lnTo>
                  <a:lnTo>
                    <a:pt x="1010" y="4057"/>
                  </a:lnTo>
                  <a:lnTo>
                    <a:pt x="988" y="4057"/>
                  </a:lnTo>
                  <a:close/>
                  <a:moveTo>
                    <a:pt x="988" y="3917"/>
                  </a:moveTo>
                  <a:lnTo>
                    <a:pt x="988" y="3989"/>
                  </a:lnTo>
                  <a:lnTo>
                    <a:pt x="1010" y="3989"/>
                  </a:lnTo>
                  <a:lnTo>
                    <a:pt x="1010" y="3917"/>
                  </a:lnTo>
                  <a:lnTo>
                    <a:pt x="988" y="3917"/>
                  </a:lnTo>
                  <a:close/>
                  <a:moveTo>
                    <a:pt x="988" y="3778"/>
                  </a:moveTo>
                  <a:lnTo>
                    <a:pt x="988" y="3850"/>
                  </a:lnTo>
                  <a:lnTo>
                    <a:pt x="1010" y="3850"/>
                  </a:lnTo>
                  <a:lnTo>
                    <a:pt x="1010" y="3778"/>
                  </a:lnTo>
                  <a:lnTo>
                    <a:pt x="988" y="3778"/>
                  </a:lnTo>
                  <a:close/>
                  <a:moveTo>
                    <a:pt x="988" y="3639"/>
                  </a:moveTo>
                  <a:lnTo>
                    <a:pt x="988" y="3711"/>
                  </a:lnTo>
                  <a:lnTo>
                    <a:pt x="1010" y="3711"/>
                  </a:lnTo>
                  <a:lnTo>
                    <a:pt x="1010" y="3639"/>
                  </a:lnTo>
                  <a:lnTo>
                    <a:pt x="988" y="3639"/>
                  </a:lnTo>
                  <a:close/>
                  <a:moveTo>
                    <a:pt x="292" y="3625"/>
                  </a:moveTo>
                  <a:lnTo>
                    <a:pt x="256" y="3634"/>
                  </a:lnTo>
                  <a:lnTo>
                    <a:pt x="229" y="3661"/>
                  </a:lnTo>
                  <a:lnTo>
                    <a:pt x="211" y="3697"/>
                  </a:lnTo>
                  <a:lnTo>
                    <a:pt x="207" y="3747"/>
                  </a:lnTo>
                  <a:lnTo>
                    <a:pt x="211" y="3792"/>
                  </a:lnTo>
                  <a:lnTo>
                    <a:pt x="229" y="3832"/>
                  </a:lnTo>
                  <a:lnTo>
                    <a:pt x="256" y="3855"/>
                  </a:lnTo>
                  <a:lnTo>
                    <a:pt x="292" y="3864"/>
                  </a:lnTo>
                  <a:lnTo>
                    <a:pt x="436" y="3864"/>
                  </a:lnTo>
                  <a:lnTo>
                    <a:pt x="467" y="3855"/>
                  </a:lnTo>
                  <a:lnTo>
                    <a:pt x="494" y="3832"/>
                  </a:lnTo>
                  <a:lnTo>
                    <a:pt x="512" y="3792"/>
                  </a:lnTo>
                  <a:lnTo>
                    <a:pt x="521" y="3747"/>
                  </a:lnTo>
                  <a:lnTo>
                    <a:pt x="512" y="3697"/>
                  </a:lnTo>
                  <a:lnTo>
                    <a:pt x="494" y="3661"/>
                  </a:lnTo>
                  <a:lnTo>
                    <a:pt x="467" y="3634"/>
                  </a:lnTo>
                  <a:lnTo>
                    <a:pt x="436" y="3625"/>
                  </a:lnTo>
                  <a:lnTo>
                    <a:pt x="292" y="3625"/>
                  </a:lnTo>
                  <a:close/>
                  <a:moveTo>
                    <a:pt x="988" y="3504"/>
                  </a:moveTo>
                  <a:lnTo>
                    <a:pt x="988" y="3572"/>
                  </a:lnTo>
                  <a:lnTo>
                    <a:pt x="1010" y="3572"/>
                  </a:lnTo>
                  <a:lnTo>
                    <a:pt x="1010" y="3504"/>
                  </a:lnTo>
                  <a:lnTo>
                    <a:pt x="988" y="3504"/>
                  </a:lnTo>
                  <a:close/>
                  <a:moveTo>
                    <a:pt x="988" y="3365"/>
                  </a:moveTo>
                  <a:lnTo>
                    <a:pt x="988" y="3432"/>
                  </a:lnTo>
                  <a:lnTo>
                    <a:pt x="1010" y="3432"/>
                  </a:lnTo>
                  <a:lnTo>
                    <a:pt x="1010" y="3365"/>
                  </a:lnTo>
                  <a:lnTo>
                    <a:pt x="988" y="3365"/>
                  </a:lnTo>
                  <a:close/>
                  <a:moveTo>
                    <a:pt x="988" y="3226"/>
                  </a:moveTo>
                  <a:lnTo>
                    <a:pt x="988" y="3293"/>
                  </a:lnTo>
                  <a:lnTo>
                    <a:pt x="1010" y="3293"/>
                  </a:lnTo>
                  <a:lnTo>
                    <a:pt x="1010" y="3226"/>
                  </a:lnTo>
                  <a:lnTo>
                    <a:pt x="988" y="3226"/>
                  </a:lnTo>
                  <a:close/>
                  <a:moveTo>
                    <a:pt x="292" y="3185"/>
                  </a:moveTo>
                  <a:lnTo>
                    <a:pt x="256" y="3194"/>
                  </a:lnTo>
                  <a:lnTo>
                    <a:pt x="229" y="3221"/>
                  </a:lnTo>
                  <a:lnTo>
                    <a:pt x="211" y="3257"/>
                  </a:lnTo>
                  <a:lnTo>
                    <a:pt x="207" y="3307"/>
                  </a:lnTo>
                  <a:lnTo>
                    <a:pt x="211" y="3351"/>
                  </a:lnTo>
                  <a:lnTo>
                    <a:pt x="229" y="3392"/>
                  </a:lnTo>
                  <a:lnTo>
                    <a:pt x="256" y="3414"/>
                  </a:lnTo>
                  <a:lnTo>
                    <a:pt x="292" y="3423"/>
                  </a:lnTo>
                  <a:lnTo>
                    <a:pt x="436" y="3423"/>
                  </a:lnTo>
                  <a:lnTo>
                    <a:pt x="467" y="3414"/>
                  </a:lnTo>
                  <a:lnTo>
                    <a:pt x="494" y="3392"/>
                  </a:lnTo>
                  <a:lnTo>
                    <a:pt x="512" y="3351"/>
                  </a:lnTo>
                  <a:lnTo>
                    <a:pt x="521" y="3307"/>
                  </a:lnTo>
                  <a:lnTo>
                    <a:pt x="512" y="3257"/>
                  </a:lnTo>
                  <a:lnTo>
                    <a:pt x="494" y="3221"/>
                  </a:lnTo>
                  <a:lnTo>
                    <a:pt x="467" y="3194"/>
                  </a:lnTo>
                  <a:lnTo>
                    <a:pt x="436" y="3185"/>
                  </a:lnTo>
                  <a:lnTo>
                    <a:pt x="292" y="3185"/>
                  </a:lnTo>
                  <a:close/>
                  <a:moveTo>
                    <a:pt x="988" y="3086"/>
                  </a:moveTo>
                  <a:lnTo>
                    <a:pt x="988" y="3154"/>
                  </a:lnTo>
                  <a:lnTo>
                    <a:pt x="1010" y="3154"/>
                  </a:lnTo>
                  <a:lnTo>
                    <a:pt x="1010" y="3086"/>
                  </a:lnTo>
                  <a:lnTo>
                    <a:pt x="988" y="3086"/>
                  </a:lnTo>
                  <a:close/>
                  <a:moveTo>
                    <a:pt x="1738" y="3082"/>
                  </a:moveTo>
                  <a:lnTo>
                    <a:pt x="1684" y="3091"/>
                  </a:lnTo>
                  <a:lnTo>
                    <a:pt x="1635" y="3104"/>
                  </a:lnTo>
                  <a:lnTo>
                    <a:pt x="1585" y="3131"/>
                  </a:lnTo>
                  <a:lnTo>
                    <a:pt x="1581" y="3127"/>
                  </a:lnTo>
                  <a:lnTo>
                    <a:pt x="1572" y="3122"/>
                  </a:lnTo>
                  <a:lnTo>
                    <a:pt x="1563" y="3113"/>
                  </a:lnTo>
                  <a:lnTo>
                    <a:pt x="1554" y="3113"/>
                  </a:lnTo>
                  <a:lnTo>
                    <a:pt x="1545" y="3109"/>
                  </a:lnTo>
                  <a:lnTo>
                    <a:pt x="1531" y="3113"/>
                  </a:lnTo>
                  <a:lnTo>
                    <a:pt x="1518" y="3127"/>
                  </a:lnTo>
                  <a:lnTo>
                    <a:pt x="1513" y="3136"/>
                  </a:lnTo>
                  <a:lnTo>
                    <a:pt x="1504" y="3163"/>
                  </a:lnTo>
                  <a:lnTo>
                    <a:pt x="1504" y="3208"/>
                  </a:lnTo>
                  <a:lnTo>
                    <a:pt x="1500" y="3217"/>
                  </a:lnTo>
                  <a:lnTo>
                    <a:pt x="1491" y="3239"/>
                  </a:lnTo>
                  <a:lnTo>
                    <a:pt x="1482" y="3275"/>
                  </a:lnTo>
                  <a:lnTo>
                    <a:pt x="1491" y="3320"/>
                  </a:lnTo>
                  <a:lnTo>
                    <a:pt x="1509" y="3360"/>
                  </a:lnTo>
                  <a:lnTo>
                    <a:pt x="1536" y="3410"/>
                  </a:lnTo>
                  <a:lnTo>
                    <a:pt x="1572" y="3459"/>
                  </a:lnTo>
                  <a:lnTo>
                    <a:pt x="1612" y="3504"/>
                  </a:lnTo>
                  <a:lnTo>
                    <a:pt x="1657" y="3536"/>
                  </a:lnTo>
                  <a:lnTo>
                    <a:pt x="1702" y="3545"/>
                  </a:lnTo>
                  <a:lnTo>
                    <a:pt x="1747" y="3536"/>
                  </a:lnTo>
                  <a:lnTo>
                    <a:pt x="1783" y="3518"/>
                  </a:lnTo>
                  <a:lnTo>
                    <a:pt x="1814" y="3500"/>
                  </a:lnTo>
                  <a:lnTo>
                    <a:pt x="1832" y="3491"/>
                  </a:lnTo>
                  <a:lnTo>
                    <a:pt x="1850" y="3500"/>
                  </a:lnTo>
                  <a:lnTo>
                    <a:pt x="1864" y="3504"/>
                  </a:lnTo>
                  <a:lnTo>
                    <a:pt x="1886" y="3495"/>
                  </a:lnTo>
                  <a:lnTo>
                    <a:pt x="1909" y="3473"/>
                  </a:lnTo>
                  <a:lnTo>
                    <a:pt x="1936" y="3437"/>
                  </a:lnTo>
                  <a:lnTo>
                    <a:pt x="1954" y="3396"/>
                  </a:lnTo>
                  <a:lnTo>
                    <a:pt x="1963" y="3342"/>
                  </a:lnTo>
                  <a:lnTo>
                    <a:pt x="1958" y="3284"/>
                  </a:lnTo>
                  <a:lnTo>
                    <a:pt x="1936" y="3221"/>
                  </a:lnTo>
                  <a:lnTo>
                    <a:pt x="1895" y="3158"/>
                  </a:lnTo>
                  <a:lnTo>
                    <a:pt x="1846" y="3113"/>
                  </a:lnTo>
                  <a:lnTo>
                    <a:pt x="1792" y="3091"/>
                  </a:lnTo>
                  <a:lnTo>
                    <a:pt x="1738" y="3082"/>
                  </a:lnTo>
                  <a:close/>
                  <a:moveTo>
                    <a:pt x="988" y="2947"/>
                  </a:moveTo>
                  <a:lnTo>
                    <a:pt x="988" y="3019"/>
                  </a:lnTo>
                  <a:lnTo>
                    <a:pt x="1010" y="3019"/>
                  </a:lnTo>
                  <a:lnTo>
                    <a:pt x="1010" y="2947"/>
                  </a:lnTo>
                  <a:lnTo>
                    <a:pt x="988" y="2947"/>
                  </a:lnTo>
                  <a:close/>
                  <a:moveTo>
                    <a:pt x="988" y="2808"/>
                  </a:moveTo>
                  <a:lnTo>
                    <a:pt x="988" y="2880"/>
                  </a:lnTo>
                  <a:lnTo>
                    <a:pt x="1010" y="2880"/>
                  </a:lnTo>
                  <a:lnTo>
                    <a:pt x="1010" y="2808"/>
                  </a:lnTo>
                  <a:lnTo>
                    <a:pt x="988" y="2808"/>
                  </a:lnTo>
                  <a:close/>
                  <a:moveTo>
                    <a:pt x="287" y="2772"/>
                  </a:moveTo>
                  <a:lnTo>
                    <a:pt x="251" y="2781"/>
                  </a:lnTo>
                  <a:lnTo>
                    <a:pt x="225" y="2808"/>
                  </a:lnTo>
                  <a:lnTo>
                    <a:pt x="207" y="2844"/>
                  </a:lnTo>
                  <a:lnTo>
                    <a:pt x="202" y="2893"/>
                  </a:lnTo>
                  <a:lnTo>
                    <a:pt x="207" y="2938"/>
                  </a:lnTo>
                  <a:lnTo>
                    <a:pt x="225" y="2979"/>
                  </a:lnTo>
                  <a:lnTo>
                    <a:pt x="251" y="3001"/>
                  </a:lnTo>
                  <a:lnTo>
                    <a:pt x="287" y="3010"/>
                  </a:lnTo>
                  <a:lnTo>
                    <a:pt x="431" y="3010"/>
                  </a:lnTo>
                  <a:lnTo>
                    <a:pt x="463" y="3001"/>
                  </a:lnTo>
                  <a:lnTo>
                    <a:pt x="490" y="2979"/>
                  </a:lnTo>
                  <a:lnTo>
                    <a:pt x="507" y="2938"/>
                  </a:lnTo>
                  <a:lnTo>
                    <a:pt x="516" y="2893"/>
                  </a:lnTo>
                  <a:lnTo>
                    <a:pt x="507" y="2844"/>
                  </a:lnTo>
                  <a:lnTo>
                    <a:pt x="490" y="2808"/>
                  </a:lnTo>
                  <a:lnTo>
                    <a:pt x="463" y="2781"/>
                  </a:lnTo>
                  <a:lnTo>
                    <a:pt x="431" y="2772"/>
                  </a:lnTo>
                  <a:lnTo>
                    <a:pt x="287" y="2772"/>
                  </a:lnTo>
                  <a:close/>
                  <a:moveTo>
                    <a:pt x="988" y="2669"/>
                  </a:moveTo>
                  <a:lnTo>
                    <a:pt x="988" y="2741"/>
                  </a:lnTo>
                  <a:lnTo>
                    <a:pt x="1010" y="2741"/>
                  </a:lnTo>
                  <a:lnTo>
                    <a:pt x="1010" y="2669"/>
                  </a:lnTo>
                  <a:lnTo>
                    <a:pt x="988" y="2669"/>
                  </a:lnTo>
                  <a:close/>
                  <a:moveTo>
                    <a:pt x="988" y="2529"/>
                  </a:moveTo>
                  <a:lnTo>
                    <a:pt x="988" y="2601"/>
                  </a:lnTo>
                  <a:lnTo>
                    <a:pt x="1010" y="2601"/>
                  </a:lnTo>
                  <a:lnTo>
                    <a:pt x="1010" y="2529"/>
                  </a:lnTo>
                  <a:lnTo>
                    <a:pt x="988" y="2529"/>
                  </a:lnTo>
                  <a:close/>
                  <a:moveTo>
                    <a:pt x="988" y="2395"/>
                  </a:moveTo>
                  <a:lnTo>
                    <a:pt x="988" y="2462"/>
                  </a:lnTo>
                  <a:lnTo>
                    <a:pt x="1010" y="2462"/>
                  </a:lnTo>
                  <a:lnTo>
                    <a:pt x="1010" y="2395"/>
                  </a:lnTo>
                  <a:lnTo>
                    <a:pt x="988" y="2395"/>
                  </a:lnTo>
                  <a:close/>
                  <a:moveTo>
                    <a:pt x="292" y="2345"/>
                  </a:moveTo>
                  <a:lnTo>
                    <a:pt x="256" y="2354"/>
                  </a:lnTo>
                  <a:lnTo>
                    <a:pt x="229" y="2381"/>
                  </a:lnTo>
                  <a:lnTo>
                    <a:pt x="211" y="2417"/>
                  </a:lnTo>
                  <a:lnTo>
                    <a:pt x="207" y="2467"/>
                  </a:lnTo>
                  <a:lnTo>
                    <a:pt x="211" y="2511"/>
                  </a:lnTo>
                  <a:lnTo>
                    <a:pt x="229" y="2547"/>
                  </a:lnTo>
                  <a:lnTo>
                    <a:pt x="256" y="2574"/>
                  </a:lnTo>
                  <a:lnTo>
                    <a:pt x="292" y="2583"/>
                  </a:lnTo>
                  <a:lnTo>
                    <a:pt x="436" y="2583"/>
                  </a:lnTo>
                  <a:lnTo>
                    <a:pt x="467" y="2574"/>
                  </a:lnTo>
                  <a:lnTo>
                    <a:pt x="494" y="2547"/>
                  </a:lnTo>
                  <a:lnTo>
                    <a:pt x="512" y="2511"/>
                  </a:lnTo>
                  <a:lnTo>
                    <a:pt x="521" y="2467"/>
                  </a:lnTo>
                  <a:lnTo>
                    <a:pt x="512" y="2417"/>
                  </a:lnTo>
                  <a:lnTo>
                    <a:pt x="494" y="2381"/>
                  </a:lnTo>
                  <a:lnTo>
                    <a:pt x="467" y="2354"/>
                  </a:lnTo>
                  <a:lnTo>
                    <a:pt x="436" y="2345"/>
                  </a:lnTo>
                  <a:lnTo>
                    <a:pt x="292" y="2345"/>
                  </a:lnTo>
                  <a:close/>
                  <a:moveTo>
                    <a:pt x="988" y="2255"/>
                  </a:moveTo>
                  <a:lnTo>
                    <a:pt x="988" y="2323"/>
                  </a:lnTo>
                  <a:lnTo>
                    <a:pt x="1010" y="2323"/>
                  </a:lnTo>
                  <a:lnTo>
                    <a:pt x="1010" y="2255"/>
                  </a:lnTo>
                  <a:lnTo>
                    <a:pt x="988" y="2255"/>
                  </a:lnTo>
                  <a:close/>
                  <a:moveTo>
                    <a:pt x="988" y="2116"/>
                  </a:moveTo>
                  <a:lnTo>
                    <a:pt x="988" y="2184"/>
                  </a:lnTo>
                  <a:lnTo>
                    <a:pt x="1010" y="2184"/>
                  </a:lnTo>
                  <a:lnTo>
                    <a:pt x="1010" y="2116"/>
                  </a:lnTo>
                  <a:lnTo>
                    <a:pt x="988" y="2116"/>
                  </a:lnTo>
                  <a:close/>
                  <a:moveTo>
                    <a:pt x="988" y="1977"/>
                  </a:moveTo>
                  <a:lnTo>
                    <a:pt x="988" y="2044"/>
                  </a:lnTo>
                  <a:lnTo>
                    <a:pt x="1010" y="2044"/>
                  </a:lnTo>
                  <a:lnTo>
                    <a:pt x="1010" y="1977"/>
                  </a:lnTo>
                  <a:lnTo>
                    <a:pt x="988" y="1977"/>
                  </a:lnTo>
                  <a:close/>
                  <a:moveTo>
                    <a:pt x="283" y="1923"/>
                  </a:moveTo>
                  <a:lnTo>
                    <a:pt x="247" y="1932"/>
                  </a:lnTo>
                  <a:lnTo>
                    <a:pt x="220" y="1959"/>
                  </a:lnTo>
                  <a:lnTo>
                    <a:pt x="202" y="1995"/>
                  </a:lnTo>
                  <a:lnTo>
                    <a:pt x="198" y="2044"/>
                  </a:lnTo>
                  <a:lnTo>
                    <a:pt x="202" y="2089"/>
                  </a:lnTo>
                  <a:lnTo>
                    <a:pt x="220" y="2125"/>
                  </a:lnTo>
                  <a:lnTo>
                    <a:pt x="247" y="2152"/>
                  </a:lnTo>
                  <a:lnTo>
                    <a:pt x="283" y="2161"/>
                  </a:lnTo>
                  <a:lnTo>
                    <a:pt x="427" y="2161"/>
                  </a:lnTo>
                  <a:lnTo>
                    <a:pt x="458" y="2152"/>
                  </a:lnTo>
                  <a:lnTo>
                    <a:pt x="485" y="2125"/>
                  </a:lnTo>
                  <a:lnTo>
                    <a:pt x="503" y="2089"/>
                  </a:lnTo>
                  <a:lnTo>
                    <a:pt x="512" y="2044"/>
                  </a:lnTo>
                  <a:lnTo>
                    <a:pt x="503" y="1995"/>
                  </a:lnTo>
                  <a:lnTo>
                    <a:pt x="485" y="1959"/>
                  </a:lnTo>
                  <a:lnTo>
                    <a:pt x="458" y="1932"/>
                  </a:lnTo>
                  <a:lnTo>
                    <a:pt x="427" y="1923"/>
                  </a:lnTo>
                  <a:lnTo>
                    <a:pt x="283" y="1923"/>
                  </a:lnTo>
                  <a:close/>
                  <a:moveTo>
                    <a:pt x="988" y="1838"/>
                  </a:moveTo>
                  <a:lnTo>
                    <a:pt x="988" y="1910"/>
                  </a:lnTo>
                  <a:lnTo>
                    <a:pt x="1010" y="1910"/>
                  </a:lnTo>
                  <a:lnTo>
                    <a:pt x="1010" y="1838"/>
                  </a:lnTo>
                  <a:lnTo>
                    <a:pt x="988" y="1838"/>
                  </a:lnTo>
                  <a:close/>
                  <a:moveTo>
                    <a:pt x="988" y="1698"/>
                  </a:moveTo>
                  <a:lnTo>
                    <a:pt x="988" y="1770"/>
                  </a:lnTo>
                  <a:lnTo>
                    <a:pt x="1010" y="1770"/>
                  </a:lnTo>
                  <a:lnTo>
                    <a:pt x="1010" y="1698"/>
                  </a:lnTo>
                  <a:lnTo>
                    <a:pt x="988" y="1698"/>
                  </a:lnTo>
                  <a:close/>
                  <a:moveTo>
                    <a:pt x="988" y="1559"/>
                  </a:moveTo>
                  <a:lnTo>
                    <a:pt x="988" y="1631"/>
                  </a:lnTo>
                  <a:lnTo>
                    <a:pt x="1010" y="1631"/>
                  </a:lnTo>
                  <a:lnTo>
                    <a:pt x="1010" y="1559"/>
                  </a:lnTo>
                  <a:lnTo>
                    <a:pt x="988" y="1559"/>
                  </a:lnTo>
                  <a:close/>
                  <a:moveTo>
                    <a:pt x="283" y="1505"/>
                  </a:moveTo>
                  <a:lnTo>
                    <a:pt x="247" y="1514"/>
                  </a:lnTo>
                  <a:lnTo>
                    <a:pt x="220" y="1541"/>
                  </a:lnTo>
                  <a:lnTo>
                    <a:pt x="202" y="1577"/>
                  </a:lnTo>
                  <a:lnTo>
                    <a:pt x="198" y="1627"/>
                  </a:lnTo>
                  <a:lnTo>
                    <a:pt x="202" y="1671"/>
                  </a:lnTo>
                  <a:lnTo>
                    <a:pt x="220" y="1707"/>
                  </a:lnTo>
                  <a:lnTo>
                    <a:pt x="247" y="1734"/>
                  </a:lnTo>
                  <a:lnTo>
                    <a:pt x="283" y="1743"/>
                  </a:lnTo>
                  <a:lnTo>
                    <a:pt x="427" y="1743"/>
                  </a:lnTo>
                  <a:lnTo>
                    <a:pt x="458" y="1734"/>
                  </a:lnTo>
                  <a:lnTo>
                    <a:pt x="485" y="1707"/>
                  </a:lnTo>
                  <a:lnTo>
                    <a:pt x="503" y="1671"/>
                  </a:lnTo>
                  <a:lnTo>
                    <a:pt x="512" y="1627"/>
                  </a:lnTo>
                  <a:lnTo>
                    <a:pt x="503" y="1577"/>
                  </a:lnTo>
                  <a:lnTo>
                    <a:pt x="485" y="1541"/>
                  </a:lnTo>
                  <a:lnTo>
                    <a:pt x="458" y="1514"/>
                  </a:lnTo>
                  <a:lnTo>
                    <a:pt x="427" y="1505"/>
                  </a:lnTo>
                  <a:lnTo>
                    <a:pt x="283" y="1505"/>
                  </a:lnTo>
                  <a:close/>
                  <a:moveTo>
                    <a:pt x="988" y="1420"/>
                  </a:moveTo>
                  <a:lnTo>
                    <a:pt x="988" y="1492"/>
                  </a:lnTo>
                  <a:lnTo>
                    <a:pt x="1010" y="1492"/>
                  </a:lnTo>
                  <a:lnTo>
                    <a:pt x="1010" y="1420"/>
                  </a:lnTo>
                  <a:lnTo>
                    <a:pt x="988" y="1420"/>
                  </a:lnTo>
                  <a:close/>
                  <a:moveTo>
                    <a:pt x="988" y="1285"/>
                  </a:moveTo>
                  <a:lnTo>
                    <a:pt x="988" y="1353"/>
                  </a:lnTo>
                  <a:lnTo>
                    <a:pt x="1010" y="1353"/>
                  </a:lnTo>
                  <a:lnTo>
                    <a:pt x="1010" y="1285"/>
                  </a:lnTo>
                  <a:lnTo>
                    <a:pt x="988" y="1285"/>
                  </a:lnTo>
                  <a:close/>
                  <a:moveTo>
                    <a:pt x="988" y="1146"/>
                  </a:moveTo>
                  <a:lnTo>
                    <a:pt x="988" y="1213"/>
                  </a:lnTo>
                  <a:lnTo>
                    <a:pt x="1010" y="1213"/>
                  </a:lnTo>
                  <a:lnTo>
                    <a:pt x="1010" y="1146"/>
                  </a:lnTo>
                  <a:lnTo>
                    <a:pt x="988" y="1146"/>
                  </a:lnTo>
                  <a:close/>
                  <a:moveTo>
                    <a:pt x="988" y="1007"/>
                  </a:moveTo>
                  <a:lnTo>
                    <a:pt x="988" y="1074"/>
                  </a:lnTo>
                  <a:lnTo>
                    <a:pt x="1010" y="1074"/>
                  </a:lnTo>
                  <a:lnTo>
                    <a:pt x="1010" y="1007"/>
                  </a:lnTo>
                  <a:lnTo>
                    <a:pt x="988" y="1007"/>
                  </a:lnTo>
                  <a:close/>
                  <a:moveTo>
                    <a:pt x="988" y="867"/>
                  </a:moveTo>
                  <a:lnTo>
                    <a:pt x="988" y="935"/>
                  </a:lnTo>
                  <a:lnTo>
                    <a:pt x="1010" y="935"/>
                  </a:lnTo>
                  <a:lnTo>
                    <a:pt x="1010" y="867"/>
                  </a:lnTo>
                  <a:lnTo>
                    <a:pt x="988" y="867"/>
                  </a:lnTo>
                  <a:close/>
                  <a:moveTo>
                    <a:pt x="988" y="728"/>
                  </a:moveTo>
                  <a:lnTo>
                    <a:pt x="988" y="800"/>
                  </a:lnTo>
                  <a:lnTo>
                    <a:pt x="1010" y="800"/>
                  </a:lnTo>
                  <a:lnTo>
                    <a:pt x="1010" y="728"/>
                  </a:lnTo>
                  <a:lnTo>
                    <a:pt x="988" y="728"/>
                  </a:lnTo>
                  <a:close/>
                  <a:moveTo>
                    <a:pt x="988" y="589"/>
                  </a:moveTo>
                  <a:lnTo>
                    <a:pt x="988" y="661"/>
                  </a:lnTo>
                  <a:lnTo>
                    <a:pt x="1010" y="661"/>
                  </a:lnTo>
                  <a:lnTo>
                    <a:pt x="1010" y="589"/>
                  </a:lnTo>
                  <a:lnTo>
                    <a:pt x="988" y="589"/>
                  </a:lnTo>
                  <a:close/>
                  <a:moveTo>
                    <a:pt x="4468" y="0"/>
                  </a:moveTo>
                  <a:lnTo>
                    <a:pt x="4787" y="0"/>
                  </a:lnTo>
                  <a:lnTo>
                    <a:pt x="4976" y="9"/>
                  </a:lnTo>
                  <a:lnTo>
                    <a:pt x="5115" y="14"/>
                  </a:lnTo>
                  <a:lnTo>
                    <a:pt x="5254" y="23"/>
                  </a:lnTo>
                  <a:lnTo>
                    <a:pt x="5398" y="27"/>
                  </a:lnTo>
                  <a:lnTo>
                    <a:pt x="5533" y="23"/>
                  </a:lnTo>
                  <a:lnTo>
                    <a:pt x="5677" y="18"/>
                  </a:lnTo>
                  <a:lnTo>
                    <a:pt x="5834" y="18"/>
                  </a:lnTo>
                  <a:lnTo>
                    <a:pt x="6000" y="14"/>
                  </a:lnTo>
                  <a:lnTo>
                    <a:pt x="6157" y="14"/>
                  </a:lnTo>
                  <a:lnTo>
                    <a:pt x="6296" y="9"/>
                  </a:lnTo>
                  <a:lnTo>
                    <a:pt x="6413" y="9"/>
                  </a:lnTo>
                  <a:lnTo>
                    <a:pt x="6521" y="5"/>
                  </a:lnTo>
                  <a:lnTo>
                    <a:pt x="6620" y="5"/>
                  </a:lnTo>
                  <a:lnTo>
                    <a:pt x="6691" y="9"/>
                  </a:lnTo>
                  <a:lnTo>
                    <a:pt x="6781" y="9"/>
                  </a:lnTo>
                  <a:lnTo>
                    <a:pt x="6885" y="14"/>
                  </a:lnTo>
                  <a:lnTo>
                    <a:pt x="6997" y="14"/>
                  </a:lnTo>
                  <a:lnTo>
                    <a:pt x="7105" y="18"/>
                  </a:lnTo>
                  <a:lnTo>
                    <a:pt x="7495" y="18"/>
                  </a:lnTo>
                  <a:lnTo>
                    <a:pt x="7635" y="23"/>
                  </a:lnTo>
                  <a:lnTo>
                    <a:pt x="7787" y="27"/>
                  </a:lnTo>
                  <a:lnTo>
                    <a:pt x="7886" y="32"/>
                  </a:lnTo>
                  <a:lnTo>
                    <a:pt x="8102" y="32"/>
                  </a:lnTo>
                  <a:lnTo>
                    <a:pt x="8178" y="27"/>
                  </a:lnTo>
                  <a:lnTo>
                    <a:pt x="8268" y="23"/>
                  </a:lnTo>
                  <a:lnTo>
                    <a:pt x="8326" y="18"/>
                  </a:lnTo>
                  <a:lnTo>
                    <a:pt x="9117" y="18"/>
                  </a:lnTo>
                  <a:lnTo>
                    <a:pt x="9274" y="23"/>
                  </a:lnTo>
                  <a:lnTo>
                    <a:pt x="9570" y="23"/>
                  </a:lnTo>
                  <a:lnTo>
                    <a:pt x="9700" y="27"/>
                  </a:lnTo>
                  <a:lnTo>
                    <a:pt x="10087" y="27"/>
                  </a:lnTo>
                  <a:lnTo>
                    <a:pt x="10181" y="23"/>
                  </a:lnTo>
                  <a:lnTo>
                    <a:pt x="10396" y="23"/>
                  </a:lnTo>
                  <a:lnTo>
                    <a:pt x="10509" y="18"/>
                  </a:lnTo>
                  <a:lnTo>
                    <a:pt x="10702" y="18"/>
                  </a:lnTo>
                  <a:lnTo>
                    <a:pt x="10778" y="14"/>
                  </a:lnTo>
                  <a:lnTo>
                    <a:pt x="10931" y="14"/>
                  </a:lnTo>
                  <a:lnTo>
                    <a:pt x="11003" y="9"/>
                  </a:lnTo>
                  <a:lnTo>
                    <a:pt x="11209" y="9"/>
                  </a:lnTo>
                  <a:lnTo>
                    <a:pt x="11340" y="5"/>
                  </a:lnTo>
                  <a:lnTo>
                    <a:pt x="11483" y="5"/>
                  </a:lnTo>
                  <a:lnTo>
                    <a:pt x="11636" y="0"/>
                  </a:lnTo>
                  <a:lnTo>
                    <a:pt x="11798" y="0"/>
                  </a:lnTo>
                  <a:lnTo>
                    <a:pt x="11887" y="9"/>
                  </a:lnTo>
                  <a:lnTo>
                    <a:pt x="11964" y="32"/>
                  </a:lnTo>
                  <a:lnTo>
                    <a:pt x="12031" y="63"/>
                  </a:lnTo>
                  <a:lnTo>
                    <a:pt x="12085" y="108"/>
                  </a:lnTo>
                  <a:lnTo>
                    <a:pt x="12125" y="167"/>
                  </a:lnTo>
                  <a:lnTo>
                    <a:pt x="12148" y="239"/>
                  </a:lnTo>
                  <a:lnTo>
                    <a:pt x="12961" y="3917"/>
                  </a:lnTo>
                  <a:lnTo>
                    <a:pt x="12961" y="3971"/>
                  </a:lnTo>
                  <a:lnTo>
                    <a:pt x="12934" y="4021"/>
                  </a:lnTo>
                  <a:lnTo>
                    <a:pt x="12889" y="4061"/>
                  </a:lnTo>
                  <a:lnTo>
                    <a:pt x="12826" y="4097"/>
                  </a:lnTo>
                  <a:lnTo>
                    <a:pt x="12750" y="4120"/>
                  </a:lnTo>
                  <a:lnTo>
                    <a:pt x="12664" y="4129"/>
                  </a:lnTo>
                  <a:lnTo>
                    <a:pt x="11093" y="4129"/>
                  </a:lnTo>
                  <a:lnTo>
                    <a:pt x="11093" y="4906"/>
                  </a:lnTo>
                  <a:lnTo>
                    <a:pt x="11088" y="4973"/>
                  </a:lnTo>
                  <a:lnTo>
                    <a:pt x="11088" y="5031"/>
                  </a:lnTo>
                  <a:lnTo>
                    <a:pt x="11079" y="5081"/>
                  </a:lnTo>
                  <a:lnTo>
                    <a:pt x="11075" y="5117"/>
                  </a:lnTo>
                  <a:lnTo>
                    <a:pt x="11066" y="5126"/>
                  </a:lnTo>
                  <a:lnTo>
                    <a:pt x="11066" y="5135"/>
                  </a:lnTo>
                  <a:lnTo>
                    <a:pt x="11075" y="5157"/>
                  </a:lnTo>
                  <a:lnTo>
                    <a:pt x="11079" y="5198"/>
                  </a:lnTo>
                  <a:lnTo>
                    <a:pt x="11084" y="5256"/>
                  </a:lnTo>
                  <a:lnTo>
                    <a:pt x="11093" y="5337"/>
                  </a:lnTo>
                  <a:lnTo>
                    <a:pt x="11093" y="6065"/>
                  </a:lnTo>
                  <a:lnTo>
                    <a:pt x="9566" y="4164"/>
                  </a:lnTo>
                  <a:lnTo>
                    <a:pt x="8919" y="4178"/>
                  </a:lnTo>
                  <a:lnTo>
                    <a:pt x="8712" y="4187"/>
                  </a:lnTo>
                  <a:lnTo>
                    <a:pt x="8510" y="4187"/>
                  </a:lnTo>
                  <a:lnTo>
                    <a:pt x="8326" y="4191"/>
                  </a:lnTo>
                  <a:lnTo>
                    <a:pt x="8155" y="4196"/>
                  </a:lnTo>
                  <a:lnTo>
                    <a:pt x="8003" y="4200"/>
                  </a:lnTo>
                  <a:lnTo>
                    <a:pt x="7432" y="4200"/>
                  </a:lnTo>
                  <a:lnTo>
                    <a:pt x="7226" y="4196"/>
                  </a:lnTo>
                  <a:lnTo>
                    <a:pt x="7006" y="4191"/>
                  </a:lnTo>
                  <a:lnTo>
                    <a:pt x="6777" y="4191"/>
                  </a:lnTo>
                  <a:lnTo>
                    <a:pt x="6548" y="4187"/>
                  </a:lnTo>
                  <a:lnTo>
                    <a:pt x="6314" y="4187"/>
                  </a:lnTo>
                  <a:lnTo>
                    <a:pt x="6094" y="4182"/>
                  </a:lnTo>
                  <a:lnTo>
                    <a:pt x="5879" y="4178"/>
                  </a:lnTo>
                  <a:lnTo>
                    <a:pt x="5043" y="4178"/>
                  </a:lnTo>
                  <a:lnTo>
                    <a:pt x="4846" y="4182"/>
                  </a:lnTo>
                  <a:lnTo>
                    <a:pt x="4410" y="4182"/>
                  </a:lnTo>
                  <a:lnTo>
                    <a:pt x="4181" y="4187"/>
                  </a:lnTo>
                  <a:lnTo>
                    <a:pt x="3512" y="4187"/>
                  </a:lnTo>
                  <a:lnTo>
                    <a:pt x="3305" y="4182"/>
                  </a:lnTo>
                  <a:lnTo>
                    <a:pt x="3117" y="4182"/>
                  </a:lnTo>
                  <a:lnTo>
                    <a:pt x="2951" y="4178"/>
                  </a:lnTo>
                  <a:lnTo>
                    <a:pt x="2807" y="4173"/>
                  </a:lnTo>
                  <a:lnTo>
                    <a:pt x="2695" y="4169"/>
                  </a:lnTo>
                  <a:lnTo>
                    <a:pt x="2573" y="4164"/>
                  </a:lnTo>
                  <a:lnTo>
                    <a:pt x="2434" y="4160"/>
                  </a:lnTo>
                  <a:lnTo>
                    <a:pt x="2120" y="4160"/>
                  </a:lnTo>
                  <a:lnTo>
                    <a:pt x="1949" y="4164"/>
                  </a:lnTo>
                  <a:lnTo>
                    <a:pt x="1783" y="4169"/>
                  </a:lnTo>
                  <a:lnTo>
                    <a:pt x="1617" y="4169"/>
                  </a:lnTo>
                  <a:lnTo>
                    <a:pt x="1460" y="4173"/>
                  </a:lnTo>
                  <a:lnTo>
                    <a:pt x="1311" y="4178"/>
                  </a:lnTo>
                  <a:lnTo>
                    <a:pt x="1181" y="4182"/>
                  </a:lnTo>
                  <a:lnTo>
                    <a:pt x="975" y="4182"/>
                  </a:lnTo>
                  <a:lnTo>
                    <a:pt x="961" y="4178"/>
                  </a:lnTo>
                  <a:lnTo>
                    <a:pt x="934" y="4178"/>
                  </a:lnTo>
                  <a:lnTo>
                    <a:pt x="876" y="4169"/>
                  </a:lnTo>
                  <a:lnTo>
                    <a:pt x="804" y="4164"/>
                  </a:lnTo>
                  <a:lnTo>
                    <a:pt x="728" y="4160"/>
                  </a:lnTo>
                  <a:lnTo>
                    <a:pt x="656" y="4156"/>
                  </a:lnTo>
                  <a:lnTo>
                    <a:pt x="539" y="4156"/>
                  </a:lnTo>
                  <a:lnTo>
                    <a:pt x="539" y="4147"/>
                  </a:lnTo>
                  <a:lnTo>
                    <a:pt x="534" y="4129"/>
                  </a:lnTo>
                  <a:lnTo>
                    <a:pt x="530" y="4102"/>
                  </a:lnTo>
                  <a:lnTo>
                    <a:pt x="521" y="4075"/>
                  </a:lnTo>
                  <a:lnTo>
                    <a:pt x="503" y="4052"/>
                  </a:lnTo>
                  <a:lnTo>
                    <a:pt x="481" y="4043"/>
                  </a:lnTo>
                  <a:lnTo>
                    <a:pt x="350" y="4043"/>
                  </a:lnTo>
                  <a:lnTo>
                    <a:pt x="305" y="4048"/>
                  </a:lnTo>
                  <a:lnTo>
                    <a:pt x="256" y="4048"/>
                  </a:lnTo>
                  <a:lnTo>
                    <a:pt x="251" y="4052"/>
                  </a:lnTo>
                  <a:lnTo>
                    <a:pt x="243" y="4052"/>
                  </a:lnTo>
                  <a:lnTo>
                    <a:pt x="229" y="4061"/>
                  </a:lnTo>
                  <a:lnTo>
                    <a:pt x="220" y="4070"/>
                  </a:lnTo>
                  <a:lnTo>
                    <a:pt x="211" y="4084"/>
                  </a:lnTo>
                  <a:lnTo>
                    <a:pt x="207" y="4079"/>
                  </a:lnTo>
                  <a:lnTo>
                    <a:pt x="198" y="4075"/>
                  </a:lnTo>
                  <a:lnTo>
                    <a:pt x="193" y="4070"/>
                  </a:lnTo>
                  <a:lnTo>
                    <a:pt x="184" y="4070"/>
                  </a:lnTo>
                  <a:lnTo>
                    <a:pt x="180" y="4066"/>
                  </a:lnTo>
                  <a:lnTo>
                    <a:pt x="171" y="4066"/>
                  </a:lnTo>
                  <a:lnTo>
                    <a:pt x="157" y="4079"/>
                  </a:lnTo>
                  <a:lnTo>
                    <a:pt x="153" y="4079"/>
                  </a:lnTo>
                  <a:lnTo>
                    <a:pt x="153" y="4070"/>
                  </a:lnTo>
                  <a:lnTo>
                    <a:pt x="162" y="4052"/>
                  </a:lnTo>
                  <a:lnTo>
                    <a:pt x="162" y="4034"/>
                  </a:lnTo>
                  <a:lnTo>
                    <a:pt x="148" y="4021"/>
                  </a:lnTo>
                  <a:lnTo>
                    <a:pt x="148" y="4016"/>
                  </a:lnTo>
                  <a:lnTo>
                    <a:pt x="144" y="4007"/>
                  </a:lnTo>
                  <a:lnTo>
                    <a:pt x="139" y="4003"/>
                  </a:lnTo>
                  <a:lnTo>
                    <a:pt x="139" y="3998"/>
                  </a:lnTo>
                  <a:lnTo>
                    <a:pt x="126" y="3998"/>
                  </a:lnTo>
                  <a:lnTo>
                    <a:pt x="121" y="3994"/>
                  </a:lnTo>
                  <a:lnTo>
                    <a:pt x="121" y="3967"/>
                  </a:lnTo>
                  <a:lnTo>
                    <a:pt x="117" y="3967"/>
                  </a:lnTo>
                  <a:lnTo>
                    <a:pt x="108" y="3976"/>
                  </a:lnTo>
                  <a:lnTo>
                    <a:pt x="99" y="3980"/>
                  </a:lnTo>
                  <a:lnTo>
                    <a:pt x="90" y="3980"/>
                  </a:lnTo>
                  <a:lnTo>
                    <a:pt x="67" y="3958"/>
                  </a:lnTo>
                  <a:lnTo>
                    <a:pt x="58" y="3958"/>
                  </a:lnTo>
                  <a:lnTo>
                    <a:pt x="45" y="3971"/>
                  </a:lnTo>
                  <a:lnTo>
                    <a:pt x="40" y="3980"/>
                  </a:lnTo>
                  <a:lnTo>
                    <a:pt x="31" y="3989"/>
                  </a:lnTo>
                  <a:lnTo>
                    <a:pt x="0" y="1200"/>
                  </a:lnTo>
                  <a:lnTo>
                    <a:pt x="9" y="1191"/>
                  </a:lnTo>
                  <a:lnTo>
                    <a:pt x="18" y="1186"/>
                  </a:lnTo>
                  <a:lnTo>
                    <a:pt x="31" y="1186"/>
                  </a:lnTo>
                  <a:lnTo>
                    <a:pt x="36" y="1191"/>
                  </a:lnTo>
                  <a:lnTo>
                    <a:pt x="45" y="1209"/>
                  </a:lnTo>
                  <a:lnTo>
                    <a:pt x="54" y="1209"/>
                  </a:lnTo>
                  <a:lnTo>
                    <a:pt x="63" y="1200"/>
                  </a:lnTo>
                  <a:lnTo>
                    <a:pt x="81" y="1191"/>
                  </a:lnTo>
                  <a:lnTo>
                    <a:pt x="85" y="1186"/>
                  </a:lnTo>
                  <a:lnTo>
                    <a:pt x="99" y="1186"/>
                  </a:lnTo>
                  <a:lnTo>
                    <a:pt x="99" y="1195"/>
                  </a:lnTo>
                  <a:lnTo>
                    <a:pt x="103" y="1200"/>
                  </a:lnTo>
                  <a:lnTo>
                    <a:pt x="108" y="1200"/>
                  </a:lnTo>
                  <a:lnTo>
                    <a:pt x="121" y="1186"/>
                  </a:lnTo>
                  <a:lnTo>
                    <a:pt x="126" y="1177"/>
                  </a:lnTo>
                  <a:lnTo>
                    <a:pt x="148" y="1155"/>
                  </a:lnTo>
                  <a:lnTo>
                    <a:pt x="153" y="1155"/>
                  </a:lnTo>
                  <a:lnTo>
                    <a:pt x="157" y="1159"/>
                  </a:lnTo>
                  <a:lnTo>
                    <a:pt x="162" y="1173"/>
                  </a:lnTo>
                  <a:lnTo>
                    <a:pt x="162" y="1182"/>
                  </a:lnTo>
                  <a:lnTo>
                    <a:pt x="166" y="1209"/>
                  </a:lnTo>
                  <a:lnTo>
                    <a:pt x="171" y="1245"/>
                  </a:lnTo>
                  <a:lnTo>
                    <a:pt x="184" y="1281"/>
                  </a:lnTo>
                  <a:lnTo>
                    <a:pt x="207" y="1312"/>
                  </a:lnTo>
                  <a:lnTo>
                    <a:pt x="238" y="1326"/>
                  </a:lnTo>
                  <a:lnTo>
                    <a:pt x="431" y="1326"/>
                  </a:lnTo>
                  <a:lnTo>
                    <a:pt x="445" y="1321"/>
                  </a:lnTo>
                  <a:lnTo>
                    <a:pt x="467" y="1312"/>
                  </a:lnTo>
                  <a:lnTo>
                    <a:pt x="485" y="1294"/>
                  </a:lnTo>
                  <a:lnTo>
                    <a:pt x="498" y="1267"/>
                  </a:lnTo>
                  <a:lnTo>
                    <a:pt x="507" y="1227"/>
                  </a:lnTo>
                  <a:lnTo>
                    <a:pt x="503" y="1173"/>
                  </a:lnTo>
                  <a:lnTo>
                    <a:pt x="490" y="1137"/>
                  </a:lnTo>
                  <a:lnTo>
                    <a:pt x="476" y="1110"/>
                  </a:lnTo>
                  <a:lnTo>
                    <a:pt x="454" y="1088"/>
                  </a:lnTo>
                  <a:lnTo>
                    <a:pt x="454" y="1065"/>
                  </a:lnTo>
                  <a:lnTo>
                    <a:pt x="467" y="1070"/>
                  </a:lnTo>
                  <a:lnTo>
                    <a:pt x="467" y="1025"/>
                  </a:lnTo>
                  <a:lnTo>
                    <a:pt x="481" y="1011"/>
                  </a:lnTo>
                  <a:lnTo>
                    <a:pt x="490" y="984"/>
                  </a:lnTo>
                  <a:lnTo>
                    <a:pt x="503" y="989"/>
                  </a:lnTo>
                  <a:lnTo>
                    <a:pt x="503" y="975"/>
                  </a:lnTo>
                  <a:lnTo>
                    <a:pt x="543" y="984"/>
                  </a:lnTo>
                  <a:lnTo>
                    <a:pt x="543" y="953"/>
                  </a:lnTo>
                  <a:lnTo>
                    <a:pt x="548" y="953"/>
                  </a:lnTo>
                  <a:lnTo>
                    <a:pt x="557" y="948"/>
                  </a:lnTo>
                  <a:lnTo>
                    <a:pt x="566" y="948"/>
                  </a:lnTo>
                  <a:lnTo>
                    <a:pt x="584" y="944"/>
                  </a:lnTo>
                  <a:lnTo>
                    <a:pt x="593" y="939"/>
                  </a:lnTo>
                  <a:lnTo>
                    <a:pt x="606" y="930"/>
                  </a:lnTo>
                  <a:lnTo>
                    <a:pt x="615" y="926"/>
                  </a:lnTo>
                  <a:lnTo>
                    <a:pt x="629" y="917"/>
                  </a:lnTo>
                  <a:lnTo>
                    <a:pt x="642" y="912"/>
                  </a:lnTo>
                  <a:lnTo>
                    <a:pt x="656" y="903"/>
                  </a:lnTo>
                  <a:lnTo>
                    <a:pt x="674" y="894"/>
                  </a:lnTo>
                  <a:lnTo>
                    <a:pt x="701" y="876"/>
                  </a:lnTo>
                  <a:lnTo>
                    <a:pt x="710" y="867"/>
                  </a:lnTo>
                  <a:lnTo>
                    <a:pt x="719" y="849"/>
                  </a:lnTo>
                  <a:lnTo>
                    <a:pt x="763" y="796"/>
                  </a:lnTo>
                  <a:lnTo>
                    <a:pt x="790" y="773"/>
                  </a:lnTo>
                  <a:lnTo>
                    <a:pt x="808" y="755"/>
                  </a:lnTo>
                  <a:lnTo>
                    <a:pt x="826" y="710"/>
                  </a:lnTo>
                  <a:lnTo>
                    <a:pt x="835" y="697"/>
                  </a:lnTo>
                  <a:lnTo>
                    <a:pt x="853" y="688"/>
                  </a:lnTo>
                  <a:lnTo>
                    <a:pt x="871" y="674"/>
                  </a:lnTo>
                  <a:lnTo>
                    <a:pt x="894" y="656"/>
                  </a:lnTo>
                  <a:lnTo>
                    <a:pt x="916" y="625"/>
                  </a:lnTo>
                  <a:lnTo>
                    <a:pt x="939" y="580"/>
                  </a:lnTo>
                  <a:lnTo>
                    <a:pt x="952" y="544"/>
                  </a:lnTo>
                  <a:lnTo>
                    <a:pt x="970" y="522"/>
                  </a:lnTo>
                  <a:lnTo>
                    <a:pt x="1010" y="522"/>
                  </a:lnTo>
                  <a:lnTo>
                    <a:pt x="1010" y="450"/>
                  </a:lnTo>
                  <a:lnTo>
                    <a:pt x="997" y="450"/>
                  </a:lnTo>
                  <a:lnTo>
                    <a:pt x="997" y="382"/>
                  </a:lnTo>
                  <a:lnTo>
                    <a:pt x="1010" y="382"/>
                  </a:lnTo>
                  <a:lnTo>
                    <a:pt x="1010" y="315"/>
                  </a:lnTo>
                  <a:lnTo>
                    <a:pt x="997" y="315"/>
                  </a:lnTo>
                  <a:lnTo>
                    <a:pt x="997" y="243"/>
                  </a:lnTo>
                  <a:lnTo>
                    <a:pt x="1010" y="243"/>
                  </a:lnTo>
                  <a:lnTo>
                    <a:pt x="1010" y="176"/>
                  </a:lnTo>
                  <a:lnTo>
                    <a:pt x="997" y="176"/>
                  </a:lnTo>
                  <a:lnTo>
                    <a:pt x="997" y="104"/>
                  </a:lnTo>
                  <a:lnTo>
                    <a:pt x="1010" y="104"/>
                  </a:lnTo>
                  <a:lnTo>
                    <a:pt x="1010" y="36"/>
                  </a:lnTo>
                  <a:lnTo>
                    <a:pt x="997" y="36"/>
                  </a:lnTo>
                  <a:lnTo>
                    <a:pt x="1046" y="32"/>
                  </a:lnTo>
                  <a:lnTo>
                    <a:pt x="1100" y="23"/>
                  </a:lnTo>
                  <a:lnTo>
                    <a:pt x="1159" y="18"/>
                  </a:lnTo>
                  <a:lnTo>
                    <a:pt x="1195" y="18"/>
                  </a:lnTo>
                  <a:lnTo>
                    <a:pt x="1231" y="23"/>
                  </a:lnTo>
                  <a:lnTo>
                    <a:pt x="1284" y="27"/>
                  </a:lnTo>
                  <a:lnTo>
                    <a:pt x="1347" y="32"/>
                  </a:lnTo>
                  <a:lnTo>
                    <a:pt x="1415" y="41"/>
                  </a:lnTo>
                  <a:lnTo>
                    <a:pt x="1482" y="45"/>
                  </a:lnTo>
                  <a:lnTo>
                    <a:pt x="1702" y="45"/>
                  </a:lnTo>
                  <a:lnTo>
                    <a:pt x="1805" y="50"/>
                  </a:lnTo>
                  <a:lnTo>
                    <a:pt x="1989" y="50"/>
                  </a:lnTo>
                  <a:lnTo>
                    <a:pt x="2088" y="45"/>
                  </a:lnTo>
                  <a:lnTo>
                    <a:pt x="2196" y="41"/>
                  </a:lnTo>
                  <a:lnTo>
                    <a:pt x="2304" y="41"/>
                  </a:lnTo>
                  <a:lnTo>
                    <a:pt x="2403" y="36"/>
                  </a:lnTo>
                  <a:lnTo>
                    <a:pt x="3323" y="36"/>
                  </a:lnTo>
                  <a:lnTo>
                    <a:pt x="3409" y="32"/>
                  </a:lnTo>
                  <a:lnTo>
                    <a:pt x="3507" y="32"/>
                  </a:lnTo>
                  <a:lnTo>
                    <a:pt x="3602" y="27"/>
                  </a:lnTo>
                  <a:lnTo>
                    <a:pt x="3714" y="23"/>
                  </a:lnTo>
                  <a:lnTo>
                    <a:pt x="3849" y="23"/>
                  </a:lnTo>
                  <a:lnTo>
                    <a:pt x="4118" y="14"/>
                  </a:lnTo>
                  <a:lnTo>
                    <a:pt x="4248" y="9"/>
                  </a:lnTo>
                  <a:lnTo>
                    <a:pt x="4356" y="5"/>
                  </a:lnTo>
                  <a:lnTo>
                    <a:pt x="4468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7236642" y="958442"/>
              <a:ext cx="165224" cy="445066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269" y="1029"/>
                </a:cxn>
                <a:cxn ang="0">
                  <a:pos x="0" y="5"/>
                </a:cxn>
                <a:cxn ang="0">
                  <a:pos x="382" y="0"/>
                </a:cxn>
              </a:cxnLst>
              <a:rect l="0" t="0" r="r" b="b"/>
              <a:pathLst>
                <a:path w="382" h="1029">
                  <a:moveTo>
                    <a:pt x="382" y="0"/>
                  </a:moveTo>
                  <a:lnTo>
                    <a:pt x="269" y="1029"/>
                  </a:lnTo>
                  <a:lnTo>
                    <a:pt x="0" y="5"/>
                  </a:lnTo>
                  <a:lnTo>
                    <a:pt x="382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0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1859953" y="865017"/>
              <a:ext cx="439011" cy="1086065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198" y="0"/>
                </a:cxn>
                <a:cxn ang="0">
                  <a:pos x="234" y="5"/>
                </a:cxn>
                <a:cxn ang="0">
                  <a:pos x="287" y="9"/>
                </a:cxn>
                <a:cxn ang="0">
                  <a:pos x="350" y="14"/>
                </a:cxn>
                <a:cxn ang="0">
                  <a:pos x="418" y="23"/>
                </a:cxn>
                <a:cxn ang="0">
                  <a:pos x="485" y="27"/>
                </a:cxn>
                <a:cxn ang="0">
                  <a:pos x="678" y="27"/>
                </a:cxn>
                <a:cxn ang="0">
                  <a:pos x="763" y="32"/>
                </a:cxn>
                <a:cxn ang="0">
                  <a:pos x="853" y="32"/>
                </a:cxn>
                <a:cxn ang="0">
                  <a:pos x="1015" y="2511"/>
                </a:cxn>
                <a:cxn ang="0">
                  <a:pos x="13" y="351"/>
                </a:cxn>
                <a:cxn ang="0">
                  <a:pos x="13" y="297"/>
                </a:cxn>
                <a:cxn ang="0">
                  <a:pos x="0" y="297"/>
                </a:cxn>
                <a:cxn ang="0">
                  <a:pos x="0" y="225"/>
                </a:cxn>
                <a:cxn ang="0">
                  <a:pos x="13" y="225"/>
                </a:cxn>
                <a:cxn ang="0">
                  <a:pos x="13" y="158"/>
                </a:cxn>
                <a:cxn ang="0">
                  <a:pos x="0" y="158"/>
                </a:cxn>
                <a:cxn ang="0">
                  <a:pos x="0" y="86"/>
                </a:cxn>
                <a:cxn ang="0">
                  <a:pos x="13" y="86"/>
                </a:cxn>
                <a:cxn ang="0">
                  <a:pos x="13" y="18"/>
                </a:cxn>
                <a:cxn ang="0">
                  <a:pos x="0" y="18"/>
                </a:cxn>
                <a:cxn ang="0">
                  <a:pos x="49" y="14"/>
                </a:cxn>
                <a:cxn ang="0">
                  <a:pos x="103" y="5"/>
                </a:cxn>
                <a:cxn ang="0">
                  <a:pos x="162" y="0"/>
                </a:cxn>
              </a:cxnLst>
              <a:rect l="0" t="0" r="r" b="b"/>
              <a:pathLst>
                <a:path w="1015" h="2511">
                  <a:moveTo>
                    <a:pt x="162" y="0"/>
                  </a:moveTo>
                  <a:lnTo>
                    <a:pt x="198" y="0"/>
                  </a:lnTo>
                  <a:lnTo>
                    <a:pt x="234" y="5"/>
                  </a:lnTo>
                  <a:lnTo>
                    <a:pt x="287" y="9"/>
                  </a:lnTo>
                  <a:lnTo>
                    <a:pt x="350" y="14"/>
                  </a:lnTo>
                  <a:lnTo>
                    <a:pt x="418" y="23"/>
                  </a:lnTo>
                  <a:lnTo>
                    <a:pt x="485" y="27"/>
                  </a:lnTo>
                  <a:lnTo>
                    <a:pt x="678" y="27"/>
                  </a:lnTo>
                  <a:lnTo>
                    <a:pt x="763" y="32"/>
                  </a:lnTo>
                  <a:lnTo>
                    <a:pt x="853" y="32"/>
                  </a:lnTo>
                  <a:lnTo>
                    <a:pt x="1015" y="2511"/>
                  </a:lnTo>
                  <a:lnTo>
                    <a:pt x="13" y="351"/>
                  </a:lnTo>
                  <a:lnTo>
                    <a:pt x="13" y="297"/>
                  </a:lnTo>
                  <a:lnTo>
                    <a:pt x="0" y="297"/>
                  </a:lnTo>
                  <a:lnTo>
                    <a:pt x="0" y="225"/>
                  </a:lnTo>
                  <a:lnTo>
                    <a:pt x="13" y="225"/>
                  </a:lnTo>
                  <a:lnTo>
                    <a:pt x="13" y="158"/>
                  </a:lnTo>
                  <a:lnTo>
                    <a:pt x="0" y="158"/>
                  </a:lnTo>
                  <a:lnTo>
                    <a:pt x="0" y="86"/>
                  </a:lnTo>
                  <a:lnTo>
                    <a:pt x="13" y="86"/>
                  </a:lnTo>
                  <a:lnTo>
                    <a:pt x="13" y="18"/>
                  </a:lnTo>
                  <a:lnTo>
                    <a:pt x="0" y="18"/>
                  </a:lnTo>
                  <a:lnTo>
                    <a:pt x="49" y="14"/>
                  </a:lnTo>
                  <a:lnTo>
                    <a:pt x="103" y="5"/>
                  </a:lnTo>
                  <a:lnTo>
                    <a:pt x="162" y="0"/>
                  </a:lnTo>
                  <a:close/>
                </a:path>
              </a:pathLst>
            </a:custGeom>
            <a:gradFill>
              <a:gsLst>
                <a:gs pos="1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0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5389338" y="2079541"/>
              <a:ext cx="213666" cy="582608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395" y="1338"/>
                </a:cxn>
                <a:cxn ang="0">
                  <a:pos x="0" y="1347"/>
                </a:cxn>
                <a:cxn ang="0">
                  <a:pos x="494" y="0"/>
                </a:cxn>
              </a:cxnLst>
              <a:rect l="0" t="0" r="r" b="b"/>
              <a:pathLst>
                <a:path w="494" h="1347">
                  <a:moveTo>
                    <a:pt x="494" y="0"/>
                  </a:moveTo>
                  <a:lnTo>
                    <a:pt x="395" y="1338"/>
                  </a:lnTo>
                  <a:lnTo>
                    <a:pt x="0" y="1347"/>
                  </a:lnTo>
                  <a:lnTo>
                    <a:pt x="494" y="0"/>
                  </a:lnTo>
                  <a:close/>
                </a:path>
              </a:pathLst>
            </a:custGeom>
            <a:gradFill>
              <a:gsLst>
                <a:gs pos="3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9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5933019" y="2926420"/>
              <a:ext cx="293683" cy="5518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41" y="23"/>
                </a:cxn>
                <a:cxn ang="0">
                  <a:pos x="90" y="45"/>
                </a:cxn>
                <a:cxn ang="0">
                  <a:pos x="149" y="77"/>
                </a:cxn>
                <a:cxn ang="0">
                  <a:pos x="216" y="113"/>
                </a:cxn>
                <a:cxn ang="0">
                  <a:pos x="288" y="153"/>
                </a:cxn>
                <a:cxn ang="0">
                  <a:pos x="364" y="189"/>
                </a:cxn>
                <a:cxn ang="0">
                  <a:pos x="436" y="229"/>
                </a:cxn>
                <a:cxn ang="0">
                  <a:pos x="503" y="265"/>
                </a:cxn>
                <a:cxn ang="0">
                  <a:pos x="562" y="297"/>
                </a:cxn>
                <a:cxn ang="0">
                  <a:pos x="611" y="319"/>
                </a:cxn>
                <a:cxn ang="0">
                  <a:pos x="643" y="337"/>
                </a:cxn>
                <a:cxn ang="0">
                  <a:pos x="652" y="342"/>
                </a:cxn>
                <a:cxn ang="0">
                  <a:pos x="652" y="351"/>
                </a:cxn>
                <a:cxn ang="0">
                  <a:pos x="661" y="373"/>
                </a:cxn>
                <a:cxn ang="0">
                  <a:pos x="665" y="414"/>
                </a:cxn>
                <a:cxn ang="0">
                  <a:pos x="670" y="472"/>
                </a:cxn>
                <a:cxn ang="0">
                  <a:pos x="679" y="553"/>
                </a:cxn>
                <a:cxn ang="0">
                  <a:pos x="679" y="1276"/>
                </a:cxn>
                <a:cxn ang="0">
                  <a:pos x="0" y="0"/>
                </a:cxn>
              </a:cxnLst>
              <a:rect l="0" t="0" r="r" b="b"/>
              <a:pathLst>
                <a:path w="679" h="1276">
                  <a:moveTo>
                    <a:pt x="0" y="0"/>
                  </a:moveTo>
                  <a:lnTo>
                    <a:pt x="9" y="5"/>
                  </a:lnTo>
                  <a:lnTo>
                    <a:pt x="41" y="23"/>
                  </a:lnTo>
                  <a:lnTo>
                    <a:pt x="90" y="45"/>
                  </a:lnTo>
                  <a:lnTo>
                    <a:pt x="149" y="77"/>
                  </a:lnTo>
                  <a:lnTo>
                    <a:pt x="216" y="113"/>
                  </a:lnTo>
                  <a:lnTo>
                    <a:pt x="288" y="153"/>
                  </a:lnTo>
                  <a:lnTo>
                    <a:pt x="364" y="189"/>
                  </a:lnTo>
                  <a:lnTo>
                    <a:pt x="436" y="229"/>
                  </a:lnTo>
                  <a:lnTo>
                    <a:pt x="503" y="265"/>
                  </a:lnTo>
                  <a:lnTo>
                    <a:pt x="562" y="297"/>
                  </a:lnTo>
                  <a:lnTo>
                    <a:pt x="611" y="319"/>
                  </a:lnTo>
                  <a:lnTo>
                    <a:pt x="643" y="337"/>
                  </a:lnTo>
                  <a:lnTo>
                    <a:pt x="652" y="342"/>
                  </a:lnTo>
                  <a:lnTo>
                    <a:pt x="652" y="351"/>
                  </a:lnTo>
                  <a:lnTo>
                    <a:pt x="661" y="373"/>
                  </a:lnTo>
                  <a:lnTo>
                    <a:pt x="665" y="414"/>
                  </a:lnTo>
                  <a:lnTo>
                    <a:pt x="670" y="472"/>
                  </a:lnTo>
                  <a:lnTo>
                    <a:pt x="679" y="553"/>
                  </a:lnTo>
                  <a:lnTo>
                    <a:pt x="679" y="127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744447" y="867180"/>
              <a:ext cx="151383" cy="343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121" y="4"/>
                </a:cxn>
                <a:cxn ang="0">
                  <a:pos x="211" y="9"/>
                </a:cxn>
                <a:cxn ang="0">
                  <a:pos x="350" y="9"/>
                </a:cxn>
                <a:cxn ang="0">
                  <a:pos x="121" y="795"/>
                </a:cxn>
                <a:cxn ang="0">
                  <a:pos x="0" y="0"/>
                </a:cxn>
              </a:cxnLst>
              <a:rect l="0" t="0" r="r" b="b"/>
              <a:pathLst>
                <a:path w="350" h="795">
                  <a:moveTo>
                    <a:pt x="0" y="0"/>
                  </a:moveTo>
                  <a:lnTo>
                    <a:pt x="58" y="0"/>
                  </a:lnTo>
                  <a:lnTo>
                    <a:pt x="121" y="4"/>
                  </a:lnTo>
                  <a:lnTo>
                    <a:pt x="211" y="9"/>
                  </a:lnTo>
                  <a:lnTo>
                    <a:pt x="350" y="9"/>
                  </a:lnTo>
                  <a:lnTo>
                    <a:pt x="121" y="7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1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76340" y="968582"/>
            <a:ext cx="6326509" cy="2618924"/>
            <a:chOff x="16730663" y="7813675"/>
            <a:chExt cx="23220363" cy="9612313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7129125" y="10180638"/>
              <a:ext cx="4627563" cy="4471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15" y="2817"/>
                </a:cxn>
                <a:cxn ang="0">
                  <a:pos x="440" y="2817"/>
                </a:cxn>
                <a:cxn ang="0">
                  <a:pos x="341" y="2803"/>
                </a:cxn>
                <a:cxn ang="0">
                  <a:pos x="247" y="2772"/>
                </a:cxn>
                <a:cxn ang="0">
                  <a:pos x="166" y="2718"/>
                </a:cxn>
                <a:cxn ang="0">
                  <a:pos x="99" y="2650"/>
                </a:cxn>
                <a:cxn ang="0">
                  <a:pos x="45" y="2570"/>
                </a:cxn>
                <a:cxn ang="0">
                  <a:pos x="14" y="2475"/>
                </a:cxn>
                <a:cxn ang="0">
                  <a:pos x="0" y="2372"/>
                </a:cxn>
                <a:cxn ang="0">
                  <a:pos x="0" y="2058"/>
                </a:cxn>
                <a:cxn ang="0">
                  <a:pos x="9" y="1945"/>
                </a:cxn>
                <a:cxn ang="0">
                  <a:pos x="18" y="1855"/>
                </a:cxn>
                <a:cxn ang="0">
                  <a:pos x="32" y="1788"/>
                </a:cxn>
                <a:cxn ang="0">
                  <a:pos x="36" y="1752"/>
                </a:cxn>
                <a:cxn ang="0">
                  <a:pos x="41" y="1739"/>
                </a:cxn>
                <a:cxn ang="0">
                  <a:pos x="23" y="1694"/>
                </a:cxn>
                <a:cxn ang="0">
                  <a:pos x="9" y="1626"/>
                </a:cxn>
                <a:cxn ang="0">
                  <a:pos x="0" y="1545"/>
                </a:cxn>
                <a:cxn ang="0">
                  <a:pos x="0" y="0"/>
                </a:cxn>
              </a:cxnLst>
              <a:rect l="0" t="0" r="r" b="b"/>
              <a:pathLst>
                <a:path w="2915" h="2817">
                  <a:moveTo>
                    <a:pt x="0" y="0"/>
                  </a:moveTo>
                  <a:lnTo>
                    <a:pt x="2915" y="2817"/>
                  </a:lnTo>
                  <a:lnTo>
                    <a:pt x="440" y="2817"/>
                  </a:lnTo>
                  <a:lnTo>
                    <a:pt x="341" y="2803"/>
                  </a:lnTo>
                  <a:lnTo>
                    <a:pt x="247" y="2772"/>
                  </a:lnTo>
                  <a:lnTo>
                    <a:pt x="166" y="2718"/>
                  </a:lnTo>
                  <a:lnTo>
                    <a:pt x="99" y="2650"/>
                  </a:lnTo>
                  <a:lnTo>
                    <a:pt x="45" y="2570"/>
                  </a:lnTo>
                  <a:lnTo>
                    <a:pt x="14" y="2475"/>
                  </a:lnTo>
                  <a:lnTo>
                    <a:pt x="0" y="2372"/>
                  </a:lnTo>
                  <a:lnTo>
                    <a:pt x="0" y="2058"/>
                  </a:lnTo>
                  <a:lnTo>
                    <a:pt x="9" y="1945"/>
                  </a:lnTo>
                  <a:lnTo>
                    <a:pt x="18" y="1855"/>
                  </a:lnTo>
                  <a:lnTo>
                    <a:pt x="32" y="1788"/>
                  </a:lnTo>
                  <a:lnTo>
                    <a:pt x="36" y="1752"/>
                  </a:lnTo>
                  <a:lnTo>
                    <a:pt x="41" y="1739"/>
                  </a:lnTo>
                  <a:lnTo>
                    <a:pt x="23" y="1694"/>
                  </a:lnTo>
                  <a:lnTo>
                    <a:pt x="9" y="1626"/>
                  </a:lnTo>
                  <a:lnTo>
                    <a:pt x="0" y="15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bg1"/>
                </a:gs>
                <a:gs pos="54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7129125" y="12947650"/>
              <a:ext cx="2360613" cy="1704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1" y="5"/>
                </a:cxn>
                <a:cxn ang="0">
                  <a:pos x="1487" y="1074"/>
                </a:cxn>
                <a:cxn ang="0">
                  <a:pos x="1240" y="1074"/>
                </a:cxn>
                <a:cxn ang="0">
                  <a:pos x="23" y="768"/>
                </a:cxn>
                <a:cxn ang="0">
                  <a:pos x="5" y="701"/>
                </a:cxn>
                <a:cxn ang="0">
                  <a:pos x="0" y="629"/>
                </a:cxn>
                <a:cxn ang="0">
                  <a:pos x="0" y="315"/>
                </a:cxn>
                <a:cxn ang="0">
                  <a:pos x="9" y="193"/>
                </a:cxn>
                <a:cxn ang="0">
                  <a:pos x="23" y="103"/>
                </a:cxn>
                <a:cxn ang="0">
                  <a:pos x="32" y="36"/>
                </a:cxn>
                <a:cxn ang="0">
                  <a:pos x="36" y="0"/>
                </a:cxn>
              </a:cxnLst>
              <a:rect l="0" t="0" r="r" b="b"/>
              <a:pathLst>
                <a:path w="1487" h="1074">
                  <a:moveTo>
                    <a:pt x="36" y="0"/>
                  </a:moveTo>
                  <a:lnTo>
                    <a:pt x="41" y="5"/>
                  </a:lnTo>
                  <a:lnTo>
                    <a:pt x="1487" y="1074"/>
                  </a:lnTo>
                  <a:lnTo>
                    <a:pt x="1240" y="1074"/>
                  </a:lnTo>
                  <a:lnTo>
                    <a:pt x="23" y="768"/>
                  </a:lnTo>
                  <a:lnTo>
                    <a:pt x="5" y="701"/>
                  </a:lnTo>
                  <a:lnTo>
                    <a:pt x="0" y="629"/>
                  </a:lnTo>
                  <a:lnTo>
                    <a:pt x="0" y="315"/>
                  </a:lnTo>
                  <a:lnTo>
                    <a:pt x="9" y="193"/>
                  </a:lnTo>
                  <a:lnTo>
                    <a:pt x="23" y="103"/>
                  </a:lnTo>
                  <a:lnTo>
                    <a:pt x="32" y="36"/>
                  </a:lnTo>
                  <a:lnTo>
                    <a:pt x="36" y="0"/>
                  </a:lnTo>
                  <a:close/>
                </a:path>
              </a:pathLst>
            </a:custGeom>
            <a:gradFill>
              <a:gsLst>
                <a:gs pos="1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7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6730663" y="7813675"/>
              <a:ext cx="23220363" cy="9612313"/>
            </a:xfrm>
            <a:custGeom>
              <a:avLst/>
              <a:gdLst/>
              <a:ahLst/>
              <a:cxnLst>
                <a:cxn ang="0">
                  <a:pos x="12835" y="58"/>
                </a:cxn>
                <a:cxn ang="0">
                  <a:pos x="14146" y="0"/>
                </a:cxn>
                <a:cxn ang="0">
                  <a:pos x="14613" y="4182"/>
                </a:cxn>
                <a:cxn ang="0">
                  <a:pos x="12251" y="4860"/>
                </a:cxn>
                <a:cxn ang="0">
                  <a:pos x="12637" y="6037"/>
                </a:cxn>
                <a:cxn ang="0">
                  <a:pos x="11528" y="5624"/>
                </a:cxn>
                <a:cxn ang="0">
                  <a:pos x="10796" y="4995"/>
                </a:cxn>
                <a:cxn ang="0">
                  <a:pos x="7369" y="4447"/>
                </a:cxn>
                <a:cxn ang="0">
                  <a:pos x="3247" y="4528"/>
                </a:cxn>
                <a:cxn ang="0">
                  <a:pos x="0" y="481"/>
                </a:cxn>
                <a:cxn ang="0">
                  <a:pos x="148" y="391"/>
                </a:cxn>
                <a:cxn ang="0">
                  <a:pos x="202" y="391"/>
                </a:cxn>
                <a:cxn ang="0">
                  <a:pos x="354" y="391"/>
                </a:cxn>
                <a:cxn ang="0">
                  <a:pos x="440" y="440"/>
                </a:cxn>
                <a:cxn ang="0">
                  <a:pos x="565" y="445"/>
                </a:cxn>
                <a:cxn ang="0">
                  <a:pos x="750" y="629"/>
                </a:cxn>
                <a:cxn ang="0">
                  <a:pos x="826" y="615"/>
                </a:cxn>
                <a:cxn ang="0">
                  <a:pos x="974" y="629"/>
                </a:cxn>
                <a:cxn ang="0">
                  <a:pos x="1037" y="638"/>
                </a:cxn>
                <a:cxn ang="0">
                  <a:pos x="1127" y="642"/>
                </a:cxn>
                <a:cxn ang="0">
                  <a:pos x="1356" y="642"/>
                </a:cxn>
                <a:cxn ang="0">
                  <a:pos x="1518" y="719"/>
                </a:cxn>
                <a:cxn ang="0">
                  <a:pos x="1625" y="710"/>
                </a:cxn>
                <a:cxn ang="0">
                  <a:pos x="1733" y="678"/>
                </a:cxn>
                <a:cxn ang="0">
                  <a:pos x="1769" y="615"/>
                </a:cxn>
                <a:cxn ang="0">
                  <a:pos x="1971" y="647"/>
                </a:cxn>
                <a:cxn ang="0">
                  <a:pos x="2016" y="570"/>
                </a:cxn>
                <a:cxn ang="0">
                  <a:pos x="2169" y="633"/>
                </a:cxn>
                <a:cxn ang="0">
                  <a:pos x="2294" y="611"/>
                </a:cxn>
                <a:cxn ang="0">
                  <a:pos x="2366" y="629"/>
                </a:cxn>
                <a:cxn ang="0">
                  <a:pos x="2537" y="561"/>
                </a:cxn>
                <a:cxn ang="0">
                  <a:pos x="2546" y="467"/>
                </a:cxn>
                <a:cxn ang="0">
                  <a:pos x="2721" y="454"/>
                </a:cxn>
                <a:cxn ang="0">
                  <a:pos x="2806" y="440"/>
                </a:cxn>
                <a:cxn ang="0">
                  <a:pos x="2959" y="485"/>
                </a:cxn>
                <a:cxn ang="0">
                  <a:pos x="3327" y="588"/>
                </a:cxn>
                <a:cxn ang="0">
                  <a:pos x="3431" y="566"/>
                </a:cxn>
                <a:cxn ang="0">
                  <a:pos x="3597" y="557"/>
                </a:cxn>
                <a:cxn ang="0">
                  <a:pos x="3696" y="503"/>
                </a:cxn>
                <a:cxn ang="0">
                  <a:pos x="3808" y="494"/>
                </a:cxn>
                <a:cxn ang="0">
                  <a:pos x="3880" y="490"/>
                </a:cxn>
                <a:cxn ang="0">
                  <a:pos x="4037" y="368"/>
                </a:cxn>
                <a:cxn ang="0">
                  <a:pos x="4100" y="368"/>
                </a:cxn>
                <a:cxn ang="0">
                  <a:pos x="4217" y="323"/>
                </a:cxn>
                <a:cxn ang="0">
                  <a:pos x="4329" y="269"/>
                </a:cxn>
                <a:cxn ang="0">
                  <a:pos x="4814" y="242"/>
                </a:cxn>
                <a:cxn ang="0">
                  <a:pos x="4980" y="229"/>
                </a:cxn>
                <a:cxn ang="0">
                  <a:pos x="5142" y="274"/>
                </a:cxn>
                <a:cxn ang="0">
                  <a:pos x="5312" y="287"/>
                </a:cxn>
                <a:cxn ang="0">
                  <a:pos x="5564" y="301"/>
                </a:cxn>
                <a:cxn ang="0">
                  <a:pos x="5752" y="341"/>
                </a:cxn>
                <a:cxn ang="0">
                  <a:pos x="6067" y="260"/>
                </a:cxn>
                <a:cxn ang="0">
                  <a:pos x="6215" y="198"/>
                </a:cxn>
                <a:cxn ang="0">
                  <a:pos x="6511" y="202"/>
                </a:cxn>
                <a:cxn ang="0">
                  <a:pos x="6696" y="180"/>
                </a:cxn>
                <a:cxn ang="0">
                  <a:pos x="7194" y="144"/>
                </a:cxn>
                <a:cxn ang="0">
                  <a:pos x="7419" y="207"/>
                </a:cxn>
                <a:cxn ang="0">
                  <a:pos x="7742" y="157"/>
                </a:cxn>
                <a:cxn ang="0">
                  <a:pos x="8047" y="49"/>
                </a:cxn>
                <a:cxn ang="0">
                  <a:pos x="8218" y="36"/>
                </a:cxn>
                <a:cxn ang="0">
                  <a:pos x="8366" y="13"/>
                </a:cxn>
              </a:cxnLst>
              <a:rect l="0" t="0" r="r" b="b"/>
              <a:pathLst>
                <a:path w="14627" h="6055">
                  <a:moveTo>
                    <a:pt x="8402" y="0"/>
                  </a:moveTo>
                  <a:lnTo>
                    <a:pt x="12116" y="0"/>
                  </a:lnTo>
                  <a:lnTo>
                    <a:pt x="12201" y="4"/>
                  </a:lnTo>
                  <a:lnTo>
                    <a:pt x="12296" y="4"/>
                  </a:lnTo>
                  <a:lnTo>
                    <a:pt x="12404" y="13"/>
                  </a:lnTo>
                  <a:lnTo>
                    <a:pt x="12516" y="18"/>
                  </a:lnTo>
                  <a:lnTo>
                    <a:pt x="12628" y="27"/>
                  </a:lnTo>
                  <a:lnTo>
                    <a:pt x="12736" y="40"/>
                  </a:lnTo>
                  <a:lnTo>
                    <a:pt x="12835" y="58"/>
                  </a:lnTo>
                  <a:lnTo>
                    <a:pt x="12924" y="81"/>
                  </a:lnTo>
                  <a:lnTo>
                    <a:pt x="12996" y="103"/>
                  </a:lnTo>
                  <a:lnTo>
                    <a:pt x="13046" y="130"/>
                  </a:lnTo>
                  <a:lnTo>
                    <a:pt x="13068" y="166"/>
                  </a:lnTo>
                  <a:lnTo>
                    <a:pt x="13261" y="99"/>
                  </a:lnTo>
                  <a:lnTo>
                    <a:pt x="13468" y="54"/>
                  </a:lnTo>
                  <a:lnTo>
                    <a:pt x="13683" y="22"/>
                  </a:lnTo>
                  <a:lnTo>
                    <a:pt x="13908" y="4"/>
                  </a:lnTo>
                  <a:lnTo>
                    <a:pt x="14146" y="0"/>
                  </a:lnTo>
                  <a:lnTo>
                    <a:pt x="14258" y="13"/>
                  </a:lnTo>
                  <a:lnTo>
                    <a:pt x="14357" y="49"/>
                  </a:lnTo>
                  <a:lnTo>
                    <a:pt x="14447" y="103"/>
                  </a:lnTo>
                  <a:lnTo>
                    <a:pt x="14519" y="180"/>
                  </a:lnTo>
                  <a:lnTo>
                    <a:pt x="14577" y="269"/>
                  </a:lnTo>
                  <a:lnTo>
                    <a:pt x="14613" y="368"/>
                  </a:lnTo>
                  <a:lnTo>
                    <a:pt x="14627" y="481"/>
                  </a:lnTo>
                  <a:lnTo>
                    <a:pt x="14627" y="4070"/>
                  </a:lnTo>
                  <a:lnTo>
                    <a:pt x="14613" y="4182"/>
                  </a:lnTo>
                  <a:lnTo>
                    <a:pt x="14577" y="4281"/>
                  </a:lnTo>
                  <a:lnTo>
                    <a:pt x="14519" y="4371"/>
                  </a:lnTo>
                  <a:lnTo>
                    <a:pt x="14447" y="4442"/>
                  </a:lnTo>
                  <a:lnTo>
                    <a:pt x="14357" y="4501"/>
                  </a:lnTo>
                  <a:lnTo>
                    <a:pt x="14258" y="4537"/>
                  </a:lnTo>
                  <a:lnTo>
                    <a:pt x="14146" y="4550"/>
                  </a:lnTo>
                  <a:lnTo>
                    <a:pt x="12210" y="4550"/>
                  </a:lnTo>
                  <a:lnTo>
                    <a:pt x="12224" y="4698"/>
                  </a:lnTo>
                  <a:lnTo>
                    <a:pt x="12251" y="4860"/>
                  </a:lnTo>
                  <a:lnTo>
                    <a:pt x="12291" y="5035"/>
                  </a:lnTo>
                  <a:lnTo>
                    <a:pt x="12345" y="5220"/>
                  </a:lnTo>
                  <a:lnTo>
                    <a:pt x="12412" y="5417"/>
                  </a:lnTo>
                  <a:lnTo>
                    <a:pt x="12502" y="5619"/>
                  </a:lnTo>
                  <a:lnTo>
                    <a:pt x="12615" y="5835"/>
                  </a:lnTo>
                  <a:lnTo>
                    <a:pt x="12749" y="6055"/>
                  </a:lnTo>
                  <a:lnTo>
                    <a:pt x="12736" y="6055"/>
                  </a:lnTo>
                  <a:lnTo>
                    <a:pt x="12700" y="6046"/>
                  </a:lnTo>
                  <a:lnTo>
                    <a:pt x="12637" y="6037"/>
                  </a:lnTo>
                  <a:lnTo>
                    <a:pt x="12556" y="6019"/>
                  </a:lnTo>
                  <a:lnTo>
                    <a:pt x="12457" y="5997"/>
                  </a:lnTo>
                  <a:lnTo>
                    <a:pt x="12341" y="5965"/>
                  </a:lnTo>
                  <a:lnTo>
                    <a:pt x="12215" y="5929"/>
                  </a:lnTo>
                  <a:lnTo>
                    <a:pt x="12076" y="5880"/>
                  </a:lnTo>
                  <a:lnTo>
                    <a:pt x="11932" y="5826"/>
                  </a:lnTo>
                  <a:lnTo>
                    <a:pt x="11779" y="5759"/>
                  </a:lnTo>
                  <a:lnTo>
                    <a:pt x="11622" y="5678"/>
                  </a:lnTo>
                  <a:lnTo>
                    <a:pt x="11528" y="5624"/>
                  </a:lnTo>
                  <a:lnTo>
                    <a:pt x="11429" y="5556"/>
                  </a:lnTo>
                  <a:lnTo>
                    <a:pt x="11339" y="5489"/>
                  </a:lnTo>
                  <a:lnTo>
                    <a:pt x="11249" y="5413"/>
                  </a:lnTo>
                  <a:lnTo>
                    <a:pt x="11169" y="5341"/>
                  </a:lnTo>
                  <a:lnTo>
                    <a:pt x="11101" y="5273"/>
                  </a:lnTo>
                  <a:lnTo>
                    <a:pt x="11047" y="5211"/>
                  </a:lnTo>
                  <a:lnTo>
                    <a:pt x="10975" y="5175"/>
                  </a:lnTo>
                  <a:lnTo>
                    <a:pt x="10899" y="5121"/>
                  </a:lnTo>
                  <a:lnTo>
                    <a:pt x="10796" y="4995"/>
                  </a:lnTo>
                  <a:lnTo>
                    <a:pt x="10697" y="4856"/>
                  </a:lnTo>
                  <a:lnTo>
                    <a:pt x="10612" y="4707"/>
                  </a:lnTo>
                  <a:lnTo>
                    <a:pt x="10535" y="4550"/>
                  </a:lnTo>
                  <a:lnTo>
                    <a:pt x="7764" y="4550"/>
                  </a:lnTo>
                  <a:lnTo>
                    <a:pt x="7639" y="4523"/>
                  </a:lnTo>
                  <a:lnTo>
                    <a:pt x="7535" y="4496"/>
                  </a:lnTo>
                  <a:lnTo>
                    <a:pt x="7459" y="4478"/>
                  </a:lnTo>
                  <a:lnTo>
                    <a:pt x="7401" y="4460"/>
                  </a:lnTo>
                  <a:lnTo>
                    <a:pt x="7369" y="4447"/>
                  </a:lnTo>
                  <a:lnTo>
                    <a:pt x="7356" y="4442"/>
                  </a:lnTo>
                  <a:lnTo>
                    <a:pt x="7302" y="4469"/>
                  </a:lnTo>
                  <a:lnTo>
                    <a:pt x="7217" y="4492"/>
                  </a:lnTo>
                  <a:lnTo>
                    <a:pt x="7118" y="4514"/>
                  </a:lnTo>
                  <a:lnTo>
                    <a:pt x="7001" y="4532"/>
                  </a:lnTo>
                  <a:lnTo>
                    <a:pt x="6871" y="4550"/>
                  </a:lnTo>
                  <a:lnTo>
                    <a:pt x="3431" y="4550"/>
                  </a:lnTo>
                  <a:lnTo>
                    <a:pt x="3341" y="4546"/>
                  </a:lnTo>
                  <a:lnTo>
                    <a:pt x="3247" y="4528"/>
                  </a:lnTo>
                  <a:lnTo>
                    <a:pt x="3157" y="4496"/>
                  </a:lnTo>
                  <a:lnTo>
                    <a:pt x="3062" y="4447"/>
                  </a:lnTo>
                  <a:lnTo>
                    <a:pt x="2973" y="4366"/>
                  </a:lnTo>
                  <a:lnTo>
                    <a:pt x="139" y="1630"/>
                  </a:lnTo>
                  <a:lnTo>
                    <a:pt x="80" y="1559"/>
                  </a:lnTo>
                  <a:lnTo>
                    <a:pt x="36" y="1482"/>
                  </a:lnTo>
                  <a:lnTo>
                    <a:pt x="9" y="1397"/>
                  </a:lnTo>
                  <a:lnTo>
                    <a:pt x="0" y="1303"/>
                  </a:lnTo>
                  <a:lnTo>
                    <a:pt x="0" y="481"/>
                  </a:lnTo>
                  <a:lnTo>
                    <a:pt x="4" y="395"/>
                  </a:lnTo>
                  <a:lnTo>
                    <a:pt x="27" y="319"/>
                  </a:lnTo>
                  <a:lnTo>
                    <a:pt x="40" y="332"/>
                  </a:lnTo>
                  <a:lnTo>
                    <a:pt x="54" y="337"/>
                  </a:lnTo>
                  <a:lnTo>
                    <a:pt x="71" y="346"/>
                  </a:lnTo>
                  <a:lnTo>
                    <a:pt x="94" y="346"/>
                  </a:lnTo>
                  <a:lnTo>
                    <a:pt x="103" y="355"/>
                  </a:lnTo>
                  <a:lnTo>
                    <a:pt x="116" y="359"/>
                  </a:lnTo>
                  <a:lnTo>
                    <a:pt x="148" y="391"/>
                  </a:lnTo>
                  <a:lnTo>
                    <a:pt x="157" y="395"/>
                  </a:lnTo>
                  <a:lnTo>
                    <a:pt x="161" y="404"/>
                  </a:lnTo>
                  <a:lnTo>
                    <a:pt x="170" y="413"/>
                  </a:lnTo>
                  <a:lnTo>
                    <a:pt x="175" y="422"/>
                  </a:lnTo>
                  <a:lnTo>
                    <a:pt x="175" y="418"/>
                  </a:lnTo>
                  <a:lnTo>
                    <a:pt x="179" y="413"/>
                  </a:lnTo>
                  <a:lnTo>
                    <a:pt x="184" y="404"/>
                  </a:lnTo>
                  <a:lnTo>
                    <a:pt x="193" y="395"/>
                  </a:lnTo>
                  <a:lnTo>
                    <a:pt x="202" y="391"/>
                  </a:lnTo>
                  <a:lnTo>
                    <a:pt x="215" y="386"/>
                  </a:lnTo>
                  <a:lnTo>
                    <a:pt x="224" y="382"/>
                  </a:lnTo>
                  <a:lnTo>
                    <a:pt x="233" y="382"/>
                  </a:lnTo>
                  <a:lnTo>
                    <a:pt x="247" y="368"/>
                  </a:lnTo>
                  <a:lnTo>
                    <a:pt x="256" y="364"/>
                  </a:lnTo>
                  <a:lnTo>
                    <a:pt x="301" y="364"/>
                  </a:lnTo>
                  <a:lnTo>
                    <a:pt x="332" y="368"/>
                  </a:lnTo>
                  <a:lnTo>
                    <a:pt x="350" y="382"/>
                  </a:lnTo>
                  <a:lnTo>
                    <a:pt x="354" y="391"/>
                  </a:lnTo>
                  <a:lnTo>
                    <a:pt x="359" y="395"/>
                  </a:lnTo>
                  <a:lnTo>
                    <a:pt x="363" y="404"/>
                  </a:lnTo>
                  <a:lnTo>
                    <a:pt x="372" y="409"/>
                  </a:lnTo>
                  <a:lnTo>
                    <a:pt x="386" y="413"/>
                  </a:lnTo>
                  <a:lnTo>
                    <a:pt x="413" y="413"/>
                  </a:lnTo>
                  <a:lnTo>
                    <a:pt x="431" y="422"/>
                  </a:lnTo>
                  <a:lnTo>
                    <a:pt x="435" y="431"/>
                  </a:lnTo>
                  <a:lnTo>
                    <a:pt x="440" y="436"/>
                  </a:lnTo>
                  <a:lnTo>
                    <a:pt x="440" y="440"/>
                  </a:lnTo>
                  <a:lnTo>
                    <a:pt x="453" y="427"/>
                  </a:lnTo>
                  <a:lnTo>
                    <a:pt x="503" y="427"/>
                  </a:lnTo>
                  <a:lnTo>
                    <a:pt x="516" y="422"/>
                  </a:lnTo>
                  <a:lnTo>
                    <a:pt x="530" y="422"/>
                  </a:lnTo>
                  <a:lnTo>
                    <a:pt x="534" y="427"/>
                  </a:lnTo>
                  <a:lnTo>
                    <a:pt x="543" y="431"/>
                  </a:lnTo>
                  <a:lnTo>
                    <a:pt x="552" y="440"/>
                  </a:lnTo>
                  <a:lnTo>
                    <a:pt x="556" y="454"/>
                  </a:lnTo>
                  <a:lnTo>
                    <a:pt x="565" y="445"/>
                  </a:lnTo>
                  <a:lnTo>
                    <a:pt x="574" y="440"/>
                  </a:lnTo>
                  <a:lnTo>
                    <a:pt x="583" y="440"/>
                  </a:lnTo>
                  <a:lnTo>
                    <a:pt x="592" y="445"/>
                  </a:lnTo>
                  <a:lnTo>
                    <a:pt x="615" y="467"/>
                  </a:lnTo>
                  <a:lnTo>
                    <a:pt x="637" y="512"/>
                  </a:lnTo>
                  <a:lnTo>
                    <a:pt x="664" y="548"/>
                  </a:lnTo>
                  <a:lnTo>
                    <a:pt x="691" y="579"/>
                  </a:lnTo>
                  <a:lnTo>
                    <a:pt x="723" y="611"/>
                  </a:lnTo>
                  <a:lnTo>
                    <a:pt x="750" y="629"/>
                  </a:lnTo>
                  <a:lnTo>
                    <a:pt x="763" y="615"/>
                  </a:lnTo>
                  <a:lnTo>
                    <a:pt x="772" y="620"/>
                  </a:lnTo>
                  <a:lnTo>
                    <a:pt x="781" y="620"/>
                  </a:lnTo>
                  <a:lnTo>
                    <a:pt x="781" y="615"/>
                  </a:lnTo>
                  <a:lnTo>
                    <a:pt x="786" y="606"/>
                  </a:lnTo>
                  <a:lnTo>
                    <a:pt x="790" y="602"/>
                  </a:lnTo>
                  <a:lnTo>
                    <a:pt x="803" y="602"/>
                  </a:lnTo>
                  <a:lnTo>
                    <a:pt x="817" y="611"/>
                  </a:lnTo>
                  <a:lnTo>
                    <a:pt x="826" y="615"/>
                  </a:lnTo>
                  <a:lnTo>
                    <a:pt x="835" y="624"/>
                  </a:lnTo>
                  <a:lnTo>
                    <a:pt x="835" y="606"/>
                  </a:lnTo>
                  <a:lnTo>
                    <a:pt x="844" y="597"/>
                  </a:lnTo>
                  <a:lnTo>
                    <a:pt x="853" y="593"/>
                  </a:lnTo>
                  <a:lnTo>
                    <a:pt x="866" y="588"/>
                  </a:lnTo>
                  <a:lnTo>
                    <a:pt x="898" y="588"/>
                  </a:lnTo>
                  <a:lnTo>
                    <a:pt x="929" y="593"/>
                  </a:lnTo>
                  <a:lnTo>
                    <a:pt x="956" y="606"/>
                  </a:lnTo>
                  <a:lnTo>
                    <a:pt x="974" y="629"/>
                  </a:lnTo>
                  <a:lnTo>
                    <a:pt x="979" y="624"/>
                  </a:lnTo>
                  <a:lnTo>
                    <a:pt x="983" y="615"/>
                  </a:lnTo>
                  <a:lnTo>
                    <a:pt x="988" y="611"/>
                  </a:lnTo>
                  <a:lnTo>
                    <a:pt x="997" y="606"/>
                  </a:lnTo>
                  <a:lnTo>
                    <a:pt x="1001" y="606"/>
                  </a:lnTo>
                  <a:lnTo>
                    <a:pt x="1010" y="611"/>
                  </a:lnTo>
                  <a:lnTo>
                    <a:pt x="1019" y="620"/>
                  </a:lnTo>
                  <a:lnTo>
                    <a:pt x="1028" y="624"/>
                  </a:lnTo>
                  <a:lnTo>
                    <a:pt x="1037" y="638"/>
                  </a:lnTo>
                  <a:lnTo>
                    <a:pt x="1046" y="647"/>
                  </a:lnTo>
                  <a:lnTo>
                    <a:pt x="1055" y="651"/>
                  </a:lnTo>
                  <a:lnTo>
                    <a:pt x="1059" y="660"/>
                  </a:lnTo>
                  <a:lnTo>
                    <a:pt x="1059" y="656"/>
                  </a:lnTo>
                  <a:lnTo>
                    <a:pt x="1064" y="651"/>
                  </a:lnTo>
                  <a:lnTo>
                    <a:pt x="1082" y="642"/>
                  </a:lnTo>
                  <a:lnTo>
                    <a:pt x="1095" y="638"/>
                  </a:lnTo>
                  <a:lnTo>
                    <a:pt x="1113" y="638"/>
                  </a:lnTo>
                  <a:lnTo>
                    <a:pt x="1127" y="642"/>
                  </a:lnTo>
                  <a:lnTo>
                    <a:pt x="1145" y="647"/>
                  </a:lnTo>
                  <a:lnTo>
                    <a:pt x="1163" y="656"/>
                  </a:lnTo>
                  <a:lnTo>
                    <a:pt x="1185" y="660"/>
                  </a:lnTo>
                  <a:lnTo>
                    <a:pt x="1212" y="665"/>
                  </a:lnTo>
                  <a:lnTo>
                    <a:pt x="1248" y="656"/>
                  </a:lnTo>
                  <a:lnTo>
                    <a:pt x="1284" y="642"/>
                  </a:lnTo>
                  <a:lnTo>
                    <a:pt x="1311" y="633"/>
                  </a:lnTo>
                  <a:lnTo>
                    <a:pt x="1333" y="633"/>
                  </a:lnTo>
                  <a:lnTo>
                    <a:pt x="1356" y="642"/>
                  </a:lnTo>
                  <a:lnTo>
                    <a:pt x="1387" y="660"/>
                  </a:lnTo>
                  <a:lnTo>
                    <a:pt x="1428" y="687"/>
                  </a:lnTo>
                  <a:lnTo>
                    <a:pt x="1464" y="710"/>
                  </a:lnTo>
                  <a:lnTo>
                    <a:pt x="1482" y="719"/>
                  </a:lnTo>
                  <a:lnTo>
                    <a:pt x="1491" y="719"/>
                  </a:lnTo>
                  <a:lnTo>
                    <a:pt x="1500" y="723"/>
                  </a:lnTo>
                  <a:lnTo>
                    <a:pt x="1509" y="723"/>
                  </a:lnTo>
                  <a:lnTo>
                    <a:pt x="1513" y="719"/>
                  </a:lnTo>
                  <a:lnTo>
                    <a:pt x="1518" y="719"/>
                  </a:lnTo>
                  <a:lnTo>
                    <a:pt x="1522" y="714"/>
                  </a:lnTo>
                  <a:lnTo>
                    <a:pt x="1531" y="714"/>
                  </a:lnTo>
                  <a:lnTo>
                    <a:pt x="1540" y="710"/>
                  </a:lnTo>
                  <a:lnTo>
                    <a:pt x="1553" y="696"/>
                  </a:lnTo>
                  <a:lnTo>
                    <a:pt x="1558" y="696"/>
                  </a:lnTo>
                  <a:lnTo>
                    <a:pt x="1567" y="701"/>
                  </a:lnTo>
                  <a:lnTo>
                    <a:pt x="1571" y="705"/>
                  </a:lnTo>
                  <a:lnTo>
                    <a:pt x="1580" y="710"/>
                  </a:lnTo>
                  <a:lnTo>
                    <a:pt x="1625" y="710"/>
                  </a:lnTo>
                  <a:lnTo>
                    <a:pt x="1634" y="719"/>
                  </a:lnTo>
                  <a:lnTo>
                    <a:pt x="1639" y="719"/>
                  </a:lnTo>
                  <a:lnTo>
                    <a:pt x="1643" y="714"/>
                  </a:lnTo>
                  <a:lnTo>
                    <a:pt x="1657" y="710"/>
                  </a:lnTo>
                  <a:lnTo>
                    <a:pt x="1679" y="710"/>
                  </a:lnTo>
                  <a:lnTo>
                    <a:pt x="1702" y="687"/>
                  </a:lnTo>
                  <a:lnTo>
                    <a:pt x="1738" y="687"/>
                  </a:lnTo>
                  <a:lnTo>
                    <a:pt x="1738" y="683"/>
                  </a:lnTo>
                  <a:lnTo>
                    <a:pt x="1733" y="678"/>
                  </a:lnTo>
                  <a:lnTo>
                    <a:pt x="1733" y="665"/>
                  </a:lnTo>
                  <a:lnTo>
                    <a:pt x="1738" y="660"/>
                  </a:lnTo>
                  <a:lnTo>
                    <a:pt x="1747" y="656"/>
                  </a:lnTo>
                  <a:lnTo>
                    <a:pt x="1747" y="651"/>
                  </a:lnTo>
                  <a:lnTo>
                    <a:pt x="1742" y="642"/>
                  </a:lnTo>
                  <a:lnTo>
                    <a:pt x="1742" y="638"/>
                  </a:lnTo>
                  <a:lnTo>
                    <a:pt x="1747" y="629"/>
                  </a:lnTo>
                  <a:lnTo>
                    <a:pt x="1756" y="620"/>
                  </a:lnTo>
                  <a:lnTo>
                    <a:pt x="1769" y="615"/>
                  </a:lnTo>
                  <a:lnTo>
                    <a:pt x="1805" y="611"/>
                  </a:lnTo>
                  <a:lnTo>
                    <a:pt x="1836" y="615"/>
                  </a:lnTo>
                  <a:lnTo>
                    <a:pt x="1863" y="624"/>
                  </a:lnTo>
                  <a:lnTo>
                    <a:pt x="1886" y="642"/>
                  </a:lnTo>
                  <a:lnTo>
                    <a:pt x="1913" y="651"/>
                  </a:lnTo>
                  <a:lnTo>
                    <a:pt x="1953" y="651"/>
                  </a:lnTo>
                  <a:lnTo>
                    <a:pt x="1962" y="656"/>
                  </a:lnTo>
                  <a:lnTo>
                    <a:pt x="1971" y="656"/>
                  </a:lnTo>
                  <a:lnTo>
                    <a:pt x="1971" y="647"/>
                  </a:lnTo>
                  <a:lnTo>
                    <a:pt x="1976" y="638"/>
                  </a:lnTo>
                  <a:lnTo>
                    <a:pt x="1976" y="633"/>
                  </a:lnTo>
                  <a:lnTo>
                    <a:pt x="1985" y="615"/>
                  </a:lnTo>
                  <a:lnTo>
                    <a:pt x="1994" y="615"/>
                  </a:lnTo>
                  <a:lnTo>
                    <a:pt x="2003" y="606"/>
                  </a:lnTo>
                  <a:lnTo>
                    <a:pt x="2007" y="597"/>
                  </a:lnTo>
                  <a:lnTo>
                    <a:pt x="2007" y="584"/>
                  </a:lnTo>
                  <a:lnTo>
                    <a:pt x="2012" y="575"/>
                  </a:lnTo>
                  <a:lnTo>
                    <a:pt x="2016" y="570"/>
                  </a:lnTo>
                  <a:lnTo>
                    <a:pt x="2025" y="570"/>
                  </a:lnTo>
                  <a:lnTo>
                    <a:pt x="2052" y="584"/>
                  </a:lnTo>
                  <a:lnTo>
                    <a:pt x="2079" y="606"/>
                  </a:lnTo>
                  <a:lnTo>
                    <a:pt x="2106" y="620"/>
                  </a:lnTo>
                  <a:lnTo>
                    <a:pt x="2124" y="624"/>
                  </a:lnTo>
                  <a:lnTo>
                    <a:pt x="2151" y="642"/>
                  </a:lnTo>
                  <a:lnTo>
                    <a:pt x="2160" y="656"/>
                  </a:lnTo>
                  <a:lnTo>
                    <a:pt x="2160" y="642"/>
                  </a:lnTo>
                  <a:lnTo>
                    <a:pt x="2169" y="633"/>
                  </a:lnTo>
                  <a:lnTo>
                    <a:pt x="2187" y="624"/>
                  </a:lnTo>
                  <a:lnTo>
                    <a:pt x="2191" y="620"/>
                  </a:lnTo>
                  <a:lnTo>
                    <a:pt x="2191" y="606"/>
                  </a:lnTo>
                  <a:lnTo>
                    <a:pt x="2200" y="597"/>
                  </a:lnTo>
                  <a:lnTo>
                    <a:pt x="2214" y="588"/>
                  </a:lnTo>
                  <a:lnTo>
                    <a:pt x="2232" y="588"/>
                  </a:lnTo>
                  <a:lnTo>
                    <a:pt x="2245" y="593"/>
                  </a:lnTo>
                  <a:lnTo>
                    <a:pt x="2281" y="602"/>
                  </a:lnTo>
                  <a:lnTo>
                    <a:pt x="2294" y="611"/>
                  </a:lnTo>
                  <a:lnTo>
                    <a:pt x="2308" y="624"/>
                  </a:lnTo>
                  <a:lnTo>
                    <a:pt x="2317" y="638"/>
                  </a:lnTo>
                  <a:lnTo>
                    <a:pt x="2321" y="651"/>
                  </a:lnTo>
                  <a:lnTo>
                    <a:pt x="2330" y="656"/>
                  </a:lnTo>
                  <a:lnTo>
                    <a:pt x="2335" y="660"/>
                  </a:lnTo>
                  <a:lnTo>
                    <a:pt x="2344" y="665"/>
                  </a:lnTo>
                  <a:lnTo>
                    <a:pt x="2344" y="647"/>
                  </a:lnTo>
                  <a:lnTo>
                    <a:pt x="2357" y="633"/>
                  </a:lnTo>
                  <a:lnTo>
                    <a:pt x="2366" y="629"/>
                  </a:lnTo>
                  <a:lnTo>
                    <a:pt x="2380" y="624"/>
                  </a:lnTo>
                  <a:lnTo>
                    <a:pt x="2420" y="615"/>
                  </a:lnTo>
                  <a:lnTo>
                    <a:pt x="2452" y="611"/>
                  </a:lnTo>
                  <a:lnTo>
                    <a:pt x="2497" y="611"/>
                  </a:lnTo>
                  <a:lnTo>
                    <a:pt x="2524" y="620"/>
                  </a:lnTo>
                  <a:lnTo>
                    <a:pt x="2541" y="620"/>
                  </a:lnTo>
                  <a:lnTo>
                    <a:pt x="2546" y="615"/>
                  </a:lnTo>
                  <a:lnTo>
                    <a:pt x="2546" y="579"/>
                  </a:lnTo>
                  <a:lnTo>
                    <a:pt x="2537" y="561"/>
                  </a:lnTo>
                  <a:lnTo>
                    <a:pt x="2519" y="539"/>
                  </a:lnTo>
                  <a:lnTo>
                    <a:pt x="2506" y="516"/>
                  </a:lnTo>
                  <a:lnTo>
                    <a:pt x="2506" y="499"/>
                  </a:lnTo>
                  <a:lnTo>
                    <a:pt x="2515" y="490"/>
                  </a:lnTo>
                  <a:lnTo>
                    <a:pt x="2519" y="481"/>
                  </a:lnTo>
                  <a:lnTo>
                    <a:pt x="2528" y="476"/>
                  </a:lnTo>
                  <a:lnTo>
                    <a:pt x="2532" y="476"/>
                  </a:lnTo>
                  <a:lnTo>
                    <a:pt x="2541" y="472"/>
                  </a:lnTo>
                  <a:lnTo>
                    <a:pt x="2546" y="467"/>
                  </a:lnTo>
                  <a:lnTo>
                    <a:pt x="2550" y="454"/>
                  </a:lnTo>
                  <a:lnTo>
                    <a:pt x="2559" y="436"/>
                  </a:lnTo>
                  <a:lnTo>
                    <a:pt x="2577" y="418"/>
                  </a:lnTo>
                  <a:lnTo>
                    <a:pt x="2595" y="409"/>
                  </a:lnTo>
                  <a:lnTo>
                    <a:pt x="2618" y="413"/>
                  </a:lnTo>
                  <a:lnTo>
                    <a:pt x="2654" y="436"/>
                  </a:lnTo>
                  <a:lnTo>
                    <a:pt x="2681" y="454"/>
                  </a:lnTo>
                  <a:lnTo>
                    <a:pt x="2708" y="458"/>
                  </a:lnTo>
                  <a:lnTo>
                    <a:pt x="2721" y="454"/>
                  </a:lnTo>
                  <a:lnTo>
                    <a:pt x="2730" y="454"/>
                  </a:lnTo>
                  <a:lnTo>
                    <a:pt x="2735" y="449"/>
                  </a:lnTo>
                  <a:lnTo>
                    <a:pt x="2739" y="440"/>
                  </a:lnTo>
                  <a:lnTo>
                    <a:pt x="2748" y="436"/>
                  </a:lnTo>
                  <a:lnTo>
                    <a:pt x="2757" y="436"/>
                  </a:lnTo>
                  <a:lnTo>
                    <a:pt x="2771" y="431"/>
                  </a:lnTo>
                  <a:lnTo>
                    <a:pt x="2784" y="431"/>
                  </a:lnTo>
                  <a:lnTo>
                    <a:pt x="2797" y="436"/>
                  </a:lnTo>
                  <a:lnTo>
                    <a:pt x="2806" y="440"/>
                  </a:lnTo>
                  <a:lnTo>
                    <a:pt x="2815" y="449"/>
                  </a:lnTo>
                  <a:lnTo>
                    <a:pt x="2824" y="454"/>
                  </a:lnTo>
                  <a:lnTo>
                    <a:pt x="2829" y="458"/>
                  </a:lnTo>
                  <a:lnTo>
                    <a:pt x="2838" y="458"/>
                  </a:lnTo>
                  <a:lnTo>
                    <a:pt x="2856" y="463"/>
                  </a:lnTo>
                  <a:lnTo>
                    <a:pt x="2883" y="463"/>
                  </a:lnTo>
                  <a:lnTo>
                    <a:pt x="2914" y="472"/>
                  </a:lnTo>
                  <a:lnTo>
                    <a:pt x="2937" y="481"/>
                  </a:lnTo>
                  <a:lnTo>
                    <a:pt x="2959" y="485"/>
                  </a:lnTo>
                  <a:lnTo>
                    <a:pt x="2986" y="485"/>
                  </a:lnTo>
                  <a:lnTo>
                    <a:pt x="3035" y="476"/>
                  </a:lnTo>
                  <a:lnTo>
                    <a:pt x="3098" y="467"/>
                  </a:lnTo>
                  <a:lnTo>
                    <a:pt x="3143" y="463"/>
                  </a:lnTo>
                  <a:lnTo>
                    <a:pt x="3175" y="472"/>
                  </a:lnTo>
                  <a:lnTo>
                    <a:pt x="3206" y="490"/>
                  </a:lnTo>
                  <a:lnTo>
                    <a:pt x="3269" y="521"/>
                  </a:lnTo>
                  <a:lnTo>
                    <a:pt x="3318" y="570"/>
                  </a:lnTo>
                  <a:lnTo>
                    <a:pt x="3327" y="588"/>
                  </a:lnTo>
                  <a:lnTo>
                    <a:pt x="3332" y="593"/>
                  </a:lnTo>
                  <a:lnTo>
                    <a:pt x="3336" y="593"/>
                  </a:lnTo>
                  <a:lnTo>
                    <a:pt x="3341" y="588"/>
                  </a:lnTo>
                  <a:lnTo>
                    <a:pt x="3350" y="584"/>
                  </a:lnTo>
                  <a:lnTo>
                    <a:pt x="3363" y="579"/>
                  </a:lnTo>
                  <a:lnTo>
                    <a:pt x="3372" y="575"/>
                  </a:lnTo>
                  <a:lnTo>
                    <a:pt x="3386" y="575"/>
                  </a:lnTo>
                  <a:lnTo>
                    <a:pt x="3413" y="566"/>
                  </a:lnTo>
                  <a:lnTo>
                    <a:pt x="3431" y="566"/>
                  </a:lnTo>
                  <a:lnTo>
                    <a:pt x="3440" y="570"/>
                  </a:lnTo>
                  <a:lnTo>
                    <a:pt x="3453" y="579"/>
                  </a:lnTo>
                  <a:lnTo>
                    <a:pt x="3462" y="584"/>
                  </a:lnTo>
                  <a:lnTo>
                    <a:pt x="3476" y="593"/>
                  </a:lnTo>
                  <a:lnTo>
                    <a:pt x="3489" y="593"/>
                  </a:lnTo>
                  <a:lnTo>
                    <a:pt x="3507" y="588"/>
                  </a:lnTo>
                  <a:lnTo>
                    <a:pt x="3529" y="575"/>
                  </a:lnTo>
                  <a:lnTo>
                    <a:pt x="3561" y="566"/>
                  </a:lnTo>
                  <a:lnTo>
                    <a:pt x="3597" y="557"/>
                  </a:lnTo>
                  <a:lnTo>
                    <a:pt x="3624" y="552"/>
                  </a:lnTo>
                  <a:lnTo>
                    <a:pt x="3637" y="543"/>
                  </a:lnTo>
                  <a:lnTo>
                    <a:pt x="3642" y="539"/>
                  </a:lnTo>
                  <a:lnTo>
                    <a:pt x="3642" y="530"/>
                  </a:lnTo>
                  <a:lnTo>
                    <a:pt x="3646" y="521"/>
                  </a:lnTo>
                  <a:lnTo>
                    <a:pt x="3651" y="516"/>
                  </a:lnTo>
                  <a:lnTo>
                    <a:pt x="3660" y="499"/>
                  </a:lnTo>
                  <a:lnTo>
                    <a:pt x="3678" y="499"/>
                  </a:lnTo>
                  <a:lnTo>
                    <a:pt x="3696" y="503"/>
                  </a:lnTo>
                  <a:lnTo>
                    <a:pt x="3750" y="503"/>
                  </a:lnTo>
                  <a:lnTo>
                    <a:pt x="3754" y="494"/>
                  </a:lnTo>
                  <a:lnTo>
                    <a:pt x="3763" y="490"/>
                  </a:lnTo>
                  <a:lnTo>
                    <a:pt x="3767" y="481"/>
                  </a:lnTo>
                  <a:lnTo>
                    <a:pt x="3776" y="472"/>
                  </a:lnTo>
                  <a:lnTo>
                    <a:pt x="3781" y="472"/>
                  </a:lnTo>
                  <a:lnTo>
                    <a:pt x="3785" y="481"/>
                  </a:lnTo>
                  <a:lnTo>
                    <a:pt x="3803" y="490"/>
                  </a:lnTo>
                  <a:lnTo>
                    <a:pt x="3808" y="494"/>
                  </a:lnTo>
                  <a:lnTo>
                    <a:pt x="3812" y="494"/>
                  </a:lnTo>
                  <a:lnTo>
                    <a:pt x="3808" y="490"/>
                  </a:lnTo>
                  <a:lnTo>
                    <a:pt x="3808" y="476"/>
                  </a:lnTo>
                  <a:lnTo>
                    <a:pt x="3817" y="467"/>
                  </a:lnTo>
                  <a:lnTo>
                    <a:pt x="3830" y="467"/>
                  </a:lnTo>
                  <a:lnTo>
                    <a:pt x="3848" y="472"/>
                  </a:lnTo>
                  <a:lnTo>
                    <a:pt x="3866" y="481"/>
                  </a:lnTo>
                  <a:lnTo>
                    <a:pt x="3875" y="490"/>
                  </a:lnTo>
                  <a:lnTo>
                    <a:pt x="3880" y="490"/>
                  </a:lnTo>
                  <a:lnTo>
                    <a:pt x="3884" y="485"/>
                  </a:lnTo>
                  <a:lnTo>
                    <a:pt x="3898" y="485"/>
                  </a:lnTo>
                  <a:lnTo>
                    <a:pt x="3911" y="481"/>
                  </a:lnTo>
                  <a:lnTo>
                    <a:pt x="3920" y="472"/>
                  </a:lnTo>
                  <a:lnTo>
                    <a:pt x="3929" y="467"/>
                  </a:lnTo>
                  <a:lnTo>
                    <a:pt x="3952" y="445"/>
                  </a:lnTo>
                  <a:lnTo>
                    <a:pt x="3961" y="440"/>
                  </a:lnTo>
                  <a:lnTo>
                    <a:pt x="3974" y="431"/>
                  </a:lnTo>
                  <a:lnTo>
                    <a:pt x="4037" y="368"/>
                  </a:lnTo>
                  <a:lnTo>
                    <a:pt x="4046" y="364"/>
                  </a:lnTo>
                  <a:lnTo>
                    <a:pt x="4050" y="355"/>
                  </a:lnTo>
                  <a:lnTo>
                    <a:pt x="4059" y="350"/>
                  </a:lnTo>
                  <a:lnTo>
                    <a:pt x="4082" y="350"/>
                  </a:lnTo>
                  <a:lnTo>
                    <a:pt x="4086" y="355"/>
                  </a:lnTo>
                  <a:lnTo>
                    <a:pt x="4086" y="364"/>
                  </a:lnTo>
                  <a:lnTo>
                    <a:pt x="4091" y="364"/>
                  </a:lnTo>
                  <a:lnTo>
                    <a:pt x="4095" y="368"/>
                  </a:lnTo>
                  <a:lnTo>
                    <a:pt x="4100" y="368"/>
                  </a:lnTo>
                  <a:lnTo>
                    <a:pt x="4118" y="359"/>
                  </a:lnTo>
                  <a:lnTo>
                    <a:pt x="4131" y="355"/>
                  </a:lnTo>
                  <a:lnTo>
                    <a:pt x="4145" y="346"/>
                  </a:lnTo>
                  <a:lnTo>
                    <a:pt x="4154" y="341"/>
                  </a:lnTo>
                  <a:lnTo>
                    <a:pt x="4163" y="332"/>
                  </a:lnTo>
                  <a:lnTo>
                    <a:pt x="4167" y="332"/>
                  </a:lnTo>
                  <a:lnTo>
                    <a:pt x="4172" y="328"/>
                  </a:lnTo>
                  <a:lnTo>
                    <a:pt x="4208" y="328"/>
                  </a:lnTo>
                  <a:lnTo>
                    <a:pt x="4217" y="323"/>
                  </a:lnTo>
                  <a:lnTo>
                    <a:pt x="4221" y="319"/>
                  </a:lnTo>
                  <a:lnTo>
                    <a:pt x="4221" y="314"/>
                  </a:lnTo>
                  <a:lnTo>
                    <a:pt x="4226" y="310"/>
                  </a:lnTo>
                  <a:lnTo>
                    <a:pt x="4226" y="305"/>
                  </a:lnTo>
                  <a:lnTo>
                    <a:pt x="4244" y="296"/>
                  </a:lnTo>
                  <a:lnTo>
                    <a:pt x="4261" y="292"/>
                  </a:lnTo>
                  <a:lnTo>
                    <a:pt x="4293" y="283"/>
                  </a:lnTo>
                  <a:lnTo>
                    <a:pt x="4311" y="274"/>
                  </a:lnTo>
                  <a:lnTo>
                    <a:pt x="4329" y="269"/>
                  </a:lnTo>
                  <a:lnTo>
                    <a:pt x="4356" y="260"/>
                  </a:lnTo>
                  <a:lnTo>
                    <a:pt x="4401" y="256"/>
                  </a:lnTo>
                  <a:lnTo>
                    <a:pt x="4482" y="251"/>
                  </a:lnTo>
                  <a:lnTo>
                    <a:pt x="4562" y="242"/>
                  </a:lnTo>
                  <a:lnTo>
                    <a:pt x="4634" y="233"/>
                  </a:lnTo>
                  <a:lnTo>
                    <a:pt x="4693" y="225"/>
                  </a:lnTo>
                  <a:lnTo>
                    <a:pt x="4742" y="220"/>
                  </a:lnTo>
                  <a:lnTo>
                    <a:pt x="4782" y="225"/>
                  </a:lnTo>
                  <a:lnTo>
                    <a:pt x="4814" y="242"/>
                  </a:lnTo>
                  <a:lnTo>
                    <a:pt x="4832" y="256"/>
                  </a:lnTo>
                  <a:lnTo>
                    <a:pt x="4868" y="274"/>
                  </a:lnTo>
                  <a:lnTo>
                    <a:pt x="4868" y="251"/>
                  </a:lnTo>
                  <a:lnTo>
                    <a:pt x="4872" y="238"/>
                  </a:lnTo>
                  <a:lnTo>
                    <a:pt x="4881" y="233"/>
                  </a:lnTo>
                  <a:lnTo>
                    <a:pt x="4890" y="225"/>
                  </a:lnTo>
                  <a:lnTo>
                    <a:pt x="4926" y="216"/>
                  </a:lnTo>
                  <a:lnTo>
                    <a:pt x="4958" y="220"/>
                  </a:lnTo>
                  <a:lnTo>
                    <a:pt x="4980" y="229"/>
                  </a:lnTo>
                  <a:lnTo>
                    <a:pt x="4998" y="238"/>
                  </a:lnTo>
                  <a:lnTo>
                    <a:pt x="5020" y="251"/>
                  </a:lnTo>
                  <a:lnTo>
                    <a:pt x="5088" y="251"/>
                  </a:lnTo>
                  <a:lnTo>
                    <a:pt x="5097" y="260"/>
                  </a:lnTo>
                  <a:lnTo>
                    <a:pt x="5097" y="265"/>
                  </a:lnTo>
                  <a:lnTo>
                    <a:pt x="5101" y="274"/>
                  </a:lnTo>
                  <a:lnTo>
                    <a:pt x="5106" y="278"/>
                  </a:lnTo>
                  <a:lnTo>
                    <a:pt x="5128" y="278"/>
                  </a:lnTo>
                  <a:lnTo>
                    <a:pt x="5142" y="274"/>
                  </a:lnTo>
                  <a:lnTo>
                    <a:pt x="5169" y="260"/>
                  </a:lnTo>
                  <a:lnTo>
                    <a:pt x="5200" y="247"/>
                  </a:lnTo>
                  <a:lnTo>
                    <a:pt x="5227" y="247"/>
                  </a:lnTo>
                  <a:lnTo>
                    <a:pt x="5241" y="251"/>
                  </a:lnTo>
                  <a:lnTo>
                    <a:pt x="5258" y="269"/>
                  </a:lnTo>
                  <a:lnTo>
                    <a:pt x="5272" y="274"/>
                  </a:lnTo>
                  <a:lnTo>
                    <a:pt x="5281" y="283"/>
                  </a:lnTo>
                  <a:lnTo>
                    <a:pt x="5294" y="287"/>
                  </a:lnTo>
                  <a:lnTo>
                    <a:pt x="5312" y="287"/>
                  </a:lnTo>
                  <a:lnTo>
                    <a:pt x="5312" y="283"/>
                  </a:lnTo>
                  <a:lnTo>
                    <a:pt x="5317" y="283"/>
                  </a:lnTo>
                  <a:lnTo>
                    <a:pt x="5326" y="274"/>
                  </a:lnTo>
                  <a:lnTo>
                    <a:pt x="5330" y="274"/>
                  </a:lnTo>
                  <a:lnTo>
                    <a:pt x="5339" y="269"/>
                  </a:lnTo>
                  <a:lnTo>
                    <a:pt x="5393" y="269"/>
                  </a:lnTo>
                  <a:lnTo>
                    <a:pt x="5434" y="274"/>
                  </a:lnTo>
                  <a:lnTo>
                    <a:pt x="5510" y="274"/>
                  </a:lnTo>
                  <a:lnTo>
                    <a:pt x="5564" y="301"/>
                  </a:lnTo>
                  <a:lnTo>
                    <a:pt x="5600" y="305"/>
                  </a:lnTo>
                  <a:lnTo>
                    <a:pt x="5649" y="310"/>
                  </a:lnTo>
                  <a:lnTo>
                    <a:pt x="5690" y="323"/>
                  </a:lnTo>
                  <a:lnTo>
                    <a:pt x="5712" y="332"/>
                  </a:lnTo>
                  <a:lnTo>
                    <a:pt x="5730" y="341"/>
                  </a:lnTo>
                  <a:lnTo>
                    <a:pt x="5743" y="346"/>
                  </a:lnTo>
                  <a:lnTo>
                    <a:pt x="5748" y="350"/>
                  </a:lnTo>
                  <a:lnTo>
                    <a:pt x="5752" y="350"/>
                  </a:lnTo>
                  <a:lnTo>
                    <a:pt x="5752" y="341"/>
                  </a:lnTo>
                  <a:lnTo>
                    <a:pt x="5757" y="314"/>
                  </a:lnTo>
                  <a:lnTo>
                    <a:pt x="5766" y="292"/>
                  </a:lnTo>
                  <a:lnTo>
                    <a:pt x="5784" y="278"/>
                  </a:lnTo>
                  <a:lnTo>
                    <a:pt x="5806" y="278"/>
                  </a:lnTo>
                  <a:lnTo>
                    <a:pt x="5838" y="283"/>
                  </a:lnTo>
                  <a:lnTo>
                    <a:pt x="5919" y="283"/>
                  </a:lnTo>
                  <a:lnTo>
                    <a:pt x="5986" y="274"/>
                  </a:lnTo>
                  <a:lnTo>
                    <a:pt x="6035" y="269"/>
                  </a:lnTo>
                  <a:lnTo>
                    <a:pt x="6067" y="260"/>
                  </a:lnTo>
                  <a:lnTo>
                    <a:pt x="6085" y="242"/>
                  </a:lnTo>
                  <a:lnTo>
                    <a:pt x="6112" y="220"/>
                  </a:lnTo>
                  <a:lnTo>
                    <a:pt x="6148" y="202"/>
                  </a:lnTo>
                  <a:lnTo>
                    <a:pt x="6166" y="198"/>
                  </a:lnTo>
                  <a:lnTo>
                    <a:pt x="6179" y="193"/>
                  </a:lnTo>
                  <a:lnTo>
                    <a:pt x="6188" y="189"/>
                  </a:lnTo>
                  <a:lnTo>
                    <a:pt x="6202" y="189"/>
                  </a:lnTo>
                  <a:lnTo>
                    <a:pt x="6206" y="193"/>
                  </a:lnTo>
                  <a:lnTo>
                    <a:pt x="6215" y="198"/>
                  </a:lnTo>
                  <a:lnTo>
                    <a:pt x="6229" y="198"/>
                  </a:lnTo>
                  <a:lnTo>
                    <a:pt x="6242" y="184"/>
                  </a:lnTo>
                  <a:lnTo>
                    <a:pt x="6251" y="180"/>
                  </a:lnTo>
                  <a:lnTo>
                    <a:pt x="6264" y="175"/>
                  </a:lnTo>
                  <a:lnTo>
                    <a:pt x="6408" y="175"/>
                  </a:lnTo>
                  <a:lnTo>
                    <a:pt x="6449" y="184"/>
                  </a:lnTo>
                  <a:lnTo>
                    <a:pt x="6480" y="193"/>
                  </a:lnTo>
                  <a:lnTo>
                    <a:pt x="6498" y="202"/>
                  </a:lnTo>
                  <a:lnTo>
                    <a:pt x="6511" y="202"/>
                  </a:lnTo>
                  <a:lnTo>
                    <a:pt x="6520" y="193"/>
                  </a:lnTo>
                  <a:lnTo>
                    <a:pt x="6547" y="184"/>
                  </a:lnTo>
                  <a:lnTo>
                    <a:pt x="6556" y="180"/>
                  </a:lnTo>
                  <a:lnTo>
                    <a:pt x="6570" y="175"/>
                  </a:lnTo>
                  <a:lnTo>
                    <a:pt x="6588" y="157"/>
                  </a:lnTo>
                  <a:lnTo>
                    <a:pt x="6606" y="148"/>
                  </a:lnTo>
                  <a:lnTo>
                    <a:pt x="6615" y="153"/>
                  </a:lnTo>
                  <a:lnTo>
                    <a:pt x="6651" y="166"/>
                  </a:lnTo>
                  <a:lnTo>
                    <a:pt x="6696" y="180"/>
                  </a:lnTo>
                  <a:lnTo>
                    <a:pt x="6754" y="180"/>
                  </a:lnTo>
                  <a:lnTo>
                    <a:pt x="6799" y="175"/>
                  </a:lnTo>
                  <a:lnTo>
                    <a:pt x="6853" y="166"/>
                  </a:lnTo>
                  <a:lnTo>
                    <a:pt x="6907" y="162"/>
                  </a:lnTo>
                  <a:lnTo>
                    <a:pt x="6952" y="157"/>
                  </a:lnTo>
                  <a:lnTo>
                    <a:pt x="7014" y="157"/>
                  </a:lnTo>
                  <a:lnTo>
                    <a:pt x="7095" y="148"/>
                  </a:lnTo>
                  <a:lnTo>
                    <a:pt x="7127" y="144"/>
                  </a:lnTo>
                  <a:lnTo>
                    <a:pt x="7194" y="144"/>
                  </a:lnTo>
                  <a:lnTo>
                    <a:pt x="7217" y="157"/>
                  </a:lnTo>
                  <a:lnTo>
                    <a:pt x="7239" y="175"/>
                  </a:lnTo>
                  <a:lnTo>
                    <a:pt x="7266" y="189"/>
                  </a:lnTo>
                  <a:lnTo>
                    <a:pt x="7284" y="193"/>
                  </a:lnTo>
                  <a:lnTo>
                    <a:pt x="7297" y="193"/>
                  </a:lnTo>
                  <a:lnTo>
                    <a:pt x="7315" y="189"/>
                  </a:lnTo>
                  <a:lnTo>
                    <a:pt x="7360" y="180"/>
                  </a:lnTo>
                  <a:lnTo>
                    <a:pt x="7396" y="198"/>
                  </a:lnTo>
                  <a:lnTo>
                    <a:pt x="7419" y="207"/>
                  </a:lnTo>
                  <a:lnTo>
                    <a:pt x="7464" y="207"/>
                  </a:lnTo>
                  <a:lnTo>
                    <a:pt x="7490" y="202"/>
                  </a:lnTo>
                  <a:lnTo>
                    <a:pt x="7535" y="202"/>
                  </a:lnTo>
                  <a:lnTo>
                    <a:pt x="7580" y="198"/>
                  </a:lnTo>
                  <a:lnTo>
                    <a:pt x="7621" y="198"/>
                  </a:lnTo>
                  <a:lnTo>
                    <a:pt x="7648" y="193"/>
                  </a:lnTo>
                  <a:lnTo>
                    <a:pt x="7675" y="184"/>
                  </a:lnTo>
                  <a:lnTo>
                    <a:pt x="7706" y="171"/>
                  </a:lnTo>
                  <a:lnTo>
                    <a:pt x="7742" y="157"/>
                  </a:lnTo>
                  <a:lnTo>
                    <a:pt x="7791" y="148"/>
                  </a:lnTo>
                  <a:lnTo>
                    <a:pt x="7863" y="139"/>
                  </a:lnTo>
                  <a:lnTo>
                    <a:pt x="7922" y="130"/>
                  </a:lnTo>
                  <a:lnTo>
                    <a:pt x="7971" y="117"/>
                  </a:lnTo>
                  <a:lnTo>
                    <a:pt x="7989" y="108"/>
                  </a:lnTo>
                  <a:lnTo>
                    <a:pt x="8029" y="67"/>
                  </a:lnTo>
                  <a:lnTo>
                    <a:pt x="8038" y="63"/>
                  </a:lnTo>
                  <a:lnTo>
                    <a:pt x="8043" y="58"/>
                  </a:lnTo>
                  <a:lnTo>
                    <a:pt x="8047" y="49"/>
                  </a:lnTo>
                  <a:lnTo>
                    <a:pt x="8047" y="40"/>
                  </a:lnTo>
                  <a:lnTo>
                    <a:pt x="8052" y="31"/>
                  </a:lnTo>
                  <a:lnTo>
                    <a:pt x="8052" y="22"/>
                  </a:lnTo>
                  <a:lnTo>
                    <a:pt x="8056" y="18"/>
                  </a:lnTo>
                  <a:lnTo>
                    <a:pt x="8065" y="13"/>
                  </a:lnTo>
                  <a:lnTo>
                    <a:pt x="8191" y="13"/>
                  </a:lnTo>
                  <a:lnTo>
                    <a:pt x="8209" y="22"/>
                  </a:lnTo>
                  <a:lnTo>
                    <a:pt x="8218" y="31"/>
                  </a:lnTo>
                  <a:lnTo>
                    <a:pt x="8218" y="36"/>
                  </a:lnTo>
                  <a:lnTo>
                    <a:pt x="8222" y="36"/>
                  </a:lnTo>
                  <a:lnTo>
                    <a:pt x="8222" y="27"/>
                  </a:lnTo>
                  <a:lnTo>
                    <a:pt x="8227" y="18"/>
                  </a:lnTo>
                  <a:lnTo>
                    <a:pt x="8231" y="13"/>
                  </a:lnTo>
                  <a:lnTo>
                    <a:pt x="8254" y="13"/>
                  </a:lnTo>
                  <a:lnTo>
                    <a:pt x="8281" y="9"/>
                  </a:lnTo>
                  <a:lnTo>
                    <a:pt x="8321" y="9"/>
                  </a:lnTo>
                  <a:lnTo>
                    <a:pt x="8339" y="13"/>
                  </a:lnTo>
                  <a:lnTo>
                    <a:pt x="8366" y="13"/>
                  </a:lnTo>
                  <a:lnTo>
                    <a:pt x="8402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36307713" y="7820025"/>
              <a:ext cx="1168400" cy="4378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3" y="5"/>
                </a:cxn>
                <a:cxn ang="0">
                  <a:pos x="211" y="14"/>
                </a:cxn>
                <a:cxn ang="0">
                  <a:pos x="319" y="27"/>
                </a:cxn>
                <a:cxn ang="0">
                  <a:pos x="422" y="41"/>
                </a:cxn>
                <a:cxn ang="0">
                  <a:pos x="516" y="54"/>
                </a:cxn>
                <a:cxn ang="0">
                  <a:pos x="601" y="77"/>
                </a:cxn>
                <a:cxn ang="0">
                  <a:pos x="669" y="99"/>
                </a:cxn>
                <a:cxn ang="0">
                  <a:pos x="714" y="131"/>
                </a:cxn>
                <a:cxn ang="0">
                  <a:pos x="736" y="162"/>
                </a:cxn>
                <a:cxn ang="0">
                  <a:pos x="197" y="2758"/>
                </a:cxn>
                <a:cxn ang="0">
                  <a:pos x="0" y="0"/>
                </a:cxn>
              </a:cxnLst>
              <a:rect l="0" t="0" r="r" b="b"/>
              <a:pathLst>
                <a:path w="736" h="2758">
                  <a:moveTo>
                    <a:pt x="0" y="0"/>
                  </a:moveTo>
                  <a:lnTo>
                    <a:pt x="103" y="5"/>
                  </a:lnTo>
                  <a:lnTo>
                    <a:pt x="211" y="14"/>
                  </a:lnTo>
                  <a:lnTo>
                    <a:pt x="319" y="27"/>
                  </a:lnTo>
                  <a:lnTo>
                    <a:pt x="422" y="41"/>
                  </a:lnTo>
                  <a:lnTo>
                    <a:pt x="516" y="54"/>
                  </a:lnTo>
                  <a:lnTo>
                    <a:pt x="601" y="77"/>
                  </a:lnTo>
                  <a:lnTo>
                    <a:pt x="669" y="99"/>
                  </a:lnTo>
                  <a:lnTo>
                    <a:pt x="714" y="131"/>
                  </a:lnTo>
                  <a:lnTo>
                    <a:pt x="736" y="162"/>
                  </a:lnTo>
                  <a:lnTo>
                    <a:pt x="197" y="275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27338337" y="11991974"/>
              <a:ext cx="1069974" cy="3044824"/>
            </a:xfrm>
            <a:custGeom>
              <a:avLst/>
              <a:gdLst/>
              <a:ahLst/>
              <a:cxnLst>
                <a:cxn ang="0">
                  <a:pos x="310" y="0"/>
                </a:cxn>
                <a:cxn ang="0">
                  <a:pos x="674" y="1810"/>
                </a:cxn>
                <a:cxn ang="0">
                  <a:pos x="620" y="1837"/>
                </a:cxn>
                <a:cxn ang="0">
                  <a:pos x="535" y="1860"/>
                </a:cxn>
                <a:cxn ang="0">
                  <a:pos x="436" y="1882"/>
                </a:cxn>
                <a:cxn ang="0">
                  <a:pos x="319" y="1900"/>
                </a:cxn>
                <a:cxn ang="0">
                  <a:pos x="189" y="1918"/>
                </a:cxn>
                <a:cxn ang="0">
                  <a:pos x="0" y="1918"/>
                </a:cxn>
                <a:cxn ang="0">
                  <a:pos x="310" y="0"/>
                </a:cxn>
              </a:cxnLst>
              <a:rect l="0" t="0" r="r" b="b"/>
              <a:pathLst>
                <a:path w="674" h="1918">
                  <a:moveTo>
                    <a:pt x="310" y="0"/>
                  </a:moveTo>
                  <a:lnTo>
                    <a:pt x="674" y="1810"/>
                  </a:lnTo>
                  <a:lnTo>
                    <a:pt x="620" y="1837"/>
                  </a:lnTo>
                  <a:lnTo>
                    <a:pt x="535" y="1860"/>
                  </a:lnTo>
                  <a:lnTo>
                    <a:pt x="436" y="1882"/>
                  </a:lnTo>
                  <a:lnTo>
                    <a:pt x="319" y="1900"/>
                  </a:lnTo>
                  <a:lnTo>
                    <a:pt x="189" y="1918"/>
                  </a:lnTo>
                  <a:lnTo>
                    <a:pt x="0" y="1918"/>
                  </a:lnTo>
                  <a:lnTo>
                    <a:pt x="310" y="0"/>
                  </a:lnTo>
                  <a:close/>
                </a:path>
              </a:pathLst>
            </a:custGeom>
            <a:gradFill>
              <a:gsLst>
                <a:gs pos="18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16730663" y="7813675"/>
              <a:ext cx="14800263" cy="2546350"/>
            </a:xfrm>
            <a:custGeom>
              <a:avLst/>
              <a:gdLst/>
              <a:ahLst/>
              <a:cxnLst>
                <a:cxn ang="0">
                  <a:pos x="7279" y="1159"/>
                </a:cxn>
                <a:cxn ang="0">
                  <a:pos x="4432" y="1604"/>
                </a:cxn>
                <a:cxn ang="0">
                  <a:pos x="1908" y="1307"/>
                </a:cxn>
                <a:cxn ang="0">
                  <a:pos x="229" y="817"/>
                </a:cxn>
                <a:cxn ang="0">
                  <a:pos x="71" y="346"/>
                </a:cxn>
                <a:cxn ang="0">
                  <a:pos x="175" y="422"/>
                </a:cxn>
                <a:cxn ang="0">
                  <a:pos x="233" y="382"/>
                </a:cxn>
                <a:cxn ang="0">
                  <a:pos x="363" y="404"/>
                </a:cxn>
                <a:cxn ang="0">
                  <a:pos x="453" y="427"/>
                </a:cxn>
                <a:cxn ang="0">
                  <a:pos x="565" y="445"/>
                </a:cxn>
                <a:cxn ang="0">
                  <a:pos x="723" y="611"/>
                </a:cxn>
                <a:cxn ang="0">
                  <a:pos x="803" y="602"/>
                </a:cxn>
                <a:cxn ang="0">
                  <a:pos x="898" y="588"/>
                </a:cxn>
                <a:cxn ang="0">
                  <a:pos x="1001" y="606"/>
                </a:cxn>
                <a:cxn ang="0">
                  <a:pos x="1059" y="656"/>
                </a:cxn>
                <a:cxn ang="0">
                  <a:pos x="1185" y="660"/>
                </a:cxn>
                <a:cxn ang="0">
                  <a:pos x="1428" y="687"/>
                </a:cxn>
                <a:cxn ang="0">
                  <a:pos x="1522" y="714"/>
                </a:cxn>
                <a:cxn ang="0">
                  <a:pos x="1625" y="710"/>
                </a:cxn>
                <a:cxn ang="0">
                  <a:pos x="1738" y="683"/>
                </a:cxn>
                <a:cxn ang="0">
                  <a:pos x="1747" y="629"/>
                </a:cxn>
                <a:cxn ang="0">
                  <a:pos x="1953" y="651"/>
                </a:cxn>
                <a:cxn ang="0">
                  <a:pos x="2003" y="606"/>
                </a:cxn>
                <a:cxn ang="0">
                  <a:pos x="2106" y="620"/>
                </a:cxn>
                <a:cxn ang="0">
                  <a:pos x="2191" y="606"/>
                </a:cxn>
                <a:cxn ang="0">
                  <a:pos x="2317" y="638"/>
                </a:cxn>
                <a:cxn ang="0">
                  <a:pos x="2380" y="624"/>
                </a:cxn>
                <a:cxn ang="0">
                  <a:pos x="2537" y="561"/>
                </a:cxn>
                <a:cxn ang="0">
                  <a:pos x="2541" y="472"/>
                </a:cxn>
                <a:cxn ang="0">
                  <a:pos x="2681" y="454"/>
                </a:cxn>
                <a:cxn ang="0">
                  <a:pos x="2771" y="431"/>
                </a:cxn>
                <a:cxn ang="0">
                  <a:pos x="2856" y="463"/>
                </a:cxn>
                <a:cxn ang="0">
                  <a:pos x="3143" y="463"/>
                </a:cxn>
                <a:cxn ang="0">
                  <a:pos x="3341" y="588"/>
                </a:cxn>
                <a:cxn ang="0">
                  <a:pos x="3453" y="579"/>
                </a:cxn>
                <a:cxn ang="0">
                  <a:pos x="3624" y="552"/>
                </a:cxn>
                <a:cxn ang="0">
                  <a:pos x="3696" y="503"/>
                </a:cxn>
                <a:cxn ang="0">
                  <a:pos x="3803" y="490"/>
                </a:cxn>
                <a:cxn ang="0">
                  <a:pos x="3866" y="481"/>
                </a:cxn>
                <a:cxn ang="0">
                  <a:pos x="3952" y="445"/>
                </a:cxn>
                <a:cxn ang="0">
                  <a:pos x="4086" y="355"/>
                </a:cxn>
                <a:cxn ang="0">
                  <a:pos x="4154" y="341"/>
                </a:cxn>
                <a:cxn ang="0">
                  <a:pos x="4226" y="310"/>
                </a:cxn>
                <a:cxn ang="0">
                  <a:pos x="4401" y="256"/>
                </a:cxn>
                <a:cxn ang="0">
                  <a:pos x="4832" y="256"/>
                </a:cxn>
                <a:cxn ang="0">
                  <a:pos x="4980" y="229"/>
                </a:cxn>
                <a:cxn ang="0">
                  <a:pos x="5128" y="278"/>
                </a:cxn>
                <a:cxn ang="0">
                  <a:pos x="5281" y="283"/>
                </a:cxn>
                <a:cxn ang="0">
                  <a:pos x="5393" y="269"/>
                </a:cxn>
                <a:cxn ang="0">
                  <a:pos x="5730" y="341"/>
                </a:cxn>
                <a:cxn ang="0">
                  <a:pos x="5806" y="278"/>
                </a:cxn>
                <a:cxn ang="0">
                  <a:pos x="6148" y="202"/>
                </a:cxn>
                <a:cxn ang="0">
                  <a:pos x="6242" y="184"/>
                </a:cxn>
                <a:cxn ang="0">
                  <a:pos x="6520" y="193"/>
                </a:cxn>
                <a:cxn ang="0">
                  <a:pos x="6696" y="180"/>
                </a:cxn>
                <a:cxn ang="0">
                  <a:pos x="7127" y="144"/>
                </a:cxn>
                <a:cxn ang="0">
                  <a:pos x="7360" y="180"/>
                </a:cxn>
                <a:cxn ang="0">
                  <a:pos x="7648" y="193"/>
                </a:cxn>
                <a:cxn ang="0">
                  <a:pos x="7989" y="108"/>
                </a:cxn>
                <a:cxn ang="0">
                  <a:pos x="8056" y="18"/>
                </a:cxn>
                <a:cxn ang="0">
                  <a:pos x="8227" y="18"/>
                </a:cxn>
              </a:cxnLst>
              <a:rect l="0" t="0" r="r" b="b"/>
              <a:pathLst>
                <a:path w="9323" h="1604">
                  <a:moveTo>
                    <a:pt x="8402" y="0"/>
                  </a:moveTo>
                  <a:lnTo>
                    <a:pt x="9323" y="0"/>
                  </a:lnTo>
                  <a:lnTo>
                    <a:pt x="8999" y="251"/>
                  </a:lnTo>
                  <a:lnTo>
                    <a:pt x="8667" y="481"/>
                  </a:lnTo>
                  <a:lnTo>
                    <a:pt x="8326" y="687"/>
                  </a:lnTo>
                  <a:lnTo>
                    <a:pt x="7984" y="867"/>
                  </a:lnTo>
                  <a:lnTo>
                    <a:pt x="7634" y="1024"/>
                  </a:lnTo>
                  <a:lnTo>
                    <a:pt x="7279" y="1159"/>
                  </a:lnTo>
                  <a:lnTo>
                    <a:pt x="6925" y="1276"/>
                  </a:lnTo>
                  <a:lnTo>
                    <a:pt x="6565" y="1370"/>
                  </a:lnTo>
                  <a:lnTo>
                    <a:pt x="6206" y="1446"/>
                  </a:lnTo>
                  <a:lnTo>
                    <a:pt x="5847" y="1509"/>
                  </a:lnTo>
                  <a:lnTo>
                    <a:pt x="5488" y="1554"/>
                  </a:lnTo>
                  <a:lnTo>
                    <a:pt x="5133" y="1586"/>
                  </a:lnTo>
                  <a:lnTo>
                    <a:pt x="4778" y="1604"/>
                  </a:lnTo>
                  <a:lnTo>
                    <a:pt x="4432" y="1604"/>
                  </a:lnTo>
                  <a:lnTo>
                    <a:pt x="4086" y="1599"/>
                  </a:lnTo>
                  <a:lnTo>
                    <a:pt x="3750" y="1581"/>
                  </a:lnTo>
                  <a:lnTo>
                    <a:pt x="3422" y="1550"/>
                  </a:lnTo>
                  <a:lnTo>
                    <a:pt x="3098" y="1514"/>
                  </a:lnTo>
                  <a:lnTo>
                    <a:pt x="2784" y="1469"/>
                  </a:lnTo>
                  <a:lnTo>
                    <a:pt x="2483" y="1419"/>
                  </a:lnTo>
                  <a:lnTo>
                    <a:pt x="2191" y="1365"/>
                  </a:lnTo>
                  <a:lnTo>
                    <a:pt x="1908" y="1307"/>
                  </a:lnTo>
                  <a:lnTo>
                    <a:pt x="1643" y="1244"/>
                  </a:lnTo>
                  <a:lnTo>
                    <a:pt x="1392" y="1181"/>
                  </a:lnTo>
                  <a:lnTo>
                    <a:pt x="1154" y="1118"/>
                  </a:lnTo>
                  <a:lnTo>
                    <a:pt x="934" y="1051"/>
                  </a:lnTo>
                  <a:lnTo>
                    <a:pt x="727" y="988"/>
                  </a:lnTo>
                  <a:lnTo>
                    <a:pt x="543" y="930"/>
                  </a:lnTo>
                  <a:lnTo>
                    <a:pt x="377" y="871"/>
                  </a:lnTo>
                  <a:lnTo>
                    <a:pt x="229" y="817"/>
                  </a:lnTo>
                  <a:lnTo>
                    <a:pt x="103" y="773"/>
                  </a:lnTo>
                  <a:lnTo>
                    <a:pt x="0" y="732"/>
                  </a:lnTo>
                  <a:lnTo>
                    <a:pt x="0" y="481"/>
                  </a:lnTo>
                  <a:lnTo>
                    <a:pt x="4" y="395"/>
                  </a:lnTo>
                  <a:lnTo>
                    <a:pt x="27" y="319"/>
                  </a:lnTo>
                  <a:lnTo>
                    <a:pt x="40" y="332"/>
                  </a:lnTo>
                  <a:lnTo>
                    <a:pt x="54" y="337"/>
                  </a:lnTo>
                  <a:lnTo>
                    <a:pt x="71" y="346"/>
                  </a:lnTo>
                  <a:lnTo>
                    <a:pt x="94" y="346"/>
                  </a:lnTo>
                  <a:lnTo>
                    <a:pt x="103" y="355"/>
                  </a:lnTo>
                  <a:lnTo>
                    <a:pt x="116" y="359"/>
                  </a:lnTo>
                  <a:lnTo>
                    <a:pt x="148" y="391"/>
                  </a:lnTo>
                  <a:lnTo>
                    <a:pt x="157" y="395"/>
                  </a:lnTo>
                  <a:lnTo>
                    <a:pt x="161" y="404"/>
                  </a:lnTo>
                  <a:lnTo>
                    <a:pt x="170" y="413"/>
                  </a:lnTo>
                  <a:lnTo>
                    <a:pt x="175" y="422"/>
                  </a:lnTo>
                  <a:lnTo>
                    <a:pt x="175" y="418"/>
                  </a:lnTo>
                  <a:lnTo>
                    <a:pt x="179" y="413"/>
                  </a:lnTo>
                  <a:lnTo>
                    <a:pt x="184" y="404"/>
                  </a:lnTo>
                  <a:lnTo>
                    <a:pt x="193" y="395"/>
                  </a:lnTo>
                  <a:lnTo>
                    <a:pt x="202" y="391"/>
                  </a:lnTo>
                  <a:lnTo>
                    <a:pt x="215" y="386"/>
                  </a:lnTo>
                  <a:lnTo>
                    <a:pt x="224" y="382"/>
                  </a:lnTo>
                  <a:lnTo>
                    <a:pt x="233" y="382"/>
                  </a:lnTo>
                  <a:lnTo>
                    <a:pt x="247" y="368"/>
                  </a:lnTo>
                  <a:lnTo>
                    <a:pt x="256" y="364"/>
                  </a:lnTo>
                  <a:lnTo>
                    <a:pt x="301" y="364"/>
                  </a:lnTo>
                  <a:lnTo>
                    <a:pt x="332" y="368"/>
                  </a:lnTo>
                  <a:lnTo>
                    <a:pt x="350" y="382"/>
                  </a:lnTo>
                  <a:lnTo>
                    <a:pt x="354" y="391"/>
                  </a:lnTo>
                  <a:lnTo>
                    <a:pt x="359" y="395"/>
                  </a:lnTo>
                  <a:lnTo>
                    <a:pt x="363" y="404"/>
                  </a:lnTo>
                  <a:lnTo>
                    <a:pt x="372" y="409"/>
                  </a:lnTo>
                  <a:lnTo>
                    <a:pt x="386" y="413"/>
                  </a:lnTo>
                  <a:lnTo>
                    <a:pt x="413" y="413"/>
                  </a:lnTo>
                  <a:lnTo>
                    <a:pt x="431" y="422"/>
                  </a:lnTo>
                  <a:lnTo>
                    <a:pt x="435" y="431"/>
                  </a:lnTo>
                  <a:lnTo>
                    <a:pt x="440" y="436"/>
                  </a:lnTo>
                  <a:lnTo>
                    <a:pt x="440" y="440"/>
                  </a:lnTo>
                  <a:lnTo>
                    <a:pt x="453" y="427"/>
                  </a:lnTo>
                  <a:lnTo>
                    <a:pt x="503" y="427"/>
                  </a:lnTo>
                  <a:lnTo>
                    <a:pt x="516" y="422"/>
                  </a:lnTo>
                  <a:lnTo>
                    <a:pt x="530" y="422"/>
                  </a:lnTo>
                  <a:lnTo>
                    <a:pt x="534" y="427"/>
                  </a:lnTo>
                  <a:lnTo>
                    <a:pt x="543" y="431"/>
                  </a:lnTo>
                  <a:lnTo>
                    <a:pt x="552" y="440"/>
                  </a:lnTo>
                  <a:lnTo>
                    <a:pt x="556" y="454"/>
                  </a:lnTo>
                  <a:lnTo>
                    <a:pt x="565" y="445"/>
                  </a:lnTo>
                  <a:lnTo>
                    <a:pt x="574" y="440"/>
                  </a:lnTo>
                  <a:lnTo>
                    <a:pt x="583" y="440"/>
                  </a:lnTo>
                  <a:lnTo>
                    <a:pt x="592" y="445"/>
                  </a:lnTo>
                  <a:lnTo>
                    <a:pt x="615" y="467"/>
                  </a:lnTo>
                  <a:lnTo>
                    <a:pt x="637" y="512"/>
                  </a:lnTo>
                  <a:lnTo>
                    <a:pt x="664" y="548"/>
                  </a:lnTo>
                  <a:lnTo>
                    <a:pt x="691" y="579"/>
                  </a:lnTo>
                  <a:lnTo>
                    <a:pt x="723" y="611"/>
                  </a:lnTo>
                  <a:lnTo>
                    <a:pt x="750" y="629"/>
                  </a:lnTo>
                  <a:lnTo>
                    <a:pt x="763" y="615"/>
                  </a:lnTo>
                  <a:lnTo>
                    <a:pt x="772" y="620"/>
                  </a:lnTo>
                  <a:lnTo>
                    <a:pt x="781" y="620"/>
                  </a:lnTo>
                  <a:lnTo>
                    <a:pt x="781" y="615"/>
                  </a:lnTo>
                  <a:lnTo>
                    <a:pt x="786" y="606"/>
                  </a:lnTo>
                  <a:lnTo>
                    <a:pt x="790" y="602"/>
                  </a:lnTo>
                  <a:lnTo>
                    <a:pt x="803" y="602"/>
                  </a:lnTo>
                  <a:lnTo>
                    <a:pt x="817" y="611"/>
                  </a:lnTo>
                  <a:lnTo>
                    <a:pt x="826" y="615"/>
                  </a:lnTo>
                  <a:lnTo>
                    <a:pt x="835" y="624"/>
                  </a:lnTo>
                  <a:lnTo>
                    <a:pt x="835" y="606"/>
                  </a:lnTo>
                  <a:lnTo>
                    <a:pt x="844" y="597"/>
                  </a:lnTo>
                  <a:lnTo>
                    <a:pt x="853" y="593"/>
                  </a:lnTo>
                  <a:lnTo>
                    <a:pt x="866" y="588"/>
                  </a:lnTo>
                  <a:lnTo>
                    <a:pt x="898" y="588"/>
                  </a:lnTo>
                  <a:lnTo>
                    <a:pt x="929" y="593"/>
                  </a:lnTo>
                  <a:lnTo>
                    <a:pt x="956" y="606"/>
                  </a:lnTo>
                  <a:lnTo>
                    <a:pt x="974" y="629"/>
                  </a:lnTo>
                  <a:lnTo>
                    <a:pt x="979" y="624"/>
                  </a:lnTo>
                  <a:lnTo>
                    <a:pt x="983" y="615"/>
                  </a:lnTo>
                  <a:lnTo>
                    <a:pt x="988" y="611"/>
                  </a:lnTo>
                  <a:lnTo>
                    <a:pt x="997" y="606"/>
                  </a:lnTo>
                  <a:lnTo>
                    <a:pt x="1001" y="606"/>
                  </a:lnTo>
                  <a:lnTo>
                    <a:pt x="1010" y="611"/>
                  </a:lnTo>
                  <a:lnTo>
                    <a:pt x="1019" y="620"/>
                  </a:lnTo>
                  <a:lnTo>
                    <a:pt x="1028" y="624"/>
                  </a:lnTo>
                  <a:lnTo>
                    <a:pt x="1037" y="638"/>
                  </a:lnTo>
                  <a:lnTo>
                    <a:pt x="1046" y="647"/>
                  </a:lnTo>
                  <a:lnTo>
                    <a:pt x="1055" y="651"/>
                  </a:lnTo>
                  <a:lnTo>
                    <a:pt x="1059" y="660"/>
                  </a:lnTo>
                  <a:lnTo>
                    <a:pt x="1059" y="656"/>
                  </a:lnTo>
                  <a:lnTo>
                    <a:pt x="1064" y="651"/>
                  </a:lnTo>
                  <a:lnTo>
                    <a:pt x="1082" y="642"/>
                  </a:lnTo>
                  <a:lnTo>
                    <a:pt x="1095" y="638"/>
                  </a:lnTo>
                  <a:lnTo>
                    <a:pt x="1113" y="638"/>
                  </a:lnTo>
                  <a:lnTo>
                    <a:pt x="1127" y="642"/>
                  </a:lnTo>
                  <a:lnTo>
                    <a:pt x="1145" y="647"/>
                  </a:lnTo>
                  <a:lnTo>
                    <a:pt x="1163" y="656"/>
                  </a:lnTo>
                  <a:lnTo>
                    <a:pt x="1185" y="660"/>
                  </a:lnTo>
                  <a:lnTo>
                    <a:pt x="1212" y="665"/>
                  </a:lnTo>
                  <a:lnTo>
                    <a:pt x="1248" y="656"/>
                  </a:lnTo>
                  <a:lnTo>
                    <a:pt x="1284" y="642"/>
                  </a:lnTo>
                  <a:lnTo>
                    <a:pt x="1311" y="633"/>
                  </a:lnTo>
                  <a:lnTo>
                    <a:pt x="1333" y="633"/>
                  </a:lnTo>
                  <a:lnTo>
                    <a:pt x="1356" y="642"/>
                  </a:lnTo>
                  <a:lnTo>
                    <a:pt x="1387" y="660"/>
                  </a:lnTo>
                  <a:lnTo>
                    <a:pt x="1428" y="687"/>
                  </a:lnTo>
                  <a:lnTo>
                    <a:pt x="1464" y="710"/>
                  </a:lnTo>
                  <a:lnTo>
                    <a:pt x="1482" y="719"/>
                  </a:lnTo>
                  <a:lnTo>
                    <a:pt x="1491" y="719"/>
                  </a:lnTo>
                  <a:lnTo>
                    <a:pt x="1500" y="723"/>
                  </a:lnTo>
                  <a:lnTo>
                    <a:pt x="1509" y="723"/>
                  </a:lnTo>
                  <a:lnTo>
                    <a:pt x="1513" y="719"/>
                  </a:lnTo>
                  <a:lnTo>
                    <a:pt x="1518" y="719"/>
                  </a:lnTo>
                  <a:lnTo>
                    <a:pt x="1522" y="714"/>
                  </a:lnTo>
                  <a:lnTo>
                    <a:pt x="1531" y="714"/>
                  </a:lnTo>
                  <a:lnTo>
                    <a:pt x="1540" y="710"/>
                  </a:lnTo>
                  <a:lnTo>
                    <a:pt x="1553" y="696"/>
                  </a:lnTo>
                  <a:lnTo>
                    <a:pt x="1558" y="696"/>
                  </a:lnTo>
                  <a:lnTo>
                    <a:pt x="1567" y="701"/>
                  </a:lnTo>
                  <a:lnTo>
                    <a:pt x="1571" y="705"/>
                  </a:lnTo>
                  <a:lnTo>
                    <a:pt x="1580" y="710"/>
                  </a:lnTo>
                  <a:lnTo>
                    <a:pt x="1625" y="710"/>
                  </a:lnTo>
                  <a:lnTo>
                    <a:pt x="1634" y="719"/>
                  </a:lnTo>
                  <a:lnTo>
                    <a:pt x="1639" y="719"/>
                  </a:lnTo>
                  <a:lnTo>
                    <a:pt x="1643" y="714"/>
                  </a:lnTo>
                  <a:lnTo>
                    <a:pt x="1657" y="710"/>
                  </a:lnTo>
                  <a:lnTo>
                    <a:pt x="1679" y="710"/>
                  </a:lnTo>
                  <a:lnTo>
                    <a:pt x="1702" y="687"/>
                  </a:lnTo>
                  <a:lnTo>
                    <a:pt x="1738" y="687"/>
                  </a:lnTo>
                  <a:lnTo>
                    <a:pt x="1738" y="683"/>
                  </a:lnTo>
                  <a:lnTo>
                    <a:pt x="1733" y="678"/>
                  </a:lnTo>
                  <a:lnTo>
                    <a:pt x="1733" y="665"/>
                  </a:lnTo>
                  <a:lnTo>
                    <a:pt x="1738" y="660"/>
                  </a:lnTo>
                  <a:lnTo>
                    <a:pt x="1747" y="656"/>
                  </a:lnTo>
                  <a:lnTo>
                    <a:pt x="1747" y="651"/>
                  </a:lnTo>
                  <a:lnTo>
                    <a:pt x="1742" y="642"/>
                  </a:lnTo>
                  <a:lnTo>
                    <a:pt x="1742" y="638"/>
                  </a:lnTo>
                  <a:lnTo>
                    <a:pt x="1747" y="629"/>
                  </a:lnTo>
                  <a:lnTo>
                    <a:pt x="1756" y="620"/>
                  </a:lnTo>
                  <a:lnTo>
                    <a:pt x="1769" y="615"/>
                  </a:lnTo>
                  <a:lnTo>
                    <a:pt x="1805" y="611"/>
                  </a:lnTo>
                  <a:lnTo>
                    <a:pt x="1836" y="615"/>
                  </a:lnTo>
                  <a:lnTo>
                    <a:pt x="1863" y="624"/>
                  </a:lnTo>
                  <a:lnTo>
                    <a:pt x="1886" y="642"/>
                  </a:lnTo>
                  <a:lnTo>
                    <a:pt x="1913" y="651"/>
                  </a:lnTo>
                  <a:lnTo>
                    <a:pt x="1953" y="651"/>
                  </a:lnTo>
                  <a:lnTo>
                    <a:pt x="1962" y="656"/>
                  </a:lnTo>
                  <a:lnTo>
                    <a:pt x="1971" y="656"/>
                  </a:lnTo>
                  <a:lnTo>
                    <a:pt x="1971" y="647"/>
                  </a:lnTo>
                  <a:lnTo>
                    <a:pt x="1976" y="638"/>
                  </a:lnTo>
                  <a:lnTo>
                    <a:pt x="1976" y="633"/>
                  </a:lnTo>
                  <a:lnTo>
                    <a:pt x="1985" y="615"/>
                  </a:lnTo>
                  <a:lnTo>
                    <a:pt x="1994" y="615"/>
                  </a:lnTo>
                  <a:lnTo>
                    <a:pt x="2003" y="606"/>
                  </a:lnTo>
                  <a:lnTo>
                    <a:pt x="2007" y="597"/>
                  </a:lnTo>
                  <a:lnTo>
                    <a:pt x="2007" y="584"/>
                  </a:lnTo>
                  <a:lnTo>
                    <a:pt x="2012" y="575"/>
                  </a:lnTo>
                  <a:lnTo>
                    <a:pt x="2016" y="570"/>
                  </a:lnTo>
                  <a:lnTo>
                    <a:pt x="2025" y="570"/>
                  </a:lnTo>
                  <a:lnTo>
                    <a:pt x="2052" y="584"/>
                  </a:lnTo>
                  <a:lnTo>
                    <a:pt x="2079" y="606"/>
                  </a:lnTo>
                  <a:lnTo>
                    <a:pt x="2106" y="620"/>
                  </a:lnTo>
                  <a:lnTo>
                    <a:pt x="2124" y="624"/>
                  </a:lnTo>
                  <a:lnTo>
                    <a:pt x="2151" y="642"/>
                  </a:lnTo>
                  <a:lnTo>
                    <a:pt x="2160" y="656"/>
                  </a:lnTo>
                  <a:lnTo>
                    <a:pt x="2160" y="642"/>
                  </a:lnTo>
                  <a:lnTo>
                    <a:pt x="2169" y="633"/>
                  </a:lnTo>
                  <a:lnTo>
                    <a:pt x="2187" y="624"/>
                  </a:lnTo>
                  <a:lnTo>
                    <a:pt x="2191" y="620"/>
                  </a:lnTo>
                  <a:lnTo>
                    <a:pt x="2191" y="606"/>
                  </a:lnTo>
                  <a:lnTo>
                    <a:pt x="2200" y="597"/>
                  </a:lnTo>
                  <a:lnTo>
                    <a:pt x="2214" y="588"/>
                  </a:lnTo>
                  <a:lnTo>
                    <a:pt x="2232" y="588"/>
                  </a:lnTo>
                  <a:lnTo>
                    <a:pt x="2245" y="593"/>
                  </a:lnTo>
                  <a:lnTo>
                    <a:pt x="2281" y="602"/>
                  </a:lnTo>
                  <a:lnTo>
                    <a:pt x="2294" y="611"/>
                  </a:lnTo>
                  <a:lnTo>
                    <a:pt x="2308" y="624"/>
                  </a:lnTo>
                  <a:lnTo>
                    <a:pt x="2317" y="638"/>
                  </a:lnTo>
                  <a:lnTo>
                    <a:pt x="2321" y="651"/>
                  </a:lnTo>
                  <a:lnTo>
                    <a:pt x="2330" y="656"/>
                  </a:lnTo>
                  <a:lnTo>
                    <a:pt x="2335" y="660"/>
                  </a:lnTo>
                  <a:lnTo>
                    <a:pt x="2344" y="665"/>
                  </a:lnTo>
                  <a:lnTo>
                    <a:pt x="2344" y="647"/>
                  </a:lnTo>
                  <a:lnTo>
                    <a:pt x="2357" y="633"/>
                  </a:lnTo>
                  <a:lnTo>
                    <a:pt x="2366" y="629"/>
                  </a:lnTo>
                  <a:lnTo>
                    <a:pt x="2380" y="624"/>
                  </a:lnTo>
                  <a:lnTo>
                    <a:pt x="2420" y="615"/>
                  </a:lnTo>
                  <a:lnTo>
                    <a:pt x="2452" y="611"/>
                  </a:lnTo>
                  <a:lnTo>
                    <a:pt x="2497" y="611"/>
                  </a:lnTo>
                  <a:lnTo>
                    <a:pt x="2524" y="620"/>
                  </a:lnTo>
                  <a:lnTo>
                    <a:pt x="2541" y="620"/>
                  </a:lnTo>
                  <a:lnTo>
                    <a:pt x="2546" y="615"/>
                  </a:lnTo>
                  <a:lnTo>
                    <a:pt x="2546" y="579"/>
                  </a:lnTo>
                  <a:lnTo>
                    <a:pt x="2537" y="561"/>
                  </a:lnTo>
                  <a:lnTo>
                    <a:pt x="2519" y="539"/>
                  </a:lnTo>
                  <a:lnTo>
                    <a:pt x="2506" y="516"/>
                  </a:lnTo>
                  <a:lnTo>
                    <a:pt x="2506" y="499"/>
                  </a:lnTo>
                  <a:lnTo>
                    <a:pt x="2515" y="490"/>
                  </a:lnTo>
                  <a:lnTo>
                    <a:pt x="2519" y="481"/>
                  </a:lnTo>
                  <a:lnTo>
                    <a:pt x="2528" y="476"/>
                  </a:lnTo>
                  <a:lnTo>
                    <a:pt x="2532" y="476"/>
                  </a:lnTo>
                  <a:lnTo>
                    <a:pt x="2541" y="472"/>
                  </a:lnTo>
                  <a:lnTo>
                    <a:pt x="2546" y="467"/>
                  </a:lnTo>
                  <a:lnTo>
                    <a:pt x="2550" y="454"/>
                  </a:lnTo>
                  <a:lnTo>
                    <a:pt x="2559" y="436"/>
                  </a:lnTo>
                  <a:lnTo>
                    <a:pt x="2577" y="418"/>
                  </a:lnTo>
                  <a:lnTo>
                    <a:pt x="2595" y="409"/>
                  </a:lnTo>
                  <a:lnTo>
                    <a:pt x="2618" y="413"/>
                  </a:lnTo>
                  <a:lnTo>
                    <a:pt x="2654" y="436"/>
                  </a:lnTo>
                  <a:lnTo>
                    <a:pt x="2681" y="454"/>
                  </a:lnTo>
                  <a:lnTo>
                    <a:pt x="2708" y="458"/>
                  </a:lnTo>
                  <a:lnTo>
                    <a:pt x="2721" y="454"/>
                  </a:lnTo>
                  <a:lnTo>
                    <a:pt x="2730" y="454"/>
                  </a:lnTo>
                  <a:lnTo>
                    <a:pt x="2735" y="449"/>
                  </a:lnTo>
                  <a:lnTo>
                    <a:pt x="2739" y="440"/>
                  </a:lnTo>
                  <a:lnTo>
                    <a:pt x="2748" y="436"/>
                  </a:lnTo>
                  <a:lnTo>
                    <a:pt x="2757" y="436"/>
                  </a:lnTo>
                  <a:lnTo>
                    <a:pt x="2771" y="431"/>
                  </a:lnTo>
                  <a:lnTo>
                    <a:pt x="2784" y="431"/>
                  </a:lnTo>
                  <a:lnTo>
                    <a:pt x="2797" y="436"/>
                  </a:lnTo>
                  <a:lnTo>
                    <a:pt x="2806" y="440"/>
                  </a:lnTo>
                  <a:lnTo>
                    <a:pt x="2815" y="449"/>
                  </a:lnTo>
                  <a:lnTo>
                    <a:pt x="2824" y="454"/>
                  </a:lnTo>
                  <a:lnTo>
                    <a:pt x="2829" y="458"/>
                  </a:lnTo>
                  <a:lnTo>
                    <a:pt x="2838" y="458"/>
                  </a:lnTo>
                  <a:lnTo>
                    <a:pt x="2856" y="463"/>
                  </a:lnTo>
                  <a:lnTo>
                    <a:pt x="2883" y="463"/>
                  </a:lnTo>
                  <a:lnTo>
                    <a:pt x="2914" y="472"/>
                  </a:lnTo>
                  <a:lnTo>
                    <a:pt x="2937" y="481"/>
                  </a:lnTo>
                  <a:lnTo>
                    <a:pt x="2959" y="485"/>
                  </a:lnTo>
                  <a:lnTo>
                    <a:pt x="2986" y="485"/>
                  </a:lnTo>
                  <a:lnTo>
                    <a:pt x="3035" y="476"/>
                  </a:lnTo>
                  <a:lnTo>
                    <a:pt x="3098" y="467"/>
                  </a:lnTo>
                  <a:lnTo>
                    <a:pt x="3143" y="463"/>
                  </a:lnTo>
                  <a:lnTo>
                    <a:pt x="3175" y="472"/>
                  </a:lnTo>
                  <a:lnTo>
                    <a:pt x="3206" y="490"/>
                  </a:lnTo>
                  <a:lnTo>
                    <a:pt x="3269" y="521"/>
                  </a:lnTo>
                  <a:lnTo>
                    <a:pt x="3318" y="570"/>
                  </a:lnTo>
                  <a:lnTo>
                    <a:pt x="3327" y="588"/>
                  </a:lnTo>
                  <a:lnTo>
                    <a:pt x="3332" y="593"/>
                  </a:lnTo>
                  <a:lnTo>
                    <a:pt x="3336" y="593"/>
                  </a:lnTo>
                  <a:lnTo>
                    <a:pt x="3341" y="588"/>
                  </a:lnTo>
                  <a:lnTo>
                    <a:pt x="3350" y="584"/>
                  </a:lnTo>
                  <a:lnTo>
                    <a:pt x="3363" y="579"/>
                  </a:lnTo>
                  <a:lnTo>
                    <a:pt x="3372" y="575"/>
                  </a:lnTo>
                  <a:lnTo>
                    <a:pt x="3386" y="575"/>
                  </a:lnTo>
                  <a:lnTo>
                    <a:pt x="3413" y="566"/>
                  </a:lnTo>
                  <a:lnTo>
                    <a:pt x="3431" y="566"/>
                  </a:lnTo>
                  <a:lnTo>
                    <a:pt x="3440" y="570"/>
                  </a:lnTo>
                  <a:lnTo>
                    <a:pt x="3453" y="579"/>
                  </a:lnTo>
                  <a:lnTo>
                    <a:pt x="3462" y="584"/>
                  </a:lnTo>
                  <a:lnTo>
                    <a:pt x="3476" y="593"/>
                  </a:lnTo>
                  <a:lnTo>
                    <a:pt x="3489" y="593"/>
                  </a:lnTo>
                  <a:lnTo>
                    <a:pt x="3507" y="588"/>
                  </a:lnTo>
                  <a:lnTo>
                    <a:pt x="3529" y="575"/>
                  </a:lnTo>
                  <a:lnTo>
                    <a:pt x="3561" y="566"/>
                  </a:lnTo>
                  <a:lnTo>
                    <a:pt x="3597" y="557"/>
                  </a:lnTo>
                  <a:lnTo>
                    <a:pt x="3624" y="552"/>
                  </a:lnTo>
                  <a:lnTo>
                    <a:pt x="3637" y="543"/>
                  </a:lnTo>
                  <a:lnTo>
                    <a:pt x="3642" y="539"/>
                  </a:lnTo>
                  <a:lnTo>
                    <a:pt x="3642" y="530"/>
                  </a:lnTo>
                  <a:lnTo>
                    <a:pt x="3646" y="521"/>
                  </a:lnTo>
                  <a:lnTo>
                    <a:pt x="3651" y="516"/>
                  </a:lnTo>
                  <a:lnTo>
                    <a:pt x="3660" y="499"/>
                  </a:lnTo>
                  <a:lnTo>
                    <a:pt x="3678" y="499"/>
                  </a:lnTo>
                  <a:lnTo>
                    <a:pt x="3696" y="503"/>
                  </a:lnTo>
                  <a:lnTo>
                    <a:pt x="3750" y="503"/>
                  </a:lnTo>
                  <a:lnTo>
                    <a:pt x="3754" y="494"/>
                  </a:lnTo>
                  <a:lnTo>
                    <a:pt x="3763" y="490"/>
                  </a:lnTo>
                  <a:lnTo>
                    <a:pt x="3767" y="481"/>
                  </a:lnTo>
                  <a:lnTo>
                    <a:pt x="3776" y="472"/>
                  </a:lnTo>
                  <a:lnTo>
                    <a:pt x="3781" y="472"/>
                  </a:lnTo>
                  <a:lnTo>
                    <a:pt x="3785" y="481"/>
                  </a:lnTo>
                  <a:lnTo>
                    <a:pt x="3803" y="490"/>
                  </a:lnTo>
                  <a:lnTo>
                    <a:pt x="3808" y="494"/>
                  </a:lnTo>
                  <a:lnTo>
                    <a:pt x="3812" y="494"/>
                  </a:lnTo>
                  <a:lnTo>
                    <a:pt x="3808" y="490"/>
                  </a:lnTo>
                  <a:lnTo>
                    <a:pt x="3808" y="476"/>
                  </a:lnTo>
                  <a:lnTo>
                    <a:pt x="3817" y="467"/>
                  </a:lnTo>
                  <a:lnTo>
                    <a:pt x="3830" y="467"/>
                  </a:lnTo>
                  <a:lnTo>
                    <a:pt x="3848" y="472"/>
                  </a:lnTo>
                  <a:lnTo>
                    <a:pt x="3866" y="481"/>
                  </a:lnTo>
                  <a:lnTo>
                    <a:pt x="3875" y="490"/>
                  </a:lnTo>
                  <a:lnTo>
                    <a:pt x="3880" y="490"/>
                  </a:lnTo>
                  <a:lnTo>
                    <a:pt x="3884" y="485"/>
                  </a:lnTo>
                  <a:lnTo>
                    <a:pt x="3898" y="485"/>
                  </a:lnTo>
                  <a:lnTo>
                    <a:pt x="3911" y="481"/>
                  </a:lnTo>
                  <a:lnTo>
                    <a:pt x="3920" y="472"/>
                  </a:lnTo>
                  <a:lnTo>
                    <a:pt x="3929" y="467"/>
                  </a:lnTo>
                  <a:lnTo>
                    <a:pt x="3952" y="445"/>
                  </a:lnTo>
                  <a:lnTo>
                    <a:pt x="3961" y="440"/>
                  </a:lnTo>
                  <a:lnTo>
                    <a:pt x="3974" y="431"/>
                  </a:lnTo>
                  <a:lnTo>
                    <a:pt x="4037" y="368"/>
                  </a:lnTo>
                  <a:lnTo>
                    <a:pt x="4046" y="364"/>
                  </a:lnTo>
                  <a:lnTo>
                    <a:pt x="4050" y="355"/>
                  </a:lnTo>
                  <a:lnTo>
                    <a:pt x="4059" y="350"/>
                  </a:lnTo>
                  <a:lnTo>
                    <a:pt x="4082" y="350"/>
                  </a:lnTo>
                  <a:lnTo>
                    <a:pt x="4086" y="355"/>
                  </a:lnTo>
                  <a:lnTo>
                    <a:pt x="4086" y="364"/>
                  </a:lnTo>
                  <a:lnTo>
                    <a:pt x="4091" y="364"/>
                  </a:lnTo>
                  <a:lnTo>
                    <a:pt x="4095" y="368"/>
                  </a:lnTo>
                  <a:lnTo>
                    <a:pt x="4100" y="368"/>
                  </a:lnTo>
                  <a:lnTo>
                    <a:pt x="4118" y="359"/>
                  </a:lnTo>
                  <a:lnTo>
                    <a:pt x="4131" y="355"/>
                  </a:lnTo>
                  <a:lnTo>
                    <a:pt x="4145" y="346"/>
                  </a:lnTo>
                  <a:lnTo>
                    <a:pt x="4154" y="341"/>
                  </a:lnTo>
                  <a:lnTo>
                    <a:pt x="4163" y="332"/>
                  </a:lnTo>
                  <a:lnTo>
                    <a:pt x="4167" y="332"/>
                  </a:lnTo>
                  <a:lnTo>
                    <a:pt x="4172" y="328"/>
                  </a:lnTo>
                  <a:lnTo>
                    <a:pt x="4208" y="328"/>
                  </a:lnTo>
                  <a:lnTo>
                    <a:pt x="4217" y="323"/>
                  </a:lnTo>
                  <a:lnTo>
                    <a:pt x="4221" y="319"/>
                  </a:lnTo>
                  <a:lnTo>
                    <a:pt x="4221" y="314"/>
                  </a:lnTo>
                  <a:lnTo>
                    <a:pt x="4226" y="310"/>
                  </a:lnTo>
                  <a:lnTo>
                    <a:pt x="4226" y="305"/>
                  </a:lnTo>
                  <a:lnTo>
                    <a:pt x="4244" y="296"/>
                  </a:lnTo>
                  <a:lnTo>
                    <a:pt x="4261" y="292"/>
                  </a:lnTo>
                  <a:lnTo>
                    <a:pt x="4293" y="283"/>
                  </a:lnTo>
                  <a:lnTo>
                    <a:pt x="4311" y="274"/>
                  </a:lnTo>
                  <a:lnTo>
                    <a:pt x="4329" y="269"/>
                  </a:lnTo>
                  <a:lnTo>
                    <a:pt x="4356" y="260"/>
                  </a:lnTo>
                  <a:lnTo>
                    <a:pt x="4401" y="256"/>
                  </a:lnTo>
                  <a:lnTo>
                    <a:pt x="4482" y="251"/>
                  </a:lnTo>
                  <a:lnTo>
                    <a:pt x="4562" y="242"/>
                  </a:lnTo>
                  <a:lnTo>
                    <a:pt x="4634" y="233"/>
                  </a:lnTo>
                  <a:lnTo>
                    <a:pt x="4693" y="225"/>
                  </a:lnTo>
                  <a:lnTo>
                    <a:pt x="4742" y="220"/>
                  </a:lnTo>
                  <a:lnTo>
                    <a:pt x="4782" y="225"/>
                  </a:lnTo>
                  <a:lnTo>
                    <a:pt x="4814" y="242"/>
                  </a:lnTo>
                  <a:lnTo>
                    <a:pt x="4832" y="256"/>
                  </a:lnTo>
                  <a:lnTo>
                    <a:pt x="4868" y="274"/>
                  </a:lnTo>
                  <a:lnTo>
                    <a:pt x="4868" y="251"/>
                  </a:lnTo>
                  <a:lnTo>
                    <a:pt x="4872" y="238"/>
                  </a:lnTo>
                  <a:lnTo>
                    <a:pt x="4881" y="233"/>
                  </a:lnTo>
                  <a:lnTo>
                    <a:pt x="4890" y="225"/>
                  </a:lnTo>
                  <a:lnTo>
                    <a:pt x="4926" y="216"/>
                  </a:lnTo>
                  <a:lnTo>
                    <a:pt x="4958" y="220"/>
                  </a:lnTo>
                  <a:lnTo>
                    <a:pt x="4980" y="229"/>
                  </a:lnTo>
                  <a:lnTo>
                    <a:pt x="4998" y="238"/>
                  </a:lnTo>
                  <a:lnTo>
                    <a:pt x="5020" y="251"/>
                  </a:lnTo>
                  <a:lnTo>
                    <a:pt x="5088" y="251"/>
                  </a:lnTo>
                  <a:lnTo>
                    <a:pt x="5097" y="260"/>
                  </a:lnTo>
                  <a:lnTo>
                    <a:pt x="5097" y="265"/>
                  </a:lnTo>
                  <a:lnTo>
                    <a:pt x="5101" y="274"/>
                  </a:lnTo>
                  <a:lnTo>
                    <a:pt x="5106" y="278"/>
                  </a:lnTo>
                  <a:lnTo>
                    <a:pt x="5128" y="278"/>
                  </a:lnTo>
                  <a:lnTo>
                    <a:pt x="5142" y="274"/>
                  </a:lnTo>
                  <a:lnTo>
                    <a:pt x="5169" y="260"/>
                  </a:lnTo>
                  <a:lnTo>
                    <a:pt x="5200" y="247"/>
                  </a:lnTo>
                  <a:lnTo>
                    <a:pt x="5227" y="247"/>
                  </a:lnTo>
                  <a:lnTo>
                    <a:pt x="5241" y="251"/>
                  </a:lnTo>
                  <a:lnTo>
                    <a:pt x="5258" y="269"/>
                  </a:lnTo>
                  <a:lnTo>
                    <a:pt x="5272" y="274"/>
                  </a:lnTo>
                  <a:lnTo>
                    <a:pt x="5281" y="283"/>
                  </a:lnTo>
                  <a:lnTo>
                    <a:pt x="5294" y="287"/>
                  </a:lnTo>
                  <a:lnTo>
                    <a:pt x="5312" y="287"/>
                  </a:lnTo>
                  <a:lnTo>
                    <a:pt x="5312" y="283"/>
                  </a:lnTo>
                  <a:lnTo>
                    <a:pt x="5317" y="283"/>
                  </a:lnTo>
                  <a:lnTo>
                    <a:pt x="5326" y="274"/>
                  </a:lnTo>
                  <a:lnTo>
                    <a:pt x="5330" y="274"/>
                  </a:lnTo>
                  <a:lnTo>
                    <a:pt x="5339" y="269"/>
                  </a:lnTo>
                  <a:lnTo>
                    <a:pt x="5393" y="269"/>
                  </a:lnTo>
                  <a:lnTo>
                    <a:pt x="5434" y="274"/>
                  </a:lnTo>
                  <a:lnTo>
                    <a:pt x="5510" y="274"/>
                  </a:lnTo>
                  <a:lnTo>
                    <a:pt x="5564" y="301"/>
                  </a:lnTo>
                  <a:lnTo>
                    <a:pt x="5600" y="305"/>
                  </a:lnTo>
                  <a:lnTo>
                    <a:pt x="5649" y="310"/>
                  </a:lnTo>
                  <a:lnTo>
                    <a:pt x="5690" y="323"/>
                  </a:lnTo>
                  <a:lnTo>
                    <a:pt x="5712" y="332"/>
                  </a:lnTo>
                  <a:lnTo>
                    <a:pt x="5730" y="341"/>
                  </a:lnTo>
                  <a:lnTo>
                    <a:pt x="5743" y="346"/>
                  </a:lnTo>
                  <a:lnTo>
                    <a:pt x="5748" y="350"/>
                  </a:lnTo>
                  <a:lnTo>
                    <a:pt x="5752" y="350"/>
                  </a:lnTo>
                  <a:lnTo>
                    <a:pt x="5752" y="341"/>
                  </a:lnTo>
                  <a:lnTo>
                    <a:pt x="5757" y="314"/>
                  </a:lnTo>
                  <a:lnTo>
                    <a:pt x="5766" y="292"/>
                  </a:lnTo>
                  <a:lnTo>
                    <a:pt x="5784" y="278"/>
                  </a:lnTo>
                  <a:lnTo>
                    <a:pt x="5806" y="278"/>
                  </a:lnTo>
                  <a:lnTo>
                    <a:pt x="5838" y="283"/>
                  </a:lnTo>
                  <a:lnTo>
                    <a:pt x="5919" y="283"/>
                  </a:lnTo>
                  <a:lnTo>
                    <a:pt x="5986" y="274"/>
                  </a:lnTo>
                  <a:lnTo>
                    <a:pt x="6035" y="269"/>
                  </a:lnTo>
                  <a:lnTo>
                    <a:pt x="6067" y="260"/>
                  </a:lnTo>
                  <a:lnTo>
                    <a:pt x="6085" y="242"/>
                  </a:lnTo>
                  <a:lnTo>
                    <a:pt x="6112" y="220"/>
                  </a:lnTo>
                  <a:lnTo>
                    <a:pt x="6148" y="202"/>
                  </a:lnTo>
                  <a:lnTo>
                    <a:pt x="6166" y="198"/>
                  </a:lnTo>
                  <a:lnTo>
                    <a:pt x="6179" y="193"/>
                  </a:lnTo>
                  <a:lnTo>
                    <a:pt x="6188" y="189"/>
                  </a:lnTo>
                  <a:lnTo>
                    <a:pt x="6202" y="189"/>
                  </a:lnTo>
                  <a:lnTo>
                    <a:pt x="6206" y="193"/>
                  </a:lnTo>
                  <a:lnTo>
                    <a:pt x="6215" y="198"/>
                  </a:lnTo>
                  <a:lnTo>
                    <a:pt x="6229" y="198"/>
                  </a:lnTo>
                  <a:lnTo>
                    <a:pt x="6242" y="184"/>
                  </a:lnTo>
                  <a:lnTo>
                    <a:pt x="6251" y="180"/>
                  </a:lnTo>
                  <a:lnTo>
                    <a:pt x="6264" y="175"/>
                  </a:lnTo>
                  <a:lnTo>
                    <a:pt x="6408" y="175"/>
                  </a:lnTo>
                  <a:lnTo>
                    <a:pt x="6449" y="184"/>
                  </a:lnTo>
                  <a:lnTo>
                    <a:pt x="6480" y="193"/>
                  </a:lnTo>
                  <a:lnTo>
                    <a:pt x="6498" y="202"/>
                  </a:lnTo>
                  <a:lnTo>
                    <a:pt x="6511" y="202"/>
                  </a:lnTo>
                  <a:lnTo>
                    <a:pt x="6520" y="193"/>
                  </a:lnTo>
                  <a:lnTo>
                    <a:pt x="6547" y="184"/>
                  </a:lnTo>
                  <a:lnTo>
                    <a:pt x="6556" y="180"/>
                  </a:lnTo>
                  <a:lnTo>
                    <a:pt x="6570" y="175"/>
                  </a:lnTo>
                  <a:lnTo>
                    <a:pt x="6588" y="157"/>
                  </a:lnTo>
                  <a:lnTo>
                    <a:pt x="6606" y="148"/>
                  </a:lnTo>
                  <a:lnTo>
                    <a:pt x="6615" y="153"/>
                  </a:lnTo>
                  <a:lnTo>
                    <a:pt x="6651" y="166"/>
                  </a:lnTo>
                  <a:lnTo>
                    <a:pt x="6696" y="180"/>
                  </a:lnTo>
                  <a:lnTo>
                    <a:pt x="6754" y="180"/>
                  </a:lnTo>
                  <a:lnTo>
                    <a:pt x="6799" y="175"/>
                  </a:lnTo>
                  <a:lnTo>
                    <a:pt x="6853" y="166"/>
                  </a:lnTo>
                  <a:lnTo>
                    <a:pt x="6907" y="162"/>
                  </a:lnTo>
                  <a:lnTo>
                    <a:pt x="6952" y="157"/>
                  </a:lnTo>
                  <a:lnTo>
                    <a:pt x="7014" y="157"/>
                  </a:lnTo>
                  <a:lnTo>
                    <a:pt x="7095" y="148"/>
                  </a:lnTo>
                  <a:lnTo>
                    <a:pt x="7127" y="144"/>
                  </a:lnTo>
                  <a:lnTo>
                    <a:pt x="7194" y="144"/>
                  </a:lnTo>
                  <a:lnTo>
                    <a:pt x="7217" y="157"/>
                  </a:lnTo>
                  <a:lnTo>
                    <a:pt x="7239" y="175"/>
                  </a:lnTo>
                  <a:lnTo>
                    <a:pt x="7266" y="189"/>
                  </a:lnTo>
                  <a:lnTo>
                    <a:pt x="7284" y="193"/>
                  </a:lnTo>
                  <a:lnTo>
                    <a:pt x="7297" y="193"/>
                  </a:lnTo>
                  <a:lnTo>
                    <a:pt x="7315" y="189"/>
                  </a:lnTo>
                  <a:lnTo>
                    <a:pt x="7360" y="180"/>
                  </a:lnTo>
                  <a:lnTo>
                    <a:pt x="7396" y="198"/>
                  </a:lnTo>
                  <a:lnTo>
                    <a:pt x="7419" y="207"/>
                  </a:lnTo>
                  <a:lnTo>
                    <a:pt x="7464" y="207"/>
                  </a:lnTo>
                  <a:lnTo>
                    <a:pt x="7490" y="202"/>
                  </a:lnTo>
                  <a:lnTo>
                    <a:pt x="7535" y="202"/>
                  </a:lnTo>
                  <a:lnTo>
                    <a:pt x="7580" y="198"/>
                  </a:lnTo>
                  <a:lnTo>
                    <a:pt x="7621" y="198"/>
                  </a:lnTo>
                  <a:lnTo>
                    <a:pt x="7648" y="193"/>
                  </a:lnTo>
                  <a:lnTo>
                    <a:pt x="7675" y="184"/>
                  </a:lnTo>
                  <a:lnTo>
                    <a:pt x="7706" y="171"/>
                  </a:lnTo>
                  <a:lnTo>
                    <a:pt x="7742" y="157"/>
                  </a:lnTo>
                  <a:lnTo>
                    <a:pt x="7791" y="148"/>
                  </a:lnTo>
                  <a:lnTo>
                    <a:pt x="7863" y="139"/>
                  </a:lnTo>
                  <a:lnTo>
                    <a:pt x="7922" y="130"/>
                  </a:lnTo>
                  <a:lnTo>
                    <a:pt x="7971" y="117"/>
                  </a:lnTo>
                  <a:lnTo>
                    <a:pt x="7989" y="108"/>
                  </a:lnTo>
                  <a:lnTo>
                    <a:pt x="8029" y="67"/>
                  </a:lnTo>
                  <a:lnTo>
                    <a:pt x="8038" y="63"/>
                  </a:lnTo>
                  <a:lnTo>
                    <a:pt x="8043" y="58"/>
                  </a:lnTo>
                  <a:lnTo>
                    <a:pt x="8047" y="49"/>
                  </a:lnTo>
                  <a:lnTo>
                    <a:pt x="8047" y="40"/>
                  </a:lnTo>
                  <a:lnTo>
                    <a:pt x="8052" y="31"/>
                  </a:lnTo>
                  <a:lnTo>
                    <a:pt x="8052" y="22"/>
                  </a:lnTo>
                  <a:lnTo>
                    <a:pt x="8056" y="18"/>
                  </a:lnTo>
                  <a:lnTo>
                    <a:pt x="8065" y="13"/>
                  </a:lnTo>
                  <a:lnTo>
                    <a:pt x="8191" y="13"/>
                  </a:lnTo>
                  <a:lnTo>
                    <a:pt x="8209" y="22"/>
                  </a:lnTo>
                  <a:lnTo>
                    <a:pt x="8218" y="31"/>
                  </a:lnTo>
                  <a:lnTo>
                    <a:pt x="8218" y="36"/>
                  </a:lnTo>
                  <a:lnTo>
                    <a:pt x="8222" y="36"/>
                  </a:lnTo>
                  <a:lnTo>
                    <a:pt x="8222" y="27"/>
                  </a:lnTo>
                  <a:lnTo>
                    <a:pt x="8227" y="18"/>
                  </a:lnTo>
                  <a:lnTo>
                    <a:pt x="8231" y="13"/>
                  </a:lnTo>
                  <a:lnTo>
                    <a:pt x="8254" y="13"/>
                  </a:lnTo>
                  <a:lnTo>
                    <a:pt x="8281" y="9"/>
                  </a:lnTo>
                  <a:lnTo>
                    <a:pt x="8321" y="9"/>
                  </a:lnTo>
                  <a:lnTo>
                    <a:pt x="8339" y="13"/>
                  </a:lnTo>
                  <a:lnTo>
                    <a:pt x="8366" y="13"/>
                  </a:lnTo>
                  <a:lnTo>
                    <a:pt x="8402" y="0"/>
                  </a:lnTo>
                  <a:close/>
                </a:path>
              </a:pathLst>
            </a:custGeom>
            <a:gradFill>
              <a:gsLst>
                <a:gs pos="5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auto">
            <a:xfrm>
              <a:off x="36977638" y="7813676"/>
              <a:ext cx="2973388" cy="7223126"/>
            </a:xfrm>
            <a:custGeom>
              <a:avLst/>
              <a:gdLst/>
              <a:ahLst/>
              <a:cxnLst>
                <a:cxn ang="0">
                  <a:pos x="1271" y="0"/>
                </a:cxn>
                <a:cxn ang="0">
                  <a:pos x="1392" y="0"/>
                </a:cxn>
                <a:cxn ang="0">
                  <a:pos x="1504" y="13"/>
                </a:cxn>
                <a:cxn ang="0">
                  <a:pos x="1603" y="49"/>
                </a:cxn>
                <a:cxn ang="0">
                  <a:pos x="1693" y="103"/>
                </a:cxn>
                <a:cxn ang="0">
                  <a:pos x="1765" y="180"/>
                </a:cxn>
                <a:cxn ang="0">
                  <a:pos x="1823" y="269"/>
                </a:cxn>
                <a:cxn ang="0">
                  <a:pos x="1859" y="368"/>
                </a:cxn>
                <a:cxn ang="0">
                  <a:pos x="1873" y="481"/>
                </a:cxn>
                <a:cxn ang="0">
                  <a:pos x="1873" y="4070"/>
                </a:cxn>
                <a:cxn ang="0">
                  <a:pos x="1859" y="4182"/>
                </a:cxn>
                <a:cxn ang="0">
                  <a:pos x="1823" y="4281"/>
                </a:cxn>
                <a:cxn ang="0">
                  <a:pos x="1765" y="4371"/>
                </a:cxn>
                <a:cxn ang="0">
                  <a:pos x="1693" y="4442"/>
                </a:cxn>
                <a:cxn ang="0">
                  <a:pos x="1603" y="4501"/>
                </a:cxn>
                <a:cxn ang="0">
                  <a:pos x="1504" y="4537"/>
                </a:cxn>
                <a:cxn ang="0">
                  <a:pos x="1392" y="4550"/>
                </a:cxn>
                <a:cxn ang="0">
                  <a:pos x="0" y="4550"/>
                </a:cxn>
                <a:cxn ang="0">
                  <a:pos x="18" y="4362"/>
                </a:cxn>
                <a:cxn ang="0">
                  <a:pos x="49" y="4150"/>
                </a:cxn>
                <a:cxn ang="0">
                  <a:pos x="90" y="3926"/>
                </a:cxn>
                <a:cxn ang="0">
                  <a:pos x="135" y="3683"/>
                </a:cxn>
                <a:cxn ang="0">
                  <a:pos x="188" y="3427"/>
                </a:cxn>
                <a:cxn ang="0">
                  <a:pos x="251" y="3162"/>
                </a:cxn>
                <a:cxn ang="0">
                  <a:pos x="319" y="2893"/>
                </a:cxn>
                <a:cxn ang="0">
                  <a:pos x="386" y="2619"/>
                </a:cxn>
                <a:cxn ang="0">
                  <a:pos x="539" y="2062"/>
                </a:cxn>
                <a:cxn ang="0">
                  <a:pos x="615" y="1788"/>
                </a:cxn>
                <a:cxn ang="0">
                  <a:pos x="691" y="1518"/>
                </a:cxn>
                <a:cxn ang="0">
                  <a:pos x="768" y="1258"/>
                </a:cxn>
                <a:cxn ang="0">
                  <a:pos x="844" y="1006"/>
                </a:cxn>
                <a:cxn ang="0">
                  <a:pos x="916" y="768"/>
                </a:cxn>
                <a:cxn ang="0">
                  <a:pos x="983" y="548"/>
                </a:cxn>
                <a:cxn ang="0">
                  <a:pos x="1046" y="346"/>
                </a:cxn>
                <a:cxn ang="0">
                  <a:pos x="1105" y="162"/>
                </a:cxn>
                <a:cxn ang="0">
                  <a:pos x="1154" y="4"/>
                </a:cxn>
                <a:cxn ang="0">
                  <a:pos x="1271" y="0"/>
                </a:cxn>
              </a:cxnLst>
              <a:rect l="0" t="0" r="r" b="b"/>
              <a:pathLst>
                <a:path w="1873" h="4550">
                  <a:moveTo>
                    <a:pt x="1271" y="0"/>
                  </a:moveTo>
                  <a:lnTo>
                    <a:pt x="1392" y="0"/>
                  </a:lnTo>
                  <a:lnTo>
                    <a:pt x="1504" y="13"/>
                  </a:lnTo>
                  <a:lnTo>
                    <a:pt x="1603" y="49"/>
                  </a:lnTo>
                  <a:lnTo>
                    <a:pt x="1693" y="103"/>
                  </a:lnTo>
                  <a:lnTo>
                    <a:pt x="1765" y="180"/>
                  </a:lnTo>
                  <a:lnTo>
                    <a:pt x="1823" y="269"/>
                  </a:lnTo>
                  <a:lnTo>
                    <a:pt x="1859" y="368"/>
                  </a:lnTo>
                  <a:lnTo>
                    <a:pt x="1873" y="481"/>
                  </a:lnTo>
                  <a:lnTo>
                    <a:pt x="1873" y="4070"/>
                  </a:lnTo>
                  <a:lnTo>
                    <a:pt x="1859" y="4182"/>
                  </a:lnTo>
                  <a:lnTo>
                    <a:pt x="1823" y="4281"/>
                  </a:lnTo>
                  <a:lnTo>
                    <a:pt x="1765" y="4371"/>
                  </a:lnTo>
                  <a:lnTo>
                    <a:pt x="1693" y="4442"/>
                  </a:lnTo>
                  <a:lnTo>
                    <a:pt x="1603" y="4501"/>
                  </a:lnTo>
                  <a:lnTo>
                    <a:pt x="1504" y="4537"/>
                  </a:lnTo>
                  <a:lnTo>
                    <a:pt x="1392" y="4550"/>
                  </a:lnTo>
                  <a:lnTo>
                    <a:pt x="0" y="4550"/>
                  </a:lnTo>
                  <a:lnTo>
                    <a:pt x="18" y="4362"/>
                  </a:lnTo>
                  <a:lnTo>
                    <a:pt x="49" y="4150"/>
                  </a:lnTo>
                  <a:lnTo>
                    <a:pt x="90" y="3926"/>
                  </a:lnTo>
                  <a:lnTo>
                    <a:pt x="135" y="3683"/>
                  </a:lnTo>
                  <a:lnTo>
                    <a:pt x="188" y="3427"/>
                  </a:lnTo>
                  <a:lnTo>
                    <a:pt x="251" y="3162"/>
                  </a:lnTo>
                  <a:lnTo>
                    <a:pt x="319" y="2893"/>
                  </a:lnTo>
                  <a:lnTo>
                    <a:pt x="386" y="2619"/>
                  </a:lnTo>
                  <a:lnTo>
                    <a:pt x="539" y="2062"/>
                  </a:lnTo>
                  <a:lnTo>
                    <a:pt x="615" y="1788"/>
                  </a:lnTo>
                  <a:lnTo>
                    <a:pt x="691" y="1518"/>
                  </a:lnTo>
                  <a:lnTo>
                    <a:pt x="768" y="1258"/>
                  </a:lnTo>
                  <a:lnTo>
                    <a:pt x="844" y="1006"/>
                  </a:lnTo>
                  <a:lnTo>
                    <a:pt x="916" y="768"/>
                  </a:lnTo>
                  <a:lnTo>
                    <a:pt x="983" y="548"/>
                  </a:lnTo>
                  <a:lnTo>
                    <a:pt x="1046" y="346"/>
                  </a:lnTo>
                  <a:lnTo>
                    <a:pt x="1105" y="162"/>
                  </a:lnTo>
                  <a:lnTo>
                    <a:pt x="1154" y="4"/>
                  </a:lnTo>
                  <a:lnTo>
                    <a:pt x="1271" y="0"/>
                  </a:lnTo>
                  <a:close/>
                </a:path>
              </a:pathLst>
            </a:custGeom>
            <a:gradFill>
              <a:gsLst>
                <a:gs pos="69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6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auto">
            <a:xfrm>
              <a:off x="33520063" y="13768388"/>
              <a:ext cx="2109788" cy="2317750"/>
            </a:xfrm>
            <a:custGeom>
              <a:avLst/>
              <a:gdLst/>
              <a:ahLst/>
              <a:cxnLst>
                <a:cxn ang="0">
                  <a:pos x="1329" y="0"/>
                </a:cxn>
                <a:cxn ang="0">
                  <a:pos x="471" y="1460"/>
                </a:cxn>
                <a:cxn ang="0">
                  <a:pos x="399" y="1424"/>
                </a:cxn>
                <a:cxn ang="0">
                  <a:pos x="323" y="1370"/>
                </a:cxn>
                <a:cxn ang="0">
                  <a:pos x="206" y="1226"/>
                </a:cxn>
                <a:cxn ang="0">
                  <a:pos x="99" y="1064"/>
                </a:cxn>
                <a:cxn ang="0">
                  <a:pos x="0" y="894"/>
                </a:cxn>
                <a:cxn ang="0">
                  <a:pos x="1329" y="0"/>
                </a:cxn>
              </a:cxnLst>
              <a:rect l="0" t="0" r="r" b="b"/>
              <a:pathLst>
                <a:path w="1329" h="1460">
                  <a:moveTo>
                    <a:pt x="1329" y="0"/>
                  </a:moveTo>
                  <a:lnTo>
                    <a:pt x="471" y="1460"/>
                  </a:lnTo>
                  <a:lnTo>
                    <a:pt x="399" y="1424"/>
                  </a:lnTo>
                  <a:lnTo>
                    <a:pt x="323" y="1370"/>
                  </a:lnTo>
                  <a:lnTo>
                    <a:pt x="206" y="1226"/>
                  </a:lnTo>
                  <a:lnTo>
                    <a:pt x="99" y="1064"/>
                  </a:lnTo>
                  <a:lnTo>
                    <a:pt x="0" y="894"/>
                  </a:lnTo>
                  <a:lnTo>
                    <a:pt x="1329" y="0"/>
                  </a:lnTo>
                  <a:close/>
                </a:path>
              </a:pathLst>
            </a:custGeom>
            <a:gradFill>
              <a:gsLst>
                <a:gs pos="3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Прямоугольник 121"/>
          <p:cNvSpPr/>
          <p:nvPr/>
        </p:nvSpPr>
        <p:spPr>
          <a:xfrm>
            <a:off x="2200276" y="1266810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292381" y="2359371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26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1" name="Прямоугольник 121"/>
          <p:cNvSpPr/>
          <p:nvPr/>
        </p:nvSpPr>
        <p:spPr>
          <a:xfrm>
            <a:off x="2200276" y="4010025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4292381" y="5102586"/>
            <a:ext cx="627284" cy="360012"/>
            <a:chOff x="1164846" y="3552825"/>
            <a:chExt cx="416327" cy="238940"/>
          </a:xfrm>
          <a:solidFill>
            <a:schemeClr val="accent2"/>
          </a:solidFill>
        </p:grpSpPr>
        <p:grpSp>
          <p:nvGrpSpPr>
            <p:cNvPr id="43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4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5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6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56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479256" y="3731392"/>
            <a:ext cx="6293144" cy="2766402"/>
            <a:chOff x="1082022" y="3678325"/>
            <a:chExt cx="6583287" cy="2893947"/>
          </a:xfrm>
        </p:grpSpPr>
        <p:sp>
          <p:nvSpPr>
            <p:cNvPr id="5127" name="Freeform 7"/>
            <p:cNvSpPr>
              <a:spLocks/>
            </p:cNvSpPr>
            <p:nvPr/>
          </p:nvSpPr>
          <p:spPr bwMode="auto">
            <a:xfrm>
              <a:off x="6044081" y="3760379"/>
              <a:ext cx="1508293" cy="1404623"/>
            </a:xfrm>
            <a:custGeom>
              <a:avLst/>
              <a:gdLst/>
              <a:ahLst/>
              <a:cxnLst>
                <a:cxn ang="0">
                  <a:pos x="3195" y="0"/>
                </a:cxn>
                <a:cxn ang="0">
                  <a:pos x="3395" y="0"/>
                </a:cxn>
                <a:cxn ang="0">
                  <a:pos x="3395" y="247"/>
                </a:cxn>
                <a:cxn ang="0">
                  <a:pos x="3400" y="371"/>
                </a:cxn>
                <a:cxn ang="0">
                  <a:pos x="3400" y="808"/>
                </a:cxn>
                <a:cxn ang="0">
                  <a:pos x="3404" y="965"/>
                </a:cxn>
                <a:cxn ang="0">
                  <a:pos x="3404" y="1117"/>
                </a:cxn>
                <a:cxn ang="0">
                  <a:pos x="3400" y="1212"/>
                </a:cxn>
                <a:cxn ang="0">
                  <a:pos x="3395" y="1302"/>
                </a:cxn>
                <a:cxn ang="0">
                  <a:pos x="3385" y="1388"/>
                </a:cxn>
                <a:cxn ang="0">
                  <a:pos x="3376" y="1459"/>
                </a:cxn>
                <a:cxn ang="0">
                  <a:pos x="3357" y="1507"/>
                </a:cxn>
                <a:cxn ang="0">
                  <a:pos x="3381" y="1568"/>
                </a:cxn>
                <a:cxn ang="0">
                  <a:pos x="3400" y="1649"/>
                </a:cxn>
                <a:cxn ang="0">
                  <a:pos x="3409" y="1739"/>
                </a:cxn>
                <a:cxn ang="0">
                  <a:pos x="3409" y="2048"/>
                </a:cxn>
                <a:cxn ang="0">
                  <a:pos x="3414" y="2186"/>
                </a:cxn>
                <a:cxn ang="0">
                  <a:pos x="3414" y="2842"/>
                </a:cxn>
                <a:cxn ang="0">
                  <a:pos x="3419" y="3018"/>
                </a:cxn>
                <a:cxn ang="0">
                  <a:pos x="3419" y="3184"/>
                </a:cxn>
                <a:cxn ang="0">
                  <a:pos x="0" y="43"/>
                </a:cxn>
                <a:cxn ang="0">
                  <a:pos x="547" y="43"/>
                </a:cxn>
                <a:cxn ang="0">
                  <a:pos x="661" y="38"/>
                </a:cxn>
                <a:cxn ang="0">
                  <a:pos x="1137" y="38"/>
                </a:cxn>
                <a:cxn ang="0">
                  <a:pos x="1241" y="33"/>
                </a:cxn>
                <a:cxn ang="0">
                  <a:pos x="1755" y="33"/>
                </a:cxn>
                <a:cxn ang="0">
                  <a:pos x="1859" y="38"/>
                </a:cxn>
                <a:cxn ang="0">
                  <a:pos x="1973" y="43"/>
                </a:cxn>
                <a:cxn ang="0">
                  <a:pos x="2192" y="62"/>
                </a:cxn>
                <a:cxn ang="0">
                  <a:pos x="2292" y="76"/>
                </a:cxn>
                <a:cxn ang="0">
                  <a:pos x="2382" y="90"/>
                </a:cxn>
                <a:cxn ang="0">
                  <a:pos x="2454" y="114"/>
                </a:cxn>
                <a:cxn ang="0">
                  <a:pos x="2506" y="138"/>
                </a:cxn>
                <a:cxn ang="0">
                  <a:pos x="2530" y="171"/>
                </a:cxn>
                <a:cxn ang="0">
                  <a:pos x="2539" y="166"/>
                </a:cxn>
                <a:cxn ang="0">
                  <a:pos x="2558" y="147"/>
                </a:cxn>
                <a:cxn ang="0">
                  <a:pos x="2601" y="123"/>
                </a:cxn>
                <a:cxn ang="0">
                  <a:pos x="2663" y="95"/>
                </a:cxn>
                <a:cxn ang="0">
                  <a:pos x="2744" y="62"/>
                </a:cxn>
                <a:cxn ang="0">
                  <a:pos x="2848" y="33"/>
                </a:cxn>
                <a:cxn ang="0">
                  <a:pos x="2976" y="4"/>
                </a:cxn>
                <a:cxn ang="0">
                  <a:pos x="3095" y="4"/>
                </a:cxn>
                <a:cxn ang="0">
                  <a:pos x="3195" y="0"/>
                </a:cxn>
              </a:cxnLst>
              <a:rect l="0" t="0" r="r" b="b"/>
              <a:pathLst>
                <a:path w="3419" h="3184">
                  <a:moveTo>
                    <a:pt x="3195" y="0"/>
                  </a:moveTo>
                  <a:lnTo>
                    <a:pt x="3395" y="0"/>
                  </a:lnTo>
                  <a:lnTo>
                    <a:pt x="3395" y="247"/>
                  </a:lnTo>
                  <a:lnTo>
                    <a:pt x="3400" y="371"/>
                  </a:lnTo>
                  <a:lnTo>
                    <a:pt x="3400" y="808"/>
                  </a:lnTo>
                  <a:lnTo>
                    <a:pt x="3404" y="965"/>
                  </a:lnTo>
                  <a:lnTo>
                    <a:pt x="3404" y="1117"/>
                  </a:lnTo>
                  <a:lnTo>
                    <a:pt x="3400" y="1212"/>
                  </a:lnTo>
                  <a:lnTo>
                    <a:pt x="3395" y="1302"/>
                  </a:lnTo>
                  <a:lnTo>
                    <a:pt x="3385" y="1388"/>
                  </a:lnTo>
                  <a:lnTo>
                    <a:pt x="3376" y="1459"/>
                  </a:lnTo>
                  <a:lnTo>
                    <a:pt x="3357" y="1507"/>
                  </a:lnTo>
                  <a:lnTo>
                    <a:pt x="3381" y="1568"/>
                  </a:lnTo>
                  <a:lnTo>
                    <a:pt x="3400" y="1649"/>
                  </a:lnTo>
                  <a:lnTo>
                    <a:pt x="3409" y="1739"/>
                  </a:lnTo>
                  <a:lnTo>
                    <a:pt x="3409" y="2048"/>
                  </a:lnTo>
                  <a:lnTo>
                    <a:pt x="3414" y="2186"/>
                  </a:lnTo>
                  <a:lnTo>
                    <a:pt x="3414" y="2842"/>
                  </a:lnTo>
                  <a:lnTo>
                    <a:pt x="3419" y="3018"/>
                  </a:lnTo>
                  <a:lnTo>
                    <a:pt x="3419" y="3184"/>
                  </a:lnTo>
                  <a:lnTo>
                    <a:pt x="0" y="43"/>
                  </a:lnTo>
                  <a:lnTo>
                    <a:pt x="547" y="43"/>
                  </a:lnTo>
                  <a:lnTo>
                    <a:pt x="661" y="38"/>
                  </a:lnTo>
                  <a:lnTo>
                    <a:pt x="1137" y="38"/>
                  </a:lnTo>
                  <a:lnTo>
                    <a:pt x="1241" y="33"/>
                  </a:lnTo>
                  <a:lnTo>
                    <a:pt x="1755" y="33"/>
                  </a:lnTo>
                  <a:lnTo>
                    <a:pt x="1859" y="38"/>
                  </a:lnTo>
                  <a:lnTo>
                    <a:pt x="1973" y="43"/>
                  </a:lnTo>
                  <a:lnTo>
                    <a:pt x="2192" y="62"/>
                  </a:lnTo>
                  <a:lnTo>
                    <a:pt x="2292" y="76"/>
                  </a:lnTo>
                  <a:lnTo>
                    <a:pt x="2382" y="90"/>
                  </a:lnTo>
                  <a:lnTo>
                    <a:pt x="2454" y="114"/>
                  </a:lnTo>
                  <a:lnTo>
                    <a:pt x="2506" y="138"/>
                  </a:lnTo>
                  <a:lnTo>
                    <a:pt x="2530" y="171"/>
                  </a:lnTo>
                  <a:lnTo>
                    <a:pt x="2539" y="166"/>
                  </a:lnTo>
                  <a:lnTo>
                    <a:pt x="2558" y="147"/>
                  </a:lnTo>
                  <a:lnTo>
                    <a:pt x="2601" y="123"/>
                  </a:lnTo>
                  <a:lnTo>
                    <a:pt x="2663" y="95"/>
                  </a:lnTo>
                  <a:lnTo>
                    <a:pt x="2744" y="62"/>
                  </a:lnTo>
                  <a:lnTo>
                    <a:pt x="2848" y="33"/>
                  </a:lnTo>
                  <a:lnTo>
                    <a:pt x="2976" y="4"/>
                  </a:lnTo>
                  <a:lnTo>
                    <a:pt x="3095" y="4"/>
                  </a:lnTo>
                  <a:lnTo>
                    <a:pt x="3195" y="0"/>
                  </a:lnTo>
                  <a:close/>
                </a:path>
              </a:pathLst>
            </a:custGeom>
            <a:gradFill>
              <a:gsLst>
                <a:gs pos="27000">
                  <a:schemeClr val="bg1"/>
                </a:gs>
                <a:gs pos="59000">
                  <a:schemeClr val="bg1">
                    <a:lumMod val="85000"/>
                  </a:schemeClr>
                </a:gs>
              </a:gsLst>
              <a:lin ang="78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" name="Freeform 8"/>
            <p:cNvSpPr>
              <a:spLocks/>
            </p:cNvSpPr>
            <p:nvPr/>
          </p:nvSpPr>
          <p:spPr bwMode="auto">
            <a:xfrm>
              <a:off x="6946234" y="3781113"/>
              <a:ext cx="213958" cy="4133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9" y="10"/>
                </a:cxn>
                <a:cxn ang="0">
                  <a:pos x="195" y="19"/>
                </a:cxn>
                <a:cxn ang="0">
                  <a:pos x="285" y="34"/>
                </a:cxn>
                <a:cxn ang="0">
                  <a:pos x="356" y="53"/>
                </a:cxn>
                <a:cxn ang="0">
                  <a:pos x="418" y="72"/>
                </a:cxn>
                <a:cxn ang="0">
                  <a:pos x="461" y="95"/>
                </a:cxn>
                <a:cxn ang="0">
                  <a:pos x="485" y="124"/>
                </a:cxn>
                <a:cxn ang="0">
                  <a:pos x="185" y="937"/>
                </a:cxn>
                <a:cxn ang="0">
                  <a:pos x="0" y="0"/>
                </a:cxn>
              </a:cxnLst>
              <a:rect l="0" t="0" r="r" b="b"/>
              <a:pathLst>
                <a:path w="485" h="937">
                  <a:moveTo>
                    <a:pt x="0" y="0"/>
                  </a:moveTo>
                  <a:lnTo>
                    <a:pt x="99" y="10"/>
                  </a:lnTo>
                  <a:lnTo>
                    <a:pt x="195" y="19"/>
                  </a:lnTo>
                  <a:lnTo>
                    <a:pt x="285" y="34"/>
                  </a:lnTo>
                  <a:lnTo>
                    <a:pt x="356" y="53"/>
                  </a:lnTo>
                  <a:lnTo>
                    <a:pt x="418" y="72"/>
                  </a:lnTo>
                  <a:lnTo>
                    <a:pt x="461" y="95"/>
                  </a:lnTo>
                  <a:lnTo>
                    <a:pt x="485" y="124"/>
                  </a:lnTo>
                  <a:lnTo>
                    <a:pt x="185" y="9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7258568" y="4295054"/>
              <a:ext cx="285424" cy="186607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42" y="90"/>
                </a:cxn>
                <a:cxn ang="0">
                  <a:pos x="632" y="176"/>
                </a:cxn>
                <a:cxn ang="0">
                  <a:pos x="618" y="247"/>
                </a:cxn>
                <a:cxn ang="0">
                  <a:pos x="604" y="295"/>
                </a:cxn>
                <a:cxn ang="0">
                  <a:pos x="0" y="423"/>
                </a:cxn>
                <a:cxn ang="0">
                  <a:pos x="647" y="0"/>
                </a:cxn>
              </a:cxnLst>
              <a:rect l="0" t="0" r="r" b="b"/>
              <a:pathLst>
                <a:path w="647" h="423">
                  <a:moveTo>
                    <a:pt x="647" y="0"/>
                  </a:moveTo>
                  <a:lnTo>
                    <a:pt x="642" y="90"/>
                  </a:lnTo>
                  <a:lnTo>
                    <a:pt x="632" y="176"/>
                  </a:lnTo>
                  <a:lnTo>
                    <a:pt x="618" y="247"/>
                  </a:lnTo>
                  <a:lnTo>
                    <a:pt x="604" y="295"/>
                  </a:lnTo>
                  <a:lnTo>
                    <a:pt x="0" y="423"/>
                  </a:lnTo>
                  <a:lnTo>
                    <a:pt x="647" y="0"/>
                  </a:ln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10"/>
            <p:cNvSpPr>
              <a:spLocks noEditPoints="1"/>
            </p:cNvSpPr>
            <p:nvPr/>
          </p:nvSpPr>
          <p:spPr bwMode="auto">
            <a:xfrm>
              <a:off x="1082022" y="3678325"/>
              <a:ext cx="6583287" cy="2893947"/>
            </a:xfrm>
            <a:custGeom>
              <a:avLst/>
              <a:gdLst/>
              <a:ahLst/>
              <a:cxnLst>
                <a:cxn ang="0">
                  <a:pos x="247" y="3085"/>
                </a:cxn>
                <a:cxn ang="0">
                  <a:pos x="152" y="1070"/>
                </a:cxn>
                <a:cxn ang="0">
                  <a:pos x="238" y="1255"/>
                </a:cxn>
                <a:cxn ang="0">
                  <a:pos x="209" y="433"/>
                </a:cxn>
                <a:cxn ang="0">
                  <a:pos x="109" y="656"/>
                </a:cxn>
                <a:cxn ang="0">
                  <a:pos x="238" y="675"/>
                </a:cxn>
                <a:cxn ang="0">
                  <a:pos x="14919" y="4383"/>
                </a:cxn>
                <a:cxn ang="0">
                  <a:pos x="14619" y="4526"/>
                </a:cxn>
                <a:cxn ang="0">
                  <a:pos x="14424" y="4502"/>
                </a:cxn>
                <a:cxn ang="0">
                  <a:pos x="13835" y="4497"/>
                </a:cxn>
                <a:cxn ang="0">
                  <a:pos x="13583" y="4511"/>
                </a:cxn>
                <a:cxn ang="0">
                  <a:pos x="13326" y="4526"/>
                </a:cxn>
                <a:cxn ang="0">
                  <a:pos x="13131" y="4483"/>
                </a:cxn>
                <a:cxn ang="0">
                  <a:pos x="12969" y="4488"/>
                </a:cxn>
                <a:cxn ang="0">
                  <a:pos x="12484" y="4488"/>
                </a:cxn>
                <a:cxn ang="0">
                  <a:pos x="11895" y="4497"/>
                </a:cxn>
                <a:cxn ang="0">
                  <a:pos x="11367" y="4492"/>
                </a:cxn>
                <a:cxn ang="0">
                  <a:pos x="11053" y="4545"/>
                </a:cxn>
                <a:cxn ang="0">
                  <a:pos x="10711" y="4530"/>
                </a:cxn>
                <a:cxn ang="0">
                  <a:pos x="10507" y="4535"/>
                </a:cxn>
                <a:cxn ang="0">
                  <a:pos x="10179" y="4507"/>
                </a:cxn>
                <a:cxn ang="0">
                  <a:pos x="9689" y="4516"/>
                </a:cxn>
                <a:cxn ang="0">
                  <a:pos x="9218" y="4488"/>
                </a:cxn>
                <a:cxn ang="0">
                  <a:pos x="9004" y="4492"/>
                </a:cxn>
                <a:cxn ang="0">
                  <a:pos x="6394" y="4564"/>
                </a:cxn>
                <a:cxn ang="0">
                  <a:pos x="5848" y="4540"/>
                </a:cxn>
                <a:cxn ang="0">
                  <a:pos x="5472" y="4559"/>
                </a:cxn>
                <a:cxn ang="0">
                  <a:pos x="5054" y="4573"/>
                </a:cxn>
                <a:cxn ang="0">
                  <a:pos x="4583" y="4545"/>
                </a:cxn>
                <a:cxn ang="0">
                  <a:pos x="4307" y="4559"/>
                </a:cxn>
                <a:cxn ang="0">
                  <a:pos x="4103" y="4573"/>
                </a:cxn>
                <a:cxn ang="0">
                  <a:pos x="3832" y="4573"/>
                </a:cxn>
                <a:cxn ang="0">
                  <a:pos x="3504" y="4564"/>
                </a:cxn>
                <a:cxn ang="0">
                  <a:pos x="3214" y="4554"/>
                </a:cxn>
                <a:cxn ang="0">
                  <a:pos x="2929" y="4540"/>
                </a:cxn>
                <a:cxn ang="0">
                  <a:pos x="2591" y="4492"/>
                </a:cxn>
                <a:cxn ang="0">
                  <a:pos x="2330" y="4530"/>
                </a:cxn>
                <a:cxn ang="0">
                  <a:pos x="2130" y="4483"/>
                </a:cxn>
                <a:cxn ang="0">
                  <a:pos x="1997" y="4464"/>
                </a:cxn>
                <a:cxn ang="0">
                  <a:pos x="1859" y="4459"/>
                </a:cxn>
                <a:cxn ang="0">
                  <a:pos x="1612" y="4440"/>
                </a:cxn>
                <a:cxn ang="0">
                  <a:pos x="1417" y="4464"/>
                </a:cxn>
                <a:cxn ang="0">
                  <a:pos x="1274" y="4464"/>
                </a:cxn>
                <a:cxn ang="0">
                  <a:pos x="1136" y="4497"/>
                </a:cxn>
                <a:cxn ang="0">
                  <a:pos x="1013" y="4540"/>
                </a:cxn>
                <a:cxn ang="0">
                  <a:pos x="818" y="4545"/>
                </a:cxn>
                <a:cxn ang="0">
                  <a:pos x="647" y="4440"/>
                </a:cxn>
                <a:cxn ang="0">
                  <a:pos x="504" y="4112"/>
                </a:cxn>
                <a:cxn ang="0">
                  <a:pos x="157" y="4122"/>
                </a:cxn>
                <a:cxn ang="0">
                  <a:pos x="95" y="3608"/>
                </a:cxn>
                <a:cxn ang="0">
                  <a:pos x="280" y="3779"/>
                </a:cxn>
                <a:cxn ang="0">
                  <a:pos x="90" y="3499"/>
                </a:cxn>
                <a:cxn ang="0">
                  <a:pos x="266" y="2510"/>
                </a:cxn>
                <a:cxn ang="0">
                  <a:pos x="247" y="2325"/>
                </a:cxn>
                <a:cxn ang="0">
                  <a:pos x="48" y="1735"/>
                </a:cxn>
                <a:cxn ang="0">
                  <a:pos x="257" y="1826"/>
                </a:cxn>
                <a:cxn ang="0">
                  <a:pos x="209" y="1659"/>
                </a:cxn>
                <a:cxn ang="0">
                  <a:pos x="200" y="57"/>
                </a:cxn>
                <a:cxn ang="0">
                  <a:pos x="3442" y="38"/>
                </a:cxn>
                <a:cxn ang="0">
                  <a:pos x="8610" y="62"/>
                </a:cxn>
              </a:cxnLst>
              <a:rect l="0" t="0" r="r" b="b"/>
              <a:pathLst>
                <a:path w="14923" h="6560">
                  <a:moveTo>
                    <a:pt x="176" y="2890"/>
                  </a:moveTo>
                  <a:lnTo>
                    <a:pt x="171" y="2895"/>
                  </a:lnTo>
                  <a:lnTo>
                    <a:pt x="176" y="2905"/>
                  </a:lnTo>
                  <a:lnTo>
                    <a:pt x="214" y="2943"/>
                  </a:lnTo>
                  <a:lnTo>
                    <a:pt x="219" y="2952"/>
                  </a:lnTo>
                  <a:lnTo>
                    <a:pt x="219" y="2990"/>
                  </a:lnTo>
                  <a:lnTo>
                    <a:pt x="223" y="3004"/>
                  </a:lnTo>
                  <a:lnTo>
                    <a:pt x="223" y="3019"/>
                  </a:lnTo>
                  <a:lnTo>
                    <a:pt x="228" y="3028"/>
                  </a:lnTo>
                  <a:lnTo>
                    <a:pt x="233" y="3043"/>
                  </a:lnTo>
                  <a:lnTo>
                    <a:pt x="242" y="3062"/>
                  </a:lnTo>
                  <a:lnTo>
                    <a:pt x="242" y="3071"/>
                  </a:lnTo>
                  <a:lnTo>
                    <a:pt x="247" y="3081"/>
                  </a:lnTo>
                  <a:lnTo>
                    <a:pt x="247" y="3085"/>
                  </a:lnTo>
                  <a:lnTo>
                    <a:pt x="242" y="3090"/>
                  </a:lnTo>
                  <a:lnTo>
                    <a:pt x="242" y="3095"/>
                  </a:lnTo>
                  <a:lnTo>
                    <a:pt x="252" y="3100"/>
                  </a:lnTo>
                  <a:lnTo>
                    <a:pt x="261" y="3114"/>
                  </a:lnTo>
                  <a:lnTo>
                    <a:pt x="271" y="3138"/>
                  </a:lnTo>
                  <a:lnTo>
                    <a:pt x="271" y="3171"/>
                  </a:lnTo>
                  <a:lnTo>
                    <a:pt x="537" y="3166"/>
                  </a:lnTo>
                  <a:lnTo>
                    <a:pt x="537" y="2890"/>
                  </a:lnTo>
                  <a:lnTo>
                    <a:pt x="176" y="2890"/>
                  </a:lnTo>
                  <a:close/>
                  <a:moveTo>
                    <a:pt x="133" y="1037"/>
                  </a:moveTo>
                  <a:lnTo>
                    <a:pt x="143" y="1046"/>
                  </a:lnTo>
                  <a:lnTo>
                    <a:pt x="147" y="1056"/>
                  </a:lnTo>
                  <a:lnTo>
                    <a:pt x="152" y="1060"/>
                  </a:lnTo>
                  <a:lnTo>
                    <a:pt x="152" y="1070"/>
                  </a:lnTo>
                  <a:lnTo>
                    <a:pt x="162" y="1075"/>
                  </a:lnTo>
                  <a:lnTo>
                    <a:pt x="166" y="1084"/>
                  </a:lnTo>
                  <a:lnTo>
                    <a:pt x="176" y="1089"/>
                  </a:lnTo>
                  <a:lnTo>
                    <a:pt x="190" y="1117"/>
                  </a:lnTo>
                  <a:lnTo>
                    <a:pt x="181" y="1136"/>
                  </a:lnTo>
                  <a:lnTo>
                    <a:pt x="171" y="1146"/>
                  </a:lnTo>
                  <a:lnTo>
                    <a:pt x="171" y="1155"/>
                  </a:lnTo>
                  <a:lnTo>
                    <a:pt x="176" y="1165"/>
                  </a:lnTo>
                  <a:lnTo>
                    <a:pt x="181" y="1170"/>
                  </a:lnTo>
                  <a:lnTo>
                    <a:pt x="185" y="1179"/>
                  </a:lnTo>
                  <a:lnTo>
                    <a:pt x="195" y="1193"/>
                  </a:lnTo>
                  <a:lnTo>
                    <a:pt x="200" y="1208"/>
                  </a:lnTo>
                  <a:lnTo>
                    <a:pt x="228" y="1236"/>
                  </a:lnTo>
                  <a:lnTo>
                    <a:pt x="238" y="1255"/>
                  </a:lnTo>
                  <a:lnTo>
                    <a:pt x="247" y="1284"/>
                  </a:lnTo>
                  <a:lnTo>
                    <a:pt x="261" y="1331"/>
                  </a:lnTo>
                  <a:lnTo>
                    <a:pt x="518" y="1327"/>
                  </a:lnTo>
                  <a:lnTo>
                    <a:pt x="523" y="1046"/>
                  </a:lnTo>
                  <a:lnTo>
                    <a:pt x="133" y="1037"/>
                  </a:lnTo>
                  <a:close/>
                  <a:moveTo>
                    <a:pt x="257" y="423"/>
                  </a:moveTo>
                  <a:lnTo>
                    <a:pt x="257" y="428"/>
                  </a:lnTo>
                  <a:lnTo>
                    <a:pt x="252" y="433"/>
                  </a:lnTo>
                  <a:lnTo>
                    <a:pt x="247" y="442"/>
                  </a:lnTo>
                  <a:lnTo>
                    <a:pt x="242" y="447"/>
                  </a:lnTo>
                  <a:lnTo>
                    <a:pt x="233" y="447"/>
                  </a:lnTo>
                  <a:lnTo>
                    <a:pt x="223" y="442"/>
                  </a:lnTo>
                  <a:lnTo>
                    <a:pt x="219" y="438"/>
                  </a:lnTo>
                  <a:lnTo>
                    <a:pt x="209" y="433"/>
                  </a:lnTo>
                  <a:lnTo>
                    <a:pt x="204" y="433"/>
                  </a:lnTo>
                  <a:lnTo>
                    <a:pt x="185" y="438"/>
                  </a:lnTo>
                  <a:lnTo>
                    <a:pt x="157" y="442"/>
                  </a:lnTo>
                  <a:lnTo>
                    <a:pt x="109" y="442"/>
                  </a:lnTo>
                  <a:lnTo>
                    <a:pt x="24" y="666"/>
                  </a:lnTo>
                  <a:lnTo>
                    <a:pt x="38" y="666"/>
                  </a:lnTo>
                  <a:lnTo>
                    <a:pt x="48" y="671"/>
                  </a:lnTo>
                  <a:lnTo>
                    <a:pt x="71" y="671"/>
                  </a:lnTo>
                  <a:lnTo>
                    <a:pt x="76" y="666"/>
                  </a:lnTo>
                  <a:lnTo>
                    <a:pt x="81" y="666"/>
                  </a:lnTo>
                  <a:lnTo>
                    <a:pt x="81" y="671"/>
                  </a:lnTo>
                  <a:lnTo>
                    <a:pt x="90" y="671"/>
                  </a:lnTo>
                  <a:lnTo>
                    <a:pt x="95" y="666"/>
                  </a:lnTo>
                  <a:lnTo>
                    <a:pt x="109" y="656"/>
                  </a:lnTo>
                  <a:lnTo>
                    <a:pt x="119" y="652"/>
                  </a:lnTo>
                  <a:lnTo>
                    <a:pt x="128" y="642"/>
                  </a:lnTo>
                  <a:lnTo>
                    <a:pt x="138" y="637"/>
                  </a:lnTo>
                  <a:lnTo>
                    <a:pt x="143" y="633"/>
                  </a:lnTo>
                  <a:lnTo>
                    <a:pt x="143" y="628"/>
                  </a:lnTo>
                  <a:lnTo>
                    <a:pt x="147" y="623"/>
                  </a:lnTo>
                  <a:lnTo>
                    <a:pt x="157" y="628"/>
                  </a:lnTo>
                  <a:lnTo>
                    <a:pt x="166" y="628"/>
                  </a:lnTo>
                  <a:lnTo>
                    <a:pt x="176" y="633"/>
                  </a:lnTo>
                  <a:lnTo>
                    <a:pt x="223" y="633"/>
                  </a:lnTo>
                  <a:lnTo>
                    <a:pt x="228" y="637"/>
                  </a:lnTo>
                  <a:lnTo>
                    <a:pt x="233" y="647"/>
                  </a:lnTo>
                  <a:lnTo>
                    <a:pt x="233" y="661"/>
                  </a:lnTo>
                  <a:lnTo>
                    <a:pt x="238" y="675"/>
                  </a:lnTo>
                  <a:lnTo>
                    <a:pt x="238" y="690"/>
                  </a:lnTo>
                  <a:lnTo>
                    <a:pt x="247" y="704"/>
                  </a:lnTo>
                  <a:lnTo>
                    <a:pt x="252" y="709"/>
                  </a:lnTo>
                  <a:lnTo>
                    <a:pt x="261" y="713"/>
                  </a:lnTo>
                  <a:lnTo>
                    <a:pt x="518" y="704"/>
                  </a:lnTo>
                  <a:lnTo>
                    <a:pt x="523" y="428"/>
                  </a:lnTo>
                  <a:lnTo>
                    <a:pt x="257" y="423"/>
                  </a:lnTo>
                  <a:close/>
                  <a:moveTo>
                    <a:pt x="10649" y="0"/>
                  </a:moveTo>
                  <a:lnTo>
                    <a:pt x="11248" y="0"/>
                  </a:lnTo>
                  <a:lnTo>
                    <a:pt x="14919" y="3370"/>
                  </a:lnTo>
                  <a:lnTo>
                    <a:pt x="14919" y="3532"/>
                  </a:lnTo>
                  <a:lnTo>
                    <a:pt x="14923" y="3684"/>
                  </a:lnTo>
                  <a:lnTo>
                    <a:pt x="14923" y="4307"/>
                  </a:lnTo>
                  <a:lnTo>
                    <a:pt x="14919" y="4383"/>
                  </a:lnTo>
                  <a:lnTo>
                    <a:pt x="14919" y="4445"/>
                  </a:lnTo>
                  <a:lnTo>
                    <a:pt x="14914" y="4492"/>
                  </a:lnTo>
                  <a:lnTo>
                    <a:pt x="14914" y="4507"/>
                  </a:lnTo>
                  <a:lnTo>
                    <a:pt x="14900" y="4511"/>
                  </a:lnTo>
                  <a:lnTo>
                    <a:pt x="14890" y="4511"/>
                  </a:lnTo>
                  <a:lnTo>
                    <a:pt x="14871" y="4507"/>
                  </a:lnTo>
                  <a:lnTo>
                    <a:pt x="14838" y="4502"/>
                  </a:lnTo>
                  <a:lnTo>
                    <a:pt x="14785" y="4502"/>
                  </a:lnTo>
                  <a:lnTo>
                    <a:pt x="14771" y="4507"/>
                  </a:lnTo>
                  <a:lnTo>
                    <a:pt x="14762" y="4511"/>
                  </a:lnTo>
                  <a:lnTo>
                    <a:pt x="14747" y="4516"/>
                  </a:lnTo>
                  <a:lnTo>
                    <a:pt x="14662" y="4516"/>
                  </a:lnTo>
                  <a:lnTo>
                    <a:pt x="14648" y="4521"/>
                  </a:lnTo>
                  <a:lnTo>
                    <a:pt x="14619" y="4526"/>
                  </a:lnTo>
                  <a:lnTo>
                    <a:pt x="14591" y="4526"/>
                  </a:lnTo>
                  <a:lnTo>
                    <a:pt x="14562" y="4521"/>
                  </a:lnTo>
                  <a:lnTo>
                    <a:pt x="14548" y="4516"/>
                  </a:lnTo>
                  <a:lnTo>
                    <a:pt x="14538" y="4511"/>
                  </a:lnTo>
                  <a:lnTo>
                    <a:pt x="14524" y="4511"/>
                  </a:lnTo>
                  <a:lnTo>
                    <a:pt x="14514" y="4516"/>
                  </a:lnTo>
                  <a:lnTo>
                    <a:pt x="14486" y="4516"/>
                  </a:lnTo>
                  <a:lnTo>
                    <a:pt x="14472" y="4502"/>
                  </a:lnTo>
                  <a:lnTo>
                    <a:pt x="14467" y="4502"/>
                  </a:lnTo>
                  <a:lnTo>
                    <a:pt x="14462" y="4507"/>
                  </a:lnTo>
                  <a:lnTo>
                    <a:pt x="14462" y="4511"/>
                  </a:lnTo>
                  <a:lnTo>
                    <a:pt x="14448" y="4511"/>
                  </a:lnTo>
                  <a:lnTo>
                    <a:pt x="14438" y="4507"/>
                  </a:lnTo>
                  <a:lnTo>
                    <a:pt x="14424" y="4502"/>
                  </a:lnTo>
                  <a:lnTo>
                    <a:pt x="14377" y="4483"/>
                  </a:lnTo>
                  <a:lnTo>
                    <a:pt x="14334" y="4478"/>
                  </a:lnTo>
                  <a:lnTo>
                    <a:pt x="14201" y="4478"/>
                  </a:lnTo>
                  <a:lnTo>
                    <a:pt x="14172" y="4473"/>
                  </a:lnTo>
                  <a:lnTo>
                    <a:pt x="14158" y="4473"/>
                  </a:lnTo>
                  <a:lnTo>
                    <a:pt x="14139" y="4483"/>
                  </a:lnTo>
                  <a:lnTo>
                    <a:pt x="14125" y="4488"/>
                  </a:lnTo>
                  <a:lnTo>
                    <a:pt x="14115" y="4497"/>
                  </a:lnTo>
                  <a:lnTo>
                    <a:pt x="14091" y="4497"/>
                  </a:lnTo>
                  <a:lnTo>
                    <a:pt x="14063" y="4511"/>
                  </a:lnTo>
                  <a:lnTo>
                    <a:pt x="13887" y="4511"/>
                  </a:lnTo>
                  <a:lnTo>
                    <a:pt x="13849" y="4492"/>
                  </a:lnTo>
                  <a:lnTo>
                    <a:pt x="13839" y="4492"/>
                  </a:lnTo>
                  <a:lnTo>
                    <a:pt x="13835" y="4497"/>
                  </a:lnTo>
                  <a:lnTo>
                    <a:pt x="13835" y="4511"/>
                  </a:lnTo>
                  <a:lnTo>
                    <a:pt x="13806" y="4511"/>
                  </a:lnTo>
                  <a:lnTo>
                    <a:pt x="13787" y="4516"/>
                  </a:lnTo>
                  <a:lnTo>
                    <a:pt x="13754" y="4516"/>
                  </a:lnTo>
                  <a:lnTo>
                    <a:pt x="13735" y="4507"/>
                  </a:lnTo>
                  <a:lnTo>
                    <a:pt x="13730" y="4502"/>
                  </a:lnTo>
                  <a:lnTo>
                    <a:pt x="13721" y="4497"/>
                  </a:lnTo>
                  <a:lnTo>
                    <a:pt x="13706" y="4497"/>
                  </a:lnTo>
                  <a:lnTo>
                    <a:pt x="13682" y="4507"/>
                  </a:lnTo>
                  <a:lnTo>
                    <a:pt x="13659" y="4511"/>
                  </a:lnTo>
                  <a:lnTo>
                    <a:pt x="13611" y="4511"/>
                  </a:lnTo>
                  <a:lnTo>
                    <a:pt x="13597" y="4507"/>
                  </a:lnTo>
                  <a:lnTo>
                    <a:pt x="13592" y="4511"/>
                  </a:lnTo>
                  <a:lnTo>
                    <a:pt x="13583" y="4511"/>
                  </a:lnTo>
                  <a:lnTo>
                    <a:pt x="13578" y="4516"/>
                  </a:lnTo>
                  <a:lnTo>
                    <a:pt x="13545" y="4516"/>
                  </a:lnTo>
                  <a:lnTo>
                    <a:pt x="13540" y="4521"/>
                  </a:lnTo>
                  <a:lnTo>
                    <a:pt x="13516" y="4521"/>
                  </a:lnTo>
                  <a:lnTo>
                    <a:pt x="13502" y="4516"/>
                  </a:lnTo>
                  <a:lnTo>
                    <a:pt x="13435" y="4516"/>
                  </a:lnTo>
                  <a:lnTo>
                    <a:pt x="13373" y="4511"/>
                  </a:lnTo>
                  <a:lnTo>
                    <a:pt x="13359" y="4511"/>
                  </a:lnTo>
                  <a:lnTo>
                    <a:pt x="13350" y="4507"/>
                  </a:lnTo>
                  <a:lnTo>
                    <a:pt x="13340" y="4511"/>
                  </a:lnTo>
                  <a:lnTo>
                    <a:pt x="13335" y="4516"/>
                  </a:lnTo>
                  <a:lnTo>
                    <a:pt x="13335" y="4521"/>
                  </a:lnTo>
                  <a:lnTo>
                    <a:pt x="13331" y="4526"/>
                  </a:lnTo>
                  <a:lnTo>
                    <a:pt x="13326" y="4526"/>
                  </a:lnTo>
                  <a:lnTo>
                    <a:pt x="13312" y="4530"/>
                  </a:lnTo>
                  <a:lnTo>
                    <a:pt x="13297" y="4530"/>
                  </a:lnTo>
                  <a:lnTo>
                    <a:pt x="13283" y="4535"/>
                  </a:lnTo>
                  <a:lnTo>
                    <a:pt x="13274" y="4535"/>
                  </a:lnTo>
                  <a:lnTo>
                    <a:pt x="13269" y="4530"/>
                  </a:lnTo>
                  <a:lnTo>
                    <a:pt x="13269" y="4516"/>
                  </a:lnTo>
                  <a:lnTo>
                    <a:pt x="13264" y="4516"/>
                  </a:lnTo>
                  <a:lnTo>
                    <a:pt x="13259" y="4511"/>
                  </a:lnTo>
                  <a:lnTo>
                    <a:pt x="13198" y="4511"/>
                  </a:lnTo>
                  <a:lnTo>
                    <a:pt x="13169" y="4502"/>
                  </a:lnTo>
                  <a:lnTo>
                    <a:pt x="13160" y="4492"/>
                  </a:lnTo>
                  <a:lnTo>
                    <a:pt x="13150" y="4488"/>
                  </a:lnTo>
                  <a:lnTo>
                    <a:pt x="13136" y="4483"/>
                  </a:lnTo>
                  <a:lnTo>
                    <a:pt x="13131" y="4483"/>
                  </a:lnTo>
                  <a:lnTo>
                    <a:pt x="13122" y="4488"/>
                  </a:lnTo>
                  <a:lnTo>
                    <a:pt x="13117" y="4488"/>
                  </a:lnTo>
                  <a:lnTo>
                    <a:pt x="13112" y="4492"/>
                  </a:lnTo>
                  <a:lnTo>
                    <a:pt x="13098" y="4497"/>
                  </a:lnTo>
                  <a:lnTo>
                    <a:pt x="13088" y="4502"/>
                  </a:lnTo>
                  <a:lnTo>
                    <a:pt x="13041" y="4502"/>
                  </a:lnTo>
                  <a:lnTo>
                    <a:pt x="13041" y="4516"/>
                  </a:lnTo>
                  <a:lnTo>
                    <a:pt x="13031" y="4507"/>
                  </a:lnTo>
                  <a:lnTo>
                    <a:pt x="13022" y="4502"/>
                  </a:lnTo>
                  <a:lnTo>
                    <a:pt x="13003" y="4502"/>
                  </a:lnTo>
                  <a:lnTo>
                    <a:pt x="12993" y="4497"/>
                  </a:lnTo>
                  <a:lnTo>
                    <a:pt x="12984" y="4488"/>
                  </a:lnTo>
                  <a:lnTo>
                    <a:pt x="12974" y="4483"/>
                  </a:lnTo>
                  <a:lnTo>
                    <a:pt x="12969" y="4488"/>
                  </a:lnTo>
                  <a:lnTo>
                    <a:pt x="12955" y="4492"/>
                  </a:lnTo>
                  <a:lnTo>
                    <a:pt x="12941" y="4502"/>
                  </a:lnTo>
                  <a:lnTo>
                    <a:pt x="12912" y="4511"/>
                  </a:lnTo>
                  <a:lnTo>
                    <a:pt x="12903" y="4516"/>
                  </a:lnTo>
                  <a:lnTo>
                    <a:pt x="12893" y="4516"/>
                  </a:lnTo>
                  <a:lnTo>
                    <a:pt x="12865" y="4530"/>
                  </a:lnTo>
                  <a:lnTo>
                    <a:pt x="12822" y="4530"/>
                  </a:lnTo>
                  <a:lnTo>
                    <a:pt x="12765" y="4521"/>
                  </a:lnTo>
                  <a:lnTo>
                    <a:pt x="12684" y="4521"/>
                  </a:lnTo>
                  <a:lnTo>
                    <a:pt x="12660" y="4526"/>
                  </a:lnTo>
                  <a:lnTo>
                    <a:pt x="12641" y="4521"/>
                  </a:lnTo>
                  <a:lnTo>
                    <a:pt x="12608" y="4511"/>
                  </a:lnTo>
                  <a:lnTo>
                    <a:pt x="12556" y="4497"/>
                  </a:lnTo>
                  <a:lnTo>
                    <a:pt x="12484" y="4488"/>
                  </a:lnTo>
                  <a:lnTo>
                    <a:pt x="12432" y="4488"/>
                  </a:lnTo>
                  <a:lnTo>
                    <a:pt x="12427" y="4492"/>
                  </a:lnTo>
                  <a:lnTo>
                    <a:pt x="12385" y="4492"/>
                  </a:lnTo>
                  <a:lnTo>
                    <a:pt x="12380" y="4488"/>
                  </a:lnTo>
                  <a:lnTo>
                    <a:pt x="12218" y="4488"/>
                  </a:lnTo>
                  <a:lnTo>
                    <a:pt x="12185" y="4483"/>
                  </a:lnTo>
                  <a:lnTo>
                    <a:pt x="12152" y="4483"/>
                  </a:lnTo>
                  <a:lnTo>
                    <a:pt x="12118" y="4478"/>
                  </a:lnTo>
                  <a:lnTo>
                    <a:pt x="12095" y="4473"/>
                  </a:lnTo>
                  <a:lnTo>
                    <a:pt x="12076" y="4473"/>
                  </a:lnTo>
                  <a:lnTo>
                    <a:pt x="12057" y="4478"/>
                  </a:lnTo>
                  <a:lnTo>
                    <a:pt x="12033" y="4483"/>
                  </a:lnTo>
                  <a:lnTo>
                    <a:pt x="11923" y="4483"/>
                  </a:lnTo>
                  <a:lnTo>
                    <a:pt x="11895" y="4497"/>
                  </a:lnTo>
                  <a:lnTo>
                    <a:pt x="11871" y="4511"/>
                  </a:lnTo>
                  <a:lnTo>
                    <a:pt x="11857" y="4516"/>
                  </a:lnTo>
                  <a:lnTo>
                    <a:pt x="11833" y="4516"/>
                  </a:lnTo>
                  <a:lnTo>
                    <a:pt x="11800" y="4502"/>
                  </a:lnTo>
                  <a:lnTo>
                    <a:pt x="11767" y="4492"/>
                  </a:lnTo>
                  <a:lnTo>
                    <a:pt x="11743" y="4492"/>
                  </a:lnTo>
                  <a:lnTo>
                    <a:pt x="11729" y="4497"/>
                  </a:lnTo>
                  <a:lnTo>
                    <a:pt x="11710" y="4502"/>
                  </a:lnTo>
                  <a:lnTo>
                    <a:pt x="11562" y="4502"/>
                  </a:lnTo>
                  <a:lnTo>
                    <a:pt x="11534" y="4507"/>
                  </a:lnTo>
                  <a:lnTo>
                    <a:pt x="11496" y="4507"/>
                  </a:lnTo>
                  <a:lnTo>
                    <a:pt x="11410" y="4497"/>
                  </a:lnTo>
                  <a:lnTo>
                    <a:pt x="11377" y="4492"/>
                  </a:lnTo>
                  <a:lnTo>
                    <a:pt x="11367" y="4492"/>
                  </a:lnTo>
                  <a:lnTo>
                    <a:pt x="11358" y="4497"/>
                  </a:lnTo>
                  <a:lnTo>
                    <a:pt x="11358" y="4502"/>
                  </a:lnTo>
                  <a:lnTo>
                    <a:pt x="11339" y="4521"/>
                  </a:lnTo>
                  <a:lnTo>
                    <a:pt x="11315" y="4530"/>
                  </a:lnTo>
                  <a:lnTo>
                    <a:pt x="11282" y="4535"/>
                  </a:lnTo>
                  <a:lnTo>
                    <a:pt x="11248" y="4535"/>
                  </a:lnTo>
                  <a:lnTo>
                    <a:pt x="11215" y="4530"/>
                  </a:lnTo>
                  <a:lnTo>
                    <a:pt x="11130" y="4530"/>
                  </a:lnTo>
                  <a:lnTo>
                    <a:pt x="11096" y="4535"/>
                  </a:lnTo>
                  <a:lnTo>
                    <a:pt x="11082" y="4535"/>
                  </a:lnTo>
                  <a:lnTo>
                    <a:pt x="11072" y="4540"/>
                  </a:lnTo>
                  <a:lnTo>
                    <a:pt x="11063" y="4540"/>
                  </a:lnTo>
                  <a:lnTo>
                    <a:pt x="11058" y="4545"/>
                  </a:lnTo>
                  <a:lnTo>
                    <a:pt x="11053" y="4545"/>
                  </a:lnTo>
                  <a:lnTo>
                    <a:pt x="11044" y="4549"/>
                  </a:lnTo>
                  <a:lnTo>
                    <a:pt x="11006" y="4549"/>
                  </a:lnTo>
                  <a:lnTo>
                    <a:pt x="10982" y="4545"/>
                  </a:lnTo>
                  <a:lnTo>
                    <a:pt x="10954" y="4540"/>
                  </a:lnTo>
                  <a:lnTo>
                    <a:pt x="10911" y="4540"/>
                  </a:lnTo>
                  <a:lnTo>
                    <a:pt x="10897" y="4535"/>
                  </a:lnTo>
                  <a:lnTo>
                    <a:pt x="10882" y="4535"/>
                  </a:lnTo>
                  <a:lnTo>
                    <a:pt x="10868" y="4530"/>
                  </a:lnTo>
                  <a:lnTo>
                    <a:pt x="10849" y="4526"/>
                  </a:lnTo>
                  <a:lnTo>
                    <a:pt x="10835" y="4521"/>
                  </a:lnTo>
                  <a:lnTo>
                    <a:pt x="10820" y="4521"/>
                  </a:lnTo>
                  <a:lnTo>
                    <a:pt x="10801" y="4526"/>
                  </a:lnTo>
                  <a:lnTo>
                    <a:pt x="10768" y="4530"/>
                  </a:lnTo>
                  <a:lnTo>
                    <a:pt x="10711" y="4530"/>
                  </a:lnTo>
                  <a:lnTo>
                    <a:pt x="10697" y="4526"/>
                  </a:lnTo>
                  <a:lnTo>
                    <a:pt x="10687" y="4521"/>
                  </a:lnTo>
                  <a:lnTo>
                    <a:pt x="10673" y="4516"/>
                  </a:lnTo>
                  <a:lnTo>
                    <a:pt x="10659" y="4516"/>
                  </a:lnTo>
                  <a:lnTo>
                    <a:pt x="10640" y="4521"/>
                  </a:lnTo>
                  <a:lnTo>
                    <a:pt x="10626" y="4526"/>
                  </a:lnTo>
                  <a:lnTo>
                    <a:pt x="10616" y="4530"/>
                  </a:lnTo>
                  <a:lnTo>
                    <a:pt x="10611" y="4535"/>
                  </a:lnTo>
                  <a:lnTo>
                    <a:pt x="10597" y="4535"/>
                  </a:lnTo>
                  <a:lnTo>
                    <a:pt x="10588" y="4530"/>
                  </a:lnTo>
                  <a:lnTo>
                    <a:pt x="10573" y="4526"/>
                  </a:lnTo>
                  <a:lnTo>
                    <a:pt x="10554" y="4526"/>
                  </a:lnTo>
                  <a:lnTo>
                    <a:pt x="10535" y="4535"/>
                  </a:lnTo>
                  <a:lnTo>
                    <a:pt x="10507" y="4535"/>
                  </a:lnTo>
                  <a:lnTo>
                    <a:pt x="10488" y="4530"/>
                  </a:lnTo>
                  <a:lnTo>
                    <a:pt x="10473" y="4526"/>
                  </a:lnTo>
                  <a:lnTo>
                    <a:pt x="10464" y="4521"/>
                  </a:lnTo>
                  <a:lnTo>
                    <a:pt x="10454" y="4521"/>
                  </a:lnTo>
                  <a:lnTo>
                    <a:pt x="10440" y="4526"/>
                  </a:lnTo>
                  <a:lnTo>
                    <a:pt x="10431" y="4526"/>
                  </a:lnTo>
                  <a:lnTo>
                    <a:pt x="10412" y="4530"/>
                  </a:lnTo>
                  <a:lnTo>
                    <a:pt x="10388" y="4530"/>
                  </a:lnTo>
                  <a:lnTo>
                    <a:pt x="10378" y="4535"/>
                  </a:lnTo>
                  <a:lnTo>
                    <a:pt x="10340" y="4535"/>
                  </a:lnTo>
                  <a:lnTo>
                    <a:pt x="10312" y="4530"/>
                  </a:lnTo>
                  <a:lnTo>
                    <a:pt x="10288" y="4526"/>
                  </a:lnTo>
                  <a:lnTo>
                    <a:pt x="10255" y="4526"/>
                  </a:lnTo>
                  <a:lnTo>
                    <a:pt x="10179" y="4507"/>
                  </a:lnTo>
                  <a:lnTo>
                    <a:pt x="10155" y="4502"/>
                  </a:lnTo>
                  <a:lnTo>
                    <a:pt x="10074" y="4502"/>
                  </a:lnTo>
                  <a:lnTo>
                    <a:pt x="10050" y="4507"/>
                  </a:lnTo>
                  <a:lnTo>
                    <a:pt x="10012" y="4516"/>
                  </a:lnTo>
                  <a:lnTo>
                    <a:pt x="9965" y="4526"/>
                  </a:lnTo>
                  <a:lnTo>
                    <a:pt x="9931" y="4530"/>
                  </a:lnTo>
                  <a:lnTo>
                    <a:pt x="9908" y="4535"/>
                  </a:lnTo>
                  <a:lnTo>
                    <a:pt x="9870" y="4526"/>
                  </a:lnTo>
                  <a:lnTo>
                    <a:pt x="9813" y="4507"/>
                  </a:lnTo>
                  <a:lnTo>
                    <a:pt x="9803" y="4511"/>
                  </a:lnTo>
                  <a:lnTo>
                    <a:pt x="9789" y="4516"/>
                  </a:lnTo>
                  <a:lnTo>
                    <a:pt x="9770" y="4521"/>
                  </a:lnTo>
                  <a:lnTo>
                    <a:pt x="9732" y="4521"/>
                  </a:lnTo>
                  <a:lnTo>
                    <a:pt x="9689" y="4516"/>
                  </a:lnTo>
                  <a:lnTo>
                    <a:pt x="9665" y="4516"/>
                  </a:lnTo>
                  <a:lnTo>
                    <a:pt x="9651" y="4511"/>
                  </a:lnTo>
                  <a:lnTo>
                    <a:pt x="9589" y="4511"/>
                  </a:lnTo>
                  <a:lnTo>
                    <a:pt x="9570" y="4507"/>
                  </a:lnTo>
                  <a:lnTo>
                    <a:pt x="9556" y="4497"/>
                  </a:lnTo>
                  <a:lnTo>
                    <a:pt x="9532" y="4483"/>
                  </a:lnTo>
                  <a:lnTo>
                    <a:pt x="9508" y="4483"/>
                  </a:lnTo>
                  <a:lnTo>
                    <a:pt x="9470" y="4488"/>
                  </a:lnTo>
                  <a:lnTo>
                    <a:pt x="9428" y="4492"/>
                  </a:lnTo>
                  <a:lnTo>
                    <a:pt x="9394" y="4488"/>
                  </a:lnTo>
                  <a:lnTo>
                    <a:pt x="9380" y="4483"/>
                  </a:lnTo>
                  <a:lnTo>
                    <a:pt x="9351" y="4483"/>
                  </a:lnTo>
                  <a:lnTo>
                    <a:pt x="9332" y="4488"/>
                  </a:lnTo>
                  <a:lnTo>
                    <a:pt x="9218" y="4488"/>
                  </a:lnTo>
                  <a:lnTo>
                    <a:pt x="9214" y="4492"/>
                  </a:lnTo>
                  <a:lnTo>
                    <a:pt x="9204" y="4492"/>
                  </a:lnTo>
                  <a:lnTo>
                    <a:pt x="9185" y="4497"/>
                  </a:lnTo>
                  <a:lnTo>
                    <a:pt x="9157" y="4507"/>
                  </a:lnTo>
                  <a:lnTo>
                    <a:pt x="9138" y="4511"/>
                  </a:lnTo>
                  <a:lnTo>
                    <a:pt x="9104" y="4511"/>
                  </a:lnTo>
                  <a:lnTo>
                    <a:pt x="9095" y="4507"/>
                  </a:lnTo>
                  <a:lnTo>
                    <a:pt x="9080" y="4507"/>
                  </a:lnTo>
                  <a:lnTo>
                    <a:pt x="9071" y="4502"/>
                  </a:lnTo>
                  <a:lnTo>
                    <a:pt x="9038" y="4502"/>
                  </a:lnTo>
                  <a:lnTo>
                    <a:pt x="9028" y="4497"/>
                  </a:lnTo>
                  <a:lnTo>
                    <a:pt x="9023" y="4492"/>
                  </a:lnTo>
                  <a:lnTo>
                    <a:pt x="9014" y="4488"/>
                  </a:lnTo>
                  <a:lnTo>
                    <a:pt x="9004" y="4492"/>
                  </a:lnTo>
                  <a:lnTo>
                    <a:pt x="8990" y="4497"/>
                  </a:lnTo>
                  <a:lnTo>
                    <a:pt x="8971" y="4507"/>
                  </a:lnTo>
                  <a:lnTo>
                    <a:pt x="8938" y="4511"/>
                  </a:lnTo>
                  <a:lnTo>
                    <a:pt x="8905" y="4507"/>
                  </a:lnTo>
                  <a:lnTo>
                    <a:pt x="8871" y="4497"/>
                  </a:lnTo>
                  <a:lnTo>
                    <a:pt x="8719" y="4497"/>
                  </a:lnTo>
                  <a:lnTo>
                    <a:pt x="8691" y="4502"/>
                  </a:lnTo>
                  <a:lnTo>
                    <a:pt x="8648" y="4502"/>
                  </a:lnTo>
                  <a:lnTo>
                    <a:pt x="7545" y="6560"/>
                  </a:lnTo>
                  <a:lnTo>
                    <a:pt x="6470" y="4554"/>
                  </a:lnTo>
                  <a:lnTo>
                    <a:pt x="6451" y="4564"/>
                  </a:lnTo>
                  <a:lnTo>
                    <a:pt x="6432" y="4568"/>
                  </a:lnTo>
                  <a:lnTo>
                    <a:pt x="6404" y="4568"/>
                  </a:lnTo>
                  <a:lnTo>
                    <a:pt x="6394" y="4564"/>
                  </a:lnTo>
                  <a:lnTo>
                    <a:pt x="6380" y="4564"/>
                  </a:lnTo>
                  <a:lnTo>
                    <a:pt x="6361" y="4559"/>
                  </a:lnTo>
                  <a:lnTo>
                    <a:pt x="6318" y="4554"/>
                  </a:lnTo>
                  <a:lnTo>
                    <a:pt x="6266" y="4559"/>
                  </a:lnTo>
                  <a:lnTo>
                    <a:pt x="6218" y="4564"/>
                  </a:lnTo>
                  <a:lnTo>
                    <a:pt x="6190" y="4573"/>
                  </a:lnTo>
                  <a:lnTo>
                    <a:pt x="6152" y="4578"/>
                  </a:lnTo>
                  <a:lnTo>
                    <a:pt x="6114" y="4564"/>
                  </a:lnTo>
                  <a:lnTo>
                    <a:pt x="6104" y="4554"/>
                  </a:lnTo>
                  <a:lnTo>
                    <a:pt x="6009" y="4554"/>
                  </a:lnTo>
                  <a:lnTo>
                    <a:pt x="6000" y="4549"/>
                  </a:lnTo>
                  <a:lnTo>
                    <a:pt x="5905" y="4549"/>
                  </a:lnTo>
                  <a:lnTo>
                    <a:pt x="5881" y="4540"/>
                  </a:lnTo>
                  <a:lnTo>
                    <a:pt x="5848" y="4540"/>
                  </a:lnTo>
                  <a:lnTo>
                    <a:pt x="5810" y="4549"/>
                  </a:lnTo>
                  <a:lnTo>
                    <a:pt x="5786" y="4554"/>
                  </a:lnTo>
                  <a:lnTo>
                    <a:pt x="5762" y="4554"/>
                  </a:lnTo>
                  <a:lnTo>
                    <a:pt x="5738" y="4549"/>
                  </a:lnTo>
                  <a:lnTo>
                    <a:pt x="5558" y="4549"/>
                  </a:lnTo>
                  <a:lnTo>
                    <a:pt x="5543" y="4545"/>
                  </a:lnTo>
                  <a:lnTo>
                    <a:pt x="5534" y="4540"/>
                  </a:lnTo>
                  <a:lnTo>
                    <a:pt x="5524" y="4540"/>
                  </a:lnTo>
                  <a:lnTo>
                    <a:pt x="5520" y="4545"/>
                  </a:lnTo>
                  <a:lnTo>
                    <a:pt x="5515" y="4545"/>
                  </a:lnTo>
                  <a:lnTo>
                    <a:pt x="5510" y="4549"/>
                  </a:lnTo>
                  <a:lnTo>
                    <a:pt x="5505" y="4549"/>
                  </a:lnTo>
                  <a:lnTo>
                    <a:pt x="5491" y="4554"/>
                  </a:lnTo>
                  <a:lnTo>
                    <a:pt x="5472" y="4559"/>
                  </a:lnTo>
                  <a:lnTo>
                    <a:pt x="5458" y="4564"/>
                  </a:lnTo>
                  <a:lnTo>
                    <a:pt x="5420" y="4564"/>
                  </a:lnTo>
                  <a:lnTo>
                    <a:pt x="5391" y="4573"/>
                  </a:lnTo>
                  <a:lnTo>
                    <a:pt x="5377" y="4583"/>
                  </a:lnTo>
                  <a:lnTo>
                    <a:pt x="5367" y="4587"/>
                  </a:lnTo>
                  <a:lnTo>
                    <a:pt x="5353" y="4583"/>
                  </a:lnTo>
                  <a:lnTo>
                    <a:pt x="5339" y="4583"/>
                  </a:lnTo>
                  <a:lnTo>
                    <a:pt x="5329" y="4578"/>
                  </a:lnTo>
                  <a:lnTo>
                    <a:pt x="5315" y="4573"/>
                  </a:lnTo>
                  <a:lnTo>
                    <a:pt x="5310" y="4568"/>
                  </a:lnTo>
                  <a:lnTo>
                    <a:pt x="5291" y="4564"/>
                  </a:lnTo>
                  <a:lnTo>
                    <a:pt x="5268" y="4568"/>
                  </a:lnTo>
                  <a:lnTo>
                    <a:pt x="5068" y="4568"/>
                  </a:lnTo>
                  <a:lnTo>
                    <a:pt x="5054" y="4573"/>
                  </a:lnTo>
                  <a:lnTo>
                    <a:pt x="4997" y="4583"/>
                  </a:lnTo>
                  <a:lnTo>
                    <a:pt x="4973" y="4587"/>
                  </a:lnTo>
                  <a:lnTo>
                    <a:pt x="4940" y="4587"/>
                  </a:lnTo>
                  <a:lnTo>
                    <a:pt x="4902" y="4583"/>
                  </a:lnTo>
                  <a:lnTo>
                    <a:pt x="4864" y="4568"/>
                  </a:lnTo>
                  <a:lnTo>
                    <a:pt x="4825" y="4568"/>
                  </a:lnTo>
                  <a:lnTo>
                    <a:pt x="4802" y="4573"/>
                  </a:lnTo>
                  <a:lnTo>
                    <a:pt x="4764" y="4554"/>
                  </a:lnTo>
                  <a:lnTo>
                    <a:pt x="4740" y="4545"/>
                  </a:lnTo>
                  <a:lnTo>
                    <a:pt x="4711" y="4535"/>
                  </a:lnTo>
                  <a:lnTo>
                    <a:pt x="4688" y="4540"/>
                  </a:lnTo>
                  <a:lnTo>
                    <a:pt x="4650" y="4549"/>
                  </a:lnTo>
                  <a:lnTo>
                    <a:pt x="4621" y="4554"/>
                  </a:lnTo>
                  <a:lnTo>
                    <a:pt x="4583" y="4545"/>
                  </a:lnTo>
                  <a:lnTo>
                    <a:pt x="4526" y="4545"/>
                  </a:lnTo>
                  <a:lnTo>
                    <a:pt x="4497" y="4540"/>
                  </a:lnTo>
                  <a:lnTo>
                    <a:pt x="4464" y="4545"/>
                  </a:lnTo>
                  <a:lnTo>
                    <a:pt x="4450" y="4549"/>
                  </a:lnTo>
                  <a:lnTo>
                    <a:pt x="4426" y="4549"/>
                  </a:lnTo>
                  <a:lnTo>
                    <a:pt x="4421" y="4545"/>
                  </a:lnTo>
                  <a:lnTo>
                    <a:pt x="4402" y="4545"/>
                  </a:lnTo>
                  <a:lnTo>
                    <a:pt x="4398" y="4554"/>
                  </a:lnTo>
                  <a:lnTo>
                    <a:pt x="4393" y="4559"/>
                  </a:lnTo>
                  <a:lnTo>
                    <a:pt x="4393" y="4573"/>
                  </a:lnTo>
                  <a:lnTo>
                    <a:pt x="4379" y="4573"/>
                  </a:lnTo>
                  <a:lnTo>
                    <a:pt x="4341" y="4564"/>
                  </a:lnTo>
                  <a:lnTo>
                    <a:pt x="4326" y="4559"/>
                  </a:lnTo>
                  <a:lnTo>
                    <a:pt x="4307" y="4559"/>
                  </a:lnTo>
                  <a:lnTo>
                    <a:pt x="4298" y="4564"/>
                  </a:lnTo>
                  <a:lnTo>
                    <a:pt x="4236" y="4564"/>
                  </a:lnTo>
                  <a:lnTo>
                    <a:pt x="4217" y="4559"/>
                  </a:lnTo>
                  <a:lnTo>
                    <a:pt x="4207" y="4559"/>
                  </a:lnTo>
                  <a:lnTo>
                    <a:pt x="4198" y="4549"/>
                  </a:lnTo>
                  <a:lnTo>
                    <a:pt x="4193" y="4549"/>
                  </a:lnTo>
                  <a:lnTo>
                    <a:pt x="4188" y="4545"/>
                  </a:lnTo>
                  <a:lnTo>
                    <a:pt x="4174" y="4540"/>
                  </a:lnTo>
                  <a:lnTo>
                    <a:pt x="4136" y="4540"/>
                  </a:lnTo>
                  <a:lnTo>
                    <a:pt x="4136" y="4554"/>
                  </a:lnTo>
                  <a:lnTo>
                    <a:pt x="4131" y="4564"/>
                  </a:lnTo>
                  <a:lnTo>
                    <a:pt x="4127" y="4568"/>
                  </a:lnTo>
                  <a:lnTo>
                    <a:pt x="4117" y="4573"/>
                  </a:lnTo>
                  <a:lnTo>
                    <a:pt x="4103" y="4573"/>
                  </a:lnTo>
                  <a:lnTo>
                    <a:pt x="4098" y="4568"/>
                  </a:lnTo>
                  <a:lnTo>
                    <a:pt x="4093" y="4568"/>
                  </a:lnTo>
                  <a:lnTo>
                    <a:pt x="4089" y="4564"/>
                  </a:lnTo>
                  <a:lnTo>
                    <a:pt x="4074" y="4564"/>
                  </a:lnTo>
                  <a:lnTo>
                    <a:pt x="4046" y="4573"/>
                  </a:lnTo>
                  <a:lnTo>
                    <a:pt x="4036" y="4578"/>
                  </a:lnTo>
                  <a:lnTo>
                    <a:pt x="4017" y="4578"/>
                  </a:lnTo>
                  <a:lnTo>
                    <a:pt x="4013" y="4573"/>
                  </a:lnTo>
                  <a:lnTo>
                    <a:pt x="3994" y="4573"/>
                  </a:lnTo>
                  <a:lnTo>
                    <a:pt x="3984" y="4583"/>
                  </a:lnTo>
                  <a:lnTo>
                    <a:pt x="3946" y="4583"/>
                  </a:lnTo>
                  <a:lnTo>
                    <a:pt x="3927" y="4578"/>
                  </a:lnTo>
                  <a:lnTo>
                    <a:pt x="3875" y="4578"/>
                  </a:lnTo>
                  <a:lnTo>
                    <a:pt x="3832" y="4573"/>
                  </a:lnTo>
                  <a:lnTo>
                    <a:pt x="3813" y="4573"/>
                  </a:lnTo>
                  <a:lnTo>
                    <a:pt x="3808" y="4568"/>
                  </a:lnTo>
                  <a:lnTo>
                    <a:pt x="3775" y="4568"/>
                  </a:lnTo>
                  <a:lnTo>
                    <a:pt x="3765" y="4564"/>
                  </a:lnTo>
                  <a:lnTo>
                    <a:pt x="3751" y="4564"/>
                  </a:lnTo>
                  <a:lnTo>
                    <a:pt x="3732" y="4568"/>
                  </a:lnTo>
                  <a:lnTo>
                    <a:pt x="3708" y="4573"/>
                  </a:lnTo>
                  <a:lnTo>
                    <a:pt x="3670" y="4573"/>
                  </a:lnTo>
                  <a:lnTo>
                    <a:pt x="3618" y="4568"/>
                  </a:lnTo>
                  <a:lnTo>
                    <a:pt x="3575" y="4564"/>
                  </a:lnTo>
                  <a:lnTo>
                    <a:pt x="3547" y="4559"/>
                  </a:lnTo>
                  <a:lnTo>
                    <a:pt x="3537" y="4559"/>
                  </a:lnTo>
                  <a:lnTo>
                    <a:pt x="3523" y="4573"/>
                  </a:lnTo>
                  <a:lnTo>
                    <a:pt x="3504" y="4564"/>
                  </a:lnTo>
                  <a:lnTo>
                    <a:pt x="3490" y="4564"/>
                  </a:lnTo>
                  <a:lnTo>
                    <a:pt x="3480" y="4559"/>
                  </a:lnTo>
                  <a:lnTo>
                    <a:pt x="3442" y="4559"/>
                  </a:lnTo>
                  <a:lnTo>
                    <a:pt x="3404" y="4578"/>
                  </a:lnTo>
                  <a:lnTo>
                    <a:pt x="3385" y="4578"/>
                  </a:lnTo>
                  <a:lnTo>
                    <a:pt x="3380" y="4573"/>
                  </a:lnTo>
                  <a:lnTo>
                    <a:pt x="3371" y="4568"/>
                  </a:lnTo>
                  <a:lnTo>
                    <a:pt x="3356" y="4564"/>
                  </a:lnTo>
                  <a:lnTo>
                    <a:pt x="3347" y="4564"/>
                  </a:lnTo>
                  <a:lnTo>
                    <a:pt x="3337" y="4559"/>
                  </a:lnTo>
                  <a:lnTo>
                    <a:pt x="3266" y="4559"/>
                  </a:lnTo>
                  <a:lnTo>
                    <a:pt x="3247" y="4549"/>
                  </a:lnTo>
                  <a:lnTo>
                    <a:pt x="3219" y="4549"/>
                  </a:lnTo>
                  <a:lnTo>
                    <a:pt x="3214" y="4554"/>
                  </a:lnTo>
                  <a:lnTo>
                    <a:pt x="3204" y="4559"/>
                  </a:lnTo>
                  <a:lnTo>
                    <a:pt x="3200" y="4564"/>
                  </a:lnTo>
                  <a:lnTo>
                    <a:pt x="3200" y="4554"/>
                  </a:lnTo>
                  <a:lnTo>
                    <a:pt x="3195" y="4549"/>
                  </a:lnTo>
                  <a:lnTo>
                    <a:pt x="3143" y="4549"/>
                  </a:lnTo>
                  <a:lnTo>
                    <a:pt x="3123" y="4559"/>
                  </a:lnTo>
                  <a:lnTo>
                    <a:pt x="3028" y="4559"/>
                  </a:lnTo>
                  <a:lnTo>
                    <a:pt x="3028" y="4554"/>
                  </a:lnTo>
                  <a:lnTo>
                    <a:pt x="3014" y="4554"/>
                  </a:lnTo>
                  <a:lnTo>
                    <a:pt x="2995" y="4564"/>
                  </a:lnTo>
                  <a:lnTo>
                    <a:pt x="2986" y="4559"/>
                  </a:lnTo>
                  <a:lnTo>
                    <a:pt x="2976" y="4559"/>
                  </a:lnTo>
                  <a:lnTo>
                    <a:pt x="2948" y="4545"/>
                  </a:lnTo>
                  <a:lnTo>
                    <a:pt x="2929" y="4540"/>
                  </a:lnTo>
                  <a:lnTo>
                    <a:pt x="2781" y="4540"/>
                  </a:lnTo>
                  <a:lnTo>
                    <a:pt x="2767" y="4535"/>
                  </a:lnTo>
                  <a:lnTo>
                    <a:pt x="2757" y="4530"/>
                  </a:lnTo>
                  <a:lnTo>
                    <a:pt x="2748" y="4530"/>
                  </a:lnTo>
                  <a:lnTo>
                    <a:pt x="2748" y="4535"/>
                  </a:lnTo>
                  <a:lnTo>
                    <a:pt x="2743" y="4535"/>
                  </a:lnTo>
                  <a:lnTo>
                    <a:pt x="2738" y="4540"/>
                  </a:lnTo>
                  <a:lnTo>
                    <a:pt x="2729" y="4540"/>
                  </a:lnTo>
                  <a:lnTo>
                    <a:pt x="2672" y="4530"/>
                  </a:lnTo>
                  <a:lnTo>
                    <a:pt x="2643" y="4516"/>
                  </a:lnTo>
                  <a:lnTo>
                    <a:pt x="2629" y="4502"/>
                  </a:lnTo>
                  <a:lnTo>
                    <a:pt x="2605" y="4502"/>
                  </a:lnTo>
                  <a:lnTo>
                    <a:pt x="2601" y="4497"/>
                  </a:lnTo>
                  <a:lnTo>
                    <a:pt x="2591" y="4492"/>
                  </a:lnTo>
                  <a:lnTo>
                    <a:pt x="2558" y="4492"/>
                  </a:lnTo>
                  <a:lnTo>
                    <a:pt x="2543" y="4502"/>
                  </a:lnTo>
                  <a:lnTo>
                    <a:pt x="2534" y="4507"/>
                  </a:lnTo>
                  <a:lnTo>
                    <a:pt x="2524" y="4507"/>
                  </a:lnTo>
                  <a:lnTo>
                    <a:pt x="2515" y="4502"/>
                  </a:lnTo>
                  <a:lnTo>
                    <a:pt x="2482" y="4502"/>
                  </a:lnTo>
                  <a:lnTo>
                    <a:pt x="2472" y="4507"/>
                  </a:lnTo>
                  <a:lnTo>
                    <a:pt x="2458" y="4507"/>
                  </a:lnTo>
                  <a:lnTo>
                    <a:pt x="2448" y="4511"/>
                  </a:lnTo>
                  <a:lnTo>
                    <a:pt x="2415" y="4511"/>
                  </a:lnTo>
                  <a:lnTo>
                    <a:pt x="2406" y="4516"/>
                  </a:lnTo>
                  <a:lnTo>
                    <a:pt x="2349" y="4516"/>
                  </a:lnTo>
                  <a:lnTo>
                    <a:pt x="2339" y="4521"/>
                  </a:lnTo>
                  <a:lnTo>
                    <a:pt x="2330" y="4530"/>
                  </a:lnTo>
                  <a:lnTo>
                    <a:pt x="2325" y="4530"/>
                  </a:lnTo>
                  <a:lnTo>
                    <a:pt x="2311" y="4516"/>
                  </a:lnTo>
                  <a:lnTo>
                    <a:pt x="2301" y="4511"/>
                  </a:lnTo>
                  <a:lnTo>
                    <a:pt x="2258" y="4497"/>
                  </a:lnTo>
                  <a:lnTo>
                    <a:pt x="2234" y="4497"/>
                  </a:lnTo>
                  <a:lnTo>
                    <a:pt x="2225" y="4502"/>
                  </a:lnTo>
                  <a:lnTo>
                    <a:pt x="2196" y="4502"/>
                  </a:lnTo>
                  <a:lnTo>
                    <a:pt x="2187" y="4497"/>
                  </a:lnTo>
                  <a:lnTo>
                    <a:pt x="2177" y="4497"/>
                  </a:lnTo>
                  <a:lnTo>
                    <a:pt x="2173" y="4492"/>
                  </a:lnTo>
                  <a:lnTo>
                    <a:pt x="2158" y="4492"/>
                  </a:lnTo>
                  <a:lnTo>
                    <a:pt x="2154" y="4488"/>
                  </a:lnTo>
                  <a:lnTo>
                    <a:pt x="2144" y="4483"/>
                  </a:lnTo>
                  <a:lnTo>
                    <a:pt x="2130" y="4483"/>
                  </a:lnTo>
                  <a:lnTo>
                    <a:pt x="2120" y="4478"/>
                  </a:lnTo>
                  <a:lnTo>
                    <a:pt x="2087" y="4478"/>
                  </a:lnTo>
                  <a:lnTo>
                    <a:pt x="2082" y="4483"/>
                  </a:lnTo>
                  <a:lnTo>
                    <a:pt x="2068" y="4483"/>
                  </a:lnTo>
                  <a:lnTo>
                    <a:pt x="2054" y="4469"/>
                  </a:lnTo>
                  <a:lnTo>
                    <a:pt x="2044" y="4469"/>
                  </a:lnTo>
                  <a:lnTo>
                    <a:pt x="2040" y="4473"/>
                  </a:lnTo>
                  <a:lnTo>
                    <a:pt x="2030" y="4473"/>
                  </a:lnTo>
                  <a:lnTo>
                    <a:pt x="2021" y="4478"/>
                  </a:lnTo>
                  <a:lnTo>
                    <a:pt x="2011" y="4478"/>
                  </a:lnTo>
                  <a:lnTo>
                    <a:pt x="2006" y="4473"/>
                  </a:lnTo>
                  <a:lnTo>
                    <a:pt x="2006" y="4469"/>
                  </a:lnTo>
                  <a:lnTo>
                    <a:pt x="2002" y="4469"/>
                  </a:lnTo>
                  <a:lnTo>
                    <a:pt x="1997" y="4464"/>
                  </a:lnTo>
                  <a:lnTo>
                    <a:pt x="1978" y="4454"/>
                  </a:lnTo>
                  <a:lnTo>
                    <a:pt x="1963" y="4454"/>
                  </a:lnTo>
                  <a:lnTo>
                    <a:pt x="1959" y="4459"/>
                  </a:lnTo>
                  <a:lnTo>
                    <a:pt x="1944" y="4488"/>
                  </a:lnTo>
                  <a:lnTo>
                    <a:pt x="1944" y="4492"/>
                  </a:lnTo>
                  <a:lnTo>
                    <a:pt x="1935" y="4502"/>
                  </a:lnTo>
                  <a:lnTo>
                    <a:pt x="1925" y="4502"/>
                  </a:lnTo>
                  <a:lnTo>
                    <a:pt x="1921" y="4497"/>
                  </a:lnTo>
                  <a:lnTo>
                    <a:pt x="1921" y="4488"/>
                  </a:lnTo>
                  <a:lnTo>
                    <a:pt x="1911" y="4483"/>
                  </a:lnTo>
                  <a:lnTo>
                    <a:pt x="1906" y="4478"/>
                  </a:lnTo>
                  <a:lnTo>
                    <a:pt x="1897" y="4473"/>
                  </a:lnTo>
                  <a:lnTo>
                    <a:pt x="1868" y="4464"/>
                  </a:lnTo>
                  <a:lnTo>
                    <a:pt x="1859" y="4459"/>
                  </a:lnTo>
                  <a:lnTo>
                    <a:pt x="1811" y="4459"/>
                  </a:lnTo>
                  <a:lnTo>
                    <a:pt x="1807" y="4454"/>
                  </a:lnTo>
                  <a:lnTo>
                    <a:pt x="1788" y="4454"/>
                  </a:lnTo>
                  <a:lnTo>
                    <a:pt x="1773" y="4450"/>
                  </a:lnTo>
                  <a:lnTo>
                    <a:pt x="1759" y="4450"/>
                  </a:lnTo>
                  <a:lnTo>
                    <a:pt x="1731" y="4435"/>
                  </a:lnTo>
                  <a:lnTo>
                    <a:pt x="1721" y="4445"/>
                  </a:lnTo>
                  <a:lnTo>
                    <a:pt x="1712" y="4445"/>
                  </a:lnTo>
                  <a:lnTo>
                    <a:pt x="1707" y="4440"/>
                  </a:lnTo>
                  <a:lnTo>
                    <a:pt x="1635" y="4440"/>
                  </a:lnTo>
                  <a:lnTo>
                    <a:pt x="1635" y="4454"/>
                  </a:lnTo>
                  <a:lnTo>
                    <a:pt x="1626" y="4454"/>
                  </a:lnTo>
                  <a:lnTo>
                    <a:pt x="1616" y="4450"/>
                  </a:lnTo>
                  <a:lnTo>
                    <a:pt x="1612" y="4440"/>
                  </a:lnTo>
                  <a:lnTo>
                    <a:pt x="1593" y="4440"/>
                  </a:lnTo>
                  <a:lnTo>
                    <a:pt x="1588" y="4445"/>
                  </a:lnTo>
                  <a:lnTo>
                    <a:pt x="1588" y="4450"/>
                  </a:lnTo>
                  <a:lnTo>
                    <a:pt x="1583" y="4454"/>
                  </a:lnTo>
                  <a:lnTo>
                    <a:pt x="1569" y="4454"/>
                  </a:lnTo>
                  <a:lnTo>
                    <a:pt x="1569" y="4445"/>
                  </a:lnTo>
                  <a:lnTo>
                    <a:pt x="1555" y="4445"/>
                  </a:lnTo>
                  <a:lnTo>
                    <a:pt x="1521" y="4478"/>
                  </a:lnTo>
                  <a:lnTo>
                    <a:pt x="1502" y="4478"/>
                  </a:lnTo>
                  <a:lnTo>
                    <a:pt x="1493" y="4469"/>
                  </a:lnTo>
                  <a:lnTo>
                    <a:pt x="1483" y="4469"/>
                  </a:lnTo>
                  <a:lnTo>
                    <a:pt x="1436" y="4459"/>
                  </a:lnTo>
                  <a:lnTo>
                    <a:pt x="1421" y="4459"/>
                  </a:lnTo>
                  <a:lnTo>
                    <a:pt x="1417" y="4464"/>
                  </a:lnTo>
                  <a:lnTo>
                    <a:pt x="1417" y="4469"/>
                  </a:lnTo>
                  <a:lnTo>
                    <a:pt x="1412" y="4469"/>
                  </a:lnTo>
                  <a:lnTo>
                    <a:pt x="1407" y="4473"/>
                  </a:lnTo>
                  <a:lnTo>
                    <a:pt x="1393" y="4473"/>
                  </a:lnTo>
                  <a:lnTo>
                    <a:pt x="1388" y="4469"/>
                  </a:lnTo>
                  <a:lnTo>
                    <a:pt x="1369" y="4469"/>
                  </a:lnTo>
                  <a:lnTo>
                    <a:pt x="1360" y="4473"/>
                  </a:lnTo>
                  <a:lnTo>
                    <a:pt x="1322" y="4473"/>
                  </a:lnTo>
                  <a:lnTo>
                    <a:pt x="1322" y="4478"/>
                  </a:lnTo>
                  <a:lnTo>
                    <a:pt x="1317" y="4483"/>
                  </a:lnTo>
                  <a:lnTo>
                    <a:pt x="1312" y="4483"/>
                  </a:lnTo>
                  <a:lnTo>
                    <a:pt x="1312" y="4469"/>
                  </a:lnTo>
                  <a:lnTo>
                    <a:pt x="1303" y="4464"/>
                  </a:lnTo>
                  <a:lnTo>
                    <a:pt x="1274" y="4464"/>
                  </a:lnTo>
                  <a:lnTo>
                    <a:pt x="1265" y="4473"/>
                  </a:lnTo>
                  <a:lnTo>
                    <a:pt x="1260" y="4473"/>
                  </a:lnTo>
                  <a:lnTo>
                    <a:pt x="1246" y="4483"/>
                  </a:lnTo>
                  <a:lnTo>
                    <a:pt x="1236" y="4488"/>
                  </a:lnTo>
                  <a:lnTo>
                    <a:pt x="1231" y="4492"/>
                  </a:lnTo>
                  <a:lnTo>
                    <a:pt x="1198" y="4492"/>
                  </a:lnTo>
                  <a:lnTo>
                    <a:pt x="1198" y="4483"/>
                  </a:lnTo>
                  <a:lnTo>
                    <a:pt x="1193" y="4478"/>
                  </a:lnTo>
                  <a:lnTo>
                    <a:pt x="1189" y="4478"/>
                  </a:lnTo>
                  <a:lnTo>
                    <a:pt x="1189" y="4492"/>
                  </a:lnTo>
                  <a:lnTo>
                    <a:pt x="1184" y="4492"/>
                  </a:lnTo>
                  <a:lnTo>
                    <a:pt x="1184" y="4478"/>
                  </a:lnTo>
                  <a:lnTo>
                    <a:pt x="1155" y="4478"/>
                  </a:lnTo>
                  <a:lnTo>
                    <a:pt x="1136" y="4497"/>
                  </a:lnTo>
                  <a:lnTo>
                    <a:pt x="1127" y="4497"/>
                  </a:lnTo>
                  <a:lnTo>
                    <a:pt x="1122" y="4502"/>
                  </a:lnTo>
                  <a:lnTo>
                    <a:pt x="1112" y="4502"/>
                  </a:lnTo>
                  <a:lnTo>
                    <a:pt x="1098" y="4507"/>
                  </a:lnTo>
                  <a:lnTo>
                    <a:pt x="1089" y="4511"/>
                  </a:lnTo>
                  <a:lnTo>
                    <a:pt x="1084" y="4511"/>
                  </a:lnTo>
                  <a:lnTo>
                    <a:pt x="1079" y="4516"/>
                  </a:lnTo>
                  <a:lnTo>
                    <a:pt x="1079" y="4521"/>
                  </a:lnTo>
                  <a:lnTo>
                    <a:pt x="1065" y="4521"/>
                  </a:lnTo>
                  <a:lnTo>
                    <a:pt x="1065" y="4526"/>
                  </a:lnTo>
                  <a:lnTo>
                    <a:pt x="1060" y="4530"/>
                  </a:lnTo>
                  <a:lnTo>
                    <a:pt x="1060" y="4535"/>
                  </a:lnTo>
                  <a:lnTo>
                    <a:pt x="1017" y="4535"/>
                  </a:lnTo>
                  <a:lnTo>
                    <a:pt x="1013" y="4540"/>
                  </a:lnTo>
                  <a:lnTo>
                    <a:pt x="1003" y="4540"/>
                  </a:lnTo>
                  <a:lnTo>
                    <a:pt x="989" y="4526"/>
                  </a:lnTo>
                  <a:lnTo>
                    <a:pt x="984" y="4530"/>
                  </a:lnTo>
                  <a:lnTo>
                    <a:pt x="979" y="4530"/>
                  </a:lnTo>
                  <a:lnTo>
                    <a:pt x="975" y="4535"/>
                  </a:lnTo>
                  <a:lnTo>
                    <a:pt x="970" y="4530"/>
                  </a:lnTo>
                  <a:lnTo>
                    <a:pt x="889" y="4530"/>
                  </a:lnTo>
                  <a:lnTo>
                    <a:pt x="884" y="4535"/>
                  </a:lnTo>
                  <a:lnTo>
                    <a:pt x="880" y="4535"/>
                  </a:lnTo>
                  <a:lnTo>
                    <a:pt x="861" y="4545"/>
                  </a:lnTo>
                  <a:lnTo>
                    <a:pt x="851" y="4535"/>
                  </a:lnTo>
                  <a:lnTo>
                    <a:pt x="832" y="4535"/>
                  </a:lnTo>
                  <a:lnTo>
                    <a:pt x="822" y="4540"/>
                  </a:lnTo>
                  <a:lnTo>
                    <a:pt x="818" y="4545"/>
                  </a:lnTo>
                  <a:lnTo>
                    <a:pt x="808" y="4535"/>
                  </a:lnTo>
                  <a:lnTo>
                    <a:pt x="808" y="4530"/>
                  </a:lnTo>
                  <a:lnTo>
                    <a:pt x="803" y="4526"/>
                  </a:lnTo>
                  <a:lnTo>
                    <a:pt x="775" y="4526"/>
                  </a:lnTo>
                  <a:lnTo>
                    <a:pt x="770" y="4521"/>
                  </a:lnTo>
                  <a:lnTo>
                    <a:pt x="737" y="4521"/>
                  </a:lnTo>
                  <a:lnTo>
                    <a:pt x="718" y="4502"/>
                  </a:lnTo>
                  <a:lnTo>
                    <a:pt x="708" y="4483"/>
                  </a:lnTo>
                  <a:lnTo>
                    <a:pt x="699" y="4478"/>
                  </a:lnTo>
                  <a:lnTo>
                    <a:pt x="685" y="4469"/>
                  </a:lnTo>
                  <a:lnTo>
                    <a:pt x="675" y="4464"/>
                  </a:lnTo>
                  <a:lnTo>
                    <a:pt x="666" y="4464"/>
                  </a:lnTo>
                  <a:lnTo>
                    <a:pt x="656" y="4459"/>
                  </a:lnTo>
                  <a:lnTo>
                    <a:pt x="647" y="4440"/>
                  </a:lnTo>
                  <a:lnTo>
                    <a:pt x="642" y="4435"/>
                  </a:lnTo>
                  <a:lnTo>
                    <a:pt x="637" y="4435"/>
                  </a:lnTo>
                  <a:lnTo>
                    <a:pt x="632" y="4440"/>
                  </a:lnTo>
                  <a:lnTo>
                    <a:pt x="623" y="4440"/>
                  </a:lnTo>
                  <a:lnTo>
                    <a:pt x="604" y="4430"/>
                  </a:lnTo>
                  <a:lnTo>
                    <a:pt x="599" y="4426"/>
                  </a:lnTo>
                  <a:lnTo>
                    <a:pt x="599" y="4407"/>
                  </a:lnTo>
                  <a:lnTo>
                    <a:pt x="594" y="4402"/>
                  </a:lnTo>
                  <a:lnTo>
                    <a:pt x="585" y="4402"/>
                  </a:lnTo>
                  <a:lnTo>
                    <a:pt x="575" y="4397"/>
                  </a:lnTo>
                  <a:lnTo>
                    <a:pt x="547" y="4397"/>
                  </a:lnTo>
                  <a:lnTo>
                    <a:pt x="547" y="4388"/>
                  </a:lnTo>
                  <a:lnTo>
                    <a:pt x="542" y="4117"/>
                  </a:lnTo>
                  <a:lnTo>
                    <a:pt x="504" y="4112"/>
                  </a:lnTo>
                  <a:lnTo>
                    <a:pt x="285" y="4112"/>
                  </a:lnTo>
                  <a:lnTo>
                    <a:pt x="285" y="4122"/>
                  </a:lnTo>
                  <a:lnTo>
                    <a:pt x="290" y="4126"/>
                  </a:lnTo>
                  <a:lnTo>
                    <a:pt x="290" y="4131"/>
                  </a:lnTo>
                  <a:lnTo>
                    <a:pt x="271" y="4131"/>
                  </a:lnTo>
                  <a:lnTo>
                    <a:pt x="261" y="4126"/>
                  </a:lnTo>
                  <a:lnTo>
                    <a:pt x="252" y="4126"/>
                  </a:lnTo>
                  <a:lnTo>
                    <a:pt x="242" y="4122"/>
                  </a:lnTo>
                  <a:lnTo>
                    <a:pt x="233" y="4112"/>
                  </a:lnTo>
                  <a:lnTo>
                    <a:pt x="223" y="4107"/>
                  </a:lnTo>
                  <a:lnTo>
                    <a:pt x="195" y="4107"/>
                  </a:lnTo>
                  <a:lnTo>
                    <a:pt x="176" y="4112"/>
                  </a:lnTo>
                  <a:lnTo>
                    <a:pt x="162" y="4117"/>
                  </a:lnTo>
                  <a:lnTo>
                    <a:pt x="157" y="4122"/>
                  </a:lnTo>
                  <a:lnTo>
                    <a:pt x="147" y="4122"/>
                  </a:lnTo>
                  <a:lnTo>
                    <a:pt x="143" y="4117"/>
                  </a:lnTo>
                  <a:lnTo>
                    <a:pt x="138" y="4117"/>
                  </a:lnTo>
                  <a:lnTo>
                    <a:pt x="133" y="4112"/>
                  </a:lnTo>
                  <a:lnTo>
                    <a:pt x="124" y="4107"/>
                  </a:lnTo>
                  <a:lnTo>
                    <a:pt x="100" y="4107"/>
                  </a:lnTo>
                  <a:lnTo>
                    <a:pt x="86" y="4103"/>
                  </a:lnTo>
                  <a:lnTo>
                    <a:pt x="76" y="4103"/>
                  </a:lnTo>
                  <a:lnTo>
                    <a:pt x="67" y="4098"/>
                  </a:lnTo>
                  <a:lnTo>
                    <a:pt x="62" y="4093"/>
                  </a:lnTo>
                  <a:lnTo>
                    <a:pt x="43" y="4083"/>
                  </a:lnTo>
                  <a:lnTo>
                    <a:pt x="29" y="4083"/>
                  </a:lnTo>
                  <a:lnTo>
                    <a:pt x="24" y="3632"/>
                  </a:lnTo>
                  <a:lnTo>
                    <a:pt x="95" y="3608"/>
                  </a:lnTo>
                  <a:lnTo>
                    <a:pt x="138" y="3580"/>
                  </a:lnTo>
                  <a:lnTo>
                    <a:pt x="147" y="3575"/>
                  </a:lnTo>
                  <a:lnTo>
                    <a:pt x="176" y="3570"/>
                  </a:lnTo>
                  <a:lnTo>
                    <a:pt x="214" y="3565"/>
                  </a:lnTo>
                  <a:lnTo>
                    <a:pt x="252" y="3570"/>
                  </a:lnTo>
                  <a:lnTo>
                    <a:pt x="257" y="3613"/>
                  </a:lnTo>
                  <a:lnTo>
                    <a:pt x="261" y="3651"/>
                  </a:lnTo>
                  <a:lnTo>
                    <a:pt x="261" y="3703"/>
                  </a:lnTo>
                  <a:lnTo>
                    <a:pt x="266" y="3732"/>
                  </a:lnTo>
                  <a:lnTo>
                    <a:pt x="271" y="3741"/>
                  </a:lnTo>
                  <a:lnTo>
                    <a:pt x="271" y="3751"/>
                  </a:lnTo>
                  <a:lnTo>
                    <a:pt x="276" y="3765"/>
                  </a:lnTo>
                  <a:lnTo>
                    <a:pt x="276" y="3775"/>
                  </a:lnTo>
                  <a:lnTo>
                    <a:pt x="280" y="3779"/>
                  </a:lnTo>
                  <a:lnTo>
                    <a:pt x="280" y="3784"/>
                  </a:lnTo>
                  <a:lnTo>
                    <a:pt x="537" y="3779"/>
                  </a:lnTo>
                  <a:lnTo>
                    <a:pt x="532" y="3508"/>
                  </a:lnTo>
                  <a:lnTo>
                    <a:pt x="266" y="3504"/>
                  </a:lnTo>
                  <a:lnTo>
                    <a:pt x="261" y="3513"/>
                  </a:lnTo>
                  <a:lnTo>
                    <a:pt x="252" y="3518"/>
                  </a:lnTo>
                  <a:lnTo>
                    <a:pt x="247" y="3527"/>
                  </a:lnTo>
                  <a:lnTo>
                    <a:pt x="247" y="3537"/>
                  </a:lnTo>
                  <a:lnTo>
                    <a:pt x="114" y="3546"/>
                  </a:lnTo>
                  <a:lnTo>
                    <a:pt x="114" y="3542"/>
                  </a:lnTo>
                  <a:lnTo>
                    <a:pt x="109" y="3537"/>
                  </a:lnTo>
                  <a:lnTo>
                    <a:pt x="105" y="3527"/>
                  </a:lnTo>
                  <a:lnTo>
                    <a:pt x="100" y="3513"/>
                  </a:lnTo>
                  <a:lnTo>
                    <a:pt x="90" y="3499"/>
                  </a:lnTo>
                  <a:lnTo>
                    <a:pt x="81" y="3489"/>
                  </a:lnTo>
                  <a:lnTo>
                    <a:pt x="62" y="3480"/>
                  </a:lnTo>
                  <a:lnTo>
                    <a:pt x="33" y="3489"/>
                  </a:lnTo>
                  <a:lnTo>
                    <a:pt x="24" y="3499"/>
                  </a:lnTo>
                  <a:lnTo>
                    <a:pt x="14" y="2871"/>
                  </a:lnTo>
                  <a:lnTo>
                    <a:pt x="14" y="2534"/>
                  </a:lnTo>
                  <a:lnTo>
                    <a:pt x="38" y="2515"/>
                  </a:lnTo>
                  <a:lnTo>
                    <a:pt x="71" y="2505"/>
                  </a:lnTo>
                  <a:lnTo>
                    <a:pt x="114" y="2501"/>
                  </a:lnTo>
                  <a:lnTo>
                    <a:pt x="162" y="2505"/>
                  </a:lnTo>
                  <a:lnTo>
                    <a:pt x="185" y="2515"/>
                  </a:lnTo>
                  <a:lnTo>
                    <a:pt x="214" y="2515"/>
                  </a:lnTo>
                  <a:lnTo>
                    <a:pt x="242" y="2510"/>
                  </a:lnTo>
                  <a:lnTo>
                    <a:pt x="266" y="2510"/>
                  </a:lnTo>
                  <a:lnTo>
                    <a:pt x="271" y="2534"/>
                  </a:lnTo>
                  <a:lnTo>
                    <a:pt x="271" y="2558"/>
                  </a:lnTo>
                  <a:lnTo>
                    <a:pt x="528" y="2553"/>
                  </a:lnTo>
                  <a:lnTo>
                    <a:pt x="528" y="2543"/>
                  </a:lnTo>
                  <a:lnTo>
                    <a:pt x="532" y="2515"/>
                  </a:lnTo>
                  <a:lnTo>
                    <a:pt x="537" y="2467"/>
                  </a:lnTo>
                  <a:lnTo>
                    <a:pt x="537" y="2349"/>
                  </a:lnTo>
                  <a:lnTo>
                    <a:pt x="523" y="2277"/>
                  </a:lnTo>
                  <a:lnTo>
                    <a:pt x="257" y="2277"/>
                  </a:lnTo>
                  <a:lnTo>
                    <a:pt x="252" y="2282"/>
                  </a:lnTo>
                  <a:lnTo>
                    <a:pt x="242" y="2287"/>
                  </a:lnTo>
                  <a:lnTo>
                    <a:pt x="238" y="2296"/>
                  </a:lnTo>
                  <a:lnTo>
                    <a:pt x="238" y="2310"/>
                  </a:lnTo>
                  <a:lnTo>
                    <a:pt x="247" y="2325"/>
                  </a:lnTo>
                  <a:lnTo>
                    <a:pt x="257" y="2353"/>
                  </a:lnTo>
                  <a:lnTo>
                    <a:pt x="261" y="2372"/>
                  </a:lnTo>
                  <a:lnTo>
                    <a:pt x="261" y="2396"/>
                  </a:lnTo>
                  <a:lnTo>
                    <a:pt x="257" y="2429"/>
                  </a:lnTo>
                  <a:lnTo>
                    <a:pt x="257" y="2477"/>
                  </a:lnTo>
                  <a:lnTo>
                    <a:pt x="252" y="2477"/>
                  </a:lnTo>
                  <a:lnTo>
                    <a:pt x="252" y="2482"/>
                  </a:lnTo>
                  <a:lnTo>
                    <a:pt x="228" y="2472"/>
                  </a:lnTo>
                  <a:lnTo>
                    <a:pt x="162" y="2434"/>
                  </a:lnTo>
                  <a:lnTo>
                    <a:pt x="133" y="2410"/>
                  </a:lnTo>
                  <a:lnTo>
                    <a:pt x="119" y="2382"/>
                  </a:lnTo>
                  <a:lnTo>
                    <a:pt x="14" y="2396"/>
                  </a:lnTo>
                  <a:lnTo>
                    <a:pt x="10" y="1759"/>
                  </a:lnTo>
                  <a:lnTo>
                    <a:pt x="48" y="1735"/>
                  </a:lnTo>
                  <a:lnTo>
                    <a:pt x="71" y="1726"/>
                  </a:lnTo>
                  <a:lnTo>
                    <a:pt x="81" y="1712"/>
                  </a:lnTo>
                  <a:lnTo>
                    <a:pt x="90" y="1702"/>
                  </a:lnTo>
                  <a:lnTo>
                    <a:pt x="105" y="1697"/>
                  </a:lnTo>
                  <a:lnTo>
                    <a:pt x="133" y="1693"/>
                  </a:lnTo>
                  <a:lnTo>
                    <a:pt x="242" y="1693"/>
                  </a:lnTo>
                  <a:lnTo>
                    <a:pt x="242" y="1716"/>
                  </a:lnTo>
                  <a:lnTo>
                    <a:pt x="252" y="1726"/>
                  </a:lnTo>
                  <a:lnTo>
                    <a:pt x="257" y="1735"/>
                  </a:lnTo>
                  <a:lnTo>
                    <a:pt x="261" y="1740"/>
                  </a:lnTo>
                  <a:lnTo>
                    <a:pt x="261" y="1788"/>
                  </a:lnTo>
                  <a:lnTo>
                    <a:pt x="266" y="1802"/>
                  </a:lnTo>
                  <a:lnTo>
                    <a:pt x="261" y="1816"/>
                  </a:lnTo>
                  <a:lnTo>
                    <a:pt x="257" y="1826"/>
                  </a:lnTo>
                  <a:lnTo>
                    <a:pt x="247" y="1835"/>
                  </a:lnTo>
                  <a:lnTo>
                    <a:pt x="242" y="1845"/>
                  </a:lnTo>
                  <a:lnTo>
                    <a:pt x="242" y="1864"/>
                  </a:lnTo>
                  <a:lnTo>
                    <a:pt x="252" y="1883"/>
                  </a:lnTo>
                  <a:lnTo>
                    <a:pt x="261" y="1911"/>
                  </a:lnTo>
                  <a:lnTo>
                    <a:pt x="266" y="1935"/>
                  </a:lnTo>
                  <a:lnTo>
                    <a:pt x="271" y="1944"/>
                  </a:lnTo>
                  <a:lnTo>
                    <a:pt x="513" y="1944"/>
                  </a:lnTo>
                  <a:lnTo>
                    <a:pt x="523" y="1659"/>
                  </a:lnTo>
                  <a:lnTo>
                    <a:pt x="266" y="1655"/>
                  </a:lnTo>
                  <a:lnTo>
                    <a:pt x="261" y="1659"/>
                  </a:lnTo>
                  <a:lnTo>
                    <a:pt x="252" y="1659"/>
                  </a:lnTo>
                  <a:lnTo>
                    <a:pt x="247" y="1664"/>
                  </a:lnTo>
                  <a:lnTo>
                    <a:pt x="209" y="1659"/>
                  </a:lnTo>
                  <a:lnTo>
                    <a:pt x="152" y="1659"/>
                  </a:lnTo>
                  <a:lnTo>
                    <a:pt x="90" y="1655"/>
                  </a:lnTo>
                  <a:lnTo>
                    <a:pt x="57" y="1621"/>
                  </a:lnTo>
                  <a:lnTo>
                    <a:pt x="29" y="1607"/>
                  </a:lnTo>
                  <a:lnTo>
                    <a:pt x="10" y="1602"/>
                  </a:lnTo>
                  <a:lnTo>
                    <a:pt x="5" y="1602"/>
                  </a:lnTo>
                  <a:lnTo>
                    <a:pt x="0" y="214"/>
                  </a:lnTo>
                  <a:lnTo>
                    <a:pt x="0" y="210"/>
                  </a:lnTo>
                  <a:lnTo>
                    <a:pt x="5" y="205"/>
                  </a:lnTo>
                  <a:lnTo>
                    <a:pt x="5" y="195"/>
                  </a:lnTo>
                  <a:lnTo>
                    <a:pt x="38" y="95"/>
                  </a:lnTo>
                  <a:lnTo>
                    <a:pt x="43" y="67"/>
                  </a:lnTo>
                  <a:lnTo>
                    <a:pt x="48" y="57"/>
                  </a:lnTo>
                  <a:lnTo>
                    <a:pt x="200" y="57"/>
                  </a:lnTo>
                  <a:lnTo>
                    <a:pt x="314" y="53"/>
                  </a:lnTo>
                  <a:lnTo>
                    <a:pt x="623" y="53"/>
                  </a:lnTo>
                  <a:lnTo>
                    <a:pt x="822" y="48"/>
                  </a:lnTo>
                  <a:lnTo>
                    <a:pt x="1189" y="48"/>
                  </a:lnTo>
                  <a:lnTo>
                    <a:pt x="1241" y="53"/>
                  </a:lnTo>
                  <a:lnTo>
                    <a:pt x="1279" y="62"/>
                  </a:lnTo>
                  <a:lnTo>
                    <a:pt x="1298" y="76"/>
                  </a:lnTo>
                  <a:lnTo>
                    <a:pt x="1307" y="72"/>
                  </a:lnTo>
                  <a:lnTo>
                    <a:pt x="1379" y="48"/>
                  </a:lnTo>
                  <a:lnTo>
                    <a:pt x="1735" y="48"/>
                  </a:lnTo>
                  <a:lnTo>
                    <a:pt x="2125" y="43"/>
                  </a:lnTo>
                  <a:lnTo>
                    <a:pt x="2539" y="43"/>
                  </a:lnTo>
                  <a:lnTo>
                    <a:pt x="2981" y="38"/>
                  </a:lnTo>
                  <a:lnTo>
                    <a:pt x="3442" y="38"/>
                  </a:lnTo>
                  <a:lnTo>
                    <a:pt x="3917" y="34"/>
                  </a:lnTo>
                  <a:lnTo>
                    <a:pt x="4407" y="34"/>
                  </a:lnTo>
                  <a:lnTo>
                    <a:pt x="5415" y="24"/>
                  </a:lnTo>
                  <a:lnTo>
                    <a:pt x="5924" y="24"/>
                  </a:lnTo>
                  <a:lnTo>
                    <a:pt x="6432" y="19"/>
                  </a:lnTo>
                  <a:lnTo>
                    <a:pt x="6936" y="19"/>
                  </a:lnTo>
                  <a:lnTo>
                    <a:pt x="7431" y="15"/>
                  </a:lnTo>
                  <a:lnTo>
                    <a:pt x="7916" y="15"/>
                  </a:lnTo>
                  <a:lnTo>
                    <a:pt x="8025" y="19"/>
                  </a:lnTo>
                  <a:lnTo>
                    <a:pt x="8144" y="24"/>
                  </a:lnTo>
                  <a:lnTo>
                    <a:pt x="8263" y="34"/>
                  </a:lnTo>
                  <a:lnTo>
                    <a:pt x="8386" y="38"/>
                  </a:lnTo>
                  <a:lnTo>
                    <a:pt x="8500" y="48"/>
                  </a:lnTo>
                  <a:lnTo>
                    <a:pt x="8610" y="62"/>
                  </a:lnTo>
                  <a:lnTo>
                    <a:pt x="8705" y="72"/>
                  </a:lnTo>
                  <a:lnTo>
                    <a:pt x="8781" y="86"/>
                  </a:lnTo>
                  <a:lnTo>
                    <a:pt x="8833" y="100"/>
                  </a:lnTo>
                  <a:lnTo>
                    <a:pt x="8857" y="119"/>
                  </a:lnTo>
                  <a:lnTo>
                    <a:pt x="8871" y="114"/>
                  </a:lnTo>
                  <a:lnTo>
                    <a:pt x="8914" y="105"/>
                  </a:lnTo>
                  <a:lnTo>
                    <a:pt x="8981" y="86"/>
                  </a:lnTo>
                  <a:lnTo>
                    <a:pt x="9071" y="67"/>
                  </a:lnTo>
                  <a:lnTo>
                    <a:pt x="9180" y="48"/>
                  </a:lnTo>
                  <a:lnTo>
                    <a:pt x="9309" y="24"/>
                  </a:lnTo>
                  <a:lnTo>
                    <a:pt x="9456" y="5"/>
                  </a:lnTo>
                  <a:lnTo>
                    <a:pt x="10393" y="5"/>
                  </a:lnTo>
                  <a:lnTo>
                    <a:pt x="10649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42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11"/>
            <p:cNvSpPr>
              <a:spLocks noEditPoints="1"/>
            </p:cNvSpPr>
            <p:nvPr/>
          </p:nvSpPr>
          <p:spPr bwMode="auto">
            <a:xfrm>
              <a:off x="1082022" y="3699500"/>
              <a:ext cx="891565" cy="1983854"/>
            </a:xfrm>
            <a:custGeom>
              <a:avLst/>
              <a:gdLst/>
              <a:ahLst/>
              <a:cxnLst>
                <a:cxn ang="0">
                  <a:pos x="219" y="2942"/>
                </a:cxn>
                <a:cxn ang="0">
                  <a:pos x="242" y="3023"/>
                </a:cxn>
                <a:cxn ang="0">
                  <a:pos x="261" y="3066"/>
                </a:cxn>
                <a:cxn ang="0">
                  <a:pos x="133" y="989"/>
                </a:cxn>
                <a:cxn ang="0">
                  <a:pos x="166" y="1036"/>
                </a:cxn>
                <a:cxn ang="0">
                  <a:pos x="176" y="1117"/>
                </a:cxn>
                <a:cxn ang="0">
                  <a:pos x="238" y="1207"/>
                </a:cxn>
                <a:cxn ang="0">
                  <a:pos x="257" y="375"/>
                </a:cxn>
                <a:cxn ang="0">
                  <a:pos x="223" y="394"/>
                </a:cxn>
                <a:cxn ang="0">
                  <a:pos x="109" y="394"/>
                </a:cxn>
                <a:cxn ang="0">
                  <a:pos x="81" y="618"/>
                </a:cxn>
                <a:cxn ang="0">
                  <a:pos x="128" y="594"/>
                </a:cxn>
                <a:cxn ang="0">
                  <a:pos x="166" y="580"/>
                </a:cxn>
                <a:cxn ang="0">
                  <a:pos x="238" y="627"/>
                </a:cxn>
                <a:cxn ang="0">
                  <a:pos x="523" y="380"/>
                </a:cxn>
                <a:cxn ang="0">
                  <a:pos x="1298" y="28"/>
                </a:cxn>
                <a:cxn ang="0">
                  <a:pos x="1997" y="4416"/>
                </a:cxn>
                <a:cxn ang="0">
                  <a:pos x="1935" y="4454"/>
                </a:cxn>
                <a:cxn ang="0">
                  <a:pos x="1897" y="4425"/>
                </a:cxn>
                <a:cxn ang="0">
                  <a:pos x="1773" y="4402"/>
                </a:cxn>
                <a:cxn ang="0">
                  <a:pos x="1635" y="4392"/>
                </a:cxn>
                <a:cxn ang="0">
                  <a:pos x="1588" y="4397"/>
                </a:cxn>
                <a:cxn ang="0">
                  <a:pos x="1521" y="4430"/>
                </a:cxn>
                <a:cxn ang="0">
                  <a:pos x="1417" y="4416"/>
                </a:cxn>
                <a:cxn ang="0">
                  <a:pos x="1369" y="4421"/>
                </a:cxn>
                <a:cxn ang="0">
                  <a:pos x="1312" y="4421"/>
                </a:cxn>
                <a:cxn ang="0">
                  <a:pos x="1236" y="4440"/>
                </a:cxn>
                <a:cxn ang="0">
                  <a:pos x="1189" y="4444"/>
                </a:cxn>
                <a:cxn ang="0">
                  <a:pos x="1122" y="4454"/>
                </a:cxn>
                <a:cxn ang="0">
                  <a:pos x="1079" y="4473"/>
                </a:cxn>
                <a:cxn ang="0">
                  <a:pos x="1013" y="4492"/>
                </a:cxn>
                <a:cxn ang="0">
                  <a:pos x="970" y="4482"/>
                </a:cxn>
                <a:cxn ang="0">
                  <a:pos x="832" y="4487"/>
                </a:cxn>
                <a:cxn ang="0">
                  <a:pos x="775" y="4478"/>
                </a:cxn>
                <a:cxn ang="0">
                  <a:pos x="685" y="4421"/>
                </a:cxn>
                <a:cxn ang="0">
                  <a:pos x="637" y="4387"/>
                </a:cxn>
                <a:cxn ang="0">
                  <a:pos x="594" y="4354"/>
                </a:cxn>
                <a:cxn ang="0">
                  <a:pos x="504" y="4064"/>
                </a:cxn>
                <a:cxn ang="0">
                  <a:pos x="261" y="4078"/>
                </a:cxn>
                <a:cxn ang="0">
                  <a:pos x="176" y="4064"/>
                </a:cxn>
                <a:cxn ang="0">
                  <a:pos x="133" y="4064"/>
                </a:cxn>
                <a:cxn ang="0">
                  <a:pos x="62" y="4045"/>
                </a:cxn>
                <a:cxn ang="0">
                  <a:pos x="147" y="3527"/>
                </a:cxn>
                <a:cxn ang="0">
                  <a:pos x="261" y="3655"/>
                </a:cxn>
                <a:cxn ang="0">
                  <a:pos x="280" y="3731"/>
                </a:cxn>
                <a:cxn ang="0">
                  <a:pos x="252" y="3470"/>
                </a:cxn>
                <a:cxn ang="0">
                  <a:pos x="105" y="3479"/>
                </a:cxn>
                <a:cxn ang="0">
                  <a:pos x="24" y="3451"/>
                </a:cxn>
                <a:cxn ang="0">
                  <a:pos x="162" y="2457"/>
                </a:cxn>
                <a:cxn ang="0">
                  <a:pos x="271" y="2510"/>
                </a:cxn>
                <a:cxn ang="0">
                  <a:pos x="523" y="2229"/>
                </a:cxn>
                <a:cxn ang="0">
                  <a:pos x="247" y="2277"/>
                </a:cxn>
                <a:cxn ang="0">
                  <a:pos x="252" y="2429"/>
                </a:cxn>
                <a:cxn ang="0">
                  <a:pos x="14" y="2348"/>
                </a:cxn>
                <a:cxn ang="0">
                  <a:pos x="105" y="1649"/>
                </a:cxn>
                <a:cxn ang="0">
                  <a:pos x="261" y="1692"/>
                </a:cxn>
                <a:cxn ang="0">
                  <a:pos x="242" y="1797"/>
                </a:cxn>
                <a:cxn ang="0">
                  <a:pos x="513" y="1896"/>
                </a:cxn>
                <a:cxn ang="0">
                  <a:pos x="209" y="1611"/>
                </a:cxn>
                <a:cxn ang="0">
                  <a:pos x="5" y="1554"/>
                </a:cxn>
                <a:cxn ang="0">
                  <a:pos x="43" y="19"/>
                </a:cxn>
              </a:cxnLst>
              <a:rect l="0" t="0" r="r" b="b"/>
              <a:pathLst>
                <a:path w="2021" h="4497">
                  <a:moveTo>
                    <a:pt x="176" y="2842"/>
                  </a:moveTo>
                  <a:lnTo>
                    <a:pt x="171" y="2847"/>
                  </a:lnTo>
                  <a:lnTo>
                    <a:pt x="176" y="2857"/>
                  </a:lnTo>
                  <a:lnTo>
                    <a:pt x="214" y="2895"/>
                  </a:lnTo>
                  <a:lnTo>
                    <a:pt x="219" y="2904"/>
                  </a:lnTo>
                  <a:lnTo>
                    <a:pt x="219" y="2942"/>
                  </a:lnTo>
                  <a:lnTo>
                    <a:pt x="223" y="2956"/>
                  </a:lnTo>
                  <a:lnTo>
                    <a:pt x="223" y="2971"/>
                  </a:lnTo>
                  <a:lnTo>
                    <a:pt x="228" y="2980"/>
                  </a:lnTo>
                  <a:lnTo>
                    <a:pt x="233" y="2995"/>
                  </a:lnTo>
                  <a:lnTo>
                    <a:pt x="242" y="3014"/>
                  </a:lnTo>
                  <a:lnTo>
                    <a:pt x="242" y="3023"/>
                  </a:lnTo>
                  <a:lnTo>
                    <a:pt x="247" y="3033"/>
                  </a:lnTo>
                  <a:lnTo>
                    <a:pt x="247" y="3037"/>
                  </a:lnTo>
                  <a:lnTo>
                    <a:pt x="242" y="3042"/>
                  </a:lnTo>
                  <a:lnTo>
                    <a:pt x="242" y="3047"/>
                  </a:lnTo>
                  <a:lnTo>
                    <a:pt x="252" y="3052"/>
                  </a:lnTo>
                  <a:lnTo>
                    <a:pt x="261" y="3066"/>
                  </a:lnTo>
                  <a:lnTo>
                    <a:pt x="271" y="3090"/>
                  </a:lnTo>
                  <a:lnTo>
                    <a:pt x="271" y="3123"/>
                  </a:lnTo>
                  <a:lnTo>
                    <a:pt x="537" y="3118"/>
                  </a:lnTo>
                  <a:lnTo>
                    <a:pt x="537" y="2842"/>
                  </a:lnTo>
                  <a:lnTo>
                    <a:pt x="176" y="2842"/>
                  </a:lnTo>
                  <a:close/>
                  <a:moveTo>
                    <a:pt x="133" y="989"/>
                  </a:moveTo>
                  <a:lnTo>
                    <a:pt x="143" y="998"/>
                  </a:lnTo>
                  <a:lnTo>
                    <a:pt x="147" y="1008"/>
                  </a:lnTo>
                  <a:lnTo>
                    <a:pt x="152" y="1012"/>
                  </a:lnTo>
                  <a:lnTo>
                    <a:pt x="152" y="1022"/>
                  </a:lnTo>
                  <a:lnTo>
                    <a:pt x="162" y="1027"/>
                  </a:lnTo>
                  <a:lnTo>
                    <a:pt x="166" y="1036"/>
                  </a:lnTo>
                  <a:lnTo>
                    <a:pt x="176" y="1041"/>
                  </a:lnTo>
                  <a:lnTo>
                    <a:pt x="190" y="1069"/>
                  </a:lnTo>
                  <a:lnTo>
                    <a:pt x="181" y="1088"/>
                  </a:lnTo>
                  <a:lnTo>
                    <a:pt x="171" y="1098"/>
                  </a:lnTo>
                  <a:lnTo>
                    <a:pt x="171" y="1107"/>
                  </a:lnTo>
                  <a:lnTo>
                    <a:pt x="176" y="1117"/>
                  </a:lnTo>
                  <a:lnTo>
                    <a:pt x="181" y="1122"/>
                  </a:lnTo>
                  <a:lnTo>
                    <a:pt x="185" y="1131"/>
                  </a:lnTo>
                  <a:lnTo>
                    <a:pt x="195" y="1145"/>
                  </a:lnTo>
                  <a:lnTo>
                    <a:pt x="200" y="1160"/>
                  </a:lnTo>
                  <a:lnTo>
                    <a:pt x="228" y="1188"/>
                  </a:lnTo>
                  <a:lnTo>
                    <a:pt x="238" y="1207"/>
                  </a:lnTo>
                  <a:lnTo>
                    <a:pt x="247" y="1236"/>
                  </a:lnTo>
                  <a:lnTo>
                    <a:pt x="261" y="1283"/>
                  </a:lnTo>
                  <a:lnTo>
                    <a:pt x="518" y="1279"/>
                  </a:lnTo>
                  <a:lnTo>
                    <a:pt x="523" y="998"/>
                  </a:lnTo>
                  <a:lnTo>
                    <a:pt x="133" y="989"/>
                  </a:lnTo>
                  <a:close/>
                  <a:moveTo>
                    <a:pt x="257" y="375"/>
                  </a:moveTo>
                  <a:lnTo>
                    <a:pt x="257" y="380"/>
                  </a:lnTo>
                  <a:lnTo>
                    <a:pt x="252" y="385"/>
                  </a:lnTo>
                  <a:lnTo>
                    <a:pt x="247" y="394"/>
                  </a:lnTo>
                  <a:lnTo>
                    <a:pt x="242" y="399"/>
                  </a:lnTo>
                  <a:lnTo>
                    <a:pt x="233" y="399"/>
                  </a:lnTo>
                  <a:lnTo>
                    <a:pt x="223" y="394"/>
                  </a:lnTo>
                  <a:lnTo>
                    <a:pt x="219" y="390"/>
                  </a:lnTo>
                  <a:lnTo>
                    <a:pt x="209" y="385"/>
                  </a:lnTo>
                  <a:lnTo>
                    <a:pt x="204" y="385"/>
                  </a:lnTo>
                  <a:lnTo>
                    <a:pt x="185" y="390"/>
                  </a:lnTo>
                  <a:lnTo>
                    <a:pt x="157" y="394"/>
                  </a:lnTo>
                  <a:lnTo>
                    <a:pt x="109" y="394"/>
                  </a:lnTo>
                  <a:lnTo>
                    <a:pt x="24" y="618"/>
                  </a:lnTo>
                  <a:lnTo>
                    <a:pt x="38" y="618"/>
                  </a:lnTo>
                  <a:lnTo>
                    <a:pt x="48" y="623"/>
                  </a:lnTo>
                  <a:lnTo>
                    <a:pt x="71" y="623"/>
                  </a:lnTo>
                  <a:lnTo>
                    <a:pt x="76" y="618"/>
                  </a:lnTo>
                  <a:lnTo>
                    <a:pt x="81" y="618"/>
                  </a:lnTo>
                  <a:lnTo>
                    <a:pt x="81" y="623"/>
                  </a:lnTo>
                  <a:lnTo>
                    <a:pt x="90" y="623"/>
                  </a:lnTo>
                  <a:lnTo>
                    <a:pt x="95" y="618"/>
                  </a:lnTo>
                  <a:lnTo>
                    <a:pt x="109" y="608"/>
                  </a:lnTo>
                  <a:lnTo>
                    <a:pt x="119" y="604"/>
                  </a:lnTo>
                  <a:lnTo>
                    <a:pt x="128" y="594"/>
                  </a:lnTo>
                  <a:lnTo>
                    <a:pt x="138" y="589"/>
                  </a:lnTo>
                  <a:lnTo>
                    <a:pt x="143" y="585"/>
                  </a:lnTo>
                  <a:lnTo>
                    <a:pt x="143" y="580"/>
                  </a:lnTo>
                  <a:lnTo>
                    <a:pt x="147" y="575"/>
                  </a:lnTo>
                  <a:lnTo>
                    <a:pt x="157" y="580"/>
                  </a:lnTo>
                  <a:lnTo>
                    <a:pt x="166" y="580"/>
                  </a:lnTo>
                  <a:lnTo>
                    <a:pt x="176" y="585"/>
                  </a:lnTo>
                  <a:lnTo>
                    <a:pt x="223" y="585"/>
                  </a:lnTo>
                  <a:lnTo>
                    <a:pt x="228" y="589"/>
                  </a:lnTo>
                  <a:lnTo>
                    <a:pt x="233" y="599"/>
                  </a:lnTo>
                  <a:lnTo>
                    <a:pt x="233" y="613"/>
                  </a:lnTo>
                  <a:lnTo>
                    <a:pt x="238" y="627"/>
                  </a:lnTo>
                  <a:lnTo>
                    <a:pt x="238" y="642"/>
                  </a:lnTo>
                  <a:lnTo>
                    <a:pt x="247" y="656"/>
                  </a:lnTo>
                  <a:lnTo>
                    <a:pt x="252" y="661"/>
                  </a:lnTo>
                  <a:lnTo>
                    <a:pt x="261" y="665"/>
                  </a:lnTo>
                  <a:lnTo>
                    <a:pt x="518" y="656"/>
                  </a:lnTo>
                  <a:lnTo>
                    <a:pt x="523" y="380"/>
                  </a:lnTo>
                  <a:lnTo>
                    <a:pt x="257" y="375"/>
                  </a:lnTo>
                  <a:close/>
                  <a:moveTo>
                    <a:pt x="822" y="0"/>
                  </a:moveTo>
                  <a:lnTo>
                    <a:pt x="1189" y="0"/>
                  </a:lnTo>
                  <a:lnTo>
                    <a:pt x="1241" y="5"/>
                  </a:lnTo>
                  <a:lnTo>
                    <a:pt x="1279" y="14"/>
                  </a:lnTo>
                  <a:lnTo>
                    <a:pt x="1298" y="28"/>
                  </a:lnTo>
                  <a:lnTo>
                    <a:pt x="2021" y="4430"/>
                  </a:lnTo>
                  <a:lnTo>
                    <a:pt x="2011" y="4430"/>
                  </a:lnTo>
                  <a:lnTo>
                    <a:pt x="2006" y="4425"/>
                  </a:lnTo>
                  <a:lnTo>
                    <a:pt x="2006" y="4421"/>
                  </a:lnTo>
                  <a:lnTo>
                    <a:pt x="2002" y="4421"/>
                  </a:lnTo>
                  <a:lnTo>
                    <a:pt x="1997" y="4416"/>
                  </a:lnTo>
                  <a:lnTo>
                    <a:pt x="1978" y="4406"/>
                  </a:lnTo>
                  <a:lnTo>
                    <a:pt x="1963" y="4406"/>
                  </a:lnTo>
                  <a:lnTo>
                    <a:pt x="1959" y="4411"/>
                  </a:lnTo>
                  <a:lnTo>
                    <a:pt x="1944" y="4440"/>
                  </a:lnTo>
                  <a:lnTo>
                    <a:pt x="1944" y="4444"/>
                  </a:lnTo>
                  <a:lnTo>
                    <a:pt x="1935" y="4454"/>
                  </a:lnTo>
                  <a:lnTo>
                    <a:pt x="1925" y="4454"/>
                  </a:lnTo>
                  <a:lnTo>
                    <a:pt x="1921" y="4449"/>
                  </a:lnTo>
                  <a:lnTo>
                    <a:pt x="1921" y="4440"/>
                  </a:lnTo>
                  <a:lnTo>
                    <a:pt x="1911" y="4435"/>
                  </a:lnTo>
                  <a:lnTo>
                    <a:pt x="1906" y="4430"/>
                  </a:lnTo>
                  <a:lnTo>
                    <a:pt x="1897" y="4425"/>
                  </a:lnTo>
                  <a:lnTo>
                    <a:pt x="1868" y="4416"/>
                  </a:lnTo>
                  <a:lnTo>
                    <a:pt x="1859" y="4411"/>
                  </a:lnTo>
                  <a:lnTo>
                    <a:pt x="1811" y="4411"/>
                  </a:lnTo>
                  <a:lnTo>
                    <a:pt x="1807" y="4406"/>
                  </a:lnTo>
                  <a:lnTo>
                    <a:pt x="1788" y="4406"/>
                  </a:lnTo>
                  <a:lnTo>
                    <a:pt x="1773" y="4402"/>
                  </a:lnTo>
                  <a:lnTo>
                    <a:pt x="1759" y="4402"/>
                  </a:lnTo>
                  <a:lnTo>
                    <a:pt x="1731" y="4387"/>
                  </a:lnTo>
                  <a:lnTo>
                    <a:pt x="1721" y="4397"/>
                  </a:lnTo>
                  <a:lnTo>
                    <a:pt x="1712" y="4397"/>
                  </a:lnTo>
                  <a:lnTo>
                    <a:pt x="1707" y="4392"/>
                  </a:lnTo>
                  <a:lnTo>
                    <a:pt x="1635" y="4392"/>
                  </a:lnTo>
                  <a:lnTo>
                    <a:pt x="1635" y="4406"/>
                  </a:lnTo>
                  <a:lnTo>
                    <a:pt x="1626" y="4406"/>
                  </a:lnTo>
                  <a:lnTo>
                    <a:pt x="1616" y="4402"/>
                  </a:lnTo>
                  <a:lnTo>
                    <a:pt x="1612" y="4392"/>
                  </a:lnTo>
                  <a:lnTo>
                    <a:pt x="1593" y="4392"/>
                  </a:lnTo>
                  <a:lnTo>
                    <a:pt x="1588" y="4397"/>
                  </a:lnTo>
                  <a:lnTo>
                    <a:pt x="1588" y="4402"/>
                  </a:lnTo>
                  <a:lnTo>
                    <a:pt x="1583" y="4406"/>
                  </a:lnTo>
                  <a:lnTo>
                    <a:pt x="1569" y="4406"/>
                  </a:lnTo>
                  <a:lnTo>
                    <a:pt x="1569" y="4397"/>
                  </a:lnTo>
                  <a:lnTo>
                    <a:pt x="1555" y="4397"/>
                  </a:lnTo>
                  <a:lnTo>
                    <a:pt x="1521" y="4430"/>
                  </a:lnTo>
                  <a:lnTo>
                    <a:pt x="1502" y="4430"/>
                  </a:lnTo>
                  <a:lnTo>
                    <a:pt x="1493" y="4421"/>
                  </a:lnTo>
                  <a:lnTo>
                    <a:pt x="1483" y="4421"/>
                  </a:lnTo>
                  <a:lnTo>
                    <a:pt x="1436" y="4411"/>
                  </a:lnTo>
                  <a:lnTo>
                    <a:pt x="1421" y="4411"/>
                  </a:lnTo>
                  <a:lnTo>
                    <a:pt x="1417" y="4416"/>
                  </a:lnTo>
                  <a:lnTo>
                    <a:pt x="1417" y="4421"/>
                  </a:lnTo>
                  <a:lnTo>
                    <a:pt x="1412" y="4421"/>
                  </a:lnTo>
                  <a:lnTo>
                    <a:pt x="1407" y="4425"/>
                  </a:lnTo>
                  <a:lnTo>
                    <a:pt x="1393" y="4425"/>
                  </a:lnTo>
                  <a:lnTo>
                    <a:pt x="1388" y="4421"/>
                  </a:lnTo>
                  <a:lnTo>
                    <a:pt x="1369" y="4421"/>
                  </a:lnTo>
                  <a:lnTo>
                    <a:pt x="1360" y="4425"/>
                  </a:lnTo>
                  <a:lnTo>
                    <a:pt x="1322" y="4425"/>
                  </a:lnTo>
                  <a:lnTo>
                    <a:pt x="1322" y="4430"/>
                  </a:lnTo>
                  <a:lnTo>
                    <a:pt x="1317" y="4435"/>
                  </a:lnTo>
                  <a:lnTo>
                    <a:pt x="1312" y="4435"/>
                  </a:lnTo>
                  <a:lnTo>
                    <a:pt x="1312" y="4421"/>
                  </a:lnTo>
                  <a:lnTo>
                    <a:pt x="1303" y="4416"/>
                  </a:lnTo>
                  <a:lnTo>
                    <a:pt x="1274" y="4416"/>
                  </a:lnTo>
                  <a:lnTo>
                    <a:pt x="1265" y="4425"/>
                  </a:lnTo>
                  <a:lnTo>
                    <a:pt x="1260" y="4425"/>
                  </a:lnTo>
                  <a:lnTo>
                    <a:pt x="1246" y="4435"/>
                  </a:lnTo>
                  <a:lnTo>
                    <a:pt x="1236" y="4440"/>
                  </a:lnTo>
                  <a:lnTo>
                    <a:pt x="1231" y="4444"/>
                  </a:lnTo>
                  <a:lnTo>
                    <a:pt x="1198" y="4444"/>
                  </a:lnTo>
                  <a:lnTo>
                    <a:pt x="1198" y="4435"/>
                  </a:lnTo>
                  <a:lnTo>
                    <a:pt x="1193" y="4430"/>
                  </a:lnTo>
                  <a:lnTo>
                    <a:pt x="1189" y="4430"/>
                  </a:lnTo>
                  <a:lnTo>
                    <a:pt x="1189" y="4444"/>
                  </a:lnTo>
                  <a:lnTo>
                    <a:pt x="1184" y="4444"/>
                  </a:lnTo>
                  <a:lnTo>
                    <a:pt x="1184" y="4430"/>
                  </a:lnTo>
                  <a:lnTo>
                    <a:pt x="1155" y="4430"/>
                  </a:lnTo>
                  <a:lnTo>
                    <a:pt x="1136" y="4449"/>
                  </a:lnTo>
                  <a:lnTo>
                    <a:pt x="1127" y="4449"/>
                  </a:lnTo>
                  <a:lnTo>
                    <a:pt x="1122" y="4454"/>
                  </a:lnTo>
                  <a:lnTo>
                    <a:pt x="1112" y="4454"/>
                  </a:lnTo>
                  <a:lnTo>
                    <a:pt x="1098" y="4459"/>
                  </a:lnTo>
                  <a:lnTo>
                    <a:pt x="1089" y="4463"/>
                  </a:lnTo>
                  <a:lnTo>
                    <a:pt x="1084" y="4463"/>
                  </a:lnTo>
                  <a:lnTo>
                    <a:pt x="1079" y="4468"/>
                  </a:lnTo>
                  <a:lnTo>
                    <a:pt x="1079" y="4473"/>
                  </a:lnTo>
                  <a:lnTo>
                    <a:pt x="1065" y="4473"/>
                  </a:lnTo>
                  <a:lnTo>
                    <a:pt x="1065" y="4478"/>
                  </a:lnTo>
                  <a:lnTo>
                    <a:pt x="1060" y="4482"/>
                  </a:lnTo>
                  <a:lnTo>
                    <a:pt x="1060" y="4487"/>
                  </a:lnTo>
                  <a:lnTo>
                    <a:pt x="1017" y="4487"/>
                  </a:lnTo>
                  <a:lnTo>
                    <a:pt x="1013" y="4492"/>
                  </a:lnTo>
                  <a:lnTo>
                    <a:pt x="1003" y="4492"/>
                  </a:lnTo>
                  <a:lnTo>
                    <a:pt x="989" y="4478"/>
                  </a:lnTo>
                  <a:lnTo>
                    <a:pt x="984" y="4482"/>
                  </a:lnTo>
                  <a:lnTo>
                    <a:pt x="979" y="4482"/>
                  </a:lnTo>
                  <a:lnTo>
                    <a:pt x="975" y="4487"/>
                  </a:lnTo>
                  <a:lnTo>
                    <a:pt x="970" y="4482"/>
                  </a:lnTo>
                  <a:lnTo>
                    <a:pt x="889" y="4482"/>
                  </a:lnTo>
                  <a:lnTo>
                    <a:pt x="884" y="4487"/>
                  </a:lnTo>
                  <a:lnTo>
                    <a:pt x="880" y="4487"/>
                  </a:lnTo>
                  <a:lnTo>
                    <a:pt x="861" y="4497"/>
                  </a:lnTo>
                  <a:lnTo>
                    <a:pt x="851" y="4487"/>
                  </a:lnTo>
                  <a:lnTo>
                    <a:pt x="832" y="4487"/>
                  </a:lnTo>
                  <a:lnTo>
                    <a:pt x="822" y="4492"/>
                  </a:lnTo>
                  <a:lnTo>
                    <a:pt x="818" y="4497"/>
                  </a:lnTo>
                  <a:lnTo>
                    <a:pt x="808" y="4487"/>
                  </a:lnTo>
                  <a:lnTo>
                    <a:pt x="808" y="4482"/>
                  </a:lnTo>
                  <a:lnTo>
                    <a:pt x="803" y="4478"/>
                  </a:lnTo>
                  <a:lnTo>
                    <a:pt x="775" y="4478"/>
                  </a:lnTo>
                  <a:lnTo>
                    <a:pt x="770" y="4473"/>
                  </a:lnTo>
                  <a:lnTo>
                    <a:pt x="737" y="4473"/>
                  </a:lnTo>
                  <a:lnTo>
                    <a:pt x="718" y="4454"/>
                  </a:lnTo>
                  <a:lnTo>
                    <a:pt x="708" y="4435"/>
                  </a:lnTo>
                  <a:lnTo>
                    <a:pt x="699" y="4430"/>
                  </a:lnTo>
                  <a:lnTo>
                    <a:pt x="685" y="4421"/>
                  </a:lnTo>
                  <a:lnTo>
                    <a:pt x="675" y="4416"/>
                  </a:lnTo>
                  <a:lnTo>
                    <a:pt x="666" y="4416"/>
                  </a:lnTo>
                  <a:lnTo>
                    <a:pt x="656" y="4411"/>
                  </a:lnTo>
                  <a:lnTo>
                    <a:pt x="647" y="4392"/>
                  </a:lnTo>
                  <a:lnTo>
                    <a:pt x="642" y="4387"/>
                  </a:lnTo>
                  <a:lnTo>
                    <a:pt x="637" y="4387"/>
                  </a:lnTo>
                  <a:lnTo>
                    <a:pt x="632" y="4392"/>
                  </a:lnTo>
                  <a:lnTo>
                    <a:pt x="623" y="4392"/>
                  </a:lnTo>
                  <a:lnTo>
                    <a:pt x="604" y="4382"/>
                  </a:lnTo>
                  <a:lnTo>
                    <a:pt x="599" y="4378"/>
                  </a:lnTo>
                  <a:lnTo>
                    <a:pt x="599" y="4359"/>
                  </a:lnTo>
                  <a:lnTo>
                    <a:pt x="594" y="4354"/>
                  </a:lnTo>
                  <a:lnTo>
                    <a:pt x="585" y="4354"/>
                  </a:lnTo>
                  <a:lnTo>
                    <a:pt x="575" y="4349"/>
                  </a:lnTo>
                  <a:lnTo>
                    <a:pt x="547" y="4349"/>
                  </a:lnTo>
                  <a:lnTo>
                    <a:pt x="547" y="4340"/>
                  </a:lnTo>
                  <a:lnTo>
                    <a:pt x="542" y="4069"/>
                  </a:lnTo>
                  <a:lnTo>
                    <a:pt x="504" y="4064"/>
                  </a:lnTo>
                  <a:lnTo>
                    <a:pt x="285" y="4064"/>
                  </a:lnTo>
                  <a:lnTo>
                    <a:pt x="285" y="4074"/>
                  </a:lnTo>
                  <a:lnTo>
                    <a:pt x="290" y="4078"/>
                  </a:lnTo>
                  <a:lnTo>
                    <a:pt x="290" y="4083"/>
                  </a:lnTo>
                  <a:lnTo>
                    <a:pt x="271" y="4083"/>
                  </a:lnTo>
                  <a:lnTo>
                    <a:pt x="261" y="4078"/>
                  </a:lnTo>
                  <a:lnTo>
                    <a:pt x="252" y="4078"/>
                  </a:lnTo>
                  <a:lnTo>
                    <a:pt x="242" y="4074"/>
                  </a:lnTo>
                  <a:lnTo>
                    <a:pt x="233" y="4064"/>
                  </a:lnTo>
                  <a:lnTo>
                    <a:pt x="223" y="4059"/>
                  </a:lnTo>
                  <a:lnTo>
                    <a:pt x="195" y="4059"/>
                  </a:lnTo>
                  <a:lnTo>
                    <a:pt x="176" y="4064"/>
                  </a:lnTo>
                  <a:lnTo>
                    <a:pt x="162" y="4069"/>
                  </a:lnTo>
                  <a:lnTo>
                    <a:pt x="157" y="4074"/>
                  </a:lnTo>
                  <a:lnTo>
                    <a:pt x="147" y="4074"/>
                  </a:lnTo>
                  <a:lnTo>
                    <a:pt x="143" y="4069"/>
                  </a:lnTo>
                  <a:lnTo>
                    <a:pt x="138" y="4069"/>
                  </a:lnTo>
                  <a:lnTo>
                    <a:pt x="133" y="4064"/>
                  </a:lnTo>
                  <a:lnTo>
                    <a:pt x="124" y="4059"/>
                  </a:lnTo>
                  <a:lnTo>
                    <a:pt x="100" y="4059"/>
                  </a:lnTo>
                  <a:lnTo>
                    <a:pt x="86" y="4055"/>
                  </a:lnTo>
                  <a:lnTo>
                    <a:pt x="76" y="4055"/>
                  </a:lnTo>
                  <a:lnTo>
                    <a:pt x="67" y="4050"/>
                  </a:lnTo>
                  <a:lnTo>
                    <a:pt x="62" y="4045"/>
                  </a:lnTo>
                  <a:lnTo>
                    <a:pt x="43" y="4035"/>
                  </a:lnTo>
                  <a:lnTo>
                    <a:pt x="29" y="4035"/>
                  </a:lnTo>
                  <a:lnTo>
                    <a:pt x="24" y="3584"/>
                  </a:lnTo>
                  <a:lnTo>
                    <a:pt x="95" y="3560"/>
                  </a:lnTo>
                  <a:lnTo>
                    <a:pt x="138" y="3532"/>
                  </a:lnTo>
                  <a:lnTo>
                    <a:pt x="147" y="3527"/>
                  </a:lnTo>
                  <a:lnTo>
                    <a:pt x="176" y="3522"/>
                  </a:lnTo>
                  <a:lnTo>
                    <a:pt x="214" y="3517"/>
                  </a:lnTo>
                  <a:lnTo>
                    <a:pt x="252" y="3522"/>
                  </a:lnTo>
                  <a:lnTo>
                    <a:pt x="257" y="3565"/>
                  </a:lnTo>
                  <a:lnTo>
                    <a:pt x="261" y="3603"/>
                  </a:lnTo>
                  <a:lnTo>
                    <a:pt x="261" y="3655"/>
                  </a:lnTo>
                  <a:lnTo>
                    <a:pt x="266" y="3684"/>
                  </a:lnTo>
                  <a:lnTo>
                    <a:pt x="271" y="3693"/>
                  </a:lnTo>
                  <a:lnTo>
                    <a:pt x="271" y="3703"/>
                  </a:lnTo>
                  <a:lnTo>
                    <a:pt x="276" y="3717"/>
                  </a:lnTo>
                  <a:lnTo>
                    <a:pt x="276" y="3727"/>
                  </a:lnTo>
                  <a:lnTo>
                    <a:pt x="280" y="3731"/>
                  </a:lnTo>
                  <a:lnTo>
                    <a:pt x="280" y="3736"/>
                  </a:lnTo>
                  <a:lnTo>
                    <a:pt x="537" y="3731"/>
                  </a:lnTo>
                  <a:lnTo>
                    <a:pt x="532" y="3460"/>
                  </a:lnTo>
                  <a:lnTo>
                    <a:pt x="266" y="3456"/>
                  </a:lnTo>
                  <a:lnTo>
                    <a:pt x="261" y="3465"/>
                  </a:lnTo>
                  <a:lnTo>
                    <a:pt x="252" y="3470"/>
                  </a:lnTo>
                  <a:lnTo>
                    <a:pt x="247" y="3479"/>
                  </a:lnTo>
                  <a:lnTo>
                    <a:pt x="247" y="3489"/>
                  </a:lnTo>
                  <a:lnTo>
                    <a:pt x="114" y="3498"/>
                  </a:lnTo>
                  <a:lnTo>
                    <a:pt x="114" y="3494"/>
                  </a:lnTo>
                  <a:lnTo>
                    <a:pt x="109" y="3489"/>
                  </a:lnTo>
                  <a:lnTo>
                    <a:pt x="105" y="3479"/>
                  </a:lnTo>
                  <a:lnTo>
                    <a:pt x="100" y="3465"/>
                  </a:lnTo>
                  <a:lnTo>
                    <a:pt x="90" y="3451"/>
                  </a:lnTo>
                  <a:lnTo>
                    <a:pt x="81" y="3441"/>
                  </a:lnTo>
                  <a:lnTo>
                    <a:pt x="62" y="3432"/>
                  </a:lnTo>
                  <a:lnTo>
                    <a:pt x="33" y="3441"/>
                  </a:lnTo>
                  <a:lnTo>
                    <a:pt x="24" y="3451"/>
                  </a:lnTo>
                  <a:lnTo>
                    <a:pt x="14" y="2823"/>
                  </a:lnTo>
                  <a:lnTo>
                    <a:pt x="14" y="2486"/>
                  </a:lnTo>
                  <a:lnTo>
                    <a:pt x="38" y="2467"/>
                  </a:lnTo>
                  <a:lnTo>
                    <a:pt x="71" y="2457"/>
                  </a:lnTo>
                  <a:lnTo>
                    <a:pt x="114" y="2453"/>
                  </a:lnTo>
                  <a:lnTo>
                    <a:pt x="162" y="2457"/>
                  </a:lnTo>
                  <a:lnTo>
                    <a:pt x="185" y="2467"/>
                  </a:lnTo>
                  <a:lnTo>
                    <a:pt x="214" y="2467"/>
                  </a:lnTo>
                  <a:lnTo>
                    <a:pt x="242" y="2462"/>
                  </a:lnTo>
                  <a:lnTo>
                    <a:pt x="266" y="2462"/>
                  </a:lnTo>
                  <a:lnTo>
                    <a:pt x="271" y="2486"/>
                  </a:lnTo>
                  <a:lnTo>
                    <a:pt x="271" y="2510"/>
                  </a:lnTo>
                  <a:lnTo>
                    <a:pt x="528" y="2505"/>
                  </a:lnTo>
                  <a:lnTo>
                    <a:pt x="528" y="2495"/>
                  </a:lnTo>
                  <a:lnTo>
                    <a:pt x="532" y="2467"/>
                  </a:lnTo>
                  <a:lnTo>
                    <a:pt x="537" y="2419"/>
                  </a:lnTo>
                  <a:lnTo>
                    <a:pt x="537" y="2301"/>
                  </a:lnTo>
                  <a:lnTo>
                    <a:pt x="523" y="2229"/>
                  </a:lnTo>
                  <a:lnTo>
                    <a:pt x="257" y="2229"/>
                  </a:lnTo>
                  <a:lnTo>
                    <a:pt x="252" y="2234"/>
                  </a:lnTo>
                  <a:lnTo>
                    <a:pt x="242" y="2239"/>
                  </a:lnTo>
                  <a:lnTo>
                    <a:pt x="238" y="2248"/>
                  </a:lnTo>
                  <a:lnTo>
                    <a:pt x="238" y="2262"/>
                  </a:lnTo>
                  <a:lnTo>
                    <a:pt x="247" y="2277"/>
                  </a:lnTo>
                  <a:lnTo>
                    <a:pt x="257" y="2305"/>
                  </a:lnTo>
                  <a:lnTo>
                    <a:pt x="261" y="2324"/>
                  </a:lnTo>
                  <a:lnTo>
                    <a:pt x="261" y="2348"/>
                  </a:lnTo>
                  <a:lnTo>
                    <a:pt x="257" y="2381"/>
                  </a:lnTo>
                  <a:lnTo>
                    <a:pt x="257" y="2429"/>
                  </a:lnTo>
                  <a:lnTo>
                    <a:pt x="252" y="2429"/>
                  </a:lnTo>
                  <a:lnTo>
                    <a:pt x="252" y="2434"/>
                  </a:lnTo>
                  <a:lnTo>
                    <a:pt x="228" y="2424"/>
                  </a:lnTo>
                  <a:lnTo>
                    <a:pt x="162" y="2386"/>
                  </a:lnTo>
                  <a:lnTo>
                    <a:pt x="133" y="2362"/>
                  </a:lnTo>
                  <a:lnTo>
                    <a:pt x="119" y="2334"/>
                  </a:lnTo>
                  <a:lnTo>
                    <a:pt x="14" y="2348"/>
                  </a:lnTo>
                  <a:lnTo>
                    <a:pt x="10" y="1711"/>
                  </a:lnTo>
                  <a:lnTo>
                    <a:pt x="48" y="1687"/>
                  </a:lnTo>
                  <a:lnTo>
                    <a:pt x="71" y="1678"/>
                  </a:lnTo>
                  <a:lnTo>
                    <a:pt x="81" y="1664"/>
                  </a:lnTo>
                  <a:lnTo>
                    <a:pt x="90" y="1654"/>
                  </a:lnTo>
                  <a:lnTo>
                    <a:pt x="105" y="1649"/>
                  </a:lnTo>
                  <a:lnTo>
                    <a:pt x="133" y="1645"/>
                  </a:lnTo>
                  <a:lnTo>
                    <a:pt x="242" y="1645"/>
                  </a:lnTo>
                  <a:lnTo>
                    <a:pt x="242" y="1668"/>
                  </a:lnTo>
                  <a:lnTo>
                    <a:pt x="252" y="1678"/>
                  </a:lnTo>
                  <a:lnTo>
                    <a:pt x="257" y="1687"/>
                  </a:lnTo>
                  <a:lnTo>
                    <a:pt x="261" y="1692"/>
                  </a:lnTo>
                  <a:lnTo>
                    <a:pt x="261" y="1740"/>
                  </a:lnTo>
                  <a:lnTo>
                    <a:pt x="266" y="1754"/>
                  </a:lnTo>
                  <a:lnTo>
                    <a:pt x="261" y="1768"/>
                  </a:lnTo>
                  <a:lnTo>
                    <a:pt x="257" y="1778"/>
                  </a:lnTo>
                  <a:lnTo>
                    <a:pt x="247" y="1787"/>
                  </a:lnTo>
                  <a:lnTo>
                    <a:pt x="242" y="1797"/>
                  </a:lnTo>
                  <a:lnTo>
                    <a:pt x="242" y="1816"/>
                  </a:lnTo>
                  <a:lnTo>
                    <a:pt x="252" y="1835"/>
                  </a:lnTo>
                  <a:lnTo>
                    <a:pt x="261" y="1863"/>
                  </a:lnTo>
                  <a:lnTo>
                    <a:pt x="266" y="1887"/>
                  </a:lnTo>
                  <a:lnTo>
                    <a:pt x="271" y="1896"/>
                  </a:lnTo>
                  <a:lnTo>
                    <a:pt x="513" y="1896"/>
                  </a:lnTo>
                  <a:lnTo>
                    <a:pt x="523" y="1611"/>
                  </a:lnTo>
                  <a:lnTo>
                    <a:pt x="266" y="1607"/>
                  </a:lnTo>
                  <a:lnTo>
                    <a:pt x="261" y="1611"/>
                  </a:lnTo>
                  <a:lnTo>
                    <a:pt x="252" y="1611"/>
                  </a:lnTo>
                  <a:lnTo>
                    <a:pt x="247" y="1616"/>
                  </a:lnTo>
                  <a:lnTo>
                    <a:pt x="209" y="1611"/>
                  </a:lnTo>
                  <a:lnTo>
                    <a:pt x="152" y="1611"/>
                  </a:lnTo>
                  <a:lnTo>
                    <a:pt x="90" y="1607"/>
                  </a:lnTo>
                  <a:lnTo>
                    <a:pt x="57" y="1573"/>
                  </a:lnTo>
                  <a:lnTo>
                    <a:pt x="29" y="1559"/>
                  </a:lnTo>
                  <a:lnTo>
                    <a:pt x="10" y="1554"/>
                  </a:lnTo>
                  <a:lnTo>
                    <a:pt x="5" y="1554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5" y="157"/>
                  </a:lnTo>
                  <a:lnTo>
                    <a:pt x="5" y="147"/>
                  </a:lnTo>
                  <a:lnTo>
                    <a:pt x="38" y="47"/>
                  </a:lnTo>
                  <a:lnTo>
                    <a:pt x="43" y="19"/>
                  </a:lnTo>
                  <a:lnTo>
                    <a:pt x="48" y="9"/>
                  </a:lnTo>
                  <a:lnTo>
                    <a:pt x="200" y="9"/>
                  </a:lnTo>
                  <a:lnTo>
                    <a:pt x="314" y="5"/>
                  </a:lnTo>
                  <a:lnTo>
                    <a:pt x="623" y="5"/>
                  </a:lnTo>
                  <a:lnTo>
                    <a:pt x="822" y="0"/>
                  </a:lnTo>
                  <a:close/>
                </a:path>
              </a:pathLst>
            </a:custGeom>
            <a:gradFill>
              <a:gsLst>
                <a:gs pos="41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3416149" y="5077213"/>
              <a:ext cx="677607" cy="624669"/>
            </a:xfrm>
            <a:custGeom>
              <a:avLst/>
              <a:gdLst/>
              <a:ahLst/>
              <a:cxnLst>
                <a:cxn ang="0">
                  <a:pos x="1536" y="0"/>
                </a:cxn>
                <a:cxn ang="0">
                  <a:pos x="1184" y="1397"/>
                </a:cxn>
                <a:cxn ang="0">
                  <a:pos x="1179" y="1383"/>
                </a:cxn>
                <a:cxn ang="0">
                  <a:pos x="1160" y="1393"/>
                </a:cxn>
                <a:cxn ang="0">
                  <a:pos x="1141" y="1397"/>
                </a:cxn>
                <a:cxn ang="0">
                  <a:pos x="1113" y="1397"/>
                </a:cxn>
                <a:cxn ang="0">
                  <a:pos x="1103" y="1393"/>
                </a:cxn>
                <a:cxn ang="0">
                  <a:pos x="1089" y="1393"/>
                </a:cxn>
                <a:cxn ang="0">
                  <a:pos x="1070" y="1388"/>
                </a:cxn>
                <a:cxn ang="0">
                  <a:pos x="1027" y="1383"/>
                </a:cxn>
                <a:cxn ang="0">
                  <a:pos x="975" y="1388"/>
                </a:cxn>
                <a:cxn ang="0">
                  <a:pos x="927" y="1393"/>
                </a:cxn>
                <a:cxn ang="0">
                  <a:pos x="899" y="1402"/>
                </a:cxn>
                <a:cxn ang="0">
                  <a:pos x="861" y="1407"/>
                </a:cxn>
                <a:cxn ang="0">
                  <a:pos x="823" y="1393"/>
                </a:cxn>
                <a:cxn ang="0">
                  <a:pos x="813" y="1383"/>
                </a:cxn>
                <a:cxn ang="0">
                  <a:pos x="718" y="1383"/>
                </a:cxn>
                <a:cxn ang="0">
                  <a:pos x="709" y="1378"/>
                </a:cxn>
                <a:cxn ang="0">
                  <a:pos x="614" y="1378"/>
                </a:cxn>
                <a:cxn ang="0">
                  <a:pos x="590" y="1369"/>
                </a:cxn>
                <a:cxn ang="0">
                  <a:pos x="557" y="1369"/>
                </a:cxn>
                <a:cxn ang="0">
                  <a:pos x="519" y="1378"/>
                </a:cxn>
                <a:cxn ang="0">
                  <a:pos x="495" y="1383"/>
                </a:cxn>
                <a:cxn ang="0">
                  <a:pos x="471" y="1383"/>
                </a:cxn>
                <a:cxn ang="0">
                  <a:pos x="447" y="1378"/>
                </a:cxn>
                <a:cxn ang="0">
                  <a:pos x="267" y="1378"/>
                </a:cxn>
                <a:cxn ang="0">
                  <a:pos x="252" y="1374"/>
                </a:cxn>
                <a:cxn ang="0">
                  <a:pos x="243" y="1369"/>
                </a:cxn>
                <a:cxn ang="0">
                  <a:pos x="233" y="1369"/>
                </a:cxn>
                <a:cxn ang="0">
                  <a:pos x="229" y="1374"/>
                </a:cxn>
                <a:cxn ang="0">
                  <a:pos x="224" y="1374"/>
                </a:cxn>
                <a:cxn ang="0">
                  <a:pos x="219" y="1378"/>
                </a:cxn>
                <a:cxn ang="0">
                  <a:pos x="214" y="1378"/>
                </a:cxn>
                <a:cxn ang="0">
                  <a:pos x="200" y="1383"/>
                </a:cxn>
                <a:cxn ang="0">
                  <a:pos x="181" y="1388"/>
                </a:cxn>
                <a:cxn ang="0">
                  <a:pos x="167" y="1393"/>
                </a:cxn>
                <a:cxn ang="0">
                  <a:pos x="129" y="1393"/>
                </a:cxn>
                <a:cxn ang="0">
                  <a:pos x="100" y="1402"/>
                </a:cxn>
                <a:cxn ang="0">
                  <a:pos x="86" y="1412"/>
                </a:cxn>
                <a:cxn ang="0">
                  <a:pos x="76" y="1416"/>
                </a:cxn>
                <a:cxn ang="0">
                  <a:pos x="62" y="1412"/>
                </a:cxn>
                <a:cxn ang="0">
                  <a:pos x="48" y="1412"/>
                </a:cxn>
                <a:cxn ang="0">
                  <a:pos x="38" y="1407"/>
                </a:cxn>
                <a:cxn ang="0">
                  <a:pos x="24" y="1402"/>
                </a:cxn>
                <a:cxn ang="0">
                  <a:pos x="19" y="1397"/>
                </a:cxn>
                <a:cxn ang="0">
                  <a:pos x="10" y="1393"/>
                </a:cxn>
                <a:cxn ang="0">
                  <a:pos x="0" y="1393"/>
                </a:cxn>
                <a:cxn ang="0">
                  <a:pos x="1536" y="0"/>
                </a:cxn>
              </a:cxnLst>
              <a:rect l="0" t="0" r="r" b="b"/>
              <a:pathLst>
                <a:path w="1536" h="1416">
                  <a:moveTo>
                    <a:pt x="1536" y="0"/>
                  </a:moveTo>
                  <a:lnTo>
                    <a:pt x="1184" y="1397"/>
                  </a:lnTo>
                  <a:lnTo>
                    <a:pt x="1179" y="1383"/>
                  </a:lnTo>
                  <a:lnTo>
                    <a:pt x="1160" y="1393"/>
                  </a:lnTo>
                  <a:lnTo>
                    <a:pt x="1141" y="1397"/>
                  </a:lnTo>
                  <a:lnTo>
                    <a:pt x="1113" y="1397"/>
                  </a:lnTo>
                  <a:lnTo>
                    <a:pt x="1103" y="1393"/>
                  </a:lnTo>
                  <a:lnTo>
                    <a:pt x="1089" y="1393"/>
                  </a:lnTo>
                  <a:lnTo>
                    <a:pt x="1070" y="1388"/>
                  </a:lnTo>
                  <a:lnTo>
                    <a:pt x="1027" y="1383"/>
                  </a:lnTo>
                  <a:lnTo>
                    <a:pt x="975" y="1388"/>
                  </a:lnTo>
                  <a:lnTo>
                    <a:pt x="927" y="1393"/>
                  </a:lnTo>
                  <a:lnTo>
                    <a:pt x="899" y="1402"/>
                  </a:lnTo>
                  <a:lnTo>
                    <a:pt x="861" y="1407"/>
                  </a:lnTo>
                  <a:lnTo>
                    <a:pt x="823" y="1393"/>
                  </a:lnTo>
                  <a:lnTo>
                    <a:pt x="813" y="1383"/>
                  </a:lnTo>
                  <a:lnTo>
                    <a:pt x="718" y="1383"/>
                  </a:lnTo>
                  <a:lnTo>
                    <a:pt x="709" y="1378"/>
                  </a:lnTo>
                  <a:lnTo>
                    <a:pt x="614" y="1378"/>
                  </a:lnTo>
                  <a:lnTo>
                    <a:pt x="590" y="1369"/>
                  </a:lnTo>
                  <a:lnTo>
                    <a:pt x="557" y="1369"/>
                  </a:lnTo>
                  <a:lnTo>
                    <a:pt x="519" y="1378"/>
                  </a:lnTo>
                  <a:lnTo>
                    <a:pt x="495" y="1383"/>
                  </a:lnTo>
                  <a:lnTo>
                    <a:pt x="471" y="1383"/>
                  </a:lnTo>
                  <a:lnTo>
                    <a:pt x="447" y="1378"/>
                  </a:lnTo>
                  <a:lnTo>
                    <a:pt x="267" y="1378"/>
                  </a:lnTo>
                  <a:lnTo>
                    <a:pt x="252" y="1374"/>
                  </a:lnTo>
                  <a:lnTo>
                    <a:pt x="243" y="1369"/>
                  </a:lnTo>
                  <a:lnTo>
                    <a:pt x="233" y="1369"/>
                  </a:lnTo>
                  <a:lnTo>
                    <a:pt x="229" y="1374"/>
                  </a:lnTo>
                  <a:lnTo>
                    <a:pt x="224" y="1374"/>
                  </a:lnTo>
                  <a:lnTo>
                    <a:pt x="219" y="1378"/>
                  </a:lnTo>
                  <a:lnTo>
                    <a:pt x="214" y="1378"/>
                  </a:lnTo>
                  <a:lnTo>
                    <a:pt x="200" y="1383"/>
                  </a:lnTo>
                  <a:lnTo>
                    <a:pt x="181" y="1388"/>
                  </a:lnTo>
                  <a:lnTo>
                    <a:pt x="167" y="1393"/>
                  </a:lnTo>
                  <a:lnTo>
                    <a:pt x="129" y="1393"/>
                  </a:lnTo>
                  <a:lnTo>
                    <a:pt x="100" y="1402"/>
                  </a:lnTo>
                  <a:lnTo>
                    <a:pt x="86" y="1412"/>
                  </a:lnTo>
                  <a:lnTo>
                    <a:pt x="76" y="1416"/>
                  </a:lnTo>
                  <a:lnTo>
                    <a:pt x="62" y="1412"/>
                  </a:lnTo>
                  <a:lnTo>
                    <a:pt x="48" y="1412"/>
                  </a:lnTo>
                  <a:lnTo>
                    <a:pt x="38" y="1407"/>
                  </a:lnTo>
                  <a:lnTo>
                    <a:pt x="24" y="1402"/>
                  </a:lnTo>
                  <a:lnTo>
                    <a:pt x="19" y="1397"/>
                  </a:lnTo>
                  <a:lnTo>
                    <a:pt x="10" y="1393"/>
                  </a:lnTo>
                  <a:lnTo>
                    <a:pt x="0" y="1393"/>
                  </a:lnTo>
                  <a:lnTo>
                    <a:pt x="1536" y="0"/>
                  </a:lnTo>
                  <a:close/>
                </a:path>
              </a:pathLst>
            </a:custGeom>
            <a:gradFill>
              <a:gsLst>
                <a:gs pos="4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3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auto">
            <a:xfrm>
              <a:off x="4546817" y="3684942"/>
              <a:ext cx="442474" cy="10084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" y="0"/>
                </a:cxn>
                <a:cxn ang="0">
                  <a:pos x="171" y="4"/>
                </a:cxn>
                <a:cxn ang="0">
                  <a:pos x="290" y="9"/>
                </a:cxn>
                <a:cxn ang="0">
                  <a:pos x="409" y="19"/>
                </a:cxn>
                <a:cxn ang="0">
                  <a:pos x="532" y="23"/>
                </a:cxn>
                <a:cxn ang="0">
                  <a:pos x="646" y="33"/>
                </a:cxn>
                <a:cxn ang="0">
                  <a:pos x="756" y="47"/>
                </a:cxn>
                <a:cxn ang="0">
                  <a:pos x="851" y="57"/>
                </a:cxn>
                <a:cxn ang="0">
                  <a:pos x="927" y="71"/>
                </a:cxn>
                <a:cxn ang="0">
                  <a:pos x="979" y="85"/>
                </a:cxn>
                <a:cxn ang="0">
                  <a:pos x="1003" y="104"/>
                </a:cxn>
                <a:cxn ang="0">
                  <a:pos x="471" y="2286"/>
                </a:cxn>
                <a:cxn ang="0">
                  <a:pos x="0" y="0"/>
                </a:cxn>
              </a:cxnLst>
              <a:rect l="0" t="0" r="r" b="b"/>
              <a:pathLst>
                <a:path w="1003" h="2286">
                  <a:moveTo>
                    <a:pt x="0" y="0"/>
                  </a:moveTo>
                  <a:lnTo>
                    <a:pt x="62" y="0"/>
                  </a:lnTo>
                  <a:lnTo>
                    <a:pt x="171" y="4"/>
                  </a:lnTo>
                  <a:lnTo>
                    <a:pt x="290" y="9"/>
                  </a:lnTo>
                  <a:lnTo>
                    <a:pt x="409" y="19"/>
                  </a:lnTo>
                  <a:lnTo>
                    <a:pt x="532" y="23"/>
                  </a:lnTo>
                  <a:lnTo>
                    <a:pt x="646" y="33"/>
                  </a:lnTo>
                  <a:lnTo>
                    <a:pt x="756" y="47"/>
                  </a:lnTo>
                  <a:lnTo>
                    <a:pt x="851" y="57"/>
                  </a:lnTo>
                  <a:lnTo>
                    <a:pt x="927" y="71"/>
                  </a:lnTo>
                  <a:lnTo>
                    <a:pt x="979" y="85"/>
                  </a:lnTo>
                  <a:lnTo>
                    <a:pt x="1003" y="104"/>
                  </a:lnTo>
                  <a:lnTo>
                    <a:pt x="471" y="228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69234" y="1071546"/>
            <a:ext cx="6287170" cy="2535863"/>
            <a:chOff x="1184810" y="799378"/>
            <a:chExt cx="6816214" cy="2749249"/>
          </a:xfrm>
        </p:grpSpPr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1184810" y="944075"/>
              <a:ext cx="685989" cy="1700635"/>
            </a:xfrm>
            <a:custGeom>
              <a:avLst/>
              <a:gdLst/>
              <a:ahLst/>
              <a:cxnLst>
                <a:cxn ang="0">
                  <a:pos x="989" y="0"/>
                </a:cxn>
                <a:cxn ang="0">
                  <a:pos x="1479" y="0"/>
                </a:cxn>
                <a:cxn ang="0">
                  <a:pos x="1512" y="5"/>
                </a:cxn>
                <a:cxn ang="0">
                  <a:pos x="1555" y="5"/>
                </a:cxn>
                <a:cxn ang="0">
                  <a:pos x="927" y="3822"/>
                </a:cxn>
                <a:cxn ang="0">
                  <a:pos x="913" y="3822"/>
                </a:cxn>
                <a:cxn ang="0">
                  <a:pos x="898" y="3826"/>
                </a:cxn>
                <a:cxn ang="0">
                  <a:pos x="837" y="3841"/>
                </a:cxn>
                <a:cxn ang="0">
                  <a:pos x="794" y="3845"/>
                </a:cxn>
                <a:cxn ang="0">
                  <a:pos x="765" y="3855"/>
                </a:cxn>
                <a:cxn ang="0">
                  <a:pos x="9" y="3855"/>
                </a:cxn>
                <a:cxn ang="0">
                  <a:pos x="0" y="3845"/>
                </a:cxn>
                <a:cxn ang="0">
                  <a:pos x="0" y="3746"/>
                </a:cxn>
                <a:cxn ang="0">
                  <a:pos x="5" y="3693"/>
                </a:cxn>
                <a:cxn ang="0">
                  <a:pos x="5" y="3622"/>
                </a:cxn>
                <a:cxn ang="0">
                  <a:pos x="9" y="3608"/>
                </a:cxn>
                <a:cxn ang="0">
                  <a:pos x="19" y="3589"/>
                </a:cxn>
                <a:cxn ang="0">
                  <a:pos x="24" y="3570"/>
                </a:cxn>
                <a:cxn ang="0">
                  <a:pos x="19" y="3536"/>
                </a:cxn>
                <a:cxn ang="0">
                  <a:pos x="14" y="3460"/>
                </a:cxn>
                <a:cxn ang="0">
                  <a:pos x="14" y="3180"/>
                </a:cxn>
                <a:cxn ang="0">
                  <a:pos x="19" y="3118"/>
                </a:cxn>
                <a:cxn ang="0">
                  <a:pos x="19" y="2961"/>
                </a:cxn>
                <a:cxn ang="0">
                  <a:pos x="14" y="2900"/>
                </a:cxn>
                <a:cxn ang="0">
                  <a:pos x="14" y="2833"/>
                </a:cxn>
                <a:cxn ang="0">
                  <a:pos x="9" y="2771"/>
                </a:cxn>
                <a:cxn ang="0">
                  <a:pos x="9" y="2686"/>
                </a:cxn>
                <a:cxn ang="0">
                  <a:pos x="14" y="2652"/>
                </a:cxn>
                <a:cxn ang="0">
                  <a:pos x="19" y="2610"/>
                </a:cxn>
                <a:cxn ang="0">
                  <a:pos x="24" y="2557"/>
                </a:cxn>
                <a:cxn ang="0">
                  <a:pos x="24" y="2515"/>
                </a:cxn>
                <a:cxn ang="0">
                  <a:pos x="14" y="2448"/>
                </a:cxn>
                <a:cxn ang="0">
                  <a:pos x="14" y="2391"/>
                </a:cxn>
                <a:cxn ang="0">
                  <a:pos x="19" y="2320"/>
                </a:cxn>
                <a:cxn ang="0">
                  <a:pos x="24" y="2244"/>
                </a:cxn>
                <a:cxn ang="0">
                  <a:pos x="28" y="2163"/>
                </a:cxn>
                <a:cxn ang="0">
                  <a:pos x="38" y="2091"/>
                </a:cxn>
                <a:cxn ang="0">
                  <a:pos x="43" y="2039"/>
                </a:cxn>
                <a:cxn ang="0">
                  <a:pos x="43" y="1873"/>
                </a:cxn>
                <a:cxn ang="0">
                  <a:pos x="38" y="1773"/>
                </a:cxn>
                <a:cxn ang="0">
                  <a:pos x="33" y="1668"/>
                </a:cxn>
                <a:cxn ang="0">
                  <a:pos x="33" y="1564"/>
                </a:cxn>
                <a:cxn ang="0">
                  <a:pos x="28" y="1474"/>
                </a:cxn>
                <a:cxn ang="0">
                  <a:pos x="28" y="1307"/>
                </a:cxn>
                <a:cxn ang="0">
                  <a:pos x="33" y="1274"/>
                </a:cxn>
                <a:cxn ang="0">
                  <a:pos x="33" y="984"/>
                </a:cxn>
                <a:cxn ang="0">
                  <a:pos x="28" y="908"/>
                </a:cxn>
                <a:cxn ang="0">
                  <a:pos x="28" y="19"/>
                </a:cxn>
                <a:cxn ang="0">
                  <a:pos x="33" y="14"/>
                </a:cxn>
                <a:cxn ang="0">
                  <a:pos x="38" y="14"/>
                </a:cxn>
                <a:cxn ang="0">
                  <a:pos x="52" y="9"/>
                </a:cxn>
                <a:cxn ang="0">
                  <a:pos x="157" y="9"/>
                </a:cxn>
                <a:cxn ang="0">
                  <a:pos x="238" y="5"/>
                </a:cxn>
                <a:cxn ang="0">
                  <a:pos x="856" y="5"/>
                </a:cxn>
                <a:cxn ang="0">
                  <a:pos x="989" y="0"/>
                </a:cxn>
              </a:cxnLst>
              <a:rect l="0" t="0" r="r" b="b"/>
              <a:pathLst>
                <a:path w="1555" h="3855">
                  <a:moveTo>
                    <a:pt x="989" y="0"/>
                  </a:moveTo>
                  <a:lnTo>
                    <a:pt x="1479" y="0"/>
                  </a:lnTo>
                  <a:lnTo>
                    <a:pt x="1512" y="5"/>
                  </a:lnTo>
                  <a:lnTo>
                    <a:pt x="1555" y="5"/>
                  </a:lnTo>
                  <a:lnTo>
                    <a:pt x="927" y="3822"/>
                  </a:lnTo>
                  <a:lnTo>
                    <a:pt x="913" y="3822"/>
                  </a:lnTo>
                  <a:lnTo>
                    <a:pt x="898" y="3826"/>
                  </a:lnTo>
                  <a:lnTo>
                    <a:pt x="837" y="3841"/>
                  </a:lnTo>
                  <a:lnTo>
                    <a:pt x="794" y="3845"/>
                  </a:lnTo>
                  <a:lnTo>
                    <a:pt x="765" y="3855"/>
                  </a:lnTo>
                  <a:lnTo>
                    <a:pt x="9" y="3855"/>
                  </a:lnTo>
                  <a:lnTo>
                    <a:pt x="0" y="3845"/>
                  </a:lnTo>
                  <a:lnTo>
                    <a:pt x="0" y="3746"/>
                  </a:lnTo>
                  <a:lnTo>
                    <a:pt x="5" y="3693"/>
                  </a:lnTo>
                  <a:lnTo>
                    <a:pt x="5" y="3622"/>
                  </a:lnTo>
                  <a:lnTo>
                    <a:pt x="9" y="3608"/>
                  </a:lnTo>
                  <a:lnTo>
                    <a:pt x="19" y="3589"/>
                  </a:lnTo>
                  <a:lnTo>
                    <a:pt x="24" y="3570"/>
                  </a:lnTo>
                  <a:lnTo>
                    <a:pt x="19" y="3536"/>
                  </a:lnTo>
                  <a:lnTo>
                    <a:pt x="14" y="3460"/>
                  </a:lnTo>
                  <a:lnTo>
                    <a:pt x="14" y="3180"/>
                  </a:lnTo>
                  <a:lnTo>
                    <a:pt x="19" y="3118"/>
                  </a:lnTo>
                  <a:lnTo>
                    <a:pt x="19" y="2961"/>
                  </a:lnTo>
                  <a:lnTo>
                    <a:pt x="14" y="2900"/>
                  </a:lnTo>
                  <a:lnTo>
                    <a:pt x="14" y="2833"/>
                  </a:lnTo>
                  <a:lnTo>
                    <a:pt x="9" y="2771"/>
                  </a:lnTo>
                  <a:lnTo>
                    <a:pt x="9" y="2686"/>
                  </a:lnTo>
                  <a:lnTo>
                    <a:pt x="14" y="2652"/>
                  </a:lnTo>
                  <a:lnTo>
                    <a:pt x="19" y="2610"/>
                  </a:lnTo>
                  <a:lnTo>
                    <a:pt x="24" y="2557"/>
                  </a:lnTo>
                  <a:lnTo>
                    <a:pt x="24" y="2515"/>
                  </a:lnTo>
                  <a:lnTo>
                    <a:pt x="14" y="2448"/>
                  </a:lnTo>
                  <a:lnTo>
                    <a:pt x="14" y="2391"/>
                  </a:lnTo>
                  <a:lnTo>
                    <a:pt x="19" y="2320"/>
                  </a:lnTo>
                  <a:lnTo>
                    <a:pt x="24" y="2244"/>
                  </a:lnTo>
                  <a:lnTo>
                    <a:pt x="28" y="2163"/>
                  </a:lnTo>
                  <a:lnTo>
                    <a:pt x="38" y="2091"/>
                  </a:lnTo>
                  <a:lnTo>
                    <a:pt x="43" y="2039"/>
                  </a:lnTo>
                  <a:lnTo>
                    <a:pt x="43" y="1873"/>
                  </a:lnTo>
                  <a:lnTo>
                    <a:pt x="38" y="1773"/>
                  </a:lnTo>
                  <a:lnTo>
                    <a:pt x="33" y="1668"/>
                  </a:lnTo>
                  <a:lnTo>
                    <a:pt x="33" y="1564"/>
                  </a:lnTo>
                  <a:lnTo>
                    <a:pt x="28" y="1474"/>
                  </a:lnTo>
                  <a:lnTo>
                    <a:pt x="28" y="1307"/>
                  </a:lnTo>
                  <a:lnTo>
                    <a:pt x="33" y="1274"/>
                  </a:lnTo>
                  <a:lnTo>
                    <a:pt x="33" y="984"/>
                  </a:lnTo>
                  <a:lnTo>
                    <a:pt x="28" y="908"/>
                  </a:lnTo>
                  <a:lnTo>
                    <a:pt x="28" y="19"/>
                  </a:lnTo>
                  <a:lnTo>
                    <a:pt x="33" y="14"/>
                  </a:lnTo>
                  <a:lnTo>
                    <a:pt x="38" y="14"/>
                  </a:lnTo>
                  <a:lnTo>
                    <a:pt x="52" y="9"/>
                  </a:lnTo>
                  <a:lnTo>
                    <a:pt x="157" y="9"/>
                  </a:lnTo>
                  <a:lnTo>
                    <a:pt x="238" y="5"/>
                  </a:lnTo>
                  <a:lnTo>
                    <a:pt x="856" y="5"/>
                  </a:lnTo>
                  <a:lnTo>
                    <a:pt x="989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7126664" y="897755"/>
              <a:ext cx="874360" cy="1807834"/>
            </a:xfrm>
            <a:custGeom>
              <a:avLst/>
              <a:gdLst/>
              <a:ahLst/>
              <a:cxnLst>
                <a:cxn ang="0">
                  <a:pos x="1226" y="0"/>
                </a:cxn>
                <a:cxn ang="0">
                  <a:pos x="1345" y="10"/>
                </a:cxn>
                <a:cxn ang="0">
                  <a:pos x="1473" y="24"/>
                </a:cxn>
                <a:cxn ang="0">
                  <a:pos x="1545" y="53"/>
                </a:cxn>
                <a:cxn ang="0">
                  <a:pos x="1597" y="38"/>
                </a:cxn>
                <a:cxn ang="0">
                  <a:pos x="1721" y="15"/>
                </a:cxn>
                <a:cxn ang="0">
                  <a:pos x="1953" y="0"/>
                </a:cxn>
                <a:cxn ang="0">
                  <a:pos x="1977" y="10"/>
                </a:cxn>
                <a:cxn ang="0">
                  <a:pos x="1982" y="86"/>
                </a:cxn>
                <a:cxn ang="0">
                  <a:pos x="1977" y="229"/>
                </a:cxn>
                <a:cxn ang="0">
                  <a:pos x="1968" y="385"/>
                </a:cxn>
                <a:cxn ang="0">
                  <a:pos x="1963" y="495"/>
                </a:cxn>
                <a:cxn ang="0">
                  <a:pos x="1968" y="528"/>
                </a:cxn>
                <a:cxn ang="0">
                  <a:pos x="1963" y="770"/>
                </a:cxn>
                <a:cxn ang="0">
                  <a:pos x="1958" y="1098"/>
                </a:cxn>
                <a:cxn ang="0">
                  <a:pos x="1949" y="1493"/>
                </a:cxn>
                <a:cxn ang="0">
                  <a:pos x="1944" y="1745"/>
                </a:cxn>
                <a:cxn ang="0">
                  <a:pos x="1939" y="2011"/>
                </a:cxn>
                <a:cxn ang="0">
                  <a:pos x="1944" y="3000"/>
                </a:cxn>
                <a:cxn ang="0">
                  <a:pos x="1915" y="4098"/>
                </a:cxn>
                <a:cxn ang="0">
                  <a:pos x="1906" y="4093"/>
                </a:cxn>
                <a:cxn ang="0">
                  <a:pos x="1877" y="4088"/>
                </a:cxn>
                <a:cxn ang="0">
                  <a:pos x="1839" y="4084"/>
                </a:cxn>
                <a:cxn ang="0">
                  <a:pos x="1825" y="4088"/>
                </a:cxn>
                <a:cxn ang="0">
                  <a:pos x="1820" y="4093"/>
                </a:cxn>
                <a:cxn ang="0">
                  <a:pos x="1816" y="4079"/>
                </a:cxn>
                <a:cxn ang="0">
                  <a:pos x="1797" y="4084"/>
                </a:cxn>
                <a:cxn ang="0">
                  <a:pos x="1787" y="4079"/>
                </a:cxn>
                <a:cxn ang="0">
                  <a:pos x="1754" y="4074"/>
                </a:cxn>
                <a:cxn ang="0">
                  <a:pos x="1730" y="4069"/>
                </a:cxn>
                <a:cxn ang="0">
                  <a:pos x="1711" y="4065"/>
                </a:cxn>
                <a:cxn ang="0">
                  <a:pos x="1625" y="4069"/>
                </a:cxn>
                <a:cxn ang="0">
                  <a:pos x="1606" y="4074"/>
                </a:cxn>
                <a:cxn ang="0">
                  <a:pos x="1602" y="4084"/>
                </a:cxn>
                <a:cxn ang="0">
                  <a:pos x="1587" y="4079"/>
                </a:cxn>
                <a:cxn ang="0">
                  <a:pos x="1578" y="4074"/>
                </a:cxn>
                <a:cxn ang="0">
                  <a:pos x="1554" y="4084"/>
                </a:cxn>
                <a:cxn ang="0">
                  <a:pos x="1545" y="4088"/>
                </a:cxn>
                <a:cxn ang="0">
                  <a:pos x="1540" y="4079"/>
                </a:cxn>
                <a:cxn ang="0">
                  <a:pos x="1535" y="4084"/>
                </a:cxn>
                <a:cxn ang="0">
                  <a:pos x="1526" y="4088"/>
                </a:cxn>
                <a:cxn ang="0">
                  <a:pos x="1521" y="4079"/>
                </a:cxn>
                <a:cxn ang="0">
                  <a:pos x="1502" y="4088"/>
                </a:cxn>
                <a:cxn ang="0">
                  <a:pos x="1492" y="4084"/>
                </a:cxn>
                <a:cxn ang="0">
                  <a:pos x="1473" y="4088"/>
                </a:cxn>
                <a:cxn ang="0">
                  <a:pos x="1340" y="4098"/>
                </a:cxn>
                <a:cxn ang="0">
                  <a:pos x="1283" y="4093"/>
                </a:cxn>
                <a:cxn ang="0">
                  <a:pos x="1141" y="4098"/>
                </a:cxn>
                <a:cxn ang="0">
                  <a:pos x="1026" y="4093"/>
                </a:cxn>
                <a:cxn ang="0">
                  <a:pos x="0" y="0"/>
                </a:cxn>
              </a:cxnLst>
              <a:rect l="0" t="0" r="r" b="b"/>
              <a:pathLst>
                <a:path w="1982" h="4098">
                  <a:moveTo>
                    <a:pt x="0" y="0"/>
                  </a:moveTo>
                  <a:lnTo>
                    <a:pt x="1226" y="0"/>
                  </a:lnTo>
                  <a:lnTo>
                    <a:pt x="1283" y="5"/>
                  </a:lnTo>
                  <a:lnTo>
                    <a:pt x="1345" y="10"/>
                  </a:lnTo>
                  <a:lnTo>
                    <a:pt x="1411" y="15"/>
                  </a:lnTo>
                  <a:lnTo>
                    <a:pt x="1473" y="24"/>
                  </a:lnTo>
                  <a:lnTo>
                    <a:pt x="1521" y="38"/>
                  </a:lnTo>
                  <a:lnTo>
                    <a:pt x="1545" y="53"/>
                  </a:lnTo>
                  <a:lnTo>
                    <a:pt x="1559" y="48"/>
                  </a:lnTo>
                  <a:lnTo>
                    <a:pt x="1597" y="38"/>
                  </a:lnTo>
                  <a:lnTo>
                    <a:pt x="1654" y="29"/>
                  </a:lnTo>
                  <a:lnTo>
                    <a:pt x="1721" y="15"/>
                  </a:lnTo>
                  <a:lnTo>
                    <a:pt x="1797" y="0"/>
                  </a:lnTo>
                  <a:lnTo>
                    <a:pt x="1953" y="0"/>
                  </a:lnTo>
                  <a:lnTo>
                    <a:pt x="1968" y="5"/>
                  </a:lnTo>
                  <a:lnTo>
                    <a:pt x="1977" y="10"/>
                  </a:lnTo>
                  <a:lnTo>
                    <a:pt x="1982" y="19"/>
                  </a:lnTo>
                  <a:lnTo>
                    <a:pt x="1982" y="86"/>
                  </a:lnTo>
                  <a:lnTo>
                    <a:pt x="1977" y="153"/>
                  </a:lnTo>
                  <a:lnTo>
                    <a:pt x="1977" y="229"/>
                  </a:lnTo>
                  <a:lnTo>
                    <a:pt x="1972" y="309"/>
                  </a:lnTo>
                  <a:lnTo>
                    <a:pt x="1968" y="385"/>
                  </a:lnTo>
                  <a:lnTo>
                    <a:pt x="1968" y="447"/>
                  </a:lnTo>
                  <a:lnTo>
                    <a:pt x="1963" y="495"/>
                  </a:lnTo>
                  <a:lnTo>
                    <a:pt x="1963" y="514"/>
                  </a:lnTo>
                  <a:lnTo>
                    <a:pt x="1968" y="528"/>
                  </a:lnTo>
                  <a:lnTo>
                    <a:pt x="1968" y="694"/>
                  </a:lnTo>
                  <a:lnTo>
                    <a:pt x="1963" y="770"/>
                  </a:lnTo>
                  <a:lnTo>
                    <a:pt x="1963" y="975"/>
                  </a:lnTo>
                  <a:lnTo>
                    <a:pt x="1958" y="1098"/>
                  </a:lnTo>
                  <a:lnTo>
                    <a:pt x="1958" y="1227"/>
                  </a:lnTo>
                  <a:lnTo>
                    <a:pt x="1949" y="1493"/>
                  </a:lnTo>
                  <a:lnTo>
                    <a:pt x="1949" y="1621"/>
                  </a:lnTo>
                  <a:lnTo>
                    <a:pt x="1944" y="1745"/>
                  </a:lnTo>
                  <a:lnTo>
                    <a:pt x="1944" y="1940"/>
                  </a:lnTo>
                  <a:lnTo>
                    <a:pt x="1939" y="2011"/>
                  </a:lnTo>
                  <a:lnTo>
                    <a:pt x="1939" y="2073"/>
                  </a:lnTo>
                  <a:lnTo>
                    <a:pt x="1944" y="3000"/>
                  </a:lnTo>
                  <a:lnTo>
                    <a:pt x="1930" y="4084"/>
                  </a:lnTo>
                  <a:lnTo>
                    <a:pt x="1915" y="4098"/>
                  </a:lnTo>
                  <a:lnTo>
                    <a:pt x="1911" y="4098"/>
                  </a:lnTo>
                  <a:lnTo>
                    <a:pt x="1906" y="4093"/>
                  </a:lnTo>
                  <a:lnTo>
                    <a:pt x="1887" y="4093"/>
                  </a:lnTo>
                  <a:lnTo>
                    <a:pt x="1877" y="4088"/>
                  </a:lnTo>
                  <a:lnTo>
                    <a:pt x="1849" y="4088"/>
                  </a:lnTo>
                  <a:lnTo>
                    <a:pt x="1839" y="4084"/>
                  </a:lnTo>
                  <a:lnTo>
                    <a:pt x="1830" y="4084"/>
                  </a:lnTo>
                  <a:lnTo>
                    <a:pt x="1825" y="4088"/>
                  </a:lnTo>
                  <a:lnTo>
                    <a:pt x="1825" y="4093"/>
                  </a:lnTo>
                  <a:lnTo>
                    <a:pt x="1820" y="4093"/>
                  </a:lnTo>
                  <a:lnTo>
                    <a:pt x="1816" y="4088"/>
                  </a:lnTo>
                  <a:lnTo>
                    <a:pt x="1816" y="4079"/>
                  </a:lnTo>
                  <a:lnTo>
                    <a:pt x="1806" y="4079"/>
                  </a:lnTo>
                  <a:lnTo>
                    <a:pt x="1797" y="4084"/>
                  </a:lnTo>
                  <a:lnTo>
                    <a:pt x="1787" y="4084"/>
                  </a:lnTo>
                  <a:lnTo>
                    <a:pt x="1787" y="4079"/>
                  </a:lnTo>
                  <a:lnTo>
                    <a:pt x="1759" y="4079"/>
                  </a:lnTo>
                  <a:lnTo>
                    <a:pt x="1754" y="4074"/>
                  </a:lnTo>
                  <a:lnTo>
                    <a:pt x="1735" y="4074"/>
                  </a:lnTo>
                  <a:lnTo>
                    <a:pt x="1730" y="4069"/>
                  </a:lnTo>
                  <a:lnTo>
                    <a:pt x="1716" y="4069"/>
                  </a:lnTo>
                  <a:lnTo>
                    <a:pt x="1711" y="4065"/>
                  </a:lnTo>
                  <a:lnTo>
                    <a:pt x="1635" y="4065"/>
                  </a:lnTo>
                  <a:lnTo>
                    <a:pt x="1625" y="4069"/>
                  </a:lnTo>
                  <a:lnTo>
                    <a:pt x="1606" y="4069"/>
                  </a:lnTo>
                  <a:lnTo>
                    <a:pt x="1606" y="4074"/>
                  </a:lnTo>
                  <a:lnTo>
                    <a:pt x="1602" y="4074"/>
                  </a:lnTo>
                  <a:lnTo>
                    <a:pt x="1602" y="4084"/>
                  </a:lnTo>
                  <a:lnTo>
                    <a:pt x="1597" y="4084"/>
                  </a:lnTo>
                  <a:lnTo>
                    <a:pt x="1587" y="4079"/>
                  </a:lnTo>
                  <a:lnTo>
                    <a:pt x="1583" y="4079"/>
                  </a:lnTo>
                  <a:lnTo>
                    <a:pt x="1578" y="4074"/>
                  </a:lnTo>
                  <a:lnTo>
                    <a:pt x="1578" y="4084"/>
                  </a:lnTo>
                  <a:lnTo>
                    <a:pt x="1554" y="4084"/>
                  </a:lnTo>
                  <a:lnTo>
                    <a:pt x="1554" y="4088"/>
                  </a:lnTo>
                  <a:lnTo>
                    <a:pt x="1545" y="4088"/>
                  </a:lnTo>
                  <a:lnTo>
                    <a:pt x="1545" y="4084"/>
                  </a:lnTo>
                  <a:lnTo>
                    <a:pt x="1540" y="4079"/>
                  </a:lnTo>
                  <a:lnTo>
                    <a:pt x="1535" y="4079"/>
                  </a:lnTo>
                  <a:lnTo>
                    <a:pt x="1535" y="4084"/>
                  </a:lnTo>
                  <a:lnTo>
                    <a:pt x="1530" y="4088"/>
                  </a:lnTo>
                  <a:lnTo>
                    <a:pt x="1526" y="4088"/>
                  </a:lnTo>
                  <a:lnTo>
                    <a:pt x="1526" y="4079"/>
                  </a:lnTo>
                  <a:lnTo>
                    <a:pt x="1521" y="4079"/>
                  </a:lnTo>
                  <a:lnTo>
                    <a:pt x="1511" y="4088"/>
                  </a:lnTo>
                  <a:lnTo>
                    <a:pt x="1502" y="4088"/>
                  </a:lnTo>
                  <a:lnTo>
                    <a:pt x="1502" y="4084"/>
                  </a:lnTo>
                  <a:lnTo>
                    <a:pt x="1492" y="4084"/>
                  </a:lnTo>
                  <a:lnTo>
                    <a:pt x="1492" y="4088"/>
                  </a:lnTo>
                  <a:lnTo>
                    <a:pt x="1473" y="4088"/>
                  </a:lnTo>
                  <a:lnTo>
                    <a:pt x="1464" y="4098"/>
                  </a:lnTo>
                  <a:lnTo>
                    <a:pt x="1340" y="4098"/>
                  </a:lnTo>
                  <a:lnTo>
                    <a:pt x="1335" y="4093"/>
                  </a:lnTo>
                  <a:lnTo>
                    <a:pt x="1283" y="4093"/>
                  </a:lnTo>
                  <a:lnTo>
                    <a:pt x="1245" y="4098"/>
                  </a:lnTo>
                  <a:lnTo>
                    <a:pt x="1141" y="4098"/>
                  </a:lnTo>
                  <a:lnTo>
                    <a:pt x="1121" y="4093"/>
                  </a:lnTo>
                  <a:lnTo>
                    <a:pt x="1026" y="4093"/>
                  </a:lnTo>
                  <a:lnTo>
                    <a:pt x="965" y="409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1197162" y="946281"/>
              <a:ext cx="199400" cy="783924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362" y="0"/>
                </a:cxn>
                <a:cxn ang="0">
                  <a:pos x="452" y="1777"/>
                </a:cxn>
                <a:cxn ang="0">
                  <a:pos x="0" y="770"/>
                </a:cxn>
                <a:cxn ang="0">
                  <a:pos x="0" y="14"/>
                </a:cxn>
                <a:cxn ang="0">
                  <a:pos x="5" y="9"/>
                </a:cxn>
                <a:cxn ang="0">
                  <a:pos x="10" y="9"/>
                </a:cxn>
                <a:cxn ang="0">
                  <a:pos x="24" y="4"/>
                </a:cxn>
                <a:cxn ang="0">
                  <a:pos x="115" y="4"/>
                </a:cxn>
                <a:cxn ang="0">
                  <a:pos x="181" y="0"/>
                </a:cxn>
              </a:cxnLst>
              <a:rect l="0" t="0" r="r" b="b"/>
              <a:pathLst>
                <a:path w="452" h="1777">
                  <a:moveTo>
                    <a:pt x="181" y="0"/>
                  </a:moveTo>
                  <a:lnTo>
                    <a:pt x="362" y="0"/>
                  </a:lnTo>
                  <a:lnTo>
                    <a:pt x="452" y="1777"/>
                  </a:lnTo>
                  <a:lnTo>
                    <a:pt x="0" y="770"/>
                  </a:lnTo>
                  <a:lnTo>
                    <a:pt x="0" y="14"/>
                  </a:lnTo>
                  <a:lnTo>
                    <a:pt x="5" y="9"/>
                  </a:lnTo>
                  <a:lnTo>
                    <a:pt x="10" y="9"/>
                  </a:lnTo>
                  <a:lnTo>
                    <a:pt x="24" y="4"/>
                  </a:lnTo>
                  <a:lnTo>
                    <a:pt x="115" y="4"/>
                  </a:lnTo>
                  <a:lnTo>
                    <a:pt x="181" y="0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1470234" y="799378"/>
              <a:ext cx="6142578" cy="2749249"/>
            </a:xfrm>
            <a:custGeom>
              <a:avLst/>
              <a:gdLst/>
              <a:ahLst/>
              <a:cxnLst>
                <a:cxn ang="0">
                  <a:pos x="12879" y="95"/>
                </a:cxn>
                <a:cxn ang="0">
                  <a:pos x="13905" y="4468"/>
                </a:cxn>
                <a:cxn ang="0">
                  <a:pos x="13596" y="4596"/>
                </a:cxn>
                <a:cxn ang="0">
                  <a:pos x="13116" y="4592"/>
                </a:cxn>
                <a:cxn ang="0">
                  <a:pos x="12745" y="4596"/>
                </a:cxn>
                <a:cxn ang="0">
                  <a:pos x="11742" y="4606"/>
                </a:cxn>
                <a:cxn ang="0">
                  <a:pos x="11219" y="4620"/>
                </a:cxn>
                <a:cxn ang="0">
                  <a:pos x="10772" y="4606"/>
                </a:cxn>
                <a:cxn ang="0">
                  <a:pos x="10430" y="4620"/>
                </a:cxn>
                <a:cxn ang="0">
                  <a:pos x="10383" y="4616"/>
                </a:cxn>
                <a:cxn ang="0">
                  <a:pos x="9760" y="4611"/>
                </a:cxn>
                <a:cxn ang="0">
                  <a:pos x="9574" y="4625"/>
                </a:cxn>
                <a:cxn ang="0">
                  <a:pos x="9384" y="4611"/>
                </a:cxn>
                <a:cxn ang="0">
                  <a:pos x="9051" y="4620"/>
                </a:cxn>
                <a:cxn ang="0">
                  <a:pos x="8771" y="4611"/>
                </a:cxn>
                <a:cxn ang="0">
                  <a:pos x="7896" y="4625"/>
                </a:cxn>
                <a:cxn ang="0">
                  <a:pos x="5738" y="4635"/>
                </a:cxn>
                <a:cxn ang="0">
                  <a:pos x="5676" y="4611"/>
                </a:cxn>
                <a:cxn ang="0">
                  <a:pos x="5676" y="4620"/>
                </a:cxn>
                <a:cxn ang="0">
                  <a:pos x="5334" y="4625"/>
                </a:cxn>
                <a:cxn ang="0">
                  <a:pos x="5110" y="4625"/>
                </a:cxn>
                <a:cxn ang="0">
                  <a:pos x="4763" y="4620"/>
                </a:cxn>
                <a:cxn ang="0">
                  <a:pos x="4739" y="4649"/>
                </a:cxn>
                <a:cxn ang="0">
                  <a:pos x="4407" y="4649"/>
                </a:cxn>
                <a:cxn ang="0">
                  <a:pos x="4331" y="4644"/>
                </a:cxn>
                <a:cxn ang="0">
                  <a:pos x="4178" y="4639"/>
                </a:cxn>
                <a:cxn ang="0">
                  <a:pos x="3532" y="4639"/>
                </a:cxn>
                <a:cxn ang="0">
                  <a:pos x="2700" y="4635"/>
                </a:cxn>
                <a:cxn ang="0">
                  <a:pos x="2144" y="4620"/>
                </a:cxn>
                <a:cxn ang="0">
                  <a:pos x="2096" y="4611"/>
                </a:cxn>
                <a:cxn ang="0">
                  <a:pos x="2039" y="4592"/>
                </a:cxn>
                <a:cxn ang="0">
                  <a:pos x="1925" y="4573"/>
                </a:cxn>
                <a:cxn ang="0">
                  <a:pos x="1678" y="4530"/>
                </a:cxn>
                <a:cxn ang="0">
                  <a:pos x="1369" y="4554"/>
                </a:cxn>
                <a:cxn ang="0">
                  <a:pos x="1031" y="4520"/>
                </a:cxn>
                <a:cxn ang="0">
                  <a:pos x="903" y="4473"/>
                </a:cxn>
                <a:cxn ang="0">
                  <a:pos x="503" y="4440"/>
                </a:cxn>
                <a:cxn ang="0">
                  <a:pos x="275" y="4440"/>
                </a:cxn>
                <a:cxn ang="0">
                  <a:pos x="42" y="4364"/>
                </a:cxn>
                <a:cxn ang="0">
                  <a:pos x="675" y="195"/>
                </a:cxn>
                <a:cxn ang="0">
                  <a:pos x="998" y="57"/>
                </a:cxn>
                <a:cxn ang="0">
                  <a:pos x="1373" y="81"/>
                </a:cxn>
                <a:cxn ang="0">
                  <a:pos x="1611" y="81"/>
                </a:cxn>
                <a:cxn ang="0">
                  <a:pos x="1673" y="81"/>
                </a:cxn>
                <a:cxn ang="0">
                  <a:pos x="1977" y="48"/>
                </a:cxn>
                <a:cxn ang="0">
                  <a:pos x="2548" y="24"/>
                </a:cxn>
                <a:cxn ang="0">
                  <a:pos x="3465" y="29"/>
                </a:cxn>
                <a:cxn ang="0">
                  <a:pos x="4635" y="29"/>
                </a:cxn>
                <a:cxn ang="0">
                  <a:pos x="4663" y="33"/>
                </a:cxn>
                <a:cxn ang="0">
                  <a:pos x="6071" y="19"/>
                </a:cxn>
                <a:cxn ang="0">
                  <a:pos x="6641" y="14"/>
                </a:cxn>
                <a:cxn ang="0">
                  <a:pos x="8700" y="52"/>
                </a:cxn>
                <a:cxn ang="0">
                  <a:pos x="8747" y="128"/>
                </a:cxn>
                <a:cxn ang="0">
                  <a:pos x="8776" y="100"/>
                </a:cxn>
                <a:cxn ang="0">
                  <a:pos x="8852" y="57"/>
                </a:cxn>
                <a:cxn ang="0">
                  <a:pos x="8918" y="52"/>
                </a:cxn>
                <a:cxn ang="0">
                  <a:pos x="9180" y="38"/>
                </a:cxn>
                <a:cxn ang="0">
                  <a:pos x="9532" y="19"/>
                </a:cxn>
                <a:cxn ang="0">
                  <a:pos x="9689" y="29"/>
                </a:cxn>
                <a:cxn ang="0">
                  <a:pos x="10178" y="10"/>
                </a:cxn>
              </a:cxnLst>
              <a:rect l="0" t="0" r="r" b="b"/>
              <a:pathLst>
                <a:path w="13924" h="6232">
                  <a:moveTo>
                    <a:pt x="11776" y="0"/>
                  </a:moveTo>
                  <a:lnTo>
                    <a:pt x="12674" y="0"/>
                  </a:lnTo>
                  <a:lnTo>
                    <a:pt x="12750" y="14"/>
                  </a:lnTo>
                  <a:lnTo>
                    <a:pt x="12822" y="48"/>
                  </a:lnTo>
                  <a:lnTo>
                    <a:pt x="12879" y="95"/>
                  </a:lnTo>
                  <a:lnTo>
                    <a:pt x="12926" y="157"/>
                  </a:lnTo>
                  <a:lnTo>
                    <a:pt x="12950" y="223"/>
                  </a:lnTo>
                  <a:lnTo>
                    <a:pt x="13920" y="4321"/>
                  </a:lnTo>
                  <a:lnTo>
                    <a:pt x="13924" y="4402"/>
                  </a:lnTo>
                  <a:lnTo>
                    <a:pt x="13905" y="4468"/>
                  </a:lnTo>
                  <a:lnTo>
                    <a:pt x="13867" y="4525"/>
                  </a:lnTo>
                  <a:lnTo>
                    <a:pt x="13815" y="4568"/>
                  </a:lnTo>
                  <a:lnTo>
                    <a:pt x="13749" y="4592"/>
                  </a:lnTo>
                  <a:lnTo>
                    <a:pt x="13673" y="4596"/>
                  </a:lnTo>
                  <a:lnTo>
                    <a:pt x="13596" y="4596"/>
                  </a:lnTo>
                  <a:lnTo>
                    <a:pt x="13506" y="4592"/>
                  </a:lnTo>
                  <a:lnTo>
                    <a:pt x="13411" y="4592"/>
                  </a:lnTo>
                  <a:lnTo>
                    <a:pt x="13316" y="4587"/>
                  </a:lnTo>
                  <a:lnTo>
                    <a:pt x="13159" y="4587"/>
                  </a:lnTo>
                  <a:lnTo>
                    <a:pt x="13116" y="4592"/>
                  </a:lnTo>
                  <a:lnTo>
                    <a:pt x="13064" y="4596"/>
                  </a:lnTo>
                  <a:lnTo>
                    <a:pt x="13035" y="4596"/>
                  </a:lnTo>
                  <a:lnTo>
                    <a:pt x="13002" y="4601"/>
                  </a:lnTo>
                  <a:lnTo>
                    <a:pt x="12812" y="4601"/>
                  </a:lnTo>
                  <a:lnTo>
                    <a:pt x="12745" y="4596"/>
                  </a:lnTo>
                  <a:lnTo>
                    <a:pt x="12493" y="4596"/>
                  </a:lnTo>
                  <a:lnTo>
                    <a:pt x="12470" y="4601"/>
                  </a:lnTo>
                  <a:lnTo>
                    <a:pt x="11961" y="4601"/>
                  </a:lnTo>
                  <a:lnTo>
                    <a:pt x="11875" y="4606"/>
                  </a:lnTo>
                  <a:lnTo>
                    <a:pt x="11742" y="4606"/>
                  </a:lnTo>
                  <a:lnTo>
                    <a:pt x="11661" y="4611"/>
                  </a:lnTo>
                  <a:lnTo>
                    <a:pt x="11566" y="4611"/>
                  </a:lnTo>
                  <a:lnTo>
                    <a:pt x="11471" y="4616"/>
                  </a:lnTo>
                  <a:lnTo>
                    <a:pt x="11281" y="4616"/>
                  </a:lnTo>
                  <a:lnTo>
                    <a:pt x="11219" y="4620"/>
                  </a:lnTo>
                  <a:lnTo>
                    <a:pt x="11129" y="4620"/>
                  </a:lnTo>
                  <a:lnTo>
                    <a:pt x="11020" y="4616"/>
                  </a:lnTo>
                  <a:lnTo>
                    <a:pt x="10944" y="4611"/>
                  </a:lnTo>
                  <a:lnTo>
                    <a:pt x="10858" y="4611"/>
                  </a:lnTo>
                  <a:lnTo>
                    <a:pt x="10772" y="4606"/>
                  </a:lnTo>
                  <a:lnTo>
                    <a:pt x="10601" y="4606"/>
                  </a:lnTo>
                  <a:lnTo>
                    <a:pt x="10544" y="4611"/>
                  </a:lnTo>
                  <a:lnTo>
                    <a:pt x="10492" y="4616"/>
                  </a:lnTo>
                  <a:lnTo>
                    <a:pt x="10449" y="4620"/>
                  </a:lnTo>
                  <a:lnTo>
                    <a:pt x="10430" y="4620"/>
                  </a:lnTo>
                  <a:lnTo>
                    <a:pt x="10416" y="4606"/>
                  </a:lnTo>
                  <a:lnTo>
                    <a:pt x="10411" y="4611"/>
                  </a:lnTo>
                  <a:lnTo>
                    <a:pt x="10406" y="4611"/>
                  </a:lnTo>
                  <a:lnTo>
                    <a:pt x="10397" y="4616"/>
                  </a:lnTo>
                  <a:lnTo>
                    <a:pt x="10383" y="4616"/>
                  </a:lnTo>
                  <a:lnTo>
                    <a:pt x="10364" y="4620"/>
                  </a:lnTo>
                  <a:lnTo>
                    <a:pt x="9769" y="4620"/>
                  </a:lnTo>
                  <a:lnTo>
                    <a:pt x="9765" y="4616"/>
                  </a:lnTo>
                  <a:lnTo>
                    <a:pt x="9765" y="4611"/>
                  </a:lnTo>
                  <a:lnTo>
                    <a:pt x="9760" y="4611"/>
                  </a:lnTo>
                  <a:lnTo>
                    <a:pt x="9755" y="4616"/>
                  </a:lnTo>
                  <a:lnTo>
                    <a:pt x="9679" y="4616"/>
                  </a:lnTo>
                  <a:lnTo>
                    <a:pt x="9622" y="4620"/>
                  </a:lnTo>
                  <a:lnTo>
                    <a:pt x="9593" y="4625"/>
                  </a:lnTo>
                  <a:lnTo>
                    <a:pt x="9574" y="4625"/>
                  </a:lnTo>
                  <a:lnTo>
                    <a:pt x="9541" y="4620"/>
                  </a:lnTo>
                  <a:lnTo>
                    <a:pt x="9394" y="4620"/>
                  </a:lnTo>
                  <a:lnTo>
                    <a:pt x="9394" y="4616"/>
                  </a:lnTo>
                  <a:lnTo>
                    <a:pt x="9389" y="4616"/>
                  </a:lnTo>
                  <a:lnTo>
                    <a:pt x="9384" y="4611"/>
                  </a:lnTo>
                  <a:lnTo>
                    <a:pt x="9384" y="4616"/>
                  </a:lnTo>
                  <a:lnTo>
                    <a:pt x="9379" y="4620"/>
                  </a:lnTo>
                  <a:lnTo>
                    <a:pt x="9379" y="4625"/>
                  </a:lnTo>
                  <a:lnTo>
                    <a:pt x="9113" y="4625"/>
                  </a:lnTo>
                  <a:lnTo>
                    <a:pt x="9051" y="4620"/>
                  </a:lnTo>
                  <a:lnTo>
                    <a:pt x="8785" y="4620"/>
                  </a:lnTo>
                  <a:lnTo>
                    <a:pt x="8776" y="4616"/>
                  </a:lnTo>
                  <a:lnTo>
                    <a:pt x="8776" y="4606"/>
                  </a:lnTo>
                  <a:lnTo>
                    <a:pt x="8771" y="4601"/>
                  </a:lnTo>
                  <a:lnTo>
                    <a:pt x="8771" y="4611"/>
                  </a:lnTo>
                  <a:lnTo>
                    <a:pt x="8761" y="4616"/>
                  </a:lnTo>
                  <a:lnTo>
                    <a:pt x="8334" y="4616"/>
                  </a:lnTo>
                  <a:lnTo>
                    <a:pt x="8272" y="4620"/>
                  </a:lnTo>
                  <a:lnTo>
                    <a:pt x="7991" y="4620"/>
                  </a:lnTo>
                  <a:lnTo>
                    <a:pt x="7896" y="4625"/>
                  </a:lnTo>
                  <a:lnTo>
                    <a:pt x="6993" y="6232"/>
                  </a:lnTo>
                  <a:lnTo>
                    <a:pt x="6099" y="4639"/>
                  </a:lnTo>
                  <a:lnTo>
                    <a:pt x="5880" y="4639"/>
                  </a:lnTo>
                  <a:lnTo>
                    <a:pt x="5795" y="4635"/>
                  </a:lnTo>
                  <a:lnTo>
                    <a:pt x="5738" y="4635"/>
                  </a:lnTo>
                  <a:lnTo>
                    <a:pt x="5705" y="4630"/>
                  </a:lnTo>
                  <a:lnTo>
                    <a:pt x="5690" y="4625"/>
                  </a:lnTo>
                  <a:lnTo>
                    <a:pt x="5690" y="4620"/>
                  </a:lnTo>
                  <a:lnTo>
                    <a:pt x="5686" y="4620"/>
                  </a:lnTo>
                  <a:lnTo>
                    <a:pt x="5676" y="4611"/>
                  </a:lnTo>
                  <a:lnTo>
                    <a:pt x="5676" y="4601"/>
                  </a:lnTo>
                  <a:lnTo>
                    <a:pt x="5666" y="4611"/>
                  </a:lnTo>
                  <a:lnTo>
                    <a:pt x="5666" y="4616"/>
                  </a:lnTo>
                  <a:lnTo>
                    <a:pt x="5671" y="4620"/>
                  </a:lnTo>
                  <a:lnTo>
                    <a:pt x="5676" y="4620"/>
                  </a:lnTo>
                  <a:lnTo>
                    <a:pt x="5676" y="4625"/>
                  </a:lnTo>
                  <a:lnTo>
                    <a:pt x="5666" y="4630"/>
                  </a:lnTo>
                  <a:lnTo>
                    <a:pt x="5472" y="4630"/>
                  </a:lnTo>
                  <a:lnTo>
                    <a:pt x="5400" y="4625"/>
                  </a:lnTo>
                  <a:lnTo>
                    <a:pt x="5334" y="4625"/>
                  </a:lnTo>
                  <a:lnTo>
                    <a:pt x="5267" y="4630"/>
                  </a:lnTo>
                  <a:lnTo>
                    <a:pt x="5215" y="4635"/>
                  </a:lnTo>
                  <a:lnTo>
                    <a:pt x="5177" y="4635"/>
                  </a:lnTo>
                  <a:lnTo>
                    <a:pt x="5148" y="4630"/>
                  </a:lnTo>
                  <a:lnTo>
                    <a:pt x="5110" y="4625"/>
                  </a:lnTo>
                  <a:lnTo>
                    <a:pt x="5006" y="4616"/>
                  </a:lnTo>
                  <a:lnTo>
                    <a:pt x="4958" y="4611"/>
                  </a:lnTo>
                  <a:lnTo>
                    <a:pt x="4820" y="4611"/>
                  </a:lnTo>
                  <a:lnTo>
                    <a:pt x="4782" y="4616"/>
                  </a:lnTo>
                  <a:lnTo>
                    <a:pt x="4763" y="4620"/>
                  </a:lnTo>
                  <a:lnTo>
                    <a:pt x="4758" y="4630"/>
                  </a:lnTo>
                  <a:lnTo>
                    <a:pt x="4749" y="4635"/>
                  </a:lnTo>
                  <a:lnTo>
                    <a:pt x="4744" y="4639"/>
                  </a:lnTo>
                  <a:lnTo>
                    <a:pt x="4744" y="4644"/>
                  </a:lnTo>
                  <a:lnTo>
                    <a:pt x="4739" y="4649"/>
                  </a:lnTo>
                  <a:lnTo>
                    <a:pt x="4587" y="4649"/>
                  </a:lnTo>
                  <a:lnTo>
                    <a:pt x="4587" y="4644"/>
                  </a:lnTo>
                  <a:lnTo>
                    <a:pt x="4583" y="4644"/>
                  </a:lnTo>
                  <a:lnTo>
                    <a:pt x="4578" y="4649"/>
                  </a:lnTo>
                  <a:lnTo>
                    <a:pt x="4407" y="4649"/>
                  </a:lnTo>
                  <a:lnTo>
                    <a:pt x="4397" y="4644"/>
                  </a:lnTo>
                  <a:lnTo>
                    <a:pt x="4340" y="4644"/>
                  </a:lnTo>
                  <a:lnTo>
                    <a:pt x="4340" y="4639"/>
                  </a:lnTo>
                  <a:lnTo>
                    <a:pt x="4331" y="4639"/>
                  </a:lnTo>
                  <a:lnTo>
                    <a:pt x="4331" y="4644"/>
                  </a:lnTo>
                  <a:lnTo>
                    <a:pt x="4326" y="4649"/>
                  </a:lnTo>
                  <a:lnTo>
                    <a:pt x="4212" y="4649"/>
                  </a:lnTo>
                  <a:lnTo>
                    <a:pt x="4193" y="4644"/>
                  </a:lnTo>
                  <a:lnTo>
                    <a:pt x="4183" y="4644"/>
                  </a:lnTo>
                  <a:lnTo>
                    <a:pt x="4178" y="4639"/>
                  </a:lnTo>
                  <a:lnTo>
                    <a:pt x="4098" y="4639"/>
                  </a:lnTo>
                  <a:lnTo>
                    <a:pt x="4036" y="4644"/>
                  </a:lnTo>
                  <a:lnTo>
                    <a:pt x="3670" y="4644"/>
                  </a:lnTo>
                  <a:lnTo>
                    <a:pt x="3589" y="4639"/>
                  </a:lnTo>
                  <a:lnTo>
                    <a:pt x="3532" y="4639"/>
                  </a:lnTo>
                  <a:lnTo>
                    <a:pt x="3446" y="4635"/>
                  </a:lnTo>
                  <a:lnTo>
                    <a:pt x="3342" y="4635"/>
                  </a:lnTo>
                  <a:lnTo>
                    <a:pt x="3218" y="4630"/>
                  </a:lnTo>
                  <a:lnTo>
                    <a:pt x="2838" y="4630"/>
                  </a:lnTo>
                  <a:lnTo>
                    <a:pt x="2700" y="4635"/>
                  </a:lnTo>
                  <a:lnTo>
                    <a:pt x="2567" y="4639"/>
                  </a:lnTo>
                  <a:lnTo>
                    <a:pt x="2443" y="4644"/>
                  </a:lnTo>
                  <a:lnTo>
                    <a:pt x="2191" y="4644"/>
                  </a:lnTo>
                  <a:lnTo>
                    <a:pt x="2158" y="4635"/>
                  </a:lnTo>
                  <a:lnTo>
                    <a:pt x="2144" y="4620"/>
                  </a:lnTo>
                  <a:lnTo>
                    <a:pt x="2139" y="4620"/>
                  </a:lnTo>
                  <a:lnTo>
                    <a:pt x="2129" y="4616"/>
                  </a:lnTo>
                  <a:lnTo>
                    <a:pt x="2110" y="4616"/>
                  </a:lnTo>
                  <a:lnTo>
                    <a:pt x="2101" y="4611"/>
                  </a:lnTo>
                  <a:lnTo>
                    <a:pt x="2096" y="4611"/>
                  </a:lnTo>
                  <a:lnTo>
                    <a:pt x="2091" y="4606"/>
                  </a:lnTo>
                  <a:lnTo>
                    <a:pt x="2091" y="4601"/>
                  </a:lnTo>
                  <a:lnTo>
                    <a:pt x="2082" y="4596"/>
                  </a:lnTo>
                  <a:lnTo>
                    <a:pt x="2058" y="4596"/>
                  </a:lnTo>
                  <a:lnTo>
                    <a:pt x="2039" y="4592"/>
                  </a:lnTo>
                  <a:lnTo>
                    <a:pt x="1982" y="4592"/>
                  </a:lnTo>
                  <a:lnTo>
                    <a:pt x="1982" y="4587"/>
                  </a:lnTo>
                  <a:lnTo>
                    <a:pt x="1973" y="4577"/>
                  </a:lnTo>
                  <a:lnTo>
                    <a:pt x="1958" y="4573"/>
                  </a:lnTo>
                  <a:lnTo>
                    <a:pt x="1925" y="4573"/>
                  </a:lnTo>
                  <a:lnTo>
                    <a:pt x="1896" y="4568"/>
                  </a:lnTo>
                  <a:lnTo>
                    <a:pt x="1854" y="4558"/>
                  </a:lnTo>
                  <a:lnTo>
                    <a:pt x="1801" y="4544"/>
                  </a:lnTo>
                  <a:lnTo>
                    <a:pt x="1740" y="4535"/>
                  </a:lnTo>
                  <a:lnTo>
                    <a:pt x="1678" y="4530"/>
                  </a:lnTo>
                  <a:lnTo>
                    <a:pt x="1621" y="4530"/>
                  </a:lnTo>
                  <a:lnTo>
                    <a:pt x="1545" y="4539"/>
                  </a:lnTo>
                  <a:lnTo>
                    <a:pt x="1478" y="4554"/>
                  </a:lnTo>
                  <a:lnTo>
                    <a:pt x="1421" y="4558"/>
                  </a:lnTo>
                  <a:lnTo>
                    <a:pt x="1369" y="4554"/>
                  </a:lnTo>
                  <a:lnTo>
                    <a:pt x="1331" y="4549"/>
                  </a:lnTo>
                  <a:lnTo>
                    <a:pt x="1274" y="4544"/>
                  </a:lnTo>
                  <a:lnTo>
                    <a:pt x="1212" y="4539"/>
                  </a:lnTo>
                  <a:lnTo>
                    <a:pt x="1079" y="4530"/>
                  </a:lnTo>
                  <a:lnTo>
                    <a:pt x="1031" y="4520"/>
                  </a:lnTo>
                  <a:lnTo>
                    <a:pt x="1003" y="4511"/>
                  </a:lnTo>
                  <a:lnTo>
                    <a:pt x="984" y="4492"/>
                  </a:lnTo>
                  <a:lnTo>
                    <a:pt x="969" y="4482"/>
                  </a:lnTo>
                  <a:lnTo>
                    <a:pt x="941" y="4478"/>
                  </a:lnTo>
                  <a:lnTo>
                    <a:pt x="903" y="4473"/>
                  </a:lnTo>
                  <a:lnTo>
                    <a:pt x="841" y="4468"/>
                  </a:lnTo>
                  <a:lnTo>
                    <a:pt x="751" y="4463"/>
                  </a:lnTo>
                  <a:lnTo>
                    <a:pt x="646" y="4454"/>
                  </a:lnTo>
                  <a:lnTo>
                    <a:pt x="561" y="4449"/>
                  </a:lnTo>
                  <a:lnTo>
                    <a:pt x="503" y="4440"/>
                  </a:lnTo>
                  <a:lnTo>
                    <a:pt x="432" y="4440"/>
                  </a:lnTo>
                  <a:lnTo>
                    <a:pt x="408" y="4444"/>
                  </a:lnTo>
                  <a:lnTo>
                    <a:pt x="370" y="4454"/>
                  </a:lnTo>
                  <a:lnTo>
                    <a:pt x="323" y="4449"/>
                  </a:lnTo>
                  <a:lnTo>
                    <a:pt x="275" y="4440"/>
                  </a:lnTo>
                  <a:lnTo>
                    <a:pt x="237" y="4435"/>
                  </a:lnTo>
                  <a:lnTo>
                    <a:pt x="185" y="4435"/>
                  </a:lnTo>
                  <a:lnTo>
                    <a:pt x="133" y="4430"/>
                  </a:lnTo>
                  <a:lnTo>
                    <a:pt x="85" y="4402"/>
                  </a:lnTo>
                  <a:lnTo>
                    <a:pt x="42" y="4364"/>
                  </a:lnTo>
                  <a:lnTo>
                    <a:pt x="14" y="4311"/>
                  </a:lnTo>
                  <a:lnTo>
                    <a:pt x="0" y="4259"/>
                  </a:lnTo>
                  <a:lnTo>
                    <a:pt x="0" y="4211"/>
                  </a:lnTo>
                  <a:lnTo>
                    <a:pt x="651" y="257"/>
                  </a:lnTo>
                  <a:lnTo>
                    <a:pt x="675" y="195"/>
                  </a:lnTo>
                  <a:lnTo>
                    <a:pt x="722" y="133"/>
                  </a:lnTo>
                  <a:lnTo>
                    <a:pt x="784" y="86"/>
                  </a:lnTo>
                  <a:lnTo>
                    <a:pt x="860" y="57"/>
                  </a:lnTo>
                  <a:lnTo>
                    <a:pt x="936" y="48"/>
                  </a:lnTo>
                  <a:lnTo>
                    <a:pt x="998" y="57"/>
                  </a:lnTo>
                  <a:lnTo>
                    <a:pt x="1141" y="67"/>
                  </a:lnTo>
                  <a:lnTo>
                    <a:pt x="1240" y="67"/>
                  </a:lnTo>
                  <a:lnTo>
                    <a:pt x="1278" y="71"/>
                  </a:lnTo>
                  <a:lnTo>
                    <a:pt x="1321" y="81"/>
                  </a:lnTo>
                  <a:lnTo>
                    <a:pt x="1373" y="81"/>
                  </a:lnTo>
                  <a:lnTo>
                    <a:pt x="1421" y="71"/>
                  </a:lnTo>
                  <a:lnTo>
                    <a:pt x="1454" y="67"/>
                  </a:lnTo>
                  <a:lnTo>
                    <a:pt x="1507" y="71"/>
                  </a:lnTo>
                  <a:lnTo>
                    <a:pt x="1564" y="76"/>
                  </a:lnTo>
                  <a:lnTo>
                    <a:pt x="1611" y="81"/>
                  </a:lnTo>
                  <a:lnTo>
                    <a:pt x="1640" y="90"/>
                  </a:lnTo>
                  <a:lnTo>
                    <a:pt x="1644" y="90"/>
                  </a:lnTo>
                  <a:lnTo>
                    <a:pt x="1649" y="86"/>
                  </a:lnTo>
                  <a:lnTo>
                    <a:pt x="1659" y="86"/>
                  </a:lnTo>
                  <a:lnTo>
                    <a:pt x="1673" y="81"/>
                  </a:lnTo>
                  <a:lnTo>
                    <a:pt x="1692" y="81"/>
                  </a:lnTo>
                  <a:lnTo>
                    <a:pt x="1744" y="76"/>
                  </a:lnTo>
                  <a:lnTo>
                    <a:pt x="1811" y="67"/>
                  </a:lnTo>
                  <a:lnTo>
                    <a:pt x="1892" y="57"/>
                  </a:lnTo>
                  <a:lnTo>
                    <a:pt x="1977" y="48"/>
                  </a:lnTo>
                  <a:lnTo>
                    <a:pt x="2053" y="38"/>
                  </a:lnTo>
                  <a:lnTo>
                    <a:pt x="2120" y="29"/>
                  </a:lnTo>
                  <a:lnTo>
                    <a:pt x="2134" y="29"/>
                  </a:lnTo>
                  <a:lnTo>
                    <a:pt x="2167" y="24"/>
                  </a:lnTo>
                  <a:lnTo>
                    <a:pt x="2548" y="24"/>
                  </a:lnTo>
                  <a:lnTo>
                    <a:pt x="2638" y="29"/>
                  </a:lnTo>
                  <a:lnTo>
                    <a:pt x="2871" y="29"/>
                  </a:lnTo>
                  <a:lnTo>
                    <a:pt x="2942" y="24"/>
                  </a:lnTo>
                  <a:lnTo>
                    <a:pt x="3423" y="24"/>
                  </a:lnTo>
                  <a:lnTo>
                    <a:pt x="3465" y="29"/>
                  </a:lnTo>
                  <a:lnTo>
                    <a:pt x="3998" y="29"/>
                  </a:lnTo>
                  <a:lnTo>
                    <a:pt x="4117" y="24"/>
                  </a:lnTo>
                  <a:lnTo>
                    <a:pt x="4616" y="24"/>
                  </a:lnTo>
                  <a:lnTo>
                    <a:pt x="4621" y="29"/>
                  </a:lnTo>
                  <a:lnTo>
                    <a:pt x="4635" y="29"/>
                  </a:lnTo>
                  <a:lnTo>
                    <a:pt x="4644" y="33"/>
                  </a:lnTo>
                  <a:lnTo>
                    <a:pt x="4659" y="48"/>
                  </a:lnTo>
                  <a:lnTo>
                    <a:pt x="4659" y="43"/>
                  </a:lnTo>
                  <a:lnTo>
                    <a:pt x="4663" y="38"/>
                  </a:lnTo>
                  <a:lnTo>
                    <a:pt x="4663" y="33"/>
                  </a:lnTo>
                  <a:lnTo>
                    <a:pt x="4668" y="29"/>
                  </a:lnTo>
                  <a:lnTo>
                    <a:pt x="4678" y="24"/>
                  </a:lnTo>
                  <a:lnTo>
                    <a:pt x="4915" y="24"/>
                  </a:lnTo>
                  <a:lnTo>
                    <a:pt x="5025" y="19"/>
                  </a:lnTo>
                  <a:lnTo>
                    <a:pt x="6071" y="19"/>
                  </a:lnTo>
                  <a:lnTo>
                    <a:pt x="6118" y="24"/>
                  </a:lnTo>
                  <a:lnTo>
                    <a:pt x="6147" y="19"/>
                  </a:lnTo>
                  <a:lnTo>
                    <a:pt x="6622" y="14"/>
                  </a:lnTo>
                  <a:lnTo>
                    <a:pt x="6632" y="24"/>
                  </a:lnTo>
                  <a:lnTo>
                    <a:pt x="6641" y="14"/>
                  </a:lnTo>
                  <a:lnTo>
                    <a:pt x="8495" y="14"/>
                  </a:lnTo>
                  <a:lnTo>
                    <a:pt x="8571" y="24"/>
                  </a:lnTo>
                  <a:lnTo>
                    <a:pt x="8619" y="29"/>
                  </a:lnTo>
                  <a:lnTo>
                    <a:pt x="8666" y="38"/>
                  </a:lnTo>
                  <a:lnTo>
                    <a:pt x="8700" y="52"/>
                  </a:lnTo>
                  <a:lnTo>
                    <a:pt x="8714" y="62"/>
                  </a:lnTo>
                  <a:lnTo>
                    <a:pt x="8714" y="71"/>
                  </a:lnTo>
                  <a:lnTo>
                    <a:pt x="8728" y="114"/>
                  </a:lnTo>
                  <a:lnTo>
                    <a:pt x="8738" y="124"/>
                  </a:lnTo>
                  <a:lnTo>
                    <a:pt x="8747" y="128"/>
                  </a:lnTo>
                  <a:lnTo>
                    <a:pt x="8752" y="128"/>
                  </a:lnTo>
                  <a:lnTo>
                    <a:pt x="8752" y="119"/>
                  </a:lnTo>
                  <a:lnTo>
                    <a:pt x="8757" y="114"/>
                  </a:lnTo>
                  <a:lnTo>
                    <a:pt x="8766" y="109"/>
                  </a:lnTo>
                  <a:lnTo>
                    <a:pt x="8776" y="100"/>
                  </a:lnTo>
                  <a:lnTo>
                    <a:pt x="8804" y="81"/>
                  </a:lnTo>
                  <a:lnTo>
                    <a:pt x="8819" y="76"/>
                  </a:lnTo>
                  <a:lnTo>
                    <a:pt x="8828" y="67"/>
                  </a:lnTo>
                  <a:lnTo>
                    <a:pt x="8838" y="62"/>
                  </a:lnTo>
                  <a:lnTo>
                    <a:pt x="8852" y="57"/>
                  </a:lnTo>
                  <a:lnTo>
                    <a:pt x="8861" y="52"/>
                  </a:lnTo>
                  <a:lnTo>
                    <a:pt x="8871" y="52"/>
                  </a:lnTo>
                  <a:lnTo>
                    <a:pt x="8876" y="48"/>
                  </a:lnTo>
                  <a:lnTo>
                    <a:pt x="8890" y="48"/>
                  </a:lnTo>
                  <a:lnTo>
                    <a:pt x="8918" y="52"/>
                  </a:lnTo>
                  <a:lnTo>
                    <a:pt x="8947" y="52"/>
                  </a:lnTo>
                  <a:lnTo>
                    <a:pt x="8975" y="48"/>
                  </a:lnTo>
                  <a:lnTo>
                    <a:pt x="8994" y="43"/>
                  </a:lnTo>
                  <a:lnTo>
                    <a:pt x="9109" y="43"/>
                  </a:lnTo>
                  <a:lnTo>
                    <a:pt x="9180" y="38"/>
                  </a:lnTo>
                  <a:lnTo>
                    <a:pt x="9237" y="33"/>
                  </a:lnTo>
                  <a:lnTo>
                    <a:pt x="9308" y="29"/>
                  </a:lnTo>
                  <a:lnTo>
                    <a:pt x="9384" y="29"/>
                  </a:lnTo>
                  <a:lnTo>
                    <a:pt x="9460" y="24"/>
                  </a:lnTo>
                  <a:lnTo>
                    <a:pt x="9532" y="19"/>
                  </a:lnTo>
                  <a:lnTo>
                    <a:pt x="9589" y="14"/>
                  </a:lnTo>
                  <a:lnTo>
                    <a:pt x="9660" y="14"/>
                  </a:lnTo>
                  <a:lnTo>
                    <a:pt x="9674" y="19"/>
                  </a:lnTo>
                  <a:lnTo>
                    <a:pt x="9684" y="24"/>
                  </a:lnTo>
                  <a:lnTo>
                    <a:pt x="9689" y="29"/>
                  </a:lnTo>
                  <a:lnTo>
                    <a:pt x="9689" y="19"/>
                  </a:lnTo>
                  <a:lnTo>
                    <a:pt x="9693" y="14"/>
                  </a:lnTo>
                  <a:lnTo>
                    <a:pt x="9855" y="14"/>
                  </a:lnTo>
                  <a:lnTo>
                    <a:pt x="9950" y="10"/>
                  </a:lnTo>
                  <a:lnTo>
                    <a:pt x="10178" y="10"/>
                  </a:lnTo>
                  <a:lnTo>
                    <a:pt x="10302" y="5"/>
                  </a:lnTo>
                  <a:lnTo>
                    <a:pt x="11642" y="5"/>
                  </a:lnTo>
                  <a:lnTo>
                    <a:pt x="11776" y="0"/>
                  </a:lnTo>
                  <a:close/>
                </a:path>
              </a:pathLst>
            </a:custGeom>
            <a:gradFill>
              <a:gsLst>
                <a:gs pos="87000">
                  <a:schemeClr val="bg1"/>
                </a:gs>
                <a:gs pos="98000">
                  <a:schemeClr val="bg1">
                    <a:lumMod val="85000"/>
                  </a:schemeClr>
                </a:gs>
              </a:gsLst>
              <a:lin ang="114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7570903" y="897755"/>
              <a:ext cx="237339" cy="7005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9" y="0"/>
                </a:cxn>
                <a:cxn ang="0">
                  <a:pos x="276" y="5"/>
                </a:cxn>
                <a:cxn ang="0">
                  <a:pos x="338" y="10"/>
                </a:cxn>
                <a:cxn ang="0">
                  <a:pos x="404" y="15"/>
                </a:cxn>
                <a:cxn ang="0">
                  <a:pos x="466" y="24"/>
                </a:cxn>
                <a:cxn ang="0">
                  <a:pos x="514" y="38"/>
                </a:cxn>
                <a:cxn ang="0">
                  <a:pos x="538" y="53"/>
                </a:cxn>
                <a:cxn ang="0">
                  <a:pos x="276" y="1588"/>
                </a:cxn>
                <a:cxn ang="0">
                  <a:pos x="0" y="0"/>
                </a:cxn>
              </a:cxnLst>
              <a:rect l="0" t="0" r="r" b="b"/>
              <a:pathLst>
                <a:path w="538" h="1588">
                  <a:moveTo>
                    <a:pt x="0" y="0"/>
                  </a:moveTo>
                  <a:lnTo>
                    <a:pt x="219" y="0"/>
                  </a:lnTo>
                  <a:lnTo>
                    <a:pt x="276" y="5"/>
                  </a:lnTo>
                  <a:lnTo>
                    <a:pt x="338" y="10"/>
                  </a:lnTo>
                  <a:lnTo>
                    <a:pt x="404" y="15"/>
                  </a:lnTo>
                  <a:lnTo>
                    <a:pt x="466" y="24"/>
                  </a:lnTo>
                  <a:lnTo>
                    <a:pt x="514" y="38"/>
                  </a:lnTo>
                  <a:lnTo>
                    <a:pt x="538" y="53"/>
                  </a:lnTo>
                  <a:lnTo>
                    <a:pt x="276" y="158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1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auto">
            <a:xfrm>
              <a:off x="5156928" y="805554"/>
              <a:ext cx="172049" cy="394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0"/>
                </a:cxn>
                <a:cxn ang="0">
                  <a:pos x="148" y="5"/>
                </a:cxn>
                <a:cxn ang="0">
                  <a:pos x="176" y="5"/>
                </a:cxn>
                <a:cxn ang="0">
                  <a:pos x="214" y="10"/>
                </a:cxn>
                <a:cxn ang="0">
                  <a:pos x="262" y="15"/>
                </a:cxn>
                <a:cxn ang="0">
                  <a:pos x="309" y="24"/>
                </a:cxn>
                <a:cxn ang="0">
                  <a:pos x="343" y="38"/>
                </a:cxn>
                <a:cxn ang="0">
                  <a:pos x="357" y="48"/>
                </a:cxn>
                <a:cxn ang="0">
                  <a:pos x="357" y="57"/>
                </a:cxn>
                <a:cxn ang="0">
                  <a:pos x="371" y="100"/>
                </a:cxn>
                <a:cxn ang="0">
                  <a:pos x="385" y="114"/>
                </a:cxn>
                <a:cxn ang="0">
                  <a:pos x="390" y="114"/>
                </a:cxn>
                <a:cxn ang="0">
                  <a:pos x="390" y="119"/>
                </a:cxn>
                <a:cxn ang="0">
                  <a:pos x="195" y="894"/>
                </a:cxn>
                <a:cxn ang="0">
                  <a:pos x="0" y="0"/>
                </a:cxn>
              </a:cxnLst>
              <a:rect l="0" t="0" r="r" b="b"/>
              <a:pathLst>
                <a:path w="390" h="894">
                  <a:moveTo>
                    <a:pt x="0" y="0"/>
                  </a:moveTo>
                  <a:lnTo>
                    <a:pt x="110" y="0"/>
                  </a:lnTo>
                  <a:lnTo>
                    <a:pt x="148" y="5"/>
                  </a:lnTo>
                  <a:lnTo>
                    <a:pt x="176" y="5"/>
                  </a:lnTo>
                  <a:lnTo>
                    <a:pt x="214" y="10"/>
                  </a:lnTo>
                  <a:lnTo>
                    <a:pt x="262" y="15"/>
                  </a:lnTo>
                  <a:lnTo>
                    <a:pt x="309" y="24"/>
                  </a:lnTo>
                  <a:lnTo>
                    <a:pt x="343" y="38"/>
                  </a:lnTo>
                  <a:lnTo>
                    <a:pt x="357" y="48"/>
                  </a:lnTo>
                  <a:lnTo>
                    <a:pt x="357" y="57"/>
                  </a:lnTo>
                  <a:lnTo>
                    <a:pt x="371" y="100"/>
                  </a:lnTo>
                  <a:lnTo>
                    <a:pt x="385" y="114"/>
                  </a:lnTo>
                  <a:lnTo>
                    <a:pt x="390" y="114"/>
                  </a:lnTo>
                  <a:lnTo>
                    <a:pt x="390" y="119"/>
                  </a:lnTo>
                  <a:lnTo>
                    <a:pt x="195" y="8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0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21"/>
            <p:cNvSpPr>
              <a:spLocks/>
            </p:cNvSpPr>
            <p:nvPr/>
          </p:nvSpPr>
          <p:spPr bwMode="auto">
            <a:xfrm>
              <a:off x="1918884" y="1885490"/>
              <a:ext cx="266455" cy="924651"/>
            </a:xfrm>
            <a:custGeom>
              <a:avLst/>
              <a:gdLst/>
              <a:ahLst/>
              <a:cxnLst>
                <a:cxn ang="0">
                  <a:pos x="337" y="0"/>
                </a:cxn>
                <a:cxn ang="0">
                  <a:pos x="604" y="2068"/>
                </a:cxn>
                <a:cxn ang="0">
                  <a:pos x="528" y="2077"/>
                </a:cxn>
                <a:cxn ang="0">
                  <a:pos x="461" y="2092"/>
                </a:cxn>
                <a:cxn ang="0">
                  <a:pos x="404" y="2096"/>
                </a:cxn>
                <a:cxn ang="0">
                  <a:pos x="352" y="2092"/>
                </a:cxn>
                <a:cxn ang="0">
                  <a:pos x="309" y="2087"/>
                </a:cxn>
                <a:cxn ang="0">
                  <a:pos x="247" y="2082"/>
                </a:cxn>
                <a:cxn ang="0">
                  <a:pos x="105" y="2073"/>
                </a:cxn>
                <a:cxn ang="0">
                  <a:pos x="43" y="2063"/>
                </a:cxn>
                <a:cxn ang="0">
                  <a:pos x="0" y="2054"/>
                </a:cxn>
                <a:cxn ang="0">
                  <a:pos x="337" y="0"/>
                </a:cxn>
              </a:cxnLst>
              <a:rect l="0" t="0" r="r" b="b"/>
              <a:pathLst>
                <a:path w="604" h="2096">
                  <a:moveTo>
                    <a:pt x="337" y="0"/>
                  </a:moveTo>
                  <a:lnTo>
                    <a:pt x="604" y="2068"/>
                  </a:lnTo>
                  <a:lnTo>
                    <a:pt x="528" y="2077"/>
                  </a:lnTo>
                  <a:lnTo>
                    <a:pt x="461" y="2092"/>
                  </a:lnTo>
                  <a:lnTo>
                    <a:pt x="404" y="2096"/>
                  </a:lnTo>
                  <a:lnTo>
                    <a:pt x="352" y="2092"/>
                  </a:lnTo>
                  <a:lnTo>
                    <a:pt x="309" y="2087"/>
                  </a:lnTo>
                  <a:lnTo>
                    <a:pt x="247" y="2082"/>
                  </a:lnTo>
                  <a:lnTo>
                    <a:pt x="105" y="2073"/>
                  </a:lnTo>
                  <a:lnTo>
                    <a:pt x="43" y="2063"/>
                  </a:lnTo>
                  <a:lnTo>
                    <a:pt x="0" y="2054"/>
                  </a:lnTo>
                  <a:lnTo>
                    <a:pt x="337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22"/>
            <p:cNvSpPr>
              <a:spLocks/>
            </p:cNvSpPr>
            <p:nvPr/>
          </p:nvSpPr>
          <p:spPr bwMode="auto">
            <a:xfrm>
              <a:off x="3328359" y="2030187"/>
              <a:ext cx="295571" cy="820099"/>
            </a:xfrm>
            <a:custGeom>
              <a:avLst/>
              <a:gdLst/>
              <a:ahLst/>
              <a:cxnLst>
                <a:cxn ang="0">
                  <a:pos x="670" y="0"/>
                </a:cxn>
                <a:cxn ang="0">
                  <a:pos x="551" y="1835"/>
                </a:cxn>
                <a:cxn ang="0">
                  <a:pos x="527" y="1859"/>
                </a:cxn>
                <a:cxn ang="0">
                  <a:pos x="375" y="1859"/>
                </a:cxn>
                <a:cxn ang="0">
                  <a:pos x="375" y="1854"/>
                </a:cxn>
                <a:cxn ang="0">
                  <a:pos x="371" y="1854"/>
                </a:cxn>
                <a:cxn ang="0">
                  <a:pos x="366" y="1859"/>
                </a:cxn>
                <a:cxn ang="0">
                  <a:pos x="195" y="1859"/>
                </a:cxn>
                <a:cxn ang="0">
                  <a:pos x="185" y="1854"/>
                </a:cxn>
                <a:cxn ang="0">
                  <a:pos x="128" y="1854"/>
                </a:cxn>
                <a:cxn ang="0">
                  <a:pos x="128" y="1849"/>
                </a:cxn>
                <a:cxn ang="0">
                  <a:pos x="119" y="1849"/>
                </a:cxn>
                <a:cxn ang="0">
                  <a:pos x="119" y="1854"/>
                </a:cxn>
                <a:cxn ang="0">
                  <a:pos x="114" y="1859"/>
                </a:cxn>
                <a:cxn ang="0">
                  <a:pos x="0" y="1859"/>
                </a:cxn>
                <a:cxn ang="0">
                  <a:pos x="670" y="0"/>
                </a:cxn>
              </a:cxnLst>
              <a:rect l="0" t="0" r="r" b="b"/>
              <a:pathLst>
                <a:path w="670" h="1859">
                  <a:moveTo>
                    <a:pt x="670" y="0"/>
                  </a:moveTo>
                  <a:lnTo>
                    <a:pt x="551" y="1835"/>
                  </a:lnTo>
                  <a:lnTo>
                    <a:pt x="527" y="1859"/>
                  </a:lnTo>
                  <a:lnTo>
                    <a:pt x="375" y="1859"/>
                  </a:lnTo>
                  <a:lnTo>
                    <a:pt x="375" y="1854"/>
                  </a:lnTo>
                  <a:lnTo>
                    <a:pt x="371" y="1854"/>
                  </a:lnTo>
                  <a:lnTo>
                    <a:pt x="366" y="1859"/>
                  </a:lnTo>
                  <a:lnTo>
                    <a:pt x="195" y="1859"/>
                  </a:lnTo>
                  <a:lnTo>
                    <a:pt x="185" y="1854"/>
                  </a:lnTo>
                  <a:lnTo>
                    <a:pt x="128" y="1854"/>
                  </a:lnTo>
                  <a:lnTo>
                    <a:pt x="128" y="1849"/>
                  </a:lnTo>
                  <a:lnTo>
                    <a:pt x="119" y="1849"/>
                  </a:lnTo>
                  <a:lnTo>
                    <a:pt x="119" y="1854"/>
                  </a:lnTo>
                  <a:lnTo>
                    <a:pt x="114" y="1859"/>
                  </a:lnTo>
                  <a:lnTo>
                    <a:pt x="0" y="1859"/>
                  </a:lnTo>
                  <a:lnTo>
                    <a:pt x="670" y="0"/>
                  </a:lnTo>
                  <a:close/>
                </a:path>
              </a:pathLst>
            </a:custGeom>
            <a:gradFill>
              <a:gsLst>
                <a:gs pos="34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2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23"/>
            <p:cNvSpPr>
              <a:spLocks/>
            </p:cNvSpPr>
            <p:nvPr/>
          </p:nvSpPr>
          <p:spPr bwMode="auto">
            <a:xfrm>
              <a:off x="2074169" y="828935"/>
              <a:ext cx="169843" cy="297777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38" y="4"/>
                </a:cxn>
                <a:cxn ang="0">
                  <a:pos x="195" y="9"/>
                </a:cxn>
                <a:cxn ang="0">
                  <a:pos x="242" y="14"/>
                </a:cxn>
                <a:cxn ang="0">
                  <a:pos x="271" y="23"/>
                </a:cxn>
                <a:cxn ang="0">
                  <a:pos x="271" y="19"/>
                </a:cxn>
                <a:cxn ang="0">
                  <a:pos x="290" y="19"/>
                </a:cxn>
                <a:cxn ang="0">
                  <a:pos x="385" y="675"/>
                </a:cxn>
                <a:cxn ang="0">
                  <a:pos x="0" y="14"/>
                </a:cxn>
                <a:cxn ang="0">
                  <a:pos x="19" y="9"/>
                </a:cxn>
                <a:cxn ang="0">
                  <a:pos x="38" y="9"/>
                </a:cxn>
                <a:cxn ang="0">
                  <a:pos x="52" y="4"/>
                </a:cxn>
                <a:cxn ang="0">
                  <a:pos x="85" y="0"/>
                </a:cxn>
              </a:cxnLst>
              <a:rect l="0" t="0" r="r" b="b"/>
              <a:pathLst>
                <a:path w="385" h="675">
                  <a:moveTo>
                    <a:pt x="85" y="0"/>
                  </a:moveTo>
                  <a:lnTo>
                    <a:pt x="138" y="4"/>
                  </a:lnTo>
                  <a:lnTo>
                    <a:pt x="195" y="9"/>
                  </a:lnTo>
                  <a:lnTo>
                    <a:pt x="242" y="14"/>
                  </a:lnTo>
                  <a:lnTo>
                    <a:pt x="271" y="23"/>
                  </a:lnTo>
                  <a:lnTo>
                    <a:pt x="271" y="19"/>
                  </a:lnTo>
                  <a:lnTo>
                    <a:pt x="290" y="19"/>
                  </a:lnTo>
                  <a:lnTo>
                    <a:pt x="385" y="675"/>
                  </a:lnTo>
                  <a:lnTo>
                    <a:pt x="0" y="14"/>
                  </a:lnTo>
                  <a:lnTo>
                    <a:pt x="19" y="9"/>
                  </a:lnTo>
                  <a:lnTo>
                    <a:pt x="38" y="9"/>
                  </a:lnTo>
                  <a:lnTo>
                    <a:pt x="52" y="4"/>
                  </a:lnTo>
                  <a:lnTo>
                    <a:pt x="85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24"/>
            <p:cNvSpPr>
              <a:spLocks/>
            </p:cNvSpPr>
            <p:nvPr/>
          </p:nvSpPr>
          <p:spPr bwMode="auto">
            <a:xfrm>
              <a:off x="4594902" y="2141357"/>
              <a:ext cx="363067" cy="1338009"/>
            </a:xfrm>
            <a:custGeom>
              <a:avLst/>
              <a:gdLst/>
              <a:ahLst/>
              <a:cxnLst>
                <a:cxn ang="0">
                  <a:pos x="362" y="0"/>
                </a:cxn>
                <a:cxn ang="0">
                  <a:pos x="823" y="1583"/>
                </a:cxn>
                <a:cxn ang="0">
                  <a:pos x="813" y="1583"/>
                </a:cxn>
                <a:cxn ang="0">
                  <a:pos x="0" y="3033"/>
                </a:cxn>
                <a:cxn ang="0">
                  <a:pos x="362" y="0"/>
                </a:cxn>
              </a:cxnLst>
              <a:rect l="0" t="0" r="r" b="b"/>
              <a:pathLst>
                <a:path w="823" h="3033">
                  <a:moveTo>
                    <a:pt x="362" y="0"/>
                  </a:moveTo>
                  <a:lnTo>
                    <a:pt x="823" y="1583"/>
                  </a:lnTo>
                  <a:lnTo>
                    <a:pt x="813" y="1583"/>
                  </a:lnTo>
                  <a:lnTo>
                    <a:pt x="0" y="3033"/>
                  </a:lnTo>
                  <a:lnTo>
                    <a:pt x="362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25"/>
            <p:cNvSpPr>
              <a:spLocks/>
            </p:cNvSpPr>
            <p:nvPr/>
          </p:nvSpPr>
          <p:spPr bwMode="auto">
            <a:xfrm>
              <a:off x="5771450" y="2248557"/>
              <a:ext cx="408947" cy="588936"/>
            </a:xfrm>
            <a:custGeom>
              <a:avLst/>
              <a:gdLst/>
              <a:ahLst/>
              <a:cxnLst>
                <a:cxn ang="0">
                  <a:pos x="927" y="0"/>
                </a:cxn>
                <a:cxn ang="0">
                  <a:pos x="661" y="1321"/>
                </a:cxn>
                <a:cxn ang="0">
                  <a:pos x="656" y="1326"/>
                </a:cxn>
                <a:cxn ang="0">
                  <a:pos x="652" y="1326"/>
                </a:cxn>
                <a:cxn ang="0">
                  <a:pos x="633" y="1335"/>
                </a:cxn>
                <a:cxn ang="0">
                  <a:pos x="19" y="1335"/>
                </a:cxn>
                <a:cxn ang="0">
                  <a:pos x="15" y="1331"/>
                </a:cxn>
                <a:cxn ang="0">
                  <a:pos x="15" y="1326"/>
                </a:cxn>
                <a:cxn ang="0">
                  <a:pos x="0" y="1326"/>
                </a:cxn>
                <a:cxn ang="0">
                  <a:pos x="927" y="0"/>
                </a:cxn>
              </a:cxnLst>
              <a:rect l="0" t="0" r="r" b="b"/>
              <a:pathLst>
                <a:path w="927" h="1335">
                  <a:moveTo>
                    <a:pt x="927" y="0"/>
                  </a:moveTo>
                  <a:lnTo>
                    <a:pt x="661" y="1321"/>
                  </a:lnTo>
                  <a:lnTo>
                    <a:pt x="656" y="1326"/>
                  </a:lnTo>
                  <a:lnTo>
                    <a:pt x="652" y="1326"/>
                  </a:lnTo>
                  <a:lnTo>
                    <a:pt x="633" y="1335"/>
                  </a:lnTo>
                  <a:lnTo>
                    <a:pt x="19" y="1335"/>
                  </a:lnTo>
                  <a:lnTo>
                    <a:pt x="15" y="1331"/>
                  </a:lnTo>
                  <a:lnTo>
                    <a:pt x="15" y="1326"/>
                  </a:lnTo>
                  <a:lnTo>
                    <a:pt x="0" y="1326"/>
                  </a:lnTo>
                  <a:lnTo>
                    <a:pt x="927" y="0"/>
                  </a:ln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Прямоугольник 121"/>
          <p:cNvSpPr/>
          <p:nvPr/>
        </p:nvSpPr>
        <p:spPr>
          <a:xfrm>
            <a:off x="2200276" y="4251675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121"/>
          <p:cNvSpPr/>
          <p:nvPr/>
        </p:nvSpPr>
        <p:spPr>
          <a:xfrm>
            <a:off x="2200276" y="1427507"/>
            <a:ext cx="4829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89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6"/>
          <p:cNvSpPr/>
          <p:nvPr/>
        </p:nvSpPr>
        <p:spPr>
          <a:xfrm flipV="1">
            <a:off x="0" y="0"/>
            <a:ext cx="9144000" cy="6858000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6"/>
          <p:cNvSpPr/>
          <p:nvPr/>
        </p:nvSpPr>
        <p:spPr>
          <a:xfrm flipV="1">
            <a:off x="0" y="0"/>
            <a:ext cx="9144000" cy="64291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242590" y="173399"/>
            <a:ext cx="34007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PAPER SPEECH BUBBLES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043146" y="1142984"/>
            <a:ext cx="5386374" cy="4912722"/>
            <a:chOff x="1272333" y="3653305"/>
            <a:chExt cx="3068405" cy="2798585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272333" y="3653305"/>
              <a:ext cx="3068405" cy="2798585"/>
            </a:xfrm>
            <a:custGeom>
              <a:avLst/>
              <a:gdLst/>
              <a:ahLst/>
              <a:cxnLst>
                <a:cxn ang="0">
                  <a:pos x="8406" y="282"/>
                </a:cxn>
                <a:cxn ang="0">
                  <a:pos x="10500" y="1344"/>
                </a:cxn>
                <a:cxn ang="0">
                  <a:pos x="12084" y="3048"/>
                </a:cxn>
                <a:cxn ang="0">
                  <a:pos x="13002" y="5220"/>
                </a:cxn>
                <a:cxn ang="0">
                  <a:pos x="13092" y="7656"/>
                </a:cxn>
                <a:cxn ang="0">
                  <a:pos x="14670" y="13206"/>
                </a:cxn>
                <a:cxn ang="0">
                  <a:pos x="8766" y="12978"/>
                </a:cxn>
                <a:cxn ang="0">
                  <a:pos x="6474" y="13380"/>
                </a:cxn>
                <a:cxn ang="0">
                  <a:pos x="4104" y="12948"/>
                </a:cxn>
                <a:cxn ang="0">
                  <a:pos x="2106" y="11748"/>
                </a:cxn>
                <a:cxn ang="0">
                  <a:pos x="876" y="10338"/>
                </a:cxn>
                <a:cxn ang="0">
                  <a:pos x="852" y="10128"/>
                </a:cxn>
                <a:cxn ang="0">
                  <a:pos x="984" y="9450"/>
                </a:cxn>
                <a:cxn ang="0">
                  <a:pos x="450" y="9558"/>
                </a:cxn>
                <a:cxn ang="0">
                  <a:pos x="150" y="8868"/>
                </a:cxn>
                <a:cxn ang="0">
                  <a:pos x="984" y="8802"/>
                </a:cxn>
                <a:cxn ang="0">
                  <a:pos x="420" y="8454"/>
                </a:cxn>
                <a:cxn ang="0">
                  <a:pos x="240" y="8472"/>
                </a:cxn>
                <a:cxn ang="0">
                  <a:pos x="42" y="7764"/>
                </a:cxn>
                <a:cxn ang="0">
                  <a:pos x="336" y="7656"/>
                </a:cxn>
                <a:cxn ang="0">
                  <a:pos x="972" y="7650"/>
                </a:cxn>
                <a:cxn ang="0">
                  <a:pos x="468" y="7200"/>
                </a:cxn>
                <a:cxn ang="0">
                  <a:pos x="450" y="7308"/>
                </a:cxn>
                <a:cxn ang="0">
                  <a:pos x="486" y="7446"/>
                </a:cxn>
                <a:cxn ang="0">
                  <a:pos x="156" y="7506"/>
                </a:cxn>
                <a:cxn ang="0">
                  <a:pos x="234" y="6228"/>
                </a:cxn>
                <a:cxn ang="0">
                  <a:pos x="414" y="6306"/>
                </a:cxn>
                <a:cxn ang="0">
                  <a:pos x="468" y="6348"/>
                </a:cxn>
                <a:cxn ang="0">
                  <a:pos x="432" y="6462"/>
                </a:cxn>
                <a:cxn ang="0">
                  <a:pos x="978" y="6372"/>
                </a:cxn>
                <a:cxn ang="0">
                  <a:pos x="966" y="5976"/>
                </a:cxn>
                <a:cxn ang="0">
                  <a:pos x="384" y="6048"/>
                </a:cxn>
                <a:cxn ang="0">
                  <a:pos x="114" y="6066"/>
                </a:cxn>
                <a:cxn ang="0">
                  <a:pos x="222" y="5028"/>
                </a:cxn>
                <a:cxn ang="0">
                  <a:pos x="378" y="5148"/>
                </a:cxn>
                <a:cxn ang="0">
                  <a:pos x="360" y="5244"/>
                </a:cxn>
                <a:cxn ang="0">
                  <a:pos x="294" y="5334"/>
                </a:cxn>
                <a:cxn ang="0">
                  <a:pos x="462" y="4896"/>
                </a:cxn>
                <a:cxn ang="0">
                  <a:pos x="426" y="4968"/>
                </a:cxn>
                <a:cxn ang="0">
                  <a:pos x="192" y="4818"/>
                </a:cxn>
                <a:cxn ang="0">
                  <a:pos x="420" y="4122"/>
                </a:cxn>
                <a:cxn ang="0">
                  <a:pos x="456" y="4182"/>
                </a:cxn>
                <a:cxn ang="0">
                  <a:pos x="882" y="3030"/>
                </a:cxn>
                <a:cxn ang="0">
                  <a:pos x="990" y="2904"/>
                </a:cxn>
                <a:cxn ang="0">
                  <a:pos x="1152" y="2712"/>
                </a:cxn>
                <a:cxn ang="0">
                  <a:pos x="1272" y="2568"/>
                </a:cxn>
                <a:cxn ang="0">
                  <a:pos x="1488" y="2328"/>
                </a:cxn>
                <a:cxn ang="0">
                  <a:pos x="1638" y="2118"/>
                </a:cxn>
                <a:cxn ang="0">
                  <a:pos x="1812" y="2028"/>
                </a:cxn>
                <a:cxn ang="0">
                  <a:pos x="1890" y="1896"/>
                </a:cxn>
                <a:cxn ang="0">
                  <a:pos x="2184" y="1638"/>
                </a:cxn>
                <a:cxn ang="0">
                  <a:pos x="2274" y="1572"/>
                </a:cxn>
                <a:cxn ang="0">
                  <a:pos x="2346" y="1524"/>
                </a:cxn>
                <a:cxn ang="0">
                  <a:pos x="2682" y="1206"/>
                </a:cxn>
                <a:cxn ang="0">
                  <a:pos x="4050" y="456"/>
                </a:cxn>
                <a:cxn ang="0">
                  <a:pos x="6474" y="0"/>
                </a:cxn>
              </a:cxnLst>
              <a:rect l="0" t="0" r="r" b="b"/>
              <a:pathLst>
                <a:path w="14670" h="13380">
                  <a:moveTo>
                    <a:pt x="6474" y="0"/>
                  </a:moveTo>
                  <a:lnTo>
                    <a:pt x="6972" y="18"/>
                  </a:lnTo>
                  <a:lnTo>
                    <a:pt x="7464" y="72"/>
                  </a:lnTo>
                  <a:lnTo>
                    <a:pt x="7944" y="162"/>
                  </a:lnTo>
                  <a:lnTo>
                    <a:pt x="8406" y="282"/>
                  </a:lnTo>
                  <a:lnTo>
                    <a:pt x="8856" y="438"/>
                  </a:lnTo>
                  <a:lnTo>
                    <a:pt x="9294" y="624"/>
                  </a:lnTo>
                  <a:lnTo>
                    <a:pt x="9714" y="834"/>
                  </a:lnTo>
                  <a:lnTo>
                    <a:pt x="10116" y="1080"/>
                  </a:lnTo>
                  <a:lnTo>
                    <a:pt x="10500" y="1344"/>
                  </a:lnTo>
                  <a:lnTo>
                    <a:pt x="10866" y="1638"/>
                  </a:lnTo>
                  <a:lnTo>
                    <a:pt x="11202" y="1962"/>
                  </a:lnTo>
                  <a:lnTo>
                    <a:pt x="11526" y="2298"/>
                  </a:lnTo>
                  <a:lnTo>
                    <a:pt x="11820" y="2664"/>
                  </a:lnTo>
                  <a:lnTo>
                    <a:pt x="12084" y="3048"/>
                  </a:lnTo>
                  <a:lnTo>
                    <a:pt x="12330" y="3450"/>
                  </a:lnTo>
                  <a:lnTo>
                    <a:pt x="12540" y="3870"/>
                  </a:lnTo>
                  <a:lnTo>
                    <a:pt x="12726" y="4308"/>
                  </a:lnTo>
                  <a:lnTo>
                    <a:pt x="12882" y="4758"/>
                  </a:lnTo>
                  <a:lnTo>
                    <a:pt x="13002" y="5220"/>
                  </a:lnTo>
                  <a:lnTo>
                    <a:pt x="13092" y="5700"/>
                  </a:lnTo>
                  <a:lnTo>
                    <a:pt x="13146" y="6192"/>
                  </a:lnTo>
                  <a:lnTo>
                    <a:pt x="13164" y="6690"/>
                  </a:lnTo>
                  <a:lnTo>
                    <a:pt x="13146" y="7176"/>
                  </a:lnTo>
                  <a:lnTo>
                    <a:pt x="13092" y="7656"/>
                  </a:lnTo>
                  <a:lnTo>
                    <a:pt x="13008" y="8124"/>
                  </a:lnTo>
                  <a:lnTo>
                    <a:pt x="12894" y="8580"/>
                  </a:lnTo>
                  <a:lnTo>
                    <a:pt x="12744" y="9024"/>
                  </a:lnTo>
                  <a:lnTo>
                    <a:pt x="12570" y="9456"/>
                  </a:lnTo>
                  <a:lnTo>
                    <a:pt x="14670" y="13206"/>
                  </a:lnTo>
                  <a:lnTo>
                    <a:pt x="10356" y="12138"/>
                  </a:lnTo>
                  <a:lnTo>
                    <a:pt x="9984" y="12384"/>
                  </a:lnTo>
                  <a:lnTo>
                    <a:pt x="9594" y="12612"/>
                  </a:lnTo>
                  <a:lnTo>
                    <a:pt x="9186" y="12804"/>
                  </a:lnTo>
                  <a:lnTo>
                    <a:pt x="8766" y="12978"/>
                  </a:lnTo>
                  <a:lnTo>
                    <a:pt x="8328" y="13116"/>
                  </a:lnTo>
                  <a:lnTo>
                    <a:pt x="7884" y="13230"/>
                  </a:lnTo>
                  <a:lnTo>
                    <a:pt x="7422" y="13314"/>
                  </a:lnTo>
                  <a:lnTo>
                    <a:pt x="6954" y="13362"/>
                  </a:lnTo>
                  <a:lnTo>
                    <a:pt x="6474" y="13380"/>
                  </a:lnTo>
                  <a:lnTo>
                    <a:pt x="5976" y="13362"/>
                  </a:lnTo>
                  <a:lnTo>
                    <a:pt x="5490" y="13308"/>
                  </a:lnTo>
                  <a:lnTo>
                    <a:pt x="5016" y="13218"/>
                  </a:lnTo>
                  <a:lnTo>
                    <a:pt x="4548" y="13098"/>
                  </a:lnTo>
                  <a:lnTo>
                    <a:pt x="4104" y="12948"/>
                  </a:lnTo>
                  <a:lnTo>
                    <a:pt x="3666" y="12762"/>
                  </a:lnTo>
                  <a:lnTo>
                    <a:pt x="3246" y="12552"/>
                  </a:lnTo>
                  <a:lnTo>
                    <a:pt x="2850" y="12312"/>
                  </a:lnTo>
                  <a:lnTo>
                    <a:pt x="2466" y="12042"/>
                  </a:lnTo>
                  <a:lnTo>
                    <a:pt x="2106" y="11748"/>
                  </a:lnTo>
                  <a:lnTo>
                    <a:pt x="1764" y="11436"/>
                  </a:lnTo>
                  <a:lnTo>
                    <a:pt x="1446" y="11094"/>
                  </a:lnTo>
                  <a:lnTo>
                    <a:pt x="1152" y="10734"/>
                  </a:lnTo>
                  <a:lnTo>
                    <a:pt x="882" y="10356"/>
                  </a:lnTo>
                  <a:lnTo>
                    <a:pt x="876" y="10338"/>
                  </a:lnTo>
                  <a:lnTo>
                    <a:pt x="876" y="10290"/>
                  </a:lnTo>
                  <a:lnTo>
                    <a:pt x="888" y="10278"/>
                  </a:lnTo>
                  <a:lnTo>
                    <a:pt x="894" y="10266"/>
                  </a:lnTo>
                  <a:lnTo>
                    <a:pt x="894" y="10212"/>
                  </a:lnTo>
                  <a:lnTo>
                    <a:pt x="852" y="10128"/>
                  </a:lnTo>
                  <a:lnTo>
                    <a:pt x="822" y="10080"/>
                  </a:lnTo>
                  <a:lnTo>
                    <a:pt x="816" y="10032"/>
                  </a:lnTo>
                  <a:lnTo>
                    <a:pt x="816" y="9972"/>
                  </a:lnTo>
                  <a:lnTo>
                    <a:pt x="996" y="9966"/>
                  </a:lnTo>
                  <a:lnTo>
                    <a:pt x="984" y="9450"/>
                  </a:lnTo>
                  <a:lnTo>
                    <a:pt x="504" y="9438"/>
                  </a:lnTo>
                  <a:lnTo>
                    <a:pt x="480" y="9450"/>
                  </a:lnTo>
                  <a:lnTo>
                    <a:pt x="462" y="9480"/>
                  </a:lnTo>
                  <a:lnTo>
                    <a:pt x="456" y="9516"/>
                  </a:lnTo>
                  <a:lnTo>
                    <a:pt x="450" y="9558"/>
                  </a:lnTo>
                  <a:lnTo>
                    <a:pt x="450" y="9570"/>
                  </a:lnTo>
                  <a:lnTo>
                    <a:pt x="444" y="9576"/>
                  </a:lnTo>
                  <a:lnTo>
                    <a:pt x="444" y="9582"/>
                  </a:lnTo>
                  <a:lnTo>
                    <a:pt x="288" y="9234"/>
                  </a:lnTo>
                  <a:lnTo>
                    <a:pt x="150" y="8868"/>
                  </a:lnTo>
                  <a:lnTo>
                    <a:pt x="210" y="8886"/>
                  </a:lnTo>
                  <a:lnTo>
                    <a:pt x="270" y="8880"/>
                  </a:lnTo>
                  <a:lnTo>
                    <a:pt x="324" y="8856"/>
                  </a:lnTo>
                  <a:lnTo>
                    <a:pt x="366" y="8820"/>
                  </a:lnTo>
                  <a:lnTo>
                    <a:pt x="984" y="8802"/>
                  </a:lnTo>
                  <a:lnTo>
                    <a:pt x="972" y="8274"/>
                  </a:lnTo>
                  <a:lnTo>
                    <a:pt x="486" y="8274"/>
                  </a:lnTo>
                  <a:lnTo>
                    <a:pt x="474" y="8346"/>
                  </a:lnTo>
                  <a:lnTo>
                    <a:pt x="456" y="8394"/>
                  </a:lnTo>
                  <a:lnTo>
                    <a:pt x="420" y="8454"/>
                  </a:lnTo>
                  <a:lnTo>
                    <a:pt x="384" y="8502"/>
                  </a:lnTo>
                  <a:lnTo>
                    <a:pt x="372" y="8520"/>
                  </a:lnTo>
                  <a:lnTo>
                    <a:pt x="366" y="8538"/>
                  </a:lnTo>
                  <a:lnTo>
                    <a:pt x="354" y="8550"/>
                  </a:lnTo>
                  <a:lnTo>
                    <a:pt x="240" y="8472"/>
                  </a:lnTo>
                  <a:lnTo>
                    <a:pt x="126" y="8424"/>
                  </a:lnTo>
                  <a:lnTo>
                    <a:pt x="12" y="8400"/>
                  </a:lnTo>
                  <a:lnTo>
                    <a:pt x="12" y="7770"/>
                  </a:lnTo>
                  <a:lnTo>
                    <a:pt x="18" y="7770"/>
                  </a:lnTo>
                  <a:lnTo>
                    <a:pt x="42" y="7764"/>
                  </a:lnTo>
                  <a:lnTo>
                    <a:pt x="72" y="7746"/>
                  </a:lnTo>
                  <a:lnTo>
                    <a:pt x="120" y="7716"/>
                  </a:lnTo>
                  <a:lnTo>
                    <a:pt x="168" y="7662"/>
                  </a:lnTo>
                  <a:lnTo>
                    <a:pt x="258" y="7656"/>
                  </a:lnTo>
                  <a:lnTo>
                    <a:pt x="336" y="7656"/>
                  </a:lnTo>
                  <a:lnTo>
                    <a:pt x="408" y="7650"/>
                  </a:lnTo>
                  <a:lnTo>
                    <a:pt x="456" y="7644"/>
                  </a:lnTo>
                  <a:lnTo>
                    <a:pt x="480" y="7656"/>
                  </a:lnTo>
                  <a:lnTo>
                    <a:pt x="492" y="7656"/>
                  </a:lnTo>
                  <a:lnTo>
                    <a:pt x="972" y="7650"/>
                  </a:lnTo>
                  <a:lnTo>
                    <a:pt x="954" y="7116"/>
                  </a:lnTo>
                  <a:lnTo>
                    <a:pt x="492" y="7116"/>
                  </a:lnTo>
                  <a:lnTo>
                    <a:pt x="486" y="7128"/>
                  </a:lnTo>
                  <a:lnTo>
                    <a:pt x="480" y="7158"/>
                  </a:lnTo>
                  <a:lnTo>
                    <a:pt x="468" y="7200"/>
                  </a:lnTo>
                  <a:lnTo>
                    <a:pt x="456" y="7236"/>
                  </a:lnTo>
                  <a:lnTo>
                    <a:pt x="450" y="7266"/>
                  </a:lnTo>
                  <a:lnTo>
                    <a:pt x="444" y="7278"/>
                  </a:lnTo>
                  <a:lnTo>
                    <a:pt x="444" y="7296"/>
                  </a:lnTo>
                  <a:lnTo>
                    <a:pt x="450" y="7308"/>
                  </a:lnTo>
                  <a:lnTo>
                    <a:pt x="462" y="7326"/>
                  </a:lnTo>
                  <a:lnTo>
                    <a:pt x="474" y="7338"/>
                  </a:lnTo>
                  <a:lnTo>
                    <a:pt x="486" y="7368"/>
                  </a:lnTo>
                  <a:lnTo>
                    <a:pt x="480" y="7404"/>
                  </a:lnTo>
                  <a:lnTo>
                    <a:pt x="486" y="7446"/>
                  </a:lnTo>
                  <a:lnTo>
                    <a:pt x="468" y="7464"/>
                  </a:lnTo>
                  <a:lnTo>
                    <a:pt x="414" y="7482"/>
                  </a:lnTo>
                  <a:lnTo>
                    <a:pt x="342" y="7500"/>
                  </a:lnTo>
                  <a:lnTo>
                    <a:pt x="252" y="7506"/>
                  </a:lnTo>
                  <a:lnTo>
                    <a:pt x="156" y="7506"/>
                  </a:lnTo>
                  <a:lnTo>
                    <a:pt x="72" y="7494"/>
                  </a:lnTo>
                  <a:lnTo>
                    <a:pt x="6" y="7470"/>
                  </a:lnTo>
                  <a:lnTo>
                    <a:pt x="6" y="6270"/>
                  </a:lnTo>
                  <a:lnTo>
                    <a:pt x="186" y="6192"/>
                  </a:lnTo>
                  <a:lnTo>
                    <a:pt x="234" y="6228"/>
                  </a:lnTo>
                  <a:lnTo>
                    <a:pt x="276" y="6240"/>
                  </a:lnTo>
                  <a:lnTo>
                    <a:pt x="336" y="6252"/>
                  </a:lnTo>
                  <a:lnTo>
                    <a:pt x="366" y="6264"/>
                  </a:lnTo>
                  <a:lnTo>
                    <a:pt x="390" y="6288"/>
                  </a:lnTo>
                  <a:lnTo>
                    <a:pt x="414" y="6306"/>
                  </a:lnTo>
                  <a:lnTo>
                    <a:pt x="438" y="6318"/>
                  </a:lnTo>
                  <a:lnTo>
                    <a:pt x="462" y="6312"/>
                  </a:lnTo>
                  <a:lnTo>
                    <a:pt x="474" y="6312"/>
                  </a:lnTo>
                  <a:lnTo>
                    <a:pt x="474" y="6324"/>
                  </a:lnTo>
                  <a:lnTo>
                    <a:pt x="468" y="6348"/>
                  </a:lnTo>
                  <a:lnTo>
                    <a:pt x="450" y="6372"/>
                  </a:lnTo>
                  <a:lnTo>
                    <a:pt x="438" y="6402"/>
                  </a:lnTo>
                  <a:lnTo>
                    <a:pt x="426" y="6420"/>
                  </a:lnTo>
                  <a:lnTo>
                    <a:pt x="420" y="6438"/>
                  </a:lnTo>
                  <a:lnTo>
                    <a:pt x="432" y="6462"/>
                  </a:lnTo>
                  <a:lnTo>
                    <a:pt x="444" y="6474"/>
                  </a:lnTo>
                  <a:lnTo>
                    <a:pt x="450" y="6486"/>
                  </a:lnTo>
                  <a:lnTo>
                    <a:pt x="462" y="6492"/>
                  </a:lnTo>
                  <a:lnTo>
                    <a:pt x="960" y="6486"/>
                  </a:lnTo>
                  <a:lnTo>
                    <a:pt x="978" y="6372"/>
                  </a:lnTo>
                  <a:lnTo>
                    <a:pt x="984" y="6264"/>
                  </a:lnTo>
                  <a:lnTo>
                    <a:pt x="984" y="6168"/>
                  </a:lnTo>
                  <a:lnTo>
                    <a:pt x="978" y="6084"/>
                  </a:lnTo>
                  <a:lnTo>
                    <a:pt x="972" y="6018"/>
                  </a:lnTo>
                  <a:lnTo>
                    <a:pt x="966" y="5976"/>
                  </a:lnTo>
                  <a:lnTo>
                    <a:pt x="960" y="5964"/>
                  </a:lnTo>
                  <a:lnTo>
                    <a:pt x="480" y="5958"/>
                  </a:lnTo>
                  <a:lnTo>
                    <a:pt x="480" y="6030"/>
                  </a:lnTo>
                  <a:lnTo>
                    <a:pt x="474" y="6048"/>
                  </a:lnTo>
                  <a:lnTo>
                    <a:pt x="384" y="6048"/>
                  </a:lnTo>
                  <a:lnTo>
                    <a:pt x="342" y="6042"/>
                  </a:lnTo>
                  <a:lnTo>
                    <a:pt x="330" y="6042"/>
                  </a:lnTo>
                  <a:lnTo>
                    <a:pt x="276" y="6066"/>
                  </a:lnTo>
                  <a:lnTo>
                    <a:pt x="192" y="6078"/>
                  </a:lnTo>
                  <a:lnTo>
                    <a:pt x="114" y="6066"/>
                  </a:lnTo>
                  <a:lnTo>
                    <a:pt x="54" y="6042"/>
                  </a:lnTo>
                  <a:lnTo>
                    <a:pt x="0" y="6012"/>
                  </a:lnTo>
                  <a:lnTo>
                    <a:pt x="0" y="5100"/>
                  </a:lnTo>
                  <a:lnTo>
                    <a:pt x="108" y="5052"/>
                  </a:lnTo>
                  <a:lnTo>
                    <a:pt x="222" y="5028"/>
                  </a:lnTo>
                  <a:lnTo>
                    <a:pt x="330" y="5016"/>
                  </a:lnTo>
                  <a:lnTo>
                    <a:pt x="420" y="5010"/>
                  </a:lnTo>
                  <a:lnTo>
                    <a:pt x="408" y="5034"/>
                  </a:lnTo>
                  <a:lnTo>
                    <a:pt x="402" y="5052"/>
                  </a:lnTo>
                  <a:lnTo>
                    <a:pt x="378" y="5148"/>
                  </a:lnTo>
                  <a:lnTo>
                    <a:pt x="378" y="5172"/>
                  </a:lnTo>
                  <a:lnTo>
                    <a:pt x="372" y="5196"/>
                  </a:lnTo>
                  <a:lnTo>
                    <a:pt x="372" y="5214"/>
                  </a:lnTo>
                  <a:lnTo>
                    <a:pt x="366" y="5232"/>
                  </a:lnTo>
                  <a:lnTo>
                    <a:pt x="360" y="5244"/>
                  </a:lnTo>
                  <a:lnTo>
                    <a:pt x="354" y="5262"/>
                  </a:lnTo>
                  <a:lnTo>
                    <a:pt x="312" y="5304"/>
                  </a:lnTo>
                  <a:lnTo>
                    <a:pt x="300" y="5310"/>
                  </a:lnTo>
                  <a:lnTo>
                    <a:pt x="294" y="5322"/>
                  </a:lnTo>
                  <a:lnTo>
                    <a:pt x="294" y="5334"/>
                  </a:lnTo>
                  <a:lnTo>
                    <a:pt x="972" y="5328"/>
                  </a:lnTo>
                  <a:lnTo>
                    <a:pt x="966" y="4806"/>
                  </a:lnTo>
                  <a:lnTo>
                    <a:pt x="474" y="4806"/>
                  </a:lnTo>
                  <a:lnTo>
                    <a:pt x="474" y="4860"/>
                  </a:lnTo>
                  <a:lnTo>
                    <a:pt x="462" y="4896"/>
                  </a:lnTo>
                  <a:lnTo>
                    <a:pt x="444" y="4926"/>
                  </a:lnTo>
                  <a:lnTo>
                    <a:pt x="420" y="4950"/>
                  </a:lnTo>
                  <a:lnTo>
                    <a:pt x="420" y="4956"/>
                  </a:lnTo>
                  <a:lnTo>
                    <a:pt x="426" y="4962"/>
                  </a:lnTo>
                  <a:lnTo>
                    <a:pt x="426" y="4968"/>
                  </a:lnTo>
                  <a:lnTo>
                    <a:pt x="360" y="4950"/>
                  </a:lnTo>
                  <a:lnTo>
                    <a:pt x="300" y="4920"/>
                  </a:lnTo>
                  <a:lnTo>
                    <a:pt x="252" y="4884"/>
                  </a:lnTo>
                  <a:lnTo>
                    <a:pt x="198" y="4830"/>
                  </a:lnTo>
                  <a:lnTo>
                    <a:pt x="192" y="4818"/>
                  </a:lnTo>
                  <a:lnTo>
                    <a:pt x="120" y="4842"/>
                  </a:lnTo>
                  <a:lnTo>
                    <a:pt x="42" y="4848"/>
                  </a:lnTo>
                  <a:lnTo>
                    <a:pt x="162" y="4476"/>
                  </a:lnTo>
                  <a:lnTo>
                    <a:pt x="300" y="4110"/>
                  </a:lnTo>
                  <a:lnTo>
                    <a:pt x="420" y="4122"/>
                  </a:lnTo>
                  <a:lnTo>
                    <a:pt x="420" y="4134"/>
                  </a:lnTo>
                  <a:lnTo>
                    <a:pt x="432" y="4158"/>
                  </a:lnTo>
                  <a:lnTo>
                    <a:pt x="444" y="4164"/>
                  </a:lnTo>
                  <a:lnTo>
                    <a:pt x="450" y="4176"/>
                  </a:lnTo>
                  <a:lnTo>
                    <a:pt x="456" y="4182"/>
                  </a:lnTo>
                  <a:lnTo>
                    <a:pt x="954" y="4170"/>
                  </a:lnTo>
                  <a:lnTo>
                    <a:pt x="954" y="3654"/>
                  </a:lnTo>
                  <a:lnTo>
                    <a:pt x="516" y="3648"/>
                  </a:lnTo>
                  <a:lnTo>
                    <a:pt x="690" y="3330"/>
                  </a:lnTo>
                  <a:lnTo>
                    <a:pt x="882" y="3030"/>
                  </a:lnTo>
                  <a:lnTo>
                    <a:pt x="912" y="3024"/>
                  </a:lnTo>
                  <a:lnTo>
                    <a:pt x="954" y="3024"/>
                  </a:lnTo>
                  <a:lnTo>
                    <a:pt x="954" y="2934"/>
                  </a:lnTo>
                  <a:lnTo>
                    <a:pt x="960" y="2934"/>
                  </a:lnTo>
                  <a:lnTo>
                    <a:pt x="990" y="2904"/>
                  </a:lnTo>
                  <a:lnTo>
                    <a:pt x="1026" y="2856"/>
                  </a:lnTo>
                  <a:lnTo>
                    <a:pt x="1068" y="2808"/>
                  </a:lnTo>
                  <a:lnTo>
                    <a:pt x="1098" y="2772"/>
                  </a:lnTo>
                  <a:lnTo>
                    <a:pt x="1122" y="2748"/>
                  </a:lnTo>
                  <a:lnTo>
                    <a:pt x="1152" y="2712"/>
                  </a:lnTo>
                  <a:lnTo>
                    <a:pt x="1182" y="2670"/>
                  </a:lnTo>
                  <a:lnTo>
                    <a:pt x="1206" y="2628"/>
                  </a:lnTo>
                  <a:lnTo>
                    <a:pt x="1230" y="2592"/>
                  </a:lnTo>
                  <a:lnTo>
                    <a:pt x="1248" y="2580"/>
                  </a:lnTo>
                  <a:lnTo>
                    <a:pt x="1272" y="2568"/>
                  </a:lnTo>
                  <a:lnTo>
                    <a:pt x="1422" y="2418"/>
                  </a:lnTo>
                  <a:lnTo>
                    <a:pt x="1446" y="2388"/>
                  </a:lnTo>
                  <a:lnTo>
                    <a:pt x="1458" y="2376"/>
                  </a:lnTo>
                  <a:lnTo>
                    <a:pt x="1464" y="2364"/>
                  </a:lnTo>
                  <a:lnTo>
                    <a:pt x="1488" y="2328"/>
                  </a:lnTo>
                  <a:lnTo>
                    <a:pt x="1512" y="2280"/>
                  </a:lnTo>
                  <a:lnTo>
                    <a:pt x="1548" y="2226"/>
                  </a:lnTo>
                  <a:lnTo>
                    <a:pt x="1584" y="2178"/>
                  </a:lnTo>
                  <a:lnTo>
                    <a:pt x="1614" y="2136"/>
                  </a:lnTo>
                  <a:lnTo>
                    <a:pt x="1638" y="2118"/>
                  </a:lnTo>
                  <a:lnTo>
                    <a:pt x="1680" y="2094"/>
                  </a:lnTo>
                  <a:lnTo>
                    <a:pt x="1722" y="2064"/>
                  </a:lnTo>
                  <a:lnTo>
                    <a:pt x="1764" y="2040"/>
                  </a:lnTo>
                  <a:lnTo>
                    <a:pt x="1800" y="2028"/>
                  </a:lnTo>
                  <a:lnTo>
                    <a:pt x="1812" y="2028"/>
                  </a:lnTo>
                  <a:lnTo>
                    <a:pt x="1818" y="2022"/>
                  </a:lnTo>
                  <a:lnTo>
                    <a:pt x="1818" y="2010"/>
                  </a:lnTo>
                  <a:lnTo>
                    <a:pt x="1824" y="1986"/>
                  </a:lnTo>
                  <a:lnTo>
                    <a:pt x="1848" y="1938"/>
                  </a:lnTo>
                  <a:lnTo>
                    <a:pt x="1890" y="1896"/>
                  </a:lnTo>
                  <a:lnTo>
                    <a:pt x="1944" y="1854"/>
                  </a:lnTo>
                  <a:lnTo>
                    <a:pt x="2076" y="1722"/>
                  </a:lnTo>
                  <a:lnTo>
                    <a:pt x="2124" y="1680"/>
                  </a:lnTo>
                  <a:lnTo>
                    <a:pt x="2160" y="1650"/>
                  </a:lnTo>
                  <a:lnTo>
                    <a:pt x="2184" y="1638"/>
                  </a:lnTo>
                  <a:lnTo>
                    <a:pt x="2208" y="1620"/>
                  </a:lnTo>
                  <a:lnTo>
                    <a:pt x="2226" y="1608"/>
                  </a:lnTo>
                  <a:lnTo>
                    <a:pt x="2232" y="1590"/>
                  </a:lnTo>
                  <a:lnTo>
                    <a:pt x="2256" y="1578"/>
                  </a:lnTo>
                  <a:lnTo>
                    <a:pt x="2274" y="1572"/>
                  </a:lnTo>
                  <a:lnTo>
                    <a:pt x="2286" y="1572"/>
                  </a:lnTo>
                  <a:lnTo>
                    <a:pt x="2304" y="1566"/>
                  </a:lnTo>
                  <a:lnTo>
                    <a:pt x="2328" y="1554"/>
                  </a:lnTo>
                  <a:lnTo>
                    <a:pt x="2340" y="1542"/>
                  </a:lnTo>
                  <a:lnTo>
                    <a:pt x="2346" y="1524"/>
                  </a:lnTo>
                  <a:lnTo>
                    <a:pt x="2364" y="1506"/>
                  </a:lnTo>
                  <a:lnTo>
                    <a:pt x="2382" y="1494"/>
                  </a:lnTo>
                  <a:lnTo>
                    <a:pt x="2508" y="1368"/>
                  </a:lnTo>
                  <a:lnTo>
                    <a:pt x="2628" y="1260"/>
                  </a:lnTo>
                  <a:lnTo>
                    <a:pt x="2682" y="1206"/>
                  </a:lnTo>
                  <a:lnTo>
                    <a:pt x="2736" y="1158"/>
                  </a:lnTo>
                  <a:lnTo>
                    <a:pt x="2778" y="1116"/>
                  </a:lnTo>
                  <a:lnTo>
                    <a:pt x="3186" y="864"/>
                  </a:lnTo>
                  <a:lnTo>
                    <a:pt x="3606" y="648"/>
                  </a:lnTo>
                  <a:lnTo>
                    <a:pt x="4050" y="456"/>
                  </a:lnTo>
                  <a:lnTo>
                    <a:pt x="4506" y="294"/>
                  </a:lnTo>
                  <a:lnTo>
                    <a:pt x="4980" y="168"/>
                  </a:lnTo>
                  <a:lnTo>
                    <a:pt x="5466" y="78"/>
                  </a:lnTo>
                  <a:lnTo>
                    <a:pt x="5964" y="18"/>
                  </a:lnTo>
                  <a:lnTo>
                    <a:pt x="6474" y="0"/>
                  </a:lnTo>
                  <a:close/>
                </a:path>
              </a:pathLst>
            </a:custGeom>
            <a:gradFill>
              <a:gsLst>
                <a:gs pos="4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6600000" scaled="0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471874" y="4069955"/>
              <a:ext cx="588581" cy="601131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2814" y="2874"/>
                </a:cxn>
                <a:cxn ang="0">
                  <a:pos x="0" y="1032"/>
                </a:cxn>
                <a:cxn ang="0">
                  <a:pos x="0" y="942"/>
                </a:cxn>
                <a:cxn ang="0">
                  <a:pos x="6" y="942"/>
                </a:cxn>
                <a:cxn ang="0">
                  <a:pos x="36" y="912"/>
                </a:cxn>
                <a:cxn ang="0">
                  <a:pos x="72" y="864"/>
                </a:cxn>
                <a:cxn ang="0">
                  <a:pos x="114" y="816"/>
                </a:cxn>
                <a:cxn ang="0">
                  <a:pos x="144" y="780"/>
                </a:cxn>
                <a:cxn ang="0">
                  <a:pos x="168" y="756"/>
                </a:cxn>
                <a:cxn ang="0">
                  <a:pos x="198" y="720"/>
                </a:cxn>
                <a:cxn ang="0">
                  <a:pos x="228" y="678"/>
                </a:cxn>
                <a:cxn ang="0">
                  <a:pos x="252" y="636"/>
                </a:cxn>
                <a:cxn ang="0">
                  <a:pos x="276" y="600"/>
                </a:cxn>
                <a:cxn ang="0">
                  <a:pos x="294" y="588"/>
                </a:cxn>
                <a:cxn ang="0">
                  <a:pos x="318" y="576"/>
                </a:cxn>
                <a:cxn ang="0">
                  <a:pos x="468" y="426"/>
                </a:cxn>
                <a:cxn ang="0">
                  <a:pos x="492" y="396"/>
                </a:cxn>
                <a:cxn ang="0">
                  <a:pos x="504" y="384"/>
                </a:cxn>
                <a:cxn ang="0">
                  <a:pos x="510" y="372"/>
                </a:cxn>
                <a:cxn ang="0">
                  <a:pos x="534" y="336"/>
                </a:cxn>
                <a:cxn ang="0">
                  <a:pos x="558" y="288"/>
                </a:cxn>
                <a:cxn ang="0">
                  <a:pos x="594" y="234"/>
                </a:cxn>
                <a:cxn ang="0">
                  <a:pos x="630" y="186"/>
                </a:cxn>
                <a:cxn ang="0">
                  <a:pos x="660" y="144"/>
                </a:cxn>
                <a:cxn ang="0">
                  <a:pos x="684" y="126"/>
                </a:cxn>
                <a:cxn ang="0">
                  <a:pos x="726" y="102"/>
                </a:cxn>
                <a:cxn ang="0">
                  <a:pos x="768" y="72"/>
                </a:cxn>
                <a:cxn ang="0">
                  <a:pos x="810" y="48"/>
                </a:cxn>
                <a:cxn ang="0">
                  <a:pos x="846" y="36"/>
                </a:cxn>
                <a:cxn ang="0">
                  <a:pos x="852" y="36"/>
                </a:cxn>
                <a:cxn ang="0">
                  <a:pos x="858" y="30"/>
                </a:cxn>
                <a:cxn ang="0">
                  <a:pos x="864" y="18"/>
                </a:cxn>
                <a:cxn ang="0">
                  <a:pos x="870" y="0"/>
                </a:cxn>
              </a:cxnLst>
              <a:rect l="0" t="0" r="r" b="b"/>
              <a:pathLst>
                <a:path w="2814" h="2874">
                  <a:moveTo>
                    <a:pt x="870" y="0"/>
                  </a:moveTo>
                  <a:lnTo>
                    <a:pt x="2814" y="2874"/>
                  </a:lnTo>
                  <a:lnTo>
                    <a:pt x="0" y="1032"/>
                  </a:lnTo>
                  <a:lnTo>
                    <a:pt x="0" y="942"/>
                  </a:lnTo>
                  <a:lnTo>
                    <a:pt x="6" y="942"/>
                  </a:lnTo>
                  <a:lnTo>
                    <a:pt x="36" y="912"/>
                  </a:lnTo>
                  <a:lnTo>
                    <a:pt x="72" y="864"/>
                  </a:lnTo>
                  <a:lnTo>
                    <a:pt x="114" y="816"/>
                  </a:lnTo>
                  <a:lnTo>
                    <a:pt x="144" y="780"/>
                  </a:lnTo>
                  <a:lnTo>
                    <a:pt x="168" y="756"/>
                  </a:lnTo>
                  <a:lnTo>
                    <a:pt x="198" y="720"/>
                  </a:lnTo>
                  <a:lnTo>
                    <a:pt x="228" y="678"/>
                  </a:lnTo>
                  <a:lnTo>
                    <a:pt x="252" y="636"/>
                  </a:lnTo>
                  <a:lnTo>
                    <a:pt x="276" y="600"/>
                  </a:lnTo>
                  <a:lnTo>
                    <a:pt x="294" y="588"/>
                  </a:lnTo>
                  <a:lnTo>
                    <a:pt x="318" y="576"/>
                  </a:lnTo>
                  <a:lnTo>
                    <a:pt x="468" y="426"/>
                  </a:lnTo>
                  <a:lnTo>
                    <a:pt x="492" y="396"/>
                  </a:lnTo>
                  <a:lnTo>
                    <a:pt x="504" y="384"/>
                  </a:lnTo>
                  <a:lnTo>
                    <a:pt x="510" y="372"/>
                  </a:lnTo>
                  <a:lnTo>
                    <a:pt x="534" y="336"/>
                  </a:lnTo>
                  <a:lnTo>
                    <a:pt x="558" y="288"/>
                  </a:lnTo>
                  <a:lnTo>
                    <a:pt x="594" y="234"/>
                  </a:lnTo>
                  <a:lnTo>
                    <a:pt x="630" y="186"/>
                  </a:lnTo>
                  <a:lnTo>
                    <a:pt x="660" y="144"/>
                  </a:lnTo>
                  <a:lnTo>
                    <a:pt x="684" y="126"/>
                  </a:lnTo>
                  <a:lnTo>
                    <a:pt x="726" y="102"/>
                  </a:lnTo>
                  <a:lnTo>
                    <a:pt x="768" y="72"/>
                  </a:lnTo>
                  <a:lnTo>
                    <a:pt x="810" y="48"/>
                  </a:lnTo>
                  <a:lnTo>
                    <a:pt x="846" y="36"/>
                  </a:lnTo>
                  <a:lnTo>
                    <a:pt x="852" y="36"/>
                  </a:lnTo>
                  <a:lnTo>
                    <a:pt x="858" y="30"/>
                  </a:lnTo>
                  <a:lnTo>
                    <a:pt x="864" y="18"/>
                  </a:lnTo>
                  <a:lnTo>
                    <a:pt x="870" y="0"/>
                  </a:lnTo>
                  <a:close/>
                </a:path>
              </a:pathLst>
            </a:custGeom>
            <a:gradFill>
              <a:gsLst>
                <a:gs pos="23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Прямоугольник 121"/>
          <p:cNvSpPr/>
          <p:nvPr/>
        </p:nvSpPr>
        <p:spPr>
          <a:xfrm>
            <a:off x="2476569" y="2419145"/>
            <a:ext cx="399090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38" name="Прямоугольник 121"/>
          <p:cNvSpPr/>
          <p:nvPr/>
        </p:nvSpPr>
        <p:spPr>
          <a:xfrm>
            <a:off x="2590808" y="3166420"/>
            <a:ext cx="38385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857191" y="1580010"/>
            <a:ext cx="1172012" cy="672644"/>
            <a:chOff x="1164846" y="3552825"/>
            <a:chExt cx="416327" cy="238940"/>
          </a:xfrm>
          <a:solidFill>
            <a:schemeClr val="accent3">
              <a:lumMod val="75000"/>
            </a:schemeClr>
          </a:solidFill>
        </p:grpSpPr>
        <p:grpSp>
          <p:nvGrpSpPr>
            <p:cNvPr id="40" name="Group 90"/>
            <p:cNvGrpSpPr/>
            <p:nvPr/>
          </p:nvGrpSpPr>
          <p:grpSpPr>
            <a:xfrm>
              <a:off x="1164846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" name="Group 91"/>
            <p:cNvGrpSpPr/>
            <p:nvPr/>
          </p:nvGrpSpPr>
          <p:grpSpPr>
            <a:xfrm>
              <a:off x="1307744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2" name="Group 94"/>
            <p:cNvGrpSpPr/>
            <p:nvPr/>
          </p:nvGrpSpPr>
          <p:grpSpPr>
            <a:xfrm>
              <a:off x="1460167" y="3552825"/>
              <a:ext cx="121006" cy="238940"/>
              <a:chOff x="285720" y="2566525"/>
              <a:chExt cx="174065" cy="343714"/>
            </a:xfrm>
            <a:grpFill/>
          </p:grpSpPr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336663" y="2566525"/>
                <a:ext cx="65100" cy="65161"/>
              </a:xfrm>
              <a:custGeom>
                <a:avLst/>
                <a:gdLst/>
                <a:ahLst/>
                <a:cxnLst>
                  <a:cxn ang="0">
                    <a:pos x="3228" y="0"/>
                  </a:cxn>
                  <a:cxn ang="0">
                    <a:pos x="3582" y="18"/>
                  </a:cxn>
                  <a:cxn ang="0">
                    <a:pos x="3918" y="72"/>
                  </a:cxn>
                  <a:cxn ang="0">
                    <a:pos x="4248" y="162"/>
                  </a:cxn>
                  <a:cxn ang="0">
                    <a:pos x="4560" y="288"/>
                  </a:cxn>
                  <a:cxn ang="0">
                    <a:pos x="4854" y="444"/>
                  </a:cxn>
                  <a:cxn ang="0">
                    <a:pos x="5136" y="624"/>
                  </a:cxn>
                  <a:cxn ang="0">
                    <a:pos x="5388" y="834"/>
                  </a:cxn>
                  <a:cxn ang="0">
                    <a:pos x="5622" y="1068"/>
                  </a:cxn>
                  <a:cxn ang="0">
                    <a:pos x="5832" y="1326"/>
                  </a:cxn>
                  <a:cxn ang="0">
                    <a:pos x="6018" y="1602"/>
                  </a:cxn>
                  <a:cxn ang="0">
                    <a:pos x="6168" y="1896"/>
                  </a:cxn>
                  <a:cxn ang="0">
                    <a:pos x="6294" y="2214"/>
                  </a:cxn>
                  <a:cxn ang="0">
                    <a:pos x="6384" y="2538"/>
                  </a:cxn>
                  <a:cxn ang="0">
                    <a:pos x="6438" y="2880"/>
                  </a:cxn>
                  <a:cxn ang="0">
                    <a:pos x="6456" y="3234"/>
                  </a:cxn>
                  <a:cxn ang="0">
                    <a:pos x="6438" y="3588"/>
                  </a:cxn>
                  <a:cxn ang="0">
                    <a:pos x="6384" y="3924"/>
                  </a:cxn>
                  <a:cxn ang="0">
                    <a:pos x="6294" y="4254"/>
                  </a:cxn>
                  <a:cxn ang="0">
                    <a:pos x="6168" y="4566"/>
                  </a:cxn>
                  <a:cxn ang="0">
                    <a:pos x="6018" y="4860"/>
                  </a:cxn>
                  <a:cxn ang="0">
                    <a:pos x="5832" y="5142"/>
                  </a:cxn>
                  <a:cxn ang="0">
                    <a:pos x="5622" y="5394"/>
                  </a:cxn>
                  <a:cxn ang="0">
                    <a:pos x="5388" y="5628"/>
                  </a:cxn>
                  <a:cxn ang="0">
                    <a:pos x="5136" y="5838"/>
                  </a:cxn>
                  <a:cxn ang="0">
                    <a:pos x="4854" y="6024"/>
                  </a:cxn>
                  <a:cxn ang="0">
                    <a:pos x="4560" y="6174"/>
                  </a:cxn>
                  <a:cxn ang="0">
                    <a:pos x="4248" y="6300"/>
                  </a:cxn>
                  <a:cxn ang="0">
                    <a:pos x="3918" y="6390"/>
                  </a:cxn>
                  <a:cxn ang="0">
                    <a:pos x="3582" y="6444"/>
                  </a:cxn>
                  <a:cxn ang="0">
                    <a:pos x="3228" y="6462"/>
                  </a:cxn>
                  <a:cxn ang="0">
                    <a:pos x="2874" y="6444"/>
                  </a:cxn>
                  <a:cxn ang="0">
                    <a:pos x="2538" y="6390"/>
                  </a:cxn>
                  <a:cxn ang="0">
                    <a:pos x="2208" y="6300"/>
                  </a:cxn>
                  <a:cxn ang="0">
                    <a:pos x="1896" y="6174"/>
                  </a:cxn>
                  <a:cxn ang="0">
                    <a:pos x="1602" y="6024"/>
                  </a:cxn>
                  <a:cxn ang="0">
                    <a:pos x="1320" y="5838"/>
                  </a:cxn>
                  <a:cxn ang="0">
                    <a:pos x="1068" y="5628"/>
                  </a:cxn>
                  <a:cxn ang="0">
                    <a:pos x="834" y="5394"/>
                  </a:cxn>
                  <a:cxn ang="0">
                    <a:pos x="624" y="5142"/>
                  </a:cxn>
                  <a:cxn ang="0">
                    <a:pos x="438" y="4860"/>
                  </a:cxn>
                  <a:cxn ang="0">
                    <a:pos x="288" y="4566"/>
                  </a:cxn>
                  <a:cxn ang="0">
                    <a:pos x="162" y="4254"/>
                  </a:cxn>
                  <a:cxn ang="0">
                    <a:pos x="72" y="3924"/>
                  </a:cxn>
                  <a:cxn ang="0">
                    <a:pos x="18" y="3588"/>
                  </a:cxn>
                  <a:cxn ang="0">
                    <a:pos x="0" y="3234"/>
                  </a:cxn>
                  <a:cxn ang="0">
                    <a:pos x="18" y="2880"/>
                  </a:cxn>
                  <a:cxn ang="0">
                    <a:pos x="72" y="2538"/>
                  </a:cxn>
                  <a:cxn ang="0">
                    <a:pos x="162" y="2214"/>
                  </a:cxn>
                  <a:cxn ang="0">
                    <a:pos x="288" y="1896"/>
                  </a:cxn>
                  <a:cxn ang="0">
                    <a:pos x="438" y="1602"/>
                  </a:cxn>
                  <a:cxn ang="0">
                    <a:pos x="624" y="1326"/>
                  </a:cxn>
                  <a:cxn ang="0">
                    <a:pos x="834" y="1068"/>
                  </a:cxn>
                  <a:cxn ang="0">
                    <a:pos x="1068" y="834"/>
                  </a:cxn>
                  <a:cxn ang="0">
                    <a:pos x="1320" y="624"/>
                  </a:cxn>
                  <a:cxn ang="0">
                    <a:pos x="1602" y="444"/>
                  </a:cxn>
                  <a:cxn ang="0">
                    <a:pos x="1896" y="288"/>
                  </a:cxn>
                  <a:cxn ang="0">
                    <a:pos x="2208" y="162"/>
                  </a:cxn>
                  <a:cxn ang="0">
                    <a:pos x="2538" y="72"/>
                  </a:cxn>
                  <a:cxn ang="0">
                    <a:pos x="2874" y="18"/>
                  </a:cxn>
                  <a:cxn ang="0">
                    <a:pos x="3228" y="0"/>
                  </a:cxn>
                </a:cxnLst>
                <a:rect l="0" t="0" r="r" b="b"/>
                <a:pathLst>
                  <a:path w="6456" h="6462">
                    <a:moveTo>
                      <a:pt x="3228" y="0"/>
                    </a:moveTo>
                    <a:lnTo>
                      <a:pt x="3582" y="18"/>
                    </a:lnTo>
                    <a:lnTo>
                      <a:pt x="3918" y="72"/>
                    </a:lnTo>
                    <a:lnTo>
                      <a:pt x="4248" y="162"/>
                    </a:lnTo>
                    <a:lnTo>
                      <a:pt x="4560" y="288"/>
                    </a:lnTo>
                    <a:lnTo>
                      <a:pt x="4854" y="444"/>
                    </a:lnTo>
                    <a:lnTo>
                      <a:pt x="5136" y="624"/>
                    </a:lnTo>
                    <a:lnTo>
                      <a:pt x="5388" y="834"/>
                    </a:lnTo>
                    <a:lnTo>
                      <a:pt x="5622" y="1068"/>
                    </a:lnTo>
                    <a:lnTo>
                      <a:pt x="5832" y="1326"/>
                    </a:lnTo>
                    <a:lnTo>
                      <a:pt x="6018" y="1602"/>
                    </a:lnTo>
                    <a:lnTo>
                      <a:pt x="6168" y="1896"/>
                    </a:lnTo>
                    <a:lnTo>
                      <a:pt x="6294" y="2214"/>
                    </a:lnTo>
                    <a:lnTo>
                      <a:pt x="6384" y="2538"/>
                    </a:lnTo>
                    <a:lnTo>
                      <a:pt x="6438" y="2880"/>
                    </a:lnTo>
                    <a:lnTo>
                      <a:pt x="6456" y="3234"/>
                    </a:lnTo>
                    <a:lnTo>
                      <a:pt x="6438" y="3588"/>
                    </a:lnTo>
                    <a:lnTo>
                      <a:pt x="6384" y="3924"/>
                    </a:lnTo>
                    <a:lnTo>
                      <a:pt x="6294" y="4254"/>
                    </a:lnTo>
                    <a:lnTo>
                      <a:pt x="6168" y="4566"/>
                    </a:lnTo>
                    <a:lnTo>
                      <a:pt x="6018" y="4860"/>
                    </a:lnTo>
                    <a:lnTo>
                      <a:pt x="5832" y="5142"/>
                    </a:lnTo>
                    <a:lnTo>
                      <a:pt x="5622" y="5394"/>
                    </a:lnTo>
                    <a:lnTo>
                      <a:pt x="5388" y="5628"/>
                    </a:lnTo>
                    <a:lnTo>
                      <a:pt x="5136" y="5838"/>
                    </a:lnTo>
                    <a:lnTo>
                      <a:pt x="4854" y="6024"/>
                    </a:lnTo>
                    <a:lnTo>
                      <a:pt x="4560" y="6174"/>
                    </a:lnTo>
                    <a:lnTo>
                      <a:pt x="4248" y="6300"/>
                    </a:lnTo>
                    <a:lnTo>
                      <a:pt x="3918" y="6390"/>
                    </a:lnTo>
                    <a:lnTo>
                      <a:pt x="3582" y="6444"/>
                    </a:lnTo>
                    <a:lnTo>
                      <a:pt x="3228" y="6462"/>
                    </a:lnTo>
                    <a:lnTo>
                      <a:pt x="2874" y="6444"/>
                    </a:lnTo>
                    <a:lnTo>
                      <a:pt x="2538" y="6390"/>
                    </a:lnTo>
                    <a:lnTo>
                      <a:pt x="2208" y="6300"/>
                    </a:lnTo>
                    <a:lnTo>
                      <a:pt x="1896" y="6174"/>
                    </a:lnTo>
                    <a:lnTo>
                      <a:pt x="1602" y="6024"/>
                    </a:lnTo>
                    <a:lnTo>
                      <a:pt x="1320" y="5838"/>
                    </a:lnTo>
                    <a:lnTo>
                      <a:pt x="1068" y="5628"/>
                    </a:lnTo>
                    <a:lnTo>
                      <a:pt x="834" y="5394"/>
                    </a:lnTo>
                    <a:lnTo>
                      <a:pt x="624" y="5142"/>
                    </a:lnTo>
                    <a:lnTo>
                      <a:pt x="438" y="4860"/>
                    </a:lnTo>
                    <a:lnTo>
                      <a:pt x="288" y="4566"/>
                    </a:lnTo>
                    <a:lnTo>
                      <a:pt x="162" y="4254"/>
                    </a:lnTo>
                    <a:lnTo>
                      <a:pt x="72" y="3924"/>
                    </a:lnTo>
                    <a:lnTo>
                      <a:pt x="18" y="3588"/>
                    </a:lnTo>
                    <a:lnTo>
                      <a:pt x="0" y="3234"/>
                    </a:lnTo>
                    <a:lnTo>
                      <a:pt x="18" y="2880"/>
                    </a:lnTo>
                    <a:lnTo>
                      <a:pt x="72" y="2538"/>
                    </a:lnTo>
                    <a:lnTo>
                      <a:pt x="162" y="2214"/>
                    </a:lnTo>
                    <a:lnTo>
                      <a:pt x="288" y="1896"/>
                    </a:lnTo>
                    <a:lnTo>
                      <a:pt x="438" y="1602"/>
                    </a:lnTo>
                    <a:lnTo>
                      <a:pt x="624" y="1326"/>
                    </a:lnTo>
                    <a:lnTo>
                      <a:pt x="834" y="1068"/>
                    </a:lnTo>
                    <a:lnTo>
                      <a:pt x="1068" y="834"/>
                    </a:lnTo>
                    <a:lnTo>
                      <a:pt x="1320" y="624"/>
                    </a:lnTo>
                    <a:lnTo>
                      <a:pt x="1602" y="444"/>
                    </a:lnTo>
                    <a:lnTo>
                      <a:pt x="1896" y="288"/>
                    </a:lnTo>
                    <a:lnTo>
                      <a:pt x="2208" y="162"/>
                    </a:lnTo>
                    <a:lnTo>
                      <a:pt x="2538" y="72"/>
                    </a:lnTo>
                    <a:lnTo>
                      <a:pt x="2874" y="18"/>
                    </a:lnTo>
                    <a:lnTo>
                      <a:pt x="3228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285720" y="2643182"/>
                <a:ext cx="174065" cy="267057"/>
              </a:xfrm>
              <a:custGeom>
                <a:avLst/>
                <a:gdLst/>
                <a:ahLst/>
                <a:cxnLst>
                  <a:cxn ang="0">
                    <a:pos x="12642" y="6"/>
                  </a:cxn>
                  <a:cxn ang="0">
                    <a:pos x="13200" y="84"/>
                  </a:cxn>
                  <a:cxn ang="0">
                    <a:pos x="13854" y="270"/>
                  </a:cxn>
                  <a:cxn ang="0">
                    <a:pos x="14520" y="618"/>
                  </a:cxn>
                  <a:cxn ang="0">
                    <a:pos x="15012" y="882"/>
                  </a:cxn>
                  <a:cxn ang="0">
                    <a:pos x="15312" y="1290"/>
                  </a:cxn>
                  <a:cxn ang="0">
                    <a:pos x="17262" y="12120"/>
                  </a:cxn>
                  <a:cxn ang="0">
                    <a:pos x="17070" y="12672"/>
                  </a:cxn>
                  <a:cxn ang="0">
                    <a:pos x="16590" y="13116"/>
                  </a:cxn>
                  <a:cxn ang="0">
                    <a:pos x="15894" y="13374"/>
                  </a:cxn>
                  <a:cxn ang="0">
                    <a:pos x="15216" y="13386"/>
                  </a:cxn>
                  <a:cxn ang="0">
                    <a:pos x="14640" y="13188"/>
                  </a:cxn>
                  <a:cxn ang="0">
                    <a:pos x="14244" y="12816"/>
                  </a:cxn>
                  <a:cxn ang="0">
                    <a:pos x="12984" y="6222"/>
                  </a:cxn>
                  <a:cxn ang="0">
                    <a:pos x="12912" y="24864"/>
                  </a:cxn>
                  <a:cxn ang="0">
                    <a:pos x="12762" y="25548"/>
                  </a:cxn>
                  <a:cxn ang="0">
                    <a:pos x="12354" y="26088"/>
                  </a:cxn>
                  <a:cxn ang="0">
                    <a:pos x="11760" y="26418"/>
                  </a:cxn>
                  <a:cxn ang="0">
                    <a:pos x="11058" y="26466"/>
                  </a:cxn>
                  <a:cxn ang="0">
                    <a:pos x="10416" y="26220"/>
                  </a:cxn>
                  <a:cxn ang="0">
                    <a:pos x="9942" y="25746"/>
                  </a:cxn>
                  <a:cxn ang="0">
                    <a:pos x="9702" y="25104"/>
                  </a:cxn>
                  <a:cxn ang="0">
                    <a:pos x="7578" y="15498"/>
                  </a:cxn>
                  <a:cxn ang="0">
                    <a:pos x="7512" y="25332"/>
                  </a:cxn>
                  <a:cxn ang="0">
                    <a:pos x="7182" y="25926"/>
                  </a:cxn>
                  <a:cxn ang="0">
                    <a:pos x="6642" y="26334"/>
                  </a:cxn>
                  <a:cxn ang="0">
                    <a:pos x="5964" y="26484"/>
                  </a:cxn>
                  <a:cxn ang="0">
                    <a:pos x="5280" y="26334"/>
                  </a:cxn>
                  <a:cxn ang="0">
                    <a:pos x="4740" y="25926"/>
                  </a:cxn>
                  <a:cxn ang="0">
                    <a:pos x="4410" y="25332"/>
                  </a:cxn>
                  <a:cxn ang="0">
                    <a:pos x="4344" y="5982"/>
                  </a:cxn>
                  <a:cxn ang="0">
                    <a:pos x="3018" y="12978"/>
                  </a:cxn>
                  <a:cxn ang="0">
                    <a:pos x="2622" y="13350"/>
                  </a:cxn>
                  <a:cxn ang="0">
                    <a:pos x="2046" y="13548"/>
                  </a:cxn>
                  <a:cxn ang="0">
                    <a:pos x="1368" y="13536"/>
                  </a:cxn>
                  <a:cxn ang="0">
                    <a:pos x="672" y="13278"/>
                  </a:cxn>
                  <a:cxn ang="0">
                    <a:pos x="192" y="12834"/>
                  </a:cxn>
                  <a:cxn ang="0">
                    <a:pos x="0" y="12282"/>
                  </a:cxn>
                  <a:cxn ang="0">
                    <a:pos x="1938" y="1476"/>
                  </a:cxn>
                  <a:cxn ang="0">
                    <a:pos x="2064" y="1230"/>
                  </a:cxn>
                  <a:cxn ang="0">
                    <a:pos x="2136" y="1146"/>
                  </a:cxn>
                  <a:cxn ang="0">
                    <a:pos x="2352" y="936"/>
                  </a:cxn>
                  <a:cxn ang="0">
                    <a:pos x="2730" y="660"/>
                  </a:cxn>
                  <a:cxn ang="0">
                    <a:pos x="3288" y="378"/>
                  </a:cxn>
                  <a:cxn ang="0">
                    <a:pos x="4044" y="138"/>
                  </a:cxn>
                  <a:cxn ang="0">
                    <a:pos x="5022" y="12"/>
                  </a:cxn>
                </a:cxnLst>
                <a:rect l="0" t="0" r="r" b="b"/>
                <a:pathLst>
                  <a:path w="17262" h="26484">
                    <a:moveTo>
                      <a:pt x="5400" y="0"/>
                    </a:moveTo>
                    <a:lnTo>
                      <a:pt x="12498" y="0"/>
                    </a:lnTo>
                    <a:lnTo>
                      <a:pt x="12642" y="6"/>
                    </a:lnTo>
                    <a:lnTo>
                      <a:pt x="12810" y="24"/>
                    </a:lnTo>
                    <a:lnTo>
                      <a:pt x="12996" y="48"/>
                    </a:lnTo>
                    <a:lnTo>
                      <a:pt x="13200" y="84"/>
                    </a:lnTo>
                    <a:lnTo>
                      <a:pt x="13410" y="132"/>
                    </a:lnTo>
                    <a:lnTo>
                      <a:pt x="13632" y="192"/>
                    </a:lnTo>
                    <a:lnTo>
                      <a:pt x="13854" y="270"/>
                    </a:lnTo>
                    <a:lnTo>
                      <a:pt x="14082" y="366"/>
                    </a:lnTo>
                    <a:lnTo>
                      <a:pt x="14304" y="480"/>
                    </a:lnTo>
                    <a:lnTo>
                      <a:pt x="14520" y="618"/>
                    </a:lnTo>
                    <a:lnTo>
                      <a:pt x="14700" y="684"/>
                    </a:lnTo>
                    <a:lnTo>
                      <a:pt x="14868" y="774"/>
                    </a:lnTo>
                    <a:lnTo>
                      <a:pt x="15012" y="882"/>
                    </a:lnTo>
                    <a:lnTo>
                      <a:pt x="15138" y="1002"/>
                    </a:lnTo>
                    <a:lnTo>
                      <a:pt x="15240" y="1140"/>
                    </a:lnTo>
                    <a:lnTo>
                      <a:pt x="15312" y="1290"/>
                    </a:lnTo>
                    <a:lnTo>
                      <a:pt x="15360" y="1452"/>
                    </a:lnTo>
                    <a:lnTo>
                      <a:pt x="17250" y="11928"/>
                    </a:lnTo>
                    <a:lnTo>
                      <a:pt x="17262" y="12120"/>
                    </a:lnTo>
                    <a:lnTo>
                      <a:pt x="17238" y="12312"/>
                    </a:lnTo>
                    <a:lnTo>
                      <a:pt x="17172" y="12498"/>
                    </a:lnTo>
                    <a:lnTo>
                      <a:pt x="17070" y="12672"/>
                    </a:lnTo>
                    <a:lnTo>
                      <a:pt x="16938" y="12834"/>
                    </a:lnTo>
                    <a:lnTo>
                      <a:pt x="16776" y="12984"/>
                    </a:lnTo>
                    <a:lnTo>
                      <a:pt x="16590" y="13116"/>
                    </a:lnTo>
                    <a:lnTo>
                      <a:pt x="16380" y="13224"/>
                    </a:lnTo>
                    <a:lnTo>
                      <a:pt x="16146" y="13314"/>
                    </a:lnTo>
                    <a:lnTo>
                      <a:pt x="15894" y="13374"/>
                    </a:lnTo>
                    <a:lnTo>
                      <a:pt x="15660" y="13404"/>
                    </a:lnTo>
                    <a:lnTo>
                      <a:pt x="15432" y="13404"/>
                    </a:lnTo>
                    <a:lnTo>
                      <a:pt x="15216" y="13386"/>
                    </a:lnTo>
                    <a:lnTo>
                      <a:pt x="15006" y="13344"/>
                    </a:lnTo>
                    <a:lnTo>
                      <a:pt x="14814" y="13278"/>
                    </a:lnTo>
                    <a:lnTo>
                      <a:pt x="14640" y="13188"/>
                    </a:lnTo>
                    <a:lnTo>
                      <a:pt x="14484" y="13080"/>
                    </a:lnTo>
                    <a:lnTo>
                      <a:pt x="14352" y="12960"/>
                    </a:lnTo>
                    <a:lnTo>
                      <a:pt x="14244" y="12816"/>
                    </a:lnTo>
                    <a:lnTo>
                      <a:pt x="14166" y="12660"/>
                    </a:lnTo>
                    <a:lnTo>
                      <a:pt x="14118" y="12492"/>
                    </a:lnTo>
                    <a:lnTo>
                      <a:pt x="12984" y="6222"/>
                    </a:lnTo>
                    <a:lnTo>
                      <a:pt x="12948" y="6288"/>
                    </a:lnTo>
                    <a:lnTo>
                      <a:pt x="12912" y="11022"/>
                    </a:lnTo>
                    <a:lnTo>
                      <a:pt x="12912" y="24864"/>
                    </a:lnTo>
                    <a:lnTo>
                      <a:pt x="12894" y="25104"/>
                    </a:lnTo>
                    <a:lnTo>
                      <a:pt x="12846" y="25332"/>
                    </a:lnTo>
                    <a:lnTo>
                      <a:pt x="12762" y="25548"/>
                    </a:lnTo>
                    <a:lnTo>
                      <a:pt x="12654" y="25746"/>
                    </a:lnTo>
                    <a:lnTo>
                      <a:pt x="12516" y="25926"/>
                    </a:lnTo>
                    <a:lnTo>
                      <a:pt x="12354" y="26088"/>
                    </a:lnTo>
                    <a:lnTo>
                      <a:pt x="12174" y="26220"/>
                    </a:lnTo>
                    <a:lnTo>
                      <a:pt x="11976" y="26334"/>
                    </a:lnTo>
                    <a:lnTo>
                      <a:pt x="11760" y="26418"/>
                    </a:lnTo>
                    <a:lnTo>
                      <a:pt x="11538" y="26466"/>
                    </a:lnTo>
                    <a:lnTo>
                      <a:pt x="11298" y="26484"/>
                    </a:lnTo>
                    <a:lnTo>
                      <a:pt x="11058" y="26466"/>
                    </a:lnTo>
                    <a:lnTo>
                      <a:pt x="10830" y="26418"/>
                    </a:lnTo>
                    <a:lnTo>
                      <a:pt x="10614" y="26334"/>
                    </a:lnTo>
                    <a:lnTo>
                      <a:pt x="10416" y="26220"/>
                    </a:lnTo>
                    <a:lnTo>
                      <a:pt x="10236" y="26088"/>
                    </a:lnTo>
                    <a:lnTo>
                      <a:pt x="10080" y="25926"/>
                    </a:lnTo>
                    <a:lnTo>
                      <a:pt x="9942" y="25746"/>
                    </a:lnTo>
                    <a:lnTo>
                      <a:pt x="9834" y="25548"/>
                    </a:lnTo>
                    <a:lnTo>
                      <a:pt x="9750" y="25332"/>
                    </a:lnTo>
                    <a:lnTo>
                      <a:pt x="9702" y="25104"/>
                    </a:lnTo>
                    <a:lnTo>
                      <a:pt x="9684" y="24864"/>
                    </a:lnTo>
                    <a:lnTo>
                      <a:pt x="9684" y="15498"/>
                    </a:lnTo>
                    <a:lnTo>
                      <a:pt x="7578" y="15498"/>
                    </a:lnTo>
                    <a:lnTo>
                      <a:pt x="7578" y="24864"/>
                    </a:lnTo>
                    <a:lnTo>
                      <a:pt x="7560" y="25104"/>
                    </a:lnTo>
                    <a:lnTo>
                      <a:pt x="7512" y="25332"/>
                    </a:lnTo>
                    <a:lnTo>
                      <a:pt x="7428" y="25548"/>
                    </a:lnTo>
                    <a:lnTo>
                      <a:pt x="7320" y="25746"/>
                    </a:lnTo>
                    <a:lnTo>
                      <a:pt x="7182" y="25926"/>
                    </a:lnTo>
                    <a:lnTo>
                      <a:pt x="7020" y="26088"/>
                    </a:lnTo>
                    <a:lnTo>
                      <a:pt x="6840" y="26220"/>
                    </a:lnTo>
                    <a:lnTo>
                      <a:pt x="6642" y="26334"/>
                    </a:lnTo>
                    <a:lnTo>
                      <a:pt x="6426" y="26418"/>
                    </a:lnTo>
                    <a:lnTo>
                      <a:pt x="6204" y="26466"/>
                    </a:lnTo>
                    <a:lnTo>
                      <a:pt x="5964" y="26484"/>
                    </a:lnTo>
                    <a:lnTo>
                      <a:pt x="5724" y="26466"/>
                    </a:lnTo>
                    <a:lnTo>
                      <a:pt x="5496" y="26418"/>
                    </a:lnTo>
                    <a:lnTo>
                      <a:pt x="5280" y="26334"/>
                    </a:lnTo>
                    <a:lnTo>
                      <a:pt x="5082" y="26220"/>
                    </a:lnTo>
                    <a:lnTo>
                      <a:pt x="4902" y="26088"/>
                    </a:lnTo>
                    <a:lnTo>
                      <a:pt x="4740" y="25926"/>
                    </a:lnTo>
                    <a:lnTo>
                      <a:pt x="4608" y="25746"/>
                    </a:lnTo>
                    <a:lnTo>
                      <a:pt x="4494" y="25548"/>
                    </a:lnTo>
                    <a:lnTo>
                      <a:pt x="4410" y="25332"/>
                    </a:lnTo>
                    <a:lnTo>
                      <a:pt x="4362" y="25104"/>
                    </a:lnTo>
                    <a:lnTo>
                      <a:pt x="4344" y="24864"/>
                    </a:lnTo>
                    <a:lnTo>
                      <a:pt x="4344" y="5982"/>
                    </a:lnTo>
                    <a:lnTo>
                      <a:pt x="3144" y="12654"/>
                    </a:lnTo>
                    <a:lnTo>
                      <a:pt x="3096" y="12822"/>
                    </a:lnTo>
                    <a:lnTo>
                      <a:pt x="3018" y="12978"/>
                    </a:lnTo>
                    <a:lnTo>
                      <a:pt x="2910" y="13116"/>
                    </a:lnTo>
                    <a:lnTo>
                      <a:pt x="2778" y="13242"/>
                    </a:lnTo>
                    <a:lnTo>
                      <a:pt x="2622" y="13350"/>
                    </a:lnTo>
                    <a:lnTo>
                      <a:pt x="2448" y="13434"/>
                    </a:lnTo>
                    <a:lnTo>
                      <a:pt x="2256" y="13500"/>
                    </a:lnTo>
                    <a:lnTo>
                      <a:pt x="2046" y="13548"/>
                    </a:lnTo>
                    <a:lnTo>
                      <a:pt x="1830" y="13566"/>
                    </a:lnTo>
                    <a:lnTo>
                      <a:pt x="1602" y="13566"/>
                    </a:lnTo>
                    <a:lnTo>
                      <a:pt x="1368" y="13536"/>
                    </a:lnTo>
                    <a:lnTo>
                      <a:pt x="1116" y="13476"/>
                    </a:lnTo>
                    <a:lnTo>
                      <a:pt x="882" y="13386"/>
                    </a:lnTo>
                    <a:lnTo>
                      <a:pt x="672" y="13278"/>
                    </a:lnTo>
                    <a:lnTo>
                      <a:pt x="486" y="13146"/>
                    </a:lnTo>
                    <a:lnTo>
                      <a:pt x="324" y="12996"/>
                    </a:lnTo>
                    <a:lnTo>
                      <a:pt x="192" y="12834"/>
                    </a:lnTo>
                    <a:lnTo>
                      <a:pt x="90" y="12654"/>
                    </a:lnTo>
                    <a:lnTo>
                      <a:pt x="24" y="12474"/>
                    </a:lnTo>
                    <a:lnTo>
                      <a:pt x="0" y="12282"/>
                    </a:lnTo>
                    <a:lnTo>
                      <a:pt x="12" y="12090"/>
                    </a:lnTo>
                    <a:lnTo>
                      <a:pt x="1902" y="1608"/>
                    </a:lnTo>
                    <a:lnTo>
                      <a:pt x="1938" y="1476"/>
                    </a:lnTo>
                    <a:lnTo>
                      <a:pt x="1992" y="1350"/>
                    </a:lnTo>
                    <a:lnTo>
                      <a:pt x="2064" y="1236"/>
                    </a:lnTo>
                    <a:lnTo>
                      <a:pt x="2064" y="1230"/>
                    </a:lnTo>
                    <a:lnTo>
                      <a:pt x="2094" y="1200"/>
                    </a:lnTo>
                    <a:lnTo>
                      <a:pt x="2112" y="1170"/>
                    </a:lnTo>
                    <a:lnTo>
                      <a:pt x="2136" y="1146"/>
                    </a:lnTo>
                    <a:lnTo>
                      <a:pt x="2190" y="1086"/>
                    </a:lnTo>
                    <a:lnTo>
                      <a:pt x="2262" y="1020"/>
                    </a:lnTo>
                    <a:lnTo>
                      <a:pt x="2352" y="936"/>
                    </a:lnTo>
                    <a:lnTo>
                      <a:pt x="2454" y="852"/>
                    </a:lnTo>
                    <a:lnTo>
                      <a:pt x="2580" y="756"/>
                    </a:lnTo>
                    <a:lnTo>
                      <a:pt x="2730" y="660"/>
                    </a:lnTo>
                    <a:lnTo>
                      <a:pt x="2892" y="564"/>
                    </a:lnTo>
                    <a:lnTo>
                      <a:pt x="3078" y="468"/>
                    </a:lnTo>
                    <a:lnTo>
                      <a:pt x="3288" y="378"/>
                    </a:lnTo>
                    <a:lnTo>
                      <a:pt x="3516" y="288"/>
                    </a:lnTo>
                    <a:lnTo>
                      <a:pt x="3768" y="210"/>
                    </a:lnTo>
                    <a:lnTo>
                      <a:pt x="4044" y="138"/>
                    </a:lnTo>
                    <a:lnTo>
                      <a:pt x="4344" y="84"/>
                    </a:lnTo>
                    <a:lnTo>
                      <a:pt x="4674" y="36"/>
                    </a:lnTo>
                    <a:lnTo>
                      <a:pt x="5022" y="12"/>
                    </a:lnTo>
                    <a:lnTo>
                      <a:pt x="5400" y="0"/>
                    </a:lnTo>
                    <a:close/>
                  </a:path>
                </a:pathLst>
              </a:custGeom>
              <a:grpFill/>
              <a:ln>
                <a:noFill/>
                <a:headEnd/>
                <a:tailEnd/>
              </a:ln>
              <a:effectLst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878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1952</Words>
  <Application>Microsoft Office PowerPoint</Application>
  <PresentationFormat>全屏显示(4:3)</PresentationFormat>
  <Paragraphs>174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</dc:creator>
  <cp:lastModifiedBy>Administrator</cp:lastModifiedBy>
  <cp:revision>4</cp:revision>
  <dcterms:created xsi:type="dcterms:W3CDTF">2014-05-28T12:25:51Z</dcterms:created>
  <dcterms:modified xsi:type="dcterms:W3CDTF">2015-07-01T11:21:24Z</dcterms:modified>
</cp:coreProperties>
</file>