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494" autoAdjust="0"/>
  </p:normalViewPr>
  <p:slideViewPr>
    <p:cSldViewPr>
      <p:cViewPr varScale="1">
        <p:scale>
          <a:sx n="88" d="100"/>
          <a:sy n="88" d="100"/>
        </p:scale>
        <p:origin x="106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使用方法：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更改文字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：将标题框及正文框中的文字可直接改为您所需文字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绘图工具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填充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选择您需要展示的图片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增加减少图片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：直接复制粘贴图片来增加图片数，复制后更改方法见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br>
              <a:rPr lang="en-US" altLang="zh-CN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更改图片色彩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色彩（重新着色）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选择您喜欢的色彩</a:t>
            </a:r>
            <a:br>
              <a:rPr lang="zh-CN" altLang="en-US" dirty="0" smtClean="0"/>
            </a:br>
            <a:r>
              <a:rPr lang="zh-CN" altLang="en-US" dirty="0" smtClean="0"/>
              <a:t>下载更多模板、视频教程：</a:t>
            </a:r>
            <a:r>
              <a:rPr lang="en-US" altLang="zh-CN" dirty="0" smtClean="0"/>
              <a:t>http://www.mysoeasy.com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9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5124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4045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4FF5F-3E88-4D59-8864-E2A1A4DBA108}" type="datetimeFigureOut">
              <a:rPr lang="zh-CN" altLang="en-US" smtClean="0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2538-2D67-41D8-969E-FB17A3EE48E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448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 smtClean="0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843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 smtClean="0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702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4460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6802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1026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2809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8535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1788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25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055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 smtClean="0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572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1597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451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551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 smtClean="0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57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 smtClean="0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0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 smtClean="0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90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10580"/>
          </a:xfrm>
        </p:spPr>
        <p:txBody>
          <a:bodyPr/>
          <a:lstStyle>
            <a:lvl1pPr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 smtClean="0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 smtClean="0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5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 smtClean="0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770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 smtClean="0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6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 smtClean="0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0142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21"/>
          <p:cNvCxnSpPr/>
          <p:nvPr/>
        </p:nvCxnSpPr>
        <p:spPr>
          <a:xfrm>
            <a:off x="3720123" y="116632"/>
            <a:ext cx="0" cy="6607313"/>
          </a:xfrm>
          <a:prstGeom prst="line">
            <a:avLst/>
          </a:prstGeom>
          <a:noFill/>
          <a:ln w="28575" cap="flat" cmpd="sng" algn="ctr">
            <a:solidFill>
              <a:srgbClr val="884106"/>
            </a:solidFill>
            <a:prstDash val="solid"/>
          </a:ln>
          <a:effectLst/>
        </p:spPr>
      </p:cxnSp>
      <p:sp>
        <p:nvSpPr>
          <p:cNvPr id="23" name="椭圆 22"/>
          <p:cNvSpPr/>
          <p:nvPr/>
        </p:nvSpPr>
        <p:spPr>
          <a:xfrm>
            <a:off x="3641128" y="1341889"/>
            <a:ext cx="151464" cy="151464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BB8E5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641128" y="3036910"/>
            <a:ext cx="151464" cy="151464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BB8E5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641128" y="4701732"/>
            <a:ext cx="151464" cy="151464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BB8E5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02504" y="403506"/>
            <a:ext cx="2983475" cy="2809470"/>
            <a:chOff x="533840" y="519639"/>
            <a:chExt cx="2983475" cy="2809470"/>
          </a:xfrm>
        </p:grpSpPr>
        <p:sp>
          <p:nvSpPr>
            <p:cNvPr id="27" name="椭圆 26"/>
            <p:cNvSpPr/>
            <p:nvPr/>
          </p:nvSpPr>
          <p:spPr>
            <a:xfrm>
              <a:off x="533840" y="639143"/>
              <a:ext cx="2983475" cy="2689966"/>
            </a:xfrm>
            <a:prstGeom prst="ellipse">
              <a:avLst/>
            </a:prstGeom>
            <a:gradFill flip="none" rotWithShape="1">
              <a:gsLst>
                <a:gs pos="0">
                  <a:srgbClr val="F79646">
                    <a:lumMod val="50000"/>
                    <a:shade val="67500"/>
                    <a:satMod val="115000"/>
                  </a:srgbClr>
                </a:gs>
                <a:gs pos="100000">
                  <a:srgbClr val="F79646">
                    <a:lumMod val="50000"/>
                    <a:shade val="100000"/>
                    <a:satMod val="115000"/>
                    <a:alpha val="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椭圆形标注 27"/>
            <p:cNvSpPr/>
            <p:nvPr/>
          </p:nvSpPr>
          <p:spPr>
            <a:xfrm rot="15046514">
              <a:off x="953396" y="519639"/>
              <a:ext cx="2420386" cy="2420386"/>
            </a:xfrm>
            <a:prstGeom prst="wedgeEllipseCallout">
              <a:avLst>
                <a:gd name="adj1" fmla="val -13569"/>
                <a:gd name="adj2" fmla="val 59436"/>
              </a:avLst>
            </a:prstGeom>
            <a:solidFill>
              <a:srgbClr val="F79646"/>
            </a:solidFill>
            <a:ln w="101600" cap="flat" cmpd="sng" algn="ctr">
              <a:solidFill>
                <a:sysClr val="window" lastClr="FFFFFF"/>
              </a:solidFill>
              <a:prstDash val="solid"/>
            </a:ln>
            <a:effectLst>
              <a:innerShdw blurRad="63500" dist="139700" dir="13500000">
                <a:schemeClr val="accent2">
                  <a:lumMod val="5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5536" y="3717032"/>
            <a:ext cx="2983475" cy="2809470"/>
            <a:chOff x="533840" y="519639"/>
            <a:chExt cx="2983475" cy="2809470"/>
          </a:xfrm>
        </p:grpSpPr>
        <p:sp>
          <p:nvSpPr>
            <p:cNvPr id="30" name="椭圆 29"/>
            <p:cNvSpPr/>
            <p:nvPr/>
          </p:nvSpPr>
          <p:spPr>
            <a:xfrm>
              <a:off x="533840" y="639143"/>
              <a:ext cx="2983475" cy="2689966"/>
            </a:xfrm>
            <a:prstGeom prst="ellipse">
              <a:avLst/>
            </a:prstGeom>
            <a:gradFill flip="none" rotWithShape="1">
              <a:gsLst>
                <a:gs pos="0">
                  <a:srgbClr val="F79646">
                    <a:lumMod val="50000"/>
                    <a:shade val="67500"/>
                    <a:satMod val="115000"/>
                  </a:srgbClr>
                </a:gs>
                <a:gs pos="100000">
                  <a:srgbClr val="F79646">
                    <a:lumMod val="50000"/>
                    <a:shade val="100000"/>
                    <a:satMod val="115000"/>
                    <a:alpha val="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椭圆形标注 30"/>
            <p:cNvSpPr/>
            <p:nvPr/>
          </p:nvSpPr>
          <p:spPr>
            <a:xfrm rot="15046514">
              <a:off x="953396" y="519639"/>
              <a:ext cx="2420386" cy="2420386"/>
            </a:xfrm>
            <a:prstGeom prst="wedgeEllipseCallout">
              <a:avLst>
                <a:gd name="adj1" fmla="val -13569"/>
                <a:gd name="adj2" fmla="val 59436"/>
              </a:avLst>
            </a:prstGeom>
            <a:solidFill>
              <a:srgbClr val="F79646"/>
            </a:solidFill>
            <a:ln w="101600" cap="flat" cmpd="sng" algn="ctr">
              <a:solidFill>
                <a:sysClr val="window" lastClr="FFFFFF"/>
              </a:solidFill>
              <a:prstDash val="solid"/>
            </a:ln>
            <a:effectLst>
              <a:innerShdw blurRad="63500" dist="139700" dir="13500000">
                <a:schemeClr val="accent2">
                  <a:lumMod val="5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flipH="1">
            <a:off x="4080624" y="2088731"/>
            <a:ext cx="2983475" cy="2809470"/>
            <a:chOff x="533840" y="519639"/>
            <a:chExt cx="2983475" cy="2809470"/>
          </a:xfrm>
        </p:grpSpPr>
        <p:sp>
          <p:nvSpPr>
            <p:cNvPr id="33" name="椭圆 32"/>
            <p:cNvSpPr/>
            <p:nvPr/>
          </p:nvSpPr>
          <p:spPr>
            <a:xfrm>
              <a:off x="533840" y="639143"/>
              <a:ext cx="2983475" cy="2689966"/>
            </a:xfrm>
            <a:prstGeom prst="ellipse">
              <a:avLst/>
            </a:prstGeom>
            <a:gradFill flip="none" rotWithShape="1">
              <a:gsLst>
                <a:gs pos="0">
                  <a:srgbClr val="F79646">
                    <a:lumMod val="50000"/>
                    <a:shade val="67500"/>
                    <a:satMod val="115000"/>
                  </a:srgbClr>
                </a:gs>
                <a:gs pos="100000">
                  <a:srgbClr val="F79646">
                    <a:lumMod val="50000"/>
                    <a:shade val="100000"/>
                    <a:satMod val="115000"/>
                    <a:alpha val="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椭圆形标注 33"/>
            <p:cNvSpPr/>
            <p:nvPr/>
          </p:nvSpPr>
          <p:spPr>
            <a:xfrm rot="15046514">
              <a:off x="953396" y="519639"/>
              <a:ext cx="2420386" cy="2420386"/>
            </a:xfrm>
            <a:prstGeom prst="wedgeEllipseCallout">
              <a:avLst>
                <a:gd name="adj1" fmla="val -13569"/>
                <a:gd name="adj2" fmla="val 59436"/>
              </a:avLst>
            </a:prstGeom>
            <a:solidFill>
              <a:srgbClr val="F79646"/>
            </a:solidFill>
            <a:ln w="101600" cap="flat" cmpd="sng" algn="ctr">
              <a:solidFill>
                <a:sysClr val="window" lastClr="FFFFFF"/>
              </a:solidFill>
              <a:prstDash val="solid"/>
            </a:ln>
            <a:effectLst>
              <a:innerShdw blurRad="63500" dist="127000" dir="13500000">
                <a:schemeClr val="accent2">
                  <a:lumMod val="50000"/>
                  <a:alpha val="50000"/>
                </a:scheme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 flipH="1">
            <a:off x="995124" y="1374568"/>
            <a:ext cx="84057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A</a:t>
            </a:r>
            <a:endParaRPr kumimoji="0" lang="zh-CN" altLang="en-US" sz="5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782251" y="1123586"/>
            <a:ext cx="113356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5675644" y="3070010"/>
            <a:ext cx="84057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B</a:t>
            </a:r>
            <a:endParaRPr kumimoji="0" lang="zh-CN" altLang="en-US" sz="5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595524" y="2761051"/>
            <a:ext cx="113356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995123" y="4587045"/>
            <a:ext cx="84057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</a:t>
            </a:r>
            <a:endParaRPr kumimoji="0" lang="zh-CN" altLang="en-US" sz="5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782250" y="4336063"/>
            <a:ext cx="113356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44008" y="5253007"/>
            <a:ext cx="4178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884106"/>
                </a:solidFill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781770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124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52ppt.com 下载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模板从 www.52ppt.com 下载</Template>
  <TotalTime>42</TotalTime>
  <Words>117</Words>
  <Application>Microsoft Office PowerPoint</Application>
  <PresentationFormat>全屏显示(4:3)</PresentationFormat>
  <Paragraphs>14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 Rounded MT Bold</vt:lpstr>
      <vt:lpstr>Meiryo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模板从 www.52ppt.com 下载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chen.zhb</dc:creator>
  <cp:lastModifiedBy>Administrator</cp:lastModifiedBy>
  <cp:revision>23</cp:revision>
  <dcterms:created xsi:type="dcterms:W3CDTF">2012-09-05T06:51:19Z</dcterms:created>
  <dcterms:modified xsi:type="dcterms:W3CDTF">2015-07-01T11:58:38Z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A30120131016A02</vt:lpwstr>
  </property>
  <property fmtid="{D5CDD505-2E9C-101B-9397-08002B2CF9AE}" pid="3" name="标题">
    <vt:lpwstr>圆形排列</vt:lpwstr>
  </property>
  <property fmtid="{D5CDD505-2E9C-101B-9397-08002B2CF9AE}" pid="4" name="使用说明">
    <vt:lpwstr>PPT单页幻灯片是没有母版的单张幻灯片，所有背景图片、装饰元素、图形、文本框等等元素都置于幻灯片中，用户可以通过直接插入到幻灯片文稿中，插入后所有元素都不会改变格式，用户仅需要修改文字即可。若不需要某些元素，请直接单击选择然后删除即可。</vt:lpwstr>
  </property>
  <property fmtid="{D5CDD505-2E9C-101B-9397-08002B2CF9AE}" pid="5" name="适用软件">
    <vt:lpwstr>PowerPoint 2007及以上版本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PPT幻灯片 EN 4:3 并列列表 流程步骤 其他关系 文本 圆 圆形 气泡 连接 几何 图形 分类 观点 分析 版式 排列 排版 3 装饰 陈述 说明 V1 橙色 橙</vt:lpwstr>
  </property>
  <property fmtid="{D5CDD505-2E9C-101B-9397-08002B2CF9AE}" pid="9" name="模板缩略图">
    <vt:lpwstr>A30120131016A02.png</vt:lpwstr>
  </property>
  <property fmtid="{D5CDD505-2E9C-101B-9397-08002B2CF9AE}" pid="10" name="显示VIP等级">
    <vt:lpwstr>1</vt:lpwstr>
  </property>
  <property fmtid="{D5CDD505-2E9C-101B-9397-08002B2CF9AE}" pid="11" name="附件ID">
    <vt:lpwstr>A30120131016A0201</vt:lpwstr>
  </property>
  <property fmtid="{D5CDD505-2E9C-101B-9397-08002B2CF9AE}" pid="12" name="_模板ID">
    <vt:lpwstr/>
  </property>
  <property fmtid="{D5CDD505-2E9C-101B-9397-08002B2CF9AE}" pid="13" name="缩略图标题">
    <vt:lpwstr>圆形排列</vt:lpwstr>
  </property>
  <property fmtid="{D5CDD505-2E9C-101B-9397-08002B2CF9AE}" pid="14" name="附件路径">
    <vt:lpwstr>A30120131016A0201.pptx</vt:lpwstr>
  </property>
  <property fmtid="{D5CDD505-2E9C-101B-9397-08002B2CF9AE}" pid="15" name="附件缩略图">
    <vt:lpwstr>A30120131016A0201.png</vt:lpwstr>
  </property>
  <property fmtid="{D5CDD505-2E9C-101B-9397-08002B2CF9AE}" pid="16" name="VIP等级">
    <vt:lpwstr>1</vt:lpwstr>
  </property>
  <property fmtid="{D5CDD505-2E9C-101B-9397-08002B2CF9AE}" pid="17" name="是否可购买">
    <vt:lpwstr>1</vt:lpwstr>
  </property>
  <property fmtid="{D5CDD505-2E9C-101B-9397-08002B2CF9AE}" pid="18" name="价格">
    <vt:lpwstr>0</vt:lpwstr>
  </property>
  <property fmtid="{D5CDD505-2E9C-101B-9397-08002B2CF9AE}" pid="19" name="操作代码">
    <vt:lpwstr>1</vt:lpwstr>
  </property>
  <property fmtid="{D5CDD505-2E9C-101B-9397-08002B2CF9AE}" pid="20" name="系列ID">
    <vt:lpwstr>100072</vt:lpwstr>
  </property>
  <property fmtid="{D5CDD505-2E9C-101B-9397-08002B2CF9AE}" pid="21" name="布局ID">
    <vt:lpwstr>101536</vt:lpwstr>
  </property>
</Properties>
</file>