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AF234-966A-414D-ACAA-DC5AEF26D61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3A4F3-5497-491F-B08A-B7DF41FEE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628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9315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WorldNetwor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58"/>
          <a:stretch/>
        </p:blipFill>
        <p:spPr bwMode="auto">
          <a:xfrm>
            <a:off x="288171" y="174584"/>
            <a:ext cx="11599030" cy="433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1976959" y="1474345"/>
            <a:ext cx="565200" cy="563259"/>
            <a:chOff x="1519237" y="1651743"/>
            <a:chExt cx="447675" cy="447675"/>
          </a:xfrm>
        </p:grpSpPr>
        <p:sp>
          <p:nvSpPr>
            <p:cNvPr id="17" name="椭圆 16"/>
            <p:cNvSpPr/>
            <p:nvPr/>
          </p:nvSpPr>
          <p:spPr>
            <a:xfrm>
              <a:off x="1519237" y="1651743"/>
              <a:ext cx="447675" cy="44767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F9F9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1621221" y="1704975"/>
              <a:ext cx="247650" cy="313481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55152" y="3439758"/>
            <a:ext cx="565200" cy="563259"/>
            <a:chOff x="1519237" y="1651743"/>
            <a:chExt cx="447675" cy="447675"/>
          </a:xfrm>
        </p:grpSpPr>
        <p:sp>
          <p:nvSpPr>
            <p:cNvPr id="20" name="椭圆 19"/>
            <p:cNvSpPr/>
            <p:nvPr/>
          </p:nvSpPr>
          <p:spPr>
            <a:xfrm>
              <a:off x="1519237" y="1651743"/>
              <a:ext cx="447675" cy="44767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F9F9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1632717" y="1704975"/>
              <a:ext cx="247650" cy="313481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12292" y="3606442"/>
            <a:ext cx="565200" cy="563259"/>
            <a:chOff x="1519237" y="1651743"/>
            <a:chExt cx="447675" cy="447675"/>
          </a:xfrm>
        </p:grpSpPr>
        <p:sp>
          <p:nvSpPr>
            <p:cNvPr id="23" name="椭圆 22"/>
            <p:cNvSpPr/>
            <p:nvPr/>
          </p:nvSpPr>
          <p:spPr>
            <a:xfrm>
              <a:off x="1519237" y="1651743"/>
              <a:ext cx="447675" cy="44767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F9F9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1632717" y="1704975"/>
              <a:ext cx="247650" cy="313481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30335" y="1654108"/>
            <a:ext cx="565200" cy="563259"/>
            <a:chOff x="1519237" y="1651743"/>
            <a:chExt cx="447675" cy="447675"/>
          </a:xfrm>
        </p:grpSpPr>
        <p:sp>
          <p:nvSpPr>
            <p:cNvPr id="26" name="椭圆 25"/>
            <p:cNvSpPr/>
            <p:nvPr/>
          </p:nvSpPr>
          <p:spPr>
            <a:xfrm>
              <a:off x="1519237" y="1651743"/>
              <a:ext cx="447675" cy="44767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F9F9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1621221" y="1704975"/>
              <a:ext cx="247650" cy="313481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982800" y="1175270"/>
            <a:ext cx="565200" cy="563259"/>
            <a:chOff x="1519237" y="1651743"/>
            <a:chExt cx="447675" cy="447675"/>
          </a:xfrm>
        </p:grpSpPr>
        <p:sp>
          <p:nvSpPr>
            <p:cNvPr id="29" name="椭圆 28"/>
            <p:cNvSpPr/>
            <p:nvPr/>
          </p:nvSpPr>
          <p:spPr>
            <a:xfrm>
              <a:off x="1519237" y="1651743"/>
              <a:ext cx="447675" cy="44767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F9F9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1621221" y="1704975"/>
              <a:ext cx="247650" cy="313481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cxnSp>
        <p:nvCxnSpPr>
          <p:cNvPr id="31" name="直接连接符 30"/>
          <p:cNvCxnSpPr>
            <a:stCxn id="17" idx="5"/>
            <a:endCxn id="20" idx="1"/>
          </p:cNvCxnSpPr>
          <p:nvPr/>
        </p:nvCxnSpPr>
        <p:spPr>
          <a:xfrm>
            <a:off x="2459387" y="1955117"/>
            <a:ext cx="1278537" cy="1567128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0" idx="5"/>
            <a:endCxn id="23" idx="2"/>
          </p:cNvCxnSpPr>
          <p:nvPr/>
        </p:nvCxnSpPr>
        <p:spPr>
          <a:xfrm flipV="1">
            <a:off x="4137580" y="3888072"/>
            <a:ext cx="2174712" cy="32458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23" idx="7"/>
            <a:endCxn id="26" idx="3"/>
          </p:cNvCxnSpPr>
          <p:nvPr/>
        </p:nvCxnSpPr>
        <p:spPr>
          <a:xfrm flipV="1">
            <a:off x="6794720" y="2134880"/>
            <a:ext cx="1418387" cy="1554049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0" idx="7"/>
            <a:endCxn id="26" idx="2"/>
          </p:cNvCxnSpPr>
          <p:nvPr/>
        </p:nvCxnSpPr>
        <p:spPr>
          <a:xfrm flipV="1">
            <a:off x="4137580" y="1935738"/>
            <a:ext cx="3992755" cy="1586507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17" idx="6"/>
            <a:endCxn id="23" idx="1"/>
          </p:cNvCxnSpPr>
          <p:nvPr/>
        </p:nvCxnSpPr>
        <p:spPr>
          <a:xfrm>
            <a:off x="2542159" y="1755975"/>
            <a:ext cx="3852905" cy="1932954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6" idx="6"/>
            <a:endCxn id="29" idx="2"/>
          </p:cNvCxnSpPr>
          <p:nvPr/>
        </p:nvCxnSpPr>
        <p:spPr>
          <a:xfrm flipV="1">
            <a:off x="8695535" y="1456900"/>
            <a:ext cx="1287265" cy="478838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23" idx="6"/>
            <a:endCxn id="29" idx="3"/>
          </p:cNvCxnSpPr>
          <p:nvPr/>
        </p:nvCxnSpPr>
        <p:spPr>
          <a:xfrm flipV="1">
            <a:off x="6877492" y="1656042"/>
            <a:ext cx="3188080" cy="223203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169708" y="5636647"/>
            <a:ext cx="8736417" cy="391425"/>
          </a:xfrm>
          <a:noFill/>
        </p:spPr>
        <p:txBody>
          <a:bodyPr anchor="ctr">
            <a:no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169708" y="4863839"/>
            <a:ext cx="8736417" cy="70595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4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277837" y="5061674"/>
            <a:ext cx="745200" cy="744037"/>
            <a:chOff x="625003" y="5195170"/>
            <a:chExt cx="447675" cy="447675"/>
          </a:xfrm>
        </p:grpSpPr>
        <p:sp>
          <p:nvSpPr>
            <p:cNvPr id="39" name="椭圆 38"/>
            <p:cNvSpPr/>
            <p:nvPr userDrawn="1"/>
          </p:nvSpPr>
          <p:spPr>
            <a:xfrm>
              <a:off x="625003" y="5195170"/>
              <a:ext cx="447675" cy="44767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F9F9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KSO_Shape"/>
            <p:cNvSpPr>
              <a:spLocks/>
            </p:cNvSpPr>
            <p:nvPr userDrawn="1"/>
          </p:nvSpPr>
          <p:spPr bwMode="auto">
            <a:xfrm>
              <a:off x="715491" y="5248402"/>
              <a:ext cx="247650" cy="313481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202634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909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26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695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4330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332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598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832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5544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0838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114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6247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3587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3619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405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69765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828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28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24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38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719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83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WorldNetwork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" t="32600" r="5204" b="45000"/>
          <a:stretch/>
        </p:blipFill>
        <p:spPr bwMode="auto">
          <a:xfrm>
            <a:off x="-12699" y="-19051"/>
            <a:ext cx="12204700" cy="106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-12699" y="-19052"/>
            <a:ext cx="12204700" cy="1066801"/>
          </a:xfrm>
          <a:prstGeom prst="rect">
            <a:avLst/>
          </a:prstGeom>
          <a:solidFill>
            <a:srgbClr val="0080B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D282C-583C-4177-B62D-C40E958969F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2F97D-38D7-4C2E-9341-38A657856F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22300" y="1123951"/>
            <a:ext cx="10954459" cy="5214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22301" y="1758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597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60000"/>
        <a:buFont typeface="Wingdings" panose="05000000000000000000" pitchFamily="2" charset="2"/>
        <a:buChar char="m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013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3421736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8660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2318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606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0890D0"/>
      </a:accent1>
      <a:accent2>
        <a:srgbClr val="2D9C9F"/>
      </a:accent2>
      <a:accent3>
        <a:srgbClr val="80C34D"/>
      </a:accent3>
      <a:accent4>
        <a:srgbClr val="BAD43B"/>
      </a:accent4>
      <a:accent5>
        <a:srgbClr val="EC9126"/>
      </a:accent5>
      <a:accent6>
        <a:srgbClr val="C00000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A000120150608A12KPBG</Template>
  <TotalTime>3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Wingdings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kan</dc:creator>
  <cp:lastModifiedBy>kan</cp:lastModifiedBy>
  <cp:revision>1</cp:revision>
  <dcterms:created xsi:type="dcterms:W3CDTF">2015-07-03T12:09:49Z</dcterms:created>
  <dcterms:modified xsi:type="dcterms:W3CDTF">2015-07-03T12:13:29Z</dcterms:modified>
</cp:coreProperties>
</file>