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152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091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625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80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0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02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299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283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71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16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3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2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64417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1213643"/>
            <a:ext cx="8229600" cy="774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目  录</a:t>
            </a:r>
            <a:endParaRPr lang="zh-CN" altLang="en-US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43063" y="2423318"/>
            <a:ext cx="4929187" cy="642938"/>
          </a:xfrm>
          <a:prstGeom prst="roundRect">
            <a:avLst/>
          </a:prstGeom>
          <a:solidFill>
            <a:srgbClr val="0062AC"/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C:\Documents and Settings\鱼不愚\桌面\3dicon1_zcool.com.cn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3" r="35728" b="62553"/>
          <a:stretch>
            <a:fillRect/>
          </a:stretch>
        </p:blipFill>
        <p:spPr bwMode="auto">
          <a:xfrm>
            <a:off x="1071563" y="1988343"/>
            <a:ext cx="1143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292225" y="2539206"/>
            <a:ext cx="74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57438" y="3652043"/>
            <a:ext cx="4929187" cy="642938"/>
          </a:xfrm>
          <a:prstGeom prst="roundRect">
            <a:avLst/>
          </a:prstGeom>
          <a:solidFill>
            <a:srgbClr val="0062AC"/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Documents and Settings\鱼不愚\桌面\3dicon1_zcool.com.cn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3" r="35728" b="62553"/>
          <a:stretch>
            <a:fillRect/>
          </a:stretch>
        </p:blipFill>
        <p:spPr bwMode="auto">
          <a:xfrm>
            <a:off x="1785938" y="3202781"/>
            <a:ext cx="1143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2006600" y="3767931"/>
            <a:ext cx="7493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051175" y="4923631"/>
            <a:ext cx="4929188" cy="642937"/>
          </a:xfrm>
          <a:prstGeom prst="roundRect">
            <a:avLst/>
          </a:prstGeom>
          <a:solidFill>
            <a:srgbClr val="0062AC"/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C:\Documents and Settings\鱼不愚\桌面\3dicon1_zcool.com.cn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3" r="35728" b="62553"/>
          <a:stretch>
            <a:fillRect/>
          </a:stretch>
        </p:blipFill>
        <p:spPr bwMode="auto">
          <a:xfrm>
            <a:off x="2479675" y="4488656"/>
            <a:ext cx="1143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00338" y="5039518"/>
            <a:ext cx="74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2058988" y="2432843"/>
            <a:ext cx="4329112" cy="5715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文本目录</a:t>
            </a:r>
          </a:p>
        </p:txBody>
      </p:sp>
      <p:sp>
        <p:nvSpPr>
          <p:cNvPr id="17" name="内容占位符 2"/>
          <p:cNvSpPr txBox="1">
            <a:spLocks/>
          </p:cNvSpPr>
          <p:nvPr/>
        </p:nvSpPr>
        <p:spPr bwMode="auto">
          <a:xfrm>
            <a:off x="2857500" y="3647281"/>
            <a:ext cx="43291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文本目录</a:t>
            </a:r>
          </a:p>
        </p:txBody>
      </p:sp>
      <p:sp>
        <p:nvSpPr>
          <p:cNvPr id="18" name="内容占位符 2"/>
          <p:cNvSpPr txBox="1">
            <a:spLocks/>
          </p:cNvSpPr>
          <p:nvPr/>
        </p:nvSpPr>
        <p:spPr bwMode="auto">
          <a:xfrm>
            <a:off x="3529013" y="4942681"/>
            <a:ext cx="43291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30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82</Words>
  <Application>Microsoft Office PowerPoint</Application>
  <PresentationFormat>全屏显示(4:3)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821</cp:revision>
  <dcterms:created xsi:type="dcterms:W3CDTF">2009-02-11T05:37:22Z</dcterms:created>
  <dcterms:modified xsi:type="dcterms:W3CDTF">2015-07-07T02:27:56Z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