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5"/>
  </p:notesMasterIdLst>
  <p:sldIdLst>
    <p:sldId id="283" r:id="rId3"/>
    <p:sldId id="28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45802-96E4-45B0-AD3C-EDFD88A9058D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BC5C2-E20B-40BB-B7FB-86414DF356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4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051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976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89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09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023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477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2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31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37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72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739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8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4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ideppt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0949" y="3406774"/>
            <a:ext cx="2633235" cy="2616200"/>
            <a:chOff x="2183780" y="1340768"/>
            <a:chExt cx="2633235" cy="2616200"/>
          </a:xfrm>
        </p:grpSpPr>
        <p:sp>
          <p:nvSpPr>
            <p:cNvPr id="5" name="圆角矩形 1"/>
            <p:cNvSpPr/>
            <p:nvPr/>
          </p:nvSpPr>
          <p:spPr>
            <a:xfrm>
              <a:off x="2183780" y="1340768"/>
              <a:ext cx="2616200" cy="2616200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perspectiveRelaxedModerately"/>
              <a:lightRig rig="threePt" dir="t"/>
            </a:scene3d>
            <a:sp3d extrusionH="190500" contourW="63500">
              <a:bevelT w="88900" prst="coolSlant"/>
              <a:bevelB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2360783" y="1733549"/>
              <a:ext cx="2456232" cy="2006717"/>
            </a:xfrm>
            <a:custGeom>
              <a:avLst/>
              <a:gdLst>
                <a:gd name="T0" fmla="*/ 132 w 1550"/>
                <a:gd name="T1" fmla="*/ 998 h 1266"/>
                <a:gd name="T2" fmla="*/ 408 w 1550"/>
                <a:gd name="T3" fmla="*/ 1095 h 1266"/>
                <a:gd name="T4" fmla="*/ 1142 w 1550"/>
                <a:gd name="T5" fmla="*/ 1098 h 1266"/>
                <a:gd name="T6" fmla="*/ 1338 w 1550"/>
                <a:gd name="T7" fmla="*/ 863 h 1266"/>
                <a:gd name="T8" fmla="*/ 1311 w 1550"/>
                <a:gd name="T9" fmla="*/ 298 h 1266"/>
                <a:gd name="T10" fmla="*/ 1191 w 1550"/>
                <a:gd name="T11" fmla="*/ 114 h 1266"/>
                <a:gd name="T12" fmla="*/ 1395 w 1550"/>
                <a:gd name="T13" fmla="*/ 0 h 1266"/>
                <a:gd name="T14" fmla="*/ 1494 w 1550"/>
                <a:gd name="T15" fmla="*/ 164 h 1266"/>
                <a:gd name="T16" fmla="*/ 1550 w 1550"/>
                <a:gd name="T17" fmla="*/ 1088 h 1266"/>
                <a:gd name="T18" fmla="*/ 1354 w 1550"/>
                <a:gd name="T19" fmla="*/ 1259 h 1266"/>
                <a:gd name="T20" fmla="*/ 100 w 1550"/>
                <a:gd name="T21" fmla="*/ 1266 h 1266"/>
                <a:gd name="T22" fmla="*/ 0 w 1550"/>
                <a:gd name="T23" fmla="*/ 1231 h 1266"/>
                <a:gd name="T24" fmla="*/ 132 w 1550"/>
                <a:gd name="T25" fmla="*/ 998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0" h="1266">
                  <a:moveTo>
                    <a:pt x="132" y="998"/>
                  </a:moveTo>
                  <a:cubicBezTo>
                    <a:pt x="132" y="998"/>
                    <a:pt x="162" y="1120"/>
                    <a:pt x="408" y="1095"/>
                  </a:cubicBezTo>
                  <a:cubicBezTo>
                    <a:pt x="1142" y="1098"/>
                    <a:pt x="1142" y="1098"/>
                    <a:pt x="1142" y="1098"/>
                  </a:cubicBezTo>
                  <a:cubicBezTo>
                    <a:pt x="1142" y="1098"/>
                    <a:pt x="1375" y="1071"/>
                    <a:pt x="1338" y="863"/>
                  </a:cubicBezTo>
                  <a:cubicBezTo>
                    <a:pt x="1311" y="298"/>
                    <a:pt x="1311" y="298"/>
                    <a:pt x="1311" y="298"/>
                  </a:cubicBezTo>
                  <a:cubicBezTo>
                    <a:pt x="1311" y="298"/>
                    <a:pt x="1338" y="187"/>
                    <a:pt x="1191" y="114"/>
                  </a:cubicBezTo>
                  <a:cubicBezTo>
                    <a:pt x="1395" y="0"/>
                    <a:pt x="1395" y="0"/>
                    <a:pt x="1395" y="0"/>
                  </a:cubicBezTo>
                  <a:cubicBezTo>
                    <a:pt x="1395" y="0"/>
                    <a:pt x="1500" y="64"/>
                    <a:pt x="1494" y="164"/>
                  </a:cubicBezTo>
                  <a:cubicBezTo>
                    <a:pt x="1550" y="1088"/>
                    <a:pt x="1550" y="1088"/>
                    <a:pt x="1550" y="1088"/>
                  </a:cubicBezTo>
                  <a:cubicBezTo>
                    <a:pt x="1550" y="1088"/>
                    <a:pt x="1522" y="1239"/>
                    <a:pt x="1354" y="1259"/>
                  </a:cubicBezTo>
                  <a:cubicBezTo>
                    <a:pt x="100" y="1266"/>
                    <a:pt x="100" y="1266"/>
                    <a:pt x="100" y="1266"/>
                  </a:cubicBezTo>
                  <a:cubicBezTo>
                    <a:pt x="100" y="1266"/>
                    <a:pt x="43" y="1264"/>
                    <a:pt x="0" y="1231"/>
                  </a:cubicBezTo>
                  <a:cubicBezTo>
                    <a:pt x="0" y="1231"/>
                    <a:pt x="44" y="1095"/>
                    <a:pt x="132" y="998"/>
                  </a:cubicBezTo>
                  <a:close/>
                </a:path>
              </a:pathLst>
            </a:custGeom>
            <a:gradFill>
              <a:gsLst>
                <a:gs pos="1000">
                  <a:schemeClr val="accent6">
                    <a:lumMod val="75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圆角矩形 1"/>
          <p:cNvSpPr>
            <a:spLocks noChangeAspect="1"/>
          </p:cNvSpPr>
          <p:nvPr/>
        </p:nvSpPr>
        <p:spPr>
          <a:xfrm>
            <a:off x="2903065" y="1683890"/>
            <a:ext cx="2155704" cy="1800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RelaxedModerately" fov="6000000">
              <a:rot lat="19634563" lon="20160148" rev="812592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1"/>
          <p:cNvSpPr>
            <a:spLocks noChangeAspect="1"/>
          </p:cNvSpPr>
          <p:nvPr/>
        </p:nvSpPr>
        <p:spPr>
          <a:xfrm>
            <a:off x="4922365" y="1969640"/>
            <a:ext cx="1767678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Below" fov="6000000">
              <a:rot lat="19863891" lon="18296324" rev="1353930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1"/>
          <p:cNvSpPr>
            <a:spLocks noChangeAspect="1"/>
          </p:cNvSpPr>
          <p:nvPr/>
        </p:nvSpPr>
        <p:spPr>
          <a:xfrm rot="21056213">
            <a:off x="5336023" y="3607940"/>
            <a:ext cx="1535680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HeroicExtremeRightFacing" fov="7200000">
              <a:rot lat="21486198" lon="19449816" rev="21176828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424483" y="1741530"/>
            <a:ext cx="1422400" cy="972456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716454" y="4006501"/>
            <a:ext cx="1248228" cy="377371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1329963" y="1738152"/>
            <a:ext cx="1277256" cy="85634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>
            <a:off x="1296964" y="4180676"/>
            <a:ext cx="1186803" cy="537028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8857" h="537028">
                <a:moveTo>
                  <a:pt x="0" y="537028"/>
                </a:moveTo>
                <a:lnTo>
                  <a:pt x="1378857" y="246743"/>
                </a:lnTo>
                <a:lnTo>
                  <a:pt x="1378857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627" y="126876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085" y="373907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8631" y="3608444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1547" y="1300683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519" y="4248915"/>
            <a:ext cx="821059" cy="1107996"/>
          </a:xfrm>
          <a:prstGeom prst="rect">
            <a:avLst/>
          </a:prstGeom>
          <a:noFill/>
          <a:scene3d>
            <a:camera prst="perspectiveRelaxed">
              <a:rot lat="20975994" lon="305024" rev="21544779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25364" y="2124614"/>
            <a:ext cx="763351" cy="1107996"/>
          </a:xfrm>
          <a:prstGeom prst="rect">
            <a:avLst/>
          </a:prstGeom>
          <a:noFill/>
          <a:scene3d>
            <a:camera prst="perspectiveRelaxed">
              <a:rot lat="18292249" lon="21077898" rev="377204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6879" y="2384227"/>
            <a:ext cx="599844" cy="830997"/>
          </a:xfrm>
          <a:prstGeom prst="rect">
            <a:avLst/>
          </a:prstGeom>
          <a:noFill/>
          <a:scene3d>
            <a:camera prst="perspectiveRelaxedModerately">
              <a:rot lat="18822534" lon="18524289" rev="1713141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04606" y="3927541"/>
            <a:ext cx="470001" cy="923330"/>
          </a:xfrm>
          <a:prstGeom prst="rect">
            <a:avLst/>
          </a:prstGeom>
          <a:noFill/>
          <a:scene3d>
            <a:camera prst="perspectiveContrastingRightFacing">
              <a:rot lat="21344834" lon="18608065" rev="233497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3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207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4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176</Words>
  <Application>Microsoft Office PowerPoint</Application>
  <PresentationFormat>全屏显示(4:3)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锐得PPT炫彩立体图表</dc:title>
  <dc:subject>http://www.ruideppt.net/</dc:subject>
  <dc:creator>锐得PPT出品</dc:creator>
  <dc:description>北京锐得幻演广告有限公司
PPT商城http://www.ruideppt.net/</dc:description>
  <cp:lastModifiedBy>Administrator</cp:lastModifiedBy>
  <cp:revision>35</cp:revision>
  <dcterms:created xsi:type="dcterms:W3CDTF">2011-03-28T02:47:04Z</dcterms:created>
  <dcterms:modified xsi:type="dcterms:W3CDTF">2015-07-16T12:09:47Z</dcterms:modified>
</cp:coreProperties>
</file>