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D0BB9-2F76-48B2-9B4B-603345126A65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6C29E5-FFDE-42CD-BEF9-FCC1126B19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296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0798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737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248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022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367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613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95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937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982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557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558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743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644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33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image" Target="../media/image12.wmf"/><Relationship Id="rId18" Type="http://schemas.openxmlformats.org/officeDocument/2006/relationships/image" Target="../media/image1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12" Type="http://schemas.openxmlformats.org/officeDocument/2006/relationships/image" Target="../media/image11.wmf"/><Relationship Id="rId17" Type="http://schemas.openxmlformats.org/officeDocument/2006/relationships/image" Target="../media/image16.wmf"/><Relationship Id="rId2" Type="http://schemas.openxmlformats.org/officeDocument/2006/relationships/image" Target="../media/image1.wmf"/><Relationship Id="rId16" Type="http://schemas.openxmlformats.org/officeDocument/2006/relationships/image" Target="../media/image15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11" Type="http://schemas.openxmlformats.org/officeDocument/2006/relationships/image" Target="../media/image10.wmf"/><Relationship Id="rId5" Type="http://schemas.openxmlformats.org/officeDocument/2006/relationships/image" Target="../media/image4.wmf"/><Relationship Id="rId15" Type="http://schemas.openxmlformats.org/officeDocument/2006/relationships/image" Target="../media/image14.wmf"/><Relationship Id="rId10" Type="http://schemas.openxmlformats.org/officeDocument/2006/relationships/image" Target="../media/image9.wmf"/><Relationship Id="rId4" Type="http://schemas.openxmlformats.org/officeDocument/2006/relationships/image" Target="../media/image3.wmf"/><Relationship Id="rId9" Type="http://schemas.openxmlformats.org/officeDocument/2006/relationships/image" Target="../media/image8.wmf"/><Relationship Id="rId14" Type="http://schemas.openxmlformats.org/officeDocument/2006/relationships/image" Target="../media/image13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348880"/>
            <a:ext cx="1041298" cy="216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55" y="65279"/>
            <a:ext cx="1396400" cy="216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023" y="65279"/>
            <a:ext cx="1642978" cy="216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385" y="65279"/>
            <a:ext cx="1180598" cy="216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5279"/>
            <a:ext cx="1107245" cy="216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339" y="65279"/>
            <a:ext cx="1344300" cy="21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968" y="2348880"/>
            <a:ext cx="1147275" cy="216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212" y="2348880"/>
            <a:ext cx="1218054" cy="216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049" y="2348880"/>
            <a:ext cx="1159817" cy="216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95662"/>
            <a:ext cx="1075435" cy="2160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403" y="4653136"/>
            <a:ext cx="998566" cy="2160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927" y="4653136"/>
            <a:ext cx="1327569" cy="2160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243" y="4653136"/>
            <a:ext cx="1163412" cy="2160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66" y="4653136"/>
            <a:ext cx="1119681" cy="2160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01" y="4653136"/>
            <a:ext cx="1129091" cy="216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521" y="4653136"/>
            <a:ext cx="1445608" cy="2160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345" y="2395662"/>
            <a:ext cx="1273765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16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799" y="2420888"/>
            <a:ext cx="1696187" cy="216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740" y="180430"/>
            <a:ext cx="3792756" cy="216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938" y="2420888"/>
            <a:ext cx="1884544" cy="216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0430"/>
            <a:ext cx="2525164" cy="216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979" y="180430"/>
            <a:ext cx="2282457" cy="21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2" y="2420888"/>
            <a:ext cx="1829809" cy="216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420888"/>
            <a:ext cx="1610459" cy="216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2" y="4639663"/>
            <a:ext cx="1552621" cy="216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615" y="4639663"/>
            <a:ext cx="1748212" cy="216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899" y="4639663"/>
            <a:ext cx="1161248" cy="216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302" y="4639663"/>
            <a:ext cx="1558444" cy="216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696" y="4639663"/>
            <a:ext cx="1449333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69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6422"/>
            <a:ext cx="3464355" cy="216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06422"/>
            <a:ext cx="2620163" cy="216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438" y="2480788"/>
            <a:ext cx="1732464" cy="216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830" y="206422"/>
            <a:ext cx="1656399" cy="21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493" y="2480788"/>
            <a:ext cx="1522422" cy="216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84" y="2480788"/>
            <a:ext cx="2929585" cy="216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71" y="4653376"/>
            <a:ext cx="2412411" cy="216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653376"/>
            <a:ext cx="1844661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08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510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65</Words>
  <Application>Microsoft Office PowerPoint</Application>
  <PresentationFormat>全屏显示(4:3)</PresentationFormat>
  <Paragraphs>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dc:description/>
  <cp:lastModifiedBy>kan</cp:lastModifiedBy>
  <cp:revision>22</cp:revision>
  <dcterms:created xsi:type="dcterms:W3CDTF">2013-06-24T09:53:16Z</dcterms:created>
  <dcterms:modified xsi:type="dcterms:W3CDTF">2015-07-19T14:37:40Z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