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0C8C94-F0FA-4454-9072-C12C52FFC66B}" type="datetimeFigureOut">
              <a:rPr lang="zh-CN" altLang="en-US" smtClean="0"/>
              <a:t>2015/7/17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907B1-DEF7-4AC4-A019-45525EC233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706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970F50F-0C53-4449-97CA-B118F2A86F74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613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0586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34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979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66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809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800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9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64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229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976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628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945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31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647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5"/>
          <p:cNvGrpSpPr>
            <a:grpSpLocks/>
          </p:cNvGrpSpPr>
          <p:nvPr/>
        </p:nvGrpSpPr>
        <p:grpSpPr bwMode="auto">
          <a:xfrm>
            <a:off x="1050925" y="1477963"/>
            <a:ext cx="7265988" cy="1204912"/>
            <a:chOff x="1022" y="1478"/>
            <a:chExt cx="3266" cy="542"/>
          </a:xfrm>
        </p:grpSpPr>
        <p:sp>
          <p:nvSpPr>
            <p:cNvPr id="32807" name="Freeform 8"/>
            <p:cNvSpPr>
              <a:spLocks/>
            </p:cNvSpPr>
            <p:nvPr/>
          </p:nvSpPr>
          <p:spPr bwMode="auto">
            <a:xfrm>
              <a:off x="1022" y="1485"/>
              <a:ext cx="782" cy="534"/>
            </a:xfrm>
            <a:custGeom>
              <a:avLst/>
              <a:gdLst>
                <a:gd name="T0" fmla="*/ 0 w 3779"/>
                <a:gd name="T1" fmla="*/ 0 h 2581"/>
                <a:gd name="T2" fmla="*/ 0 w 3779"/>
                <a:gd name="T3" fmla="*/ 1 h 2581"/>
                <a:gd name="T4" fmla="*/ 1 w 3779"/>
                <a:gd name="T5" fmla="*/ 1 h 2581"/>
                <a:gd name="T6" fmla="*/ 1 w 3779"/>
                <a:gd name="T7" fmla="*/ 1 h 2581"/>
                <a:gd name="T8" fmla="*/ 1 w 3779"/>
                <a:gd name="T9" fmla="*/ 0 h 2581"/>
                <a:gd name="T10" fmla="*/ 0 w 3779"/>
                <a:gd name="T11" fmla="*/ 0 h 2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79" h="2581">
                  <a:moveTo>
                    <a:pt x="12" y="0"/>
                  </a:moveTo>
                  <a:lnTo>
                    <a:pt x="0" y="1798"/>
                  </a:lnTo>
                  <a:lnTo>
                    <a:pt x="1896" y="2581"/>
                  </a:lnTo>
                  <a:lnTo>
                    <a:pt x="3779" y="1786"/>
                  </a:lnTo>
                  <a:lnTo>
                    <a:pt x="3767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8" name="Rectangle 13"/>
            <p:cNvSpPr>
              <a:spLocks noChangeArrowheads="1"/>
            </p:cNvSpPr>
            <p:nvPr/>
          </p:nvSpPr>
          <p:spPr bwMode="auto">
            <a:xfrm>
              <a:off x="1849" y="1482"/>
              <a:ext cx="2439" cy="3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rgbClr val="24211D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809" name="Rectangle 17"/>
            <p:cNvSpPr>
              <a:spLocks noChangeArrowheads="1"/>
            </p:cNvSpPr>
            <p:nvPr/>
          </p:nvSpPr>
          <p:spPr bwMode="auto">
            <a:xfrm>
              <a:off x="1849" y="1478"/>
              <a:ext cx="2439" cy="370"/>
            </a:xfrm>
            <a:prstGeom prst="rect">
              <a:avLst/>
            </a:prstGeom>
            <a:gradFill rotWithShape="1">
              <a:gsLst>
                <a:gs pos="0">
                  <a:srgbClr val="F0F0F0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24211D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810" name="Freeform 21"/>
            <p:cNvSpPr>
              <a:spLocks/>
            </p:cNvSpPr>
            <p:nvPr/>
          </p:nvSpPr>
          <p:spPr bwMode="auto">
            <a:xfrm>
              <a:off x="1026" y="1486"/>
              <a:ext cx="782" cy="534"/>
            </a:xfrm>
            <a:custGeom>
              <a:avLst/>
              <a:gdLst>
                <a:gd name="T0" fmla="*/ 0 w 3779"/>
                <a:gd name="T1" fmla="*/ 0 h 2581"/>
                <a:gd name="T2" fmla="*/ 0 w 3779"/>
                <a:gd name="T3" fmla="*/ 1 h 2581"/>
                <a:gd name="T4" fmla="*/ 1 w 3779"/>
                <a:gd name="T5" fmla="*/ 1 h 2581"/>
                <a:gd name="T6" fmla="*/ 1 w 3779"/>
                <a:gd name="T7" fmla="*/ 1 h 2581"/>
                <a:gd name="T8" fmla="*/ 1 w 3779"/>
                <a:gd name="T9" fmla="*/ 0 h 2581"/>
                <a:gd name="T10" fmla="*/ 0 w 3779"/>
                <a:gd name="T11" fmla="*/ 0 h 2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79" h="2581">
                  <a:moveTo>
                    <a:pt x="12" y="0"/>
                  </a:moveTo>
                  <a:lnTo>
                    <a:pt x="0" y="1798"/>
                  </a:lnTo>
                  <a:lnTo>
                    <a:pt x="1896" y="2581"/>
                  </a:lnTo>
                  <a:lnTo>
                    <a:pt x="3779" y="1786"/>
                  </a:lnTo>
                  <a:lnTo>
                    <a:pt x="3767" y="0"/>
                  </a:lnTo>
                  <a:lnTo>
                    <a:pt x="1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1001"/>
                  </a:schemeClr>
                </a:gs>
                <a:gs pos="100000">
                  <a:schemeClr val="accent1">
                    <a:alpha val="37000"/>
                  </a:schemeClr>
                </a:gs>
              </a:gsLst>
              <a:lin ang="18900000" scaled="1"/>
            </a:gradFill>
            <a:ln w="1270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1" name="Group 26"/>
          <p:cNvGrpSpPr>
            <a:grpSpLocks/>
          </p:cNvGrpSpPr>
          <p:nvPr/>
        </p:nvGrpSpPr>
        <p:grpSpPr bwMode="auto">
          <a:xfrm>
            <a:off x="1057275" y="2409825"/>
            <a:ext cx="7259638" cy="1209675"/>
            <a:chOff x="1025" y="1897"/>
            <a:chExt cx="3263" cy="544"/>
          </a:xfrm>
        </p:grpSpPr>
        <p:sp>
          <p:nvSpPr>
            <p:cNvPr id="32802" name="Freeform 9"/>
            <p:cNvSpPr>
              <a:spLocks/>
            </p:cNvSpPr>
            <p:nvPr/>
          </p:nvSpPr>
          <p:spPr bwMode="auto">
            <a:xfrm>
              <a:off x="1025" y="1907"/>
              <a:ext cx="779" cy="534"/>
            </a:xfrm>
            <a:custGeom>
              <a:avLst/>
              <a:gdLst>
                <a:gd name="T0" fmla="*/ 0 w 3767"/>
                <a:gd name="T1" fmla="*/ 0 h 2580"/>
                <a:gd name="T2" fmla="*/ 0 w 3767"/>
                <a:gd name="T3" fmla="*/ 1 h 2580"/>
                <a:gd name="T4" fmla="*/ 1 w 3767"/>
                <a:gd name="T5" fmla="*/ 1 h 2580"/>
                <a:gd name="T6" fmla="*/ 1 w 3767"/>
                <a:gd name="T7" fmla="*/ 1 h 2580"/>
                <a:gd name="T8" fmla="*/ 1 w 3767"/>
                <a:gd name="T9" fmla="*/ 0 h 2580"/>
                <a:gd name="T10" fmla="*/ 1 w 3767"/>
                <a:gd name="T11" fmla="*/ 0 h 2580"/>
                <a:gd name="T12" fmla="*/ 0 w 3767"/>
                <a:gd name="T13" fmla="*/ 0 h 25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67" h="2580">
                  <a:moveTo>
                    <a:pt x="0" y="0"/>
                  </a:moveTo>
                  <a:lnTo>
                    <a:pt x="0" y="1773"/>
                  </a:lnTo>
                  <a:lnTo>
                    <a:pt x="1884" y="2580"/>
                  </a:lnTo>
                  <a:lnTo>
                    <a:pt x="3767" y="1785"/>
                  </a:lnTo>
                  <a:lnTo>
                    <a:pt x="3755" y="0"/>
                  </a:lnTo>
                  <a:lnTo>
                    <a:pt x="1859" y="79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Freeform 10"/>
            <p:cNvSpPr>
              <a:spLocks/>
            </p:cNvSpPr>
            <p:nvPr/>
          </p:nvSpPr>
          <p:spPr bwMode="auto">
            <a:xfrm>
              <a:off x="1025" y="1907"/>
              <a:ext cx="779" cy="534"/>
            </a:xfrm>
            <a:custGeom>
              <a:avLst/>
              <a:gdLst>
                <a:gd name="T0" fmla="*/ 0 w 3767"/>
                <a:gd name="T1" fmla="*/ 0 h 2580"/>
                <a:gd name="T2" fmla="*/ 0 w 3767"/>
                <a:gd name="T3" fmla="*/ 1 h 2580"/>
                <a:gd name="T4" fmla="*/ 1 w 3767"/>
                <a:gd name="T5" fmla="*/ 1 h 2580"/>
                <a:gd name="T6" fmla="*/ 1 w 3767"/>
                <a:gd name="T7" fmla="*/ 1 h 2580"/>
                <a:gd name="T8" fmla="*/ 1 w 3767"/>
                <a:gd name="T9" fmla="*/ 0 h 2580"/>
                <a:gd name="T10" fmla="*/ 1 w 3767"/>
                <a:gd name="T11" fmla="*/ 0 h 2580"/>
                <a:gd name="T12" fmla="*/ 0 w 3767"/>
                <a:gd name="T13" fmla="*/ 0 h 25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67" h="2580">
                  <a:moveTo>
                    <a:pt x="0" y="0"/>
                  </a:moveTo>
                  <a:lnTo>
                    <a:pt x="0" y="1773"/>
                  </a:lnTo>
                  <a:lnTo>
                    <a:pt x="1884" y="2580"/>
                  </a:lnTo>
                  <a:lnTo>
                    <a:pt x="3767" y="1785"/>
                  </a:lnTo>
                  <a:lnTo>
                    <a:pt x="3755" y="0"/>
                  </a:lnTo>
                  <a:lnTo>
                    <a:pt x="1859" y="7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4" name="Rectangle 14"/>
            <p:cNvSpPr>
              <a:spLocks noChangeArrowheads="1"/>
            </p:cNvSpPr>
            <p:nvPr/>
          </p:nvSpPr>
          <p:spPr bwMode="auto">
            <a:xfrm>
              <a:off x="1849" y="1902"/>
              <a:ext cx="2439" cy="3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rgbClr val="24211D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805" name="Rectangle 18"/>
            <p:cNvSpPr>
              <a:spLocks noChangeArrowheads="1"/>
            </p:cNvSpPr>
            <p:nvPr/>
          </p:nvSpPr>
          <p:spPr bwMode="auto">
            <a:xfrm>
              <a:off x="1849" y="1897"/>
              <a:ext cx="2439" cy="370"/>
            </a:xfrm>
            <a:prstGeom prst="rect">
              <a:avLst/>
            </a:prstGeom>
            <a:gradFill rotWithShape="1">
              <a:gsLst>
                <a:gs pos="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24211D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806" name="Freeform 22"/>
            <p:cNvSpPr>
              <a:spLocks/>
            </p:cNvSpPr>
            <p:nvPr/>
          </p:nvSpPr>
          <p:spPr bwMode="auto">
            <a:xfrm>
              <a:off x="1026" y="1906"/>
              <a:ext cx="779" cy="534"/>
            </a:xfrm>
            <a:custGeom>
              <a:avLst/>
              <a:gdLst>
                <a:gd name="T0" fmla="*/ 0 w 3767"/>
                <a:gd name="T1" fmla="*/ 0 h 2580"/>
                <a:gd name="T2" fmla="*/ 0 w 3767"/>
                <a:gd name="T3" fmla="*/ 1 h 2580"/>
                <a:gd name="T4" fmla="*/ 1 w 3767"/>
                <a:gd name="T5" fmla="*/ 1 h 2580"/>
                <a:gd name="T6" fmla="*/ 1 w 3767"/>
                <a:gd name="T7" fmla="*/ 1 h 2580"/>
                <a:gd name="T8" fmla="*/ 1 w 3767"/>
                <a:gd name="T9" fmla="*/ 0 h 2580"/>
                <a:gd name="T10" fmla="*/ 1 w 3767"/>
                <a:gd name="T11" fmla="*/ 0 h 2580"/>
                <a:gd name="T12" fmla="*/ 0 w 3767"/>
                <a:gd name="T13" fmla="*/ 0 h 25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67" h="2580">
                  <a:moveTo>
                    <a:pt x="0" y="0"/>
                  </a:moveTo>
                  <a:lnTo>
                    <a:pt x="0" y="1773"/>
                  </a:lnTo>
                  <a:lnTo>
                    <a:pt x="1884" y="2580"/>
                  </a:lnTo>
                  <a:lnTo>
                    <a:pt x="3767" y="1785"/>
                  </a:lnTo>
                  <a:lnTo>
                    <a:pt x="3755" y="0"/>
                  </a:lnTo>
                  <a:lnTo>
                    <a:pt x="1859" y="795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1001"/>
                  </a:schemeClr>
                </a:gs>
                <a:gs pos="100000">
                  <a:schemeClr val="accent1">
                    <a:alpha val="37000"/>
                  </a:schemeClr>
                </a:gs>
              </a:gsLst>
              <a:lin ang="18900000" scaled="1"/>
            </a:gradFill>
            <a:ln w="1270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2" name="Group 28"/>
          <p:cNvGrpSpPr>
            <a:grpSpLocks/>
          </p:cNvGrpSpPr>
          <p:nvPr/>
        </p:nvGrpSpPr>
        <p:grpSpPr bwMode="auto">
          <a:xfrm>
            <a:off x="1057275" y="4298950"/>
            <a:ext cx="7259638" cy="1198563"/>
            <a:chOff x="1025" y="2746"/>
            <a:chExt cx="3263" cy="539"/>
          </a:xfrm>
        </p:grpSpPr>
        <p:sp>
          <p:nvSpPr>
            <p:cNvPr id="32798" name="Freeform 12"/>
            <p:cNvSpPr>
              <a:spLocks/>
            </p:cNvSpPr>
            <p:nvPr/>
          </p:nvSpPr>
          <p:spPr bwMode="auto">
            <a:xfrm>
              <a:off x="1025" y="2751"/>
              <a:ext cx="779" cy="534"/>
            </a:xfrm>
            <a:custGeom>
              <a:avLst/>
              <a:gdLst>
                <a:gd name="T0" fmla="*/ 0 w 3767"/>
                <a:gd name="T1" fmla="*/ 0 h 2580"/>
                <a:gd name="T2" fmla="*/ 0 w 3767"/>
                <a:gd name="T3" fmla="*/ 1 h 2580"/>
                <a:gd name="T4" fmla="*/ 1 w 3767"/>
                <a:gd name="T5" fmla="*/ 1 h 2580"/>
                <a:gd name="T6" fmla="*/ 1 w 3767"/>
                <a:gd name="T7" fmla="*/ 1 h 2580"/>
                <a:gd name="T8" fmla="*/ 1 w 3767"/>
                <a:gd name="T9" fmla="*/ 0 h 2580"/>
                <a:gd name="T10" fmla="*/ 1 w 3767"/>
                <a:gd name="T11" fmla="*/ 0 h 2580"/>
                <a:gd name="T12" fmla="*/ 0 w 3767"/>
                <a:gd name="T13" fmla="*/ 0 h 25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67" h="2580">
                  <a:moveTo>
                    <a:pt x="0" y="0"/>
                  </a:moveTo>
                  <a:lnTo>
                    <a:pt x="0" y="1773"/>
                  </a:lnTo>
                  <a:lnTo>
                    <a:pt x="1884" y="2580"/>
                  </a:lnTo>
                  <a:lnTo>
                    <a:pt x="3767" y="1785"/>
                  </a:lnTo>
                  <a:lnTo>
                    <a:pt x="3755" y="0"/>
                  </a:lnTo>
                  <a:lnTo>
                    <a:pt x="1859" y="7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Rectangle 16"/>
            <p:cNvSpPr>
              <a:spLocks noChangeArrowheads="1"/>
            </p:cNvSpPr>
            <p:nvPr/>
          </p:nvSpPr>
          <p:spPr bwMode="auto">
            <a:xfrm>
              <a:off x="1849" y="2746"/>
              <a:ext cx="2439" cy="3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rgbClr val="24211D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800" name="Rectangle 20"/>
            <p:cNvSpPr>
              <a:spLocks noChangeArrowheads="1"/>
            </p:cNvSpPr>
            <p:nvPr/>
          </p:nvSpPr>
          <p:spPr bwMode="auto">
            <a:xfrm>
              <a:off x="1849" y="2750"/>
              <a:ext cx="2439" cy="370"/>
            </a:xfrm>
            <a:prstGeom prst="rect">
              <a:avLst/>
            </a:prstGeom>
            <a:gradFill rotWithShape="1">
              <a:gsLst>
                <a:gs pos="0">
                  <a:srgbClr val="F0F0F0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24211D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801" name="Freeform 24"/>
            <p:cNvSpPr>
              <a:spLocks/>
            </p:cNvSpPr>
            <p:nvPr/>
          </p:nvSpPr>
          <p:spPr bwMode="auto">
            <a:xfrm>
              <a:off x="1026" y="2750"/>
              <a:ext cx="779" cy="534"/>
            </a:xfrm>
            <a:custGeom>
              <a:avLst/>
              <a:gdLst>
                <a:gd name="T0" fmla="*/ 0 w 3767"/>
                <a:gd name="T1" fmla="*/ 0 h 2580"/>
                <a:gd name="T2" fmla="*/ 0 w 3767"/>
                <a:gd name="T3" fmla="*/ 1 h 2580"/>
                <a:gd name="T4" fmla="*/ 1 w 3767"/>
                <a:gd name="T5" fmla="*/ 1 h 2580"/>
                <a:gd name="T6" fmla="*/ 1 w 3767"/>
                <a:gd name="T7" fmla="*/ 1 h 2580"/>
                <a:gd name="T8" fmla="*/ 1 w 3767"/>
                <a:gd name="T9" fmla="*/ 0 h 2580"/>
                <a:gd name="T10" fmla="*/ 1 w 3767"/>
                <a:gd name="T11" fmla="*/ 0 h 2580"/>
                <a:gd name="T12" fmla="*/ 0 w 3767"/>
                <a:gd name="T13" fmla="*/ 0 h 25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67" h="2580">
                  <a:moveTo>
                    <a:pt x="0" y="0"/>
                  </a:moveTo>
                  <a:lnTo>
                    <a:pt x="0" y="1773"/>
                  </a:lnTo>
                  <a:lnTo>
                    <a:pt x="1884" y="2580"/>
                  </a:lnTo>
                  <a:lnTo>
                    <a:pt x="3767" y="1785"/>
                  </a:lnTo>
                  <a:lnTo>
                    <a:pt x="3755" y="0"/>
                  </a:lnTo>
                  <a:lnTo>
                    <a:pt x="1859" y="795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12999"/>
                  </a:schemeClr>
                </a:gs>
                <a:gs pos="100000">
                  <a:schemeClr val="accent1">
                    <a:alpha val="39998"/>
                  </a:schemeClr>
                </a:gs>
              </a:gsLst>
              <a:lin ang="18900000" scaled="1"/>
            </a:gradFill>
            <a:ln w="1270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73" name="Text Box 30"/>
          <p:cNvSpPr txBox="1">
            <a:spLocks noChangeArrowheads="1"/>
          </p:cNvSpPr>
          <p:nvPr/>
        </p:nvSpPr>
        <p:spPr bwMode="auto">
          <a:xfrm>
            <a:off x="1555750" y="1824038"/>
            <a:ext cx="771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ea typeface="微软雅黑" panose="020B0503020204020204" pitchFamily="34" charset="-122"/>
              </a:rPr>
              <a:t>文本</a:t>
            </a:r>
            <a:r>
              <a:rPr lang="en-US" altLang="zh-CN" b="1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32774" name="Text Box 31"/>
          <p:cNvSpPr txBox="1">
            <a:spLocks noChangeArrowheads="1"/>
          </p:cNvSpPr>
          <p:nvPr/>
        </p:nvSpPr>
        <p:spPr bwMode="auto">
          <a:xfrm>
            <a:off x="1527175" y="2941638"/>
            <a:ext cx="771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ea typeface="微软雅黑" panose="020B0503020204020204" pitchFamily="34" charset="-122"/>
              </a:rPr>
              <a:t>文本</a:t>
            </a:r>
            <a:r>
              <a:rPr lang="en-US" altLang="zh-CN" b="1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32775" name="Text Box 33"/>
          <p:cNvSpPr txBox="1">
            <a:spLocks noChangeArrowheads="1"/>
          </p:cNvSpPr>
          <p:nvPr/>
        </p:nvSpPr>
        <p:spPr bwMode="auto">
          <a:xfrm>
            <a:off x="1520825" y="4829175"/>
            <a:ext cx="771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ea typeface="微软雅黑" panose="020B0503020204020204" pitchFamily="34" charset="-122"/>
              </a:rPr>
              <a:t>文本</a:t>
            </a:r>
            <a:r>
              <a:rPr lang="en-US" altLang="zh-CN" b="1">
                <a:ea typeface="微软雅黑" panose="020B0503020204020204" pitchFamily="34" charset="-122"/>
              </a:rPr>
              <a:t>5</a:t>
            </a:r>
          </a:p>
        </p:txBody>
      </p:sp>
      <p:grpSp>
        <p:nvGrpSpPr>
          <p:cNvPr id="32776" name="Group 40"/>
          <p:cNvGrpSpPr>
            <a:grpSpLocks/>
          </p:cNvGrpSpPr>
          <p:nvPr/>
        </p:nvGrpSpPr>
        <p:grpSpPr bwMode="auto">
          <a:xfrm>
            <a:off x="3067050" y="1368425"/>
            <a:ext cx="3311525" cy="1330325"/>
            <a:chOff x="1882" y="1283"/>
            <a:chExt cx="2086" cy="838"/>
          </a:xfrm>
        </p:grpSpPr>
        <p:sp>
          <p:nvSpPr>
            <p:cNvPr id="32795" name="Rectangle 37"/>
            <p:cNvSpPr>
              <a:spLocks noChangeArrowheads="1"/>
            </p:cNvSpPr>
            <p:nvPr/>
          </p:nvSpPr>
          <p:spPr bwMode="auto">
            <a:xfrm>
              <a:off x="1882" y="1480"/>
              <a:ext cx="45" cy="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796" name="Rectangle 38"/>
            <p:cNvSpPr>
              <a:spLocks noChangeArrowheads="1"/>
            </p:cNvSpPr>
            <p:nvPr/>
          </p:nvSpPr>
          <p:spPr bwMode="auto">
            <a:xfrm>
              <a:off x="1882" y="1707"/>
              <a:ext cx="45" cy="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797" name="Text Box 39"/>
            <p:cNvSpPr txBox="1">
              <a:spLocks noChangeArrowheads="1"/>
            </p:cNvSpPr>
            <p:nvPr/>
          </p:nvSpPr>
          <p:spPr bwMode="auto">
            <a:xfrm>
              <a:off x="1927" y="1283"/>
              <a:ext cx="2041" cy="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微软雅黑" panose="020B0503020204020204" pitchFamily="34" charset="-122"/>
                </a:rPr>
                <a:t>点击此处添加详细内容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微软雅黑" panose="020B0503020204020204" pitchFamily="34" charset="-122"/>
                </a:rPr>
                <a:t>点击此处添加详细内容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777" name="Group 41"/>
          <p:cNvGrpSpPr>
            <a:grpSpLocks/>
          </p:cNvGrpSpPr>
          <p:nvPr/>
        </p:nvGrpSpPr>
        <p:grpSpPr bwMode="auto">
          <a:xfrm>
            <a:off x="3082925" y="2293938"/>
            <a:ext cx="3311525" cy="1330325"/>
            <a:chOff x="1882" y="1283"/>
            <a:chExt cx="2086" cy="838"/>
          </a:xfrm>
        </p:grpSpPr>
        <p:sp>
          <p:nvSpPr>
            <p:cNvPr id="32792" name="Rectangle 42"/>
            <p:cNvSpPr>
              <a:spLocks noChangeArrowheads="1"/>
            </p:cNvSpPr>
            <p:nvPr/>
          </p:nvSpPr>
          <p:spPr bwMode="auto">
            <a:xfrm>
              <a:off x="1882" y="1480"/>
              <a:ext cx="45" cy="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793" name="Rectangle 43"/>
            <p:cNvSpPr>
              <a:spLocks noChangeArrowheads="1"/>
            </p:cNvSpPr>
            <p:nvPr/>
          </p:nvSpPr>
          <p:spPr bwMode="auto">
            <a:xfrm>
              <a:off x="1882" y="1707"/>
              <a:ext cx="45" cy="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794" name="Text Box 44"/>
            <p:cNvSpPr txBox="1">
              <a:spLocks noChangeArrowheads="1"/>
            </p:cNvSpPr>
            <p:nvPr/>
          </p:nvSpPr>
          <p:spPr bwMode="auto">
            <a:xfrm>
              <a:off x="1927" y="1283"/>
              <a:ext cx="2041" cy="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微软雅黑" panose="020B0503020204020204" pitchFamily="34" charset="-122"/>
                </a:rPr>
                <a:t>点击此处添加详细内容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微软雅黑" panose="020B0503020204020204" pitchFamily="34" charset="-122"/>
                </a:rPr>
                <a:t>点击此处添加详细内容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778" name="Group 53"/>
          <p:cNvGrpSpPr>
            <a:grpSpLocks/>
          </p:cNvGrpSpPr>
          <p:nvPr/>
        </p:nvGrpSpPr>
        <p:grpSpPr bwMode="auto">
          <a:xfrm>
            <a:off x="1057275" y="3268663"/>
            <a:ext cx="7259638" cy="1330325"/>
            <a:chOff x="616" y="2480"/>
            <a:chExt cx="4573" cy="838"/>
          </a:xfrm>
        </p:grpSpPr>
        <p:sp>
          <p:nvSpPr>
            <p:cNvPr id="32783" name="Freeform 11"/>
            <p:cNvSpPr>
              <a:spLocks/>
            </p:cNvSpPr>
            <p:nvPr/>
          </p:nvSpPr>
          <p:spPr bwMode="auto">
            <a:xfrm>
              <a:off x="616" y="2544"/>
              <a:ext cx="1092" cy="749"/>
            </a:xfrm>
            <a:custGeom>
              <a:avLst/>
              <a:gdLst>
                <a:gd name="T0" fmla="*/ 0 w 3767"/>
                <a:gd name="T1" fmla="*/ 0 h 2580"/>
                <a:gd name="T2" fmla="*/ 0 w 3767"/>
                <a:gd name="T3" fmla="*/ 4 h 2580"/>
                <a:gd name="T4" fmla="*/ 4 w 3767"/>
                <a:gd name="T5" fmla="*/ 5 h 2580"/>
                <a:gd name="T6" fmla="*/ 8 w 3767"/>
                <a:gd name="T7" fmla="*/ 4 h 2580"/>
                <a:gd name="T8" fmla="*/ 8 w 3767"/>
                <a:gd name="T9" fmla="*/ 0 h 2580"/>
                <a:gd name="T10" fmla="*/ 4 w 3767"/>
                <a:gd name="T11" fmla="*/ 2 h 2580"/>
                <a:gd name="T12" fmla="*/ 0 w 3767"/>
                <a:gd name="T13" fmla="*/ 0 h 25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67" h="2580">
                  <a:moveTo>
                    <a:pt x="0" y="0"/>
                  </a:moveTo>
                  <a:lnTo>
                    <a:pt x="0" y="1773"/>
                  </a:lnTo>
                  <a:lnTo>
                    <a:pt x="1884" y="2580"/>
                  </a:lnTo>
                  <a:lnTo>
                    <a:pt x="3767" y="1785"/>
                  </a:lnTo>
                  <a:lnTo>
                    <a:pt x="3755" y="0"/>
                  </a:lnTo>
                  <a:lnTo>
                    <a:pt x="1859" y="7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4" name="Rectangle 15"/>
            <p:cNvSpPr>
              <a:spLocks noChangeArrowheads="1"/>
            </p:cNvSpPr>
            <p:nvPr/>
          </p:nvSpPr>
          <p:spPr bwMode="auto">
            <a:xfrm>
              <a:off x="1771" y="2537"/>
              <a:ext cx="3418" cy="5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rgbClr val="24211D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785" name="Rectangle 19"/>
            <p:cNvSpPr>
              <a:spLocks noChangeArrowheads="1"/>
            </p:cNvSpPr>
            <p:nvPr/>
          </p:nvSpPr>
          <p:spPr bwMode="auto">
            <a:xfrm>
              <a:off x="1769" y="2526"/>
              <a:ext cx="3418" cy="519"/>
            </a:xfrm>
            <a:prstGeom prst="rect">
              <a:avLst/>
            </a:prstGeom>
            <a:gradFill rotWithShape="1">
              <a:gsLst>
                <a:gs pos="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24211D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786" name="Freeform 23"/>
            <p:cNvSpPr>
              <a:spLocks/>
            </p:cNvSpPr>
            <p:nvPr/>
          </p:nvSpPr>
          <p:spPr bwMode="auto">
            <a:xfrm>
              <a:off x="626" y="2544"/>
              <a:ext cx="1092" cy="749"/>
            </a:xfrm>
            <a:custGeom>
              <a:avLst/>
              <a:gdLst>
                <a:gd name="T0" fmla="*/ 0 w 3767"/>
                <a:gd name="T1" fmla="*/ 0 h 2580"/>
                <a:gd name="T2" fmla="*/ 0 w 3767"/>
                <a:gd name="T3" fmla="*/ 4 h 2580"/>
                <a:gd name="T4" fmla="*/ 4 w 3767"/>
                <a:gd name="T5" fmla="*/ 5 h 2580"/>
                <a:gd name="T6" fmla="*/ 8 w 3767"/>
                <a:gd name="T7" fmla="*/ 4 h 2580"/>
                <a:gd name="T8" fmla="*/ 8 w 3767"/>
                <a:gd name="T9" fmla="*/ 0 h 2580"/>
                <a:gd name="T10" fmla="*/ 4 w 3767"/>
                <a:gd name="T11" fmla="*/ 2 h 2580"/>
                <a:gd name="T12" fmla="*/ 0 w 3767"/>
                <a:gd name="T13" fmla="*/ 0 h 25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67" h="2580">
                  <a:moveTo>
                    <a:pt x="0" y="0"/>
                  </a:moveTo>
                  <a:lnTo>
                    <a:pt x="0" y="1773"/>
                  </a:lnTo>
                  <a:lnTo>
                    <a:pt x="1884" y="2580"/>
                  </a:lnTo>
                  <a:lnTo>
                    <a:pt x="3767" y="1785"/>
                  </a:lnTo>
                  <a:lnTo>
                    <a:pt x="3755" y="0"/>
                  </a:lnTo>
                  <a:lnTo>
                    <a:pt x="1859" y="795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1001"/>
                  </a:schemeClr>
                </a:gs>
                <a:gs pos="100000">
                  <a:schemeClr val="accent1">
                    <a:alpha val="37000"/>
                  </a:schemeClr>
                </a:gs>
              </a:gsLst>
              <a:lin ang="18900000" scaled="1"/>
            </a:gradFill>
            <a:ln w="1270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7" name="Text Box 32"/>
            <p:cNvSpPr txBox="1">
              <a:spLocks noChangeArrowheads="1"/>
            </p:cNvSpPr>
            <p:nvPr/>
          </p:nvSpPr>
          <p:spPr bwMode="auto">
            <a:xfrm>
              <a:off x="902" y="2858"/>
              <a:ext cx="48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文本</a:t>
              </a:r>
              <a:r>
                <a:rPr lang="en-US" altLang="zh-CN" b="1">
                  <a:solidFill>
                    <a:schemeClr val="bg1"/>
                  </a:solidFill>
                  <a:ea typeface="微软雅黑" panose="020B0503020204020204" pitchFamily="34" charset="-122"/>
                </a:rPr>
                <a:t>3</a:t>
              </a:r>
            </a:p>
          </p:txBody>
        </p:sp>
        <p:grpSp>
          <p:nvGrpSpPr>
            <p:cNvPr id="32788" name="Group 45"/>
            <p:cNvGrpSpPr>
              <a:grpSpLocks/>
            </p:cNvGrpSpPr>
            <p:nvPr/>
          </p:nvGrpSpPr>
          <p:grpSpPr bwMode="auto">
            <a:xfrm>
              <a:off x="1896" y="2480"/>
              <a:ext cx="2086" cy="838"/>
              <a:chOff x="1882" y="1283"/>
              <a:chExt cx="2086" cy="838"/>
            </a:xfrm>
          </p:grpSpPr>
          <p:sp>
            <p:nvSpPr>
              <p:cNvPr id="32789" name="Rectangle 46"/>
              <p:cNvSpPr>
                <a:spLocks noChangeArrowheads="1"/>
              </p:cNvSpPr>
              <p:nvPr/>
            </p:nvSpPr>
            <p:spPr bwMode="auto">
              <a:xfrm>
                <a:off x="1882" y="1480"/>
                <a:ext cx="45" cy="4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32790" name="Rectangle 47"/>
              <p:cNvSpPr>
                <a:spLocks noChangeArrowheads="1"/>
              </p:cNvSpPr>
              <p:nvPr/>
            </p:nvSpPr>
            <p:spPr bwMode="auto">
              <a:xfrm>
                <a:off x="1882" y="1707"/>
                <a:ext cx="45" cy="4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32791" name="Text Box 48"/>
              <p:cNvSpPr txBox="1">
                <a:spLocks noChangeArrowheads="1"/>
              </p:cNvSpPr>
              <p:nvPr/>
            </p:nvSpPr>
            <p:spPr bwMode="auto">
              <a:xfrm>
                <a:off x="1927" y="1283"/>
                <a:ext cx="2041" cy="8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b="1">
                    <a:ea typeface="微软雅黑" panose="020B0503020204020204" pitchFamily="34" charset="-122"/>
                  </a:rPr>
                  <a:t>点击此处添加详细内容</a:t>
                </a: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b="1">
                    <a:ea typeface="微软雅黑" panose="020B0503020204020204" pitchFamily="34" charset="-122"/>
                  </a:rPr>
                  <a:t>点击此处添加详细内容</a:t>
                </a:r>
              </a:p>
              <a:p>
                <a:pPr algn="just" eaLnBrk="1" hangingPunct="1">
                  <a:lnSpc>
                    <a:spcPct val="150000"/>
                  </a:lnSpc>
                </a:pPr>
                <a:endParaRPr lang="en-US" altLang="zh-CN" b="1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2779" name="Group 49"/>
          <p:cNvGrpSpPr>
            <a:grpSpLocks/>
          </p:cNvGrpSpPr>
          <p:nvPr/>
        </p:nvGrpSpPr>
        <p:grpSpPr bwMode="auto">
          <a:xfrm>
            <a:off x="3098800" y="4186238"/>
            <a:ext cx="3311525" cy="1330325"/>
            <a:chOff x="1882" y="1283"/>
            <a:chExt cx="2086" cy="838"/>
          </a:xfrm>
        </p:grpSpPr>
        <p:sp>
          <p:nvSpPr>
            <p:cNvPr id="32780" name="Rectangle 50"/>
            <p:cNvSpPr>
              <a:spLocks noChangeArrowheads="1"/>
            </p:cNvSpPr>
            <p:nvPr/>
          </p:nvSpPr>
          <p:spPr bwMode="auto">
            <a:xfrm>
              <a:off x="1882" y="1480"/>
              <a:ext cx="45" cy="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781" name="Rectangle 51"/>
            <p:cNvSpPr>
              <a:spLocks noChangeArrowheads="1"/>
            </p:cNvSpPr>
            <p:nvPr/>
          </p:nvSpPr>
          <p:spPr bwMode="auto">
            <a:xfrm>
              <a:off x="1882" y="1707"/>
              <a:ext cx="45" cy="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782" name="Text Box 52"/>
            <p:cNvSpPr txBox="1">
              <a:spLocks noChangeArrowheads="1"/>
            </p:cNvSpPr>
            <p:nvPr/>
          </p:nvSpPr>
          <p:spPr bwMode="auto">
            <a:xfrm>
              <a:off x="1927" y="1283"/>
              <a:ext cx="2041" cy="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微软雅黑" panose="020B0503020204020204" pitchFamily="34" charset="-122"/>
                </a:rPr>
                <a:t>点击此处添加详细内容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微软雅黑" panose="020B0503020204020204" pitchFamily="34" charset="-122"/>
                </a:rPr>
                <a:t>点击此处添加详细内容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875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744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CCCCCC"/>
      </a:lt2>
      <a:accent1>
        <a:srgbClr val="005ABC"/>
      </a:accent1>
      <a:accent2>
        <a:srgbClr val="FFA015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4188CF"/>
      </a:hlink>
      <a:folHlink>
        <a:srgbClr val="7DD2E3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5ABC"/>
        </a:accent1>
        <a:accent2>
          <a:srgbClr val="FFA015"/>
        </a:accent2>
        <a:accent3>
          <a:srgbClr val="FFFFFF"/>
        </a:accent3>
        <a:accent4>
          <a:srgbClr val="000000"/>
        </a:accent4>
        <a:accent5>
          <a:srgbClr val="AAB5DA"/>
        </a:accent5>
        <a:accent6>
          <a:srgbClr val="E79112"/>
        </a:accent6>
        <a:hlink>
          <a:srgbClr val="4188CF"/>
        </a:hlink>
        <a:folHlink>
          <a:srgbClr val="7DD2E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158</Words>
  <Application>Microsoft Office PowerPoint</Application>
  <PresentationFormat>全屏显示(4:3)</PresentationFormat>
  <Paragraphs>19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dc:description/>
  <cp:lastModifiedBy>Administrator</cp:lastModifiedBy>
  <cp:revision>15</cp:revision>
  <dcterms:created xsi:type="dcterms:W3CDTF">2013-01-22T03:43:31Z</dcterms:created>
  <dcterms:modified xsi:type="dcterms:W3CDTF">2015-07-17T05:37:42Z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幻灯片 1</vt:lpwstr>
  </property>
  <property fmtid="{D5CDD505-2E9C-101B-9397-08002B2CF9AE}" pid="3" name="SlideDescription">
    <vt:lpwstr/>
  </property>
</Properties>
</file>