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9"/>
  </p:notesMasterIdLst>
  <p:sldIdLst>
    <p:sldId id="257" r:id="rId3"/>
    <p:sldId id="271" r:id="rId4"/>
    <p:sldId id="261" r:id="rId5"/>
    <p:sldId id="259" r:id="rId6"/>
    <p:sldId id="272" r:id="rId7"/>
    <p:sldId id="260" r:id="rId8"/>
    <p:sldId id="273" r:id="rId9"/>
    <p:sldId id="262" r:id="rId10"/>
    <p:sldId id="274" r:id="rId11"/>
    <p:sldId id="263" r:id="rId12"/>
    <p:sldId id="275" r:id="rId13"/>
    <p:sldId id="264" r:id="rId14"/>
    <p:sldId id="276" r:id="rId15"/>
    <p:sldId id="265" r:id="rId16"/>
    <p:sldId id="277" r:id="rId17"/>
    <p:sldId id="266" r:id="rId18"/>
    <p:sldId id="278" r:id="rId19"/>
    <p:sldId id="267" r:id="rId20"/>
    <p:sldId id="279" r:id="rId21"/>
    <p:sldId id="268" r:id="rId22"/>
    <p:sldId id="280" r:id="rId23"/>
    <p:sldId id="269" r:id="rId24"/>
    <p:sldId id="281" r:id="rId25"/>
    <p:sldId id="270" r:id="rId26"/>
    <p:sldId id="282" r:id="rId27"/>
    <p:sldId id="284" r:id="rId28"/>
    <p:sldId id="289" r:id="rId29"/>
    <p:sldId id="285" r:id="rId30"/>
    <p:sldId id="290" r:id="rId31"/>
    <p:sldId id="286" r:id="rId32"/>
    <p:sldId id="291" r:id="rId33"/>
    <p:sldId id="287" r:id="rId34"/>
    <p:sldId id="292" r:id="rId35"/>
    <p:sldId id="288" r:id="rId36"/>
    <p:sldId id="293" r:id="rId37"/>
    <p:sldId id="294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346">
          <p15:clr>
            <a:srgbClr val="A4A3A4"/>
          </p15:clr>
        </p15:guide>
        <p15:guide id="3" orient="horz" pos="3974">
          <p15:clr>
            <a:srgbClr val="A4A3A4"/>
          </p15:clr>
        </p15:guide>
        <p15:guide id="4" pos="2880">
          <p15:clr>
            <a:srgbClr val="A4A3A4"/>
          </p15:clr>
        </p15:guide>
        <p15:guide id="5" pos="612">
          <p15:clr>
            <a:srgbClr val="A4A3A4"/>
          </p15:clr>
        </p15:guide>
        <p15:guide id="6" pos="51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57" autoAdjust="0"/>
    <p:restoredTop sz="94660"/>
  </p:normalViewPr>
  <p:slideViewPr>
    <p:cSldViewPr>
      <p:cViewPr varScale="1">
        <p:scale>
          <a:sx n="110" d="100"/>
          <a:sy n="110" d="100"/>
        </p:scale>
        <p:origin x="1224" y="84"/>
      </p:cViewPr>
      <p:guideLst>
        <p:guide orient="horz" pos="2160"/>
        <p:guide orient="horz" pos="346"/>
        <p:guide orient="horz" pos="3974"/>
        <p:guide pos="2880"/>
        <p:guide pos="612"/>
        <p:guide pos="51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47449-F8E1-45FB-A3D0-10A5180625E1}" type="datetimeFigureOut">
              <a:rPr lang="zh-CN" altLang="en-US" smtClean="0"/>
              <a:t>2015/7/17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E30CB-0F64-4C75-BEC0-2961680C85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684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9367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80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15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538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509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902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600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048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945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539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772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231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gradFill>
          <a:gsLst>
            <a:gs pos="0">
              <a:schemeClr val="bg1"/>
            </a:gs>
            <a:gs pos="100000">
              <a:schemeClr val="bg1">
                <a:lumMod val="6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69E87-FD3C-4F0B-B200-7A1CB72F2DAF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47BA4-EC1C-4D4D-B0CF-5A999724CF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20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71550" y="1988840"/>
            <a:ext cx="7200900" cy="648072"/>
          </a:xfrm>
          <a:prstGeom prst="roundRect">
            <a:avLst>
              <a:gd name="adj" fmla="val 10849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71550" y="2726922"/>
            <a:ext cx="7200900" cy="648072"/>
          </a:xfrm>
          <a:prstGeom prst="roundRect">
            <a:avLst>
              <a:gd name="adj" fmla="val 10849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71550" y="3465004"/>
            <a:ext cx="7200900" cy="648072"/>
          </a:xfrm>
          <a:prstGeom prst="roundRect">
            <a:avLst>
              <a:gd name="adj" fmla="val 10849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71550" y="4203086"/>
            <a:ext cx="7200900" cy="648072"/>
          </a:xfrm>
          <a:prstGeom prst="roundRect">
            <a:avLst>
              <a:gd name="adj" fmla="val 10849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71550" y="4941168"/>
            <a:ext cx="7200900" cy="648072"/>
          </a:xfrm>
          <a:prstGeom prst="roundRect">
            <a:avLst>
              <a:gd name="adj" fmla="val 10849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Freeform 7"/>
          <p:cNvSpPr>
            <a:spLocks/>
          </p:cNvSpPr>
          <p:nvPr/>
        </p:nvSpPr>
        <p:spPr bwMode="auto">
          <a:xfrm>
            <a:off x="2386013" y="1844675"/>
            <a:ext cx="4371975" cy="3806825"/>
          </a:xfrm>
          <a:custGeom>
            <a:avLst/>
            <a:gdLst/>
            <a:ahLst/>
            <a:cxnLst>
              <a:cxn ang="0">
                <a:pos x="50" y="2398"/>
              </a:cxn>
              <a:cxn ang="0">
                <a:pos x="50" y="2398"/>
              </a:cxn>
              <a:cxn ang="0">
                <a:pos x="34" y="2397"/>
              </a:cxn>
              <a:cxn ang="0">
                <a:pos x="22" y="2392"/>
              </a:cxn>
              <a:cxn ang="0">
                <a:pos x="16" y="2389"/>
              </a:cxn>
              <a:cxn ang="0">
                <a:pos x="11" y="2387"/>
              </a:cxn>
              <a:cxn ang="0">
                <a:pos x="7" y="2382"/>
              </a:cxn>
              <a:cxn ang="0">
                <a:pos x="4" y="2378"/>
              </a:cxn>
              <a:cxn ang="0">
                <a:pos x="1" y="2372"/>
              </a:cxn>
              <a:cxn ang="0">
                <a:pos x="0" y="2368"/>
              </a:cxn>
              <a:cxn ang="0">
                <a:pos x="0" y="2362"/>
              </a:cxn>
              <a:cxn ang="0">
                <a:pos x="0" y="2355"/>
              </a:cxn>
              <a:cxn ang="0">
                <a:pos x="3" y="2342"/>
              </a:cxn>
              <a:cxn ang="0">
                <a:pos x="9" y="2328"/>
              </a:cxn>
              <a:cxn ang="0">
                <a:pos x="1337" y="30"/>
              </a:cxn>
              <a:cxn ang="0">
                <a:pos x="1337" y="30"/>
              </a:cxn>
              <a:cxn ang="0">
                <a:pos x="1345" y="17"/>
              </a:cxn>
              <a:cxn ang="0">
                <a:pos x="1355" y="7"/>
              </a:cxn>
              <a:cxn ang="0">
                <a:pos x="1361" y="4"/>
              </a:cxn>
              <a:cxn ang="0">
                <a:pos x="1366" y="3"/>
              </a:cxn>
              <a:cxn ang="0">
                <a:pos x="1371" y="1"/>
              </a:cxn>
              <a:cxn ang="0">
                <a:pos x="1377" y="0"/>
              </a:cxn>
              <a:cxn ang="0">
                <a:pos x="1383" y="1"/>
              </a:cxn>
              <a:cxn ang="0">
                <a:pos x="1388" y="3"/>
              </a:cxn>
              <a:cxn ang="0">
                <a:pos x="1393" y="4"/>
              </a:cxn>
              <a:cxn ang="0">
                <a:pos x="1399" y="7"/>
              </a:cxn>
              <a:cxn ang="0">
                <a:pos x="1409" y="17"/>
              </a:cxn>
              <a:cxn ang="0">
                <a:pos x="1417" y="30"/>
              </a:cxn>
              <a:cxn ang="0">
                <a:pos x="2745" y="2328"/>
              </a:cxn>
              <a:cxn ang="0">
                <a:pos x="2745" y="2328"/>
              </a:cxn>
              <a:cxn ang="0">
                <a:pos x="2751" y="2342"/>
              </a:cxn>
              <a:cxn ang="0">
                <a:pos x="2754" y="2355"/>
              </a:cxn>
              <a:cxn ang="0">
                <a:pos x="2754" y="2362"/>
              </a:cxn>
              <a:cxn ang="0">
                <a:pos x="2754" y="2368"/>
              </a:cxn>
              <a:cxn ang="0">
                <a:pos x="2753" y="2372"/>
              </a:cxn>
              <a:cxn ang="0">
                <a:pos x="2750" y="2378"/>
              </a:cxn>
              <a:cxn ang="0">
                <a:pos x="2747" y="2382"/>
              </a:cxn>
              <a:cxn ang="0">
                <a:pos x="2743" y="2387"/>
              </a:cxn>
              <a:cxn ang="0">
                <a:pos x="2738" y="2389"/>
              </a:cxn>
              <a:cxn ang="0">
                <a:pos x="2732" y="2392"/>
              </a:cxn>
              <a:cxn ang="0">
                <a:pos x="2720" y="2397"/>
              </a:cxn>
              <a:cxn ang="0">
                <a:pos x="2704" y="2398"/>
              </a:cxn>
              <a:cxn ang="0">
                <a:pos x="50" y="2398"/>
              </a:cxn>
            </a:cxnLst>
            <a:rect l="0" t="0" r="r" b="b"/>
            <a:pathLst>
              <a:path w="2754" h="2398">
                <a:moveTo>
                  <a:pt x="50" y="2398"/>
                </a:moveTo>
                <a:lnTo>
                  <a:pt x="50" y="2398"/>
                </a:lnTo>
                <a:lnTo>
                  <a:pt x="34" y="2397"/>
                </a:lnTo>
                <a:lnTo>
                  <a:pt x="22" y="2392"/>
                </a:lnTo>
                <a:lnTo>
                  <a:pt x="16" y="2389"/>
                </a:lnTo>
                <a:lnTo>
                  <a:pt x="11" y="2387"/>
                </a:lnTo>
                <a:lnTo>
                  <a:pt x="7" y="2382"/>
                </a:lnTo>
                <a:lnTo>
                  <a:pt x="4" y="2378"/>
                </a:lnTo>
                <a:lnTo>
                  <a:pt x="1" y="2372"/>
                </a:lnTo>
                <a:lnTo>
                  <a:pt x="0" y="2368"/>
                </a:lnTo>
                <a:lnTo>
                  <a:pt x="0" y="2362"/>
                </a:lnTo>
                <a:lnTo>
                  <a:pt x="0" y="2355"/>
                </a:lnTo>
                <a:lnTo>
                  <a:pt x="3" y="2342"/>
                </a:lnTo>
                <a:lnTo>
                  <a:pt x="9" y="2328"/>
                </a:lnTo>
                <a:lnTo>
                  <a:pt x="1337" y="30"/>
                </a:lnTo>
                <a:lnTo>
                  <a:pt x="1337" y="30"/>
                </a:lnTo>
                <a:lnTo>
                  <a:pt x="1345" y="17"/>
                </a:lnTo>
                <a:lnTo>
                  <a:pt x="1355" y="7"/>
                </a:lnTo>
                <a:lnTo>
                  <a:pt x="1361" y="4"/>
                </a:lnTo>
                <a:lnTo>
                  <a:pt x="1366" y="3"/>
                </a:lnTo>
                <a:lnTo>
                  <a:pt x="1371" y="1"/>
                </a:lnTo>
                <a:lnTo>
                  <a:pt x="1377" y="0"/>
                </a:lnTo>
                <a:lnTo>
                  <a:pt x="1383" y="1"/>
                </a:lnTo>
                <a:lnTo>
                  <a:pt x="1388" y="3"/>
                </a:lnTo>
                <a:lnTo>
                  <a:pt x="1393" y="4"/>
                </a:lnTo>
                <a:lnTo>
                  <a:pt x="1399" y="7"/>
                </a:lnTo>
                <a:lnTo>
                  <a:pt x="1409" y="17"/>
                </a:lnTo>
                <a:lnTo>
                  <a:pt x="1417" y="30"/>
                </a:lnTo>
                <a:lnTo>
                  <a:pt x="2745" y="2328"/>
                </a:lnTo>
                <a:lnTo>
                  <a:pt x="2745" y="2328"/>
                </a:lnTo>
                <a:lnTo>
                  <a:pt x="2751" y="2342"/>
                </a:lnTo>
                <a:lnTo>
                  <a:pt x="2754" y="2355"/>
                </a:lnTo>
                <a:lnTo>
                  <a:pt x="2754" y="2362"/>
                </a:lnTo>
                <a:lnTo>
                  <a:pt x="2754" y="2368"/>
                </a:lnTo>
                <a:lnTo>
                  <a:pt x="2753" y="2372"/>
                </a:lnTo>
                <a:lnTo>
                  <a:pt x="2750" y="2378"/>
                </a:lnTo>
                <a:lnTo>
                  <a:pt x="2747" y="2382"/>
                </a:lnTo>
                <a:lnTo>
                  <a:pt x="2743" y="2387"/>
                </a:lnTo>
                <a:lnTo>
                  <a:pt x="2738" y="2389"/>
                </a:lnTo>
                <a:lnTo>
                  <a:pt x="2732" y="2392"/>
                </a:lnTo>
                <a:lnTo>
                  <a:pt x="2720" y="2397"/>
                </a:lnTo>
                <a:lnTo>
                  <a:pt x="2704" y="2398"/>
                </a:lnTo>
                <a:lnTo>
                  <a:pt x="50" y="239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2" name="Freeform 8"/>
          <p:cNvSpPr>
            <a:spLocks/>
          </p:cNvSpPr>
          <p:nvPr/>
        </p:nvSpPr>
        <p:spPr bwMode="auto">
          <a:xfrm>
            <a:off x="3643313" y="2071688"/>
            <a:ext cx="1862138" cy="1635125"/>
          </a:xfrm>
          <a:custGeom>
            <a:avLst/>
            <a:gdLst/>
            <a:ahLst/>
            <a:cxnLst>
              <a:cxn ang="0">
                <a:pos x="50" y="1030"/>
              </a:cxn>
              <a:cxn ang="0">
                <a:pos x="50" y="1030"/>
              </a:cxn>
              <a:cxn ang="0">
                <a:pos x="34" y="1029"/>
              </a:cxn>
              <a:cxn ang="0">
                <a:pos x="21" y="1024"/>
              </a:cxn>
              <a:cxn ang="0">
                <a:pos x="16" y="1022"/>
              </a:cxn>
              <a:cxn ang="0">
                <a:pos x="11" y="1019"/>
              </a:cxn>
              <a:cxn ang="0">
                <a:pos x="7" y="1014"/>
              </a:cxn>
              <a:cxn ang="0">
                <a:pos x="4" y="1010"/>
              </a:cxn>
              <a:cxn ang="0">
                <a:pos x="1" y="1004"/>
              </a:cxn>
              <a:cxn ang="0">
                <a:pos x="0" y="999"/>
              </a:cxn>
              <a:cxn ang="0">
                <a:pos x="0" y="993"/>
              </a:cxn>
              <a:cxn ang="0">
                <a:pos x="0" y="987"/>
              </a:cxn>
              <a:cxn ang="0">
                <a:pos x="3" y="974"/>
              </a:cxn>
              <a:cxn ang="0">
                <a:pos x="8" y="960"/>
              </a:cxn>
              <a:cxn ang="0">
                <a:pos x="546" y="31"/>
              </a:cxn>
              <a:cxn ang="0">
                <a:pos x="546" y="31"/>
              </a:cxn>
              <a:cxn ang="0">
                <a:pos x="555" y="18"/>
              </a:cxn>
              <a:cxn ang="0">
                <a:pos x="565" y="8"/>
              </a:cxn>
              <a:cxn ang="0">
                <a:pos x="571" y="5"/>
              </a:cxn>
              <a:cxn ang="0">
                <a:pos x="575" y="3"/>
              </a:cxn>
              <a:cxn ang="0">
                <a:pos x="581" y="2"/>
              </a:cxn>
              <a:cxn ang="0">
                <a:pos x="586" y="0"/>
              </a:cxn>
              <a:cxn ang="0">
                <a:pos x="592" y="2"/>
              </a:cxn>
              <a:cxn ang="0">
                <a:pos x="598" y="3"/>
              </a:cxn>
              <a:cxn ang="0">
                <a:pos x="602" y="5"/>
              </a:cxn>
              <a:cxn ang="0">
                <a:pos x="608" y="8"/>
              </a:cxn>
              <a:cxn ang="0">
                <a:pos x="618" y="18"/>
              </a:cxn>
              <a:cxn ang="0">
                <a:pos x="627" y="31"/>
              </a:cxn>
              <a:cxn ang="0">
                <a:pos x="1164" y="960"/>
              </a:cxn>
              <a:cxn ang="0">
                <a:pos x="1164" y="960"/>
              </a:cxn>
              <a:cxn ang="0">
                <a:pos x="1170" y="974"/>
              </a:cxn>
              <a:cxn ang="0">
                <a:pos x="1173" y="987"/>
              </a:cxn>
              <a:cxn ang="0">
                <a:pos x="1173" y="993"/>
              </a:cxn>
              <a:cxn ang="0">
                <a:pos x="1173" y="999"/>
              </a:cxn>
              <a:cxn ang="0">
                <a:pos x="1172" y="1004"/>
              </a:cxn>
              <a:cxn ang="0">
                <a:pos x="1169" y="1010"/>
              </a:cxn>
              <a:cxn ang="0">
                <a:pos x="1166" y="1014"/>
              </a:cxn>
              <a:cxn ang="0">
                <a:pos x="1162" y="1019"/>
              </a:cxn>
              <a:cxn ang="0">
                <a:pos x="1157" y="1022"/>
              </a:cxn>
              <a:cxn ang="0">
                <a:pos x="1152" y="1024"/>
              </a:cxn>
              <a:cxn ang="0">
                <a:pos x="1139" y="1029"/>
              </a:cxn>
              <a:cxn ang="0">
                <a:pos x="1123" y="1030"/>
              </a:cxn>
              <a:cxn ang="0">
                <a:pos x="50" y="1030"/>
              </a:cxn>
            </a:cxnLst>
            <a:rect l="0" t="0" r="r" b="b"/>
            <a:pathLst>
              <a:path w="1173" h="1030">
                <a:moveTo>
                  <a:pt x="50" y="1030"/>
                </a:moveTo>
                <a:lnTo>
                  <a:pt x="50" y="1030"/>
                </a:lnTo>
                <a:lnTo>
                  <a:pt x="34" y="1029"/>
                </a:lnTo>
                <a:lnTo>
                  <a:pt x="21" y="1024"/>
                </a:lnTo>
                <a:lnTo>
                  <a:pt x="16" y="1022"/>
                </a:lnTo>
                <a:lnTo>
                  <a:pt x="11" y="1019"/>
                </a:lnTo>
                <a:lnTo>
                  <a:pt x="7" y="1014"/>
                </a:lnTo>
                <a:lnTo>
                  <a:pt x="4" y="1010"/>
                </a:lnTo>
                <a:lnTo>
                  <a:pt x="1" y="1004"/>
                </a:lnTo>
                <a:lnTo>
                  <a:pt x="0" y="999"/>
                </a:lnTo>
                <a:lnTo>
                  <a:pt x="0" y="993"/>
                </a:lnTo>
                <a:lnTo>
                  <a:pt x="0" y="987"/>
                </a:lnTo>
                <a:lnTo>
                  <a:pt x="3" y="974"/>
                </a:lnTo>
                <a:lnTo>
                  <a:pt x="8" y="960"/>
                </a:lnTo>
                <a:lnTo>
                  <a:pt x="546" y="31"/>
                </a:lnTo>
                <a:lnTo>
                  <a:pt x="546" y="31"/>
                </a:lnTo>
                <a:lnTo>
                  <a:pt x="555" y="18"/>
                </a:lnTo>
                <a:lnTo>
                  <a:pt x="565" y="8"/>
                </a:lnTo>
                <a:lnTo>
                  <a:pt x="571" y="5"/>
                </a:lnTo>
                <a:lnTo>
                  <a:pt x="575" y="3"/>
                </a:lnTo>
                <a:lnTo>
                  <a:pt x="581" y="2"/>
                </a:lnTo>
                <a:lnTo>
                  <a:pt x="586" y="0"/>
                </a:lnTo>
                <a:lnTo>
                  <a:pt x="592" y="2"/>
                </a:lnTo>
                <a:lnTo>
                  <a:pt x="598" y="3"/>
                </a:lnTo>
                <a:lnTo>
                  <a:pt x="602" y="5"/>
                </a:lnTo>
                <a:lnTo>
                  <a:pt x="608" y="8"/>
                </a:lnTo>
                <a:lnTo>
                  <a:pt x="618" y="18"/>
                </a:lnTo>
                <a:lnTo>
                  <a:pt x="627" y="31"/>
                </a:lnTo>
                <a:lnTo>
                  <a:pt x="1164" y="960"/>
                </a:lnTo>
                <a:lnTo>
                  <a:pt x="1164" y="960"/>
                </a:lnTo>
                <a:lnTo>
                  <a:pt x="1170" y="974"/>
                </a:lnTo>
                <a:lnTo>
                  <a:pt x="1173" y="987"/>
                </a:lnTo>
                <a:lnTo>
                  <a:pt x="1173" y="993"/>
                </a:lnTo>
                <a:lnTo>
                  <a:pt x="1173" y="999"/>
                </a:lnTo>
                <a:lnTo>
                  <a:pt x="1172" y="1004"/>
                </a:lnTo>
                <a:lnTo>
                  <a:pt x="1169" y="1010"/>
                </a:lnTo>
                <a:lnTo>
                  <a:pt x="1166" y="1014"/>
                </a:lnTo>
                <a:lnTo>
                  <a:pt x="1162" y="1019"/>
                </a:lnTo>
                <a:lnTo>
                  <a:pt x="1157" y="1022"/>
                </a:lnTo>
                <a:lnTo>
                  <a:pt x="1152" y="1024"/>
                </a:lnTo>
                <a:lnTo>
                  <a:pt x="1139" y="1029"/>
                </a:lnTo>
                <a:lnTo>
                  <a:pt x="1123" y="1030"/>
                </a:lnTo>
                <a:lnTo>
                  <a:pt x="50" y="103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3" name="Freeform 9"/>
          <p:cNvSpPr>
            <a:spLocks/>
          </p:cNvSpPr>
          <p:nvPr/>
        </p:nvSpPr>
        <p:spPr bwMode="auto">
          <a:xfrm>
            <a:off x="2641601" y="3867150"/>
            <a:ext cx="1862138" cy="1633538"/>
          </a:xfrm>
          <a:custGeom>
            <a:avLst/>
            <a:gdLst/>
            <a:ahLst/>
            <a:cxnLst>
              <a:cxn ang="0">
                <a:pos x="50" y="1029"/>
              </a:cxn>
              <a:cxn ang="0">
                <a:pos x="50" y="1029"/>
              </a:cxn>
              <a:cxn ang="0">
                <a:pos x="34" y="1028"/>
              </a:cxn>
              <a:cxn ang="0">
                <a:pos x="21" y="1024"/>
              </a:cxn>
              <a:cxn ang="0">
                <a:pos x="15" y="1021"/>
              </a:cxn>
              <a:cxn ang="0">
                <a:pos x="11" y="1018"/>
              </a:cxn>
              <a:cxn ang="0">
                <a:pos x="7" y="1014"/>
              </a:cxn>
              <a:cxn ang="0">
                <a:pos x="4" y="1009"/>
              </a:cxn>
              <a:cxn ang="0">
                <a:pos x="1" y="1004"/>
              </a:cxn>
              <a:cxn ang="0">
                <a:pos x="0" y="998"/>
              </a:cxn>
              <a:cxn ang="0">
                <a:pos x="0" y="992"/>
              </a:cxn>
              <a:cxn ang="0">
                <a:pos x="0" y="986"/>
              </a:cxn>
              <a:cxn ang="0">
                <a:pos x="3" y="973"/>
              </a:cxn>
              <a:cxn ang="0">
                <a:pos x="8" y="959"/>
              </a:cxn>
              <a:cxn ang="0">
                <a:pos x="546" y="30"/>
              </a:cxn>
              <a:cxn ang="0">
                <a:pos x="546" y="30"/>
              </a:cxn>
              <a:cxn ang="0">
                <a:pos x="555" y="17"/>
              </a:cxn>
              <a:cxn ang="0">
                <a:pos x="565" y="7"/>
              </a:cxn>
              <a:cxn ang="0">
                <a:pos x="571" y="4"/>
              </a:cxn>
              <a:cxn ang="0">
                <a:pos x="575" y="2"/>
              </a:cxn>
              <a:cxn ang="0">
                <a:pos x="581" y="1"/>
              </a:cxn>
              <a:cxn ang="0">
                <a:pos x="586" y="0"/>
              </a:cxn>
              <a:cxn ang="0">
                <a:pos x="592" y="1"/>
              </a:cxn>
              <a:cxn ang="0">
                <a:pos x="598" y="2"/>
              </a:cxn>
              <a:cxn ang="0">
                <a:pos x="602" y="4"/>
              </a:cxn>
              <a:cxn ang="0">
                <a:pos x="608" y="7"/>
              </a:cxn>
              <a:cxn ang="0">
                <a:pos x="618" y="17"/>
              </a:cxn>
              <a:cxn ang="0">
                <a:pos x="626" y="30"/>
              </a:cxn>
              <a:cxn ang="0">
                <a:pos x="1164" y="959"/>
              </a:cxn>
              <a:cxn ang="0">
                <a:pos x="1164" y="959"/>
              </a:cxn>
              <a:cxn ang="0">
                <a:pos x="1170" y="973"/>
              </a:cxn>
              <a:cxn ang="0">
                <a:pos x="1173" y="986"/>
              </a:cxn>
              <a:cxn ang="0">
                <a:pos x="1173" y="992"/>
              </a:cxn>
              <a:cxn ang="0">
                <a:pos x="1173" y="998"/>
              </a:cxn>
              <a:cxn ang="0">
                <a:pos x="1172" y="1004"/>
              </a:cxn>
              <a:cxn ang="0">
                <a:pos x="1169" y="1009"/>
              </a:cxn>
              <a:cxn ang="0">
                <a:pos x="1166" y="1014"/>
              </a:cxn>
              <a:cxn ang="0">
                <a:pos x="1161" y="1018"/>
              </a:cxn>
              <a:cxn ang="0">
                <a:pos x="1157" y="1021"/>
              </a:cxn>
              <a:cxn ang="0">
                <a:pos x="1151" y="1024"/>
              </a:cxn>
              <a:cxn ang="0">
                <a:pos x="1139" y="1028"/>
              </a:cxn>
              <a:cxn ang="0">
                <a:pos x="1123" y="1029"/>
              </a:cxn>
              <a:cxn ang="0">
                <a:pos x="50" y="1029"/>
              </a:cxn>
            </a:cxnLst>
            <a:rect l="0" t="0" r="r" b="b"/>
            <a:pathLst>
              <a:path w="1173" h="1029">
                <a:moveTo>
                  <a:pt x="50" y="1029"/>
                </a:moveTo>
                <a:lnTo>
                  <a:pt x="50" y="1029"/>
                </a:lnTo>
                <a:lnTo>
                  <a:pt x="34" y="1028"/>
                </a:lnTo>
                <a:lnTo>
                  <a:pt x="21" y="1024"/>
                </a:lnTo>
                <a:lnTo>
                  <a:pt x="15" y="1021"/>
                </a:lnTo>
                <a:lnTo>
                  <a:pt x="11" y="1018"/>
                </a:lnTo>
                <a:lnTo>
                  <a:pt x="7" y="1014"/>
                </a:lnTo>
                <a:lnTo>
                  <a:pt x="4" y="1009"/>
                </a:lnTo>
                <a:lnTo>
                  <a:pt x="1" y="1004"/>
                </a:lnTo>
                <a:lnTo>
                  <a:pt x="0" y="998"/>
                </a:lnTo>
                <a:lnTo>
                  <a:pt x="0" y="992"/>
                </a:lnTo>
                <a:lnTo>
                  <a:pt x="0" y="986"/>
                </a:lnTo>
                <a:lnTo>
                  <a:pt x="3" y="973"/>
                </a:lnTo>
                <a:lnTo>
                  <a:pt x="8" y="959"/>
                </a:lnTo>
                <a:lnTo>
                  <a:pt x="546" y="30"/>
                </a:lnTo>
                <a:lnTo>
                  <a:pt x="546" y="30"/>
                </a:lnTo>
                <a:lnTo>
                  <a:pt x="555" y="17"/>
                </a:lnTo>
                <a:lnTo>
                  <a:pt x="565" y="7"/>
                </a:lnTo>
                <a:lnTo>
                  <a:pt x="571" y="4"/>
                </a:lnTo>
                <a:lnTo>
                  <a:pt x="575" y="2"/>
                </a:lnTo>
                <a:lnTo>
                  <a:pt x="581" y="1"/>
                </a:lnTo>
                <a:lnTo>
                  <a:pt x="586" y="0"/>
                </a:lnTo>
                <a:lnTo>
                  <a:pt x="592" y="1"/>
                </a:lnTo>
                <a:lnTo>
                  <a:pt x="598" y="2"/>
                </a:lnTo>
                <a:lnTo>
                  <a:pt x="602" y="4"/>
                </a:lnTo>
                <a:lnTo>
                  <a:pt x="608" y="7"/>
                </a:lnTo>
                <a:lnTo>
                  <a:pt x="618" y="17"/>
                </a:lnTo>
                <a:lnTo>
                  <a:pt x="626" y="30"/>
                </a:lnTo>
                <a:lnTo>
                  <a:pt x="1164" y="959"/>
                </a:lnTo>
                <a:lnTo>
                  <a:pt x="1164" y="959"/>
                </a:lnTo>
                <a:lnTo>
                  <a:pt x="1170" y="973"/>
                </a:lnTo>
                <a:lnTo>
                  <a:pt x="1173" y="986"/>
                </a:lnTo>
                <a:lnTo>
                  <a:pt x="1173" y="992"/>
                </a:lnTo>
                <a:lnTo>
                  <a:pt x="1173" y="998"/>
                </a:lnTo>
                <a:lnTo>
                  <a:pt x="1172" y="1004"/>
                </a:lnTo>
                <a:lnTo>
                  <a:pt x="1169" y="1009"/>
                </a:lnTo>
                <a:lnTo>
                  <a:pt x="1166" y="1014"/>
                </a:lnTo>
                <a:lnTo>
                  <a:pt x="1161" y="1018"/>
                </a:lnTo>
                <a:lnTo>
                  <a:pt x="1157" y="1021"/>
                </a:lnTo>
                <a:lnTo>
                  <a:pt x="1151" y="1024"/>
                </a:lnTo>
                <a:lnTo>
                  <a:pt x="1139" y="1028"/>
                </a:lnTo>
                <a:lnTo>
                  <a:pt x="1123" y="1029"/>
                </a:lnTo>
                <a:lnTo>
                  <a:pt x="50" y="10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4" name="Freeform 10"/>
          <p:cNvSpPr>
            <a:spLocks/>
          </p:cNvSpPr>
          <p:nvPr/>
        </p:nvSpPr>
        <p:spPr bwMode="auto">
          <a:xfrm>
            <a:off x="4645026" y="3867150"/>
            <a:ext cx="1862138" cy="1633538"/>
          </a:xfrm>
          <a:custGeom>
            <a:avLst/>
            <a:gdLst/>
            <a:ahLst/>
            <a:cxnLst>
              <a:cxn ang="0">
                <a:pos x="50" y="1029"/>
              </a:cxn>
              <a:cxn ang="0">
                <a:pos x="50" y="1029"/>
              </a:cxn>
              <a:cxn ang="0">
                <a:pos x="34" y="1028"/>
              </a:cxn>
              <a:cxn ang="0">
                <a:pos x="21" y="1024"/>
              </a:cxn>
              <a:cxn ang="0">
                <a:pos x="16" y="1021"/>
              </a:cxn>
              <a:cxn ang="0">
                <a:pos x="11" y="1018"/>
              </a:cxn>
              <a:cxn ang="0">
                <a:pos x="7" y="1014"/>
              </a:cxn>
              <a:cxn ang="0">
                <a:pos x="4" y="1009"/>
              </a:cxn>
              <a:cxn ang="0">
                <a:pos x="1" y="1004"/>
              </a:cxn>
              <a:cxn ang="0">
                <a:pos x="0" y="998"/>
              </a:cxn>
              <a:cxn ang="0">
                <a:pos x="0" y="992"/>
              </a:cxn>
              <a:cxn ang="0">
                <a:pos x="0" y="986"/>
              </a:cxn>
              <a:cxn ang="0">
                <a:pos x="3" y="973"/>
              </a:cxn>
              <a:cxn ang="0">
                <a:pos x="9" y="959"/>
              </a:cxn>
              <a:cxn ang="0">
                <a:pos x="546" y="30"/>
              </a:cxn>
              <a:cxn ang="0">
                <a:pos x="546" y="30"/>
              </a:cxn>
              <a:cxn ang="0">
                <a:pos x="555" y="17"/>
              </a:cxn>
              <a:cxn ang="0">
                <a:pos x="565" y="7"/>
              </a:cxn>
              <a:cxn ang="0">
                <a:pos x="571" y="4"/>
              </a:cxn>
              <a:cxn ang="0">
                <a:pos x="575" y="2"/>
              </a:cxn>
              <a:cxn ang="0">
                <a:pos x="581" y="1"/>
              </a:cxn>
              <a:cxn ang="0">
                <a:pos x="587" y="0"/>
              </a:cxn>
              <a:cxn ang="0">
                <a:pos x="592" y="1"/>
              </a:cxn>
              <a:cxn ang="0">
                <a:pos x="598" y="2"/>
              </a:cxn>
              <a:cxn ang="0">
                <a:pos x="602" y="4"/>
              </a:cxn>
              <a:cxn ang="0">
                <a:pos x="608" y="7"/>
              </a:cxn>
              <a:cxn ang="0">
                <a:pos x="618" y="17"/>
              </a:cxn>
              <a:cxn ang="0">
                <a:pos x="627" y="30"/>
              </a:cxn>
              <a:cxn ang="0">
                <a:pos x="1165" y="959"/>
              </a:cxn>
              <a:cxn ang="0">
                <a:pos x="1165" y="959"/>
              </a:cxn>
              <a:cxn ang="0">
                <a:pos x="1170" y="973"/>
              </a:cxn>
              <a:cxn ang="0">
                <a:pos x="1173" y="986"/>
              </a:cxn>
              <a:cxn ang="0">
                <a:pos x="1173" y="992"/>
              </a:cxn>
              <a:cxn ang="0">
                <a:pos x="1173" y="998"/>
              </a:cxn>
              <a:cxn ang="0">
                <a:pos x="1172" y="1004"/>
              </a:cxn>
              <a:cxn ang="0">
                <a:pos x="1169" y="1009"/>
              </a:cxn>
              <a:cxn ang="0">
                <a:pos x="1166" y="1014"/>
              </a:cxn>
              <a:cxn ang="0">
                <a:pos x="1162" y="1018"/>
              </a:cxn>
              <a:cxn ang="0">
                <a:pos x="1157" y="1021"/>
              </a:cxn>
              <a:cxn ang="0">
                <a:pos x="1152" y="1024"/>
              </a:cxn>
              <a:cxn ang="0">
                <a:pos x="1139" y="1028"/>
              </a:cxn>
              <a:cxn ang="0">
                <a:pos x="1123" y="1029"/>
              </a:cxn>
              <a:cxn ang="0">
                <a:pos x="50" y="1029"/>
              </a:cxn>
            </a:cxnLst>
            <a:rect l="0" t="0" r="r" b="b"/>
            <a:pathLst>
              <a:path w="1173" h="1029">
                <a:moveTo>
                  <a:pt x="50" y="1029"/>
                </a:moveTo>
                <a:lnTo>
                  <a:pt x="50" y="1029"/>
                </a:lnTo>
                <a:lnTo>
                  <a:pt x="34" y="1028"/>
                </a:lnTo>
                <a:lnTo>
                  <a:pt x="21" y="1024"/>
                </a:lnTo>
                <a:lnTo>
                  <a:pt x="16" y="1021"/>
                </a:lnTo>
                <a:lnTo>
                  <a:pt x="11" y="1018"/>
                </a:lnTo>
                <a:lnTo>
                  <a:pt x="7" y="1014"/>
                </a:lnTo>
                <a:lnTo>
                  <a:pt x="4" y="1009"/>
                </a:lnTo>
                <a:lnTo>
                  <a:pt x="1" y="1004"/>
                </a:lnTo>
                <a:lnTo>
                  <a:pt x="0" y="998"/>
                </a:lnTo>
                <a:lnTo>
                  <a:pt x="0" y="992"/>
                </a:lnTo>
                <a:lnTo>
                  <a:pt x="0" y="986"/>
                </a:lnTo>
                <a:lnTo>
                  <a:pt x="3" y="973"/>
                </a:lnTo>
                <a:lnTo>
                  <a:pt x="9" y="959"/>
                </a:lnTo>
                <a:lnTo>
                  <a:pt x="546" y="30"/>
                </a:lnTo>
                <a:lnTo>
                  <a:pt x="546" y="30"/>
                </a:lnTo>
                <a:lnTo>
                  <a:pt x="555" y="17"/>
                </a:lnTo>
                <a:lnTo>
                  <a:pt x="565" y="7"/>
                </a:lnTo>
                <a:lnTo>
                  <a:pt x="571" y="4"/>
                </a:lnTo>
                <a:lnTo>
                  <a:pt x="575" y="2"/>
                </a:lnTo>
                <a:lnTo>
                  <a:pt x="581" y="1"/>
                </a:lnTo>
                <a:lnTo>
                  <a:pt x="587" y="0"/>
                </a:lnTo>
                <a:lnTo>
                  <a:pt x="592" y="1"/>
                </a:lnTo>
                <a:lnTo>
                  <a:pt x="598" y="2"/>
                </a:lnTo>
                <a:lnTo>
                  <a:pt x="602" y="4"/>
                </a:lnTo>
                <a:lnTo>
                  <a:pt x="608" y="7"/>
                </a:lnTo>
                <a:lnTo>
                  <a:pt x="618" y="17"/>
                </a:lnTo>
                <a:lnTo>
                  <a:pt x="627" y="30"/>
                </a:lnTo>
                <a:lnTo>
                  <a:pt x="1165" y="959"/>
                </a:lnTo>
                <a:lnTo>
                  <a:pt x="1165" y="959"/>
                </a:lnTo>
                <a:lnTo>
                  <a:pt x="1170" y="973"/>
                </a:lnTo>
                <a:lnTo>
                  <a:pt x="1173" y="986"/>
                </a:lnTo>
                <a:lnTo>
                  <a:pt x="1173" y="992"/>
                </a:lnTo>
                <a:lnTo>
                  <a:pt x="1173" y="998"/>
                </a:lnTo>
                <a:lnTo>
                  <a:pt x="1172" y="1004"/>
                </a:lnTo>
                <a:lnTo>
                  <a:pt x="1169" y="1009"/>
                </a:lnTo>
                <a:lnTo>
                  <a:pt x="1166" y="1014"/>
                </a:lnTo>
                <a:lnTo>
                  <a:pt x="1162" y="1018"/>
                </a:lnTo>
                <a:lnTo>
                  <a:pt x="1157" y="1021"/>
                </a:lnTo>
                <a:lnTo>
                  <a:pt x="1152" y="1024"/>
                </a:lnTo>
                <a:lnTo>
                  <a:pt x="1139" y="1028"/>
                </a:lnTo>
                <a:lnTo>
                  <a:pt x="1123" y="1029"/>
                </a:lnTo>
                <a:lnTo>
                  <a:pt x="50" y="10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5" name="Freeform 11"/>
          <p:cNvSpPr>
            <a:spLocks/>
          </p:cNvSpPr>
          <p:nvPr/>
        </p:nvSpPr>
        <p:spPr bwMode="auto">
          <a:xfrm>
            <a:off x="3643313" y="3757613"/>
            <a:ext cx="1862138" cy="1631950"/>
          </a:xfrm>
          <a:custGeom>
            <a:avLst/>
            <a:gdLst/>
            <a:ahLst/>
            <a:cxnLst>
              <a:cxn ang="0">
                <a:pos x="1123" y="0"/>
              </a:cxn>
              <a:cxn ang="0">
                <a:pos x="1123" y="0"/>
              </a:cxn>
              <a:cxn ang="0">
                <a:pos x="1139" y="1"/>
              </a:cxn>
              <a:cxn ang="0">
                <a:pos x="1152" y="4"/>
              </a:cxn>
              <a:cxn ang="0">
                <a:pos x="1157" y="8"/>
              </a:cxn>
              <a:cxn ang="0">
                <a:pos x="1162" y="11"/>
              </a:cxn>
              <a:cxn ang="0">
                <a:pos x="1166" y="16"/>
              </a:cxn>
              <a:cxn ang="0">
                <a:pos x="1169" y="20"/>
              </a:cxn>
              <a:cxn ang="0">
                <a:pos x="1172" y="24"/>
              </a:cxn>
              <a:cxn ang="0">
                <a:pos x="1173" y="30"/>
              </a:cxn>
              <a:cxn ang="0">
                <a:pos x="1173" y="36"/>
              </a:cxn>
              <a:cxn ang="0">
                <a:pos x="1173" y="43"/>
              </a:cxn>
              <a:cxn ang="0">
                <a:pos x="1170" y="56"/>
              </a:cxn>
              <a:cxn ang="0">
                <a:pos x="1164" y="70"/>
              </a:cxn>
              <a:cxn ang="0">
                <a:pos x="627" y="999"/>
              </a:cxn>
              <a:cxn ang="0">
                <a:pos x="627" y="999"/>
              </a:cxn>
              <a:cxn ang="0">
                <a:pos x="618" y="1012"/>
              </a:cxn>
              <a:cxn ang="0">
                <a:pos x="608" y="1021"/>
              </a:cxn>
              <a:cxn ang="0">
                <a:pos x="602" y="1024"/>
              </a:cxn>
              <a:cxn ang="0">
                <a:pos x="598" y="1027"/>
              </a:cxn>
              <a:cxn ang="0">
                <a:pos x="592" y="1028"/>
              </a:cxn>
              <a:cxn ang="0">
                <a:pos x="586" y="1028"/>
              </a:cxn>
              <a:cxn ang="0">
                <a:pos x="581" y="1028"/>
              </a:cxn>
              <a:cxn ang="0">
                <a:pos x="575" y="1027"/>
              </a:cxn>
              <a:cxn ang="0">
                <a:pos x="571" y="1024"/>
              </a:cxn>
              <a:cxn ang="0">
                <a:pos x="565" y="1021"/>
              </a:cxn>
              <a:cxn ang="0">
                <a:pos x="555" y="1012"/>
              </a:cxn>
              <a:cxn ang="0">
                <a:pos x="546" y="999"/>
              </a:cxn>
              <a:cxn ang="0">
                <a:pos x="8" y="70"/>
              </a:cxn>
              <a:cxn ang="0">
                <a:pos x="8" y="70"/>
              </a:cxn>
              <a:cxn ang="0">
                <a:pos x="3" y="56"/>
              </a:cxn>
              <a:cxn ang="0">
                <a:pos x="0" y="43"/>
              </a:cxn>
              <a:cxn ang="0">
                <a:pos x="0" y="36"/>
              </a:cxn>
              <a:cxn ang="0">
                <a:pos x="0" y="30"/>
              </a:cxn>
              <a:cxn ang="0">
                <a:pos x="1" y="24"/>
              </a:cxn>
              <a:cxn ang="0">
                <a:pos x="4" y="20"/>
              </a:cxn>
              <a:cxn ang="0">
                <a:pos x="7" y="16"/>
              </a:cxn>
              <a:cxn ang="0">
                <a:pos x="11" y="11"/>
              </a:cxn>
              <a:cxn ang="0">
                <a:pos x="16" y="8"/>
              </a:cxn>
              <a:cxn ang="0">
                <a:pos x="21" y="4"/>
              </a:cxn>
              <a:cxn ang="0">
                <a:pos x="34" y="1"/>
              </a:cxn>
              <a:cxn ang="0">
                <a:pos x="50" y="0"/>
              </a:cxn>
              <a:cxn ang="0">
                <a:pos x="1123" y="0"/>
              </a:cxn>
            </a:cxnLst>
            <a:rect l="0" t="0" r="r" b="b"/>
            <a:pathLst>
              <a:path w="1173" h="1028">
                <a:moveTo>
                  <a:pt x="1123" y="0"/>
                </a:moveTo>
                <a:lnTo>
                  <a:pt x="1123" y="0"/>
                </a:lnTo>
                <a:lnTo>
                  <a:pt x="1139" y="1"/>
                </a:lnTo>
                <a:lnTo>
                  <a:pt x="1152" y="4"/>
                </a:lnTo>
                <a:lnTo>
                  <a:pt x="1157" y="8"/>
                </a:lnTo>
                <a:lnTo>
                  <a:pt x="1162" y="11"/>
                </a:lnTo>
                <a:lnTo>
                  <a:pt x="1166" y="16"/>
                </a:lnTo>
                <a:lnTo>
                  <a:pt x="1169" y="20"/>
                </a:lnTo>
                <a:lnTo>
                  <a:pt x="1172" y="24"/>
                </a:lnTo>
                <a:lnTo>
                  <a:pt x="1173" y="30"/>
                </a:lnTo>
                <a:lnTo>
                  <a:pt x="1173" y="36"/>
                </a:lnTo>
                <a:lnTo>
                  <a:pt x="1173" y="43"/>
                </a:lnTo>
                <a:lnTo>
                  <a:pt x="1170" y="56"/>
                </a:lnTo>
                <a:lnTo>
                  <a:pt x="1164" y="70"/>
                </a:lnTo>
                <a:lnTo>
                  <a:pt x="627" y="999"/>
                </a:lnTo>
                <a:lnTo>
                  <a:pt x="627" y="999"/>
                </a:lnTo>
                <a:lnTo>
                  <a:pt x="618" y="1012"/>
                </a:lnTo>
                <a:lnTo>
                  <a:pt x="608" y="1021"/>
                </a:lnTo>
                <a:lnTo>
                  <a:pt x="602" y="1024"/>
                </a:lnTo>
                <a:lnTo>
                  <a:pt x="598" y="1027"/>
                </a:lnTo>
                <a:lnTo>
                  <a:pt x="592" y="1028"/>
                </a:lnTo>
                <a:lnTo>
                  <a:pt x="586" y="1028"/>
                </a:lnTo>
                <a:lnTo>
                  <a:pt x="581" y="1028"/>
                </a:lnTo>
                <a:lnTo>
                  <a:pt x="575" y="1027"/>
                </a:lnTo>
                <a:lnTo>
                  <a:pt x="571" y="1024"/>
                </a:lnTo>
                <a:lnTo>
                  <a:pt x="565" y="1021"/>
                </a:lnTo>
                <a:lnTo>
                  <a:pt x="555" y="1012"/>
                </a:lnTo>
                <a:lnTo>
                  <a:pt x="546" y="999"/>
                </a:lnTo>
                <a:lnTo>
                  <a:pt x="8" y="70"/>
                </a:lnTo>
                <a:lnTo>
                  <a:pt x="8" y="70"/>
                </a:lnTo>
                <a:lnTo>
                  <a:pt x="3" y="56"/>
                </a:lnTo>
                <a:lnTo>
                  <a:pt x="0" y="43"/>
                </a:lnTo>
                <a:lnTo>
                  <a:pt x="0" y="36"/>
                </a:lnTo>
                <a:lnTo>
                  <a:pt x="0" y="30"/>
                </a:lnTo>
                <a:lnTo>
                  <a:pt x="1" y="24"/>
                </a:lnTo>
                <a:lnTo>
                  <a:pt x="4" y="20"/>
                </a:lnTo>
                <a:lnTo>
                  <a:pt x="7" y="16"/>
                </a:lnTo>
                <a:lnTo>
                  <a:pt x="11" y="11"/>
                </a:lnTo>
                <a:lnTo>
                  <a:pt x="16" y="8"/>
                </a:lnTo>
                <a:lnTo>
                  <a:pt x="21" y="4"/>
                </a:lnTo>
                <a:lnTo>
                  <a:pt x="34" y="1"/>
                </a:lnTo>
                <a:lnTo>
                  <a:pt x="50" y="0"/>
                </a:lnTo>
                <a:lnTo>
                  <a:pt x="1123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5916" y="292494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15916" y="393305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71800" y="472514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60032" y="472514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Freeform 7"/>
          <p:cNvSpPr>
            <a:spLocks/>
          </p:cNvSpPr>
          <p:nvPr/>
        </p:nvSpPr>
        <p:spPr bwMode="auto">
          <a:xfrm>
            <a:off x="2386013" y="1844675"/>
            <a:ext cx="4371975" cy="3806825"/>
          </a:xfrm>
          <a:custGeom>
            <a:avLst/>
            <a:gdLst/>
            <a:ahLst/>
            <a:cxnLst>
              <a:cxn ang="0">
                <a:pos x="50" y="2398"/>
              </a:cxn>
              <a:cxn ang="0">
                <a:pos x="50" y="2398"/>
              </a:cxn>
              <a:cxn ang="0">
                <a:pos x="34" y="2397"/>
              </a:cxn>
              <a:cxn ang="0">
                <a:pos x="22" y="2392"/>
              </a:cxn>
              <a:cxn ang="0">
                <a:pos x="16" y="2389"/>
              </a:cxn>
              <a:cxn ang="0">
                <a:pos x="11" y="2387"/>
              </a:cxn>
              <a:cxn ang="0">
                <a:pos x="7" y="2382"/>
              </a:cxn>
              <a:cxn ang="0">
                <a:pos x="4" y="2378"/>
              </a:cxn>
              <a:cxn ang="0">
                <a:pos x="1" y="2372"/>
              </a:cxn>
              <a:cxn ang="0">
                <a:pos x="0" y="2368"/>
              </a:cxn>
              <a:cxn ang="0">
                <a:pos x="0" y="2362"/>
              </a:cxn>
              <a:cxn ang="0">
                <a:pos x="0" y="2355"/>
              </a:cxn>
              <a:cxn ang="0">
                <a:pos x="3" y="2342"/>
              </a:cxn>
              <a:cxn ang="0">
                <a:pos x="9" y="2328"/>
              </a:cxn>
              <a:cxn ang="0">
                <a:pos x="1337" y="30"/>
              </a:cxn>
              <a:cxn ang="0">
                <a:pos x="1337" y="30"/>
              </a:cxn>
              <a:cxn ang="0">
                <a:pos x="1345" y="17"/>
              </a:cxn>
              <a:cxn ang="0">
                <a:pos x="1355" y="7"/>
              </a:cxn>
              <a:cxn ang="0">
                <a:pos x="1361" y="4"/>
              </a:cxn>
              <a:cxn ang="0">
                <a:pos x="1366" y="3"/>
              </a:cxn>
              <a:cxn ang="0">
                <a:pos x="1371" y="1"/>
              </a:cxn>
              <a:cxn ang="0">
                <a:pos x="1377" y="0"/>
              </a:cxn>
              <a:cxn ang="0">
                <a:pos x="1383" y="1"/>
              </a:cxn>
              <a:cxn ang="0">
                <a:pos x="1388" y="3"/>
              </a:cxn>
              <a:cxn ang="0">
                <a:pos x="1393" y="4"/>
              </a:cxn>
              <a:cxn ang="0">
                <a:pos x="1399" y="7"/>
              </a:cxn>
              <a:cxn ang="0">
                <a:pos x="1409" y="17"/>
              </a:cxn>
              <a:cxn ang="0">
                <a:pos x="1417" y="30"/>
              </a:cxn>
              <a:cxn ang="0">
                <a:pos x="2745" y="2328"/>
              </a:cxn>
              <a:cxn ang="0">
                <a:pos x="2745" y="2328"/>
              </a:cxn>
              <a:cxn ang="0">
                <a:pos x="2751" y="2342"/>
              </a:cxn>
              <a:cxn ang="0">
                <a:pos x="2754" y="2355"/>
              </a:cxn>
              <a:cxn ang="0">
                <a:pos x="2754" y="2362"/>
              </a:cxn>
              <a:cxn ang="0">
                <a:pos x="2754" y="2368"/>
              </a:cxn>
              <a:cxn ang="0">
                <a:pos x="2753" y="2372"/>
              </a:cxn>
              <a:cxn ang="0">
                <a:pos x="2750" y="2378"/>
              </a:cxn>
              <a:cxn ang="0">
                <a:pos x="2747" y="2382"/>
              </a:cxn>
              <a:cxn ang="0">
                <a:pos x="2743" y="2387"/>
              </a:cxn>
              <a:cxn ang="0">
                <a:pos x="2738" y="2389"/>
              </a:cxn>
              <a:cxn ang="0">
                <a:pos x="2732" y="2392"/>
              </a:cxn>
              <a:cxn ang="0">
                <a:pos x="2720" y="2397"/>
              </a:cxn>
              <a:cxn ang="0">
                <a:pos x="2704" y="2398"/>
              </a:cxn>
              <a:cxn ang="0">
                <a:pos x="50" y="2398"/>
              </a:cxn>
            </a:cxnLst>
            <a:rect l="0" t="0" r="r" b="b"/>
            <a:pathLst>
              <a:path w="2754" h="2398">
                <a:moveTo>
                  <a:pt x="50" y="2398"/>
                </a:moveTo>
                <a:lnTo>
                  <a:pt x="50" y="2398"/>
                </a:lnTo>
                <a:lnTo>
                  <a:pt x="34" y="2397"/>
                </a:lnTo>
                <a:lnTo>
                  <a:pt x="22" y="2392"/>
                </a:lnTo>
                <a:lnTo>
                  <a:pt x="16" y="2389"/>
                </a:lnTo>
                <a:lnTo>
                  <a:pt x="11" y="2387"/>
                </a:lnTo>
                <a:lnTo>
                  <a:pt x="7" y="2382"/>
                </a:lnTo>
                <a:lnTo>
                  <a:pt x="4" y="2378"/>
                </a:lnTo>
                <a:lnTo>
                  <a:pt x="1" y="2372"/>
                </a:lnTo>
                <a:lnTo>
                  <a:pt x="0" y="2368"/>
                </a:lnTo>
                <a:lnTo>
                  <a:pt x="0" y="2362"/>
                </a:lnTo>
                <a:lnTo>
                  <a:pt x="0" y="2355"/>
                </a:lnTo>
                <a:lnTo>
                  <a:pt x="3" y="2342"/>
                </a:lnTo>
                <a:lnTo>
                  <a:pt x="9" y="2328"/>
                </a:lnTo>
                <a:lnTo>
                  <a:pt x="1337" y="30"/>
                </a:lnTo>
                <a:lnTo>
                  <a:pt x="1337" y="30"/>
                </a:lnTo>
                <a:lnTo>
                  <a:pt x="1345" y="17"/>
                </a:lnTo>
                <a:lnTo>
                  <a:pt x="1355" y="7"/>
                </a:lnTo>
                <a:lnTo>
                  <a:pt x="1361" y="4"/>
                </a:lnTo>
                <a:lnTo>
                  <a:pt x="1366" y="3"/>
                </a:lnTo>
                <a:lnTo>
                  <a:pt x="1371" y="1"/>
                </a:lnTo>
                <a:lnTo>
                  <a:pt x="1377" y="0"/>
                </a:lnTo>
                <a:lnTo>
                  <a:pt x="1383" y="1"/>
                </a:lnTo>
                <a:lnTo>
                  <a:pt x="1388" y="3"/>
                </a:lnTo>
                <a:lnTo>
                  <a:pt x="1393" y="4"/>
                </a:lnTo>
                <a:lnTo>
                  <a:pt x="1399" y="7"/>
                </a:lnTo>
                <a:lnTo>
                  <a:pt x="1409" y="17"/>
                </a:lnTo>
                <a:lnTo>
                  <a:pt x="1417" y="30"/>
                </a:lnTo>
                <a:lnTo>
                  <a:pt x="2745" y="2328"/>
                </a:lnTo>
                <a:lnTo>
                  <a:pt x="2745" y="2328"/>
                </a:lnTo>
                <a:lnTo>
                  <a:pt x="2751" y="2342"/>
                </a:lnTo>
                <a:lnTo>
                  <a:pt x="2754" y="2355"/>
                </a:lnTo>
                <a:lnTo>
                  <a:pt x="2754" y="2362"/>
                </a:lnTo>
                <a:lnTo>
                  <a:pt x="2754" y="2368"/>
                </a:lnTo>
                <a:lnTo>
                  <a:pt x="2753" y="2372"/>
                </a:lnTo>
                <a:lnTo>
                  <a:pt x="2750" y="2378"/>
                </a:lnTo>
                <a:lnTo>
                  <a:pt x="2747" y="2382"/>
                </a:lnTo>
                <a:lnTo>
                  <a:pt x="2743" y="2387"/>
                </a:lnTo>
                <a:lnTo>
                  <a:pt x="2738" y="2389"/>
                </a:lnTo>
                <a:lnTo>
                  <a:pt x="2732" y="2392"/>
                </a:lnTo>
                <a:lnTo>
                  <a:pt x="2720" y="2397"/>
                </a:lnTo>
                <a:lnTo>
                  <a:pt x="2704" y="2398"/>
                </a:lnTo>
                <a:lnTo>
                  <a:pt x="50" y="2398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2" name="Freeform 8"/>
          <p:cNvSpPr>
            <a:spLocks/>
          </p:cNvSpPr>
          <p:nvPr/>
        </p:nvSpPr>
        <p:spPr bwMode="auto">
          <a:xfrm>
            <a:off x="3643313" y="2071688"/>
            <a:ext cx="1862138" cy="1635125"/>
          </a:xfrm>
          <a:custGeom>
            <a:avLst/>
            <a:gdLst/>
            <a:ahLst/>
            <a:cxnLst>
              <a:cxn ang="0">
                <a:pos x="50" y="1030"/>
              </a:cxn>
              <a:cxn ang="0">
                <a:pos x="50" y="1030"/>
              </a:cxn>
              <a:cxn ang="0">
                <a:pos x="34" y="1029"/>
              </a:cxn>
              <a:cxn ang="0">
                <a:pos x="21" y="1024"/>
              </a:cxn>
              <a:cxn ang="0">
                <a:pos x="16" y="1022"/>
              </a:cxn>
              <a:cxn ang="0">
                <a:pos x="11" y="1019"/>
              </a:cxn>
              <a:cxn ang="0">
                <a:pos x="7" y="1014"/>
              </a:cxn>
              <a:cxn ang="0">
                <a:pos x="4" y="1010"/>
              </a:cxn>
              <a:cxn ang="0">
                <a:pos x="1" y="1004"/>
              </a:cxn>
              <a:cxn ang="0">
                <a:pos x="0" y="999"/>
              </a:cxn>
              <a:cxn ang="0">
                <a:pos x="0" y="993"/>
              </a:cxn>
              <a:cxn ang="0">
                <a:pos x="0" y="987"/>
              </a:cxn>
              <a:cxn ang="0">
                <a:pos x="3" y="974"/>
              </a:cxn>
              <a:cxn ang="0">
                <a:pos x="8" y="960"/>
              </a:cxn>
              <a:cxn ang="0">
                <a:pos x="546" y="31"/>
              </a:cxn>
              <a:cxn ang="0">
                <a:pos x="546" y="31"/>
              </a:cxn>
              <a:cxn ang="0">
                <a:pos x="555" y="18"/>
              </a:cxn>
              <a:cxn ang="0">
                <a:pos x="565" y="8"/>
              </a:cxn>
              <a:cxn ang="0">
                <a:pos x="571" y="5"/>
              </a:cxn>
              <a:cxn ang="0">
                <a:pos x="575" y="3"/>
              </a:cxn>
              <a:cxn ang="0">
                <a:pos x="581" y="2"/>
              </a:cxn>
              <a:cxn ang="0">
                <a:pos x="586" y="0"/>
              </a:cxn>
              <a:cxn ang="0">
                <a:pos x="592" y="2"/>
              </a:cxn>
              <a:cxn ang="0">
                <a:pos x="598" y="3"/>
              </a:cxn>
              <a:cxn ang="0">
                <a:pos x="602" y="5"/>
              </a:cxn>
              <a:cxn ang="0">
                <a:pos x="608" y="8"/>
              </a:cxn>
              <a:cxn ang="0">
                <a:pos x="618" y="18"/>
              </a:cxn>
              <a:cxn ang="0">
                <a:pos x="627" y="31"/>
              </a:cxn>
              <a:cxn ang="0">
                <a:pos x="1164" y="960"/>
              </a:cxn>
              <a:cxn ang="0">
                <a:pos x="1164" y="960"/>
              </a:cxn>
              <a:cxn ang="0">
                <a:pos x="1170" y="974"/>
              </a:cxn>
              <a:cxn ang="0">
                <a:pos x="1173" y="987"/>
              </a:cxn>
              <a:cxn ang="0">
                <a:pos x="1173" y="993"/>
              </a:cxn>
              <a:cxn ang="0">
                <a:pos x="1173" y="999"/>
              </a:cxn>
              <a:cxn ang="0">
                <a:pos x="1172" y="1004"/>
              </a:cxn>
              <a:cxn ang="0">
                <a:pos x="1169" y="1010"/>
              </a:cxn>
              <a:cxn ang="0">
                <a:pos x="1166" y="1014"/>
              </a:cxn>
              <a:cxn ang="0">
                <a:pos x="1162" y="1019"/>
              </a:cxn>
              <a:cxn ang="0">
                <a:pos x="1157" y="1022"/>
              </a:cxn>
              <a:cxn ang="0">
                <a:pos x="1152" y="1024"/>
              </a:cxn>
              <a:cxn ang="0">
                <a:pos x="1139" y="1029"/>
              </a:cxn>
              <a:cxn ang="0">
                <a:pos x="1123" y="1030"/>
              </a:cxn>
              <a:cxn ang="0">
                <a:pos x="50" y="1030"/>
              </a:cxn>
            </a:cxnLst>
            <a:rect l="0" t="0" r="r" b="b"/>
            <a:pathLst>
              <a:path w="1173" h="1030">
                <a:moveTo>
                  <a:pt x="50" y="1030"/>
                </a:moveTo>
                <a:lnTo>
                  <a:pt x="50" y="1030"/>
                </a:lnTo>
                <a:lnTo>
                  <a:pt x="34" y="1029"/>
                </a:lnTo>
                <a:lnTo>
                  <a:pt x="21" y="1024"/>
                </a:lnTo>
                <a:lnTo>
                  <a:pt x="16" y="1022"/>
                </a:lnTo>
                <a:lnTo>
                  <a:pt x="11" y="1019"/>
                </a:lnTo>
                <a:lnTo>
                  <a:pt x="7" y="1014"/>
                </a:lnTo>
                <a:lnTo>
                  <a:pt x="4" y="1010"/>
                </a:lnTo>
                <a:lnTo>
                  <a:pt x="1" y="1004"/>
                </a:lnTo>
                <a:lnTo>
                  <a:pt x="0" y="999"/>
                </a:lnTo>
                <a:lnTo>
                  <a:pt x="0" y="993"/>
                </a:lnTo>
                <a:lnTo>
                  <a:pt x="0" y="987"/>
                </a:lnTo>
                <a:lnTo>
                  <a:pt x="3" y="974"/>
                </a:lnTo>
                <a:lnTo>
                  <a:pt x="8" y="960"/>
                </a:lnTo>
                <a:lnTo>
                  <a:pt x="546" y="31"/>
                </a:lnTo>
                <a:lnTo>
                  <a:pt x="546" y="31"/>
                </a:lnTo>
                <a:lnTo>
                  <a:pt x="555" y="18"/>
                </a:lnTo>
                <a:lnTo>
                  <a:pt x="565" y="8"/>
                </a:lnTo>
                <a:lnTo>
                  <a:pt x="571" y="5"/>
                </a:lnTo>
                <a:lnTo>
                  <a:pt x="575" y="3"/>
                </a:lnTo>
                <a:lnTo>
                  <a:pt x="581" y="2"/>
                </a:lnTo>
                <a:lnTo>
                  <a:pt x="586" y="0"/>
                </a:lnTo>
                <a:lnTo>
                  <a:pt x="592" y="2"/>
                </a:lnTo>
                <a:lnTo>
                  <a:pt x="598" y="3"/>
                </a:lnTo>
                <a:lnTo>
                  <a:pt x="602" y="5"/>
                </a:lnTo>
                <a:lnTo>
                  <a:pt x="608" y="8"/>
                </a:lnTo>
                <a:lnTo>
                  <a:pt x="618" y="18"/>
                </a:lnTo>
                <a:lnTo>
                  <a:pt x="627" y="31"/>
                </a:lnTo>
                <a:lnTo>
                  <a:pt x="1164" y="960"/>
                </a:lnTo>
                <a:lnTo>
                  <a:pt x="1164" y="960"/>
                </a:lnTo>
                <a:lnTo>
                  <a:pt x="1170" y="974"/>
                </a:lnTo>
                <a:lnTo>
                  <a:pt x="1173" y="987"/>
                </a:lnTo>
                <a:lnTo>
                  <a:pt x="1173" y="993"/>
                </a:lnTo>
                <a:lnTo>
                  <a:pt x="1173" y="999"/>
                </a:lnTo>
                <a:lnTo>
                  <a:pt x="1172" y="1004"/>
                </a:lnTo>
                <a:lnTo>
                  <a:pt x="1169" y="1010"/>
                </a:lnTo>
                <a:lnTo>
                  <a:pt x="1166" y="1014"/>
                </a:lnTo>
                <a:lnTo>
                  <a:pt x="1162" y="1019"/>
                </a:lnTo>
                <a:lnTo>
                  <a:pt x="1157" y="1022"/>
                </a:lnTo>
                <a:lnTo>
                  <a:pt x="1152" y="1024"/>
                </a:lnTo>
                <a:lnTo>
                  <a:pt x="1139" y="1029"/>
                </a:lnTo>
                <a:lnTo>
                  <a:pt x="1123" y="1030"/>
                </a:lnTo>
                <a:lnTo>
                  <a:pt x="50" y="103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3" name="Freeform 9"/>
          <p:cNvSpPr>
            <a:spLocks/>
          </p:cNvSpPr>
          <p:nvPr/>
        </p:nvSpPr>
        <p:spPr bwMode="auto">
          <a:xfrm>
            <a:off x="2641601" y="3867150"/>
            <a:ext cx="1862138" cy="1633538"/>
          </a:xfrm>
          <a:custGeom>
            <a:avLst/>
            <a:gdLst/>
            <a:ahLst/>
            <a:cxnLst>
              <a:cxn ang="0">
                <a:pos x="50" y="1029"/>
              </a:cxn>
              <a:cxn ang="0">
                <a:pos x="50" y="1029"/>
              </a:cxn>
              <a:cxn ang="0">
                <a:pos x="34" y="1028"/>
              </a:cxn>
              <a:cxn ang="0">
                <a:pos x="21" y="1024"/>
              </a:cxn>
              <a:cxn ang="0">
                <a:pos x="15" y="1021"/>
              </a:cxn>
              <a:cxn ang="0">
                <a:pos x="11" y="1018"/>
              </a:cxn>
              <a:cxn ang="0">
                <a:pos x="7" y="1014"/>
              </a:cxn>
              <a:cxn ang="0">
                <a:pos x="4" y="1009"/>
              </a:cxn>
              <a:cxn ang="0">
                <a:pos x="1" y="1004"/>
              </a:cxn>
              <a:cxn ang="0">
                <a:pos x="0" y="998"/>
              </a:cxn>
              <a:cxn ang="0">
                <a:pos x="0" y="992"/>
              </a:cxn>
              <a:cxn ang="0">
                <a:pos x="0" y="986"/>
              </a:cxn>
              <a:cxn ang="0">
                <a:pos x="3" y="973"/>
              </a:cxn>
              <a:cxn ang="0">
                <a:pos x="8" y="959"/>
              </a:cxn>
              <a:cxn ang="0">
                <a:pos x="546" y="30"/>
              </a:cxn>
              <a:cxn ang="0">
                <a:pos x="546" y="30"/>
              </a:cxn>
              <a:cxn ang="0">
                <a:pos x="555" y="17"/>
              </a:cxn>
              <a:cxn ang="0">
                <a:pos x="565" y="7"/>
              </a:cxn>
              <a:cxn ang="0">
                <a:pos x="571" y="4"/>
              </a:cxn>
              <a:cxn ang="0">
                <a:pos x="575" y="2"/>
              </a:cxn>
              <a:cxn ang="0">
                <a:pos x="581" y="1"/>
              </a:cxn>
              <a:cxn ang="0">
                <a:pos x="586" y="0"/>
              </a:cxn>
              <a:cxn ang="0">
                <a:pos x="592" y="1"/>
              </a:cxn>
              <a:cxn ang="0">
                <a:pos x="598" y="2"/>
              </a:cxn>
              <a:cxn ang="0">
                <a:pos x="602" y="4"/>
              </a:cxn>
              <a:cxn ang="0">
                <a:pos x="608" y="7"/>
              </a:cxn>
              <a:cxn ang="0">
                <a:pos x="618" y="17"/>
              </a:cxn>
              <a:cxn ang="0">
                <a:pos x="626" y="30"/>
              </a:cxn>
              <a:cxn ang="0">
                <a:pos x="1164" y="959"/>
              </a:cxn>
              <a:cxn ang="0">
                <a:pos x="1164" y="959"/>
              </a:cxn>
              <a:cxn ang="0">
                <a:pos x="1170" y="973"/>
              </a:cxn>
              <a:cxn ang="0">
                <a:pos x="1173" y="986"/>
              </a:cxn>
              <a:cxn ang="0">
                <a:pos x="1173" y="992"/>
              </a:cxn>
              <a:cxn ang="0">
                <a:pos x="1173" y="998"/>
              </a:cxn>
              <a:cxn ang="0">
                <a:pos x="1172" y="1004"/>
              </a:cxn>
              <a:cxn ang="0">
                <a:pos x="1169" y="1009"/>
              </a:cxn>
              <a:cxn ang="0">
                <a:pos x="1166" y="1014"/>
              </a:cxn>
              <a:cxn ang="0">
                <a:pos x="1161" y="1018"/>
              </a:cxn>
              <a:cxn ang="0">
                <a:pos x="1157" y="1021"/>
              </a:cxn>
              <a:cxn ang="0">
                <a:pos x="1151" y="1024"/>
              </a:cxn>
              <a:cxn ang="0">
                <a:pos x="1139" y="1028"/>
              </a:cxn>
              <a:cxn ang="0">
                <a:pos x="1123" y="1029"/>
              </a:cxn>
              <a:cxn ang="0">
                <a:pos x="50" y="1029"/>
              </a:cxn>
            </a:cxnLst>
            <a:rect l="0" t="0" r="r" b="b"/>
            <a:pathLst>
              <a:path w="1173" h="1029">
                <a:moveTo>
                  <a:pt x="50" y="1029"/>
                </a:moveTo>
                <a:lnTo>
                  <a:pt x="50" y="1029"/>
                </a:lnTo>
                <a:lnTo>
                  <a:pt x="34" y="1028"/>
                </a:lnTo>
                <a:lnTo>
                  <a:pt x="21" y="1024"/>
                </a:lnTo>
                <a:lnTo>
                  <a:pt x="15" y="1021"/>
                </a:lnTo>
                <a:lnTo>
                  <a:pt x="11" y="1018"/>
                </a:lnTo>
                <a:lnTo>
                  <a:pt x="7" y="1014"/>
                </a:lnTo>
                <a:lnTo>
                  <a:pt x="4" y="1009"/>
                </a:lnTo>
                <a:lnTo>
                  <a:pt x="1" y="1004"/>
                </a:lnTo>
                <a:lnTo>
                  <a:pt x="0" y="998"/>
                </a:lnTo>
                <a:lnTo>
                  <a:pt x="0" y="992"/>
                </a:lnTo>
                <a:lnTo>
                  <a:pt x="0" y="986"/>
                </a:lnTo>
                <a:lnTo>
                  <a:pt x="3" y="973"/>
                </a:lnTo>
                <a:lnTo>
                  <a:pt x="8" y="959"/>
                </a:lnTo>
                <a:lnTo>
                  <a:pt x="546" y="30"/>
                </a:lnTo>
                <a:lnTo>
                  <a:pt x="546" y="30"/>
                </a:lnTo>
                <a:lnTo>
                  <a:pt x="555" y="17"/>
                </a:lnTo>
                <a:lnTo>
                  <a:pt x="565" y="7"/>
                </a:lnTo>
                <a:lnTo>
                  <a:pt x="571" y="4"/>
                </a:lnTo>
                <a:lnTo>
                  <a:pt x="575" y="2"/>
                </a:lnTo>
                <a:lnTo>
                  <a:pt x="581" y="1"/>
                </a:lnTo>
                <a:lnTo>
                  <a:pt x="586" y="0"/>
                </a:lnTo>
                <a:lnTo>
                  <a:pt x="592" y="1"/>
                </a:lnTo>
                <a:lnTo>
                  <a:pt x="598" y="2"/>
                </a:lnTo>
                <a:lnTo>
                  <a:pt x="602" y="4"/>
                </a:lnTo>
                <a:lnTo>
                  <a:pt x="608" y="7"/>
                </a:lnTo>
                <a:lnTo>
                  <a:pt x="618" y="17"/>
                </a:lnTo>
                <a:lnTo>
                  <a:pt x="626" y="30"/>
                </a:lnTo>
                <a:lnTo>
                  <a:pt x="1164" y="959"/>
                </a:lnTo>
                <a:lnTo>
                  <a:pt x="1164" y="959"/>
                </a:lnTo>
                <a:lnTo>
                  <a:pt x="1170" y="973"/>
                </a:lnTo>
                <a:lnTo>
                  <a:pt x="1173" y="986"/>
                </a:lnTo>
                <a:lnTo>
                  <a:pt x="1173" y="992"/>
                </a:lnTo>
                <a:lnTo>
                  <a:pt x="1173" y="998"/>
                </a:lnTo>
                <a:lnTo>
                  <a:pt x="1172" y="1004"/>
                </a:lnTo>
                <a:lnTo>
                  <a:pt x="1169" y="1009"/>
                </a:lnTo>
                <a:lnTo>
                  <a:pt x="1166" y="1014"/>
                </a:lnTo>
                <a:lnTo>
                  <a:pt x="1161" y="1018"/>
                </a:lnTo>
                <a:lnTo>
                  <a:pt x="1157" y="1021"/>
                </a:lnTo>
                <a:lnTo>
                  <a:pt x="1151" y="1024"/>
                </a:lnTo>
                <a:lnTo>
                  <a:pt x="1139" y="1028"/>
                </a:lnTo>
                <a:lnTo>
                  <a:pt x="1123" y="1029"/>
                </a:lnTo>
                <a:lnTo>
                  <a:pt x="50" y="10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4" name="Freeform 10"/>
          <p:cNvSpPr>
            <a:spLocks/>
          </p:cNvSpPr>
          <p:nvPr/>
        </p:nvSpPr>
        <p:spPr bwMode="auto">
          <a:xfrm>
            <a:off x="4645026" y="3867150"/>
            <a:ext cx="1862138" cy="1633538"/>
          </a:xfrm>
          <a:custGeom>
            <a:avLst/>
            <a:gdLst/>
            <a:ahLst/>
            <a:cxnLst>
              <a:cxn ang="0">
                <a:pos x="50" y="1029"/>
              </a:cxn>
              <a:cxn ang="0">
                <a:pos x="50" y="1029"/>
              </a:cxn>
              <a:cxn ang="0">
                <a:pos x="34" y="1028"/>
              </a:cxn>
              <a:cxn ang="0">
                <a:pos x="21" y="1024"/>
              </a:cxn>
              <a:cxn ang="0">
                <a:pos x="16" y="1021"/>
              </a:cxn>
              <a:cxn ang="0">
                <a:pos x="11" y="1018"/>
              </a:cxn>
              <a:cxn ang="0">
                <a:pos x="7" y="1014"/>
              </a:cxn>
              <a:cxn ang="0">
                <a:pos x="4" y="1009"/>
              </a:cxn>
              <a:cxn ang="0">
                <a:pos x="1" y="1004"/>
              </a:cxn>
              <a:cxn ang="0">
                <a:pos x="0" y="998"/>
              </a:cxn>
              <a:cxn ang="0">
                <a:pos x="0" y="992"/>
              </a:cxn>
              <a:cxn ang="0">
                <a:pos x="0" y="986"/>
              </a:cxn>
              <a:cxn ang="0">
                <a:pos x="3" y="973"/>
              </a:cxn>
              <a:cxn ang="0">
                <a:pos x="9" y="959"/>
              </a:cxn>
              <a:cxn ang="0">
                <a:pos x="546" y="30"/>
              </a:cxn>
              <a:cxn ang="0">
                <a:pos x="546" y="30"/>
              </a:cxn>
              <a:cxn ang="0">
                <a:pos x="555" y="17"/>
              </a:cxn>
              <a:cxn ang="0">
                <a:pos x="565" y="7"/>
              </a:cxn>
              <a:cxn ang="0">
                <a:pos x="571" y="4"/>
              </a:cxn>
              <a:cxn ang="0">
                <a:pos x="575" y="2"/>
              </a:cxn>
              <a:cxn ang="0">
                <a:pos x="581" y="1"/>
              </a:cxn>
              <a:cxn ang="0">
                <a:pos x="587" y="0"/>
              </a:cxn>
              <a:cxn ang="0">
                <a:pos x="592" y="1"/>
              </a:cxn>
              <a:cxn ang="0">
                <a:pos x="598" y="2"/>
              </a:cxn>
              <a:cxn ang="0">
                <a:pos x="602" y="4"/>
              </a:cxn>
              <a:cxn ang="0">
                <a:pos x="608" y="7"/>
              </a:cxn>
              <a:cxn ang="0">
                <a:pos x="618" y="17"/>
              </a:cxn>
              <a:cxn ang="0">
                <a:pos x="627" y="30"/>
              </a:cxn>
              <a:cxn ang="0">
                <a:pos x="1165" y="959"/>
              </a:cxn>
              <a:cxn ang="0">
                <a:pos x="1165" y="959"/>
              </a:cxn>
              <a:cxn ang="0">
                <a:pos x="1170" y="973"/>
              </a:cxn>
              <a:cxn ang="0">
                <a:pos x="1173" y="986"/>
              </a:cxn>
              <a:cxn ang="0">
                <a:pos x="1173" y="992"/>
              </a:cxn>
              <a:cxn ang="0">
                <a:pos x="1173" y="998"/>
              </a:cxn>
              <a:cxn ang="0">
                <a:pos x="1172" y="1004"/>
              </a:cxn>
              <a:cxn ang="0">
                <a:pos x="1169" y="1009"/>
              </a:cxn>
              <a:cxn ang="0">
                <a:pos x="1166" y="1014"/>
              </a:cxn>
              <a:cxn ang="0">
                <a:pos x="1162" y="1018"/>
              </a:cxn>
              <a:cxn ang="0">
                <a:pos x="1157" y="1021"/>
              </a:cxn>
              <a:cxn ang="0">
                <a:pos x="1152" y="1024"/>
              </a:cxn>
              <a:cxn ang="0">
                <a:pos x="1139" y="1028"/>
              </a:cxn>
              <a:cxn ang="0">
                <a:pos x="1123" y="1029"/>
              </a:cxn>
              <a:cxn ang="0">
                <a:pos x="50" y="1029"/>
              </a:cxn>
            </a:cxnLst>
            <a:rect l="0" t="0" r="r" b="b"/>
            <a:pathLst>
              <a:path w="1173" h="1029">
                <a:moveTo>
                  <a:pt x="50" y="1029"/>
                </a:moveTo>
                <a:lnTo>
                  <a:pt x="50" y="1029"/>
                </a:lnTo>
                <a:lnTo>
                  <a:pt x="34" y="1028"/>
                </a:lnTo>
                <a:lnTo>
                  <a:pt x="21" y="1024"/>
                </a:lnTo>
                <a:lnTo>
                  <a:pt x="16" y="1021"/>
                </a:lnTo>
                <a:lnTo>
                  <a:pt x="11" y="1018"/>
                </a:lnTo>
                <a:lnTo>
                  <a:pt x="7" y="1014"/>
                </a:lnTo>
                <a:lnTo>
                  <a:pt x="4" y="1009"/>
                </a:lnTo>
                <a:lnTo>
                  <a:pt x="1" y="1004"/>
                </a:lnTo>
                <a:lnTo>
                  <a:pt x="0" y="998"/>
                </a:lnTo>
                <a:lnTo>
                  <a:pt x="0" y="992"/>
                </a:lnTo>
                <a:lnTo>
                  <a:pt x="0" y="986"/>
                </a:lnTo>
                <a:lnTo>
                  <a:pt x="3" y="973"/>
                </a:lnTo>
                <a:lnTo>
                  <a:pt x="9" y="959"/>
                </a:lnTo>
                <a:lnTo>
                  <a:pt x="546" y="30"/>
                </a:lnTo>
                <a:lnTo>
                  <a:pt x="546" y="30"/>
                </a:lnTo>
                <a:lnTo>
                  <a:pt x="555" y="17"/>
                </a:lnTo>
                <a:lnTo>
                  <a:pt x="565" y="7"/>
                </a:lnTo>
                <a:lnTo>
                  <a:pt x="571" y="4"/>
                </a:lnTo>
                <a:lnTo>
                  <a:pt x="575" y="2"/>
                </a:lnTo>
                <a:lnTo>
                  <a:pt x="581" y="1"/>
                </a:lnTo>
                <a:lnTo>
                  <a:pt x="587" y="0"/>
                </a:lnTo>
                <a:lnTo>
                  <a:pt x="592" y="1"/>
                </a:lnTo>
                <a:lnTo>
                  <a:pt x="598" y="2"/>
                </a:lnTo>
                <a:lnTo>
                  <a:pt x="602" y="4"/>
                </a:lnTo>
                <a:lnTo>
                  <a:pt x="608" y="7"/>
                </a:lnTo>
                <a:lnTo>
                  <a:pt x="618" y="17"/>
                </a:lnTo>
                <a:lnTo>
                  <a:pt x="627" y="30"/>
                </a:lnTo>
                <a:lnTo>
                  <a:pt x="1165" y="959"/>
                </a:lnTo>
                <a:lnTo>
                  <a:pt x="1165" y="959"/>
                </a:lnTo>
                <a:lnTo>
                  <a:pt x="1170" y="973"/>
                </a:lnTo>
                <a:lnTo>
                  <a:pt x="1173" y="986"/>
                </a:lnTo>
                <a:lnTo>
                  <a:pt x="1173" y="992"/>
                </a:lnTo>
                <a:lnTo>
                  <a:pt x="1173" y="998"/>
                </a:lnTo>
                <a:lnTo>
                  <a:pt x="1172" y="1004"/>
                </a:lnTo>
                <a:lnTo>
                  <a:pt x="1169" y="1009"/>
                </a:lnTo>
                <a:lnTo>
                  <a:pt x="1166" y="1014"/>
                </a:lnTo>
                <a:lnTo>
                  <a:pt x="1162" y="1018"/>
                </a:lnTo>
                <a:lnTo>
                  <a:pt x="1157" y="1021"/>
                </a:lnTo>
                <a:lnTo>
                  <a:pt x="1152" y="1024"/>
                </a:lnTo>
                <a:lnTo>
                  <a:pt x="1139" y="1028"/>
                </a:lnTo>
                <a:lnTo>
                  <a:pt x="1123" y="1029"/>
                </a:lnTo>
                <a:lnTo>
                  <a:pt x="50" y="10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5" name="Freeform 11"/>
          <p:cNvSpPr>
            <a:spLocks/>
          </p:cNvSpPr>
          <p:nvPr/>
        </p:nvSpPr>
        <p:spPr bwMode="auto">
          <a:xfrm>
            <a:off x="3643313" y="3757613"/>
            <a:ext cx="1862138" cy="1631950"/>
          </a:xfrm>
          <a:custGeom>
            <a:avLst/>
            <a:gdLst/>
            <a:ahLst/>
            <a:cxnLst>
              <a:cxn ang="0">
                <a:pos x="1123" y="0"/>
              </a:cxn>
              <a:cxn ang="0">
                <a:pos x="1123" y="0"/>
              </a:cxn>
              <a:cxn ang="0">
                <a:pos x="1139" y="1"/>
              </a:cxn>
              <a:cxn ang="0">
                <a:pos x="1152" y="4"/>
              </a:cxn>
              <a:cxn ang="0">
                <a:pos x="1157" y="8"/>
              </a:cxn>
              <a:cxn ang="0">
                <a:pos x="1162" y="11"/>
              </a:cxn>
              <a:cxn ang="0">
                <a:pos x="1166" y="16"/>
              </a:cxn>
              <a:cxn ang="0">
                <a:pos x="1169" y="20"/>
              </a:cxn>
              <a:cxn ang="0">
                <a:pos x="1172" y="24"/>
              </a:cxn>
              <a:cxn ang="0">
                <a:pos x="1173" y="30"/>
              </a:cxn>
              <a:cxn ang="0">
                <a:pos x="1173" y="36"/>
              </a:cxn>
              <a:cxn ang="0">
                <a:pos x="1173" y="43"/>
              </a:cxn>
              <a:cxn ang="0">
                <a:pos x="1170" y="56"/>
              </a:cxn>
              <a:cxn ang="0">
                <a:pos x="1164" y="70"/>
              </a:cxn>
              <a:cxn ang="0">
                <a:pos x="627" y="999"/>
              </a:cxn>
              <a:cxn ang="0">
                <a:pos x="627" y="999"/>
              </a:cxn>
              <a:cxn ang="0">
                <a:pos x="618" y="1012"/>
              </a:cxn>
              <a:cxn ang="0">
                <a:pos x="608" y="1021"/>
              </a:cxn>
              <a:cxn ang="0">
                <a:pos x="602" y="1024"/>
              </a:cxn>
              <a:cxn ang="0">
                <a:pos x="598" y="1027"/>
              </a:cxn>
              <a:cxn ang="0">
                <a:pos x="592" y="1028"/>
              </a:cxn>
              <a:cxn ang="0">
                <a:pos x="586" y="1028"/>
              </a:cxn>
              <a:cxn ang="0">
                <a:pos x="581" y="1028"/>
              </a:cxn>
              <a:cxn ang="0">
                <a:pos x="575" y="1027"/>
              </a:cxn>
              <a:cxn ang="0">
                <a:pos x="571" y="1024"/>
              </a:cxn>
              <a:cxn ang="0">
                <a:pos x="565" y="1021"/>
              </a:cxn>
              <a:cxn ang="0">
                <a:pos x="555" y="1012"/>
              </a:cxn>
              <a:cxn ang="0">
                <a:pos x="546" y="999"/>
              </a:cxn>
              <a:cxn ang="0">
                <a:pos x="8" y="70"/>
              </a:cxn>
              <a:cxn ang="0">
                <a:pos x="8" y="70"/>
              </a:cxn>
              <a:cxn ang="0">
                <a:pos x="3" y="56"/>
              </a:cxn>
              <a:cxn ang="0">
                <a:pos x="0" y="43"/>
              </a:cxn>
              <a:cxn ang="0">
                <a:pos x="0" y="36"/>
              </a:cxn>
              <a:cxn ang="0">
                <a:pos x="0" y="30"/>
              </a:cxn>
              <a:cxn ang="0">
                <a:pos x="1" y="24"/>
              </a:cxn>
              <a:cxn ang="0">
                <a:pos x="4" y="20"/>
              </a:cxn>
              <a:cxn ang="0">
                <a:pos x="7" y="16"/>
              </a:cxn>
              <a:cxn ang="0">
                <a:pos x="11" y="11"/>
              </a:cxn>
              <a:cxn ang="0">
                <a:pos x="16" y="8"/>
              </a:cxn>
              <a:cxn ang="0">
                <a:pos x="21" y="4"/>
              </a:cxn>
              <a:cxn ang="0">
                <a:pos x="34" y="1"/>
              </a:cxn>
              <a:cxn ang="0">
                <a:pos x="50" y="0"/>
              </a:cxn>
              <a:cxn ang="0">
                <a:pos x="1123" y="0"/>
              </a:cxn>
            </a:cxnLst>
            <a:rect l="0" t="0" r="r" b="b"/>
            <a:pathLst>
              <a:path w="1173" h="1028">
                <a:moveTo>
                  <a:pt x="1123" y="0"/>
                </a:moveTo>
                <a:lnTo>
                  <a:pt x="1123" y="0"/>
                </a:lnTo>
                <a:lnTo>
                  <a:pt x="1139" y="1"/>
                </a:lnTo>
                <a:lnTo>
                  <a:pt x="1152" y="4"/>
                </a:lnTo>
                <a:lnTo>
                  <a:pt x="1157" y="8"/>
                </a:lnTo>
                <a:lnTo>
                  <a:pt x="1162" y="11"/>
                </a:lnTo>
                <a:lnTo>
                  <a:pt x="1166" y="16"/>
                </a:lnTo>
                <a:lnTo>
                  <a:pt x="1169" y="20"/>
                </a:lnTo>
                <a:lnTo>
                  <a:pt x="1172" y="24"/>
                </a:lnTo>
                <a:lnTo>
                  <a:pt x="1173" y="30"/>
                </a:lnTo>
                <a:lnTo>
                  <a:pt x="1173" y="36"/>
                </a:lnTo>
                <a:lnTo>
                  <a:pt x="1173" y="43"/>
                </a:lnTo>
                <a:lnTo>
                  <a:pt x="1170" y="56"/>
                </a:lnTo>
                <a:lnTo>
                  <a:pt x="1164" y="70"/>
                </a:lnTo>
                <a:lnTo>
                  <a:pt x="627" y="999"/>
                </a:lnTo>
                <a:lnTo>
                  <a:pt x="627" y="999"/>
                </a:lnTo>
                <a:lnTo>
                  <a:pt x="618" y="1012"/>
                </a:lnTo>
                <a:lnTo>
                  <a:pt x="608" y="1021"/>
                </a:lnTo>
                <a:lnTo>
                  <a:pt x="602" y="1024"/>
                </a:lnTo>
                <a:lnTo>
                  <a:pt x="598" y="1027"/>
                </a:lnTo>
                <a:lnTo>
                  <a:pt x="592" y="1028"/>
                </a:lnTo>
                <a:lnTo>
                  <a:pt x="586" y="1028"/>
                </a:lnTo>
                <a:lnTo>
                  <a:pt x="581" y="1028"/>
                </a:lnTo>
                <a:lnTo>
                  <a:pt x="575" y="1027"/>
                </a:lnTo>
                <a:lnTo>
                  <a:pt x="571" y="1024"/>
                </a:lnTo>
                <a:lnTo>
                  <a:pt x="565" y="1021"/>
                </a:lnTo>
                <a:lnTo>
                  <a:pt x="555" y="1012"/>
                </a:lnTo>
                <a:lnTo>
                  <a:pt x="546" y="999"/>
                </a:lnTo>
                <a:lnTo>
                  <a:pt x="8" y="70"/>
                </a:lnTo>
                <a:lnTo>
                  <a:pt x="8" y="70"/>
                </a:lnTo>
                <a:lnTo>
                  <a:pt x="3" y="56"/>
                </a:lnTo>
                <a:lnTo>
                  <a:pt x="0" y="43"/>
                </a:lnTo>
                <a:lnTo>
                  <a:pt x="0" y="36"/>
                </a:lnTo>
                <a:lnTo>
                  <a:pt x="0" y="30"/>
                </a:lnTo>
                <a:lnTo>
                  <a:pt x="1" y="24"/>
                </a:lnTo>
                <a:lnTo>
                  <a:pt x="4" y="20"/>
                </a:lnTo>
                <a:lnTo>
                  <a:pt x="7" y="16"/>
                </a:lnTo>
                <a:lnTo>
                  <a:pt x="11" y="11"/>
                </a:lnTo>
                <a:lnTo>
                  <a:pt x="16" y="8"/>
                </a:lnTo>
                <a:lnTo>
                  <a:pt x="21" y="4"/>
                </a:lnTo>
                <a:lnTo>
                  <a:pt x="34" y="1"/>
                </a:lnTo>
                <a:lnTo>
                  <a:pt x="50" y="0"/>
                </a:lnTo>
                <a:lnTo>
                  <a:pt x="1123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5916" y="292494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15916" y="3933056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71800" y="472514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60032" y="472514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2132856"/>
            <a:ext cx="9144000" cy="2664296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20000">
                <a:schemeClr val="tx1"/>
              </a:gs>
              <a:gs pos="8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2" name="AutoShape 4"/>
          <p:cNvSpPr>
            <a:spLocks noChangeAspect="1" noChangeArrowheads="1" noTextEdit="1"/>
          </p:cNvSpPr>
          <p:nvPr/>
        </p:nvSpPr>
        <p:spPr bwMode="auto">
          <a:xfrm>
            <a:off x="971550" y="2457450"/>
            <a:ext cx="22383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5" name="Freeform 7"/>
          <p:cNvSpPr>
            <a:spLocks/>
          </p:cNvSpPr>
          <p:nvPr/>
        </p:nvSpPr>
        <p:spPr bwMode="auto">
          <a:xfrm>
            <a:off x="971550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497013" y="407511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2028825" y="42513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>
            <a:off x="2632075" y="3925888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2632075" y="292576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2028825" y="260191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>
            <a:off x="1497013" y="2776538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971550" y="34258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3" name="Freeform 15"/>
          <p:cNvSpPr>
            <a:spLocks noEditPoints="1"/>
          </p:cNvSpPr>
          <p:nvPr/>
        </p:nvSpPr>
        <p:spPr bwMode="auto">
          <a:xfrm>
            <a:off x="1115616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  <a:cxn ang="0">
                <a:pos x="331" y="1019"/>
              </a:cxn>
              <a:cxn ang="0">
                <a:pos x="331" y="1019"/>
              </a:cxn>
              <a:cxn ang="0">
                <a:pos x="666" y="1130"/>
              </a:cxn>
              <a:cxn ang="0">
                <a:pos x="666" y="1130"/>
              </a:cxn>
              <a:cxn ang="0">
                <a:pos x="1046" y="925"/>
              </a:cxn>
              <a:cxn ang="0">
                <a:pos x="1046" y="925"/>
              </a:cxn>
              <a:cxn ang="0">
                <a:pos x="1046" y="295"/>
              </a:cxn>
              <a:cxn ang="0">
                <a:pos x="1046" y="295"/>
              </a:cxn>
              <a:cxn ang="0">
                <a:pos x="666" y="91"/>
              </a:cxn>
              <a:cxn ang="0">
                <a:pos x="666" y="91"/>
              </a:cxn>
              <a:cxn ang="0">
                <a:pos x="331" y="201"/>
              </a:cxn>
              <a:cxn ang="0">
                <a:pos x="331" y="201"/>
              </a:cxn>
              <a:cxn ang="0">
                <a:pos x="0" y="610"/>
              </a:cxn>
              <a:cxn ang="0">
                <a:pos x="0" y="610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  <a:close/>
                <a:moveTo>
                  <a:pt x="331" y="1019"/>
                </a:moveTo>
                <a:lnTo>
                  <a:pt x="331" y="1019"/>
                </a:lnTo>
                <a:close/>
                <a:moveTo>
                  <a:pt x="666" y="1130"/>
                </a:moveTo>
                <a:lnTo>
                  <a:pt x="666" y="1130"/>
                </a:lnTo>
                <a:close/>
                <a:moveTo>
                  <a:pt x="1046" y="925"/>
                </a:moveTo>
                <a:lnTo>
                  <a:pt x="1046" y="925"/>
                </a:lnTo>
                <a:close/>
                <a:moveTo>
                  <a:pt x="1046" y="295"/>
                </a:moveTo>
                <a:lnTo>
                  <a:pt x="1046" y="295"/>
                </a:lnTo>
                <a:close/>
                <a:moveTo>
                  <a:pt x="666" y="91"/>
                </a:moveTo>
                <a:lnTo>
                  <a:pt x="666" y="91"/>
                </a:lnTo>
                <a:close/>
                <a:moveTo>
                  <a:pt x="331" y="201"/>
                </a:moveTo>
                <a:lnTo>
                  <a:pt x="331" y="201"/>
                </a:lnTo>
                <a:close/>
                <a:moveTo>
                  <a:pt x="0" y="610"/>
                </a:moveTo>
                <a:lnTo>
                  <a:pt x="0" y="61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184" name="Freeform 16"/>
          <p:cNvSpPr>
            <a:spLocks/>
          </p:cNvSpPr>
          <p:nvPr/>
        </p:nvSpPr>
        <p:spPr bwMode="auto">
          <a:xfrm>
            <a:off x="971550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5" name="Line 17"/>
          <p:cNvSpPr>
            <a:spLocks noChangeShapeType="1"/>
          </p:cNvSpPr>
          <p:nvPr/>
        </p:nvSpPr>
        <p:spPr bwMode="auto">
          <a:xfrm>
            <a:off x="1497013" y="407511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>
            <a:off x="2028825" y="42513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>
            <a:off x="2632075" y="3925888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8" name="Line 20"/>
          <p:cNvSpPr>
            <a:spLocks noChangeShapeType="1"/>
          </p:cNvSpPr>
          <p:nvPr/>
        </p:nvSpPr>
        <p:spPr bwMode="auto">
          <a:xfrm>
            <a:off x="2632075" y="292576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2028825" y="260191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0" name="Line 22"/>
          <p:cNvSpPr>
            <a:spLocks noChangeShapeType="1"/>
          </p:cNvSpPr>
          <p:nvPr/>
        </p:nvSpPr>
        <p:spPr bwMode="auto">
          <a:xfrm>
            <a:off x="1497013" y="2776538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1" name="Line 23"/>
          <p:cNvSpPr>
            <a:spLocks noChangeShapeType="1"/>
          </p:cNvSpPr>
          <p:nvPr/>
        </p:nvSpPr>
        <p:spPr bwMode="auto">
          <a:xfrm>
            <a:off x="971550" y="34258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 noEditPoints="1"/>
          </p:cNvSpPr>
          <p:nvPr/>
        </p:nvSpPr>
        <p:spPr bwMode="auto">
          <a:xfrm>
            <a:off x="3452812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  <a:cxn ang="0">
                <a:pos x="331" y="1019"/>
              </a:cxn>
              <a:cxn ang="0">
                <a:pos x="331" y="1019"/>
              </a:cxn>
              <a:cxn ang="0">
                <a:pos x="666" y="1130"/>
              </a:cxn>
              <a:cxn ang="0">
                <a:pos x="666" y="1130"/>
              </a:cxn>
              <a:cxn ang="0">
                <a:pos x="1046" y="925"/>
              </a:cxn>
              <a:cxn ang="0">
                <a:pos x="1046" y="925"/>
              </a:cxn>
              <a:cxn ang="0">
                <a:pos x="1046" y="295"/>
              </a:cxn>
              <a:cxn ang="0">
                <a:pos x="1046" y="295"/>
              </a:cxn>
              <a:cxn ang="0">
                <a:pos x="666" y="91"/>
              </a:cxn>
              <a:cxn ang="0">
                <a:pos x="666" y="91"/>
              </a:cxn>
              <a:cxn ang="0">
                <a:pos x="331" y="201"/>
              </a:cxn>
              <a:cxn ang="0">
                <a:pos x="331" y="201"/>
              </a:cxn>
              <a:cxn ang="0">
                <a:pos x="0" y="610"/>
              </a:cxn>
              <a:cxn ang="0">
                <a:pos x="0" y="610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  <a:close/>
                <a:moveTo>
                  <a:pt x="331" y="1019"/>
                </a:moveTo>
                <a:lnTo>
                  <a:pt x="331" y="1019"/>
                </a:lnTo>
                <a:close/>
                <a:moveTo>
                  <a:pt x="666" y="1130"/>
                </a:moveTo>
                <a:lnTo>
                  <a:pt x="666" y="1130"/>
                </a:lnTo>
                <a:close/>
                <a:moveTo>
                  <a:pt x="1046" y="925"/>
                </a:moveTo>
                <a:lnTo>
                  <a:pt x="1046" y="925"/>
                </a:lnTo>
                <a:close/>
                <a:moveTo>
                  <a:pt x="1046" y="295"/>
                </a:moveTo>
                <a:lnTo>
                  <a:pt x="1046" y="295"/>
                </a:lnTo>
                <a:close/>
                <a:moveTo>
                  <a:pt x="666" y="91"/>
                </a:moveTo>
                <a:lnTo>
                  <a:pt x="666" y="91"/>
                </a:lnTo>
                <a:close/>
                <a:moveTo>
                  <a:pt x="331" y="201"/>
                </a:moveTo>
                <a:lnTo>
                  <a:pt x="331" y="201"/>
                </a:lnTo>
                <a:close/>
                <a:moveTo>
                  <a:pt x="0" y="610"/>
                </a:moveTo>
                <a:lnTo>
                  <a:pt x="0" y="6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6" name="Freeform 15"/>
          <p:cNvSpPr>
            <a:spLocks noEditPoints="1"/>
          </p:cNvSpPr>
          <p:nvPr/>
        </p:nvSpPr>
        <p:spPr bwMode="auto">
          <a:xfrm>
            <a:off x="5934075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  <a:cxn ang="0">
                <a:pos x="331" y="1019"/>
              </a:cxn>
              <a:cxn ang="0">
                <a:pos x="331" y="1019"/>
              </a:cxn>
              <a:cxn ang="0">
                <a:pos x="666" y="1130"/>
              </a:cxn>
              <a:cxn ang="0">
                <a:pos x="666" y="1130"/>
              </a:cxn>
              <a:cxn ang="0">
                <a:pos x="1046" y="925"/>
              </a:cxn>
              <a:cxn ang="0">
                <a:pos x="1046" y="925"/>
              </a:cxn>
              <a:cxn ang="0">
                <a:pos x="1046" y="295"/>
              </a:cxn>
              <a:cxn ang="0">
                <a:pos x="1046" y="295"/>
              </a:cxn>
              <a:cxn ang="0">
                <a:pos x="666" y="91"/>
              </a:cxn>
              <a:cxn ang="0">
                <a:pos x="666" y="91"/>
              </a:cxn>
              <a:cxn ang="0">
                <a:pos x="331" y="201"/>
              </a:cxn>
              <a:cxn ang="0">
                <a:pos x="331" y="201"/>
              </a:cxn>
              <a:cxn ang="0">
                <a:pos x="0" y="610"/>
              </a:cxn>
              <a:cxn ang="0">
                <a:pos x="0" y="610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  <a:close/>
                <a:moveTo>
                  <a:pt x="331" y="1019"/>
                </a:moveTo>
                <a:lnTo>
                  <a:pt x="331" y="1019"/>
                </a:lnTo>
                <a:close/>
                <a:moveTo>
                  <a:pt x="666" y="1130"/>
                </a:moveTo>
                <a:lnTo>
                  <a:pt x="666" y="1130"/>
                </a:lnTo>
                <a:close/>
                <a:moveTo>
                  <a:pt x="1046" y="925"/>
                </a:moveTo>
                <a:lnTo>
                  <a:pt x="1046" y="925"/>
                </a:lnTo>
                <a:close/>
                <a:moveTo>
                  <a:pt x="1046" y="295"/>
                </a:moveTo>
                <a:lnTo>
                  <a:pt x="1046" y="295"/>
                </a:lnTo>
                <a:close/>
                <a:moveTo>
                  <a:pt x="666" y="91"/>
                </a:moveTo>
                <a:lnTo>
                  <a:pt x="666" y="91"/>
                </a:lnTo>
                <a:close/>
                <a:moveTo>
                  <a:pt x="331" y="201"/>
                </a:moveTo>
                <a:lnTo>
                  <a:pt x="331" y="201"/>
                </a:lnTo>
                <a:close/>
                <a:moveTo>
                  <a:pt x="0" y="610"/>
                </a:moveTo>
                <a:lnTo>
                  <a:pt x="0" y="61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2132856"/>
            <a:ext cx="9144000" cy="2664296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20000">
                <a:schemeClr val="tx1"/>
              </a:gs>
              <a:gs pos="8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2" name="AutoShape 4"/>
          <p:cNvSpPr>
            <a:spLocks noChangeAspect="1" noChangeArrowheads="1" noTextEdit="1"/>
          </p:cNvSpPr>
          <p:nvPr/>
        </p:nvSpPr>
        <p:spPr bwMode="auto">
          <a:xfrm>
            <a:off x="971550" y="2457450"/>
            <a:ext cx="22383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5" name="Freeform 7"/>
          <p:cNvSpPr>
            <a:spLocks/>
          </p:cNvSpPr>
          <p:nvPr/>
        </p:nvSpPr>
        <p:spPr bwMode="auto">
          <a:xfrm>
            <a:off x="971550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497013" y="407511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2028825" y="42513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>
            <a:off x="2632075" y="3925888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2632075" y="292576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>
            <a:off x="2028825" y="260191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>
            <a:off x="1497013" y="2776538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971550" y="34258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3" name="Freeform 15"/>
          <p:cNvSpPr>
            <a:spLocks noEditPoints="1"/>
          </p:cNvSpPr>
          <p:nvPr/>
        </p:nvSpPr>
        <p:spPr bwMode="auto">
          <a:xfrm>
            <a:off x="1115616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  <a:cxn ang="0">
                <a:pos x="331" y="1019"/>
              </a:cxn>
              <a:cxn ang="0">
                <a:pos x="331" y="1019"/>
              </a:cxn>
              <a:cxn ang="0">
                <a:pos x="666" y="1130"/>
              </a:cxn>
              <a:cxn ang="0">
                <a:pos x="666" y="1130"/>
              </a:cxn>
              <a:cxn ang="0">
                <a:pos x="1046" y="925"/>
              </a:cxn>
              <a:cxn ang="0">
                <a:pos x="1046" y="925"/>
              </a:cxn>
              <a:cxn ang="0">
                <a:pos x="1046" y="295"/>
              </a:cxn>
              <a:cxn ang="0">
                <a:pos x="1046" y="295"/>
              </a:cxn>
              <a:cxn ang="0">
                <a:pos x="666" y="91"/>
              </a:cxn>
              <a:cxn ang="0">
                <a:pos x="666" y="91"/>
              </a:cxn>
              <a:cxn ang="0">
                <a:pos x="331" y="201"/>
              </a:cxn>
              <a:cxn ang="0">
                <a:pos x="331" y="201"/>
              </a:cxn>
              <a:cxn ang="0">
                <a:pos x="0" y="610"/>
              </a:cxn>
              <a:cxn ang="0">
                <a:pos x="0" y="610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  <a:close/>
                <a:moveTo>
                  <a:pt x="331" y="1019"/>
                </a:moveTo>
                <a:lnTo>
                  <a:pt x="331" y="1019"/>
                </a:lnTo>
                <a:close/>
                <a:moveTo>
                  <a:pt x="666" y="1130"/>
                </a:moveTo>
                <a:lnTo>
                  <a:pt x="666" y="1130"/>
                </a:lnTo>
                <a:close/>
                <a:moveTo>
                  <a:pt x="1046" y="925"/>
                </a:moveTo>
                <a:lnTo>
                  <a:pt x="1046" y="925"/>
                </a:lnTo>
                <a:close/>
                <a:moveTo>
                  <a:pt x="1046" y="295"/>
                </a:moveTo>
                <a:lnTo>
                  <a:pt x="1046" y="295"/>
                </a:lnTo>
                <a:close/>
                <a:moveTo>
                  <a:pt x="666" y="91"/>
                </a:moveTo>
                <a:lnTo>
                  <a:pt x="666" y="91"/>
                </a:lnTo>
                <a:close/>
                <a:moveTo>
                  <a:pt x="331" y="201"/>
                </a:moveTo>
                <a:lnTo>
                  <a:pt x="331" y="201"/>
                </a:lnTo>
                <a:close/>
                <a:moveTo>
                  <a:pt x="0" y="610"/>
                </a:moveTo>
                <a:lnTo>
                  <a:pt x="0" y="610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184" name="Freeform 16"/>
          <p:cNvSpPr>
            <a:spLocks/>
          </p:cNvSpPr>
          <p:nvPr/>
        </p:nvSpPr>
        <p:spPr bwMode="auto">
          <a:xfrm>
            <a:off x="971550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5" name="Line 17"/>
          <p:cNvSpPr>
            <a:spLocks noChangeShapeType="1"/>
          </p:cNvSpPr>
          <p:nvPr/>
        </p:nvSpPr>
        <p:spPr bwMode="auto">
          <a:xfrm>
            <a:off x="1497013" y="407511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6" name="Line 18"/>
          <p:cNvSpPr>
            <a:spLocks noChangeShapeType="1"/>
          </p:cNvSpPr>
          <p:nvPr/>
        </p:nvSpPr>
        <p:spPr bwMode="auto">
          <a:xfrm>
            <a:off x="2028825" y="42513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7" name="Line 19"/>
          <p:cNvSpPr>
            <a:spLocks noChangeShapeType="1"/>
          </p:cNvSpPr>
          <p:nvPr/>
        </p:nvSpPr>
        <p:spPr bwMode="auto">
          <a:xfrm>
            <a:off x="2632075" y="3925888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8" name="Line 20"/>
          <p:cNvSpPr>
            <a:spLocks noChangeShapeType="1"/>
          </p:cNvSpPr>
          <p:nvPr/>
        </p:nvSpPr>
        <p:spPr bwMode="auto">
          <a:xfrm>
            <a:off x="2632075" y="292576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2028825" y="2601913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0" name="Line 22"/>
          <p:cNvSpPr>
            <a:spLocks noChangeShapeType="1"/>
          </p:cNvSpPr>
          <p:nvPr/>
        </p:nvSpPr>
        <p:spPr bwMode="auto">
          <a:xfrm>
            <a:off x="1497013" y="2776538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91" name="Line 23"/>
          <p:cNvSpPr>
            <a:spLocks noChangeShapeType="1"/>
          </p:cNvSpPr>
          <p:nvPr/>
        </p:nvSpPr>
        <p:spPr bwMode="auto">
          <a:xfrm>
            <a:off x="971550" y="3425825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"/>
          <p:cNvSpPr>
            <a:spLocks noEditPoints="1"/>
          </p:cNvSpPr>
          <p:nvPr/>
        </p:nvSpPr>
        <p:spPr bwMode="auto">
          <a:xfrm>
            <a:off x="3452812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  <a:cxn ang="0">
                <a:pos x="331" y="1019"/>
              </a:cxn>
              <a:cxn ang="0">
                <a:pos x="331" y="1019"/>
              </a:cxn>
              <a:cxn ang="0">
                <a:pos x="666" y="1130"/>
              </a:cxn>
              <a:cxn ang="0">
                <a:pos x="666" y="1130"/>
              </a:cxn>
              <a:cxn ang="0">
                <a:pos x="1046" y="925"/>
              </a:cxn>
              <a:cxn ang="0">
                <a:pos x="1046" y="925"/>
              </a:cxn>
              <a:cxn ang="0">
                <a:pos x="1046" y="295"/>
              </a:cxn>
              <a:cxn ang="0">
                <a:pos x="1046" y="295"/>
              </a:cxn>
              <a:cxn ang="0">
                <a:pos x="666" y="91"/>
              </a:cxn>
              <a:cxn ang="0">
                <a:pos x="666" y="91"/>
              </a:cxn>
              <a:cxn ang="0">
                <a:pos x="331" y="201"/>
              </a:cxn>
              <a:cxn ang="0">
                <a:pos x="331" y="201"/>
              </a:cxn>
              <a:cxn ang="0">
                <a:pos x="0" y="610"/>
              </a:cxn>
              <a:cxn ang="0">
                <a:pos x="0" y="610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  <a:close/>
                <a:moveTo>
                  <a:pt x="331" y="1019"/>
                </a:moveTo>
                <a:lnTo>
                  <a:pt x="331" y="1019"/>
                </a:lnTo>
                <a:close/>
                <a:moveTo>
                  <a:pt x="666" y="1130"/>
                </a:moveTo>
                <a:lnTo>
                  <a:pt x="666" y="1130"/>
                </a:lnTo>
                <a:close/>
                <a:moveTo>
                  <a:pt x="1046" y="925"/>
                </a:moveTo>
                <a:lnTo>
                  <a:pt x="1046" y="925"/>
                </a:lnTo>
                <a:close/>
                <a:moveTo>
                  <a:pt x="1046" y="295"/>
                </a:moveTo>
                <a:lnTo>
                  <a:pt x="1046" y="295"/>
                </a:lnTo>
                <a:close/>
                <a:moveTo>
                  <a:pt x="666" y="91"/>
                </a:moveTo>
                <a:lnTo>
                  <a:pt x="666" y="91"/>
                </a:lnTo>
                <a:close/>
                <a:moveTo>
                  <a:pt x="331" y="201"/>
                </a:moveTo>
                <a:lnTo>
                  <a:pt x="331" y="201"/>
                </a:lnTo>
                <a:close/>
                <a:moveTo>
                  <a:pt x="0" y="610"/>
                </a:moveTo>
                <a:lnTo>
                  <a:pt x="0" y="6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6" name="Freeform 15"/>
          <p:cNvSpPr>
            <a:spLocks noEditPoints="1"/>
          </p:cNvSpPr>
          <p:nvPr/>
        </p:nvSpPr>
        <p:spPr bwMode="auto">
          <a:xfrm>
            <a:off x="5934075" y="2457450"/>
            <a:ext cx="2238375" cy="1943100"/>
          </a:xfrm>
          <a:custGeom>
            <a:avLst/>
            <a:gdLst/>
            <a:ahLst/>
            <a:cxnLst>
              <a:cxn ang="0">
                <a:pos x="0" y="984"/>
              </a:cxn>
              <a:cxn ang="0">
                <a:pos x="0" y="984"/>
              </a:cxn>
              <a:cxn ang="0">
                <a:pos x="3" y="997"/>
              </a:cxn>
              <a:cxn ang="0">
                <a:pos x="10" y="1010"/>
              </a:cxn>
              <a:cxn ang="0">
                <a:pos x="23" y="1016"/>
              </a:cxn>
              <a:cxn ang="0">
                <a:pos x="36" y="1019"/>
              </a:cxn>
              <a:cxn ang="0">
                <a:pos x="627" y="1019"/>
              </a:cxn>
              <a:cxn ang="0">
                <a:pos x="627" y="1019"/>
              </a:cxn>
              <a:cxn ang="0">
                <a:pos x="643" y="1023"/>
              </a:cxn>
              <a:cxn ang="0">
                <a:pos x="653" y="1029"/>
              </a:cxn>
              <a:cxn ang="0">
                <a:pos x="663" y="1042"/>
              </a:cxn>
              <a:cxn ang="0">
                <a:pos x="666" y="1055"/>
              </a:cxn>
              <a:cxn ang="0">
                <a:pos x="666" y="1205"/>
              </a:cxn>
              <a:cxn ang="0">
                <a:pos x="666" y="1205"/>
              </a:cxn>
              <a:cxn ang="0">
                <a:pos x="666" y="1214"/>
              </a:cxn>
              <a:cxn ang="0">
                <a:pos x="673" y="1221"/>
              </a:cxn>
              <a:cxn ang="0">
                <a:pos x="682" y="1224"/>
              </a:cxn>
              <a:cxn ang="0">
                <a:pos x="692" y="1218"/>
              </a:cxn>
              <a:cxn ang="0">
                <a:pos x="1397" y="633"/>
              </a:cxn>
              <a:cxn ang="0">
                <a:pos x="1397" y="633"/>
              </a:cxn>
              <a:cxn ang="0">
                <a:pos x="1407" y="623"/>
              </a:cxn>
              <a:cxn ang="0">
                <a:pos x="1410" y="610"/>
              </a:cxn>
              <a:cxn ang="0">
                <a:pos x="1407" y="597"/>
              </a:cxn>
              <a:cxn ang="0">
                <a:pos x="1397" y="588"/>
              </a:cxn>
              <a:cxn ang="0">
                <a:pos x="692" y="6"/>
              </a:cxn>
              <a:cxn ang="0">
                <a:pos x="692" y="6"/>
              </a:cxn>
              <a:cxn ang="0">
                <a:pos x="682" y="0"/>
              </a:cxn>
              <a:cxn ang="0">
                <a:pos x="673" y="0"/>
              </a:cxn>
              <a:cxn ang="0">
                <a:pos x="666" y="6"/>
              </a:cxn>
              <a:cxn ang="0">
                <a:pos x="666" y="19"/>
              </a:cxn>
              <a:cxn ang="0">
                <a:pos x="666" y="166"/>
              </a:cxn>
              <a:cxn ang="0">
                <a:pos x="666" y="166"/>
              </a:cxn>
              <a:cxn ang="0">
                <a:pos x="663" y="179"/>
              </a:cxn>
              <a:cxn ang="0">
                <a:pos x="653" y="192"/>
              </a:cxn>
              <a:cxn ang="0">
                <a:pos x="643" y="198"/>
              </a:cxn>
              <a:cxn ang="0">
                <a:pos x="627" y="201"/>
              </a:cxn>
              <a:cxn ang="0">
                <a:pos x="36" y="201"/>
              </a:cxn>
              <a:cxn ang="0">
                <a:pos x="36" y="201"/>
              </a:cxn>
              <a:cxn ang="0">
                <a:pos x="23" y="205"/>
              </a:cxn>
              <a:cxn ang="0">
                <a:pos x="10" y="214"/>
              </a:cxn>
              <a:cxn ang="0">
                <a:pos x="3" y="224"/>
              </a:cxn>
              <a:cxn ang="0">
                <a:pos x="0" y="240"/>
              </a:cxn>
              <a:cxn ang="0">
                <a:pos x="0" y="984"/>
              </a:cxn>
              <a:cxn ang="0">
                <a:pos x="331" y="1019"/>
              </a:cxn>
              <a:cxn ang="0">
                <a:pos x="331" y="1019"/>
              </a:cxn>
              <a:cxn ang="0">
                <a:pos x="666" y="1130"/>
              </a:cxn>
              <a:cxn ang="0">
                <a:pos x="666" y="1130"/>
              </a:cxn>
              <a:cxn ang="0">
                <a:pos x="1046" y="925"/>
              </a:cxn>
              <a:cxn ang="0">
                <a:pos x="1046" y="925"/>
              </a:cxn>
              <a:cxn ang="0">
                <a:pos x="1046" y="295"/>
              </a:cxn>
              <a:cxn ang="0">
                <a:pos x="1046" y="295"/>
              </a:cxn>
              <a:cxn ang="0">
                <a:pos x="666" y="91"/>
              </a:cxn>
              <a:cxn ang="0">
                <a:pos x="666" y="91"/>
              </a:cxn>
              <a:cxn ang="0">
                <a:pos x="331" y="201"/>
              </a:cxn>
              <a:cxn ang="0">
                <a:pos x="331" y="201"/>
              </a:cxn>
              <a:cxn ang="0">
                <a:pos x="0" y="610"/>
              </a:cxn>
              <a:cxn ang="0">
                <a:pos x="0" y="610"/>
              </a:cxn>
            </a:cxnLst>
            <a:rect l="0" t="0" r="r" b="b"/>
            <a:pathLst>
              <a:path w="1410" h="1224">
                <a:moveTo>
                  <a:pt x="0" y="984"/>
                </a:moveTo>
                <a:lnTo>
                  <a:pt x="0" y="984"/>
                </a:lnTo>
                <a:lnTo>
                  <a:pt x="3" y="997"/>
                </a:lnTo>
                <a:lnTo>
                  <a:pt x="10" y="1010"/>
                </a:lnTo>
                <a:lnTo>
                  <a:pt x="23" y="1016"/>
                </a:lnTo>
                <a:lnTo>
                  <a:pt x="36" y="1019"/>
                </a:lnTo>
                <a:lnTo>
                  <a:pt x="627" y="1019"/>
                </a:lnTo>
                <a:lnTo>
                  <a:pt x="627" y="1019"/>
                </a:lnTo>
                <a:lnTo>
                  <a:pt x="643" y="1023"/>
                </a:lnTo>
                <a:lnTo>
                  <a:pt x="653" y="1029"/>
                </a:lnTo>
                <a:lnTo>
                  <a:pt x="663" y="1042"/>
                </a:lnTo>
                <a:lnTo>
                  <a:pt x="666" y="1055"/>
                </a:lnTo>
                <a:lnTo>
                  <a:pt x="666" y="1205"/>
                </a:lnTo>
                <a:lnTo>
                  <a:pt x="666" y="1205"/>
                </a:lnTo>
                <a:lnTo>
                  <a:pt x="666" y="1214"/>
                </a:lnTo>
                <a:lnTo>
                  <a:pt x="673" y="1221"/>
                </a:lnTo>
                <a:lnTo>
                  <a:pt x="682" y="1224"/>
                </a:lnTo>
                <a:lnTo>
                  <a:pt x="692" y="1218"/>
                </a:lnTo>
                <a:lnTo>
                  <a:pt x="1397" y="633"/>
                </a:lnTo>
                <a:lnTo>
                  <a:pt x="1397" y="633"/>
                </a:lnTo>
                <a:lnTo>
                  <a:pt x="1407" y="623"/>
                </a:lnTo>
                <a:lnTo>
                  <a:pt x="1410" y="610"/>
                </a:lnTo>
                <a:lnTo>
                  <a:pt x="1407" y="597"/>
                </a:lnTo>
                <a:lnTo>
                  <a:pt x="1397" y="588"/>
                </a:lnTo>
                <a:lnTo>
                  <a:pt x="692" y="6"/>
                </a:lnTo>
                <a:lnTo>
                  <a:pt x="692" y="6"/>
                </a:lnTo>
                <a:lnTo>
                  <a:pt x="682" y="0"/>
                </a:lnTo>
                <a:lnTo>
                  <a:pt x="673" y="0"/>
                </a:lnTo>
                <a:lnTo>
                  <a:pt x="666" y="6"/>
                </a:lnTo>
                <a:lnTo>
                  <a:pt x="666" y="19"/>
                </a:lnTo>
                <a:lnTo>
                  <a:pt x="666" y="166"/>
                </a:lnTo>
                <a:lnTo>
                  <a:pt x="666" y="166"/>
                </a:lnTo>
                <a:lnTo>
                  <a:pt x="663" y="179"/>
                </a:lnTo>
                <a:lnTo>
                  <a:pt x="653" y="192"/>
                </a:lnTo>
                <a:lnTo>
                  <a:pt x="643" y="198"/>
                </a:lnTo>
                <a:lnTo>
                  <a:pt x="627" y="201"/>
                </a:lnTo>
                <a:lnTo>
                  <a:pt x="36" y="201"/>
                </a:lnTo>
                <a:lnTo>
                  <a:pt x="36" y="201"/>
                </a:lnTo>
                <a:lnTo>
                  <a:pt x="23" y="205"/>
                </a:lnTo>
                <a:lnTo>
                  <a:pt x="10" y="214"/>
                </a:lnTo>
                <a:lnTo>
                  <a:pt x="3" y="224"/>
                </a:lnTo>
                <a:lnTo>
                  <a:pt x="0" y="240"/>
                </a:lnTo>
                <a:lnTo>
                  <a:pt x="0" y="984"/>
                </a:lnTo>
                <a:close/>
                <a:moveTo>
                  <a:pt x="331" y="1019"/>
                </a:moveTo>
                <a:lnTo>
                  <a:pt x="331" y="1019"/>
                </a:lnTo>
                <a:close/>
                <a:moveTo>
                  <a:pt x="666" y="1130"/>
                </a:moveTo>
                <a:lnTo>
                  <a:pt x="666" y="1130"/>
                </a:lnTo>
                <a:close/>
                <a:moveTo>
                  <a:pt x="1046" y="925"/>
                </a:moveTo>
                <a:lnTo>
                  <a:pt x="1046" y="925"/>
                </a:lnTo>
                <a:close/>
                <a:moveTo>
                  <a:pt x="1046" y="295"/>
                </a:moveTo>
                <a:lnTo>
                  <a:pt x="1046" y="295"/>
                </a:lnTo>
                <a:close/>
                <a:moveTo>
                  <a:pt x="666" y="91"/>
                </a:moveTo>
                <a:lnTo>
                  <a:pt x="666" y="91"/>
                </a:lnTo>
                <a:close/>
                <a:moveTo>
                  <a:pt x="331" y="201"/>
                </a:moveTo>
                <a:lnTo>
                  <a:pt x="331" y="201"/>
                </a:lnTo>
                <a:close/>
                <a:moveTo>
                  <a:pt x="0" y="610"/>
                </a:moveTo>
                <a:lnTo>
                  <a:pt x="0" y="61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3933056"/>
            <a:ext cx="7200900" cy="432048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4" name="等腰三角形 3"/>
          <p:cNvSpPr/>
          <p:nvPr/>
        </p:nvSpPr>
        <p:spPr>
          <a:xfrm>
            <a:off x="3743908" y="4365104"/>
            <a:ext cx="1656184" cy="936104"/>
          </a:xfrm>
          <a:prstGeom prst="triangle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71550" y="1882924"/>
            <a:ext cx="2088282" cy="648072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971550" y="2567000"/>
            <a:ext cx="2088282" cy="648072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971550" y="3251076"/>
            <a:ext cx="2088282" cy="648072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9" name="椭圆 8"/>
          <p:cNvSpPr/>
          <p:nvPr/>
        </p:nvSpPr>
        <p:spPr>
          <a:xfrm>
            <a:off x="6516216" y="1916832"/>
            <a:ext cx="1080120" cy="1080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椭圆 9"/>
          <p:cNvSpPr/>
          <p:nvPr/>
        </p:nvSpPr>
        <p:spPr>
          <a:xfrm>
            <a:off x="5940152" y="2852936"/>
            <a:ext cx="1080120" cy="1080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1" name="椭圆 10"/>
          <p:cNvSpPr/>
          <p:nvPr/>
        </p:nvSpPr>
        <p:spPr>
          <a:xfrm>
            <a:off x="7092330" y="2852936"/>
            <a:ext cx="1080120" cy="1080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3933056"/>
            <a:ext cx="7200900" cy="432048"/>
          </a:xfrm>
          <a:prstGeom prst="round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4" name="等腰三角形 3"/>
          <p:cNvSpPr/>
          <p:nvPr/>
        </p:nvSpPr>
        <p:spPr>
          <a:xfrm>
            <a:off x="3743908" y="4365104"/>
            <a:ext cx="1656184" cy="936104"/>
          </a:xfrm>
          <a:prstGeom prst="triangle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71550" y="1882924"/>
            <a:ext cx="2088282" cy="648072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971550" y="2567000"/>
            <a:ext cx="2088282" cy="648072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971550" y="3251076"/>
            <a:ext cx="2088282" cy="648072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9" name="椭圆 8"/>
          <p:cNvSpPr/>
          <p:nvPr/>
        </p:nvSpPr>
        <p:spPr>
          <a:xfrm>
            <a:off x="6516216" y="1916832"/>
            <a:ext cx="1080120" cy="1080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椭圆 9"/>
          <p:cNvSpPr/>
          <p:nvPr/>
        </p:nvSpPr>
        <p:spPr>
          <a:xfrm>
            <a:off x="5940152" y="2852936"/>
            <a:ext cx="1080120" cy="1080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1" name="椭圆 10"/>
          <p:cNvSpPr/>
          <p:nvPr/>
        </p:nvSpPr>
        <p:spPr>
          <a:xfrm>
            <a:off x="7092330" y="2852936"/>
            <a:ext cx="1080120" cy="1080120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2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51" y="3134419"/>
            <a:ext cx="7200899" cy="116522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71550" y="1916832"/>
            <a:ext cx="1800250" cy="93610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347864" y="1916832"/>
            <a:ext cx="1800250" cy="93610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580112" y="1916832"/>
            <a:ext cx="1800250" cy="93610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339752" y="4581128"/>
            <a:ext cx="1800250" cy="93610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572000" y="4509120"/>
            <a:ext cx="1800250" cy="93610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cxnSp>
        <p:nvCxnSpPr>
          <p:cNvPr id="12" name="直接箭头连接符 11"/>
          <p:cNvCxnSpPr/>
          <p:nvPr/>
        </p:nvCxnSpPr>
        <p:spPr>
          <a:xfrm rot="5400000">
            <a:off x="1619672" y="3140968"/>
            <a:ext cx="576064" cy="1588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rot="16200000" flipV="1">
            <a:off x="2915022" y="4292302"/>
            <a:ext cx="576064" cy="1588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rot="5400000">
            <a:off x="3996730" y="3140174"/>
            <a:ext cx="576064" cy="15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rot="5400000">
            <a:off x="6228978" y="3140174"/>
            <a:ext cx="576064" cy="15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16200000" flipV="1">
            <a:off x="5148858" y="4292302"/>
            <a:ext cx="576064" cy="1588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19672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3"/>
                </a:solidFill>
              </a:rPr>
              <a:t>2001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3808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3"/>
                </a:solidFill>
              </a:rPr>
              <a:t>2002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51920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2003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76056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4"/>
                </a:solidFill>
              </a:rPr>
              <a:t>2004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56176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2005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2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51" y="3134419"/>
            <a:ext cx="7200899" cy="116522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71550" y="1916832"/>
            <a:ext cx="1800250" cy="93610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347864" y="1916832"/>
            <a:ext cx="1800250" cy="93610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580112" y="1916832"/>
            <a:ext cx="1800250" cy="93610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339752" y="4581128"/>
            <a:ext cx="1800250" cy="93610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572000" y="4509120"/>
            <a:ext cx="1800250" cy="93610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cxnSp>
        <p:nvCxnSpPr>
          <p:cNvPr id="12" name="直接箭头连接符 11"/>
          <p:cNvCxnSpPr/>
          <p:nvPr/>
        </p:nvCxnSpPr>
        <p:spPr>
          <a:xfrm rot="5400000">
            <a:off x="1619672" y="3140968"/>
            <a:ext cx="576064" cy="1588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rot="16200000" flipV="1">
            <a:off x="2915022" y="4292302"/>
            <a:ext cx="576064" cy="1588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rot="5400000">
            <a:off x="3996730" y="3140174"/>
            <a:ext cx="576064" cy="15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rot="5400000">
            <a:off x="6228978" y="3140174"/>
            <a:ext cx="576064" cy="1588"/>
          </a:xfrm>
          <a:prstGeom prst="straightConnector1">
            <a:avLst/>
          </a:prstGeom>
          <a:ln w="28575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16200000" flipV="1">
            <a:off x="5148858" y="4292302"/>
            <a:ext cx="576064" cy="1588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19672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3"/>
                </a:solidFill>
              </a:rPr>
              <a:t>2001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3808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3"/>
                </a:solidFill>
              </a:rPr>
              <a:t>2002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51920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2003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76056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4"/>
                </a:solidFill>
              </a:rPr>
              <a:t>2004</a:t>
            </a:r>
            <a:endParaRPr lang="zh-CN" altLang="en-US" dirty="0">
              <a:solidFill>
                <a:schemeClr val="accent4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56176" y="349171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2005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916832"/>
            <a:ext cx="7200900" cy="1152128"/>
          </a:xfrm>
          <a:prstGeom prst="roundRect">
            <a:avLst>
              <a:gd name="adj" fmla="val 1143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43558" y="1988840"/>
            <a:ext cx="1728242" cy="1008112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71550" y="3140968"/>
            <a:ext cx="7200900" cy="1152128"/>
          </a:xfrm>
          <a:prstGeom prst="roundRect">
            <a:avLst>
              <a:gd name="adj" fmla="val 1143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43558" y="3212976"/>
            <a:ext cx="1728242" cy="1008112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971550" y="4365104"/>
            <a:ext cx="7200900" cy="1152128"/>
          </a:xfrm>
          <a:prstGeom prst="roundRect">
            <a:avLst>
              <a:gd name="adj" fmla="val 1143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043558" y="4437112"/>
            <a:ext cx="1728242" cy="1008112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916832"/>
            <a:ext cx="7200900" cy="1152128"/>
          </a:xfrm>
          <a:prstGeom prst="roundRect">
            <a:avLst>
              <a:gd name="adj" fmla="val 1143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043558" y="1988840"/>
            <a:ext cx="1728242" cy="1008112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71550" y="3140968"/>
            <a:ext cx="7200900" cy="1152128"/>
          </a:xfrm>
          <a:prstGeom prst="roundRect">
            <a:avLst>
              <a:gd name="adj" fmla="val 1143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43558" y="3212976"/>
            <a:ext cx="1728242" cy="1008112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971550" y="4365104"/>
            <a:ext cx="7200900" cy="1152128"/>
          </a:xfrm>
          <a:prstGeom prst="roundRect">
            <a:avLst>
              <a:gd name="adj" fmla="val 1143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marL="2311400" indent="-342900">
              <a:buFont typeface="+mj-lt"/>
              <a:buAutoNum type="arabicPeriod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双击添加文本双击添加文本双击添加文本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043558" y="4437112"/>
            <a:ext cx="1728242" cy="1008112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71550" y="1988840"/>
            <a:ext cx="7200900" cy="648072"/>
          </a:xfrm>
          <a:prstGeom prst="roundRect">
            <a:avLst>
              <a:gd name="adj" fmla="val 10849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71550" y="2726922"/>
            <a:ext cx="7200900" cy="648072"/>
          </a:xfrm>
          <a:prstGeom prst="roundRect">
            <a:avLst>
              <a:gd name="adj" fmla="val 10849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71550" y="3465004"/>
            <a:ext cx="7200900" cy="648072"/>
          </a:xfrm>
          <a:prstGeom prst="roundRect">
            <a:avLst>
              <a:gd name="adj" fmla="val 10849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71550" y="4203086"/>
            <a:ext cx="7200900" cy="648072"/>
          </a:xfrm>
          <a:prstGeom prst="roundRect">
            <a:avLst>
              <a:gd name="adj" fmla="val 10849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71550" y="4941168"/>
            <a:ext cx="7200900" cy="648072"/>
          </a:xfrm>
          <a:prstGeom prst="roundRect">
            <a:avLst>
              <a:gd name="adj" fmla="val 10849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双击在此处添加文本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916832"/>
            <a:ext cx="2160290" cy="338437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115591" y="3068960"/>
            <a:ext cx="1872208" cy="2088232"/>
          </a:xfrm>
          <a:prstGeom prst="roundRect">
            <a:avLst>
              <a:gd name="adj" fmla="val 7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algn="ctr"/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3491855" y="1916832"/>
            <a:ext cx="2160290" cy="3384376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en-US" altLang="zh-CN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35896" y="3068960"/>
            <a:ext cx="1872208" cy="2088232"/>
          </a:xfrm>
          <a:prstGeom prst="roundRect">
            <a:avLst>
              <a:gd name="adj" fmla="val 7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algn="ctr"/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6012160" y="1916832"/>
            <a:ext cx="2160290" cy="338437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en-US" altLang="zh-CN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6156201" y="3068960"/>
            <a:ext cx="1872208" cy="2088232"/>
          </a:xfrm>
          <a:prstGeom prst="roundRect">
            <a:avLst>
              <a:gd name="adj" fmla="val 7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916832"/>
            <a:ext cx="2160290" cy="338437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115591" y="3068960"/>
            <a:ext cx="1872208" cy="2088232"/>
          </a:xfrm>
          <a:prstGeom prst="roundRect">
            <a:avLst>
              <a:gd name="adj" fmla="val 7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algn="ctr"/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3491855" y="1916832"/>
            <a:ext cx="2160290" cy="3384376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en-US" altLang="zh-CN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635896" y="3068960"/>
            <a:ext cx="1872208" cy="2088232"/>
          </a:xfrm>
          <a:prstGeom prst="roundRect">
            <a:avLst>
              <a:gd name="adj" fmla="val 7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algn="ctr"/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6012160" y="1916832"/>
            <a:ext cx="2160290" cy="338437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en-US" altLang="zh-CN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6156201" y="3068960"/>
            <a:ext cx="1872208" cy="2088232"/>
          </a:xfrm>
          <a:prstGeom prst="roundRect">
            <a:avLst>
              <a:gd name="adj" fmla="val 74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/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491880" y="1916832"/>
            <a:ext cx="2160240" cy="576064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71550" y="2780928"/>
            <a:ext cx="2088282" cy="50405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527859" y="2780928"/>
            <a:ext cx="2088282" cy="50405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084168" y="2780928"/>
            <a:ext cx="2088282" cy="50405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71550" y="3429000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527859" y="3429000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084168" y="3429000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971550" y="3933056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3527859" y="3933056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084168" y="3933056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71550" y="4437112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3527859" y="4437112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6084168" y="4437112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971550" y="4941168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3527859" y="4941168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6084168" y="4941168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cxnSp>
        <p:nvCxnSpPr>
          <p:cNvPr id="23" name="直接连接符 22"/>
          <p:cNvCxnSpPr>
            <a:stCxn id="3" idx="2"/>
            <a:endCxn id="6" idx="0"/>
          </p:cNvCxnSpPr>
          <p:nvPr/>
        </p:nvCxnSpPr>
        <p:spPr>
          <a:xfrm rot="5400000">
            <a:off x="4427984" y="2636912"/>
            <a:ext cx="28803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979712" y="2564904"/>
            <a:ext cx="518457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1907704" y="2636912"/>
            <a:ext cx="14401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5400000">
            <a:off x="7092280" y="2636912"/>
            <a:ext cx="14401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491880" y="1916832"/>
            <a:ext cx="2160240" cy="576064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971550" y="2780928"/>
            <a:ext cx="2088282" cy="50405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527859" y="2780928"/>
            <a:ext cx="2088282" cy="50405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084168" y="2780928"/>
            <a:ext cx="2088282" cy="504056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971550" y="3429000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527859" y="3429000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084168" y="3429000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971550" y="3933056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3527859" y="3933056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084168" y="3933056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71550" y="4437112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3527859" y="4437112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6084168" y="4437112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971550" y="4941168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3527859" y="4941168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6084168" y="4941168"/>
            <a:ext cx="2088282" cy="432048"/>
          </a:xfrm>
          <a:prstGeom prst="roundRect">
            <a:avLst>
              <a:gd name="adj" fmla="val 9186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cxnSp>
        <p:nvCxnSpPr>
          <p:cNvPr id="23" name="直接连接符 22"/>
          <p:cNvCxnSpPr>
            <a:stCxn id="3" idx="2"/>
            <a:endCxn id="6" idx="0"/>
          </p:cNvCxnSpPr>
          <p:nvPr/>
        </p:nvCxnSpPr>
        <p:spPr>
          <a:xfrm rot="5400000">
            <a:off x="4427984" y="2636912"/>
            <a:ext cx="28803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979712" y="2564904"/>
            <a:ext cx="518457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1907704" y="2636912"/>
            <a:ext cx="14401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5400000">
            <a:off x="7092280" y="2636912"/>
            <a:ext cx="14401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摘录 2"/>
          <p:cNvSpPr/>
          <p:nvPr/>
        </p:nvSpPr>
        <p:spPr>
          <a:xfrm>
            <a:off x="2195736" y="1844824"/>
            <a:ext cx="1368152" cy="1224136"/>
          </a:xfrm>
          <a:prstGeom prst="flowChartExtra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/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梯形 3"/>
          <p:cNvSpPr/>
          <p:nvPr/>
        </p:nvSpPr>
        <p:spPr>
          <a:xfrm>
            <a:off x="1810536" y="3188973"/>
            <a:ext cx="2160000" cy="576064"/>
          </a:xfrm>
          <a:prstGeom prst="trapezoid">
            <a:avLst>
              <a:gd name="adj" fmla="val 60274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5" name="梯形 4"/>
          <p:cNvSpPr/>
          <p:nvPr/>
        </p:nvSpPr>
        <p:spPr>
          <a:xfrm>
            <a:off x="1331640" y="3885050"/>
            <a:ext cx="3096344" cy="648072"/>
          </a:xfrm>
          <a:prstGeom prst="trapezoid">
            <a:avLst>
              <a:gd name="adj" fmla="val 60274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梯形 5"/>
          <p:cNvSpPr/>
          <p:nvPr/>
        </p:nvSpPr>
        <p:spPr>
          <a:xfrm>
            <a:off x="899592" y="4653136"/>
            <a:ext cx="3960440" cy="648072"/>
          </a:xfrm>
          <a:prstGeom prst="trapezoid">
            <a:avLst>
              <a:gd name="adj" fmla="val 60274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左箭头标注 9"/>
          <p:cNvSpPr/>
          <p:nvPr/>
        </p:nvSpPr>
        <p:spPr>
          <a:xfrm>
            <a:off x="3419872" y="2132856"/>
            <a:ext cx="4752578" cy="576064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b="1" dirty="0" smtClean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左箭头标注 10"/>
          <p:cNvSpPr/>
          <p:nvPr/>
        </p:nvSpPr>
        <p:spPr>
          <a:xfrm>
            <a:off x="3923928" y="3068960"/>
            <a:ext cx="4248522" cy="576064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左箭头标注 11"/>
          <p:cNvSpPr/>
          <p:nvPr/>
        </p:nvSpPr>
        <p:spPr>
          <a:xfrm>
            <a:off x="4355976" y="3861048"/>
            <a:ext cx="3816474" cy="576064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左箭头标注 12"/>
          <p:cNvSpPr/>
          <p:nvPr/>
        </p:nvSpPr>
        <p:spPr>
          <a:xfrm>
            <a:off x="4788024" y="4725144"/>
            <a:ext cx="3384426" cy="576064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b="1" dirty="0" smtClean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摘录 2"/>
          <p:cNvSpPr/>
          <p:nvPr/>
        </p:nvSpPr>
        <p:spPr>
          <a:xfrm>
            <a:off x="2195736" y="1844824"/>
            <a:ext cx="1368152" cy="1224136"/>
          </a:xfrm>
          <a:prstGeom prst="flowChartExtra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/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梯形 3"/>
          <p:cNvSpPr/>
          <p:nvPr/>
        </p:nvSpPr>
        <p:spPr>
          <a:xfrm>
            <a:off x="1810536" y="3188973"/>
            <a:ext cx="2160000" cy="576064"/>
          </a:xfrm>
          <a:prstGeom prst="trapezoid">
            <a:avLst>
              <a:gd name="adj" fmla="val 60274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5" name="梯形 4"/>
          <p:cNvSpPr/>
          <p:nvPr/>
        </p:nvSpPr>
        <p:spPr>
          <a:xfrm>
            <a:off x="1331640" y="3885050"/>
            <a:ext cx="3096344" cy="648072"/>
          </a:xfrm>
          <a:prstGeom prst="trapezoid">
            <a:avLst>
              <a:gd name="adj" fmla="val 60274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6" name="梯形 5"/>
          <p:cNvSpPr/>
          <p:nvPr/>
        </p:nvSpPr>
        <p:spPr>
          <a:xfrm>
            <a:off x="899592" y="4653136"/>
            <a:ext cx="3960440" cy="648072"/>
          </a:xfrm>
          <a:prstGeom prst="trapezoid">
            <a:avLst>
              <a:gd name="adj" fmla="val 60274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左箭头标注 9"/>
          <p:cNvSpPr/>
          <p:nvPr/>
        </p:nvSpPr>
        <p:spPr>
          <a:xfrm>
            <a:off x="3419872" y="2132856"/>
            <a:ext cx="4752578" cy="576064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b="1" dirty="0" smtClean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左箭头标注 10"/>
          <p:cNvSpPr/>
          <p:nvPr/>
        </p:nvSpPr>
        <p:spPr>
          <a:xfrm>
            <a:off x="3923928" y="3068960"/>
            <a:ext cx="4248522" cy="576064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左箭头标注 11"/>
          <p:cNvSpPr/>
          <p:nvPr/>
        </p:nvSpPr>
        <p:spPr>
          <a:xfrm>
            <a:off x="4355976" y="3861048"/>
            <a:ext cx="3816474" cy="576064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左箭头标注 12"/>
          <p:cNvSpPr/>
          <p:nvPr/>
        </p:nvSpPr>
        <p:spPr>
          <a:xfrm>
            <a:off x="4788024" y="4725144"/>
            <a:ext cx="3384426" cy="576064"/>
          </a:xfrm>
          <a:prstGeom prst="leftArrowCallout">
            <a:avLst>
              <a:gd name="adj1" fmla="val 4844"/>
              <a:gd name="adj2" fmla="val 17801"/>
              <a:gd name="adj3" fmla="val 10603"/>
              <a:gd name="adj4" fmla="val 6529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b="1" dirty="0" smtClean="0"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双击此处添加文本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945263" y="186768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4666297" y="186768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flipV="1">
            <a:off x="971550" y="368845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4692584" y="368845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987824" y="2780928"/>
            <a:ext cx="3168352" cy="1656184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15616" y="2060848"/>
            <a:ext cx="30243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15616" y="3861048"/>
            <a:ext cx="30243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44208" y="2167116"/>
            <a:ext cx="172824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44208" y="3967316"/>
            <a:ext cx="172824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945263" y="186768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4666297" y="186768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flipV="1">
            <a:off x="971550" y="368845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4692584" y="3688454"/>
            <a:ext cx="3464575" cy="1612754"/>
          </a:xfrm>
          <a:custGeom>
            <a:avLst/>
            <a:gdLst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3407587 w 3456434"/>
              <a:gd name="connsiteY7" fmla="*/ 1563907 h 1612754"/>
              <a:gd name="connsiteX8" fmla="*/ 3289659 w 3456434"/>
              <a:gd name="connsiteY8" fmla="*/ 1612754 h 1612754"/>
              <a:gd name="connsiteX9" fmla="*/ 166775 w 3456434"/>
              <a:gd name="connsiteY9" fmla="*/ 1612754 h 1612754"/>
              <a:gd name="connsiteX10" fmla="*/ 48847 w 3456434"/>
              <a:gd name="connsiteY10" fmla="*/ 1563907 h 1612754"/>
              <a:gd name="connsiteX11" fmla="*/ 0 w 3456434"/>
              <a:gd name="connsiteY11" fmla="*/ 1445979 h 1612754"/>
              <a:gd name="connsiteX12" fmla="*/ 0 w 3456434"/>
              <a:gd name="connsiteY12" fmla="*/ 166775 h 1612754"/>
              <a:gd name="connsiteX0" fmla="*/ 0 w 3556759"/>
              <a:gd name="connsiteY0" fmla="*/ 166775 h 1612754"/>
              <a:gd name="connsiteX1" fmla="*/ 48847 w 3556759"/>
              <a:gd name="connsiteY1" fmla="*/ 48847 h 1612754"/>
              <a:gd name="connsiteX2" fmla="*/ 166775 w 3556759"/>
              <a:gd name="connsiteY2" fmla="*/ 0 h 1612754"/>
              <a:gd name="connsiteX3" fmla="*/ 3289659 w 3556759"/>
              <a:gd name="connsiteY3" fmla="*/ 0 h 1612754"/>
              <a:gd name="connsiteX4" fmla="*/ 3407587 w 3556759"/>
              <a:gd name="connsiteY4" fmla="*/ 48847 h 1612754"/>
              <a:gd name="connsiteX5" fmla="*/ 3456434 w 3556759"/>
              <a:gd name="connsiteY5" fmla="*/ 166775 h 1612754"/>
              <a:gd name="connsiteX6" fmla="*/ 3456434 w 3556759"/>
              <a:gd name="connsiteY6" fmla="*/ 1445979 h 1612754"/>
              <a:gd name="connsiteX7" fmla="*/ 3407587 w 3556759"/>
              <a:gd name="connsiteY7" fmla="*/ 1563907 h 1612754"/>
              <a:gd name="connsiteX8" fmla="*/ 3289659 w 3556759"/>
              <a:gd name="connsiteY8" fmla="*/ 1612754 h 1612754"/>
              <a:gd name="connsiteX9" fmla="*/ 1804988 w 3556759"/>
              <a:gd name="connsiteY9" fmla="*/ 1607421 h 1612754"/>
              <a:gd name="connsiteX10" fmla="*/ 166775 w 3556759"/>
              <a:gd name="connsiteY10" fmla="*/ 1612754 h 1612754"/>
              <a:gd name="connsiteX11" fmla="*/ 48847 w 3556759"/>
              <a:gd name="connsiteY11" fmla="*/ 1563907 h 1612754"/>
              <a:gd name="connsiteX12" fmla="*/ 0 w 3556759"/>
              <a:gd name="connsiteY12" fmla="*/ 1445979 h 1612754"/>
              <a:gd name="connsiteX13" fmla="*/ 0 w 3556759"/>
              <a:gd name="connsiteY13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995488 w 3525009"/>
              <a:gd name="connsiteY9" fmla="*/ 1607421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525009"/>
              <a:gd name="connsiteY0" fmla="*/ 166775 h 1612754"/>
              <a:gd name="connsiteX1" fmla="*/ 48847 w 3525009"/>
              <a:gd name="connsiteY1" fmla="*/ 48847 h 1612754"/>
              <a:gd name="connsiteX2" fmla="*/ 166775 w 3525009"/>
              <a:gd name="connsiteY2" fmla="*/ 0 h 1612754"/>
              <a:gd name="connsiteX3" fmla="*/ 3289659 w 3525009"/>
              <a:gd name="connsiteY3" fmla="*/ 0 h 1612754"/>
              <a:gd name="connsiteX4" fmla="*/ 3407587 w 3525009"/>
              <a:gd name="connsiteY4" fmla="*/ 48847 h 1612754"/>
              <a:gd name="connsiteX5" fmla="*/ 3456434 w 3525009"/>
              <a:gd name="connsiteY5" fmla="*/ 166775 h 1612754"/>
              <a:gd name="connsiteX6" fmla="*/ 3456434 w 3525009"/>
              <a:gd name="connsiteY6" fmla="*/ 1445979 h 1612754"/>
              <a:gd name="connsiteX7" fmla="*/ 3407587 w 3525009"/>
              <a:gd name="connsiteY7" fmla="*/ 1563907 h 1612754"/>
              <a:gd name="connsiteX8" fmla="*/ 3289659 w 3525009"/>
              <a:gd name="connsiteY8" fmla="*/ 1612754 h 1612754"/>
              <a:gd name="connsiteX9" fmla="*/ 1800250 w 3525009"/>
              <a:gd name="connsiteY9" fmla="*/ 748658 h 1612754"/>
              <a:gd name="connsiteX10" fmla="*/ 1804988 w 3525009"/>
              <a:gd name="connsiteY10" fmla="*/ 1607421 h 1612754"/>
              <a:gd name="connsiteX11" fmla="*/ 166775 w 3525009"/>
              <a:gd name="connsiteY11" fmla="*/ 1612754 h 1612754"/>
              <a:gd name="connsiteX12" fmla="*/ 48847 w 3525009"/>
              <a:gd name="connsiteY12" fmla="*/ 1563907 h 1612754"/>
              <a:gd name="connsiteX13" fmla="*/ 0 w 3525009"/>
              <a:gd name="connsiteY13" fmla="*/ 1445979 h 1612754"/>
              <a:gd name="connsiteX14" fmla="*/ 0 w 3525009"/>
              <a:gd name="connsiteY14" fmla="*/ 166775 h 1612754"/>
              <a:gd name="connsiteX0" fmla="*/ 0 w 3683618"/>
              <a:gd name="connsiteY0" fmla="*/ 166775 h 1680127"/>
              <a:gd name="connsiteX1" fmla="*/ 48847 w 3683618"/>
              <a:gd name="connsiteY1" fmla="*/ 48847 h 1680127"/>
              <a:gd name="connsiteX2" fmla="*/ 166775 w 3683618"/>
              <a:gd name="connsiteY2" fmla="*/ 0 h 1680127"/>
              <a:gd name="connsiteX3" fmla="*/ 3289659 w 3683618"/>
              <a:gd name="connsiteY3" fmla="*/ 0 h 1680127"/>
              <a:gd name="connsiteX4" fmla="*/ 3407587 w 3683618"/>
              <a:gd name="connsiteY4" fmla="*/ 48847 h 1680127"/>
              <a:gd name="connsiteX5" fmla="*/ 3456434 w 3683618"/>
              <a:gd name="connsiteY5" fmla="*/ 166775 h 1680127"/>
              <a:gd name="connsiteX6" fmla="*/ 3456434 w 3683618"/>
              <a:gd name="connsiteY6" fmla="*/ 1445979 h 1680127"/>
              <a:gd name="connsiteX7" fmla="*/ 3407587 w 3683618"/>
              <a:gd name="connsiteY7" fmla="*/ 1563907 h 1680127"/>
              <a:gd name="connsiteX8" fmla="*/ 1800250 w 3683618"/>
              <a:gd name="connsiteY8" fmla="*/ 748658 h 1680127"/>
              <a:gd name="connsiteX9" fmla="*/ 1804988 w 3683618"/>
              <a:gd name="connsiteY9" fmla="*/ 1607421 h 1680127"/>
              <a:gd name="connsiteX10" fmla="*/ 166775 w 3683618"/>
              <a:gd name="connsiteY10" fmla="*/ 1612754 h 1680127"/>
              <a:gd name="connsiteX11" fmla="*/ 48847 w 3683618"/>
              <a:gd name="connsiteY11" fmla="*/ 1563907 h 1680127"/>
              <a:gd name="connsiteX12" fmla="*/ 0 w 3683618"/>
              <a:gd name="connsiteY12" fmla="*/ 1445979 h 1680127"/>
              <a:gd name="connsiteX13" fmla="*/ 0 w 3683618"/>
              <a:gd name="connsiteY13" fmla="*/ 166775 h 1680127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2016273 w 3456434"/>
              <a:gd name="connsiteY7" fmla="*/ 676650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56434"/>
              <a:gd name="connsiteY0" fmla="*/ 166775 h 1612754"/>
              <a:gd name="connsiteX1" fmla="*/ 48847 w 3456434"/>
              <a:gd name="connsiteY1" fmla="*/ 48847 h 1612754"/>
              <a:gd name="connsiteX2" fmla="*/ 166775 w 3456434"/>
              <a:gd name="connsiteY2" fmla="*/ 0 h 1612754"/>
              <a:gd name="connsiteX3" fmla="*/ 3289659 w 3456434"/>
              <a:gd name="connsiteY3" fmla="*/ 0 h 1612754"/>
              <a:gd name="connsiteX4" fmla="*/ 3407587 w 3456434"/>
              <a:gd name="connsiteY4" fmla="*/ 48847 h 1612754"/>
              <a:gd name="connsiteX5" fmla="*/ 3456434 w 3456434"/>
              <a:gd name="connsiteY5" fmla="*/ 166775 h 1612754"/>
              <a:gd name="connsiteX6" fmla="*/ 3456434 w 3456434"/>
              <a:gd name="connsiteY6" fmla="*/ 1445979 h 1612754"/>
              <a:gd name="connsiteX7" fmla="*/ 1944265 w 3456434"/>
              <a:gd name="connsiteY7" fmla="*/ 748658 h 1612754"/>
              <a:gd name="connsiteX8" fmla="*/ 1800250 w 3456434"/>
              <a:gd name="connsiteY8" fmla="*/ 748658 h 1612754"/>
              <a:gd name="connsiteX9" fmla="*/ 1804988 w 3456434"/>
              <a:gd name="connsiteY9" fmla="*/ 1607421 h 1612754"/>
              <a:gd name="connsiteX10" fmla="*/ 166775 w 3456434"/>
              <a:gd name="connsiteY10" fmla="*/ 1612754 h 1612754"/>
              <a:gd name="connsiteX11" fmla="*/ 48847 w 3456434"/>
              <a:gd name="connsiteY11" fmla="*/ 1563907 h 1612754"/>
              <a:gd name="connsiteX12" fmla="*/ 0 w 3456434"/>
              <a:gd name="connsiteY12" fmla="*/ 1445979 h 1612754"/>
              <a:gd name="connsiteX13" fmla="*/ 0 w 3456434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4 w 3464575"/>
              <a:gd name="connsiteY6" fmla="*/ 1445979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1944265 w 3464575"/>
              <a:gd name="connsiteY7" fmla="*/ 748658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50 w 3464575"/>
              <a:gd name="connsiteY8" fmla="*/ 748658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676650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820666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892674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  <a:gd name="connsiteX0" fmla="*/ 0 w 3464575"/>
              <a:gd name="connsiteY0" fmla="*/ 166775 h 1612754"/>
              <a:gd name="connsiteX1" fmla="*/ 48847 w 3464575"/>
              <a:gd name="connsiteY1" fmla="*/ 48847 h 1612754"/>
              <a:gd name="connsiteX2" fmla="*/ 166775 w 3464575"/>
              <a:gd name="connsiteY2" fmla="*/ 0 h 1612754"/>
              <a:gd name="connsiteX3" fmla="*/ 3289659 w 3464575"/>
              <a:gd name="connsiteY3" fmla="*/ 0 h 1612754"/>
              <a:gd name="connsiteX4" fmla="*/ 3407587 w 3464575"/>
              <a:gd name="connsiteY4" fmla="*/ 48847 h 1612754"/>
              <a:gd name="connsiteX5" fmla="*/ 3456434 w 3464575"/>
              <a:gd name="connsiteY5" fmla="*/ 166775 h 1612754"/>
              <a:gd name="connsiteX6" fmla="*/ 3456433 w 3464575"/>
              <a:gd name="connsiteY6" fmla="*/ 748658 h 1612754"/>
              <a:gd name="connsiteX7" fmla="*/ 2016273 w 3464575"/>
              <a:gd name="connsiteY7" fmla="*/ 748658 h 1612754"/>
              <a:gd name="connsiteX8" fmla="*/ 1800249 w 3464575"/>
              <a:gd name="connsiteY8" fmla="*/ 964682 h 1612754"/>
              <a:gd name="connsiteX9" fmla="*/ 1804988 w 3464575"/>
              <a:gd name="connsiteY9" fmla="*/ 1607421 h 1612754"/>
              <a:gd name="connsiteX10" fmla="*/ 166775 w 3464575"/>
              <a:gd name="connsiteY10" fmla="*/ 1612754 h 1612754"/>
              <a:gd name="connsiteX11" fmla="*/ 48847 w 3464575"/>
              <a:gd name="connsiteY11" fmla="*/ 1563907 h 1612754"/>
              <a:gd name="connsiteX12" fmla="*/ 0 w 3464575"/>
              <a:gd name="connsiteY12" fmla="*/ 1445979 h 1612754"/>
              <a:gd name="connsiteX13" fmla="*/ 0 w 3464575"/>
              <a:gd name="connsiteY13" fmla="*/ 166775 h 161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575" h="1612754">
                <a:moveTo>
                  <a:pt x="0" y="166775"/>
                </a:moveTo>
                <a:cubicBezTo>
                  <a:pt x="0" y="122544"/>
                  <a:pt x="17571" y="80124"/>
                  <a:pt x="48847" y="48847"/>
                </a:cubicBezTo>
                <a:cubicBezTo>
                  <a:pt x="80123" y="17571"/>
                  <a:pt x="122543" y="0"/>
                  <a:pt x="166775" y="0"/>
                </a:cubicBezTo>
                <a:lnTo>
                  <a:pt x="3289659" y="0"/>
                </a:lnTo>
                <a:cubicBezTo>
                  <a:pt x="3333890" y="0"/>
                  <a:pt x="3376310" y="17571"/>
                  <a:pt x="3407587" y="48847"/>
                </a:cubicBezTo>
                <a:cubicBezTo>
                  <a:pt x="3438863" y="80123"/>
                  <a:pt x="3456434" y="122543"/>
                  <a:pt x="3456434" y="166775"/>
                </a:cubicBezTo>
                <a:cubicBezTo>
                  <a:pt x="3464575" y="399630"/>
                  <a:pt x="3456433" y="478615"/>
                  <a:pt x="3456433" y="748658"/>
                </a:cubicBezTo>
                <a:lnTo>
                  <a:pt x="2016273" y="748658"/>
                </a:lnTo>
                <a:cubicBezTo>
                  <a:pt x="1916008" y="743765"/>
                  <a:pt x="1791787" y="755104"/>
                  <a:pt x="1800249" y="964682"/>
                </a:cubicBezTo>
                <a:cubicBezTo>
                  <a:pt x="1801828" y="1250936"/>
                  <a:pt x="1803409" y="1321167"/>
                  <a:pt x="1804988" y="1607421"/>
                </a:cubicBezTo>
                <a:lnTo>
                  <a:pt x="166775" y="1612754"/>
                </a:lnTo>
                <a:cubicBezTo>
                  <a:pt x="122544" y="1612754"/>
                  <a:pt x="80124" y="1595183"/>
                  <a:pt x="48847" y="1563907"/>
                </a:cubicBezTo>
                <a:cubicBezTo>
                  <a:pt x="17571" y="1532631"/>
                  <a:pt x="0" y="1490211"/>
                  <a:pt x="0" y="1445979"/>
                </a:cubicBezTo>
                <a:lnTo>
                  <a:pt x="0" y="1667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987824" y="2780928"/>
            <a:ext cx="3168352" cy="1656184"/>
          </a:xfrm>
          <a:prstGeom prst="roundRect">
            <a:avLst>
              <a:gd name="adj" fmla="val 918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15616" y="2060848"/>
            <a:ext cx="30243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15616" y="3861048"/>
            <a:ext cx="30243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44208" y="2167116"/>
            <a:ext cx="172824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44208" y="3967316"/>
            <a:ext cx="172824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添加正文文本</a:t>
            </a:r>
          </a:p>
          <a:p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916832"/>
            <a:ext cx="2304306" cy="3384376"/>
          </a:xfrm>
          <a:prstGeom prst="roundRect">
            <a:avLst>
              <a:gd name="adj" fmla="val 50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043608" y="1988840"/>
            <a:ext cx="2160240" cy="576064"/>
          </a:xfrm>
          <a:prstGeom prst="roundRect">
            <a:avLst>
              <a:gd name="adj" fmla="val 19264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43558" y="2636912"/>
            <a:ext cx="2160290" cy="2592288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419847" y="1916832"/>
            <a:ext cx="2304306" cy="3384376"/>
          </a:xfrm>
          <a:prstGeom prst="roundRect">
            <a:avLst>
              <a:gd name="adj" fmla="val 50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491905" y="1988840"/>
            <a:ext cx="2160240" cy="576064"/>
          </a:xfrm>
          <a:prstGeom prst="roundRect">
            <a:avLst>
              <a:gd name="adj" fmla="val 19264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491855" y="2636912"/>
            <a:ext cx="2160290" cy="2592288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5868144" y="1916832"/>
            <a:ext cx="2304306" cy="3384376"/>
          </a:xfrm>
          <a:prstGeom prst="roundRect">
            <a:avLst>
              <a:gd name="adj" fmla="val 50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940202" y="1988840"/>
            <a:ext cx="2160240" cy="576064"/>
          </a:xfrm>
          <a:prstGeom prst="roundRect">
            <a:avLst>
              <a:gd name="adj" fmla="val 19264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5940152" y="2636912"/>
            <a:ext cx="2160290" cy="2592288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916832"/>
            <a:ext cx="2304306" cy="3384376"/>
          </a:xfrm>
          <a:prstGeom prst="roundRect">
            <a:avLst>
              <a:gd name="adj" fmla="val 50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043608" y="1988840"/>
            <a:ext cx="2160240" cy="576064"/>
          </a:xfrm>
          <a:prstGeom prst="roundRect">
            <a:avLst>
              <a:gd name="adj" fmla="val 19264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043558" y="2636912"/>
            <a:ext cx="2160290" cy="2592288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419847" y="1916832"/>
            <a:ext cx="2304306" cy="3384376"/>
          </a:xfrm>
          <a:prstGeom prst="roundRect">
            <a:avLst>
              <a:gd name="adj" fmla="val 50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491905" y="1988840"/>
            <a:ext cx="2160240" cy="576064"/>
          </a:xfrm>
          <a:prstGeom prst="roundRect">
            <a:avLst>
              <a:gd name="adj" fmla="val 19264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491855" y="2636912"/>
            <a:ext cx="2160290" cy="2592288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5868144" y="1916832"/>
            <a:ext cx="2304306" cy="3384376"/>
          </a:xfrm>
          <a:prstGeom prst="roundRect">
            <a:avLst>
              <a:gd name="adj" fmla="val 5014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940202" y="1988840"/>
            <a:ext cx="2160240" cy="576064"/>
          </a:xfrm>
          <a:prstGeom prst="roundRect">
            <a:avLst>
              <a:gd name="adj" fmla="val 19264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5940152" y="2636912"/>
            <a:ext cx="2160290" cy="2592288"/>
          </a:xfrm>
          <a:prstGeom prst="roundRect">
            <a:avLst>
              <a:gd name="adj" fmla="val 43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t" anchorCtr="0"/>
          <a:lstStyle/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844824"/>
            <a:ext cx="7200900" cy="1080120"/>
          </a:xfrm>
          <a:prstGeom prst="roundRect">
            <a:avLst>
              <a:gd name="adj" fmla="val 1031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同侧圆角矩形 4"/>
          <p:cNvSpPr/>
          <p:nvPr/>
        </p:nvSpPr>
        <p:spPr>
          <a:xfrm>
            <a:off x="1043608" y="1916832"/>
            <a:ext cx="7056784" cy="504056"/>
          </a:xfrm>
          <a:prstGeom prst="round2Same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95636" y="2492896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双击此处添加文本副本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971550" y="3140968"/>
            <a:ext cx="7200900" cy="1080120"/>
          </a:xfrm>
          <a:prstGeom prst="roundRect">
            <a:avLst>
              <a:gd name="adj" fmla="val 1031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>
            <a:off x="1043608" y="3212976"/>
            <a:ext cx="7056784" cy="504056"/>
          </a:xfrm>
          <a:prstGeom prst="round2Same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5636" y="3789040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双击此处添加文本副本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71550" y="4437112"/>
            <a:ext cx="7200900" cy="1080120"/>
          </a:xfrm>
          <a:prstGeom prst="roundRect">
            <a:avLst>
              <a:gd name="adj" fmla="val 1031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侧圆角矩形 14"/>
          <p:cNvSpPr/>
          <p:nvPr/>
        </p:nvSpPr>
        <p:spPr>
          <a:xfrm>
            <a:off x="1043608" y="4509120"/>
            <a:ext cx="7056784" cy="504056"/>
          </a:xfrm>
          <a:prstGeom prst="round2Same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95636" y="5085184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双击此处添加文本副本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779912" y="2636912"/>
            <a:ext cx="1584176" cy="1584176"/>
          </a:xfrm>
          <a:prstGeom prst="ellipse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" name="椭圆 3"/>
          <p:cNvSpPr/>
          <p:nvPr/>
        </p:nvSpPr>
        <p:spPr>
          <a:xfrm>
            <a:off x="2866668" y="1882924"/>
            <a:ext cx="1152128" cy="1152128"/>
          </a:xfrm>
          <a:prstGeom prst="ellipse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" name="椭圆 4"/>
          <p:cNvSpPr/>
          <p:nvPr/>
        </p:nvSpPr>
        <p:spPr>
          <a:xfrm>
            <a:off x="5129396" y="1882924"/>
            <a:ext cx="1152128" cy="1152128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" name="椭圆 5"/>
          <p:cNvSpPr/>
          <p:nvPr/>
        </p:nvSpPr>
        <p:spPr>
          <a:xfrm>
            <a:off x="2866668" y="4077072"/>
            <a:ext cx="1152128" cy="1152128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椭圆 6"/>
          <p:cNvSpPr/>
          <p:nvPr/>
        </p:nvSpPr>
        <p:spPr>
          <a:xfrm>
            <a:off x="5129396" y="4077072"/>
            <a:ext cx="1152128" cy="1152128"/>
          </a:xfrm>
          <a:prstGeom prst="ellipse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83568" y="-1611560"/>
            <a:ext cx="2160240" cy="576064"/>
          </a:xfrm>
          <a:prstGeom prst="roundRect">
            <a:avLst>
              <a:gd name="adj" fmla="val 19264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3131865" y="-1611560"/>
            <a:ext cx="2160240" cy="576064"/>
          </a:xfrm>
          <a:prstGeom prst="roundRect">
            <a:avLst>
              <a:gd name="adj" fmla="val 19264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5580162" y="-1611560"/>
            <a:ext cx="2160240" cy="576064"/>
          </a:xfrm>
          <a:prstGeom prst="roundRect">
            <a:avLst>
              <a:gd name="adj" fmla="val 19264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7" name="弧形 16"/>
          <p:cNvSpPr/>
          <p:nvPr/>
        </p:nvSpPr>
        <p:spPr>
          <a:xfrm>
            <a:off x="3275856" y="2132856"/>
            <a:ext cx="2604289" cy="2520280"/>
          </a:xfrm>
          <a:prstGeom prst="arc">
            <a:avLst>
              <a:gd name="adj1" fmla="val 14692732"/>
              <a:gd name="adj2" fmla="val 17679390"/>
            </a:avLst>
          </a:prstGeom>
          <a:ln w="28575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/>
          <p:cNvSpPr/>
          <p:nvPr/>
        </p:nvSpPr>
        <p:spPr>
          <a:xfrm>
            <a:off x="3269855" y="2204864"/>
            <a:ext cx="2604289" cy="2520280"/>
          </a:xfrm>
          <a:prstGeom prst="arc">
            <a:avLst>
              <a:gd name="adj1" fmla="val 20678056"/>
              <a:gd name="adj2" fmla="val 1576299"/>
            </a:avLst>
          </a:prstGeom>
          <a:ln w="28575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>
            <a:off x="3275856" y="2132856"/>
            <a:ext cx="2604289" cy="2520280"/>
          </a:xfrm>
          <a:prstGeom prst="arc">
            <a:avLst>
              <a:gd name="adj1" fmla="val 3856586"/>
              <a:gd name="adj2" fmla="val 6795564"/>
            </a:avLst>
          </a:prstGeom>
          <a:ln w="28575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/>
          <p:cNvSpPr/>
          <p:nvPr/>
        </p:nvSpPr>
        <p:spPr>
          <a:xfrm>
            <a:off x="3275856" y="2132856"/>
            <a:ext cx="2604289" cy="2520280"/>
          </a:xfrm>
          <a:prstGeom prst="arc">
            <a:avLst>
              <a:gd name="adj1" fmla="val 9284265"/>
              <a:gd name="adj2" fmla="val 11549460"/>
            </a:avLst>
          </a:prstGeom>
          <a:ln w="28575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779912" y="2636912"/>
            <a:ext cx="1584176" cy="1584176"/>
          </a:xfrm>
          <a:prstGeom prst="ellipse">
            <a:avLst/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" name="椭圆 3"/>
          <p:cNvSpPr/>
          <p:nvPr/>
        </p:nvSpPr>
        <p:spPr>
          <a:xfrm>
            <a:off x="2866668" y="1882924"/>
            <a:ext cx="1152128" cy="1152128"/>
          </a:xfrm>
          <a:prstGeom prst="ellipse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" name="椭圆 4"/>
          <p:cNvSpPr/>
          <p:nvPr/>
        </p:nvSpPr>
        <p:spPr>
          <a:xfrm>
            <a:off x="5129396" y="1882924"/>
            <a:ext cx="1152128" cy="1152128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" name="椭圆 5"/>
          <p:cNvSpPr/>
          <p:nvPr/>
        </p:nvSpPr>
        <p:spPr>
          <a:xfrm>
            <a:off x="2866668" y="4077072"/>
            <a:ext cx="1152128" cy="1152128"/>
          </a:xfrm>
          <a:prstGeom prst="ellipse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椭圆 6"/>
          <p:cNvSpPr/>
          <p:nvPr/>
        </p:nvSpPr>
        <p:spPr>
          <a:xfrm>
            <a:off x="5129396" y="4077072"/>
            <a:ext cx="1152128" cy="1152128"/>
          </a:xfrm>
          <a:prstGeom prst="ellipse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83568" y="-1611560"/>
            <a:ext cx="2160240" cy="576064"/>
          </a:xfrm>
          <a:prstGeom prst="roundRect">
            <a:avLst>
              <a:gd name="adj" fmla="val 19264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3131865" y="-1611560"/>
            <a:ext cx="2160240" cy="576064"/>
          </a:xfrm>
          <a:prstGeom prst="roundRect">
            <a:avLst>
              <a:gd name="adj" fmla="val 19264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5580162" y="-1611560"/>
            <a:ext cx="2160240" cy="576064"/>
          </a:xfrm>
          <a:prstGeom prst="roundRect">
            <a:avLst>
              <a:gd name="adj" fmla="val 19264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7" name="弧形 16"/>
          <p:cNvSpPr/>
          <p:nvPr/>
        </p:nvSpPr>
        <p:spPr>
          <a:xfrm>
            <a:off x="3275856" y="2132856"/>
            <a:ext cx="2604289" cy="2520280"/>
          </a:xfrm>
          <a:prstGeom prst="arc">
            <a:avLst>
              <a:gd name="adj1" fmla="val 14692732"/>
              <a:gd name="adj2" fmla="val 17679390"/>
            </a:avLst>
          </a:prstGeom>
          <a:ln w="28575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弧形 17"/>
          <p:cNvSpPr/>
          <p:nvPr/>
        </p:nvSpPr>
        <p:spPr>
          <a:xfrm>
            <a:off x="3269855" y="2204864"/>
            <a:ext cx="2604289" cy="2520280"/>
          </a:xfrm>
          <a:prstGeom prst="arc">
            <a:avLst>
              <a:gd name="adj1" fmla="val 20678056"/>
              <a:gd name="adj2" fmla="val 1576299"/>
            </a:avLst>
          </a:prstGeom>
          <a:ln w="28575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>
            <a:off x="3275856" y="2132856"/>
            <a:ext cx="2604289" cy="2520280"/>
          </a:xfrm>
          <a:prstGeom prst="arc">
            <a:avLst>
              <a:gd name="adj1" fmla="val 3856586"/>
              <a:gd name="adj2" fmla="val 6795564"/>
            </a:avLst>
          </a:prstGeom>
          <a:ln w="28575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/>
          <p:cNvSpPr/>
          <p:nvPr/>
        </p:nvSpPr>
        <p:spPr>
          <a:xfrm>
            <a:off x="3275856" y="2132856"/>
            <a:ext cx="2604289" cy="2520280"/>
          </a:xfrm>
          <a:prstGeom prst="arc">
            <a:avLst>
              <a:gd name="adj1" fmla="val 9284265"/>
              <a:gd name="adj2" fmla="val 11549460"/>
            </a:avLst>
          </a:prstGeom>
          <a:ln w="28575">
            <a:solidFill>
              <a:schemeClr val="bg1">
                <a:lumMod val="6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86799" y="2746049"/>
            <a:ext cx="1368152" cy="1368152"/>
          </a:xfrm>
          <a:prstGeom prst="ellipse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3342239" y="2201489"/>
            <a:ext cx="2457273" cy="2457273"/>
          </a:xfrm>
          <a:prstGeom prst="donut">
            <a:avLst>
              <a:gd name="adj" fmla="val 19282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553526" y="1412776"/>
            <a:ext cx="4034698" cy="4034698"/>
          </a:xfrm>
          <a:prstGeom prst="donut">
            <a:avLst>
              <a:gd name="adj" fmla="val 17079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1835532"/>
            <a:ext cx="1728192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920" y="2483604"/>
            <a:ext cx="1440160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21297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86799" y="2746049"/>
            <a:ext cx="1368152" cy="1368152"/>
          </a:xfrm>
          <a:prstGeom prst="ellipse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3342239" y="2201489"/>
            <a:ext cx="2457273" cy="2457273"/>
          </a:xfrm>
          <a:prstGeom prst="donut">
            <a:avLst>
              <a:gd name="adj" fmla="val 19282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553526" y="1412776"/>
            <a:ext cx="4034698" cy="4034698"/>
          </a:xfrm>
          <a:prstGeom prst="donut">
            <a:avLst>
              <a:gd name="adj" fmla="val 17079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1835532"/>
            <a:ext cx="1728192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920" y="2483604"/>
            <a:ext cx="1440160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321297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饼形 2"/>
          <p:cNvSpPr/>
          <p:nvPr/>
        </p:nvSpPr>
        <p:spPr>
          <a:xfrm>
            <a:off x="3203848" y="1052736"/>
            <a:ext cx="2232248" cy="2232248"/>
          </a:xfrm>
          <a:prstGeom prst="pie">
            <a:avLst>
              <a:gd name="adj1" fmla="val 5364673"/>
              <a:gd name="adj2" fmla="val 10794811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2051720" y="-99392"/>
            <a:ext cx="4536504" cy="4536504"/>
          </a:xfrm>
          <a:prstGeom prst="blockArc">
            <a:avLst>
              <a:gd name="adj1" fmla="val 5355874"/>
              <a:gd name="adj2" fmla="val 10837565"/>
              <a:gd name="adj3" fmla="val 2379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937692" y="-1179512"/>
            <a:ext cx="6768752" cy="6768752"/>
          </a:xfrm>
          <a:prstGeom prst="blockArc">
            <a:avLst>
              <a:gd name="adj1" fmla="val 5355874"/>
              <a:gd name="adj2" fmla="val 10884242"/>
              <a:gd name="adj3" fmla="val 15345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572000" y="2204864"/>
            <a:ext cx="3600450" cy="1008112"/>
          </a:xfrm>
          <a:prstGeom prst="roundRect">
            <a:avLst>
              <a:gd name="adj" fmla="val 910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副标题文本副标题文本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2695251">
            <a:off x="1273303" y="3724176"/>
            <a:ext cx="2440304" cy="58477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06347"/>
              </a:avLst>
            </a:prstTxWarp>
            <a:sp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" name="TextBox 12"/>
          <p:cNvSpPr txBox="1"/>
          <p:nvPr/>
        </p:nvSpPr>
        <p:spPr>
          <a:xfrm rot="2695251">
            <a:off x="2065391" y="2909089"/>
            <a:ext cx="2440304" cy="58477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637328"/>
              </a:avLst>
            </a:prstTxWarp>
            <a:spAutoFit/>
          </a:bodyPr>
          <a:lstStyle/>
          <a:p>
            <a:pPr algn="ctr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4" name="TextBox 13"/>
          <p:cNvSpPr txBox="1"/>
          <p:nvPr/>
        </p:nvSpPr>
        <p:spPr>
          <a:xfrm rot="2695251">
            <a:off x="2766095" y="2261017"/>
            <a:ext cx="2440304" cy="58477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777231"/>
              </a:avLst>
            </a:prstTxWarp>
            <a:spAutoFit/>
          </a:bodyPr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4572000" y="3356992"/>
            <a:ext cx="3600450" cy="1008112"/>
          </a:xfrm>
          <a:prstGeom prst="roundRect">
            <a:avLst>
              <a:gd name="adj" fmla="val 910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副标题文本副标题文本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572000" y="4509120"/>
            <a:ext cx="3600450" cy="1008112"/>
          </a:xfrm>
          <a:prstGeom prst="roundRect">
            <a:avLst>
              <a:gd name="adj" fmla="val 910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副标题文本副标题文本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饼形 2"/>
          <p:cNvSpPr/>
          <p:nvPr/>
        </p:nvSpPr>
        <p:spPr>
          <a:xfrm>
            <a:off x="3203848" y="1052736"/>
            <a:ext cx="2232248" cy="2232248"/>
          </a:xfrm>
          <a:prstGeom prst="pie">
            <a:avLst>
              <a:gd name="adj1" fmla="val 5364673"/>
              <a:gd name="adj2" fmla="val 10794811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2051720" y="-99392"/>
            <a:ext cx="4536504" cy="4536504"/>
          </a:xfrm>
          <a:prstGeom prst="blockArc">
            <a:avLst>
              <a:gd name="adj1" fmla="val 5355874"/>
              <a:gd name="adj2" fmla="val 10837565"/>
              <a:gd name="adj3" fmla="val 23797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937692" y="-1179512"/>
            <a:ext cx="6768752" cy="6768752"/>
          </a:xfrm>
          <a:prstGeom prst="blockArc">
            <a:avLst>
              <a:gd name="adj1" fmla="val 5355874"/>
              <a:gd name="adj2" fmla="val 10884242"/>
              <a:gd name="adj3" fmla="val 15345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572000" y="2204864"/>
            <a:ext cx="3600450" cy="1008112"/>
          </a:xfrm>
          <a:prstGeom prst="roundRect">
            <a:avLst>
              <a:gd name="adj" fmla="val 910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副标题文本副标题文本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2695251">
            <a:off x="1273303" y="3724176"/>
            <a:ext cx="2440304" cy="58477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406347"/>
              </a:avLst>
            </a:prstTxWarp>
            <a:spAutoFit/>
          </a:bodyPr>
          <a:lstStyle/>
          <a:p>
            <a:pPr algn="ctr"/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" name="TextBox 12"/>
          <p:cNvSpPr txBox="1"/>
          <p:nvPr/>
        </p:nvSpPr>
        <p:spPr>
          <a:xfrm rot="2695251">
            <a:off x="2065391" y="2909089"/>
            <a:ext cx="2440304" cy="58477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637328"/>
              </a:avLst>
            </a:prstTxWarp>
            <a:spAutoFit/>
          </a:bodyPr>
          <a:lstStyle/>
          <a:p>
            <a:pPr algn="ctr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4" name="TextBox 13"/>
          <p:cNvSpPr txBox="1"/>
          <p:nvPr/>
        </p:nvSpPr>
        <p:spPr>
          <a:xfrm rot="2695251">
            <a:off x="2766095" y="2261017"/>
            <a:ext cx="2440304" cy="58477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777231"/>
              </a:avLst>
            </a:prstTxWarp>
            <a:spAutoFit/>
          </a:bodyPr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4572000" y="3356992"/>
            <a:ext cx="3600450" cy="1008112"/>
          </a:xfrm>
          <a:prstGeom prst="roundRect">
            <a:avLst>
              <a:gd name="adj" fmla="val 910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副标题文本副标题文本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572000" y="4509120"/>
            <a:ext cx="3600450" cy="1008112"/>
          </a:xfrm>
          <a:prstGeom prst="roundRect">
            <a:avLst>
              <a:gd name="adj" fmla="val 910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副标题文本副标题文本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5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916832"/>
            <a:ext cx="2160290" cy="1512168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" name="右箭头 3"/>
          <p:cNvSpPr/>
          <p:nvPr/>
        </p:nvSpPr>
        <p:spPr>
          <a:xfrm>
            <a:off x="3203848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491855" y="1916832"/>
            <a:ext cx="2160290" cy="1512168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" name="右箭头 5"/>
          <p:cNvSpPr/>
          <p:nvPr/>
        </p:nvSpPr>
        <p:spPr>
          <a:xfrm>
            <a:off x="5724153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012160" y="1916832"/>
            <a:ext cx="2160290" cy="1512168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971550" y="4077072"/>
            <a:ext cx="2160290" cy="1512168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491855" y="4077072"/>
            <a:ext cx="2160290" cy="1512168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012160" y="4077072"/>
            <a:ext cx="2160290" cy="1512168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2" name="右箭头 11"/>
          <p:cNvSpPr/>
          <p:nvPr/>
        </p:nvSpPr>
        <p:spPr>
          <a:xfrm flipH="1">
            <a:off x="3203848" y="472514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flipH="1">
            <a:off x="5724153" y="472514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5400000">
            <a:off x="6948264" y="3573016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rot="16200000" flipV="1">
            <a:off x="1871700" y="3573016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916832"/>
            <a:ext cx="2160290" cy="1512168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" name="右箭头 3"/>
          <p:cNvSpPr/>
          <p:nvPr/>
        </p:nvSpPr>
        <p:spPr>
          <a:xfrm>
            <a:off x="3203848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491855" y="1916832"/>
            <a:ext cx="2160290" cy="1512168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" name="右箭头 5"/>
          <p:cNvSpPr/>
          <p:nvPr/>
        </p:nvSpPr>
        <p:spPr>
          <a:xfrm>
            <a:off x="5724153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012160" y="1916832"/>
            <a:ext cx="2160290" cy="1512168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971550" y="4077072"/>
            <a:ext cx="2160290" cy="1512168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491855" y="4077072"/>
            <a:ext cx="2160290" cy="1512168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012160" y="4077072"/>
            <a:ext cx="2160290" cy="1512168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</a:t>
            </a:r>
            <a:endParaRPr lang="en-US" altLang="zh-CN" sz="20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2" name="右箭头 11"/>
          <p:cNvSpPr/>
          <p:nvPr/>
        </p:nvSpPr>
        <p:spPr>
          <a:xfrm flipH="1">
            <a:off x="3203848" y="472514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flipH="1">
            <a:off x="5724153" y="472514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5400000">
            <a:off x="6948264" y="3573016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rot="16200000" flipV="1">
            <a:off x="1871700" y="3573016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>
            <a:off x="971550" y="3429000"/>
            <a:ext cx="7200900" cy="15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rot="5400000">
            <a:off x="2844602" y="3501008"/>
            <a:ext cx="3455590" cy="79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971550" y="1916832"/>
            <a:ext cx="338442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788024" y="1916832"/>
            <a:ext cx="3384426" cy="129614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971550" y="3717032"/>
            <a:ext cx="3384426" cy="129614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4788024" y="3717032"/>
            <a:ext cx="338442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>
            <a:off x="971550" y="3429000"/>
            <a:ext cx="7200900" cy="15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rot="5400000">
            <a:off x="2844602" y="3501008"/>
            <a:ext cx="3455590" cy="79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971550" y="1916832"/>
            <a:ext cx="338442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788024" y="1916832"/>
            <a:ext cx="3384426" cy="129614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971550" y="3717032"/>
            <a:ext cx="3384426" cy="1296144"/>
          </a:xfrm>
          <a:prstGeom prst="roundRect">
            <a:avLst>
              <a:gd name="adj" fmla="val 9948"/>
            </a:avLst>
          </a:prstGeom>
          <a:solidFill>
            <a:schemeClr val="bg1">
              <a:lumMod val="8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4788024" y="3717032"/>
            <a:ext cx="338442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971500" y="2132856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843725" y="2132856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715950" y="2132856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588174" y="2132856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779862" y="4437112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直角双向箭头 12"/>
          <p:cNvSpPr/>
          <p:nvPr/>
        </p:nvSpPr>
        <p:spPr>
          <a:xfrm>
            <a:off x="5436096" y="3789040"/>
            <a:ext cx="2232248" cy="1512168"/>
          </a:xfrm>
          <a:prstGeom prst="leftUpArrow">
            <a:avLst>
              <a:gd name="adj1" fmla="val 9883"/>
              <a:gd name="adj2" fmla="val 9777"/>
              <a:gd name="adj3" fmla="val 11548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角双向箭头 14"/>
          <p:cNvSpPr/>
          <p:nvPr/>
        </p:nvSpPr>
        <p:spPr>
          <a:xfrm flipH="1">
            <a:off x="1403648" y="3789040"/>
            <a:ext cx="2232298" cy="1512168"/>
          </a:xfrm>
          <a:prstGeom prst="leftUpArrow">
            <a:avLst>
              <a:gd name="adj1" fmla="val 9883"/>
              <a:gd name="adj2" fmla="val 9777"/>
              <a:gd name="adj3" fmla="val 11548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2570290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4463988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6328658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971500" y="2132856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843725" y="2132856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715950" y="2132856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588174" y="2132856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16200000" scaled="0"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779862" y="4437112"/>
            <a:ext cx="1584276" cy="1296144"/>
          </a:xfrm>
          <a:prstGeom prst="roundRect">
            <a:avLst>
              <a:gd name="adj" fmla="val 9948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双击此处添加文本</a:t>
            </a:r>
          </a:p>
        </p:txBody>
      </p:sp>
      <p:sp>
        <p:nvSpPr>
          <p:cNvPr id="13" name="直角双向箭头 12"/>
          <p:cNvSpPr/>
          <p:nvPr/>
        </p:nvSpPr>
        <p:spPr>
          <a:xfrm>
            <a:off x="5436096" y="3789040"/>
            <a:ext cx="2232248" cy="1512168"/>
          </a:xfrm>
          <a:prstGeom prst="leftUpArrow">
            <a:avLst>
              <a:gd name="adj1" fmla="val 9883"/>
              <a:gd name="adj2" fmla="val 9777"/>
              <a:gd name="adj3" fmla="val 11548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角双向箭头 14"/>
          <p:cNvSpPr/>
          <p:nvPr/>
        </p:nvSpPr>
        <p:spPr>
          <a:xfrm flipH="1">
            <a:off x="1403648" y="3789040"/>
            <a:ext cx="2232298" cy="1512168"/>
          </a:xfrm>
          <a:prstGeom prst="leftUpArrow">
            <a:avLst>
              <a:gd name="adj1" fmla="val 9883"/>
              <a:gd name="adj2" fmla="val 9777"/>
              <a:gd name="adj3" fmla="val 11548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2570290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4463988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6328658" y="2564904"/>
            <a:ext cx="216024" cy="288032"/>
          </a:xfrm>
          <a:prstGeom prst="rightArrow">
            <a:avLst>
              <a:gd name="adj1" fmla="val 63228"/>
              <a:gd name="adj2" fmla="val 50000"/>
            </a:avLst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2659</Words>
  <Application>Microsoft Office PowerPoint</Application>
  <PresentationFormat>全屏显示(4:3)</PresentationFormat>
  <Paragraphs>360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kan</cp:lastModifiedBy>
  <cp:revision>108</cp:revision>
  <dcterms:created xsi:type="dcterms:W3CDTF">2010-10-21T12:55:26Z</dcterms:created>
  <dcterms:modified xsi:type="dcterms:W3CDTF">2015-07-17T13:45:52Z</dcterms:modified>
</cp:coreProperties>
</file>