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8"/>
  </p:notesMasterIdLst>
  <p:sldIdLst>
    <p:sldId id="286" r:id="rId3"/>
    <p:sldId id="287" r:id="rId4"/>
    <p:sldId id="288" r:id="rId5"/>
    <p:sldId id="289" r:id="rId6"/>
    <p:sldId id="29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97" autoAdjust="0"/>
    <p:restoredTop sz="94659" autoAdjust="0"/>
  </p:normalViewPr>
  <p:slideViewPr>
    <p:cSldViewPr>
      <p:cViewPr varScale="1">
        <p:scale>
          <a:sx n="110" d="100"/>
          <a:sy n="110" d="100"/>
        </p:scale>
        <p:origin x="123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23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657A1-8648-4206-B052-B43D5D8F5433}" type="datetimeFigureOut">
              <a:rPr lang="zh-CN" altLang="en-US" smtClean="0"/>
              <a:t>2015/7/17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D8186-F5B0-452D-B02B-CF1A72D8DA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732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2525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021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200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981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283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072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5120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349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634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594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418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102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685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466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227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520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799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65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758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374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864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26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90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822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01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2715448" y="1882151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1360000" lon="2136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W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2715448" y="3678760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40000" lon="2136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950307" y="3678760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40000" lon="24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O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576263" y="1392238"/>
            <a:ext cx="1800383" cy="1922903"/>
          </a:xfrm>
          <a:prstGeom prst="rect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  <a:scene3d>
            <a:camera prst="perspectiveFront" fov="2400000">
              <a:rot lat="21354000" lon="234000" rev="0"/>
            </a:camera>
            <a:lightRig rig="flat" dir="t"/>
          </a:scene3d>
          <a:sp3d extrusionH="12700000">
            <a:extrusionClr>
              <a:srgbClr val="2676FF">
                <a:lumMod val="50000"/>
              </a:srgbClr>
            </a:extrusionClr>
          </a:sp3d>
        </p:spPr>
        <p:txBody>
          <a:bodyPr anchor="ctr">
            <a:sp3d contourW="12700">
              <a:bevelT w="0" h="0" prst="softRound"/>
              <a:extrusionClr>
                <a:schemeClr val="tx1"/>
              </a:extrusionClr>
              <a:contourClr>
                <a:schemeClr val="accent6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S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00860" y="1430917"/>
            <a:ext cx="4363628" cy="450710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0000" rIns="450000" anchor="ctr"/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618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2715448" y="3678760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40000" lon="2136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950307" y="3678760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40000" lon="24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O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00860" y="1430917"/>
            <a:ext cx="4363628" cy="450710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0000" rIns="450000" anchor="ctr"/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702943" y="1392238"/>
            <a:ext cx="1800383" cy="1922903"/>
          </a:xfrm>
          <a:prstGeom prst="rect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  <a:scene3d>
            <a:camera prst="perspectiveFront" fov="2400000">
              <a:rot lat="21354000" lon="21372000" rev="0"/>
            </a:camera>
            <a:lightRig rig="flat" dir="t"/>
          </a:scene3d>
          <a:sp3d extrusionH="12700000">
            <a:extrusionClr>
              <a:srgbClr val="2676FF">
                <a:lumMod val="50000"/>
              </a:srgbClr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W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970447" y="1882150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1360000" lon="24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S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52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00860" y="1430917"/>
            <a:ext cx="4363628" cy="450710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0000" rIns="450000" anchor="ctr"/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970447" y="1882151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1360000" lon="24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S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2715448" y="1882151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1360000" lon="2136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W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596404" y="3678759"/>
            <a:ext cx="1800383" cy="1922903"/>
          </a:xfrm>
          <a:prstGeom prst="rect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  <a:scene3d>
            <a:camera prst="perspectiveFront" fov="2400000">
              <a:rot lat="240000" lon="240000" rev="0"/>
            </a:camera>
            <a:lightRig rig="flat" dir="t"/>
          </a:scene3d>
          <a:sp3d extrusionH="12700000">
            <a:extrusionClr>
              <a:srgbClr val="2676FF">
                <a:lumMod val="50000"/>
              </a:srgbClr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O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702943" y="3678760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40000" lon="2136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8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950307" y="3678760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40000" lon="24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O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00860" y="1430917"/>
            <a:ext cx="4363628" cy="450710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0000" rIns="450000" anchor="ctr"/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点击此处添加文本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970447" y="1882151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1360000" lon="24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S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702943" y="3678760"/>
            <a:ext cx="1800383" cy="1922903"/>
          </a:xfrm>
          <a:prstGeom prst="rect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  <a:scene3d>
            <a:camera prst="perspectiveFront" fov="2400000">
              <a:rot lat="240000" lon="21372000" rev="0"/>
            </a:camera>
            <a:lightRig rig="flat" dir="t"/>
          </a:scene3d>
          <a:sp3d extrusionH="12700000">
            <a:extrusionClr>
              <a:srgbClr val="2676FF">
                <a:lumMod val="50000"/>
              </a:srgbClr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T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114300">
                  <a:prstClr val="black"/>
                </a:inn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715448" y="1882151"/>
            <a:ext cx="1426340" cy="143299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  <a:scene3d>
            <a:camera prst="perspectiveFront" fov="3000000">
              <a:rot lat="21360000" lon="21360000" rev="0"/>
            </a:camera>
            <a:lightRig rig="flat" dir="t"/>
          </a:scene3d>
          <a:sp3d extrusionH="12700000">
            <a:extrusionClr>
              <a:srgbClr val="A9A9A9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W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356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269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13D0704E7463D7F58C3C1A3904193E1">
  <a:themeElements>
    <a:clrScheme name="SoEasy_变色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B2B2B2"/>
      </a:accent6>
      <a:hlink>
        <a:srgbClr val="5F5F5F"/>
      </a:hlink>
      <a:folHlink>
        <a:srgbClr val="919191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721</Words>
  <Application>Microsoft Office PowerPoint</Application>
  <PresentationFormat>全屏显示(4:3)</PresentationFormat>
  <Paragraphs>26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Cambria</vt:lpstr>
      <vt:lpstr>E13D0704E7463D7F58C3C1A3904193E1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55</cp:revision>
  <dcterms:created xsi:type="dcterms:W3CDTF">2012-07-20T03:07:30Z</dcterms:created>
  <dcterms:modified xsi:type="dcterms:W3CDTF">2015-07-17T15:46:40Z</dcterms:modified>
</cp:coreProperties>
</file>