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426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7CE0E2-93EF-4542-9998-735DC79E1C98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197B0E-67C3-4BD8-AC10-C97C8BFB7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928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1581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2719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5640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4389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7450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3445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2548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5612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765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3042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7982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974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811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椭圆 285"/>
          <p:cNvSpPr/>
          <p:nvPr/>
        </p:nvSpPr>
        <p:spPr>
          <a:xfrm>
            <a:off x="971600" y="411163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椭圆 286"/>
          <p:cNvSpPr/>
          <p:nvPr/>
        </p:nvSpPr>
        <p:spPr>
          <a:xfrm>
            <a:off x="1692275" y="411163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椭圆 287"/>
          <p:cNvSpPr/>
          <p:nvPr/>
        </p:nvSpPr>
        <p:spPr>
          <a:xfrm>
            <a:off x="2413101" y="411163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>
            <a:off x="3133927" y="411163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>
            <a:off x="3854753" y="411163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4575579" y="411163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971600" y="1131989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椭圆 292"/>
          <p:cNvSpPr/>
          <p:nvPr/>
        </p:nvSpPr>
        <p:spPr>
          <a:xfrm>
            <a:off x="971600" y="1852815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椭圆 293"/>
          <p:cNvSpPr/>
          <p:nvPr/>
        </p:nvSpPr>
        <p:spPr>
          <a:xfrm>
            <a:off x="971600" y="2573641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椭圆 294"/>
          <p:cNvSpPr/>
          <p:nvPr/>
        </p:nvSpPr>
        <p:spPr>
          <a:xfrm>
            <a:off x="971600" y="3294467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椭圆 295"/>
          <p:cNvSpPr/>
          <p:nvPr/>
        </p:nvSpPr>
        <p:spPr>
          <a:xfrm>
            <a:off x="971600" y="4015293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椭圆 296"/>
          <p:cNvSpPr/>
          <p:nvPr/>
        </p:nvSpPr>
        <p:spPr>
          <a:xfrm>
            <a:off x="5292725" y="411163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椭圆 297"/>
          <p:cNvSpPr/>
          <p:nvPr/>
        </p:nvSpPr>
        <p:spPr>
          <a:xfrm>
            <a:off x="6013551" y="411163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椭圆 298"/>
          <p:cNvSpPr/>
          <p:nvPr/>
        </p:nvSpPr>
        <p:spPr>
          <a:xfrm>
            <a:off x="6732588" y="411163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椭圆 299"/>
          <p:cNvSpPr/>
          <p:nvPr/>
        </p:nvSpPr>
        <p:spPr>
          <a:xfrm>
            <a:off x="7453414" y="411163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椭圆 300"/>
          <p:cNvSpPr/>
          <p:nvPr/>
        </p:nvSpPr>
        <p:spPr>
          <a:xfrm>
            <a:off x="1692275" y="1131989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椭圆 301"/>
          <p:cNvSpPr/>
          <p:nvPr/>
        </p:nvSpPr>
        <p:spPr>
          <a:xfrm>
            <a:off x="2413101" y="1131989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椭圆 302"/>
          <p:cNvSpPr/>
          <p:nvPr/>
        </p:nvSpPr>
        <p:spPr>
          <a:xfrm>
            <a:off x="3133927" y="1131989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椭圆 303"/>
          <p:cNvSpPr/>
          <p:nvPr/>
        </p:nvSpPr>
        <p:spPr>
          <a:xfrm>
            <a:off x="3854753" y="1131989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椭圆 304"/>
          <p:cNvSpPr/>
          <p:nvPr/>
        </p:nvSpPr>
        <p:spPr>
          <a:xfrm>
            <a:off x="4575579" y="1131989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椭圆 305"/>
          <p:cNvSpPr/>
          <p:nvPr/>
        </p:nvSpPr>
        <p:spPr>
          <a:xfrm>
            <a:off x="5292725" y="1131989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椭圆 306"/>
          <p:cNvSpPr/>
          <p:nvPr/>
        </p:nvSpPr>
        <p:spPr>
          <a:xfrm>
            <a:off x="6013551" y="1131989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椭圆 307"/>
          <p:cNvSpPr/>
          <p:nvPr/>
        </p:nvSpPr>
        <p:spPr>
          <a:xfrm>
            <a:off x="6732588" y="1131989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椭圆 308"/>
          <p:cNvSpPr/>
          <p:nvPr/>
        </p:nvSpPr>
        <p:spPr>
          <a:xfrm>
            <a:off x="7453414" y="1131989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椭圆 309"/>
          <p:cNvSpPr/>
          <p:nvPr/>
        </p:nvSpPr>
        <p:spPr>
          <a:xfrm>
            <a:off x="1692275" y="1852815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椭圆 310"/>
          <p:cNvSpPr/>
          <p:nvPr/>
        </p:nvSpPr>
        <p:spPr>
          <a:xfrm>
            <a:off x="2413101" y="1852815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椭圆 311"/>
          <p:cNvSpPr/>
          <p:nvPr/>
        </p:nvSpPr>
        <p:spPr>
          <a:xfrm>
            <a:off x="3133927" y="1852815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椭圆 312"/>
          <p:cNvSpPr/>
          <p:nvPr/>
        </p:nvSpPr>
        <p:spPr>
          <a:xfrm>
            <a:off x="3854753" y="1852815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椭圆 313"/>
          <p:cNvSpPr/>
          <p:nvPr/>
        </p:nvSpPr>
        <p:spPr>
          <a:xfrm>
            <a:off x="4575579" y="1852815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椭圆 314"/>
          <p:cNvSpPr/>
          <p:nvPr/>
        </p:nvSpPr>
        <p:spPr>
          <a:xfrm>
            <a:off x="5292725" y="1852815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椭圆 315"/>
          <p:cNvSpPr/>
          <p:nvPr/>
        </p:nvSpPr>
        <p:spPr>
          <a:xfrm>
            <a:off x="6013551" y="1852815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椭圆 316"/>
          <p:cNvSpPr/>
          <p:nvPr/>
        </p:nvSpPr>
        <p:spPr>
          <a:xfrm>
            <a:off x="6732588" y="1852815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椭圆 317"/>
          <p:cNvSpPr/>
          <p:nvPr/>
        </p:nvSpPr>
        <p:spPr>
          <a:xfrm>
            <a:off x="7453414" y="1852815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椭圆 318"/>
          <p:cNvSpPr/>
          <p:nvPr/>
        </p:nvSpPr>
        <p:spPr>
          <a:xfrm>
            <a:off x="1692275" y="2573641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椭圆 319"/>
          <p:cNvSpPr/>
          <p:nvPr/>
        </p:nvSpPr>
        <p:spPr>
          <a:xfrm>
            <a:off x="2413101" y="2573641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椭圆 320"/>
          <p:cNvSpPr/>
          <p:nvPr/>
        </p:nvSpPr>
        <p:spPr>
          <a:xfrm>
            <a:off x="3133927" y="2573641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椭圆 321"/>
          <p:cNvSpPr/>
          <p:nvPr/>
        </p:nvSpPr>
        <p:spPr>
          <a:xfrm>
            <a:off x="3854753" y="2573641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椭圆 322"/>
          <p:cNvSpPr/>
          <p:nvPr/>
        </p:nvSpPr>
        <p:spPr>
          <a:xfrm>
            <a:off x="4575579" y="2573641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椭圆 323"/>
          <p:cNvSpPr/>
          <p:nvPr/>
        </p:nvSpPr>
        <p:spPr>
          <a:xfrm>
            <a:off x="5292725" y="2573641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椭圆 324"/>
          <p:cNvSpPr/>
          <p:nvPr/>
        </p:nvSpPr>
        <p:spPr>
          <a:xfrm>
            <a:off x="6013551" y="2573641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椭圆 325"/>
          <p:cNvSpPr/>
          <p:nvPr/>
        </p:nvSpPr>
        <p:spPr>
          <a:xfrm>
            <a:off x="6732588" y="2573641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椭圆 326"/>
          <p:cNvSpPr/>
          <p:nvPr/>
        </p:nvSpPr>
        <p:spPr>
          <a:xfrm>
            <a:off x="7453414" y="2573641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椭圆 327"/>
          <p:cNvSpPr/>
          <p:nvPr/>
        </p:nvSpPr>
        <p:spPr>
          <a:xfrm>
            <a:off x="1692275" y="3294467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椭圆 328"/>
          <p:cNvSpPr/>
          <p:nvPr/>
        </p:nvSpPr>
        <p:spPr>
          <a:xfrm>
            <a:off x="2413101" y="3294467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椭圆 329"/>
          <p:cNvSpPr/>
          <p:nvPr/>
        </p:nvSpPr>
        <p:spPr>
          <a:xfrm>
            <a:off x="3133927" y="3294467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椭圆 330"/>
          <p:cNvSpPr/>
          <p:nvPr/>
        </p:nvSpPr>
        <p:spPr>
          <a:xfrm>
            <a:off x="3854753" y="3294467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椭圆 331"/>
          <p:cNvSpPr/>
          <p:nvPr/>
        </p:nvSpPr>
        <p:spPr>
          <a:xfrm>
            <a:off x="4575579" y="3294467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椭圆 332"/>
          <p:cNvSpPr/>
          <p:nvPr/>
        </p:nvSpPr>
        <p:spPr>
          <a:xfrm>
            <a:off x="5292725" y="3294467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椭圆 333"/>
          <p:cNvSpPr/>
          <p:nvPr/>
        </p:nvSpPr>
        <p:spPr>
          <a:xfrm>
            <a:off x="6013551" y="3294467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5" name="椭圆 334"/>
          <p:cNvSpPr/>
          <p:nvPr/>
        </p:nvSpPr>
        <p:spPr>
          <a:xfrm>
            <a:off x="6732588" y="3294467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椭圆 335"/>
          <p:cNvSpPr/>
          <p:nvPr/>
        </p:nvSpPr>
        <p:spPr>
          <a:xfrm>
            <a:off x="7453414" y="3294467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7" name="椭圆 336"/>
          <p:cNvSpPr/>
          <p:nvPr/>
        </p:nvSpPr>
        <p:spPr>
          <a:xfrm>
            <a:off x="1692275" y="4015293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椭圆 337"/>
          <p:cNvSpPr/>
          <p:nvPr/>
        </p:nvSpPr>
        <p:spPr>
          <a:xfrm>
            <a:off x="2413101" y="4015293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椭圆 338"/>
          <p:cNvSpPr/>
          <p:nvPr/>
        </p:nvSpPr>
        <p:spPr>
          <a:xfrm>
            <a:off x="3133927" y="4015293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椭圆 339"/>
          <p:cNvSpPr/>
          <p:nvPr/>
        </p:nvSpPr>
        <p:spPr>
          <a:xfrm>
            <a:off x="3854753" y="4015293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椭圆 340"/>
          <p:cNvSpPr/>
          <p:nvPr/>
        </p:nvSpPr>
        <p:spPr>
          <a:xfrm>
            <a:off x="4575579" y="4015293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2" name="椭圆 341"/>
          <p:cNvSpPr/>
          <p:nvPr/>
        </p:nvSpPr>
        <p:spPr>
          <a:xfrm>
            <a:off x="5292725" y="4015293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椭圆 342"/>
          <p:cNvSpPr/>
          <p:nvPr/>
        </p:nvSpPr>
        <p:spPr>
          <a:xfrm>
            <a:off x="6013551" y="4015293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4" name="椭圆 343"/>
          <p:cNvSpPr/>
          <p:nvPr/>
        </p:nvSpPr>
        <p:spPr>
          <a:xfrm>
            <a:off x="6732588" y="4015293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椭圆 344"/>
          <p:cNvSpPr/>
          <p:nvPr/>
        </p:nvSpPr>
        <p:spPr>
          <a:xfrm>
            <a:off x="7453414" y="4015293"/>
            <a:ext cx="720826" cy="7208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6" name="组合 345"/>
          <p:cNvGrpSpPr/>
          <p:nvPr/>
        </p:nvGrpSpPr>
        <p:grpSpPr>
          <a:xfrm>
            <a:off x="1116362" y="565215"/>
            <a:ext cx="431302" cy="412722"/>
            <a:chOff x="1116362" y="-206361"/>
            <a:chExt cx="431302" cy="412722"/>
          </a:xfrm>
        </p:grpSpPr>
        <p:sp>
          <p:nvSpPr>
            <p:cNvPr id="347" name="椭圆 64"/>
            <p:cNvSpPr/>
            <p:nvPr/>
          </p:nvSpPr>
          <p:spPr>
            <a:xfrm>
              <a:off x="1116362" y="-206361"/>
              <a:ext cx="431302" cy="412722"/>
            </a:xfrm>
            <a:custGeom>
              <a:avLst/>
              <a:gdLst/>
              <a:ahLst/>
              <a:cxnLst/>
              <a:rect l="l" t="t" r="r" b="b"/>
              <a:pathLst>
                <a:path w="431302" h="412722">
                  <a:moveTo>
                    <a:pt x="156375" y="0"/>
                  </a:moveTo>
                  <a:cubicBezTo>
                    <a:pt x="168005" y="20590"/>
                    <a:pt x="190289" y="33770"/>
                    <a:pt x="215651" y="33770"/>
                  </a:cubicBezTo>
                  <a:cubicBezTo>
                    <a:pt x="241014" y="33770"/>
                    <a:pt x="263298" y="20590"/>
                    <a:pt x="274927" y="0"/>
                  </a:cubicBezTo>
                  <a:cubicBezTo>
                    <a:pt x="309545" y="9527"/>
                    <a:pt x="340579" y="27579"/>
                    <a:pt x="363816" y="53712"/>
                  </a:cubicBezTo>
                  <a:cubicBezTo>
                    <a:pt x="352706" y="73756"/>
                    <a:pt x="352817" y="98757"/>
                    <a:pt x="365119" y="120065"/>
                  </a:cubicBezTo>
                  <a:cubicBezTo>
                    <a:pt x="377551" y="141599"/>
                    <a:pt x="399475" y="154235"/>
                    <a:pt x="422640" y="154420"/>
                  </a:cubicBezTo>
                  <a:cubicBezTo>
                    <a:pt x="429070" y="170664"/>
                    <a:pt x="431302" y="188252"/>
                    <a:pt x="431302" y="206361"/>
                  </a:cubicBezTo>
                  <a:cubicBezTo>
                    <a:pt x="431302" y="224286"/>
                    <a:pt x="429115" y="241699"/>
                    <a:pt x="424325" y="258185"/>
                  </a:cubicBezTo>
                  <a:cubicBezTo>
                    <a:pt x="400567" y="257866"/>
                    <a:pt x="377859" y="270590"/>
                    <a:pt x="365119" y="292657"/>
                  </a:cubicBezTo>
                  <a:cubicBezTo>
                    <a:pt x="352396" y="314694"/>
                    <a:pt x="352713" y="340681"/>
                    <a:pt x="364828" y="361082"/>
                  </a:cubicBezTo>
                  <a:cubicBezTo>
                    <a:pt x="340153" y="385529"/>
                    <a:pt x="309461" y="403776"/>
                    <a:pt x="274915" y="412705"/>
                  </a:cubicBezTo>
                  <a:cubicBezTo>
                    <a:pt x="263284" y="392125"/>
                    <a:pt x="241006" y="378952"/>
                    <a:pt x="215651" y="378952"/>
                  </a:cubicBezTo>
                  <a:cubicBezTo>
                    <a:pt x="190289" y="378952"/>
                    <a:pt x="168005" y="392133"/>
                    <a:pt x="156375" y="412722"/>
                  </a:cubicBezTo>
                  <a:cubicBezTo>
                    <a:pt x="121757" y="403195"/>
                    <a:pt x="90723" y="385143"/>
                    <a:pt x="67486" y="359010"/>
                  </a:cubicBezTo>
                  <a:cubicBezTo>
                    <a:pt x="78596" y="338966"/>
                    <a:pt x="78485" y="313965"/>
                    <a:pt x="66183" y="292657"/>
                  </a:cubicBezTo>
                  <a:cubicBezTo>
                    <a:pt x="53751" y="271123"/>
                    <a:pt x="31827" y="258487"/>
                    <a:pt x="8662" y="258302"/>
                  </a:cubicBezTo>
                  <a:cubicBezTo>
                    <a:pt x="2232" y="242058"/>
                    <a:pt x="0" y="224470"/>
                    <a:pt x="0" y="206361"/>
                  </a:cubicBezTo>
                  <a:lnTo>
                    <a:pt x="8662" y="154420"/>
                  </a:lnTo>
                  <a:cubicBezTo>
                    <a:pt x="31827" y="154235"/>
                    <a:pt x="53751" y="141599"/>
                    <a:pt x="66183" y="120066"/>
                  </a:cubicBezTo>
                  <a:cubicBezTo>
                    <a:pt x="78485" y="98757"/>
                    <a:pt x="78596" y="73756"/>
                    <a:pt x="67486" y="53712"/>
                  </a:cubicBezTo>
                  <a:cubicBezTo>
                    <a:pt x="90723" y="27579"/>
                    <a:pt x="121757" y="9527"/>
                    <a:pt x="156375" y="0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弧形 347"/>
            <p:cNvSpPr/>
            <p:nvPr/>
          </p:nvSpPr>
          <p:spPr>
            <a:xfrm>
              <a:off x="1260005" y="-72008"/>
              <a:ext cx="144016" cy="144016"/>
            </a:xfrm>
            <a:prstGeom prst="arc">
              <a:avLst>
                <a:gd name="adj1" fmla="val 4084126"/>
                <a:gd name="adj2" fmla="val 0"/>
              </a:avLst>
            </a:prstGeom>
            <a:noFill/>
            <a:ln w="127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9" name="组合 348"/>
          <p:cNvGrpSpPr/>
          <p:nvPr/>
        </p:nvGrpSpPr>
        <p:grpSpPr>
          <a:xfrm>
            <a:off x="1896724" y="570350"/>
            <a:ext cx="326718" cy="401868"/>
            <a:chOff x="1896724" y="570350"/>
            <a:chExt cx="326718" cy="401868"/>
          </a:xfrm>
        </p:grpSpPr>
        <p:sp>
          <p:nvSpPr>
            <p:cNvPr id="350" name="圆角矩形 349"/>
            <p:cNvSpPr/>
            <p:nvPr/>
          </p:nvSpPr>
          <p:spPr>
            <a:xfrm rot="7200000">
              <a:off x="1865663" y="604001"/>
              <a:ext cx="180012" cy="117890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1" name="直接连接符 350"/>
            <p:cNvCxnSpPr/>
            <p:nvPr/>
          </p:nvCxnSpPr>
          <p:spPr>
            <a:xfrm rot="18000000" flipH="1">
              <a:off x="1851247" y="771284"/>
              <a:ext cx="401868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2" name="弧形 351"/>
            <p:cNvSpPr/>
            <p:nvPr/>
          </p:nvSpPr>
          <p:spPr>
            <a:xfrm rot="7200000">
              <a:off x="2074491" y="815037"/>
              <a:ext cx="180012" cy="117890"/>
            </a:xfrm>
            <a:prstGeom prst="arc">
              <a:avLst>
                <a:gd name="adj1" fmla="val 20456056"/>
                <a:gd name="adj2" fmla="val 17358236"/>
              </a:avLst>
            </a:prstGeom>
            <a:noFill/>
            <a:ln w="127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3" name="组合 352"/>
          <p:cNvGrpSpPr/>
          <p:nvPr/>
        </p:nvGrpSpPr>
        <p:grpSpPr>
          <a:xfrm>
            <a:off x="2594450" y="592551"/>
            <a:ext cx="346890" cy="346559"/>
            <a:chOff x="2594450" y="592551"/>
            <a:chExt cx="346890" cy="346559"/>
          </a:xfrm>
        </p:grpSpPr>
        <p:sp>
          <p:nvSpPr>
            <p:cNvPr id="354" name="圆角矩形 353"/>
            <p:cNvSpPr/>
            <p:nvPr/>
          </p:nvSpPr>
          <p:spPr>
            <a:xfrm>
              <a:off x="2594450" y="592551"/>
              <a:ext cx="144016" cy="144016"/>
            </a:xfrm>
            <a:prstGeom prst="round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圆角矩形 354"/>
            <p:cNvSpPr/>
            <p:nvPr/>
          </p:nvSpPr>
          <p:spPr>
            <a:xfrm>
              <a:off x="2797324" y="592551"/>
              <a:ext cx="144016" cy="144016"/>
            </a:xfrm>
            <a:prstGeom prst="round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圆角矩形 355"/>
            <p:cNvSpPr/>
            <p:nvPr/>
          </p:nvSpPr>
          <p:spPr>
            <a:xfrm>
              <a:off x="2594450" y="795094"/>
              <a:ext cx="144016" cy="144016"/>
            </a:xfrm>
            <a:prstGeom prst="round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圆角矩形 108"/>
            <p:cNvSpPr/>
            <p:nvPr/>
          </p:nvSpPr>
          <p:spPr>
            <a:xfrm>
              <a:off x="2797324" y="795094"/>
              <a:ext cx="144016" cy="144016"/>
            </a:xfrm>
            <a:custGeom>
              <a:avLst/>
              <a:gdLst>
                <a:gd name="connsiteX0" fmla="*/ 0 w 144016"/>
                <a:gd name="connsiteY0" fmla="*/ 24003 h 144016"/>
                <a:gd name="connsiteX1" fmla="*/ 24003 w 144016"/>
                <a:gd name="connsiteY1" fmla="*/ 0 h 144016"/>
                <a:gd name="connsiteX2" fmla="*/ 120013 w 144016"/>
                <a:gd name="connsiteY2" fmla="*/ 0 h 144016"/>
                <a:gd name="connsiteX3" fmla="*/ 144016 w 144016"/>
                <a:gd name="connsiteY3" fmla="*/ 24003 h 144016"/>
                <a:gd name="connsiteX4" fmla="*/ 144016 w 144016"/>
                <a:gd name="connsiteY4" fmla="*/ 120013 h 144016"/>
                <a:gd name="connsiteX5" fmla="*/ 120013 w 144016"/>
                <a:gd name="connsiteY5" fmla="*/ 144016 h 144016"/>
                <a:gd name="connsiteX6" fmla="*/ 24003 w 144016"/>
                <a:gd name="connsiteY6" fmla="*/ 144016 h 144016"/>
                <a:gd name="connsiteX7" fmla="*/ 0 w 144016"/>
                <a:gd name="connsiteY7" fmla="*/ 120013 h 144016"/>
                <a:gd name="connsiteX8" fmla="*/ 0 w 144016"/>
                <a:gd name="connsiteY8" fmla="*/ 24003 h 144016"/>
                <a:gd name="connsiteX0" fmla="*/ 144016 w 235456"/>
                <a:gd name="connsiteY0" fmla="*/ 120013 h 211453"/>
                <a:gd name="connsiteX1" fmla="*/ 120013 w 235456"/>
                <a:gd name="connsiteY1" fmla="*/ 144016 h 211453"/>
                <a:gd name="connsiteX2" fmla="*/ 24003 w 235456"/>
                <a:gd name="connsiteY2" fmla="*/ 144016 h 211453"/>
                <a:gd name="connsiteX3" fmla="*/ 0 w 235456"/>
                <a:gd name="connsiteY3" fmla="*/ 120013 h 211453"/>
                <a:gd name="connsiteX4" fmla="*/ 0 w 235456"/>
                <a:gd name="connsiteY4" fmla="*/ 24003 h 211453"/>
                <a:gd name="connsiteX5" fmla="*/ 24003 w 235456"/>
                <a:gd name="connsiteY5" fmla="*/ 0 h 211453"/>
                <a:gd name="connsiteX6" fmla="*/ 120013 w 235456"/>
                <a:gd name="connsiteY6" fmla="*/ 0 h 211453"/>
                <a:gd name="connsiteX7" fmla="*/ 144016 w 235456"/>
                <a:gd name="connsiteY7" fmla="*/ 24003 h 211453"/>
                <a:gd name="connsiteX8" fmla="*/ 235456 w 235456"/>
                <a:gd name="connsiteY8" fmla="*/ 211453 h 211453"/>
                <a:gd name="connsiteX0" fmla="*/ 144016 w 144016"/>
                <a:gd name="connsiteY0" fmla="*/ 120013 h 144016"/>
                <a:gd name="connsiteX1" fmla="*/ 120013 w 144016"/>
                <a:gd name="connsiteY1" fmla="*/ 144016 h 144016"/>
                <a:gd name="connsiteX2" fmla="*/ 24003 w 144016"/>
                <a:gd name="connsiteY2" fmla="*/ 144016 h 144016"/>
                <a:gd name="connsiteX3" fmla="*/ 0 w 144016"/>
                <a:gd name="connsiteY3" fmla="*/ 120013 h 144016"/>
                <a:gd name="connsiteX4" fmla="*/ 0 w 144016"/>
                <a:gd name="connsiteY4" fmla="*/ 24003 h 144016"/>
                <a:gd name="connsiteX5" fmla="*/ 24003 w 144016"/>
                <a:gd name="connsiteY5" fmla="*/ 0 h 144016"/>
                <a:gd name="connsiteX6" fmla="*/ 120013 w 144016"/>
                <a:gd name="connsiteY6" fmla="*/ 0 h 144016"/>
                <a:gd name="connsiteX7" fmla="*/ 144016 w 144016"/>
                <a:gd name="connsiteY7" fmla="*/ 24003 h 144016"/>
                <a:gd name="connsiteX0" fmla="*/ 120013 w 144016"/>
                <a:gd name="connsiteY0" fmla="*/ 144016 h 144016"/>
                <a:gd name="connsiteX1" fmla="*/ 24003 w 144016"/>
                <a:gd name="connsiteY1" fmla="*/ 144016 h 144016"/>
                <a:gd name="connsiteX2" fmla="*/ 0 w 144016"/>
                <a:gd name="connsiteY2" fmla="*/ 120013 h 144016"/>
                <a:gd name="connsiteX3" fmla="*/ 0 w 144016"/>
                <a:gd name="connsiteY3" fmla="*/ 24003 h 144016"/>
                <a:gd name="connsiteX4" fmla="*/ 24003 w 144016"/>
                <a:gd name="connsiteY4" fmla="*/ 0 h 144016"/>
                <a:gd name="connsiteX5" fmla="*/ 120013 w 144016"/>
                <a:gd name="connsiteY5" fmla="*/ 0 h 144016"/>
                <a:gd name="connsiteX6" fmla="*/ 144016 w 144016"/>
                <a:gd name="connsiteY6" fmla="*/ 24003 h 144016"/>
                <a:gd name="connsiteX0" fmla="*/ 79532 w 144016"/>
                <a:gd name="connsiteY0" fmla="*/ 141635 h 144016"/>
                <a:gd name="connsiteX1" fmla="*/ 24003 w 144016"/>
                <a:gd name="connsiteY1" fmla="*/ 144016 h 144016"/>
                <a:gd name="connsiteX2" fmla="*/ 0 w 144016"/>
                <a:gd name="connsiteY2" fmla="*/ 120013 h 144016"/>
                <a:gd name="connsiteX3" fmla="*/ 0 w 144016"/>
                <a:gd name="connsiteY3" fmla="*/ 24003 h 144016"/>
                <a:gd name="connsiteX4" fmla="*/ 24003 w 144016"/>
                <a:gd name="connsiteY4" fmla="*/ 0 h 144016"/>
                <a:gd name="connsiteX5" fmla="*/ 120013 w 144016"/>
                <a:gd name="connsiteY5" fmla="*/ 0 h 144016"/>
                <a:gd name="connsiteX6" fmla="*/ 144016 w 144016"/>
                <a:gd name="connsiteY6" fmla="*/ 24003 h 144016"/>
                <a:gd name="connsiteX0" fmla="*/ 91438 w 144016"/>
                <a:gd name="connsiteY0" fmla="*/ 141635 h 144016"/>
                <a:gd name="connsiteX1" fmla="*/ 24003 w 144016"/>
                <a:gd name="connsiteY1" fmla="*/ 144016 h 144016"/>
                <a:gd name="connsiteX2" fmla="*/ 0 w 144016"/>
                <a:gd name="connsiteY2" fmla="*/ 120013 h 144016"/>
                <a:gd name="connsiteX3" fmla="*/ 0 w 144016"/>
                <a:gd name="connsiteY3" fmla="*/ 24003 h 144016"/>
                <a:gd name="connsiteX4" fmla="*/ 24003 w 144016"/>
                <a:gd name="connsiteY4" fmla="*/ 0 h 144016"/>
                <a:gd name="connsiteX5" fmla="*/ 120013 w 144016"/>
                <a:gd name="connsiteY5" fmla="*/ 0 h 144016"/>
                <a:gd name="connsiteX6" fmla="*/ 144016 w 144016"/>
                <a:gd name="connsiteY6" fmla="*/ 24003 h 144016"/>
                <a:gd name="connsiteX0" fmla="*/ 91438 w 144016"/>
                <a:gd name="connsiteY0" fmla="*/ 141635 h 144016"/>
                <a:gd name="connsiteX1" fmla="*/ 24003 w 144016"/>
                <a:gd name="connsiteY1" fmla="*/ 144016 h 144016"/>
                <a:gd name="connsiteX2" fmla="*/ 0 w 144016"/>
                <a:gd name="connsiteY2" fmla="*/ 120013 h 144016"/>
                <a:gd name="connsiteX3" fmla="*/ 0 w 144016"/>
                <a:gd name="connsiteY3" fmla="*/ 24003 h 144016"/>
                <a:gd name="connsiteX4" fmla="*/ 24003 w 144016"/>
                <a:gd name="connsiteY4" fmla="*/ 0 h 144016"/>
                <a:gd name="connsiteX5" fmla="*/ 120013 w 144016"/>
                <a:gd name="connsiteY5" fmla="*/ 0 h 144016"/>
                <a:gd name="connsiteX6" fmla="*/ 144016 w 144016"/>
                <a:gd name="connsiteY6" fmla="*/ 24003 h 144016"/>
                <a:gd name="connsiteX0" fmla="*/ 77151 w 144016"/>
                <a:gd name="connsiteY0" fmla="*/ 144016 h 144016"/>
                <a:gd name="connsiteX1" fmla="*/ 24003 w 144016"/>
                <a:gd name="connsiteY1" fmla="*/ 144016 h 144016"/>
                <a:gd name="connsiteX2" fmla="*/ 0 w 144016"/>
                <a:gd name="connsiteY2" fmla="*/ 120013 h 144016"/>
                <a:gd name="connsiteX3" fmla="*/ 0 w 144016"/>
                <a:gd name="connsiteY3" fmla="*/ 24003 h 144016"/>
                <a:gd name="connsiteX4" fmla="*/ 24003 w 144016"/>
                <a:gd name="connsiteY4" fmla="*/ 0 h 144016"/>
                <a:gd name="connsiteX5" fmla="*/ 120013 w 144016"/>
                <a:gd name="connsiteY5" fmla="*/ 0 h 144016"/>
                <a:gd name="connsiteX6" fmla="*/ 144016 w 144016"/>
                <a:gd name="connsiteY6" fmla="*/ 24003 h 144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016" h="144016">
                  <a:moveTo>
                    <a:pt x="77151" y="144016"/>
                  </a:moveTo>
                  <a:lnTo>
                    <a:pt x="24003" y="144016"/>
                  </a:lnTo>
                  <a:cubicBezTo>
                    <a:pt x="10747" y="144016"/>
                    <a:pt x="0" y="133269"/>
                    <a:pt x="0" y="120013"/>
                  </a:cubicBezTo>
                  <a:lnTo>
                    <a:pt x="0" y="24003"/>
                  </a:lnTo>
                  <a:cubicBezTo>
                    <a:pt x="0" y="10747"/>
                    <a:pt x="10747" y="0"/>
                    <a:pt x="24003" y="0"/>
                  </a:cubicBezTo>
                  <a:lnTo>
                    <a:pt x="120013" y="0"/>
                  </a:lnTo>
                  <a:cubicBezTo>
                    <a:pt x="133269" y="0"/>
                    <a:pt x="144016" y="10747"/>
                    <a:pt x="144016" y="24003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8" name="弧形 357"/>
          <p:cNvSpPr/>
          <p:nvPr/>
        </p:nvSpPr>
        <p:spPr>
          <a:xfrm>
            <a:off x="3288349" y="567425"/>
            <a:ext cx="408302" cy="408302"/>
          </a:xfrm>
          <a:prstGeom prst="arc">
            <a:avLst>
              <a:gd name="adj1" fmla="val 3650278"/>
              <a:gd name="adj2" fmla="val 1611316"/>
            </a:avLst>
          </a:pr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9" name="TextBox 358"/>
          <p:cNvSpPr txBox="1"/>
          <p:nvPr/>
        </p:nvSpPr>
        <p:spPr>
          <a:xfrm>
            <a:off x="3338340" y="540743"/>
            <a:ext cx="2584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i</a:t>
            </a:r>
            <a:endParaRPr lang="zh-CN" altLang="en-US" sz="240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  <p:cxnSp>
        <p:nvCxnSpPr>
          <p:cNvPr id="360" name="直接连接符 359"/>
          <p:cNvCxnSpPr/>
          <p:nvPr/>
        </p:nvCxnSpPr>
        <p:spPr>
          <a:xfrm>
            <a:off x="4003947" y="771576"/>
            <a:ext cx="54000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" name="直接连接符 360"/>
          <p:cNvCxnSpPr/>
          <p:nvPr/>
        </p:nvCxnSpPr>
        <p:spPr>
          <a:xfrm>
            <a:off x="4131328" y="771576"/>
            <a:ext cx="288000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2" name="组合 361"/>
          <p:cNvGrpSpPr/>
          <p:nvPr/>
        </p:nvGrpSpPr>
        <p:grpSpPr>
          <a:xfrm>
            <a:off x="4003947" y="627560"/>
            <a:ext cx="415381" cy="0"/>
            <a:chOff x="4003947" y="627560"/>
            <a:chExt cx="415381" cy="0"/>
          </a:xfrm>
        </p:grpSpPr>
        <p:cxnSp>
          <p:nvCxnSpPr>
            <p:cNvPr id="363" name="直接连接符 362"/>
            <p:cNvCxnSpPr/>
            <p:nvPr/>
          </p:nvCxnSpPr>
          <p:spPr>
            <a:xfrm>
              <a:off x="4003947" y="627560"/>
              <a:ext cx="54000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直接连接符 363"/>
            <p:cNvCxnSpPr/>
            <p:nvPr/>
          </p:nvCxnSpPr>
          <p:spPr>
            <a:xfrm>
              <a:off x="4131328" y="627560"/>
              <a:ext cx="288000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65" name="直接连接符 364"/>
          <p:cNvCxnSpPr/>
          <p:nvPr/>
        </p:nvCxnSpPr>
        <p:spPr>
          <a:xfrm>
            <a:off x="4003947" y="915592"/>
            <a:ext cx="54000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6" name="直接连接符 365"/>
          <p:cNvCxnSpPr/>
          <p:nvPr/>
        </p:nvCxnSpPr>
        <p:spPr>
          <a:xfrm>
            <a:off x="4131328" y="915592"/>
            <a:ext cx="288000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" name="弧形 366"/>
          <p:cNvSpPr/>
          <p:nvPr/>
        </p:nvSpPr>
        <p:spPr>
          <a:xfrm>
            <a:off x="4726583" y="567425"/>
            <a:ext cx="408302" cy="408302"/>
          </a:xfrm>
          <a:prstGeom prst="arc">
            <a:avLst>
              <a:gd name="adj1" fmla="val 17259301"/>
              <a:gd name="adj2" fmla="val 15103648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8" name="直接连接符 367"/>
          <p:cNvCxnSpPr/>
          <p:nvPr/>
        </p:nvCxnSpPr>
        <p:spPr>
          <a:xfrm flipV="1">
            <a:off x="4928849" y="509588"/>
            <a:ext cx="0" cy="26161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9" name="组合 368"/>
          <p:cNvGrpSpPr/>
          <p:nvPr/>
        </p:nvGrpSpPr>
        <p:grpSpPr>
          <a:xfrm>
            <a:off x="5456466" y="581187"/>
            <a:ext cx="385487" cy="375519"/>
            <a:chOff x="5473133" y="566901"/>
            <a:chExt cx="385487" cy="375519"/>
          </a:xfrm>
        </p:grpSpPr>
        <p:cxnSp>
          <p:nvCxnSpPr>
            <p:cNvPr id="370" name="直接连接符 369"/>
            <p:cNvCxnSpPr/>
            <p:nvPr/>
          </p:nvCxnSpPr>
          <p:spPr>
            <a:xfrm>
              <a:off x="5473133" y="662946"/>
              <a:ext cx="288032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直接连接符 370"/>
            <p:cNvCxnSpPr/>
            <p:nvPr/>
          </p:nvCxnSpPr>
          <p:spPr>
            <a:xfrm>
              <a:off x="5473133" y="873982"/>
              <a:ext cx="64019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2" name="直接连接符 371"/>
            <p:cNvCxnSpPr/>
            <p:nvPr/>
          </p:nvCxnSpPr>
          <p:spPr>
            <a:xfrm>
              <a:off x="5804126" y="662946"/>
              <a:ext cx="54494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直接连接符 372"/>
            <p:cNvCxnSpPr/>
            <p:nvPr/>
          </p:nvCxnSpPr>
          <p:spPr>
            <a:xfrm flipH="1">
              <a:off x="5521419" y="566901"/>
              <a:ext cx="93627" cy="375519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直接连接符 373"/>
            <p:cNvCxnSpPr/>
            <p:nvPr/>
          </p:nvCxnSpPr>
          <p:spPr>
            <a:xfrm flipH="1">
              <a:off x="5691348" y="566901"/>
              <a:ext cx="93627" cy="375519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直接连接符 374"/>
            <p:cNvCxnSpPr/>
            <p:nvPr/>
          </p:nvCxnSpPr>
          <p:spPr>
            <a:xfrm>
              <a:off x="5577633" y="873982"/>
              <a:ext cx="254794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76" name="直接连接符 375"/>
          <p:cNvCxnSpPr/>
          <p:nvPr/>
        </p:nvCxnSpPr>
        <p:spPr>
          <a:xfrm>
            <a:off x="6156176" y="843584"/>
            <a:ext cx="432048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7" name="任意多边形 376"/>
          <p:cNvSpPr/>
          <p:nvPr/>
        </p:nvSpPr>
        <p:spPr>
          <a:xfrm>
            <a:off x="6203156" y="531007"/>
            <a:ext cx="316706" cy="311955"/>
          </a:xfrm>
          <a:custGeom>
            <a:avLst/>
            <a:gdLst>
              <a:gd name="connsiteX0" fmla="*/ 0 w 333375"/>
              <a:gd name="connsiteY0" fmla="*/ 311944 h 311944"/>
              <a:gd name="connsiteX1" fmla="*/ 166688 w 333375"/>
              <a:gd name="connsiteY1" fmla="*/ 0 h 311944"/>
              <a:gd name="connsiteX2" fmla="*/ 333375 w 333375"/>
              <a:gd name="connsiteY2" fmla="*/ 309562 h 311944"/>
              <a:gd name="connsiteX0" fmla="*/ 0 w 333375"/>
              <a:gd name="connsiteY0" fmla="*/ 311979 h 311979"/>
              <a:gd name="connsiteX1" fmla="*/ 166688 w 333375"/>
              <a:gd name="connsiteY1" fmla="*/ 35 h 311979"/>
              <a:gd name="connsiteX2" fmla="*/ 333375 w 333375"/>
              <a:gd name="connsiteY2" fmla="*/ 309597 h 311979"/>
              <a:gd name="connsiteX0" fmla="*/ 0 w 333375"/>
              <a:gd name="connsiteY0" fmla="*/ 311944 h 311944"/>
              <a:gd name="connsiteX1" fmla="*/ 166688 w 333375"/>
              <a:gd name="connsiteY1" fmla="*/ 0 h 311944"/>
              <a:gd name="connsiteX2" fmla="*/ 333375 w 333375"/>
              <a:gd name="connsiteY2" fmla="*/ 309562 h 311944"/>
              <a:gd name="connsiteX0" fmla="*/ 0 w 333375"/>
              <a:gd name="connsiteY0" fmla="*/ 311953 h 311953"/>
              <a:gd name="connsiteX1" fmla="*/ 166688 w 333375"/>
              <a:gd name="connsiteY1" fmla="*/ 9 h 311953"/>
              <a:gd name="connsiteX2" fmla="*/ 333375 w 333375"/>
              <a:gd name="connsiteY2" fmla="*/ 309571 h 311953"/>
              <a:gd name="connsiteX0" fmla="*/ 0 w 316706"/>
              <a:gd name="connsiteY0" fmla="*/ 311955 h 311955"/>
              <a:gd name="connsiteX1" fmla="*/ 166688 w 316706"/>
              <a:gd name="connsiteY1" fmla="*/ 11 h 311955"/>
              <a:gd name="connsiteX2" fmla="*/ 316706 w 316706"/>
              <a:gd name="connsiteY2" fmla="*/ 259566 h 311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6706" h="311955">
                <a:moveTo>
                  <a:pt x="0" y="311955"/>
                </a:moveTo>
                <a:cubicBezTo>
                  <a:pt x="55563" y="207974"/>
                  <a:pt x="20637" y="1598"/>
                  <a:pt x="166688" y="11"/>
                </a:cubicBezTo>
                <a:cubicBezTo>
                  <a:pt x="286544" y="-1577"/>
                  <a:pt x="261144" y="156379"/>
                  <a:pt x="316706" y="259566"/>
                </a:cubicBezTo>
              </a:path>
            </a:pathLst>
          </a:cu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8" name="弧形 377"/>
          <p:cNvSpPr/>
          <p:nvPr/>
        </p:nvSpPr>
        <p:spPr>
          <a:xfrm rot="8100000">
            <a:off x="6300192" y="816260"/>
            <a:ext cx="144016" cy="144016"/>
          </a:xfrm>
          <a:prstGeom prst="arc">
            <a:avLst>
              <a:gd name="adj1" fmla="val 15028596"/>
              <a:gd name="adj2" fmla="val 1240053"/>
            </a:avLst>
          </a:pr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9" name="任意多边形 378"/>
          <p:cNvSpPr/>
          <p:nvPr/>
        </p:nvSpPr>
        <p:spPr>
          <a:xfrm>
            <a:off x="6293644" y="676275"/>
            <a:ext cx="183356" cy="173831"/>
          </a:xfrm>
          <a:custGeom>
            <a:avLst/>
            <a:gdLst>
              <a:gd name="connsiteX0" fmla="*/ 111919 w 183356"/>
              <a:gd name="connsiteY0" fmla="*/ 0 h 173831"/>
              <a:gd name="connsiteX1" fmla="*/ 0 w 183356"/>
              <a:gd name="connsiteY1" fmla="*/ 173831 h 173831"/>
              <a:gd name="connsiteX2" fmla="*/ 183356 w 183356"/>
              <a:gd name="connsiteY2" fmla="*/ 50006 h 173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356" h="173831">
                <a:moveTo>
                  <a:pt x="111919" y="0"/>
                </a:moveTo>
                <a:lnTo>
                  <a:pt x="0" y="173831"/>
                </a:lnTo>
                <a:lnTo>
                  <a:pt x="183356" y="50006"/>
                </a:ln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0" name="圆角矩形 110"/>
          <p:cNvSpPr/>
          <p:nvPr/>
        </p:nvSpPr>
        <p:spPr>
          <a:xfrm rot="18900000">
            <a:off x="6902682" y="655966"/>
            <a:ext cx="357714" cy="245434"/>
          </a:xfrm>
          <a:custGeom>
            <a:avLst/>
            <a:gdLst>
              <a:gd name="connsiteX0" fmla="*/ 0 w 387868"/>
              <a:gd name="connsiteY0" fmla="*/ 121875 h 243749"/>
              <a:gd name="connsiteX1" fmla="*/ 121875 w 387868"/>
              <a:gd name="connsiteY1" fmla="*/ 0 h 243749"/>
              <a:gd name="connsiteX2" fmla="*/ 265994 w 387868"/>
              <a:gd name="connsiteY2" fmla="*/ 0 h 243749"/>
              <a:gd name="connsiteX3" fmla="*/ 387869 w 387868"/>
              <a:gd name="connsiteY3" fmla="*/ 121875 h 243749"/>
              <a:gd name="connsiteX4" fmla="*/ 387868 w 387868"/>
              <a:gd name="connsiteY4" fmla="*/ 121875 h 243749"/>
              <a:gd name="connsiteX5" fmla="*/ 265993 w 387868"/>
              <a:gd name="connsiteY5" fmla="*/ 243750 h 243749"/>
              <a:gd name="connsiteX6" fmla="*/ 121875 w 387868"/>
              <a:gd name="connsiteY6" fmla="*/ 243749 h 243749"/>
              <a:gd name="connsiteX7" fmla="*/ 0 w 387868"/>
              <a:gd name="connsiteY7" fmla="*/ 121874 h 243749"/>
              <a:gd name="connsiteX8" fmla="*/ 0 w 387868"/>
              <a:gd name="connsiteY8" fmla="*/ 121875 h 243749"/>
              <a:gd name="connsiteX0" fmla="*/ 387868 w 479308"/>
              <a:gd name="connsiteY0" fmla="*/ 121875 h 243750"/>
              <a:gd name="connsiteX1" fmla="*/ 265993 w 479308"/>
              <a:gd name="connsiteY1" fmla="*/ 243750 h 243750"/>
              <a:gd name="connsiteX2" fmla="*/ 121875 w 479308"/>
              <a:gd name="connsiteY2" fmla="*/ 243749 h 243750"/>
              <a:gd name="connsiteX3" fmla="*/ 0 w 479308"/>
              <a:gd name="connsiteY3" fmla="*/ 121874 h 243750"/>
              <a:gd name="connsiteX4" fmla="*/ 0 w 479308"/>
              <a:gd name="connsiteY4" fmla="*/ 121875 h 243750"/>
              <a:gd name="connsiteX5" fmla="*/ 121875 w 479308"/>
              <a:gd name="connsiteY5" fmla="*/ 0 h 243750"/>
              <a:gd name="connsiteX6" fmla="*/ 265994 w 479308"/>
              <a:gd name="connsiteY6" fmla="*/ 0 h 243750"/>
              <a:gd name="connsiteX7" fmla="*/ 387869 w 479308"/>
              <a:gd name="connsiteY7" fmla="*/ 121875 h 243750"/>
              <a:gd name="connsiteX8" fmla="*/ 479308 w 479308"/>
              <a:gd name="connsiteY8" fmla="*/ 213315 h 243750"/>
              <a:gd name="connsiteX0" fmla="*/ 387868 w 479308"/>
              <a:gd name="connsiteY0" fmla="*/ 121875 h 243750"/>
              <a:gd name="connsiteX1" fmla="*/ 265993 w 479308"/>
              <a:gd name="connsiteY1" fmla="*/ 243750 h 243750"/>
              <a:gd name="connsiteX2" fmla="*/ 121875 w 479308"/>
              <a:gd name="connsiteY2" fmla="*/ 243749 h 243750"/>
              <a:gd name="connsiteX3" fmla="*/ 0 w 479308"/>
              <a:gd name="connsiteY3" fmla="*/ 121874 h 243750"/>
              <a:gd name="connsiteX4" fmla="*/ 0 w 479308"/>
              <a:gd name="connsiteY4" fmla="*/ 121875 h 243750"/>
              <a:gd name="connsiteX5" fmla="*/ 121875 w 479308"/>
              <a:gd name="connsiteY5" fmla="*/ 0 h 243750"/>
              <a:gd name="connsiteX6" fmla="*/ 265994 w 479308"/>
              <a:gd name="connsiteY6" fmla="*/ 0 h 243750"/>
              <a:gd name="connsiteX7" fmla="*/ 323885 w 479308"/>
              <a:gd name="connsiteY7" fmla="*/ 169022 h 243750"/>
              <a:gd name="connsiteX8" fmla="*/ 479308 w 479308"/>
              <a:gd name="connsiteY8" fmla="*/ 213315 h 243750"/>
              <a:gd name="connsiteX0" fmla="*/ 387868 w 479308"/>
              <a:gd name="connsiteY0" fmla="*/ 121875 h 243750"/>
              <a:gd name="connsiteX1" fmla="*/ 265993 w 479308"/>
              <a:gd name="connsiteY1" fmla="*/ 243750 h 243750"/>
              <a:gd name="connsiteX2" fmla="*/ 121875 w 479308"/>
              <a:gd name="connsiteY2" fmla="*/ 243749 h 243750"/>
              <a:gd name="connsiteX3" fmla="*/ 0 w 479308"/>
              <a:gd name="connsiteY3" fmla="*/ 121874 h 243750"/>
              <a:gd name="connsiteX4" fmla="*/ 0 w 479308"/>
              <a:gd name="connsiteY4" fmla="*/ 121875 h 243750"/>
              <a:gd name="connsiteX5" fmla="*/ 121875 w 479308"/>
              <a:gd name="connsiteY5" fmla="*/ 0 h 243750"/>
              <a:gd name="connsiteX6" fmla="*/ 265994 w 479308"/>
              <a:gd name="connsiteY6" fmla="*/ 0 h 243750"/>
              <a:gd name="connsiteX7" fmla="*/ 364296 w 479308"/>
              <a:gd name="connsiteY7" fmla="*/ 105037 h 243750"/>
              <a:gd name="connsiteX8" fmla="*/ 479308 w 479308"/>
              <a:gd name="connsiteY8" fmla="*/ 213315 h 243750"/>
              <a:gd name="connsiteX0" fmla="*/ 387868 w 387868"/>
              <a:gd name="connsiteY0" fmla="*/ 121875 h 243750"/>
              <a:gd name="connsiteX1" fmla="*/ 265993 w 387868"/>
              <a:gd name="connsiteY1" fmla="*/ 243750 h 243750"/>
              <a:gd name="connsiteX2" fmla="*/ 121875 w 387868"/>
              <a:gd name="connsiteY2" fmla="*/ 243749 h 243750"/>
              <a:gd name="connsiteX3" fmla="*/ 0 w 387868"/>
              <a:gd name="connsiteY3" fmla="*/ 121874 h 243750"/>
              <a:gd name="connsiteX4" fmla="*/ 0 w 387868"/>
              <a:gd name="connsiteY4" fmla="*/ 121875 h 243750"/>
              <a:gd name="connsiteX5" fmla="*/ 121875 w 387868"/>
              <a:gd name="connsiteY5" fmla="*/ 0 h 243750"/>
              <a:gd name="connsiteX6" fmla="*/ 265994 w 387868"/>
              <a:gd name="connsiteY6" fmla="*/ 0 h 243750"/>
              <a:gd name="connsiteX7" fmla="*/ 364296 w 387868"/>
              <a:gd name="connsiteY7" fmla="*/ 105037 h 243750"/>
              <a:gd name="connsiteX0" fmla="*/ 265993 w 364296"/>
              <a:gd name="connsiteY0" fmla="*/ 243750 h 243750"/>
              <a:gd name="connsiteX1" fmla="*/ 121875 w 364296"/>
              <a:gd name="connsiteY1" fmla="*/ 243749 h 243750"/>
              <a:gd name="connsiteX2" fmla="*/ 0 w 364296"/>
              <a:gd name="connsiteY2" fmla="*/ 121874 h 243750"/>
              <a:gd name="connsiteX3" fmla="*/ 0 w 364296"/>
              <a:gd name="connsiteY3" fmla="*/ 121875 h 243750"/>
              <a:gd name="connsiteX4" fmla="*/ 121875 w 364296"/>
              <a:gd name="connsiteY4" fmla="*/ 0 h 243750"/>
              <a:gd name="connsiteX5" fmla="*/ 265994 w 364296"/>
              <a:gd name="connsiteY5" fmla="*/ 0 h 243750"/>
              <a:gd name="connsiteX6" fmla="*/ 364296 w 364296"/>
              <a:gd name="connsiteY6" fmla="*/ 105037 h 243750"/>
              <a:gd name="connsiteX0" fmla="*/ 291250 w 364296"/>
              <a:gd name="connsiteY0" fmla="*/ 245434 h 245434"/>
              <a:gd name="connsiteX1" fmla="*/ 121875 w 364296"/>
              <a:gd name="connsiteY1" fmla="*/ 243749 h 245434"/>
              <a:gd name="connsiteX2" fmla="*/ 0 w 364296"/>
              <a:gd name="connsiteY2" fmla="*/ 121874 h 245434"/>
              <a:gd name="connsiteX3" fmla="*/ 0 w 364296"/>
              <a:gd name="connsiteY3" fmla="*/ 121875 h 245434"/>
              <a:gd name="connsiteX4" fmla="*/ 121875 w 364296"/>
              <a:gd name="connsiteY4" fmla="*/ 0 h 245434"/>
              <a:gd name="connsiteX5" fmla="*/ 265994 w 364296"/>
              <a:gd name="connsiteY5" fmla="*/ 0 h 245434"/>
              <a:gd name="connsiteX6" fmla="*/ 364296 w 364296"/>
              <a:gd name="connsiteY6" fmla="*/ 105037 h 245434"/>
              <a:gd name="connsiteX0" fmla="*/ 291250 w 362612"/>
              <a:gd name="connsiteY0" fmla="*/ 245434 h 245434"/>
              <a:gd name="connsiteX1" fmla="*/ 121875 w 362612"/>
              <a:gd name="connsiteY1" fmla="*/ 243749 h 245434"/>
              <a:gd name="connsiteX2" fmla="*/ 0 w 362612"/>
              <a:gd name="connsiteY2" fmla="*/ 121874 h 245434"/>
              <a:gd name="connsiteX3" fmla="*/ 0 w 362612"/>
              <a:gd name="connsiteY3" fmla="*/ 121875 h 245434"/>
              <a:gd name="connsiteX4" fmla="*/ 121875 w 362612"/>
              <a:gd name="connsiteY4" fmla="*/ 0 h 245434"/>
              <a:gd name="connsiteX5" fmla="*/ 265994 w 362612"/>
              <a:gd name="connsiteY5" fmla="*/ 0 h 245434"/>
              <a:gd name="connsiteX6" fmla="*/ 362612 w 362612"/>
              <a:gd name="connsiteY6" fmla="*/ 106721 h 245434"/>
              <a:gd name="connsiteX0" fmla="*/ 291250 w 306749"/>
              <a:gd name="connsiteY0" fmla="*/ 245434 h 245434"/>
              <a:gd name="connsiteX1" fmla="*/ 121875 w 306749"/>
              <a:gd name="connsiteY1" fmla="*/ 243749 h 245434"/>
              <a:gd name="connsiteX2" fmla="*/ 0 w 306749"/>
              <a:gd name="connsiteY2" fmla="*/ 121874 h 245434"/>
              <a:gd name="connsiteX3" fmla="*/ 0 w 306749"/>
              <a:gd name="connsiteY3" fmla="*/ 121875 h 245434"/>
              <a:gd name="connsiteX4" fmla="*/ 121875 w 306749"/>
              <a:gd name="connsiteY4" fmla="*/ 0 h 245434"/>
              <a:gd name="connsiteX5" fmla="*/ 265994 w 306749"/>
              <a:gd name="connsiteY5" fmla="*/ 0 h 245434"/>
              <a:gd name="connsiteX6" fmla="*/ 296944 w 306749"/>
              <a:gd name="connsiteY6" fmla="*/ 162287 h 245434"/>
              <a:gd name="connsiteX0" fmla="*/ 291250 w 303537"/>
              <a:gd name="connsiteY0" fmla="*/ 245434 h 245434"/>
              <a:gd name="connsiteX1" fmla="*/ 121875 w 303537"/>
              <a:gd name="connsiteY1" fmla="*/ 243749 h 245434"/>
              <a:gd name="connsiteX2" fmla="*/ 0 w 303537"/>
              <a:gd name="connsiteY2" fmla="*/ 121874 h 245434"/>
              <a:gd name="connsiteX3" fmla="*/ 0 w 303537"/>
              <a:gd name="connsiteY3" fmla="*/ 121875 h 245434"/>
              <a:gd name="connsiteX4" fmla="*/ 121875 w 303537"/>
              <a:gd name="connsiteY4" fmla="*/ 0 h 245434"/>
              <a:gd name="connsiteX5" fmla="*/ 265994 w 303537"/>
              <a:gd name="connsiteY5" fmla="*/ 0 h 245434"/>
              <a:gd name="connsiteX6" fmla="*/ 301996 w 303537"/>
              <a:gd name="connsiteY6" fmla="*/ 121235 h 245434"/>
              <a:gd name="connsiteX7" fmla="*/ 296944 w 303537"/>
              <a:gd name="connsiteY7" fmla="*/ 162287 h 245434"/>
              <a:gd name="connsiteX0" fmla="*/ 291250 w 361206"/>
              <a:gd name="connsiteY0" fmla="*/ 245434 h 245434"/>
              <a:gd name="connsiteX1" fmla="*/ 121875 w 361206"/>
              <a:gd name="connsiteY1" fmla="*/ 243749 h 245434"/>
              <a:gd name="connsiteX2" fmla="*/ 0 w 361206"/>
              <a:gd name="connsiteY2" fmla="*/ 121874 h 245434"/>
              <a:gd name="connsiteX3" fmla="*/ 0 w 361206"/>
              <a:gd name="connsiteY3" fmla="*/ 121875 h 245434"/>
              <a:gd name="connsiteX4" fmla="*/ 121875 w 361206"/>
              <a:gd name="connsiteY4" fmla="*/ 0 h 245434"/>
              <a:gd name="connsiteX5" fmla="*/ 265994 w 361206"/>
              <a:gd name="connsiteY5" fmla="*/ 0 h 245434"/>
              <a:gd name="connsiteX6" fmla="*/ 360928 w 361206"/>
              <a:gd name="connsiteY6" fmla="*/ 99345 h 245434"/>
              <a:gd name="connsiteX7" fmla="*/ 296944 w 361206"/>
              <a:gd name="connsiteY7" fmla="*/ 162287 h 245434"/>
              <a:gd name="connsiteX0" fmla="*/ 291250 w 360928"/>
              <a:gd name="connsiteY0" fmla="*/ 245434 h 245434"/>
              <a:gd name="connsiteX1" fmla="*/ 121875 w 360928"/>
              <a:gd name="connsiteY1" fmla="*/ 243749 h 245434"/>
              <a:gd name="connsiteX2" fmla="*/ 0 w 360928"/>
              <a:gd name="connsiteY2" fmla="*/ 121874 h 245434"/>
              <a:gd name="connsiteX3" fmla="*/ 0 w 360928"/>
              <a:gd name="connsiteY3" fmla="*/ 121875 h 245434"/>
              <a:gd name="connsiteX4" fmla="*/ 121875 w 360928"/>
              <a:gd name="connsiteY4" fmla="*/ 0 h 245434"/>
              <a:gd name="connsiteX5" fmla="*/ 265994 w 360928"/>
              <a:gd name="connsiteY5" fmla="*/ 0 h 245434"/>
              <a:gd name="connsiteX6" fmla="*/ 360928 w 360928"/>
              <a:gd name="connsiteY6" fmla="*/ 99345 h 245434"/>
              <a:gd name="connsiteX7" fmla="*/ 296944 w 360928"/>
              <a:gd name="connsiteY7" fmla="*/ 162287 h 245434"/>
              <a:gd name="connsiteX0" fmla="*/ 291250 w 360928"/>
              <a:gd name="connsiteY0" fmla="*/ 245434 h 245434"/>
              <a:gd name="connsiteX1" fmla="*/ 121875 w 360928"/>
              <a:gd name="connsiteY1" fmla="*/ 243749 h 245434"/>
              <a:gd name="connsiteX2" fmla="*/ 0 w 360928"/>
              <a:gd name="connsiteY2" fmla="*/ 121874 h 245434"/>
              <a:gd name="connsiteX3" fmla="*/ 0 w 360928"/>
              <a:gd name="connsiteY3" fmla="*/ 121875 h 245434"/>
              <a:gd name="connsiteX4" fmla="*/ 121875 w 360928"/>
              <a:gd name="connsiteY4" fmla="*/ 0 h 245434"/>
              <a:gd name="connsiteX5" fmla="*/ 265994 w 360928"/>
              <a:gd name="connsiteY5" fmla="*/ 0 h 245434"/>
              <a:gd name="connsiteX6" fmla="*/ 360928 w 360928"/>
              <a:gd name="connsiteY6" fmla="*/ 99345 h 245434"/>
              <a:gd name="connsiteX7" fmla="*/ 296944 w 360928"/>
              <a:gd name="connsiteY7" fmla="*/ 162287 h 245434"/>
              <a:gd name="connsiteX0" fmla="*/ 291250 w 360928"/>
              <a:gd name="connsiteY0" fmla="*/ 245434 h 245434"/>
              <a:gd name="connsiteX1" fmla="*/ 121875 w 360928"/>
              <a:gd name="connsiteY1" fmla="*/ 243749 h 245434"/>
              <a:gd name="connsiteX2" fmla="*/ 0 w 360928"/>
              <a:gd name="connsiteY2" fmla="*/ 121874 h 245434"/>
              <a:gd name="connsiteX3" fmla="*/ 0 w 360928"/>
              <a:gd name="connsiteY3" fmla="*/ 121875 h 245434"/>
              <a:gd name="connsiteX4" fmla="*/ 121875 w 360928"/>
              <a:gd name="connsiteY4" fmla="*/ 0 h 245434"/>
              <a:gd name="connsiteX5" fmla="*/ 265994 w 360928"/>
              <a:gd name="connsiteY5" fmla="*/ 0 h 245434"/>
              <a:gd name="connsiteX6" fmla="*/ 360928 w 360928"/>
              <a:gd name="connsiteY6" fmla="*/ 99345 h 245434"/>
              <a:gd name="connsiteX7" fmla="*/ 296944 w 360928"/>
              <a:gd name="connsiteY7" fmla="*/ 162287 h 245434"/>
              <a:gd name="connsiteX0" fmla="*/ 291250 w 360928"/>
              <a:gd name="connsiteY0" fmla="*/ 245434 h 245434"/>
              <a:gd name="connsiteX1" fmla="*/ 121875 w 360928"/>
              <a:gd name="connsiteY1" fmla="*/ 243749 h 245434"/>
              <a:gd name="connsiteX2" fmla="*/ 0 w 360928"/>
              <a:gd name="connsiteY2" fmla="*/ 121874 h 245434"/>
              <a:gd name="connsiteX3" fmla="*/ 0 w 360928"/>
              <a:gd name="connsiteY3" fmla="*/ 121875 h 245434"/>
              <a:gd name="connsiteX4" fmla="*/ 121875 w 360928"/>
              <a:gd name="connsiteY4" fmla="*/ 0 h 245434"/>
              <a:gd name="connsiteX5" fmla="*/ 265994 w 360928"/>
              <a:gd name="connsiteY5" fmla="*/ 0 h 245434"/>
              <a:gd name="connsiteX6" fmla="*/ 360928 w 360928"/>
              <a:gd name="connsiteY6" fmla="*/ 99345 h 245434"/>
              <a:gd name="connsiteX7" fmla="*/ 296944 w 360928"/>
              <a:gd name="connsiteY7" fmla="*/ 162287 h 245434"/>
              <a:gd name="connsiteX0" fmla="*/ 291250 w 361453"/>
              <a:gd name="connsiteY0" fmla="*/ 245434 h 245434"/>
              <a:gd name="connsiteX1" fmla="*/ 121875 w 361453"/>
              <a:gd name="connsiteY1" fmla="*/ 243749 h 245434"/>
              <a:gd name="connsiteX2" fmla="*/ 0 w 361453"/>
              <a:gd name="connsiteY2" fmla="*/ 121874 h 245434"/>
              <a:gd name="connsiteX3" fmla="*/ 0 w 361453"/>
              <a:gd name="connsiteY3" fmla="*/ 121875 h 245434"/>
              <a:gd name="connsiteX4" fmla="*/ 121875 w 361453"/>
              <a:gd name="connsiteY4" fmla="*/ 0 h 245434"/>
              <a:gd name="connsiteX5" fmla="*/ 265994 w 361453"/>
              <a:gd name="connsiteY5" fmla="*/ 0 h 245434"/>
              <a:gd name="connsiteX6" fmla="*/ 360928 w 361453"/>
              <a:gd name="connsiteY6" fmla="*/ 99345 h 245434"/>
              <a:gd name="connsiteX7" fmla="*/ 296944 w 361453"/>
              <a:gd name="connsiteY7" fmla="*/ 162287 h 245434"/>
              <a:gd name="connsiteX0" fmla="*/ 291250 w 361970"/>
              <a:gd name="connsiteY0" fmla="*/ 245434 h 245434"/>
              <a:gd name="connsiteX1" fmla="*/ 121875 w 361970"/>
              <a:gd name="connsiteY1" fmla="*/ 243749 h 245434"/>
              <a:gd name="connsiteX2" fmla="*/ 0 w 361970"/>
              <a:gd name="connsiteY2" fmla="*/ 121874 h 245434"/>
              <a:gd name="connsiteX3" fmla="*/ 0 w 361970"/>
              <a:gd name="connsiteY3" fmla="*/ 121875 h 245434"/>
              <a:gd name="connsiteX4" fmla="*/ 121875 w 361970"/>
              <a:gd name="connsiteY4" fmla="*/ 0 h 245434"/>
              <a:gd name="connsiteX5" fmla="*/ 265994 w 361970"/>
              <a:gd name="connsiteY5" fmla="*/ 0 h 245434"/>
              <a:gd name="connsiteX6" fmla="*/ 360928 w 361970"/>
              <a:gd name="connsiteY6" fmla="*/ 99345 h 245434"/>
              <a:gd name="connsiteX7" fmla="*/ 315466 w 361970"/>
              <a:gd name="connsiteY7" fmla="*/ 148176 h 245434"/>
              <a:gd name="connsiteX8" fmla="*/ 296944 w 361970"/>
              <a:gd name="connsiteY8" fmla="*/ 162287 h 245434"/>
              <a:gd name="connsiteX0" fmla="*/ 291250 w 361970"/>
              <a:gd name="connsiteY0" fmla="*/ 245434 h 245434"/>
              <a:gd name="connsiteX1" fmla="*/ 121875 w 361970"/>
              <a:gd name="connsiteY1" fmla="*/ 243749 h 245434"/>
              <a:gd name="connsiteX2" fmla="*/ 0 w 361970"/>
              <a:gd name="connsiteY2" fmla="*/ 121874 h 245434"/>
              <a:gd name="connsiteX3" fmla="*/ 0 w 361970"/>
              <a:gd name="connsiteY3" fmla="*/ 121875 h 245434"/>
              <a:gd name="connsiteX4" fmla="*/ 121875 w 361970"/>
              <a:gd name="connsiteY4" fmla="*/ 0 h 245434"/>
              <a:gd name="connsiteX5" fmla="*/ 265994 w 361970"/>
              <a:gd name="connsiteY5" fmla="*/ 0 h 245434"/>
              <a:gd name="connsiteX6" fmla="*/ 360928 w 361970"/>
              <a:gd name="connsiteY6" fmla="*/ 99345 h 245434"/>
              <a:gd name="connsiteX7" fmla="*/ 315466 w 361970"/>
              <a:gd name="connsiteY7" fmla="*/ 148176 h 245434"/>
              <a:gd name="connsiteX8" fmla="*/ 296944 w 361970"/>
              <a:gd name="connsiteY8" fmla="*/ 162287 h 245434"/>
              <a:gd name="connsiteX0" fmla="*/ 291250 w 361970"/>
              <a:gd name="connsiteY0" fmla="*/ 245434 h 245434"/>
              <a:gd name="connsiteX1" fmla="*/ 121875 w 361970"/>
              <a:gd name="connsiteY1" fmla="*/ 243749 h 245434"/>
              <a:gd name="connsiteX2" fmla="*/ 0 w 361970"/>
              <a:gd name="connsiteY2" fmla="*/ 121874 h 245434"/>
              <a:gd name="connsiteX3" fmla="*/ 0 w 361970"/>
              <a:gd name="connsiteY3" fmla="*/ 121875 h 245434"/>
              <a:gd name="connsiteX4" fmla="*/ 121875 w 361970"/>
              <a:gd name="connsiteY4" fmla="*/ 0 h 245434"/>
              <a:gd name="connsiteX5" fmla="*/ 265994 w 361970"/>
              <a:gd name="connsiteY5" fmla="*/ 0 h 245434"/>
              <a:gd name="connsiteX6" fmla="*/ 360928 w 361970"/>
              <a:gd name="connsiteY6" fmla="*/ 99345 h 245434"/>
              <a:gd name="connsiteX7" fmla="*/ 315466 w 361970"/>
              <a:gd name="connsiteY7" fmla="*/ 148176 h 245434"/>
              <a:gd name="connsiteX8" fmla="*/ 83101 w 361970"/>
              <a:gd name="connsiteY8" fmla="*/ 116825 h 245434"/>
              <a:gd name="connsiteX0" fmla="*/ 291250 w 361792"/>
              <a:gd name="connsiteY0" fmla="*/ 245434 h 245434"/>
              <a:gd name="connsiteX1" fmla="*/ 121875 w 361792"/>
              <a:gd name="connsiteY1" fmla="*/ 243749 h 245434"/>
              <a:gd name="connsiteX2" fmla="*/ 0 w 361792"/>
              <a:gd name="connsiteY2" fmla="*/ 121874 h 245434"/>
              <a:gd name="connsiteX3" fmla="*/ 0 w 361792"/>
              <a:gd name="connsiteY3" fmla="*/ 121875 h 245434"/>
              <a:gd name="connsiteX4" fmla="*/ 121875 w 361792"/>
              <a:gd name="connsiteY4" fmla="*/ 0 h 245434"/>
              <a:gd name="connsiteX5" fmla="*/ 265994 w 361792"/>
              <a:gd name="connsiteY5" fmla="*/ 0 h 245434"/>
              <a:gd name="connsiteX6" fmla="*/ 360928 w 361792"/>
              <a:gd name="connsiteY6" fmla="*/ 99345 h 245434"/>
              <a:gd name="connsiteX7" fmla="*/ 305363 w 361792"/>
              <a:gd name="connsiteY7" fmla="*/ 161645 h 245434"/>
              <a:gd name="connsiteX8" fmla="*/ 83101 w 361792"/>
              <a:gd name="connsiteY8" fmla="*/ 116825 h 245434"/>
              <a:gd name="connsiteX0" fmla="*/ 291250 w 361792"/>
              <a:gd name="connsiteY0" fmla="*/ 245434 h 245434"/>
              <a:gd name="connsiteX1" fmla="*/ 121875 w 361792"/>
              <a:gd name="connsiteY1" fmla="*/ 243749 h 245434"/>
              <a:gd name="connsiteX2" fmla="*/ 0 w 361792"/>
              <a:gd name="connsiteY2" fmla="*/ 121874 h 245434"/>
              <a:gd name="connsiteX3" fmla="*/ 0 w 361792"/>
              <a:gd name="connsiteY3" fmla="*/ 121875 h 245434"/>
              <a:gd name="connsiteX4" fmla="*/ 121875 w 361792"/>
              <a:gd name="connsiteY4" fmla="*/ 0 h 245434"/>
              <a:gd name="connsiteX5" fmla="*/ 265994 w 361792"/>
              <a:gd name="connsiteY5" fmla="*/ 0 h 245434"/>
              <a:gd name="connsiteX6" fmla="*/ 360928 w 361792"/>
              <a:gd name="connsiteY6" fmla="*/ 99345 h 245434"/>
              <a:gd name="connsiteX7" fmla="*/ 305363 w 361792"/>
              <a:gd name="connsiteY7" fmla="*/ 161645 h 245434"/>
              <a:gd name="connsiteX8" fmla="*/ 83101 w 361792"/>
              <a:gd name="connsiteY8" fmla="*/ 116825 h 245434"/>
              <a:gd name="connsiteX0" fmla="*/ 291250 w 358478"/>
              <a:gd name="connsiteY0" fmla="*/ 245434 h 245434"/>
              <a:gd name="connsiteX1" fmla="*/ 121875 w 358478"/>
              <a:gd name="connsiteY1" fmla="*/ 243749 h 245434"/>
              <a:gd name="connsiteX2" fmla="*/ 0 w 358478"/>
              <a:gd name="connsiteY2" fmla="*/ 121874 h 245434"/>
              <a:gd name="connsiteX3" fmla="*/ 0 w 358478"/>
              <a:gd name="connsiteY3" fmla="*/ 121875 h 245434"/>
              <a:gd name="connsiteX4" fmla="*/ 121875 w 358478"/>
              <a:gd name="connsiteY4" fmla="*/ 0 h 245434"/>
              <a:gd name="connsiteX5" fmla="*/ 265994 w 358478"/>
              <a:gd name="connsiteY5" fmla="*/ 0 h 245434"/>
              <a:gd name="connsiteX6" fmla="*/ 357561 w 358478"/>
              <a:gd name="connsiteY6" fmla="*/ 82507 h 245434"/>
              <a:gd name="connsiteX7" fmla="*/ 305363 w 358478"/>
              <a:gd name="connsiteY7" fmla="*/ 161645 h 245434"/>
              <a:gd name="connsiteX8" fmla="*/ 83101 w 358478"/>
              <a:gd name="connsiteY8" fmla="*/ 116825 h 245434"/>
              <a:gd name="connsiteX0" fmla="*/ 291250 w 357723"/>
              <a:gd name="connsiteY0" fmla="*/ 245434 h 245434"/>
              <a:gd name="connsiteX1" fmla="*/ 121875 w 357723"/>
              <a:gd name="connsiteY1" fmla="*/ 243749 h 245434"/>
              <a:gd name="connsiteX2" fmla="*/ 0 w 357723"/>
              <a:gd name="connsiteY2" fmla="*/ 121874 h 245434"/>
              <a:gd name="connsiteX3" fmla="*/ 0 w 357723"/>
              <a:gd name="connsiteY3" fmla="*/ 121875 h 245434"/>
              <a:gd name="connsiteX4" fmla="*/ 121875 w 357723"/>
              <a:gd name="connsiteY4" fmla="*/ 0 h 245434"/>
              <a:gd name="connsiteX5" fmla="*/ 265994 w 357723"/>
              <a:gd name="connsiteY5" fmla="*/ 0 h 245434"/>
              <a:gd name="connsiteX6" fmla="*/ 357561 w 357723"/>
              <a:gd name="connsiteY6" fmla="*/ 82507 h 245434"/>
              <a:gd name="connsiteX7" fmla="*/ 305363 w 357723"/>
              <a:gd name="connsiteY7" fmla="*/ 161645 h 245434"/>
              <a:gd name="connsiteX8" fmla="*/ 83101 w 357723"/>
              <a:gd name="connsiteY8" fmla="*/ 116825 h 245434"/>
              <a:gd name="connsiteX0" fmla="*/ 291250 w 357723"/>
              <a:gd name="connsiteY0" fmla="*/ 245434 h 245434"/>
              <a:gd name="connsiteX1" fmla="*/ 121875 w 357723"/>
              <a:gd name="connsiteY1" fmla="*/ 243749 h 245434"/>
              <a:gd name="connsiteX2" fmla="*/ 0 w 357723"/>
              <a:gd name="connsiteY2" fmla="*/ 121874 h 245434"/>
              <a:gd name="connsiteX3" fmla="*/ 0 w 357723"/>
              <a:gd name="connsiteY3" fmla="*/ 121875 h 245434"/>
              <a:gd name="connsiteX4" fmla="*/ 121875 w 357723"/>
              <a:gd name="connsiteY4" fmla="*/ 0 h 245434"/>
              <a:gd name="connsiteX5" fmla="*/ 265994 w 357723"/>
              <a:gd name="connsiteY5" fmla="*/ 0 h 245434"/>
              <a:gd name="connsiteX6" fmla="*/ 357561 w 357723"/>
              <a:gd name="connsiteY6" fmla="*/ 82507 h 245434"/>
              <a:gd name="connsiteX7" fmla="*/ 305363 w 357723"/>
              <a:gd name="connsiteY7" fmla="*/ 161645 h 245434"/>
              <a:gd name="connsiteX8" fmla="*/ 83101 w 357723"/>
              <a:gd name="connsiteY8" fmla="*/ 116825 h 245434"/>
              <a:gd name="connsiteX0" fmla="*/ 291250 w 357723"/>
              <a:gd name="connsiteY0" fmla="*/ 245434 h 245434"/>
              <a:gd name="connsiteX1" fmla="*/ 121875 w 357723"/>
              <a:gd name="connsiteY1" fmla="*/ 243749 h 245434"/>
              <a:gd name="connsiteX2" fmla="*/ 0 w 357723"/>
              <a:gd name="connsiteY2" fmla="*/ 121874 h 245434"/>
              <a:gd name="connsiteX3" fmla="*/ 0 w 357723"/>
              <a:gd name="connsiteY3" fmla="*/ 121875 h 245434"/>
              <a:gd name="connsiteX4" fmla="*/ 121875 w 357723"/>
              <a:gd name="connsiteY4" fmla="*/ 0 h 245434"/>
              <a:gd name="connsiteX5" fmla="*/ 265994 w 357723"/>
              <a:gd name="connsiteY5" fmla="*/ 0 h 245434"/>
              <a:gd name="connsiteX6" fmla="*/ 357561 w 357723"/>
              <a:gd name="connsiteY6" fmla="*/ 82507 h 245434"/>
              <a:gd name="connsiteX7" fmla="*/ 305363 w 357723"/>
              <a:gd name="connsiteY7" fmla="*/ 161645 h 245434"/>
              <a:gd name="connsiteX8" fmla="*/ 170660 w 357723"/>
              <a:gd name="connsiteY8" fmla="*/ 134705 h 245434"/>
              <a:gd name="connsiteX9" fmla="*/ 83101 w 357723"/>
              <a:gd name="connsiteY9" fmla="*/ 116825 h 245434"/>
              <a:gd name="connsiteX0" fmla="*/ 291250 w 357723"/>
              <a:gd name="connsiteY0" fmla="*/ 245434 h 245434"/>
              <a:gd name="connsiteX1" fmla="*/ 121875 w 357723"/>
              <a:gd name="connsiteY1" fmla="*/ 243749 h 245434"/>
              <a:gd name="connsiteX2" fmla="*/ 0 w 357723"/>
              <a:gd name="connsiteY2" fmla="*/ 121874 h 245434"/>
              <a:gd name="connsiteX3" fmla="*/ 0 w 357723"/>
              <a:gd name="connsiteY3" fmla="*/ 121875 h 245434"/>
              <a:gd name="connsiteX4" fmla="*/ 121875 w 357723"/>
              <a:gd name="connsiteY4" fmla="*/ 0 h 245434"/>
              <a:gd name="connsiteX5" fmla="*/ 265994 w 357723"/>
              <a:gd name="connsiteY5" fmla="*/ 0 h 245434"/>
              <a:gd name="connsiteX6" fmla="*/ 357561 w 357723"/>
              <a:gd name="connsiteY6" fmla="*/ 82507 h 245434"/>
              <a:gd name="connsiteX7" fmla="*/ 305363 w 357723"/>
              <a:gd name="connsiteY7" fmla="*/ 161645 h 245434"/>
              <a:gd name="connsiteX8" fmla="*/ 170660 w 357723"/>
              <a:gd name="connsiteY8" fmla="*/ 134705 h 245434"/>
              <a:gd name="connsiteX9" fmla="*/ 83101 w 357723"/>
              <a:gd name="connsiteY9" fmla="*/ 116825 h 245434"/>
              <a:gd name="connsiteX0" fmla="*/ 291250 w 357723"/>
              <a:gd name="connsiteY0" fmla="*/ 245434 h 245434"/>
              <a:gd name="connsiteX1" fmla="*/ 121875 w 357723"/>
              <a:gd name="connsiteY1" fmla="*/ 243749 h 245434"/>
              <a:gd name="connsiteX2" fmla="*/ 0 w 357723"/>
              <a:gd name="connsiteY2" fmla="*/ 121874 h 245434"/>
              <a:gd name="connsiteX3" fmla="*/ 0 w 357723"/>
              <a:gd name="connsiteY3" fmla="*/ 121875 h 245434"/>
              <a:gd name="connsiteX4" fmla="*/ 121875 w 357723"/>
              <a:gd name="connsiteY4" fmla="*/ 0 h 245434"/>
              <a:gd name="connsiteX5" fmla="*/ 265994 w 357723"/>
              <a:gd name="connsiteY5" fmla="*/ 0 h 245434"/>
              <a:gd name="connsiteX6" fmla="*/ 357561 w 357723"/>
              <a:gd name="connsiteY6" fmla="*/ 82507 h 245434"/>
              <a:gd name="connsiteX7" fmla="*/ 305363 w 357723"/>
              <a:gd name="connsiteY7" fmla="*/ 161645 h 245434"/>
              <a:gd name="connsiteX8" fmla="*/ 98256 w 357723"/>
              <a:gd name="connsiteY8" fmla="*/ 159962 h 245434"/>
              <a:gd name="connsiteX9" fmla="*/ 83101 w 357723"/>
              <a:gd name="connsiteY9" fmla="*/ 116825 h 245434"/>
              <a:gd name="connsiteX0" fmla="*/ 291250 w 357723"/>
              <a:gd name="connsiteY0" fmla="*/ 245434 h 245434"/>
              <a:gd name="connsiteX1" fmla="*/ 121875 w 357723"/>
              <a:gd name="connsiteY1" fmla="*/ 243749 h 245434"/>
              <a:gd name="connsiteX2" fmla="*/ 0 w 357723"/>
              <a:gd name="connsiteY2" fmla="*/ 121874 h 245434"/>
              <a:gd name="connsiteX3" fmla="*/ 0 w 357723"/>
              <a:gd name="connsiteY3" fmla="*/ 121875 h 245434"/>
              <a:gd name="connsiteX4" fmla="*/ 121875 w 357723"/>
              <a:gd name="connsiteY4" fmla="*/ 0 h 245434"/>
              <a:gd name="connsiteX5" fmla="*/ 265994 w 357723"/>
              <a:gd name="connsiteY5" fmla="*/ 0 h 245434"/>
              <a:gd name="connsiteX6" fmla="*/ 357561 w 357723"/>
              <a:gd name="connsiteY6" fmla="*/ 82507 h 245434"/>
              <a:gd name="connsiteX7" fmla="*/ 305363 w 357723"/>
              <a:gd name="connsiteY7" fmla="*/ 161645 h 245434"/>
              <a:gd name="connsiteX8" fmla="*/ 98256 w 357723"/>
              <a:gd name="connsiteY8" fmla="*/ 159962 h 245434"/>
              <a:gd name="connsiteX9" fmla="*/ 83101 w 357723"/>
              <a:gd name="connsiteY9" fmla="*/ 116825 h 245434"/>
              <a:gd name="connsiteX0" fmla="*/ 291250 w 357723"/>
              <a:gd name="connsiteY0" fmla="*/ 245434 h 245434"/>
              <a:gd name="connsiteX1" fmla="*/ 121875 w 357723"/>
              <a:gd name="connsiteY1" fmla="*/ 243749 h 245434"/>
              <a:gd name="connsiteX2" fmla="*/ 0 w 357723"/>
              <a:gd name="connsiteY2" fmla="*/ 121874 h 245434"/>
              <a:gd name="connsiteX3" fmla="*/ 0 w 357723"/>
              <a:gd name="connsiteY3" fmla="*/ 121875 h 245434"/>
              <a:gd name="connsiteX4" fmla="*/ 121875 w 357723"/>
              <a:gd name="connsiteY4" fmla="*/ 0 h 245434"/>
              <a:gd name="connsiteX5" fmla="*/ 265994 w 357723"/>
              <a:gd name="connsiteY5" fmla="*/ 0 h 245434"/>
              <a:gd name="connsiteX6" fmla="*/ 357561 w 357723"/>
              <a:gd name="connsiteY6" fmla="*/ 82507 h 245434"/>
              <a:gd name="connsiteX7" fmla="*/ 305363 w 357723"/>
              <a:gd name="connsiteY7" fmla="*/ 161645 h 245434"/>
              <a:gd name="connsiteX8" fmla="*/ 98256 w 357723"/>
              <a:gd name="connsiteY8" fmla="*/ 159962 h 245434"/>
              <a:gd name="connsiteX9" fmla="*/ 157187 w 357723"/>
              <a:gd name="connsiteY9" fmla="*/ 76414 h 245434"/>
              <a:gd name="connsiteX0" fmla="*/ 291250 w 357723"/>
              <a:gd name="connsiteY0" fmla="*/ 245434 h 245434"/>
              <a:gd name="connsiteX1" fmla="*/ 121875 w 357723"/>
              <a:gd name="connsiteY1" fmla="*/ 243749 h 245434"/>
              <a:gd name="connsiteX2" fmla="*/ 0 w 357723"/>
              <a:gd name="connsiteY2" fmla="*/ 121874 h 245434"/>
              <a:gd name="connsiteX3" fmla="*/ 0 w 357723"/>
              <a:gd name="connsiteY3" fmla="*/ 121875 h 245434"/>
              <a:gd name="connsiteX4" fmla="*/ 121875 w 357723"/>
              <a:gd name="connsiteY4" fmla="*/ 0 h 245434"/>
              <a:gd name="connsiteX5" fmla="*/ 265994 w 357723"/>
              <a:gd name="connsiteY5" fmla="*/ 0 h 245434"/>
              <a:gd name="connsiteX6" fmla="*/ 357561 w 357723"/>
              <a:gd name="connsiteY6" fmla="*/ 82507 h 245434"/>
              <a:gd name="connsiteX7" fmla="*/ 305363 w 357723"/>
              <a:gd name="connsiteY7" fmla="*/ 161645 h 245434"/>
              <a:gd name="connsiteX8" fmla="*/ 98256 w 357723"/>
              <a:gd name="connsiteY8" fmla="*/ 159962 h 245434"/>
              <a:gd name="connsiteX9" fmla="*/ 136984 w 357723"/>
              <a:gd name="connsiteY9" fmla="*/ 97662 h 245434"/>
              <a:gd name="connsiteX10" fmla="*/ 157187 w 357723"/>
              <a:gd name="connsiteY10" fmla="*/ 76414 h 245434"/>
              <a:gd name="connsiteX0" fmla="*/ 291250 w 357723"/>
              <a:gd name="connsiteY0" fmla="*/ 245434 h 245434"/>
              <a:gd name="connsiteX1" fmla="*/ 121875 w 357723"/>
              <a:gd name="connsiteY1" fmla="*/ 243749 h 245434"/>
              <a:gd name="connsiteX2" fmla="*/ 0 w 357723"/>
              <a:gd name="connsiteY2" fmla="*/ 121874 h 245434"/>
              <a:gd name="connsiteX3" fmla="*/ 0 w 357723"/>
              <a:gd name="connsiteY3" fmla="*/ 121875 h 245434"/>
              <a:gd name="connsiteX4" fmla="*/ 121875 w 357723"/>
              <a:gd name="connsiteY4" fmla="*/ 0 h 245434"/>
              <a:gd name="connsiteX5" fmla="*/ 265994 w 357723"/>
              <a:gd name="connsiteY5" fmla="*/ 0 h 245434"/>
              <a:gd name="connsiteX6" fmla="*/ 357561 w 357723"/>
              <a:gd name="connsiteY6" fmla="*/ 82507 h 245434"/>
              <a:gd name="connsiteX7" fmla="*/ 305363 w 357723"/>
              <a:gd name="connsiteY7" fmla="*/ 161645 h 245434"/>
              <a:gd name="connsiteX8" fmla="*/ 98256 w 357723"/>
              <a:gd name="connsiteY8" fmla="*/ 159962 h 245434"/>
              <a:gd name="connsiteX9" fmla="*/ 136984 w 357723"/>
              <a:gd name="connsiteY9" fmla="*/ 97662 h 245434"/>
              <a:gd name="connsiteX10" fmla="*/ 157187 w 357723"/>
              <a:gd name="connsiteY10" fmla="*/ 76414 h 245434"/>
              <a:gd name="connsiteX0" fmla="*/ 291250 w 357723"/>
              <a:gd name="connsiteY0" fmla="*/ 245434 h 245434"/>
              <a:gd name="connsiteX1" fmla="*/ 121875 w 357723"/>
              <a:gd name="connsiteY1" fmla="*/ 243749 h 245434"/>
              <a:gd name="connsiteX2" fmla="*/ 0 w 357723"/>
              <a:gd name="connsiteY2" fmla="*/ 121874 h 245434"/>
              <a:gd name="connsiteX3" fmla="*/ 0 w 357723"/>
              <a:gd name="connsiteY3" fmla="*/ 121875 h 245434"/>
              <a:gd name="connsiteX4" fmla="*/ 121875 w 357723"/>
              <a:gd name="connsiteY4" fmla="*/ 0 h 245434"/>
              <a:gd name="connsiteX5" fmla="*/ 265994 w 357723"/>
              <a:gd name="connsiteY5" fmla="*/ 0 h 245434"/>
              <a:gd name="connsiteX6" fmla="*/ 357561 w 357723"/>
              <a:gd name="connsiteY6" fmla="*/ 82507 h 245434"/>
              <a:gd name="connsiteX7" fmla="*/ 305363 w 357723"/>
              <a:gd name="connsiteY7" fmla="*/ 161645 h 245434"/>
              <a:gd name="connsiteX8" fmla="*/ 98256 w 357723"/>
              <a:gd name="connsiteY8" fmla="*/ 159962 h 245434"/>
              <a:gd name="connsiteX9" fmla="*/ 103308 w 357723"/>
              <a:gd name="connsiteY9" fmla="*/ 90927 h 245434"/>
              <a:gd name="connsiteX10" fmla="*/ 157187 w 357723"/>
              <a:gd name="connsiteY10" fmla="*/ 76414 h 245434"/>
              <a:gd name="connsiteX0" fmla="*/ 291250 w 357723"/>
              <a:gd name="connsiteY0" fmla="*/ 245434 h 245434"/>
              <a:gd name="connsiteX1" fmla="*/ 121875 w 357723"/>
              <a:gd name="connsiteY1" fmla="*/ 243749 h 245434"/>
              <a:gd name="connsiteX2" fmla="*/ 0 w 357723"/>
              <a:gd name="connsiteY2" fmla="*/ 121874 h 245434"/>
              <a:gd name="connsiteX3" fmla="*/ 0 w 357723"/>
              <a:gd name="connsiteY3" fmla="*/ 121875 h 245434"/>
              <a:gd name="connsiteX4" fmla="*/ 121875 w 357723"/>
              <a:gd name="connsiteY4" fmla="*/ 0 h 245434"/>
              <a:gd name="connsiteX5" fmla="*/ 265994 w 357723"/>
              <a:gd name="connsiteY5" fmla="*/ 0 h 245434"/>
              <a:gd name="connsiteX6" fmla="*/ 357561 w 357723"/>
              <a:gd name="connsiteY6" fmla="*/ 82507 h 245434"/>
              <a:gd name="connsiteX7" fmla="*/ 305363 w 357723"/>
              <a:gd name="connsiteY7" fmla="*/ 161645 h 245434"/>
              <a:gd name="connsiteX8" fmla="*/ 98256 w 357723"/>
              <a:gd name="connsiteY8" fmla="*/ 159962 h 245434"/>
              <a:gd name="connsiteX9" fmla="*/ 96572 w 357723"/>
              <a:gd name="connsiteY9" fmla="*/ 87560 h 245434"/>
              <a:gd name="connsiteX10" fmla="*/ 157187 w 357723"/>
              <a:gd name="connsiteY10" fmla="*/ 76414 h 245434"/>
              <a:gd name="connsiteX0" fmla="*/ 291250 w 357723"/>
              <a:gd name="connsiteY0" fmla="*/ 245434 h 245434"/>
              <a:gd name="connsiteX1" fmla="*/ 121875 w 357723"/>
              <a:gd name="connsiteY1" fmla="*/ 243749 h 245434"/>
              <a:gd name="connsiteX2" fmla="*/ 0 w 357723"/>
              <a:gd name="connsiteY2" fmla="*/ 121874 h 245434"/>
              <a:gd name="connsiteX3" fmla="*/ 0 w 357723"/>
              <a:gd name="connsiteY3" fmla="*/ 121875 h 245434"/>
              <a:gd name="connsiteX4" fmla="*/ 121875 w 357723"/>
              <a:gd name="connsiteY4" fmla="*/ 0 h 245434"/>
              <a:gd name="connsiteX5" fmla="*/ 265994 w 357723"/>
              <a:gd name="connsiteY5" fmla="*/ 0 h 245434"/>
              <a:gd name="connsiteX6" fmla="*/ 357561 w 357723"/>
              <a:gd name="connsiteY6" fmla="*/ 82507 h 245434"/>
              <a:gd name="connsiteX7" fmla="*/ 305363 w 357723"/>
              <a:gd name="connsiteY7" fmla="*/ 161645 h 245434"/>
              <a:gd name="connsiteX8" fmla="*/ 98256 w 357723"/>
              <a:gd name="connsiteY8" fmla="*/ 159962 h 245434"/>
              <a:gd name="connsiteX9" fmla="*/ 96572 w 357723"/>
              <a:gd name="connsiteY9" fmla="*/ 87560 h 245434"/>
              <a:gd name="connsiteX10" fmla="*/ 157187 w 357723"/>
              <a:gd name="connsiteY10" fmla="*/ 76414 h 245434"/>
              <a:gd name="connsiteX0" fmla="*/ 291250 w 357723"/>
              <a:gd name="connsiteY0" fmla="*/ 245434 h 245434"/>
              <a:gd name="connsiteX1" fmla="*/ 121875 w 357723"/>
              <a:gd name="connsiteY1" fmla="*/ 243749 h 245434"/>
              <a:gd name="connsiteX2" fmla="*/ 0 w 357723"/>
              <a:gd name="connsiteY2" fmla="*/ 121874 h 245434"/>
              <a:gd name="connsiteX3" fmla="*/ 0 w 357723"/>
              <a:gd name="connsiteY3" fmla="*/ 121875 h 245434"/>
              <a:gd name="connsiteX4" fmla="*/ 121875 w 357723"/>
              <a:gd name="connsiteY4" fmla="*/ 0 h 245434"/>
              <a:gd name="connsiteX5" fmla="*/ 265994 w 357723"/>
              <a:gd name="connsiteY5" fmla="*/ 0 h 245434"/>
              <a:gd name="connsiteX6" fmla="*/ 357561 w 357723"/>
              <a:gd name="connsiteY6" fmla="*/ 82507 h 245434"/>
              <a:gd name="connsiteX7" fmla="*/ 305363 w 357723"/>
              <a:gd name="connsiteY7" fmla="*/ 161645 h 245434"/>
              <a:gd name="connsiteX8" fmla="*/ 98256 w 357723"/>
              <a:gd name="connsiteY8" fmla="*/ 159962 h 245434"/>
              <a:gd name="connsiteX9" fmla="*/ 96572 w 357723"/>
              <a:gd name="connsiteY9" fmla="*/ 87560 h 245434"/>
              <a:gd name="connsiteX10" fmla="*/ 157187 w 357723"/>
              <a:gd name="connsiteY10" fmla="*/ 76414 h 245434"/>
              <a:gd name="connsiteX0" fmla="*/ 291250 w 357723"/>
              <a:gd name="connsiteY0" fmla="*/ 245434 h 245434"/>
              <a:gd name="connsiteX1" fmla="*/ 121875 w 357723"/>
              <a:gd name="connsiteY1" fmla="*/ 243749 h 245434"/>
              <a:gd name="connsiteX2" fmla="*/ 0 w 357723"/>
              <a:gd name="connsiteY2" fmla="*/ 121874 h 245434"/>
              <a:gd name="connsiteX3" fmla="*/ 0 w 357723"/>
              <a:gd name="connsiteY3" fmla="*/ 121875 h 245434"/>
              <a:gd name="connsiteX4" fmla="*/ 121875 w 357723"/>
              <a:gd name="connsiteY4" fmla="*/ 0 h 245434"/>
              <a:gd name="connsiteX5" fmla="*/ 265994 w 357723"/>
              <a:gd name="connsiteY5" fmla="*/ 0 h 245434"/>
              <a:gd name="connsiteX6" fmla="*/ 357561 w 357723"/>
              <a:gd name="connsiteY6" fmla="*/ 82507 h 245434"/>
              <a:gd name="connsiteX7" fmla="*/ 305363 w 357723"/>
              <a:gd name="connsiteY7" fmla="*/ 161645 h 245434"/>
              <a:gd name="connsiteX8" fmla="*/ 98256 w 357723"/>
              <a:gd name="connsiteY8" fmla="*/ 159962 h 245434"/>
              <a:gd name="connsiteX9" fmla="*/ 96572 w 357723"/>
              <a:gd name="connsiteY9" fmla="*/ 87560 h 245434"/>
              <a:gd name="connsiteX10" fmla="*/ 285156 w 357723"/>
              <a:gd name="connsiteY10" fmla="*/ 83149 h 245434"/>
              <a:gd name="connsiteX0" fmla="*/ 291250 w 357767"/>
              <a:gd name="connsiteY0" fmla="*/ 245434 h 245434"/>
              <a:gd name="connsiteX1" fmla="*/ 121875 w 357767"/>
              <a:gd name="connsiteY1" fmla="*/ 243749 h 245434"/>
              <a:gd name="connsiteX2" fmla="*/ 0 w 357767"/>
              <a:gd name="connsiteY2" fmla="*/ 121874 h 245434"/>
              <a:gd name="connsiteX3" fmla="*/ 0 w 357767"/>
              <a:gd name="connsiteY3" fmla="*/ 121875 h 245434"/>
              <a:gd name="connsiteX4" fmla="*/ 121875 w 357767"/>
              <a:gd name="connsiteY4" fmla="*/ 0 h 245434"/>
              <a:gd name="connsiteX5" fmla="*/ 265994 w 357767"/>
              <a:gd name="connsiteY5" fmla="*/ 0 h 245434"/>
              <a:gd name="connsiteX6" fmla="*/ 357561 w 357767"/>
              <a:gd name="connsiteY6" fmla="*/ 82507 h 245434"/>
              <a:gd name="connsiteX7" fmla="*/ 305363 w 357767"/>
              <a:gd name="connsiteY7" fmla="*/ 161645 h 245434"/>
              <a:gd name="connsiteX8" fmla="*/ 98256 w 357767"/>
              <a:gd name="connsiteY8" fmla="*/ 159962 h 245434"/>
              <a:gd name="connsiteX9" fmla="*/ 96572 w 357767"/>
              <a:gd name="connsiteY9" fmla="*/ 87560 h 245434"/>
              <a:gd name="connsiteX10" fmla="*/ 285156 w 357767"/>
              <a:gd name="connsiteY10" fmla="*/ 83149 h 245434"/>
              <a:gd name="connsiteX0" fmla="*/ 291250 w 357767"/>
              <a:gd name="connsiteY0" fmla="*/ 245434 h 245434"/>
              <a:gd name="connsiteX1" fmla="*/ 121875 w 357767"/>
              <a:gd name="connsiteY1" fmla="*/ 243749 h 245434"/>
              <a:gd name="connsiteX2" fmla="*/ 0 w 357767"/>
              <a:gd name="connsiteY2" fmla="*/ 121874 h 245434"/>
              <a:gd name="connsiteX3" fmla="*/ 0 w 357767"/>
              <a:gd name="connsiteY3" fmla="*/ 121875 h 245434"/>
              <a:gd name="connsiteX4" fmla="*/ 121875 w 357767"/>
              <a:gd name="connsiteY4" fmla="*/ 0 h 245434"/>
              <a:gd name="connsiteX5" fmla="*/ 265994 w 357767"/>
              <a:gd name="connsiteY5" fmla="*/ 0 h 245434"/>
              <a:gd name="connsiteX6" fmla="*/ 357561 w 357767"/>
              <a:gd name="connsiteY6" fmla="*/ 82507 h 245434"/>
              <a:gd name="connsiteX7" fmla="*/ 305363 w 357767"/>
              <a:gd name="connsiteY7" fmla="*/ 161645 h 245434"/>
              <a:gd name="connsiteX8" fmla="*/ 98256 w 357767"/>
              <a:gd name="connsiteY8" fmla="*/ 159962 h 245434"/>
              <a:gd name="connsiteX9" fmla="*/ 96572 w 357767"/>
              <a:gd name="connsiteY9" fmla="*/ 87560 h 245434"/>
              <a:gd name="connsiteX10" fmla="*/ 285156 w 357767"/>
              <a:gd name="connsiteY10" fmla="*/ 83149 h 245434"/>
              <a:gd name="connsiteX0" fmla="*/ 291250 w 357714"/>
              <a:gd name="connsiteY0" fmla="*/ 245434 h 245434"/>
              <a:gd name="connsiteX1" fmla="*/ 121875 w 357714"/>
              <a:gd name="connsiteY1" fmla="*/ 243749 h 245434"/>
              <a:gd name="connsiteX2" fmla="*/ 0 w 357714"/>
              <a:gd name="connsiteY2" fmla="*/ 121874 h 245434"/>
              <a:gd name="connsiteX3" fmla="*/ 0 w 357714"/>
              <a:gd name="connsiteY3" fmla="*/ 121875 h 245434"/>
              <a:gd name="connsiteX4" fmla="*/ 121875 w 357714"/>
              <a:gd name="connsiteY4" fmla="*/ 0 h 245434"/>
              <a:gd name="connsiteX5" fmla="*/ 265994 w 357714"/>
              <a:gd name="connsiteY5" fmla="*/ 0 h 245434"/>
              <a:gd name="connsiteX6" fmla="*/ 357561 w 357714"/>
              <a:gd name="connsiteY6" fmla="*/ 82507 h 245434"/>
              <a:gd name="connsiteX7" fmla="*/ 305363 w 357714"/>
              <a:gd name="connsiteY7" fmla="*/ 161645 h 245434"/>
              <a:gd name="connsiteX8" fmla="*/ 98256 w 357714"/>
              <a:gd name="connsiteY8" fmla="*/ 159962 h 245434"/>
              <a:gd name="connsiteX9" fmla="*/ 96572 w 357714"/>
              <a:gd name="connsiteY9" fmla="*/ 87560 h 245434"/>
              <a:gd name="connsiteX10" fmla="*/ 285156 w 357714"/>
              <a:gd name="connsiteY10" fmla="*/ 83149 h 245434"/>
              <a:gd name="connsiteX0" fmla="*/ 291250 w 357714"/>
              <a:gd name="connsiteY0" fmla="*/ 245434 h 245434"/>
              <a:gd name="connsiteX1" fmla="*/ 121875 w 357714"/>
              <a:gd name="connsiteY1" fmla="*/ 243749 h 245434"/>
              <a:gd name="connsiteX2" fmla="*/ 0 w 357714"/>
              <a:gd name="connsiteY2" fmla="*/ 121874 h 245434"/>
              <a:gd name="connsiteX3" fmla="*/ 0 w 357714"/>
              <a:gd name="connsiteY3" fmla="*/ 121875 h 245434"/>
              <a:gd name="connsiteX4" fmla="*/ 121875 w 357714"/>
              <a:gd name="connsiteY4" fmla="*/ 0 h 245434"/>
              <a:gd name="connsiteX5" fmla="*/ 265994 w 357714"/>
              <a:gd name="connsiteY5" fmla="*/ 0 h 245434"/>
              <a:gd name="connsiteX6" fmla="*/ 357561 w 357714"/>
              <a:gd name="connsiteY6" fmla="*/ 82507 h 245434"/>
              <a:gd name="connsiteX7" fmla="*/ 305363 w 357714"/>
              <a:gd name="connsiteY7" fmla="*/ 161645 h 245434"/>
              <a:gd name="connsiteX8" fmla="*/ 98256 w 357714"/>
              <a:gd name="connsiteY8" fmla="*/ 159962 h 245434"/>
              <a:gd name="connsiteX9" fmla="*/ 96572 w 357714"/>
              <a:gd name="connsiteY9" fmla="*/ 87560 h 245434"/>
              <a:gd name="connsiteX10" fmla="*/ 285156 w 357714"/>
              <a:gd name="connsiteY10" fmla="*/ 83149 h 245434"/>
              <a:gd name="connsiteX0" fmla="*/ 291250 w 357714"/>
              <a:gd name="connsiteY0" fmla="*/ 245434 h 245434"/>
              <a:gd name="connsiteX1" fmla="*/ 121875 w 357714"/>
              <a:gd name="connsiteY1" fmla="*/ 243749 h 245434"/>
              <a:gd name="connsiteX2" fmla="*/ 0 w 357714"/>
              <a:gd name="connsiteY2" fmla="*/ 121874 h 245434"/>
              <a:gd name="connsiteX3" fmla="*/ 0 w 357714"/>
              <a:gd name="connsiteY3" fmla="*/ 121875 h 245434"/>
              <a:gd name="connsiteX4" fmla="*/ 121875 w 357714"/>
              <a:gd name="connsiteY4" fmla="*/ 0 h 245434"/>
              <a:gd name="connsiteX5" fmla="*/ 265994 w 357714"/>
              <a:gd name="connsiteY5" fmla="*/ 0 h 245434"/>
              <a:gd name="connsiteX6" fmla="*/ 357561 w 357714"/>
              <a:gd name="connsiteY6" fmla="*/ 82507 h 245434"/>
              <a:gd name="connsiteX7" fmla="*/ 291893 w 357714"/>
              <a:gd name="connsiteY7" fmla="*/ 165013 h 245434"/>
              <a:gd name="connsiteX8" fmla="*/ 98256 w 357714"/>
              <a:gd name="connsiteY8" fmla="*/ 159962 h 245434"/>
              <a:gd name="connsiteX9" fmla="*/ 96572 w 357714"/>
              <a:gd name="connsiteY9" fmla="*/ 87560 h 245434"/>
              <a:gd name="connsiteX10" fmla="*/ 285156 w 357714"/>
              <a:gd name="connsiteY10" fmla="*/ 83149 h 245434"/>
              <a:gd name="connsiteX0" fmla="*/ 291250 w 357714"/>
              <a:gd name="connsiteY0" fmla="*/ 245434 h 245434"/>
              <a:gd name="connsiteX1" fmla="*/ 121875 w 357714"/>
              <a:gd name="connsiteY1" fmla="*/ 243749 h 245434"/>
              <a:gd name="connsiteX2" fmla="*/ 0 w 357714"/>
              <a:gd name="connsiteY2" fmla="*/ 121874 h 245434"/>
              <a:gd name="connsiteX3" fmla="*/ 0 w 357714"/>
              <a:gd name="connsiteY3" fmla="*/ 121875 h 245434"/>
              <a:gd name="connsiteX4" fmla="*/ 121875 w 357714"/>
              <a:gd name="connsiteY4" fmla="*/ 0 h 245434"/>
              <a:gd name="connsiteX5" fmla="*/ 265994 w 357714"/>
              <a:gd name="connsiteY5" fmla="*/ 0 h 245434"/>
              <a:gd name="connsiteX6" fmla="*/ 357561 w 357714"/>
              <a:gd name="connsiteY6" fmla="*/ 82507 h 245434"/>
              <a:gd name="connsiteX7" fmla="*/ 291893 w 357714"/>
              <a:gd name="connsiteY7" fmla="*/ 165013 h 245434"/>
              <a:gd name="connsiteX8" fmla="*/ 98256 w 357714"/>
              <a:gd name="connsiteY8" fmla="*/ 159962 h 245434"/>
              <a:gd name="connsiteX9" fmla="*/ 96572 w 357714"/>
              <a:gd name="connsiteY9" fmla="*/ 87560 h 245434"/>
              <a:gd name="connsiteX10" fmla="*/ 285156 w 357714"/>
              <a:gd name="connsiteY10" fmla="*/ 83149 h 245434"/>
              <a:gd name="connsiteX0" fmla="*/ 291250 w 357714"/>
              <a:gd name="connsiteY0" fmla="*/ 245434 h 245434"/>
              <a:gd name="connsiteX1" fmla="*/ 121875 w 357714"/>
              <a:gd name="connsiteY1" fmla="*/ 243749 h 245434"/>
              <a:gd name="connsiteX2" fmla="*/ 0 w 357714"/>
              <a:gd name="connsiteY2" fmla="*/ 121874 h 245434"/>
              <a:gd name="connsiteX3" fmla="*/ 0 w 357714"/>
              <a:gd name="connsiteY3" fmla="*/ 121875 h 245434"/>
              <a:gd name="connsiteX4" fmla="*/ 121875 w 357714"/>
              <a:gd name="connsiteY4" fmla="*/ 0 h 245434"/>
              <a:gd name="connsiteX5" fmla="*/ 265994 w 357714"/>
              <a:gd name="connsiteY5" fmla="*/ 0 h 245434"/>
              <a:gd name="connsiteX6" fmla="*/ 357561 w 357714"/>
              <a:gd name="connsiteY6" fmla="*/ 82507 h 245434"/>
              <a:gd name="connsiteX7" fmla="*/ 291893 w 357714"/>
              <a:gd name="connsiteY7" fmla="*/ 165013 h 245434"/>
              <a:gd name="connsiteX8" fmla="*/ 98256 w 357714"/>
              <a:gd name="connsiteY8" fmla="*/ 159962 h 245434"/>
              <a:gd name="connsiteX9" fmla="*/ 96572 w 357714"/>
              <a:gd name="connsiteY9" fmla="*/ 87560 h 245434"/>
              <a:gd name="connsiteX10" fmla="*/ 285156 w 357714"/>
              <a:gd name="connsiteY10" fmla="*/ 83149 h 245434"/>
              <a:gd name="connsiteX0" fmla="*/ 291250 w 357714"/>
              <a:gd name="connsiteY0" fmla="*/ 245434 h 245434"/>
              <a:gd name="connsiteX1" fmla="*/ 121875 w 357714"/>
              <a:gd name="connsiteY1" fmla="*/ 243749 h 245434"/>
              <a:gd name="connsiteX2" fmla="*/ 0 w 357714"/>
              <a:gd name="connsiteY2" fmla="*/ 121874 h 245434"/>
              <a:gd name="connsiteX3" fmla="*/ 0 w 357714"/>
              <a:gd name="connsiteY3" fmla="*/ 121875 h 245434"/>
              <a:gd name="connsiteX4" fmla="*/ 121875 w 357714"/>
              <a:gd name="connsiteY4" fmla="*/ 0 h 245434"/>
              <a:gd name="connsiteX5" fmla="*/ 265994 w 357714"/>
              <a:gd name="connsiteY5" fmla="*/ 0 h 245434"/>
              <a:gd name="connsiteX6" fmla="*/ 357561 w 357714"/>
              <a:gd name="connsiteY6" fmla="*/ 82507 h 245434"/>
              <a:gd name="connsiteX7" fmla="*/ 291893 w 357714"/>
              <a:gd name="connsiteY7" fmla="*/ 165013 h 245434"/>
              <a:gd name="connsiteX8" fmla="*/ 98256 w 357714"/>
              <a:gd name="connsiteY8" fmla="*/ 159962 h 245434"/>
              <a:gd name="connsiteX9" fmla="*/ 96572 w 357714"/>
              <a:gd name="connsiteY9" fmla="*/ 87560 h 245434"/>
              <a:gd name="connsiteX10" fmla="*/ 285156 w 357714"/>
              <a:gd name="connsiteY10" fmla="*/ 83149 h 245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7714" h="245434">
                <a:moveTo>
                  <a:pt x="291250" y="245434"/>
                </a:moveTo>
                <a:lnTo>
                  <a:pt x="121875" y="243749"/>
                </a:lnTo>
                <a:cubicBezTo>
                  <a:pt x="54565" y="243749"/>
                  <a:pt x="0" y="189184"/>
                  <a:pt x="0" y="121874"/>
                </a:cubicBezTo>
                <a:lnTo>
                  <a:pt x="0" y="121875"/>
                </a:lnTo>
                <a:cubicBezTo>
                  <a:pt x="0" y="54565"/>
                  <a:pt x="54565" y="0"/>
                  <a:pt x="121875" y="0"/>
                </a:cubicBezTo>
                <a:lnTo>
                  <a:pt x="265994" y="0"/>
                </a:lnTo>
                <a:cubicBezTo>
                  <a:pt x="349894" y="1"/>
                  <a:pt x="359138" y="48724"/>
                  <a:pt x="357561" y="82507"/>
                </a:cubicBezTo>
                <a:cubicBezTo>
                  <a:pt x="359072" y="154349"/>
                  <a:pt x="326129" y="161257"/>
                  <a:pt x="291893" y="165013"/>
                </a:cubicBezTo>
                <a:cubicBezTo>
                  <a:pt x="254009" y="163610"/>
                  <a:pt x="135300" y="167432"/>
                  <a:pt x="98256" y="159962"/>
                </a:cubicBezTo>
                <a:cubicBezTo>
                  <a:pt x="68509" y="140879"/>
                  <a:pt x="68229" y="103169"/>
                  <a:pt x="96572" y="87560"/>
                </a:cubicBezTo>
                <a:cubicBezTo>
                  <a:pt x="106394" y="73635"/>
                  <a:pt x="281789" y="86690"/>
                  <a:pt x="285156" y="83149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1" name="弧形 380"/>
          <p:cNvSpPr/>
          <p:nvPr/>
        </p:nvSpPr>
        <p:spPr>
          <a:xfrm>
            <a:off x="7607937" y="567425"/>
            <a:ext cx="408302" cy="408302"/>
          </a:xfrm>
          <a:prstGeom prst="arc">
            <a:avLst>
              <a:gd name="adj1" fmla="val 3650278"/>
              <a:gd name="adj2" fmla="val 1611316"/>
            </a:avLst>
          </a:pr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2" name="组合 381"/>
          <p:cNvGrpSpPr/>
          <p:nvPr/>
        </p:nvGrpSpPr>
        <p:grpSpPr>
          <a:xfrm rot="16200000">
            <a:off x="7720929" y="770225"/>
            <a:ext cx="180000" cy="0"/>
            <a:chOff x="4003947" y="627560"/>
            <a:chExt cx="415381" cy="0"/>
          </a:xfrm>
        </p:grpSpPr>
        <p:cxnSp>
          <p:nvCxnSpPr>
            <p:cNvPr id="383" name="直接连接符 382"/>
            <p:cNvCxnSpPr/>
            <p:nvPr/>
          </p:nvCxnSpPr>
          <p:spPr>
            <a:xfrm>
              <a:off x="4003947" y="627560"/>
              <a:ext cx="54000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直接连接符 383"/>
            <p:cNvCxnSpPr/>
            <p:nvPr/>
          </p:nvCxnSpPr>
          <p:spPr>
            <a:xfrm>
              <a:off x="4131328" y="627560"/>
              <a:ext cx="288000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5" name="椭圆 384"/>
          <p:cNvSpPr/>
          <p:nvPr/>
        </p:nvSpPr>
        <p:spPr>
          <a:xfrm>
            <a:off x="1294434" y="1273228"/>
            <a:ext cx="219174" cy="219174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6" name="弧形 385"/>
          <p:cNvSpPr/>
          <p:nvPr/>
        </p:nvSpPr>
        <p:spPr>
          <a:xfrm>
            <a:off x="1140477" y="1291066"/>
            <a:ext cx="183498" cy="183498"/>
          </a:xfrm>
          <a:prstGeom prst="arc">
            <a:avLst>
              <a:gd name="adj1" fmla="val 5245309"/>
              <a:gd name="adj2" fmla="val 16129776"/>
            </a:avLst>
          </a:pr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7" name="弧形 386"/>
          <p:cNvSpPr/>
          <p:nvPr/>
        </p:nvSpPr>
        <p:spPr>
          <a:xfrm>
            <a:off x="1088231" y="1472894"/>
            <a:ext cx="287990" cy="287990"/>
          </a:xfrm>
          <a:prstGeom prst="arc">
            <a:avLst>
              <a:gd name="adj1" fmla="val 10707098"/>
              <a:gd name="adj2" fmla="val 16129776"/>
            </a:avLst>
          </a:pr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8" name="弧形 387"/>
          <p:cNvSpPr/>
          <p:nvPr/>
        </p:nvSpPr>
        <p:spPr>
          <a:xfrm>
            <a:off x="1219200" y="1492972"/>
            <a:ext cx="328816" cy="328816"/>
          </a:xfrm>
          <a:prstGeom prst="arc">
            <a:avLst>
              <a:gd name="adj1" fmla="val 10707098"/>
              <a:gd name="adj2" fmla="val 16438595"/>
            </a:avLst>
          </a:pr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9" name="弧形 388"/>
          <p:cNvSpPr/>
          <p:nvPr/>
        </p:nvSpPr>
        <p:spPr>
          <a:xfrm flipH="1">
            <a:off x="1239613" y="1492972"/>
            <a:ext cx="328816" cy="328816"/>
          </a:xfrm>
          <a:prstGeom prst="arc">
            <a:avLst>
              <a:gd name="adj1" fmla="val 10707098"/>
              <a:gd name="adj2" fmla="val 13748393"/>
            </a:avLst>
          </a:pr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0" name="圆角矩形 116"/>
          <p:cNvSpPr/>
          <p:nvPr/>
        </p:nvSpPr>
        <p:spPr>
          <a:xfrm>
            <a:off x="1888877" y="1369219"/>
            <a:ext cx="328067" cy="246366"/>
          </a:xfrm>
          <a:custGeom>
            <a:avLst/>
            <a:gdLst>
              <a:gd name="connsiteX0" fmla="*/ 0 w 325686"/>
              <a:gd name="connsiteY0" fmla="*/ 41062 h 246366"/>
              <a:gd name="connsiteX1" fmla="*/ 41062 w 325686"/>
              <a:gd name="connsiteY1" fmla="*/ 0 h 246366"/>
              <a:gd name="connsiteX2" fmla="*/ 284624 w 325686"/>
              <a:gd name="connsiteY2" fmla="*/ 0 h 246366"/>
              <a:gd name="connsiteX3" fmla="*/ 325686 w 325686"/>
              <a:gd name="connsiteY3" fmla="*/ 41062 h 246366"/>
              <a:gd name="connsiteX4" fmla="*/ 325686 w 325686"/>
              <a:gd name="connsiteY4" fmla="*/ 205304 h 246366"/>
              <a:gd name="connsiteX5" fmla="*/ 284624 w 325686"/>
              <a:gd name="connsiteY5" fmla="*/ 246366 h 246366"/>
              <a:gd name="connsiteX6" fmla="*/ 41062 w 325686"/>
              <a:gd name="connsiteY6" fmla="*/ 246366 h 246366"/>
              <a:gd name="connsiteX7" fmla="*/ 0 w 325686"/>
              <a:gd name="connsiteY7" fmla="*/ 205304 h 246366"/>
              <a:gd name="connsiteX8" fmla="*/ 0 w 325686"/>
              <a:gd name="connsiteY8" fmla="*/ 41062 h 246366"/>
              <a:gd name="connsiteX0" fmla="*/ 0 w 325686"/>
              <a:gd name="connsiteY0" fmla="*/ 41062 h 246366"/>
              <a:gd name="connsiteX1" fmla="*/ 41062 w 325686"/>
              <a:gd name="connsiteY1" fmla="*/ 0 h 246366"/>
              <a:gd name="connsiteX2" fmla="*/ 284624 w 325686"/>
              <a:gd name="connsiteY2" fmla="*/ 0 h 246366"/>
              <a:gd name="connsiteX3" fmla="*/ 325686 w 325686"/>
              <a:gd name="connsiteY3" fmla="*/ 41062 h 246366"/>
              <a:gd name="connsiteX4" fmla="*/ 323304 w 325686"/>
              <a:gd name="connsiteY4" fmla="*/ 80962 h 246366"/>
              <a:gd name="connsiteX5" fmla="*/ 325686 w 325686"/>
              <a:gd name="connsiteY5" fmla="*/ 205304 h 246366"/>
              <a:gd name="connsiteX6" fmla="*/ 284624 w 325686"/>
              <a:gd name="connsiteY6" fmla="*/ 246366 h 246366"/>
              <a:gd name="connsiteX7" fmla="*/ 41062 w 325686"/>
              <a:gd name="connsiteY7" fmla="*/ 246366 h 246366"/>
              <a:gd name="connsiteX8" fmla="*/ 0 w 325686"/>
              <a:gd name="connsiteY8" fmla="*/ 205304 h 246366"/>
              <a:gd name="connsiteX9" fmla="*/ 0 w 325686"/>
              <a:gd name="connsiteY9" fmla="*/ 41062 h 246366"/>
              <a:gd name="connsiteX0" fmla="*/ 0 w 325686"/>
              <a:gd name="connsiteY0" fmla="*/ 41062 h 246366"/>
              <a:gd name="connsiteX1" fmla="*/ 41062 w 325686"/>
              <a:gd name="connsiteY1" fmla="*/ 0 h 246366"/>
              <a:gd name="connsiteX2" fmla="*/ 284624 w 325686"/>
              <a:gd name="connsiteY2" fmla="*/ 0 h 246366"/>
              <a:gd name="connsiteX3" fmla="*/ 325686 w 325686"/>
              <a:gd name="connsiteY3" fmla="*/ 41062 h 246366"/>
              <a:gd name="connsiteX4" fmla="*/ 323304 w 325686"/>
              <a:gd name="connsiteY4" fmla="*/ 80962 h 246366"/>
              <a:gd name="connsiteX5" fmla="*/ 325686 w 325686"/>
              <a:gd name="connsiteY5" fmla="*/ 205304 h 246366"/>
              <a:gd name="connsiteX6" fmla="*/ 284624 w 325686"/>
              <a:gd name="connsiteY6" fmla="*/ 246366 h 246366"/>
              <a:gd name="connsiteX7" fmla="*/ 41062 w 325686"/>
              <a:gd name="connsiteY7" fmla="*/ 246366 h 246366"/>
              <a:gd name="connsiteX8" fmla="*/ 0 w 325686"/>
              <a:gd name="connsiteY8" fmla="*/ 205304 h 246366"/>
              <a:gd name="connsiteX9" fmla="*/ 0 w 325686"/>
              <a:gd name="connsiteY9" fmla="*/ 41062 h 246366"/>
              <a:gd name="connsiteX0" fmla="*/ 323304 w 414744"/>
              <a:gd name="connsiteY0" fmla="*/ 80962 h 246366"/>
              <a:gd name="connsiteX1" fmla="*/ 325686 w 414744"/>
              <a:gd name="connsiteY1" fmla="*/ 205304 h 246366"/>
              <a:gd name="connsiteX2" fmla="*/ 284624 w 414744"/>
              <a:gd name="connsiteY2" fmla="*/ 246366 h 246366"/>
              <a:gd name="connsiteX3" fmla="*/ 41062 w 414744"/>
              <a:gd name="connsiteY3" fmla="*/ 246366 h 246366"/>
              <a:gd name="connsiteX4" fmla="*/ 0 w 414744"/>
              <a:gd name="connsiteY4" fmla="*/ 205304 h 246366"/>
              <a:gd name="connsiteX5" fmla="*/ 0 w 414744"/>
              <a:gd name="connsiteY5" fmla="*/ 41062 h 246366"/>
              <a:gd name="connsiteX6" fmla="*/ 41062 w 414744"/>
              <a:gd name="connsiteY6" fmla="*/ 0 h 246366"/>
              <a:gd name="connsiteX7" fmla="*/ 284624 w 414744"/>
              <a:gd name="connsiteY7" fmla="*/ 0 h 246366"/>
              <a:gd name="connsiteX8" fmla="*/ 325686 w 414744"/>
              <a:gd name="connsiteY8" fmla="*/ 41062 h 246366"/>
              <a:gd name="connsiteX9" fmla="*/ 414744 w 414744"/>
              <a:gd name="connsiteY9" fmla="*/ 172402 h 246366"/>
              <a:gd name="connsiteX0" fmla="*/ 323304 w 325686"/>
              <a:gd name="connsiteY0" fmla="*/ 80962 h 246366"/>
              <a:gd name="connsiteX1" fmla="*/ 325686 w 325686"/>
              <a:gd name="connsiteY1" fmla="*/ 205304 h 246366"/>
              <a:gd name="connsiteX2" fmla="*/ 284624 w 325686"/>
              <a:gd name="connsiteY2" fmla="*/ 246366 h 246366"/>
              <a:gd name="connsiteX3" fmla="*/ 41062 w 325686"/>
              <a:gd name="connsiteY3" fmla="*/ 246366 h 246366"/>
              <a:gd name="connsiteX4" fmla="*/ 0 w 325686"/>
              <a:gd name="connsiteY4" fmla="*/ 205304 h 246366"/>
              <a:gd name="connsiteX5" fmla="*/ 0 w 325686"/>
              <a:gd name="connsiteY5" fmla="*/ 41062 h 246366"/>
              <a:gd name="connsiteX6" fmla="*/ 41062 w 325686"/>
              <a:gd name="connsiteY6" fmla="*/ 0 h 246366"/>
              <a:gd name="connsiteX7" fmla="*/ 284624 w 325686"/>
              <a:gd name="connsiteY7" fmla="*/ 0 h 246366"/>
              <a:gd name="connsiteX8" fmla="*/ 325686 w 325686"/>
              <a:gd name="connsiteY8" fmla="*/ 41062 h 246366"/>
              <a:gd name="connsiteX9" fmla="*/ 176619 w 325686"/>
              <a:gd name="connsiteY9" fmla="*/ 117633 h 246366"/>
              <a:gd name="connsiteX0" fmla="*/ 323304 w 325686"/>
              <a:gd name="connsiteY0" fmla="*/ 80962 h 246366"/>
              <a:gd name="connsiteX1" fmla="*/ 325686 w 325686"/>
              <a:gd name="connsiteY1" fmla="*/ 205304 h 246366"/>
              <a:gd name="connsiteX2" fmla="*/ 284624 w 325686"/>
              <a:gd name="connsiteY2" fmla="*/ 246366 h 246366"/>
              <a:gd name="connsiteX3" fmla="*/ 41062 w 325686"/>
              <a:gd name="connsiteY3" fmla="*/ 246366 h 246366"/>
              <a:gd name="connsiteX4" fmla="*/ 0 w 325686"/>
              <a:gd name="connsiteY4" fmla="*/ 205304 h 246366"/>
              <a:gd name="connsiteX5" fmla="*/ 0 w 325686"/>
              <a:gd name="connsiteY5" fmla="*/ 41062 h 246366"/>
              <a:gd name="connsiteX6" fmla="*/ 41062 w 325686"/>
              <a:gd name="connsiteY6" fmla="*/ 0 h 246366"/>
              <a:gd name="connsiteX7" fmla="*/ 284624 w 325686"/>
              <a:gd name="connsiteY7" fmla="*/ 0 h 246366"/>
              <a:gd name="connsiteX8" fmla="*/ 325686 w 325686"/>
              <a:gd name="connsiteY8" fmla="*/ 41062 h 246366"/>
              <a:gd name="connsiteX9" fmla="*/ 237579 w 325686"/>
              <a:gd name="connsiteY9" fmla="*/ 85725 h 246366"/>
              <a:gd name="connsiteX10" fmla="*/ 176619 w 325686"/>
              <a:gd name="connsiteY10" fmla="*/ 117633 h 246366"/>
              <a:gd name="connsiteX0" fmla="*/ 323304 w 325686"/>
              <a:gd name="connsiteY0" fmla="*/ 80962 h 246366"/>
              <a:gd name="connsiteX1" fmla="*/ 325686 w 325686"/>
              <a:gd name="connsiteY1" fmla="*/ 205304 h 246366"/>
              <a:gd name="connsiteX2" fmla="*/ 284624 w 325686"/>
              <a:gd name="connsiteY2" fmla="*/ 246366 h 246366"/>
              <a:gd name="connsiteX3" fmla="*/ 41062 w 325686"/>
              <a:gd name="connsiteY3" fmla="*/ 246366 h 246366"/>
              <a:gd name="connsiteX4" fmla="*/ 0 w 325686"/>
              <a:gd name="connsiteY4" fmla="*/ 205304 h 246366"/>
              <a:gd name="connsiteX5" fmla="*/ 0 w 325686"/>
              <a:gd name="connsiteY5" fmla="*/ 41062 h 246366"/>
              <a:gd name="connsiteX6" fmla="*/ 41062 w 325686"/>
              <a:gd name="connsiteY6" fmla="*/ 0 h 246366"/>
              <a:gd name="connsiteX7" fmla="*/ 284624 w 325686"/>
              <a:gd name="connsiteY7" fmla="*/ 0 h 246366"/>
              <a:gd name="connsiteX8" fmla="*/ 325686 w 325686"/>
              <a:gd name="connsiteY8" fmla="*/ 41062 h 246366"/>
              <a:gd name="connsiteX9" fmla="*/ 237579 w 325686"/>
              <a:gd name="connsiteY9" fmla="*/ 85725 h 246366"/>
              <a:gd name="connsiteX10" fmla="*/ 176619 w 325686"/>
              <a:gd name="connsiteY10" fmla="*/ 117633 h 246366"/>
              <a:gd name="connsiteX0" fmla="*/ 323304 w 325686"/>
              <a:gd name="connsiteY0" fmla="*/ 80962 h 246366"/>
              <a:gd name="connsiteX1" fmla="*/ 325686 w 325686"/>
              <a:gd name="connsiteY1" fmla="*/ 205304 h 246366"/>
              <a:gd name="connsiteX2" fmla="*/ 284624 w 325686"/>
              <a:gd name="connsiteY2" fmla="*/ 246366 h 246366"/>
              <a:gd name="connsiteX3" fmla="*/ 41062 w 325686"/>
              <a:gd name="connsiteY3" fmla="*/ 246366 h 246366"/>
              <a:gd name="connsiteX4" fmla="*/ 0 w 325686"/>
              <a:gd name="connsiteY4" fmla="*/ 205304 h 246366"/>
              <a:gd name="connsiteX5" fmla="*/ 0 w 325686"/>
              <a:gd name="connsiteY5" fmla="*/ 41062 h 246366"/>
              <a:gd name="connsiteX6" fmla="*/ 41062 w 325686"/>
              <a:gd name="connsiteY6" fmla="*/ 0 h 246366"/>
              <a:gd name="connsiteX7" fmla="*/ 284624 w 325686"/>
              <a:gd name="connsiteY7" fmla="*/ 0 h 246366"/>
              <a:gd name="connsiteX8" fmla="*/ 325686 w 325686"/>
              <a:gd name="connsiteY8" fmla="*/ 41062 h 246366"/>
              <a:gd name="connsiteX9" fmla="*/ 237579 w 325686"/>
              <a:gd name="connsiteY9" fmla="*/ 85725 h 246366"/>
              <a:gd name="connsiteX10" fmla="*/ 57557 w 325686"/>
              <a:gd name="connsiteY10" fmla="*/ 70008 h 246366"/>
              <a:gd name="connsiteX0" fmla="*/ 323304 w 325686"/>
              <a:gd name="connsiteY0" fmla="*/ 80962 h 246366"/>
              <a:gd name="connsiteX1" fmla="*/ 325686 w 325686"/>
              <a:gd name="connsiteY1" fmla="*/ 205304 h 246366"/>
              <a:gd name="connsiteX2" fmla="*/ 284624 w 325686"/>
              <a:gd name="connsiteY2" fmla="*/ 246366 h 246366"/>
              <a:gd name="connsiteX3" fmla="*/ 41062 w 325686"/>
              <a:gd name="connsiteY3" fmla="*/ 246366 h 246366"/>
              <a:gd name="connsiteX4" fmla="*/ 0 w 325686"/>
              <a:gd name="connsiteY4" fmla="*/ 205304 h 246366"/>
              <a:gd name="connsiteX5" fmla="*/ 0 w 325686"/>
              <a:gd name="connsiteY5" fmla="*/ 41062 h 246366"/>
              <a:gd name="connsiteX6" fmla="*/ 41062 w 325686"/>
              <a:gd name="connsiteY6" fmla="*/ 0 h 246366"/>
              <a:gd name="connsiteX7" fmla="*/ 284624 w 325686"/>
              <a:gd name="connsiteY7" fmla="*/ 0 h 246366"/>
              <a:gd name="connsiteX8" fmla="*/ 325686 w 325686"/>
              <a:gd name="connsiteY8" fmla="*/ 41062 h 246366"/>
              <a:gd name="connsiteX9" fmla="*/ 168523 w 325686"/>
              <a:gd name="connsiteY9" fmla="*/ 123825 h 246366"/>
              <a:gd name="connsiteX10" fmla="*/ 57557 w 325686"/>
              <a:gd name="connsiteY10" fmla="*/ 70008 h 246366"/>
              <a:gd name="connsiteX0" fmla="*/ 323304 w 325686"/>
              <a:gd name="connsiteY0" fmla="*/ 95249 h 246366"/>
              <a:gd name="connsiteX1" fmla="*/ 325686 w 325686"/>
              <a:gd name="connsiteY1" fmla="*/ 205304 h 246366"/>
              <a:gd name="connsiteX2" fmla="*/ 284624 w 325686"/>
              <a:gd name="connsiteY2" fmla="*/ 246366 h 246366"/>
              <a:gd name="connsiteX3" fmla="*/ 41062 w 325686"/>
              <a:gd name="connsiteY3" fmla="*/ 246366 h 246366"/>
              <a:gd name="connsiteX4" fmla="*/ 0 w 325686"/>
              <a:gd name="connsiteY4" fmla="*/ 205304 h 246366"/>
              <a:gd name="connsiteX5" fmla="*/ 0 w 325686"/>
              <a:gd name="connsiteY5" fmla="*/ 41062 h 246366"/>
              <a:gd name="connsiteX6" fmla="*/ 41062 w 325686"/>
              <a:gd name="connsiteY6" fmla="*/ 0 h 246366"/>
              <a:gd name="connsiteX7" fmla="*/ 284624 w 325686"/>
              <a:gd name="connsiteY7" fmla="*/ 0 h 246366"/>
              <a:gd name="connsiteX8" fmla="*/ 325686 w 325686"/>
              <a:gd name="connsiteY8" fmla="*/ 41062 h 246366"/>
              <a:gd name="connsiteX9" fmla="*/ 168523 w 325686"/>
              <a:gd name="connsiteY9" fmla="*/ 123825 h 246366"/>
              <a:gd name="connsiteX10" fmla="*/ 57557 w 325686"/>
              <a:gd name="connsiteY10" fmla="*/ 70008 h 246366"/>
              <a:gd name="connsiteX0" fmla="*/ 328067 w 328067"/>
              <a:gd name="connsiteY0" fmla="*/ 100011 h 246366"/>
              <a:gd name="connsiteX1" fmla="*/ 325686 w 328067"/>
              <a:gd name="connsiteY1" fmla="*/ 205304 h 246366"/>
              <a:gd name="connsiteX2" fmla="*/ 284624 w 328067"/>
              <a:gd name="connsiteY2" fmla="*/ 246366 h 246366"/>
              <a:gd name="connsiteX3" fmla="*/ 41062 w 328067"/>
              <a:gd name="connsiteY3" fmla="*/ 246366 h 246366"/>
              <a:gd name="connsiteX4" fmla="*/ 0 w 328067"/>
              <a:gd name="connsiteY4" fmla="*/ 205304 h 246366"/>
              <a:gd name="connsiteX5" fmla="*/ 0 w 328067"/>
              <a:gd name="connsiteY5" fmla="*/ 41062 h 246366"/>
              <a:gd name="connsiteX6" fmla="*/ 41062 w 328067"/>
              <a:gd name="connsiteY6" fmla="*/ 0 h 246366"/>
              <a:gd name="connsiteX7" fmla="*/ 284624 w 328067"/>
              <a:gd name="connsiteY7" fmla="*/ 0 h 246366"/>
              <a:gd name="connsiteX8" fmla="*/ 325686 w 328067"/>
              <a:gd name="connsiteY8" fmla="*/ 41062 h 246366"/>
              <a:gd name="connsiteX9" fmla="*/ 168523 w 328067"/>
              <a:gd name="connsiteY9" fmla="*/ 123825 h 246366"/>
              <a:gd name="connsiteX10" fmla="*/ 57557 w 328067"/>
              <a:gd name="connsiteY10" fmla="*/ 70008 h 246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8067" h="246366">
                <a:moveTo>
                  <a:pt x="328067" y="100011"/>
                </a:moveTo>
                <a:cubicBezTo>
                  <a:pt x="327273" y="135109"/>
                  <a:pt x="326480" y="170206"/>
                  <a:pt x="325686" y="205304"/>
                </a:cubicBezTo>
                <a:cubicBezTo>
                  <a:pt x="325686" y="227982"/>
                  <a:pt x="307302" y="246366"/>
                  <a:pt x="284624" y="246366"/>
                </a:cubicBezTo>
                <a:lnTo>
                  <a:pt x="41062" y="246366"/>
                </a:lnTo>
                <a:cubicBezTo>
                  <a:pt x="18384" y="246366"/>
                  <a:pt x="0" y="227982"/>
                  <a:pt x="0" y="205304"/>
                </a:cubicBezTo>
                <a:lnTo>
                  <a:pt x="0" y="41062"/>
                </a:lnTo>
                <a:cubicBezTo>
                  <a:pt x="0" y="18384"/>
                  <a:pt x="18384" y="0"/>
                  <a:pt x="41062" y="0"/>
                </a:cubicBezTo>
                <a:lnTo>
                  <a:pt x="284624" y="0"/>
                </a:lnTo>
                <a:cubicBezTo>
                  <a:pt x="307302" y="0"/>
                  <a:pt x="325686" y="18384"/>
                  <a:pt x="325686" y="41062"/>
                </a:cubicBezTo>
                <a:cubicBezTo>
                  <a:pt x="317845" y="55349"/>
                  <a:pt x="193368" y="111063"/>
                  <a:pt x="168523" y="123825"/>
                </a:cubicBezTo>
                <a:lnTo>
                  <a:pt x="57557" y="70008"/>
                </a:lnTo>
              </a:path>
            </a:pathLst>
          </a:cu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1" name="直接连接符 390"/>
          <p:cNvCxnSpPr/>
          <p:nvPr/>
        </p:nvCxnSpPr>
        <p:spPr>
          <a:xfrm>
            <a:off x="2594450" y="1492972"/>
            <a:ext cx="346890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2" name="直接连接符 391"/>
          <p:cNvCxnSpPr/>
          <p:nvPr/>
        </p:nvCxnSpPr>
        <p:spPr>
          <a:xfrm>
            <a:off x="2773514" y="1347614"/>
            <a:ext cx="167826" cy="145358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3" name="直接连接符 392"/>
          <p:cNvCxnSpPr/>
          <p:nvPr/>
        </p:nvCxnSpPr>
        <p:spPr>
          <a:xfrm flipV="1">
            <a:off x="2773514" y="1547813"/>
            <a:ext cx="104508" cy="90518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4" name="弧形 393"/>
          <p:cNvSpPr/>
          <p:nvPr/>
        </p:nvSpPr>
        <p:spPr>
          <a:xfrm>
            <a:off x="3288349" y="1288251"/>
            <a:ext cx="408302" cy="408302"/>
          </a:xfrm>
          <a:prstGeom prst="arc">
            <a:avLst>
              <a:gd name="adj1" fmla="val 3650278"/>
              <a:gd name="adj2" fmla="val 1611316"/>
            </a:avLst>
          </a:pr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5" name="直接连接符 394"/>
          <p:cNvCxnSpPr/>
          <p:nvPr/>
        </p:nvCxnSpPr>
        <p:spPr>
          <a:xfrm flipV="1">
            <a:off x="3492500" y="1369219"/>
            <a:ext cx="0" cy="123753"/>
          </a:xfrm>
          <a:prstGeom prst="line">
            <a:avLst/>
          </a:prstGeom>
          <a:ln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6" name="直接连接符 395"/>
          <p:cNvCxnSpPr/>
          <p:nvPr/>
        </p:nvCxnSpPr>
        <p:spPr>
          <a:xfrm>
            <a:off x="3492501" y="1492403"/>
            <a:ext cx="96046" cy="0"/>
          </a:xfrm>
          <a:prstGeom prst="line">
            <a:avLst/>
          </a:prstGeom>
          <a:ln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7" name="椭圆 396"/>
          <p:cNvSpPr/>
          <p:nvPr/>
        </p:nvSpPr>
        <p:spPr>
          <a:xfrm>
            <a:off x="4155004" y="1432810"/>
            <a:ext cx="120324" cy="120324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8" name="椭圆 397"/>
          <p:cNvSpPr/>
          <p:nvPr/>
        </p:nvSpPr>
        <p:spPr>
          <a:xfrm>
            <a:off x="3980229" y="1432810"/>
            <a:ext cx="120324" cy="120324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9" name="弧形 398"/>
          <p:cNvSpPr/>
          <p:nvPr/>
        </p:nvSpPr>
        <p:spPr>
          <a:xfrm>
            <a:off x="4329785" y="1432810"/>
            <a:ext cx="120324" cy="120324"/>
          </a:xfrm>
          <a:prstGeom prst="arc">
            <a:avLst>
              <a:gd name="adj1" fmla="val 4869916"/>
              <a:gd name="adj2" fmla="val 0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0" name="圆角矩形 116"/>
          <p:cNvSpPr/>
          <p:nvPr/>
        </p:nvSpPr>
        <p:spPr>
          <a:xfrm>
            <a:off x="4764815" y="1367790"/>
            <a:ext cx="328679" cy="247795"/>
          </a:xfrm>
          <a:custGeom>
            <a:avLst/>
            <a:gdLst>
              <a:gd name="connsiteX0" fmla="*/ 0 w 328067"/>
              <a:gd name="connsiteY0" fmla="*/ 41062 h 246366"/>
              <a:gd name="connsiteX1" fmla="*/ 41062 w 328067"/>
              <a:gd name="connsiteY1" fmla="*/ 0 h 246366"/>
              <a:gd name="connsiteX2" fmla="*/ 287005 w 328067"/>
              <a:gd name="connsiteY2" fmla="*/ 0 h 246366"/>
              <a:gd name="connsiteX3" fmla="*/ 328067 w 328067"/>
              <a:gd name="connsiteY3" fmla="*/ 41062 h 246366"/>
              <a:gd name="connsiteX4" fmla="*/ 328067 w 328067"/>
              <a:gd name="connsiteY4" fmla="*/ 205304 h 246366"/>
              <a:gd name="connsiteX5" fmla="*/ 287005 w 328067"/>
              <a:gd name="connsiteY5" fmla="*/ 246366 h 246366"/>
              <a:gd name="connsiteX6" fmla="*/ 41062 w 328067"/>
              <a:gd name="connsiteY6" fmla="*/ 246366 h 246366"/>
              <a:gd name="connsiteX7" fmla="*/ 0 w 328067"/>
              <a:gd name="connsiteY7" fmla="*/ 205304 h 246366"/>
              <a:gd name="connsiteX8" fmla="*/ 0 w 328067"/>
              <a:gd name="connsiteY8" fmla="*/ 41062 h 246366"/>
              <a:gd name="connsiteX0" fmla="*/ 0 w 328067"/>
              <a:gd name="connsiteY0" fmla="*/ 43443 h 248747"/>
              <a:gd name="connsiteX1" fmla="*/ 41062 w 328067"/>
              <a:gd name="connsiteY1" fmla="*/ 2381 h 248747"/>
              <a:gd name="connsiteX2" fmla="*/ 140560 w 328067"/>
              <a:gd name="connsiteY2" fmla="*/ 0 h 248747"/>
              <a:gd name="connsiteX3" fmla="*/ 287005 w 328067"/>
              <a:gd name="connsiteY3" fmla="*/ 2381 h 248747"/>
              <a:gd name="connsiteX4" fmla="*/ 328067 w 328067"/>
              <a:gd name="connsiteY4" fmla="*/ 43443 h 248747"/>
              <a:gd name="connsiteX5" fmla="*/ 328067 w 328067"/>
              <a:gd name="connsiteY5" fmla="*/ 207685 h 248747"/>
              <a:gd name="connsiteX6" fmla="*/ 287005 w 328067"/>
              <a:gd name="connsiteY6" fmla="*/ 248747 h 248747"/>
              <a:gd name="connsiteX7" fmla="*/ 41062 w 328067"/>
              <a:gd name="connsiteY7" fmla="*/ 248747 h 248747"/>
              <a:gd name="connsiteX8" fmla="*/ 0 w 328067"/>
              <a:gd name="connsiteY8" fmla="*/ 207685 h 248747"/>
              <a:gd name="connsiteX9" fmla="*/ 0 w 328067"/>
              <a:gd name="connsiteY9" fmla="*/ 43443 h 248747"/>
              <a:gd name="connsiteX0" fmla="*/ 0 w 328067"/>
              <a:gd name="connsiteY0" fmla="*/ 43443 h 248747"/>
              <a:gd name="connsiteX1" fmla="*/ 41062 w 328067"/>
              <a:gd name="connsiteY1" fmla="*/ 2381 h 248747"/>
              <a:gd name="connsiteX2" fmla="*/ 140560 w 328067"/>
              <a:gd name="connsiteY2" fmla="*/ 0 h 248747"/>
              <a:gd name="connsiteX3" fmla="*/ 287005 w 328067"/>
              <a:gd name="connsiteY3" fmla="*/ 2381 h 248747"/>
              <a:gd name="connsiteX4" fmla="*/ 328067 w 328067"/>
              <a:gd name="connsiteY4" fmla="*/ 43443 h 248747"/>
              <a:gd name="connsiteX5" fmla="*/ 328067 w 328067"/>
              <a:gd name="connsiteY5" fmla="*/ 207685 h 248747"/>
              <a:gd name="connsiteX6" fmla="*/ 287005 w 328067"/>
              <a:gd name="connsiteY6" fmla="*/ 248747 h 248747"/>
              <a:gd name="connsiteX7" fmla="*/ 41062 w 328067"/>
              <a:gd name="connsiteY7" fmla="*/ 248747 h 248747"/>
              <a:gd name="connsiteX8" fmla="*/ 0 w 328067"/>
              <a:gd name="connsiteY8" fmla="*/ 207685 h 248747"/>
              <a:gd name="connsiteX9" fmla="*/ 0 w 328067"/>
              <a:gd name="connsiteY9" fmla="*/ 43443 h 248747"/>
              <a:gd name="connsiteX0" fmla="*/ 0 w 328067"/>
              <a:gd name="connsiteY0" fmla="*/ 43443 h 248747"/>
              <a:gd name="connsiteX1" fmla="*/ 41062 w 328067"/>
              <a:gd name="connsiteY1" fmla="*/ 2381 h 248747"/>
              <a:gd name="connsiteX2" fmla="*/ 140560 w 328067"/>
              <a:gd name="connsiteY2" fmla="*/ 0 h 248747"/>
              <a:gd name="connsiteX3" fmla="*/ 190566 w 328067"/>
              <a:gd name="connsiteY3" fmla="*/ 1 h 248747"/>
              <a:gd name="connsiteX4" fmla="*/ 287005 w 328067"/>
              <a:gd name="connsiteY4" fmla="*/ 2381 h 248747"/>
              <a:gd name="connsiteX5" fmla="*/ 328067 w 328067"/>
              <a:gd name="connsiteY5" fmla="*/ 43443 h 248747"/>
              <a:gd name="connsiteX6" fmla="*/ 328067 w 328067"/>
              <a:gd name="connsiteY6" fmla="*/ 207685 h 248747"/>
              <a:gd name="connsiteX7" fmla="*/ 287005 w 328067"/>
              <a:gd name="connsiteY7" fmla="*/ 248747 h 248747"/>
              <a:gd name="connsiteX8" fmla="*/ 41062 w 328067"/>
              <a:gd name="connsiteY8" fmla="*/ 248747 h 248747"/>
              <a:gd name="connsiteX9" fmla="*/ 0 w 328067"/>
              <a:gd name="connsiteY9" fmla="*/ 207685 h 248747"/>
              <a:gd name="connsiteX10" fmla="*/ 0 w 328067"/>
              <a:gd name="connsiteY10" fmla="*/ 43443 h 248747"/>
              <a:gd name="connsiteX0" fmla="*/ 0 w 328679"/>
              <a:gd name="connsiteY0" fmla="*/ 43443 h 248747"/>
              <a:gd name="connsiteX1" fmla="*/ 41062 w 328679"/>
              <a:gd name="connsiteY1" fmla="*/ 2381 h 248747"/>
              <a:gd name="connsiteX2" fmla="*/ 140560 w 328679"/>
              <a:gd name="connsiteY2" fmla="*/ 0 h 248747"/>
              <a:gd name="connsiteX3" fmla="*/ 190566 w 328679"/>
              <a:gd name="connsiteY3" fmla="*/ 1 h 248747"/>
              <a:gd name="connsiteX4" fmla="*/ 287005 w 328679"/>
              <a:gd name="connsiteY4" fmla="*/ 2381 h 248747"/>
              <a:gd name="connsiteX5" fmla="*/ 328067 w 328679"/>
              <a:gd name="connsiteY5" fmla="*/ 43443 h 248747"/>
              <a:gd name="connsiteX6" fmla="*/ 328679 w 328679"/>
              <a:gd name="connsiteY6" fmla="*/ 150019 h 248747"/>
              <a:gd name="connsiteX7" fmla="*/ 328067 w 328679"/>
              <a:gd name="connsiteY7" fmla="*/ 207685 h 248747"/>
              <a:gd name="connsiteX8" fmla="*/ 287005 w 328679"/>
              <a:gd name="connsiteY8" fmla="*/ 248747 h 248747"/>
              <a:gd name="connsiteX9" fmla="*/ 41062 w 328679"/>
              <a:gd name="connsiteY9" fmla="*/ 248747 h 248747"/>
              <a:gd name="connsiteX10" fmla="*/ 0 w 328679"/>
              <a:gd name="connsiteY10" fmla="*/ 207685 h 248747"/>
              <a:gd name="connsiteX11" fmla="*/ 0 w 328679"/>
              <a:gd name="connsiteY11" fmla="*/ 43443 h 248747"/>
              <a:gd name="connsiteX0" fmla="*/ 0 w 328679"/>
              <a:gd name="connsiteY0" fmla="*/ 43443 h 248747"/>
              <a:gd name="connsiteX1" fmla="*/ 41062 w 328679"/>
              <a:gd name="connsiteY1" fmla="*/ 2381 h 248747"/>
              <a:gd name="connsiteX2" fmla="*/ 140560 w 328679"/>
              <a:gd name="connsiteY2" fmla="*/ 0 h 248747"/>
              <a:gd name="connsiteX3" fmla="*/ 190566 w 328679"/>
              <a:gd name="connsiteY3" fmla="*/ 1 h 248747"/>
              <a:gd name="connsiteX4" fmla="*/ 287005 w 328679"/>
              <a:gd name="connsiteY4" fmla="*/ 2381 h 248747"/>
              <a:gd name="connsiteX5" fmla="*/ 328067 w 328679"/>
              <a:gd name="connsiteY5" fmla="*/ 43443 h 248747"/>
              <a:gd name="connsiteX6" fmla="*/ 328679 w 328679"/>
              <a:gd name="connsiteY6" fmla="*/ 150019 h 248747"/>
              <a:gd name="connsiteX7" fmla="*/ 328067 w 328679"/>
              <a:gd name="connsiteY7" fmla="*/ 207685 h 248747"/>
              <a:gd name="connsiteX8" fmla="*/ 287005 w 328679"/>
              <a:gd name="connsiteY8" fmla="*/ 248747 h 248747"/>
              <a:gd name="connsiteX9" fmla="*/ 41062 w 328679"/>
              <a:gd name="connsiteY9" fmla="*/ 248747 h 248747"/>
              <a:gd name="connsiteX10" fmla="*/ 0 w 328679"/>
              <a:gd name="connsiteY10" fmla="*/ 207685 h 248747"/>
              <a:gd name="connsiteX11" fmla="*/ 0 w 328679"/>
              <a:gd name="connsiteY11" fmla="*/ 43443 h 248747"/>
              <a:gd name="connsiteX0" fmla="*/ 140560 w 328679"/>
              <a:gd name="connsiteY0" fmla="*/ 0 h 248747"/>
              <a:gd name="connsiteX1" fmla="*/ 190566 w 328679"/>
              <a:gd name="connsiteY1" fmla="*/ 1 h 248747"/>
              <a:gd name="connsiteX2" fmla="*/ 287005 w 328679"/>
              <a:gd name="connsiteY2" fmla="*/ 2381 h 248747"/>
              <a:gd name="connsiteX3" fmla="*/ 328067 w 328679"/>
              <a:gd name="connsiteY3" fmla="*/ 43443 h 248747"/>
              <a:gd name="connsiteX4" fmla="*/ 328679 w 328679"/>
              <a:gd name="connsiteY4" fmla="*/ 150019 h 248747"/>
              <a:gd name="connsiteX5" fmla="*/ 328067 w 328679"/>
              <a:gd name="connsiteY5" fmla="*/ 207685 h 248747"/>
              <a:gd name="connsiteX6" fmla="*/ 287005 w 328679"/>
              <a:gd name="connsiteY6" fmla="*/ 248747 h 248747"/>
              <a:gd name="connsiteX7" fmla="*/ 41062 w 328679"/>
              <a:gd name="connsiteY7" fmla="*/ 248747 h 248747"/>
              <a:gd name="connsiteX8" fmla="*/ 0 w 328679"/>
              <a:gd name="connsiteY8" fmla="*/ 207685 h 248747"/>
              <a:gd name="connsiteX9" fmla="*/ 0 w 328679"/>
              <a:gd name="connsiteY9" fmla="*/ 43443 h 248747"/>
              <a:gd name="connsiteX10" fmla="*/ 41062 w 328679"/>
              <a:gd name="connsiteY10" fmla="*/ 2381 h 248747"/>
              <a:gd name="connsiteX11" fmla="*/ 232000 w 328679"/>
              <a:gd name="connsiteY11" fmla="*/ 91440 h 248747"/>
              <a:gd name="connsiteX0" fmla="*/ 190566 w 328679"/>
              <a:gd name="connsiteY0" fmla="*/ 0 h 248746"/>
              <a:gd name="connsiteX1" fmla="*/ 287005 w 328679"/>
              <a:gd name="connsiteY1" fmla="*/ 2380 h 248746"/>
              <a:gd name="connsiteX2" fmla="*/ 328067 w 328679"/>
              <a:gd name="connsiteY2" fmla="*/ 43442 h 248746"/>
              <a:gd name="connsiteX3" fmla="*/ 328679 w 328679"/>
              <a:gd name="connsiteY3" fmla="*/ 150018 h 248746"/>
              <a:gd name="connsiteX4" fmla="*/ 328067 w 328679"/>
              <a:gd name="connsiteY4" fmla="*/ 207684 h 248746"/>
              <a:gd name="connsiteX5" fmla="*/ 287005 w 328679"/>
              <a:gd name="connsiteY5" fmla="*/ 248746 h 248746"/>
              <a:gd name="connsiteX6" fmla="*/ 41062 w 328679"/>
              <a:gd name="connsiteY6" fmla="*/ 248746 h 248746"/>
              <a:gd name="connsiteX7" fmla="*/ 0 w 328679"/>
              <a:gd name="connsiteY7" fmla="*/ 207684 h 248746"/>
              <a:gd name="connsiteX8" fmla="*/ 0 w 328679"/>
              <a:gd name="connsiteY8" fmla="*/ 43442 h 248746"/>
              <a:gd name="connsiteX9" fmla="*/ 41062 w 328679"/>
              <a:gd name="connsiteY9" fmla="*/ 2380 h 248746"/>
              <a:gd name="connsiteX10" fmla="*/ 232000 w 328679"/>
              <a:gd name="connsiteY10" fmla="*/ 91439 h 248746"/>
              <a:gd name="connsiteX0" fmla="*/ 190566 w 328679"/>
              <a:gd name="connsiteY0" fmla="*/ 0 h 248746"/>
              <a:gd name="connsiteX1" fmla="*/ 287005 w 328679"/>
              <a:gd name="connsiteY1" fmla="*/ 2380 h 248746"/>
              <a:gd name="connsiteX2" fmla="*/ 328067 w 328679"/>
              <a:gd name="connsiteY2" fmla="*/ 43442 h 248746"/>
              <a:gd name="connsiteX3" fmla="*/ 328679 w 328679"/>
              <a:gd name="connsiteY3" fmla="*/ 150018 h 248746"/>
              <a:gd name="connsiteX4" fmla="*/ 328067 w 328679"/>
              <a:gd name="connsiteY4" fmla="*/ 207684 h 248746"/>
              <a:gd name="connsiteX5" fmla="*/ 287005 w 328679"/>
              <a:gd name="connsiteY5" fmla="*/ 248746 h 248746"/>
              <a:gd name="connsiteX6" fmla="*/ 41062 w 328679"/>
              <a:gd name="connsiteY6" fmla="*/ 248746 h 248746"/>
              <a:gd name="connsiteX7" fmla="*/ 0 w 328679"/>
              <a:gd name="connsiteY7" fmla="*/ 207684 h 248746"/>
              <a:gd name="connsiteX8" fmla="*/ 0 w 328679"/>
              <a:gd name="connsiteY8" fmla="*/ 43442 h 248746"/>
              <a:gd name="connsiteX9" fmla="*/ 41062 w 328679"/>
              <a:gd name="connsiteY9" fmla="*/ 2380 h 248746"/>
              <a:gd name="connsiteX10" fmla="*/ 151038 w 328679"/>
              <a:gd name="connsiteY10" fmla="*/ 3332 h 248746"/>
              <a:gd name="connsiteX0" fmla="*/ 190566 w 328679"/>
              <a:gd name="connsiteY0" fmla="*/ 1431 h 250177"/>
              <a:gd name="connsiteX1" fmla="*/ 287005 w 328679"/>
              <a:gd name="connsiteY1" fmla="*/ 3811 h 250177"/>
              <a:gd name="connsiteX2" fmla="*/ 328067 w 328679"/>
              <a:gd name="connsiteY2" fmla="*/ 44873 h 250177"/>
              <a:gd name="connsiteX3" fmla="*/ 328679 w 328679"/>
              <a:gd name="connsiteY3" fmla="*/ 151449 h 250177"/>
              <a:gd name="connsiteX4" fmla="*/ 328067 w 328679"/>
              <a:gd name="connsiteY4" fmla="*/ 209115 h 250177"/>
              <a:gd name="connsiteX5" fmla="*/ 287005 w 328679"/>
              <a:gd name="connsiteY5" fmla="*/ 250177 h 250177"/>
              <a:gd name="connsiteX6" fmla="*/ 41062 w 328679"/>
              <a:gd name="connsiteY6" fmla="*/ 250177 h 250177"/>
              <a:gd name="connsiteX7" fmla="*/ 0 w 328679"/>
              <a:gd name="connsiteY7" fmla="*/ 209115 h 250177"/>
              <a:gd name="connsiteX8" fmla="*/ 0 w 328679"/>
              <a:gd name="connsiteY8" fmla="*/ 44873 h 250177"/>
              <a:gd name="connsiteX9" fmla="*/ 41062 w 328679"/>
              <a:gd name="connsiteY9" fmla="*/ 3811 h 250177"/>
              <a:gd name="connsiteX10" fmla="*/ 141513 w 328679"/>
              <a:gd name="connsiteY10" fmla="*/ 0 h 250177"/>
              <a:gd name="connsiteX0" fmla="*/ 190566 w 328679"/>
              <a:gd name="connsiteY0" fmla="*/ 0 h 248746"/>
              <a:gd name="connsiteX1" fmla="*/ 287005 w 328679"/>
              <a:gd name="connsiteY1" fmla="*/ 2380 h 248746"/>
              <a:gd name="connsiteX2" fmla="*/ 328067 w 328679"/>
              <a:gd name="connsiteY2" fmla="*/ 43442 h 248746"/>
              <a:gd name="connsiteX3" fmla="*/ 328679 w 328679"/>
              <a:gd name="connsiteY3" fmla="*/ 150018 h 248746"/>
              <a:gd name="connsiteX4" fmla="*/ 328067 w 328679"/>
              <a:gd name="connsiteY4" fmla="*/ 207684 h 248746"/>
              <a:gd name="connsiteX5" fmla="*/ 287005 w 328679"/>
              <a:gd name="connsiteY5" fmla="*/ 248746 h 248746"/>
              <a:gd name="connsiteX6" fmla="*/ 41062 w 328679"/>
              <a:gd name="connsiteY6" fmla="*/ 248746 h 248746"/>
              <a:gd name="connsiteX7" fmla="*/ 0 w 328679"/>
              <a:gd name="connsiteY7" fmla="*/ 207684 h 248746"/>
              <a:gd name="connsiteX8" fmla="*/ 0 w 328679"/>
              <a:gd name="connsiteY8" fmla="*/ 43442 h 248746"/>
              <a:gd name="connsiteX9" fmla="*/ 41062 w 328679"/>
              <a:gd name="connsiteY9" fmla="*/ 2380 h 248746"/>
              <a:gd name="connsiteX10" fmla="*/ 143894 w 328679"/>
              <a:gd name="connsiteY10" fmla="*/ 951 h 248746"/>
              <a:gd name="connsiteX0" fmla="*/ 287005 w 328679"/>
              <a:gd name="connsiteY0" fmla="*/ 1429 h 247795"/>
              <a:gd name="connsiteX1" fmla="*/ 328067 w 328679"/>
              <a:gd name="connsiteY1" fmla="*/ 42491 h 247795"/>
              <a:gd name="connsiteX2" fmla="*/ 328679 w 328679"/>
              <a:gd name="connsiteY2" fmla="*/ 149067 h 247795"/>
              <a:gd name="connsiteX3" fmla="*/ 328067 w 328679"/>
              <a:gd name="connsiteY3" fmla="*/ 206733 h 247795"/>
              <a:gd name="connsiteX4" fmla="*/ 287005 w 328679"/>
              <a:gd name="connsiteY4" fmla="*/ 247795 h 247795"/>
              <a:gd name="connsiteX5" fmla="*/ 41062 w 328679"/>
              <a:gd name="connsiteY5" fmla="*/ 247795 h 247795"/>
              <a:gd name="connsiteX6" fmla="*/ 0 w 328679"/>
              <a:gd name="connsiteY6" fmla="*/ 206733 h 247795"/>
              <a:gd name="connsiteX7" fmla="*/ 0 w 328679"/>
              <a:gd name="connsiteY7" fmla="*/ 42491 h 247795"/>
              <a:gd name="connsiteX8" fmla="*/ 41062 w 328679"/>
              <a:gd name="connsiteY8" fmla="*/ 1429 h 247795"/>
              <a:gd name="connsiteX9" fmla="*/ 143894 w 328679"/>
              <a:gd name="connsiteY9" fmla="*/ 0 h 247795"/>
              <a:gd name="connsiteX0" fmla="*/ 328067 w 328679"/>
              <a:gd name="connsiteY0" fmla="*/ 42491 h 247795"/>
              <a:gd name="connsiteX1" fmla="*/ 328679 w 328679"/>
              <a:gd name="connsiteY1" fmla="*/ 149067 h 247795"/>
              <a:gd name="connsiteX2" fmla="*/ 328067 w 328679"/>
              <a:gd name="connsiteY2" fmla="*/ 206733 h 247795"/>
              <a:gd name="connsiteX3" fmla="*/ 287005 w 328679"/>
              <a:gd name="connsiteY3" fmla="*/ 247795 h 247795"/>
              <a:gd name="connsiteX4" fmla="*/ 41062 w 328679"/>
              <a:gd name="connsiteY4" fmla="*/ 247795 h 247795"/>
              <a:gd name="connsiteX5" fmla="*/ 0 w 328679"/>
              <a:gd name="connsiteY5" fmla="*/ 206733 h 247795"/>
              <a:gd name="connsiteX6" fmla="*/ 0 w 328679"/>
              <a:gd name="connsiteY6" fmla="*/ 42491 h 247795"/>
              <a:gd name="connsiteX7" fmla="*/ 41062 w 328679"/>
              <a:gd name="connsiteY7" fmla="*/ 1429 h 247795"/>
              <a:gd name="connsiteX8" fmla="*/ 143894 w 328679"/>
              <a:gd name="connsiteY8" fmla="*/ 0 h 247795"/>
              <a:gd name="connsiteX0" fmla="*/ 328679 w 328679"/>
              <a:gd name="connsiteY0" fmla="*/ 149067 h 247795"/>
              <a:gd name="connsiteX1" fmla="*/ 328067 w 328679"/>
              <a:gd name="connsiteY1" fmla="*/ 206733 h 247795"/>
              <a:gd name="connsiteX2" fmla="*/ 287005 w 328679"/>
              <a:gd name="connsiteY2" fmla="*/ 247795 h 247795"/>
              <a:gd name="connsiteX3" fmla="*/ 41062 w 328679"/>
              <a:gd name="connsiteY3" fmla="*/ 247795 h 247795"/>
              <a:gd name="connsiteX4" fmla="*/ 0 w 328679"/>
              <a:gd name="connsiteY4" fmla="*/ 206733 h 247795"/>
              <a:gd name="connsiteX5" fmla="*/ 0 w 328679"/>
              <a:gd name="connsiteY5" fmla="*/ 42491 h 247795"/>
              <a:gd name="connsiteX6" fmla="*/ 41062 w 328679"/>
              <a:gd name="connsiteY6" fmla="*/ 1429 h 247795"/>
              <a:gd name="connsiteX7" fmla="*/ 143894 w 328679"/>
              <a:gd name="connsiteY7" fmla="*/ 0 h 247795"/>
              <a:gd name="connsiteX0" fmla="*/ 328679 w 328679"/>
              <a:gd name="connsiteY0" fmla="*/ 165736 h 247795"/>
              <a:gd name="connsiteX1" fmla="*/ 328067 w 328679"/>
              <a:gd name="connsiteY1" fmla="*/ 206733 h 247795"/>
              <a:gd name="connsiteX2" fmla="*/ 287005 w 328679"/>
              <a:gd name="connsiteY2" fmla="*/ 247795 h 247795"/>
              <a:gd name="connsiteX3" fmla="*/ 41062 w 328679"/>
              <a:gd name="connsiteY3" fmla="*/ 247795 h 247795"/>
              <a:gd name="connsiteX4" fmla="*/ 0 w 328679"/>
              <a:gd name="connsiteY4" fmla="*/ 206733 h 247795"/>
              <a:gd name="connsiteX5" fmla="*/ 0 w 328679"/>
              <a:gd name="connsiteY5" fmla="*/ 42491 h 247795"/>
              <a:gd name="connsiteX6" fmla="*/ 41062 w 328679"/>
              <a:gd name="connsiteY6" fmla="*/ 1429 h 247795"/>
              <a:gd name="connsiteX7" fmla="*/ 143894 w 328679"/>
              <a:gd name="connsiteY7" fmla="*/ 0 h 247795"/>
              <a:gd name="connsiteX0" fmla="*/ 328679 w 328679"/>
              <a:gd name="connsiteY0" fmla="*/ 165736 h 247795"/>
              <a:gd name="connsiteX1" fmla="*/ 328067 w 328679"/>
              <a:gd name="connsiteY1" fmla="*/ 206733 h 247795"/>
              <a:gd name="connsiteX2" fmla="*/ 287005 w 328679"/>
              <a:gd name="connsiteY2" fmla="*/ 247795 h 247795"/>
              <a:gd name="connsiteX3" fmla="*/ 41062 w 328679"/>
              <a:gd name="connsiteY3" fmla="*/ 247795 h 247795"/>
              <a:gd name="connsiteX4" fmla="*/ 0 w 328679"/>
              <a:gd name="connsiteY4" fmla="*/ 206733 h 247795"/>
              <a:gd name="connsiteX5" fmla="*/ 0 w 328679"/>
              <a:gd name="connsiteY5" fmla="*/ 42491 h 247795"/>
              <a:gd name="connsiteX6" fmla="*/ 41062 w 328679"/>
              <a:gd name="connsiteY6" fmla="*/ 1429 h 247795"/>
              <a:gd name="connsiteX7" fmla="*/ 143894 w 328679"/>
              <a:gd name="connsiteY7" fmla="*/ 0 h 247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8679" h="247795">
                <a:moveTo>
                  <a:pt x="328679" y="165736"/>
                </a:moveTo>
                <a:lnTo>
                  <a:pt x="328067" y="206733"/>
                </a:lnTo>
                <a:cubicBezTo>
                  <a:pt x="328067" y="229411"/>
                  <a:pt x="309683" y="247795"/>
                  <a:pt x="287005" y="247795"/>
                </a:cubicBezTo>
                <a:lnTo>
                  <a:pt x="41062" y="247795"/>
                </a:lnTo>
                <a:cubicBezTo>
                  <a:pt x="18384" y="247795"/>
                  <a:pt x="0" y="229411"/>
                  <a:pt x="0" y="206733"/>
                </a:cubicBezTo>
                <a:lnTo>
                  <a:pt x="0" y="42491"/>
                </a:lnTo>
                <a:cubicBezTo>
                  <a:pt x="0" y="19813"/>
                  <a:pt x="18384" y="1429"/>
                  <a:pt x="41062" y="1429"/>
                </a:cubicBezTo>
                <a:cubicBezTo>
                  <a:pt x="74228" y="635"/>
                  <a:pt x="143894" y="0"/>
                  <a:pt x="143894" y="0"/>
                </a:cubicBezTo>
              </a:path>
            </a:pathLst>
          </a:cu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1" name="直接箭头连接符 400"/>
          <p:cNvCxnSpPr/>
          <p:nvPr/>
        </p:nvCxnSpPr>
        <p:spPr>
          <a:xfrm flipV="1">
            <a:off x="4852889" y="1376362"/>
            <a:ext cx="233156" cy="178595"/>
          </a:xfrm>
          <a:prstGeom prst="straightConnector1">
            <a:avLst/>
          </a:prstGeom>
          <a:ln w="12700" cap="rnd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2" name="直接箭头连接符 401"/>
          <p:cNvCxnSpPr/>
          <p:nvPr/>
        </p:nvCxnSpPr>
        <p:spPr>
          <a:xfrm flipV="1">
            <a:off x="4947097" y="1369218"/>
            <a:ext cx="144016" cy="1"/>
          </a:xfrm>
          <a:prstGeom prst="straightConnector1">
            <a:avLst/>
          </a:prstGeom>
          <a:ln w="12700" cap="rnd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3" name="直接箭头连接符 402"/>
          <p:cNvCxnSpPr/>
          <p:nvPr/>
        </p:nvCxnSpPr>
        <p:spPr>
          <a:xfrm rot="5400000" flipV="1">
            <a:off x="5020610" y="1442179"/>
            <a:ext cx="144016" cy="1"/>
          </a:xfrm>
          <a:prstGeom prst="straightConnector1">
            <a:avLst/>
          </a:prstGeom>
          <a:ln w="12700" cap="rnd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4" name="椭圆 200"/>
          <p:cNvSpPr/>
          <p:nvPr/>
        </p:nvSpPr>
        <p:spPr>
          <a:xfrm>
            <a:off x="5439992" y="1347613"/>
            <a:ext cx="426292" cy="290718"/>
          </a:xfrm>
          <a:custGeom>
            <a:avLst/>
            <a:gdLst>
              <a:gd name="connsiteX0" fmla="*/ 410002 w 690052"/>
              <a:gd name="connsiteY0" fmla="*/ 315260 h 470597"/>
              <a:gd name="connsiteX1" fmla="*/ 344493 w 690052"/>
              <a:gd name="connsiteY1" fmla="*/ 329168 h 470597"/>
              <a:gd name="connsiteX2" fmla="*/ 280218 w 690052"/>
              <a:gd name="connsiteY2" fmla="*/ 316092 h 470597"/>
              <a:gd name="connsiteX3" fmla="*/ 282858 w 690052"/>
              <a:gd name="connsiteY3" fmla="*/ 329168 h 470597"/>
              <a:gd name="connsiteX4" fmla="*/ 344493 w 690052"/>
              <a:gd name="connsiteY4" fmla="*/ 329168 h 470597"/>
              <a:gd name="connsiteX5" fmla="*/ 410002 w 690052"/>
              <a:gd name="connsiteY5" fmla="*/ 315260 h 470597"/>
              <a:gd name="connsiteX6" fmla="*/ 344493 w 690052"/>
              <a:gd name="connsiteY6" fmla="*/ 0 h 470597"/>
              <a:gd name="connsiteX7" fmla="*/ 509077 w 690052"/>
              <a:gd name="connsiteY7" fmla="*/ 164584 h 470597"/>
              <a:gd name="connsiteX8" fmla="*/ 502523 w 690052"/>
              <a:gd name="connsiteY8" fmla="*/ 197046 h 470597"/>
              <a:gd name="connsiteX9" fmla="*/ 548623 w 690052"/>
              <a:gd name="connsiteY9" fmla="*/ 187739 h 470597"/>
              <a:gd name="connsiteX10" fmla="*/ 690052 w 690052"/>
              <a:gd name="connsiteY10" fmla="*/ 329168 h 470597"/>
              <a:gd name="connsiteX11" fmla="*/ 548623 w 690052"/>
              <a:gd name="connsiteY11" fmla="*/ 470597 h 470597"/>
              <a:gd name="connsiteX12" fmla="*/ 548622 w 690052"/>
              <a:gd name="connsiteY12" fmla="*/ 470597 h 470597"/>
              <a:gd name="connsiteX13" fmla="*/ 548622 w 690052"/>
              <a:gd name="connsiteY13" fmla="*/ 470597 h 470597"/>
              <a:gd name="connsiteX14" fmla="*/ 151155 w 690052"/>
              <a:gd name="connsiteY14" fmla="*/ 470597 h 470597"/>
              <a:gd name="connsiteX15" fmla="*/ 151155 w 690052"/>
              <a:gd name="connsiteY15" fmla="*/ 468634 h 470597"/>
              <a:gd name="connsiteX16" fmla="*/ 141429 w 690052"/>
              <a:gd name="connsiteY16" fmla="*/ 470597 h 470597"/>
              <a:gd name="connsiteX17" fmla="*/ 0 w 690052"/>
              <a:gd name="connsiteY17" fmla="*/ 329168 h 470597"/>
              <a:gd name="connsiteX18" fmla="*/ 141429 w 690052"/>
              <a:gd name="connsiteY18" fmla="*/ 187739 h 470597"/>
              <a:gd name="connsiteX19" fmla="*/ 186418 w 690052"/>
              <a:gd name="connsiteY19" fmla="*/ 196822 h 470597"/>
              <a:gd name="connsiteX20" fmla="*/ 179909 w 690052"/>
              <a:gd name="connsiteY20" fmla="*/ 164584 h 470597"/>
              <a:gd name="connsiteX21" fmla="*/ 344493 w 690052"/>
              <a:gd name="connsiteY21" fmla="*/ 0 h 470597"/>
              <a:gd name="connsiteX0" fmla="*/ 410002 w 690052"/>
              <a:gd name="connsiteY0" fmla="*/ 315260 h 470597"/>
              <a:gd name="connsiteX1" fmla="*/ 344493 w 690052"/>
              <a:gd name="connsiteY1" fmla="*/ 329168 h 470597"/>
              <a:gd name="connsiteX2" fmla="*/ 280218 w 690052"/>
              <a:gd name="connsiteY2" fmla="*/ 316092 h 470597"/>
              <a:gd name="connsiteX3" fmla="*/ 282858 w 690052"/>
              <a:gd name="connsiteY3" fmla="*/ 329168 h 470597"/>
              <a:gd name="connsiteX4" fmla="*/ 410002 w 690052"/>
              <a:gd name="connsiteY4" fmla="*/ 315260 h 470597"/>
              <a:gd name="connsiteX5" fmla="*/ 344493 w 690052"/>
              <a:gd name="connsiteY5" fmla="*/ 0 h 470597"/>
              <a:gd name="connsiteX6" fmla="*/ 509077 w 690052"/>
              <a:gd name="connsiteY6" fmla="*/ 164584 h 470597"/>
              <a:gd name="connsiteX7" fmla="*/ 502523 w 690052"/>
              <a:gd name="connsiteY7" fmla="*/ 197046 h 470597"/>
              <a:gd name="connsiteX8" fmla="*/ 548623 w 690052"/>
              <a:gd name="connsiteY8" fmla="*/ 187739 h 470597"/>
              <a:gd name="connsiteX9" fmla="*/ 690052 w 690052"/>
              <a:gd name="connsiteY9" fmla="*/ 329168 h 470597"/>
              <a:gd name="connsiteX10" fmla="*/ 548623 w 690052"/>
              <a:gd name="connsiteY10" fmla="*/ 470597 h 470597"/>
              <a:gd name="connsiteX11" fmla="*/ 548622 w 690052"/>
              <a:gd name="connsiteY11" fmla="*/ 470597 h 470597"/>
              <a:gd name="connsiteX12" fmla="*/ 548622 w 690052"/>
              <a:gd name="connsiteY12" fmla="*/ 470597 h 470597"/>
              <a:gd name="connsiteX13" fmla="*/ 151155 w 690052"/>
              <a:gd name="connsiteY13" fmla="*/ 470597 h 470597"/>
              <a:gd name="connsiteX14" fmla="*/ 151155 w 690052"/>
              <a:gd name="connsiteY14" fmla="*/ 468634 h 470597"/>
              <a:gd name="connsiteX15" fmla="*/ 141429 w 690052"/>
              <a:gd name="connsiteY15" fmla="*/ 470597 h 470597"/>
              <a:gd name="connsiteX16" fmla="*/ 0 w 690052"/>
              <a:gd name="connsiteY16" fmla="*/ 329168 h 470597"/>
              <a:gd name="connsiteX17" fmla="*/ 141429 w 690052"/>
              <a:gd name="connsiteY17" fmla="*/ 187739 h 470597"/>
              <a:gd name="connsiteX18" fmla="*/ 186418 w 690052"/>
              <a:gd name="connsiteY18" fmla="*/ 196822 h 470597"/>
              <a:gd name="connsiteX19" fmla="*/ 179909 w 690052"/>
              <a:gd name="connsiteY19" fmla="*/ 164584 h 470597"/>
              <a:gd name="connsiteX20" fmla="*/ 344493 w 690052"/>
              <a:gd name="connsiteY20" fmla="*/ 0 h 470597"/>
              <a:gd name="connsiteX0" fmla="*/ 410002 w 690052"/>
              <a:gd name="connsiteY0" fmla="*/ 315260 h 470597"/>
              <a:gd name="connsiteX1" fmla="*/ 344493 w 690052"/>
              <a:gd name="connsiteY1" fmla="*/ 329168 h 470597"/>
              <a:gd name="connsiteX2" fmla="*/ 280218 w 690052"/>
              <a:gd name="connsiteY2" fmla="*/ 316092 h 470597"/>
              <a:gd name="connsiteX3" fmla="*/ 410002 w 690052"/>
              <a:gd name="connsiteY3" fmla="*/ 315260 h 470597"/>
              <a:gd name="connsiteX4" fmla="*/ 344493 w 690052"/>
              <a:gd name="connsiteY4" fmla="*/ 0 h 470597"/>
              <a:gd name="connsiteX5" fmla="*/ 509077 w 690052"/>
              <a:gd name="connsiteY5" fmla="*/ 164584 h 470597"/>
              <a:gd name="connsiteX6" fmla="*/ 502523 w 690052"/>
              <a:gd name="connsiteY6" fmla="*/ 197046 h 470597"/>
              <a:gd name="connsiteX7" fmla="*/ 548623 w 690052"/>
              <a:gd name="connsiteY7" fmla="*/ 187739 h 470597"/>
              <a:gd name="connsiteX8" fmla="*/ 690052 w 690052"/>
              <a:gd name="connsiteY8" fmla="*/ 329168 h 470597"/>
              <a:gd name="connsiteX9" fmla="*/ 548623 w 690052"/>
              <a:gd name="connsiteY9" fmla="*/ 470597 h 470597"/>
              <a:gd name="connsiteX10" fmla="*/ 548622 w 690052"/>
              <a:gd name="connsiteY10" fmla="*/ 470597 h 470597"/>
              <a:gd name="connsiteX11" fmla="*/ 548622 w 690052"/>
              <a:gd name="connsiteY11" fmla="*/ 470597 h 470597"/>
              <a:gd name="connsiteX12" fmla="*/ 151155 w 690052"/>
              <a:gd name="connsiteY12" fmla="*/ 470597 h 470597"/>
              <a:gd name="connsiteX13" fmla="*/ 151155 w 690052"/>
              <a:gd name="connsiteY13" fmla="*/ 468634 h 470597"/>
              <a:gd name="connsiteX14" fmla="*/ 141429 w 690052"/>
              <a:gd name="connsiteY14" fmla="*/ 470597 h 470597"/>
              <a:gd name="connsiteX15" fmla="*/ 0 w 690052"/>
              <a:gd name="connsiteY15" fmla="*/ 329168 h 470597"/>
              <a:gd name="connsiteX16" fmla="*/ 141429 w 690052"/>
              <a:gd name="connsiteY16" fmla="*/ 187739 h 470597"/>
              <a:gd name="connsiteX17" fmla="*/ 186418 w 690052"/>
              <a:gd name="connsiteY17" fmla="*/ 196822 h 470597"/>
              <a:gd name="connsiteX18" fmla="*/ 179909 w 690052"/>
              <a:gd name="connsiteY18" fmla="*/ 164584 h 470597"/>
              <a:gd name="connsiteX19" fmla="*/ 344493 w 690052"/>
              <a:gd name="connsiteY19" fmla="*/ 0 h 470597"/>
              <a:gd name="connsiteX0" fmla="*/ 344493 w 690052"/>
              <a:gd name="connsiteY0" fmla="*/ 0 h 470597"/>
              <a:gd name="connsiteX1" fmla="*/ 509077 w 690052"/>
              <a:gd name="connsiteY1" fmla="*/ 164584 h 470597"/>
              <a:gd name="connsiteX2" fmla="*/ 502523 w 690052"/>
              <a:gd name="connsiteY2" fmla="*/ 197046 h 470597"/>
              <a:gd name="connsiteX3" fmla="*/ 548623 w 690052"/>
              <a:gd name="connsiteY3" fmla="*/ 187739 h 470597"/>
              <a:gd name="connsiteX4" fmla="*/ 690052 w 690052"/>
              <a:gd name="connsiteY4" fmla="*/ 329168 h 470597"/>
              <a:gd name="connsiteX5" fmla="*/ 548623 w 690052"/>
              <a:gd name="connsiteY5" fmla="*/ 470597 h 470597"/>
              <a:gd name="connsiteX6" fmla="*/ 548622 w 690052"/>
              <a:gd name="connsiteY6" fmla="*/ 470597 h 470597"/>
              <a:gd name="connsiteX7" fmla="*/ 548622 w 690052"/>
              <a:gd name="connsiteY7" fmla="*/ 470597 h 470597"/>
              <a:gd name="connsiteX8" fmla="*/ 151155 w 690052"/>
              <a:gd name="connsiteY8" fmla="*/ 470597 h 470597"/>
              <a:gd name="connsiteX9" fmla="*/ 151155 w 690052"/>
              <a:gd name="connsiteY9" fmla="*/ 468634 h 470597"/>
              <a:gd name="connsiteX10" fmla="*/ 141429 w 690052"/>
              <a:gd name="connsiteY10" fmla="*/ 470597 h 470597"/>
              <a:gd name="connsiteX11" fmla="*/ 0 w 690052"/>
              <a:gd name="connsiteY11" fmla="*/ 329168 h 470597"/>
              <a:gd name="connsiteX12" fmla="*/ 141429 w 690052"/>
              <a:gd name="connsiteY12" fmla="*/ 187739 h 470597"/>
              <a:gd name="connsiteX13" fmla="*/ 186418 w 690052"/>
              <a:gd name="connsiteY13" fmla="*/ 196822 h 470597"/>
              <a:gd name="connsiteX14" fmla="*/ 179909 w 690052"/>
              <a:gd name="connsiteY14" fmla="*/ 164584 h 470597"/>
              <a:gd name="connsiteX15" fmla="*/ 344493 w 690052"/>
              <a:gd name="connsiteY15" fmla="*/ 0 h 470597"/>
              <a:gd name="connsiteX16" fmla="*/ 435933 w 690052"/>
              <a:gd name="connsiteY16" fmla="*/ 420608 h 470597"/>
              <a:gd name="connsiteX0" fmla="*/ 344493 w 690052"/>
              <a:gd name="connsiteY0" fmla="*/ 0 h 470597"/>
              <a:gd name="connsiteX1" fmla="*/ 509077 w 690052"/>
              <a:gd name="connsiteY1" fmla="*/ 164584 h 470597"/>
              <a:gd name="connsiteX2" fmla="*/ 502523 w 690052"/>
              <a:gd name="connsiteY2" fmla="*/ 197046 h 470597"/>
              <a:gd name="connsiteX3" fmla="*/ 548623 w 690052"/>
              <a:gd name="connsiteY3" fmla="*/ 187739 h 470597"/>
              <a:gd name="connsiteX4" fmla="*/ 690052 w 690052"/>
              <a:gd name="connsiteY4" fmla="*/ 329168 h 470597"/>
              <a:gd name="connsiteX5" fmla="*/ 548623 w 690052"/>
              <a:gd name="connsiteY5" fmla="*/ 470597 h 470597"/>
              <a:gd name="connsiteX6" fmla="*/ 548622 w 690052"/>
              <a:gd name="connsiteY6" fmla="*/ 470597 h 470597"/>
              <a:gd name="connsiteX7" fmla="*/ 548622 w 690052"/>
              <a:gd name="connsiteY7" fmla="*/ 470597 h 470597"/>
              <a:gd name="connsiteX8" fmla="*/ 151155 w 690052"/>
              <a:gd name="connsiteY8" fmla="*/ 470597 h 470597"/>
              <a:gd name="connsiteX9" fmla="*/ 151155 w 690052"/>
              <a:gd name="connsiteY9" fmla="*/ 468634 h 470597"/>
              <a:gd name="connsiteX10" fmla="*/ 141429 w 690052"/>
              <a:gd name="connsiteY10" fmla="*/ 470597 h 470597"/>
              <a:gd name="connsiteX11" fmla="*/ 0 w 690052"/>
              <a:gd name="connsiteY11" fmla="*/ 329168 h 470597"/>
              <a:gd name="connsiteX12" fmla="*/ 141429 w 690052"/>
              <a:gd name="connsiteY12" fmla="*/ 187739 h 470597"/>
              <a:gd name="connsiteX13" fmla="*/ 186418 w 690052"/>
              <a:gd name="connsiteY13" fmla="*/ 196822 h 470597"/>
              <a:gd name="connsiteX14" fmla="*/ 179909 w 690052"/>
              <a:gd name="connsiteY14" fmla="*/ 164584 h 470597"/>
              <a:gd name="connsiteX15" fmla="*/ 344493 w 690052"/>
              <a:gd name="connsiteY15" fmla="*/ 0 h 4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90052" h="470597">
                <a:close/>
                <a:moveTo>
                  <a:pt x="344493" y="0"/>
                </a:moveTo>
                <a:cubicBezTo>
                  <a:pt x="435390" y="0"/>
                  <a:pt x="509077" y="73687"/>
                  <a:pt x="509077" y="164584"/>
                </a:cubicBezTo>
                <a:lnTo>
                  <a:pt x="502523" y="197046"/>
                </a:lnTo>
                <a:cubicBezTo>
                  <a:pt x="516611" y="190506"/>
                  <a:pt x="532294" y="187739"/>
                  <a:pt x="548623" y="187739"/>
                </a:cubicBezTo>
                <a:cubicBezTo>
                  <a:pt x="626732" y="187739"/>
                  <a:pt x="690052" y="251059"/>
                  <a:pt x="690052" y="329168"/>
                </a:cubicBezTo>
                <a:cubicBezTo>
                  <a:pt x="690052" y="407277"/>
                  <a:pt x="626732" y="470597"/>
                  <a:pt x="548623" y="470597"/>
                </a:cubicBezTo>
                <a:lnTo>
                  <a:pt x="548622" y="470597"/>
                </a:lnTo>
                <a:lnTo>
                  <a:pt x="548622" y="470597"/>
                </a:lnTo>
                <a:lnTo>
                  <a:pt x="151155" y="470597"/>
                </a:lnTo>
                <a:lnTo>
                  <a:pt x="151155" y="468634"/>
                </a:lnTo>
                <a:cubicBezTo>
                  <a:pt x="148017" y="470484"/>
                  <a:pt x="144736" y="470597"/>
                  <a:pt x="141429" y="470597"/>
                </a:cubicBezTo>
                <a:cubicBezTo>
                  <a:pt x="63320" y="470597"/>
                  <a:pt x="0" y="407277"/>
                  <a:pt x="0" y="329168"/>
                </a:cubicBezTo>
                <a:cubicBezTo>
                  <a:pt x="0" y="251059"/>
                  <a:pt x="63320" y="187739"/>
                  <a:pt x="141429" y="187739"/>
                </a:cubicBezTo>
                <a:lnTo>
                  <a:pt x="186418" y="196822"/>
                </a:lnTo>
                <a:cubicBezTo>
                  <a:pt x="181041" y="186847"/>
                  <a:pt x="179909" y="175848"/>
                  <a:pt x="179909" y="164584"/>
                </a:cubicBezTo>
                <a:cubicBezTo>
                  <a:pt x="179909" y="73687"/>
                  <a:pt x="253596" y="0"/>
                  <a:pt x="344493" y="0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05" name="组合 404"/>
          <p:cNvGrpSpPr/>
          <p:nvPr/>
        </p:nvGrpSpPr>
        <p:grpSpPr>
          <a:xfrm>
            <a:off x="6156226" y="1373805"/>
            <a:ext cx="431998" cy="431998"/>
            <a:chOff x="6156226" y="1275688"/>
            <a:chExt cx="431998" cy="431998"/>
          </a:xfrm>
        </p:grpSpPr>
        <p:sp>
          <p:nvSpPr>
            <p:cNvPr id="406" name="弧形 405"/>
            <p:cNvSpPr/>
            <p:nvPr/>
          </p:nvSpPr>
          <p:spPr>
            <a:xfrm rot="18900000">
              <a:off x="6156226" y="1275688"/>
              <a:ext cx="431998" cy="431998"/>
            </a:xfrm>
            <a:prstGeom prst="arc">
              <a:avLst/>
            </a:prstGeom>
            <a:noFill/>
            <a:ln w="127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7" name="弧形 406"/>
            <p:cNvSpPr/>
            <p:nvPr/>
          </p:nvSpPr>
          <p:spPr>
            <a:xfrm rot="18900000">
              <a:off x="6267365" y="1386897"/>
              <a:ext cx="209650" cy="209650"/>
            </a:xfrm>
            <a:prstGeom prst="arc">
              <a:avLst/>
            </a:prstGeom>
            <a:noFill/>
            <a:ln w="127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8" name="椭圆 407"/>
            <p:cNvSpPr/>
            <p:nvPr/>
          </p:nvSpPr>
          <p:spPr>
            <a:xfrm flipH="1">
              <a:off x="6354092" y="1472420"/>
              <a:ext cx="36000" cy="36000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09" name="圆角矩形 116"/>
          <p:cNvSpPr/>
          <p:nvPr/>
        </p:nvSpPr>
        <p:spPr>
          <a:xfrm>
            <a:off x="6928610" y="1367790"/>
            <a:ext cx="328679" cy="209185"/>
          </a:xfrm>
          <a:custGeom>
            <a:avLst/>
            <a:gdLst>
              <a:gd name="connsiteX0" fmla="*/ 41297 w 328679"/>
              <a:gd name="connsiteY0" fmla="*/ 247794 h 247795"/>
              <a:gd name="connsiteX1" fmla="*/ 106103 w 328679"/>
              <a:gd name="connsiteY1" fmla="*/ 247794 h 247795"/>
              <a:gd name="connsiteX2" fmla="*/ 41300 w 328679"/>
              <a:gd name="connsiteY2" fmla="*/ 247795 h 247795"/>
              <a:gd name="connsiteX3" fmla="*/ 41297 w 328679"/>
              <a:gd name="connsiteY3" fmla="*/ 247794 h 247795"/>
              <a:gd name="connsiteX4" fmla="*/ 41300 w 328679"/>
              <a:gd name="connsiteY4" fmla="*/ 0 h 247795"/>
              <a:gd name="connsiteX5" fmla="*/ 287379 w 328679"/>
              <a:gd name="connsiteY5" fmla="*/ 0 h 247795"/>
              <a:gd name="connsiteX6" fmla="*/ 328679 w 328679"/>
              <a:gd name="connsiteY6" fmla="*/ 41300 h 247795"/>
              <a:gd name="connsiteX7" fmla="*/ 328679 w 328679"/>
              <a:gd name="connsiteY7" fmla="*/ 206495 h 247795"/>
              <a:gd name="connsiteX8" fmla="*/ 327565 w 328679"/>
              <a:gd name="connsiteY8" fmla="*/ 209185 h 247795"/>
              <a:gd name="connsiteX9" fmla="*/ 236138 w 328679"/>
              <a:gd name="connsiteY9" fmla="*/ 117758 h 247795"/>
              <a:gd name="connsiteX10" fmla="*/ 175644 w 328679"/>
              <a:gd name="connsiteY10" fmla="*/ 178252 h 247795"/>
              <a:gd name="connsiteX11" fmla="*/ 68786 w 328679"/>
              <a:gd name="connsiteY11" fmla="*/ 71394 h 247795"/>
              <a:gd name="connsiteX12" fmla="*/ 0 w 328679"/>
              <a:gd name="connsiteY12" fmla="*/ 140179 h 247795"/>
              <a:gd name="connsiteX13" fmla="*/ 0 w 328679"/>
              <a:gd name="connsiteY13" fmla="*/ 41300 h 247795"/>
              <a:gd name="connsiteX14" fmla="*/ 41300 w 328679"/>
              <a:gd name="connsiteY14" fmla="*/ 0 h 247795"/>
              <a:gd name="connsiteX0" fmla="*/ 41297 w 328679"/>
              <a:gd name="connsiteY0" fmla="*/ 247794 h 247795"/>
              <a:gd name="connsiteX1" fmla="*/ 41300 w 328679"/>
              <a:gd name="connsiteY1" fmla="*/ 247795 h 247795"/>
              <a:gd name="connsiteX2" fmla="*/ 41297 w 328679"/>
              <a:gd name="connsiteY2" fmla="*/ 247794 h 247795"/>
              <a:gd name="connsiteX3" fmla="*/ 41300 w 328679"/>
              <a:gd name="connsiteY3" fmla="*/ 0 h 247795"/>
              <a:gd name="connsiteX4" fmla="*/ 287379 w 328679"/>
              <a:gd name="connsiteY4" fmla="*/ 0 h 247795"/>
              <a:gd name="connsiteX5" fmla="*/ 328679 w 328679"/>
              <a:gd name="connsiteY5" fmla="*/ 41300 h 247795"/>
              <a:gd name="connsiteX6" fmla="*/ 328679 w 328679"/>
              <a:gd name="connsiteY6" fmla="*/ 206495 h 247795"/>
              <a:gd name="connsiteX7" fmla="*/ 327565 w 328679"/>
              <a:gd name="connsiteY7" fmla="*/ 209185 h 247795"/>
              <a:gd name="connsiteX8" fmla="*/ 236138 w 328679"/>
              <a:gd name="connsiteY8" fmla="*/ 117758 h 247795"/>
              <a:gd name="connsiteX9" fmla="*/ 175644 w 328679"/>
              <a:gd name="connsiteY9" fmla="*/ 178252 h 247795"/>
              <a:gd name="connsiteX10" fmla="*/ 68786 w 328679"/>
              <a:gd name="connsiteY10" fmla="*/ 71394 h 247795"/>
              <a:gd name="connsiteX11" fmla="*/ 0 w 328679"/>
              <a:gd name="connsiteY11" fmla="*/ 140179 h 247795"/>
              <a:gd name="connsiteX12" fmla="*/ 0 w 328679"/>
              <a:gd name="connsiteY12" fmla="*/ 41300 h 247795"/>
              <a:gd name="connsiteX13" fmla="*/ 41300 w 328679"/>
              <a:gd name="connsiteY13" fmla="*/ 0 h 247795"/>
              <a:gd name="connsiteX0" fmla="*/ 41300 w 328679"/>
              <a:gd name="connsiteY0" fmla="*/ 0 h 209185"/>
              <a:gd name="connsiteX1" fmla="*/ 287379 w 328679"/>
              <a:gd name="connsiteY1" fmla="*/ 0 h 209185"/>
              <a:gd name="connsiteX2" fmla="*/ 328679 w 328679"/>
              <a:gd name="connsiteY2" fmla="*/ 41300 h 209185"/>
              <a:gd name="connsiteX3" fmla="*/ 328679 w 328679"/>
              <a:gd name="connsiteY3" fmla="*/ 206495 h 209185"/>
              <a:gd name="connsiteX4" fmla="*/ 327565 w 328679"/>
              <a:gd name="connsiteY4" fmla="*/ 209185 h 209185"/>
              <a:gd name="connsiteX5" fmla="*/ 236138 w 328679"/>
              <a:gd name="connsiteY5" fmla="*/ 117758 h 209185"/>
              <a:gd name="connsiteX6" fmla="*/ 175644 w 328679"/>
              <a:gd name="connsiteY6" fmla="*/ 178252 h 209185"/>
              <a:gd name="connsiteX7" fmla="*/ 68786 w 328679"/>
              <a:gd name="connsiteY7" fmla="*/ 71394 h 209185"/>
              <a:gd name="connsiteX8" fmla="*/ 0 w 328679"/>
              <a:gd name="connsiteY8" fmla="*/ 140179 h 209185"/>
              <a:gd name="connsiteX9" fmla="*/ 0 w 328679"/>
              <a:gd name="connsiteY9" fmla="*/ 41300 h 209185"/>
              <a:gd name="connsiteX10" fmla="*/ 41300 w 328679"/>
              <a:gd name="connsiteY10" fmla="*/ 0 h 209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8679" h="209185">
                <a:moveTo>
                  <a:pt x="41300" y="0"/>
                </a:moveTo>
                <a:lnTo>
                  <a:pt x="287379" y="0"/>
                </a:lnTo>
                <a:cubicBezTo>
                  <a:pt x="310188" y="0"/>
                  <a:pt x="328679" y="18491"/>
                  <a:pt x="328679" y="41300"/>
                </a:cubicBezTo>
                <a:lnTo>
                  <a:pt x="328679" y="206495"/>
                </a:lnTo>
                <a:lnTo>
                  <a:pt x="327565" y="209185"/>
                </a:lnTo>
                <a:lnTo>
                  <a:pt x="236138" y="117758"/>
                </a:lnTo>
                <a:lnTo>
                  <a:pt x="175644" y="178252"/>
                </a:lnTo>
                <a:lnTo>
                  <a:pt x="68786" y="71394"/>
                </a:lnTo>
                <a:lnTo>
                  <a:pt x="0" y="140179"/>
                </a:lnTo>
                <a:lnTo>
                  <a:pt x="0" y="41300"/>
                </a:lnTo>
                <a:cubicBezTo>
                  <a:pt x="0" y="18491"/>
                  <a:pt x="18491" y="0"/>
                  <a:pt x="41300" y="0"/>
                </a:cubicBezTo>
                <a:close/>
              </a:path>
            </a:pathLst>
          </a:cu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0" name="直角三角形 214"/>
          <p:cNvSpPr/>
          <p:nvPr/>
        </p:nvSpPr>
        <p:spPr>
          <a:xfrm rot="8100000">
            <a:off x="6953476" y="1457898"/>
            <a:ext cx="156265" cy="249467"/>
          </a:xfrm>
          <a:custGeom>
            <a:avLst/>
            <a:gdLst/>
            <a:ahLst/>
            <a:cxnLst/>
            <a:rect l="l" t="t" r="r" b="b"/>
            <a:pathLst>
              <a:path w="156265" h="249467">
                <a:moveTo>
                  <a:pt x="0" y="249467"/>
                </a:moveTo>
                <a:lnTo>
                  <a:pt x="0" y="0"/>
                </a:lnTo>
                <a:lnTo>
                  <a:pt x="144171" y="144171"/>
                </a:lnTo>
                <a:cubicBezTo>
                  <a:pt x="160298" y="160299"/>
                  <a:pt x="160297" y="186447"/>
                  <a:pt x="144170" y="202575"/>
                </a:cubicBezTo>
                <a:lnTo>
                  <a:pt x="97278" y="249467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1" name="弧形 410"/>
          <p:cNvSpPr/>
          <p:nvPr/>
        </p:nvSpPr>
        <p:spPr>
          <a:xfrm>
            <a:off x="7607937" y="1288821"/>
            <a:ext cx="408302" cy="408302"/>
          </a:xfrm>
          <a:prstGeom prst="arc">
            <a:avLst>
              <a:gd name="adj1" fmla="val 1524328"/>
              <a:gd name="adj2" fmla="val 19655978"/>
            </a:avLst>
          </a:pr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2" name="组合 411"/>
          <p:cNvGrpSpPr/>
          <p:nvPr/>
        </p:nvGrpSpPr>
        <p:grpSpPr>
          <a:xfrm>
            <a:off x="7905960" y="1302200"/>
            <a:ext cx="88850" cy="88850"/>
            <a:chOff x="8227566" y="1275606"/>
            <a:chExt cx="88850" cy="88850"/>
          </a:xfrm>
        </p:grpSpPr>
        <p:cxnSp>
          <p:nvCxnSpPr>
            <p:cNvPr id="413" name="直接连接符 412"/>
            <p:cNvCxnSpPr/>
            <p:nvPr/>
          </p:nvCxnSpPr>
          <p:spPr>
            <a:xfrm>
              <a:off x="8316416" y="1275606"/>
              <a:ext cx="0" cy="88850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直接连接符 413"/>
            <p:cNvCxnSpPr/>
            <p:nvPr/>
          </p:nvCxnSpPr>
          <p:spPr>
            <a:xfrm rot="5400000">
              <a:off x="8271991" y="1319421"/>
              <a:ext cx="0" cy="88850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5" name="弧形 414"/>
          <p:cNvSpPr/>
          <p:nvPr/>
        </p:nvSpPr>
        <p:spPr>
          <a:xfrm>
            <a:off x="1127862" y="2007237"/>
            <a:ext cx="408302" cy="408302"/>
          </a:xfrm>
          <a:prstGeom prst="arc">
            <a:avLst>
              <a:gd name="adj1" fmla="val 1524328"/>
              <a:gd name="adj2" fmla="val 19655978"/>
            </a:avLst>
          </a:pr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椭圆 415"/>
          <p:cNvSpPr/>
          <p:nvPr/>
        </p:nvSpPr>
        <p:spPr>
          <a:xfrm>
            <a:off x="1493129" y="2099225"/>
            <a:ext cx="45719" cy="45719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7" name="弧形 416"/>
          <p:cNvSpPr/>
          <p:nvPr/>
        </p:nvSpPr>
        <p:spPr>
          <a:xfrm>
            <a:off x="1846899" y="2007237"/>
            <a:ext cx="408302" cy="408302"/>
          </a:xfrm>
          <a:prstGeom prst="arc">
            <a:avLst>
              <a:gd name="adj1" fmla="val 1524328"/>
              <a:gd name="adj2" fmla="val 21525459"/>
            </a:avLst>
          </a:pr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8" name="直接连接符 417"/>
          <p:cNvCxnSpPr/>
          <p:nvPr/>
        </p:nvCxnSpPr>
        <p:spPr>
          <a:xfrm>
            <a:off x="1846899" y="2211388"/>
            <a:ext cx="52254" cy="0"/>
          </a:xfrm>
          <a:prstGeom prst="line">
            <a:avLst/>
          </a:prstGeom>
          <a:ln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" name="直接连接符 418"/>
          <p:cNvCxnSpPr/>
          <p:nvPr/>
        </p:nvCxnSpPr>
        <p:spPr>
          <a:xfrm>
            <a:off x="2202947" y="2211388"/>
            <a:ext cx="52254" cy="0"/>
          </a:xfrm>
          <a:prstGeom prst="line">
            <a:avLst/>
          </a:prstGeom>
          <a:ln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0" name="直接连接符 419"/>
          <p:cNvCxnSpPr/>
          <p:nvPr/>
        </p:nvCxnSpPr>
        <p:spPr>
          <a:xfrm rot="5400000">
            <a:off x="2024923" y="2036526"/>
            <a:ext cx="52254" cy="0"/>
          </a:xfrm>
          <a:prstGeom prst="line">
            <a:avLst/>
          </a:prstGeom>
          <a:ln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1" name="直接连接符 420"/>
          <p:cNvCxnSpPr/>
          <p:nvPr/>
        </p:nvCxnSpPr>
        <p:spPr>
          <a:xfrm rot="5400000">
            <a:off x="2023211" y="2389702"/>
            <a:ext cx="52254" cy="0"/>
          </a:xfrm>
          <a:prstGeom prst="line">
            <a:avLst/>
          </a:prstGeom>
          <a:ln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2" name="直接连接符 421"/>
          <p:cNvCxnSpPr/>
          <p:nvPr/>
        </p:nvCxnSpPr>
        <p:spPr>
          <a:xfrm>
            <a:off x="2595984" y="2079177"/>
            <a:ext cx="98135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3" name="直接连接符 422"/>
          <p:cNvCxnSpPr/>
          <p:nvPr/>
        </p:nvCxnSpPr>
        <p:spPr>
          <a:xfrm rot="18900000" flipH="1">
            <a:off x="2688592" y="2058401"/>
            <a:ext cx="54000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4" name="直接连接符 423"/>
          <p:cNvCxnSpPr/>
          <p:nvPr/>
        </p:nvCxnSpPr>
        <p:spPr>
          <a:xfrm>
            <a:off x="2734684" y="2039309"/>
            <a:ext cx="72000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5" name="直接连接符 424"/>
          <p:cNvCxnSpPr/>
          <p:nvPr/>
        </p:nvCxnSpPr>
        <p:spPr>
          <a:xfrm flipH="1">
            <a:off x="2848146" y="2079177"/>
            <a:ext cx="98135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6" name="直接连接符 425"/>
          <p:cNvCxnSpPr/>
          <p:nvPr/>
        </p:nvCxnSpPr>
        <p:spPr>
          <a:xfrm rot="2700000">
            <a:off x="2799673" y="2058401"/>
            <a:ext cx="54000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7" name="圆角矩形 183"/>
          <p:cNvSpPr/>
          <p:nvPr/>
        </p:nvSpPr>
        <p:spPr>
          <a:xfrm>
            <a:off x="2645051" y="2144627"/>
            <a:ext cx="252162" cy="240200"/>
          </a:xfrm>
          <a:custGeom>
            <a:avLst/>
            <a:gdLst>
              <a:gd name="connsiteX0" fmla="*/ 0 w 252162"/>
              <a:gd name="connsiteY0" fmla="*/ 22977 h 263177"/>
              <a:gd name="connsiteX1" fmla="*/ 22977 w 252162"/>
              <a:gd name="connsiteY1" fmla="*/ 0 h 263177"/>
              <a:gd name="connsiteX2" fmla="*/ 229185 w 252162"/>
              <a:gd name="connsiteY2" fmla="*/ 0 h 263177"/>
              <a:gd name="connsiteX3" fmla="*/ 252162 w 252162"/>
              <a:gd name="connsiteY3" fmla="*/ 22977 h 263177"/>
              <a:gd name="connsiteX4" fmla="*/ 252162 w 252162"/>
              <a:gd name="connsiteY4" fmla="*/ 240200 h 263177"/>
              <a:gd name="connsiteX5" fmla="*/ 229185 w 252162"/>
              <a:gd name="connsiteY5" fmla="*/ 263177 h 263177"/>
              <a:gd name="connsiteX6" fmla="*/ 22977 w 252162"/>
              <a:gd name="connsiteY6" fmla="*/ 263177 h 263177"/>
              <a:gd name="connsiteX7" fmla="*/ 0 w 252162"/>
              <a:gd name="connsiteY7" fmla="*/ 240200 h 263177"/>
              <a:gd name="connsiteX8" fmla="*/ 0 w 252162"/>
              <a:gd name="connsiteY8" fmla="*/ 22977 h 263177"/>
              <a:gd name="connsiteX0" fmla="*/ 229185 w 320625"/>
              <a:gd name="connsiteY0" fmla="*/ 0 h 263177"/>
              <a:gd name="connsiteX1" fmla="*/ 252162 w 320625"/>
              <a:gd name="connsiteY1" fmla="*/ 22977 h 263177"/>
              <a:gd name="connsiteX2" fmla="*/ 252162 w 320625"/>
              <a:gd name="connsiteY2" fmla="*/ 240200 h 263177"/>
              <a:gd name="connsiteX3" fmla="*/ 229185 w 320625"/>
              <a:gd name="connsiteY3" fmla="*/ 263177 h 263177"/>
              <a:gd name="connsiteX4" fmla="*/ 22977 w 320625"/>
              <a:gd name="connsiteY4" fmla="*/ 263177 h 263177"/>
              <a:gd name="connsiteX5" fmla="*/ 0 w 320625"/>
              <a:gd name="connsiteY5" fmla="*/ 240200 h 263177"/>
              <a:gd name="connsiteX6" fmla="*/ 0 w 320625"/>
              <a:gd name="connsiteY6" fmla="*/ 22977 h 263177"/>
              <a:gd name="connsiteX7" fmla="*/ 22977 w 320625"/>
              <a:gd name="connsiteY7" fmla="*/ 0 h 263177"/>
              <a:gd name="connsiteX8" fmla="*/ 320625 w 320625"/>
              <a:gd name="connsiteY8" fmla="*/ 91440 h 263177"/>
              <a:gd name="connsiteX0" fmla="*/ 229185 w 252162"/>
              <a:gd name="connsiteY0" fmla="*/ 0 h 263177"/>
              <a:gd name="connsiteX1" fmla="*/ 252162 w 252162"/>
              <a:gd name="connsiteY1" fmla="*/ 22977 h 263177"/>
              <a:gd name="connsiteX2" fmla="*/ 252162 w 252162"/>
              <a:gd name="connsiteY2" fmla="*/ 240200 h 263177"/>
              <a:gd name="connsiteX3" fmla="*/ 229185 w 252162"/>
              <a:gd name="connsiteY3" fmla="*/ 263177 h 263177"/>
              <a:gd name="connsiteX4" fmla="*/ 22977 w 252162"/>
              <a:gd name="connsiteY4" fmla="*/ 263177 h 263177"/>
              <a:gd name="connsiteX5" fmla="*/ 0 w 252162"/>
              <a:gd name="connsiteY5" fmla="*/ 240200 h 263177"/>
              <a:gd name="connsiteX6" fmla="*/ 0 w 252162"/>
              <a:gd name="connsiteY6" fmla="*/ 22977 h 263177"/>
              <a:gd name="connsiteX7" fmla="*/ 22977 w 252162"/>
              <a:gd name="connsiteY7" fmla="*/ 0 h 263177"/>
              <a:gd name="connsiteX0" fmla="*/ 229185 w 252162"/>
              <a:gd name="connsiteY0" fmla="*/ 0 h 263177"/>
              <a:gd name="connsiteX1" fmla="*/ 252162 w 252162"/>
              <a:gd name="connsiteY1" fmla="*/ 22977 h 263177"/>
              <a:gd name="connsiteX2" fmla="*/ 252162 w 252162"/>
              <a:gd name="connsiteY2" fmla="*/ 240200 h 263177"/>
              <a:gd name="connsiteX3" fmla="*/ 229185 w 252162"/>
              <a:gd name="connsiteY3" fmla="*/ 263177 h 263177"/>
              <a:gd name="connsiteX4" fmla="*/ 22977 w 252162"/>
              <a:gd name="connsiteY4" fmla="*/ 263177 h 263177"/>
              <a:gd name="connsiteX5" fmla="*/ 0 w 252162"/>
              <a:gd name="connsiteY5" fmla="*/ 240200 h 263177"/>
              <a:gd name="connsiteX6" fmla="*/ 0 w 252162"/>
              <a:gd name="connsiteY6" fmla="*/ 22977 h 263177"/>
              <a:gd name="connsiteX0" fmla="*/ 252162 w 252162"/>
              <a:gd name="connsiteY0" fmla="*/ 0 h 240200"/>
              <a:gd name="connsiteX1" fmla="*/ 252162 w 252162"/>
              <a:gd name="connsiteY1" fmla="*/ 217223 h 240200"/>
              <a:gd name="connsiteX2" fmla="*/ 229185 w 252162"/>
              <a:gd name="connsiteY2" fmla="*/ 240200 h 240200"/>
              <a:gd name="connsiteX3" fmla="*/ 22977 w 252162"/>
              <a:gd name="connsiteY3" fmla="*/ 240200 h 240200"/>
              <a:gd name="connsiteX4" fmla="*/ 0 w 252162"/>
              <a:gd name="connsiteY4" fmla="*/ 217223 h 240200"/>
              <a:gd name="connsiteX5" fmla="*/ 0 w 252162"/>
              <a:gd name="connsiteY5" fmla="*/ 0 h 24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162" h="240200">
                <a:moveTo>
                  <a:pt x="252162" y="0"/>
                </a:moveTo>
                <a:lnTo>
                  <a:pt x="252162" y="217223"/>
                </a:lnTo>
                <a:cubicBezTo>
                  <a:pt x="252162" y="229913"/>
                  <a:pt x="241875" y="240200"/>
                  <a:pt x="229185" y="240200"/>
                </a:cubicBezTo>
                <a:lnTo>
                  <a:pt x="22977" y="240200"/>
                </a:lnTo>
                <a:cubicBezTo>
                  <a:pt x="10287" y="240200"/>
                  <a:pt x="0" y="229913"/>
                  <a:pt x="0" y="217223"/>
                </a:cubicBezTo>
                <a:lnTo>
                  <a:pt x="0" y="0"/>
                </a:lnTo>
              </a:path>
            </a:pathLst>
          </a:cu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428" name="直接连接符 427"/>
          <p:cNvCxnSpPr/>
          <p:nvPr/>
        </p:nvCxnSpPr>
        <p:spPr>
          <a:xfrm>
            <a:off x="2734684" y="2144627"/>
            <a:ext cx="0" cy="176043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9" name="直接连接符 428"/>
          <p:cNvCxnSpPr/>
          <p:nvPr/>
        </p:nvCxnSpPr>
        <p:spPr>
          <a:xfrm>
            <a:off x="2800714" y="2144627"/>
            <a:ext cx="0" cy="176043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0" name="组合 429"/>
          <p:cNvGrpSpPr/>
          <p:nvPr/>
        </p:nvGrpSpPr>
        <p:grpSpPr>
          <a:xfrm rot="5400000">
            <a:off x="3361010" y="2010169"/>
            <a:ext cx="262979" cy="220394"/>
            <a:chOff x="3308009" y="2066030"/>
            <a:chExt cx="346890" cy="290717"/>
          </a:xfrm>
        </p:grpSpPr>
        <p:cxnSp>
          <p:nvCxnSpPr>
            <p:cNvPr id="431" name="直接连接符 430"/>
            <p:cNvCxnSpPr/>
            <p:nvPr/>
          </p:nvCxnSpPr>
          <p:spPr>
            <a:xfrm>
              <a:off x="3308009" y="2211388"/>
              <a:ext cx="346890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直接连接符 431"/>
            <p:cNvCxnSpPr/>
            <p:nvPr/>
          </p:nvCxnSpPr>
          <p:spPr>
            <a:xfrm>
              <a:off x="3487073" y="2066030"/>
              <a:ext cx="167826" cy="145358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3" name="直接连接符 432"/>
            <p:cNvCxnSpPr/>
            <p:nvPr/>
          </p:nvCxnSpPr>
          <p:spPr>
            <a:xfrm flipV="1">
              <a:off x="3487073" y="2266229"/>
              <a:ext cx="104508" cy="90518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4" name="圆角矩形 224"/>
          <p:cNvSpPr/>
          <p:nvPr/>
        </p:nvSpPr>
        <p:spPr>
          <a:xfrm>
            <a:off x="3343102" y="2293674"/>
            <a:ext cx="297556" cy="47096"/>
          </a:xfrm>
          <a:custGeom>
            <a:avLst/>
            <a:gdLst>
              <a:gd name="connsiteX0" fmla="*/ 0 w 297556"/>
              <a:gd name="connsiteY0" fmla="*/ 26565 h 73661"/>
              <a:gd name="connsiteX1" fmla="*/ 26565 w 297556"/>
              <a:gd name="connsiteY1" fmla="*/ 0 h 73661"/>
              <a:gd name="connsiteX2" fmla="*/ 270991 w 297556"/>
              <a:gd name="connsiteY2" fmla="*/ 0 h 73661"/>
              <a:gd name="connsiteX3" fmla="*/ 297556 w 297556"/>
              <a:gd name="connsiteY3" fmla="*/ 26565 h 73661"/>
              <a:gd name="connsiteX4" fmla="*/ 297556 w 297556"/>
              <a:gd name="connsiteY4" fmla="*/ 47096 h 73661"/>
              <a:gd name="connsiteX5" fmla="*/ 270991 w 297556"/>
              <a:gd name="connsiteY5" fmla="*/ 73661 h 73661"/>
              <a:gd name="connsiteX6" fmla="*/ 26565 w 297556"/>
              <a:gd name="connsiteY6" fmla="*/ 73661 h 73661"/>
              <a:gd name="connsiteX7" fmla="*/ 0 w 297556"/>
              <a:gd name="connsiteY7" fmla="*/ 47096 h 73661"/>
              <a:gd name="connsiteX8" fmla="*/ 0 w 297556"/>
              <a:gd name="connsiteY8" fmla="*/ 26565 h 73661"/>
              <a:gd name="connsiteX0" fmla="*/ 26565 w 297556"/>
              <a:gd name="connsiteY0" fmla="*/ 0 h 91440"/>
              <a:gd name="connsiteX1" fmla="*/ 270991 w 297556"/>
              <a:gd name="connsiteY1" fmla="*/ 0 h 91440"/>
              <a:gd name="connsiteX2" fmla="*/ 297556 w 297556"/>
              <a:gd name="connsiteY2" fmla="*/ 26565 h 91440"/>
              <a:gd name="connsiteX3" fmla="*/ 297556 w 297556"/>
              <a:gd name="connsiteY3" fmla="*/ 47096 h 91440"/>
              <a:gd name="connsiteX4" fmla="*/ 270991 w 297556"/>
              <a:gd name="connsiteY4" fmla="*/ 73661 h 91440"/>
              <a:gd name="connsiteX5" fmla="*/ 26565 w 297556"/>
              <a:gd name="connsiteY5" fmla="*/ 73661 h 91440"/>
              <a:gd name="connsiteX6" fmla="*/ 0 w 297556"/>
              <a:gd name="connsiteY6" fmla="*/ 47096 h 91440"/>
              <a:gd name="connsiteX7" fmla="*/ 0 w 297556"/>
              <a:gd name="connsiteY7" fmla="*/ 26565 h 91440"/>
              <a:gd name="connsiteX8" fmla="*/ 118005 w 297556"/>
              <a:gd name="connsiteY8" fmla="*/ 91440 h 91440"/>
              <a:gd name="connsiteX0" fmla="*/ 26565 w 297556"/>
              <a:gd name="connsiteY0" fmla="*/ 0 h 73661"/>
              <a:gd name="connsiteX1" fmla="*/ 270991 w 297556"/>
              <a:gd name="connsiteY1" fmla="*/ 0 h 73661"/>
              <a:gd name="connsiteX2" fmla="*/ 297556 w 297556"/>
              <a:gd name="connsiteY2" fmla="*/ 26565 h 73661"/>
              <a:gd name="connsiteX3" fmla="*/ 297556 w 297556"/>
              <a:gd name="connsiteY3" fmla="*/ 47096 h 73661"/>
              <a:gd name="connsiteX4" fmla="*/ 270991 w 297556"/>
              <a:gd name="connsiteY4" fmla="*/ 73661 h 73661"/>
              <a:gd name="connsiteX5" fmla="*/ 26565 w 297556"/>
              <a:gd name="connsiteY5" fmla="*/ 73661 h 73661"/>
              <a:gd name="connsiteX6" fmla="*/ 0 w 297556"/>
              <a:gd name="connsiteY6" fmla="*/ 47096 h 73661"/>
              <a:gd name="connsiteX7" fmla="*/ 0 w 297556"/>
              <a:gd name="connsiteY7" fmla="*/ 26565 h 73661"/>
              <a:gd name="connsiteX0" fmla="*/ 270991 w 297556"/>
              <a:gd name="connsiteY0" fmla="*/ 0 h 73661"/>
              <a:gd name="connsiteX1" fmla="*/ 297556 w 297556"/>
              <a:gd name="connsiteY1" fmla="*/ 26565 h 73661"/>
              <a:gd name="connsiteX2" fmla="*/ 297556 w 297556"/>
              <a:gd name="connsiteY2" fmla="*/ 47096 h 73661"/>
              <a:gd name="connsiteX3" fmla="*/ 270991 w 297556"/>
              <a:gd name="connsiteY3" fmla="*/ 73661 h 73661"/>
              <a:gd name="connsiteX4" fmla="*/ 26565 w 297556"/>
              <a:gd name="connsiteY4" fmla="*/ 73661 h 73661"/>
              <a:gd name="connsiteX5" fmla="*/ 0 w 297556"/>
              <a:gd name="connsiteY5" fmla="*/ 47096 h 73661"/>
              <a:gd name="connsiteX6" fmla="*/ 0 w 297556"/>
              <a:gd name="connsiteY6" fmla="*/ 26565 h 73661"/>
              <a:gd name="connsiteX0" fmla="*/ 297556 w 297556"/>
              <a:gd name="connsiteY0" fmla="*/ 0 h 47096"/>
              <a:gd name="connsiteX1" fmla="*/ 297556 w 297556"/>
              <a:gd name="connsiteY1" fmla="*/ 20531 h 47096"/>
              <a:gd name="connsiteX2" fmla="*/ 270991 w 297556"/>
              <a:gd name="connsiteY2" fmla="*/ 47096 h 47096"/>
              <a:gd name="connsiteX3" fmla="*/ 26565 w 297556"/>
              <a:gd name="connsiteY3" fmla="*/ 47096 h 47096"/>
              <a:gd name="connsiteX4" fmla="*/ 0 w 297556"/>
              <a:gd name="connsiteY4" fmla="*/ 20531 h 47096"/>
              <a:gd name="connsiteX5" fmla="*/ 0 w 297556"/>
              <a:gd name="connsiteY5" fmla="*/ 0 h 4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7556" h="47096">
                <a:moveTo>
                  <a:pt x="297556" y="0"/>
                </a:moveTo>
                <a:lnTo>
                  <a:pt x="297556" y="20531"/>
                </a:lnTo>
                <a:cubicBezTo>
                  <a:pt x="297556" y="35202"/>
                  <a:pt x="285662" y="47096"/>
                  <a:pt x="270991" y="47096"/>
                </a:cubicBezTo>
                <a:lnTo>
                  <a:pt x="26565" y="47096"/>
                </a:lnTo>
                <a:cubicBezTo>
                  <a:pt x="11894" y="47096"/>
                  <a:pt x="0" y="35202"/>
                  <a:pt x="0" y="20531"/>
                </a:cubicBezTo>
                <a:lnTo>
                  <a:pt x="0" y="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5" name="弧形 434"/>
          <p:cNvSpPr/>
          <p:nvPr/>
        </p:nvSpPr>
        <p:spPr>
          <a:xfrm>
            <a:off x="4003947" y="2009077"/>
            <a:ext cx="408302" cy="408302"/>
          </a:xfrm>
          <a:prstGeom prst="arc">
            <a:avLst>
              <a:gd name="adj1" fmla="val 1688835"/>
              <a:gd name="adj2" fmla="val 21511770"/>
            </a:avLst>
          </a:pr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36" name="直接连接符 435"/>
          <p:cNvCxnSpPr/>
          <p:nvPr/>
        </p:nvCxnSpPr>
        <p:spPr>
          <a:xfrm flipH="1">
            <a:off x="4071938" y="2211388"/>
            <a:ext cx="340312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7" name="组合 436"/>
          <p:cNvGrpSpPr/>
          <p:nvPr/>
        </p:nvGrpSpPr>
        <p:grpSpPr>
          <a:xfrm>
            <a:off x="4799311" y="2079177"/>
            <a:ext cx="107156" cy="107156"/>
            <a:chOff x="4875271" y="2157810"/>
            <a:chExt cx="107156" cy="107156"/>
          </a:xfrm>
        </p:grpSpPr>
        <p:cxnSp>
          <p:nvCxnSpPr>
            <p:cNvPr id="438" name="直接连接符 437"/>
            <p:cNvCxnSpPr/>
            <p:nvPr/>
          </p:nvCxnSpPr>
          <p:spPr>
            <a:xfrm flipH="1">
              <a:off x="4875271" y="2211388"/>
              <a:ext cx="107156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直接连接符 438"/>
            <p:cNvCxnSpPr/>
            <p:nvPr/>
          </p:nvCxnSpPr>
          <p:spPr>
            <a:xfrm rot="5400000" flipH="1">
              <a:off x="4876081" y="2211388"/>
              <a:ext cx="107156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0" name="直接连接符 439"/>
          <p:cNvCxnSpPr/>
          <p:nvPr/>
        </p:nvCxnSpPr>
        <p:spPr>
          <a:xfrm rot="18900000">
            <a:off x="4758692" y="2211389"/>
            <a:ext cx="340312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1" name="直接连接符 440"/>
          <p:cNvCxnSpPr/>
          <p:nvPr/>
        </p:nvCxnSpPr>
        <p:spPr>
          <a:xfrm flipH="1">
            <a:off x="4980823" y="2251856"/>
            <a:ext cx="88486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2" name="直接连接符 441"/>
          <p:cNvCxnSpPr/>
          <p:nvPr/>
        </p:nvCxnSpPr>
        <p:spPr>
          <a:xfrm flipH="1">
            <a:off x="4980823" y="2293674"/>
            <a:ext cx="88486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3" name="椭圆 442"/>
          <p:cNvSpPr/>
          <p:nvPr/>
        </p:nvSpPr>
        <p:spPr>
          <a:xfrm>
            <a:off x="5472048" y="2299282"/>
            <a:ext cx="81269" cy="64293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4" name="弧形 443"/>
          <p:cNvSpPr/>
          <p:nvPr/>
        </p:nvSpPr>
        <p:spPr>
          <a:xfrm>
            <a:off x="5697052" y="2299282"/>
            <a:ext cx="81269" cy="64293"/>
          </a:xfrm>
          <a:prstGeom prst="arc">
            <a:avLst>
              <a:gd name="adj1" fmla="val 21422916"/>
              <a:gd name="adj2" fmla="val 16645413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445" name="直接连接符 444"/>
          <p:cNvCxnSpPr/>
          <p:nvPr/>
        </p:nvCxnSpPr>
        <p:spPr>
          <a:xfrm flipV="1">
            <a:off x="5778321" y="2105277"/>
            <a:ext cx="16019" cy="226151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6" name="直接连接符 445"/>
          <p:cNvCxnSpPr/>
          <p:nvPr/>
        </p:nvCxnSpPr>
        <p:spPr>
          <a:xfrm flipV="1">
            <a:off x="5553317" y="2105277"/>
            <a:ext cx="16019" cy="226151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7" name="圆角矩形 224"/>
          <p:cNvSpPr/>
          <p:nvPr/>
        </p:nvSpPr>
        <p:spPr>
          <a:xfrm flipV="1">
            <a:off x="5569336" y="2079177"/>
            <a:ext cx="226800" cy="26565"/>
          </a:xfrm>
          <a:custGeom>
            <a:avLst/>
            <a:gdLst>
              <a:gd name="connsiteX0" fmla="*/ 0 w 297556"/>
              <a:gd name="connsiteY0" fmla="*/ 26565 h 73661"/>
              <a:gd name="connsiteX1" fmla="*/ 26565 w 297556"/>
              <a:gd name="connsiteY1" fmla="*/ 0 h 73661"/>
              <a:gd name="connsiteX2" fmla="*/ 270991 w 297556"/>
              <a:gd name="connsiteY2" fmla="*/ 0 h 73661"/>
              <a:gd name="connsiteX3" fmla="*/ 297556 w 297556"/>
              <a:gd name="connsiteY3" fmla="*/ 26565 h 73661"/>
              <a:gd name="connsiteX4" fmla="*/ 297556 w 297556"/>
              <a:gd name="connsiteY4" fmla="*/ 47096 h 73661"/>
              <a:gd name="connsiteX5" fmla="*/ 270991 w 297556"/>
              <a:gd name="connsiteY5" fmla="*/ 73661 h 73661"/>
              <a:gd name="connsiteX6" fmla="*/ 26565 w 297556"/>
              <a:gd name="connsiteY6" fmla="*/ 73661 h 73661"/>
              <a:gd name="connsiteX7" fmla="*/ 0 w 297556"/>
              <a:gd name="connsiteY7" fmla="*/ 47096 h 73661"/>
              <a:gd name="connsiteX8" fmla="*/ 0 w 297556"/>
              <a:gd name="connsiteY8" fmla="*/ 26565 h 73661"/>
              <a:gd name="connsiteX0" fmla="*/ 26565 w 297556"/>
              <a:gd name="connsiteY0" fmla="*/ 0 h 91440"/>
              <a:gd name="connsiteX1" fmla="*/ 270991 w 297556"/>
              <a:gd name="connsiteY1" fmla="*/ 0 h 91440"/>
              <a:gd name="connsiteX2" fmla="*/ 297556 w 297556"/>
              <a:gd name="connsiteY2" fmla="*/ 26565 h 91440"/>
              <a:gd name="connsiteX3" fmla="*/ 297556 w 297556"/>
              <a:gd name="connsiteY3" fmla="*/ 47096 h 91440"/>
              <a:gd name="connsiteX4" fmla="*/ 270991 w 297556"/>
              <a:gd name="connsiteY4" fmla="*/ 73661 h 91440"/>
              <a:gd name="connsiteX5" fmla="*/ 26565 w 297556"/>
              <a:gd name="connsiteY5" fmla="*/ 73661 h 91440"/>
              <a:gd name="connsiteX6" fmla="*/ 0 w 297556"/>
              <a:gd name="connsiteY6" fmla="*/ 47096 h 91440"/>
              <a:gd name="connsiteX7" fmla="*/ 0 w 297556"/>
              <a:gd name="connsiteY7" fmla="*/ 26565 h 91440"/>
              <a:gd name="connsiteX8" fmla="*/ 118005 w 297556"/>
              <a:gd name="connsiteY8" fmla="*/ 91440 h 91440"/>
              <a:gd name="connsiteX0" fmla="*/ 26565 w 297556"/>
              <a:gd name="connsiteY0" fmla="*/ 0 h 73661"/>
              <a:gd name="connsiteX1" fmla="*/ 270991 w 297556"/>
              <a:gd name="connsiteY1" fmla="*/ 0 h 73661"/>
              <a:gd name="connsiteX2" fmla="*/ 297556 w 297556"/>
              <a:gd name="connsiteY2" fmla="*/ 26565 h 73661"/>
              <a:gd name="connsiteX3" fmla="*/ 297556 w 297556"/>
              <a:gd name="connsiteY3" fmla="*/ 47096 h 73661"/>
              <a:gd name="connsiteX4" fmla="*/ 270991 w 297556"/>
              <a:gd name="connsiteY4" fmla="*/ 73661 h 73661"/>
              <a:gd name="connsiteX5" fmla="*/ 26565 w 297556"/>
              <a:gd name="connsiteY5" fmla="*/ 73661 h 73661"/>
              <a:gd name="connsiteX6" fmla="*/ 0 w 297556"/>
              <a:gd name="connsiteY6" fmla="*/ 47096 h 73661"/>
              <a:gd name="connsiteX7" fmla="*/ 0 w 297556"/>
              <a:gd name="connsiteY7" fmla="*/ 26565 h 73661"/>
              <a:gd name="connsiteX0" fmla="*/ 270991 w 297556"/>
              <a:gd name="connsiteY0" fmla="*/ 0 h 73661"/>
              <a:gd name="connsiteX1" fmla="*/ 297556 w 297556"/>
              <a:gd name="connsiteY1" fmla="*/ 26565 h 73661"/>
              <a:gd name="connsiteX2" fmla="*/ 297556 w 297556"/>
              <a:gd name="connsiteY2" fmla="*/ 47096 h 73661"/>
              <a:gd name="connsiteX3" fmla="*/ 270991 w 297556"/>
              <a:gd name="connsiteY3" fmla="*/ 73661 h 73661"/>
              <a:gd name="connsiteX4" fmla="*/ 26565 w 297556"/>
              <a:gd name="connsiteY4" fmla="*/ 73661 h 73661"/>
              <a:gd name="connsiteX5" fmla="*/ 0 w 297556"/>
              <a:gd name="connsiteY5" fmla="*/ 47096 h 73661"/>
              <a:gd name="connsiteX6" fmla="*/ 0 w 297556"/>
              <a:gd name="connsiteY6" fmla="*/ 26565 h 73661"/>
              <a:gd name="connsiteX0" fmla="*/ 297556 w 297556"/>
              <a:gd name="connsiteY0" fmla="*/ 0 h 47096"/>
              <a:gd name="connsiteX1" fmla="*/ 297556 w 297556"/>
              <a:gd name="connsiteY1" fmla="*/ 20531 h 47096"/>
              <a:gd name="connsiteX2" fmla="*/ 270991 w 297556"/>
              <a:gd name="connsiteY2" fmla="*/ 47096 h 47096"/>
              <a:gd name="connsiteX3" fmla="*/ 26565 w 297556"/>
              <a:gd name="connsiteY3" fmla="*/ 47096 h 47096"/>
              <a:gd name="connsiteX4" fmla="*/ 0 w 297556"/>
              <a:gd name="connsiteY4" fmla="*/ 20531 h 47096"/>
              <a:gd name="connsiteX5" fmla="*/ 0 w 297556"/>
              <a:gd name="connsiteY5" fmla="*/ 0 h 47096"/>
              <a:gd name="connsiteX0" fmla="*/ 297556 w 297556"/>
              <a:gd name="connsiteY0" fmla="*/ 0 h 47096"/>
              <a:gd name="connsiteX1" fmla="*/ 297556 w 297556"/>
              <a:gd name="connsiteY1" fmla="*/ 20531 h 47096"/>
              <a:gd name="connsiteX2" fmla="*/ 270991 w 297556"/>
              <a:gd name="connsiteY2" fmla="*/ 47096 h 47096"/>
              <a:gd name="connsiteX3" fmla="*/ 26565 w 297556"/>
              <a:gd name="connsiteY3" fmla="*/ 47096 h 47096"/>
              <a:gd name="connsiteX4" fmla="*/ 0 w 297556"/>
              <a:gd name="connsiteY4" fmla="*/ 20531 h 47096"/>
              <a:gd name="connsiteX0" fmla="*/ 297556 w 297556"/>
              <a:gd name="connsiteY0" fmla="*/ 0 h 26565"/>
              <a:gd name="connsiteX1" fmla="*/ 270991 w 297556"/>
              <a:gd name="connsiteY1" fmla="*/ 26565 h 26565"/>
              <a:gd name="connsiteX2" fmla="*/ 26565 w 297556"/>
              <a:gd name="connsiteY2" fmla="*/ 26565 h 26565"/>
              <a:gd name="connsiteX3" fmla="*/ 0 w 297556"/>
              <a:gd name="connsiteY3" fmla="*/ 0 h 26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556" h="26565">
                <a:moveTo>
                  <a:pt x="297556" y="0"/>
                </a:moveTo>
                <a:cubicBezTo>
                  <a:pt x="297556" y="14671"/>
                  <a:pt x="285662" y="26565"/>
                  <a:pt x="270991" y="26565"/>
                </a:cubicBezTo>
                <a:lnTo>
                  <a:pt x="26565" y="26565"/>
                </a:lnTo>
                <a:cubicBezTo>
                  <a:pt x="11894" y="26565"/>
                  <a:pt x="0" y="14671"/>
                  <a:pt x="0" y="0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448" name="直接连接符 447"/>
          <p:cNvCxnSpPr/>
          <p:nvPr/>
        </p:nvCxnSpPr>
        <p:spPr>
          <a:xfrm flipH="1">
            <a:off x="5619120" y="2143820"/>
            <a:ext cx="168799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9" name="直接连接符 448"/>
          <p:cNvCxnSpPr/>
          <p:nvPr/>
        </p:nvCxnSpPr>
        <p:spPr>
          <a:xfrm flipH="1" flipV="1">
            <a:off x="6372091" y="2028122"/>
            <a:ext cx="1" cy="295181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" name="直接连接符 449"/>
          <p:cNvCxnSpPr/>
          <p:nvPr/>
        </p:nvCxnSpPr>
        <p:spPr>
          <a:xfrm rot="2700000" flipH="1">
            <a:off x="6359267" y="2354588"/>
            <a:ext cx="88486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1" name="直接连接符 450"/>
          <p:cNvCxnSpPr/>
          <p:nvPr/>
        </p:nvCxnSpPr>
        <p:spPr>
          <a:xfrm rot="18900000">
            <a:off x="6296698" y="2354590"/>
            <a:ext cx="88486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2" name="直接连接符 451"/>
          <p:cNvCxnSpPr/>
          <p:nvPr/>
        </p:nvCxnSpPr>
        <p:spPr>
          <a:xfrm flipV="1">
            <a:off x="6202479" y="2141284"/>
            <a:ext cx="169746" cy="169746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3" name="直接连接符 452"/>
          <p:cNvCxnSpPr/>
          <p:nvPr/>
        </p:nvCxnSpPr>
        <p:spPr>
          <a:xfrm flipH="1" flipV="1">
            <a:off x="6442195" y="2211388"/>
            <a:ext cx="99642" cy="99642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4" name="弧形 453"/>
          <p:cNvSpPr/>
          <p:nvPr/>
        </p:nvSpPr>
        <p:spPr>
          <a:xfrm>
            <a:off x="6949604" y="2030530"/>
            <a:ext cx="286692" cy="286692"/>
          </a:xfrm>
          <a:prstGeom prst="arc">
            <a:avLst>
              <a:gd name="adj1" fmla="val 8027484"/>
              <a:gd name="adj2" fmla="val 2848858"/>
            </a:avLst>
          </a:pr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55" name="直接连接符 454"/>
          <p:cNvCxnSpPr/>
          <p:nvPr/>
        </p:nvCxnSpPr>
        <p:spPr>
          <a:xfrm flipH="1">
            <a:off x="7053606" y="2143820"/>
            <a:ext cx="72000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6" name="直接连接符 455"/>
          <p:cNvCxnSpPr/>
          <p:nvPr/>
        </p:nvCxnSpPr>
        <p:spPr>
          <a:xfrm flipV="1">
            <a:off x="7089605" y="2147605"/>
            <a:ext cx="1" cy="193165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7" name="直接连接符 456"/>
          <p:cNvCxnSpPr/>
          <p:nvPr/>
        </p:nvCxnSpPr>
        <p:spPr>
          <a:xfrm flipH="1">
            <a:off x="7005205" y="2350520"/>
            <a:ext cx="168799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8" name="直接连接符 457"/>
          <p:cNvCxnSpPr/>
          <p:nvPr/>
        </p:nvCxnSpPr>
        <p:spPr>
          <a:xfrm rot="5400000" flipH="1">
            <a:off x="7081513" y="2016646"/>
            <a:ext cx="18000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9" name="组合 458"/>
          <p:cNvGrpSpPr/>
          <p:nvPr/>
        </p:nvGrpSpPr>
        <p:grpSpPr>
          <a:xfrm>
            <a:off x="7587160" y="2014458"/>
            <a:ext cx="337640" cy="411442"/>
            <a:chOff x="7668344" y="2062653"/>
            <a:chExt cx="212595" cy="259066"/>
          </a:xfrm>
        </p:grpSpPr>
        <p:cxnSp>
          <p:nvCxnSpPr>
            <p:cNvPr id="460" name="直接连接符 459"/>
            <p:cNvCxnSpPr/>
            <p:nvPr/>
          </p:nvCxnSpPr>
          <p:spPr>
            <a:xfrm flipV="1">
              <a:off x="7668344" y="2062902"/>
              <a:ext cx="212595" cy="140952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1" name="直接连接符 460"/>
            <p:cNvCxnSpPr/>
            <p:nvPr/>
          </p:nvCxnSpPr>
          <p:spPr>
            <a:xfrm flipV="1">
              <a:off x="7865269" y="2062653"/>
              <a:ext cx="15670" cy="206678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2" name="直接连接符 461"/>
            <p:cNvCxnSpPr/>
            <p:nvPr/>
          </p:nvCxnSpPr>
          <p:spPr>
            <a:xfrm flipH="1" flipV="1">
              <a:off x="7668345" y="2203855"/>
              <a:ext cx="106296" cy="40332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3" name="直接连接符 462"/>
            <p:cNvCxnSpPr/>
            <p:nvPr/>
          </p:nvCxnSpPr>
          <p:spPr>
            <a:xfrm flipH="1" flipV="1">
              <a:off x="7774641" y="2246569"/>
              <a:ext cx="83484" cy="7515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4" name="任意多边形 463"/>
          <p:cNvSpPr/>
          <p:nvPr/>
        </p:nvSpPr>
        <p:spPr>
          <a:xfrm>
            <a:off x="1180609" y="2761950"/>
            <a:ext cx="305292" cy="364932"/>
          </a:xfrm>
          <a:custGeom>
            <a:avLst/>
            <a:gdLst>
              <a:gd name="connsiteX0" fmla="*/ 109538 w 228600"/>
              <a:gd name="connsiteY0" fmla="*/ 0 h 273844"/>
              <a:gd name="connsiteX1" fmla="*/ 0 w 228600"/>
              <a:gd name="connsiteY1" fmla="*/ 47625 h 273844"/>
              <a:gd name="connsiteX2" fmla="*/ 111919 w 228600"/>
              <a:gd name="connsiteY2" fmla="*/ 273844 h 273844"/>
              <a:gd name="connsiteX3" fmla="*/ 228600 w 228600"/>
              <a:gd name="connsiteY3" fmla="*/ 45244 h 273844"/>
              <a:gd name="connsiteX4" fmla="*/ 109538 w 228600"/>
              <a:gd name="connsiteY4" fmla="*/ 0 h 273844"/>
              <a:gd name="connsiteX0" fmla="*/ 109538 w 229948"/>
              <a:gd name="connsiteY0" fmla="*/ 0 h 273844"/>
              <a:gd name="connsiteX1" fmla="*/ 0 w 229948"/>
              <a:gd name="connsiteY1" fmla="*/ 47625 h 273844"/>
              <a:gd name="connsiteX2" fmla="*/ 111919 w 229948"/>
              <a:gd name="connsiteY2" fmla="*/ 273844 h 273844"/>
              <a:gd name="connsiteX3" fmla="*/ 228600 w 229948"/>
              <a:gd name="connsiteY3" fmla="*/ 45244 h 273844"/>
              <a:gd name="connsiteX4" fmla="*/ 109538 w 229948"/>
              <a:gd name="connsiteY4" fmla="*/ 0 h 273844"/>
              <a:gd name="connsiteX0" fmla="*/ 109538 w 230160"/>
              <a:gd name="connsiteY0" fmla="*/ 0 h 273844"/>
              <a:gd name="connsiteX1" fmla="*/ 0 w 230160"/>
              <a:gd name="connsiteY1" fmla="*/ 47625 h 273844"/>
              <a:gd name="connsiteX2" fmla="*/ 111919 w 230160"/>
              <a:gd name="connsiteY2" fmla="*/ 273844 h 273844"/>
              <a:gd name="connsiteX3" fmla="*/ 228600 w 230160"/>
              <a:gd name="connsiteY3" fmla="*/ 45244 h 273844"/>
              <a:gd name="connsiteX4" fmla="*/ 109538 w 230160"/>
              <a:gd name="connsiteY4" fmla="*/ 0 h 273844"/>
              <a:gd name="connsiteX0" fmla="*/ 109538 w 228600"/>
              <a:gd name="connsiteY0" fmla="*/ 0 h 273844"/>
              <a:gd name="connsiteX1" fmla="*/ 0 w 228600"/>
              <a:gd name="connsiteY1" fmla="*/ 47625 h 273844"/>
              <a:gd name="connsiteX2" fmla="*/ 111919 w 228600"/>
              <a:gd name="connsiteY2" fmla="*/ 273844 h 273844"/>
              <a:gd name="connsiteX3" fmla="*/ 228600 w 228600"/>
              <a:gd name="connsiteY3" fmla="*/ 45244 h 273844"/>
              <a:gd name="connsiteX4" fmla="*/ 109538 w 228600"/>
              <a:gd name="connsiteY4" fmla="*/ 0 h 273844"/>
              <a:gd name="connsiteX0" fmla="*/ 109538 w 228600"/>
              <a:gd name="connsiteY0" fmla="*/ 0 h 273844"/>
              <a:gd name="connsiteX1" fmla="*/ 0 w 228600"/>
              <a:gd name="connsiteY1" fmla="*/ 47625 h 273844"/>
              <a:gd name="connsiteX2" fmla="*/ 111919 w 228600"/>
              <a:gd name="connsiteY2" fmla="*/ 273844 h 273844"/>
              <a:gd name="connsiteX3" fmla="*/ 228600 w 228600"/>
              <a:gd name="connsiteY3" fmla="*/ 45244 h 273844"/>
              <a:gd name="connsiteX4" fmla="*/ 109538 w 228600"/>
              <a:gd name="connsiteY4" fmla="*/ 0 h 273844"/>
              <a:gd name="connsiteX0" fmla="*/ 109538 w 228600"/>
              <a:gd name="connsiteY0" fmla="*/ 0 h 273844"/>
              <a:gd name="connsiteX1" fmla="*/ 0 w 228600"/>
              <a:gd name="connsiteY1" fmla="*/ 47625 h 273844"/>
              <a:gd name="connsiteX2" fmla="*/ 111919 w 228600"/>
              <a:gd name="connsiteY2" fmla="*/ 273844 h 273844"/>
              <a:gd name="connsiteX3" fmla="*/ 228600 w 228600"/>
              <a:gd name="connsiteY3" fmla="*/ 45244 h 273844"/>
              <a:gd name="connsiteX4" fmla="*/ 109538 w 228600"/>
              <a:gd name="connsiteY4" fmla="*/ 0 h 273844"/>
              <a:gd name="connsiteX0" fmla="*/ 110027 w 229089"/>
              <a:gd name="connsiteY0" fmla="*/ 0 h 273844"/>
              <a:gd name="connsiteX1" fmla="*/ 489 w 229089"/>
              <a:gd name="connsiteY1" fmla="*/ 47625 h 273844"/>
              <a:gd name="connsiteX2" fmla="*/ 112408 w 229089"/>
              <a:gd name="connsiteY2" fmla="*/ 273844 h 273844"/>
              <a:gd name="connsiteX3" fmla="*/ 229089 w 229089"/>
              <a:gd name="connsiteY3" fmla="*/ 45244 h 273844"/>
              <a:gd name="connsiteX4" fmla="*/ 110027 w 229089"/>
              <a:gd name="connsiteY4" fmla="*/ 0 h 273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089" h="273844">
                <a:moveTo>
                  <a:pt x="110027" y="0"/>
                </a:moveTo>
                <a:lnTo>
                  <a:pt x="489" y="47625"/>
                </a:lnTo>
                <a:cubicBezTo>
                  <a:pt x="-5068" y="132556"/>
                  <a:pt x="37002" y="224632"/>
                  <a:pt x="112408" y="273844"/>
                </a:cubicBezTo>
                <a:cubicBezTo>
                  <a:pt x="165590" y="242888"/>
                  <a:pt x="225913" y="164306"/>
                  <a:pt x="229089" y="45244"/>
                </a:cubicBezTo>
                <a:lnTo>
                  <a:pt x="110027" y="0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5" name="TextBox 464"/>
          <p:cNvSpPr txBox="1"/>
          <p:nvPr/>
        </p:nvSpPr>
        <p:spPr>
          <a:xfrm>
            <a:off x="1803116" y="270128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幼圆" pitchFamily="49" charset="-122"/>
                <a:ea typeface="幼圆" pitchFamily="49" charset="-122"/>
              </a:rPr>
              <a:t>豆</a:t>
            </a:r>
            <a:endParaRPr lang="zh-CN" altLang="en-US" sz="2400" dirty="0">
              <a:solidFill>
                <a:schemeClr val="bg1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466" name="任意多边形 465"/>
          <p:cNvSpPr/>
          <p:nvPr/>
        </p:nvSpPr>
        <p:spPr>
          <a:xfrm>
            <a:off x="2589509" y="2735160"/>
            <a:ext cx="356772" cy="393904"/>
          </a:xfrm>
          <a:custGeom>
            <a:avLst/>
            <a:gdLst>
              <a:gd name="connsiteX0" fmla="*/ 166687 w 335756"/>
              <a:gd name="connsiteY0" fmla="*/ 0 h 414338"/>
              <a:gd name="connsiteX1" fmla="*/ 19050 w 335756"/>
              <a:gd name="connsiteY1" fmla="*/ 202406 h 414338"/>
              <a:gd name="connsiteX2" fmla="*/ 26194 w 335756"/>
              <a:gd name="connsiteY2" fmla="*/ 330994 h 414338"/>
              <a:gd name="connsiteX3" fmla="*/ 40481 w 335756"/>
              <a:gd name="connsiteY3" fmla="*/ 352425 h 414338"/>
              <a:gd name="connsiteX4" fmla="*/ 0 w 335756"/>
              <a:gd name="connsiteY4" fmla="*/ 385763 h 414338"/>
              <a:gd name="connsiteX5" fmla="*/ 164306 w 335756"/>
              <a:gd name="connsiteY5" fmla="*/ 414338 h 414338"/>
              <a:gd name="connsiteX6" fmla="*/ 335756 w 335756"/>
              <a:gd name="connsiteY6" fmla="*/ 390525 h 414338"/>
              <a:gd name="connsiteX7" fmla="*/ 297656 w 335756"/>
              <a:gd name="connsiteY7" fmla="*/ 352425 h 414338"/>
              <a:gd name="connsiteX8" fmla="*/ 316706 w 335756"/>
              <a:gd name="connsiteY8" fmla="*/ 330994 h 414338"/>
              <a:gd name="connsiteX9" fmla="*/ 326231 w 335756"/>
              <a:gd name="connsiteY9" fmla="*/ 197644 h 414338"/>
              <a:gd name="connsiteX10" fmla="*/ 166687 w 335756"/>
              <a:gd name="connsiteY10" fmla="*/ 0 h 414338"/>
              <a:gd name="connsiteX0" fmla="*/ 166687 w 335756"/>
              <a:gd name="connsiteY0" fmla="*/ 600 h 414938"/>
              <a:gd name="connsiteX1" fmla="*/ 19050 w 335756"/>
              <a:gd name="connsiteY1" fmla="*/ 203006 h 414938"/>
              <a:gd name="connsiteX2" fmla="*/ 26194 w 335756"/>
              <a:gd name="connsiteY2" fmla="*/ 331594 h 414938"/>
              <a:gd name="connsiteX3" fmla="*/ 40481 w 335756"/>
              <a:gd name="connsiteY3" fmla="*/ 353025 h 414938"/>
              <a:gd name="connsiteX4" fmla="*/ 0 w 335756"/>
              <a:gd name="connsiteY4" fmla="*/ 386363 h 414938"/>
              <a:gd name="connsiteX5" fmla="*/ 164306 w 335756"/>
              <a:gd name="connsiteY5" fmla="*/ 414938 h 414938"/>
              <a:gd name="connsiteX6" fmla="*/ 335756 w 335756"/>
              <a:gd name="connsiteY6" fmla="*/ 391125 h 414938"/>
              <a:gd name="connsiteX7" fmla="*/ 297656 w 335756"/>
              <a:gd name="connsiteY7" fmla="*/ 353025 h 414938"/>
              <a:gd name="connsiteX8" fmla="*/ 316706 w 335756"/>
              <a:gd name="connsiteY8" fmla="*/ 331594 h 414938"/>
              <a:gd name="connsiteX9" fmla="*/ 326231 w 335756"/>
              <a:gd name="connsiteY9" fmla="*/ 198244 h 414938"/>
              <a:gd name="connsiteX10" fmla="*/ 166687 w 335756"/>
              <a:gd name="connsiteY10" fmla="*/ 600 h 414938"/>
              <a:gd name="connsiteX0" fmla="*/ 166687 w 335756"/>
              <a:gd name="connsiteY0" fmla="*/ 600 h 414938"/>
              <a:gd name="connsiteX1" fmla="*/ 4763 w 335756"/>
              <a:gd name="connsiteY1" fmla="*/ 203006 h 414938"/>
              <a:gd name="connsiteX2" fmla="*/ 26194 w 335756"/>
              <a:gd name="connsiteY2" fmla="*/ 331594 h 414938"/>
              <a:gd name="connsiteX3" fmla="*/ 40481 w 335756"/>
              <a:gd name="connsiteY3" fmla="*/ 353025 h 414938"/>
              <a:gd name="connsiteX4" fmla="*/ 0 w 335756"/>
              <a:gd name="connsiteY4" fmla="*/ 386363 h 414938"/>
              <a:gd name="connsiteX5" fmla="*/ 164306 w 335756"/>
              <a:gd name="connsiteY5" fmla="*/ 414938 h 414938"/>
              <a:gd name="connsiteX6" fmla="*/ 335756 w 335756"/>
              <a:gd name="connsiteY6" fmla="*/ 391125 h 414938"/>
              <a:gd name="connsiteX7" fmla="*/ 297656 w 335756"/>
              <a:gd name="connsiteY7" fmla="*/ 353025 h 414938"/>
              <a:gd name="connsiteX8" fmla="*/ 316706 w 335756"/>
              <a:gd name="connsiteY8" fmla="*/ 331594 h 414938"/>
              <a:gd name="connsiteX9" fmla="*/ 326231 w 335756"/>
              <a:gd name="connsiteY9" fmla="*/ 198244 h 414938"/>
              <a:gd name="connsiteX10" fmla="*/ 166687 w 335756"/>
              <a:gd name="connsiteY10" fmla="*/ 600 h 414938"/>
              <a:gd name="connsiteX0" fmla="*/ 166687 w 335756"/>
              <a:gd name="connsiteY0" fmla="*/ 638 h 414976"/>
              <a:gd name="connsiteX1" fmla="*/ 4763 w 335756"/>
              <a:gd name="connsiteY1" fmla="*/ 203044 h 414976"/>
              <a:gd name="connsiteX2" fmla="*/ 26194 w 335756"/>
              <a:gd name="connsiteY2" fmla="*/ 331632 h 414976"/>
              <a:gd name="connsiteX3" fmla="*/ 40481 w 335756"/>
              <a:gd name="connsiteY3" fmla="*/ 353063 h 414976"/>
              <a:gd name="connsiteX4" fmla="*/ 0 w 335756"/>
              <a:gd name="connsiteY4" fmla="*/ 386401 h 414976"/>
              <a:gd name="connsiteX5" fmla="*/ 164306 w 335756"/>
              <a:gd name="connsiteY5" fmla="*/ 414976 h 414976"/>
              <a:gd name="connsiteX6" fmla="*/ 335756 w 335756"/>
              <a:gd name="connsiteY6" fmla="*/ 391163 h 414976"/>
              <a:gd name="connsiteX7" fmla="*/ 297656 w 335756"/>
              <a:gd name="connsiteY7" fmla="*/ 353063 h 414976"/>
              <a:gd name="connsiteX8" fmla="*/ 316706 w 335756"/>
              <a:gd name="connsiteY8" fmla="*/ 331632 h 414976"/>
              <a:gd name="connsiteX9" fmla="*/ 326231 w 335756"/>
              <a:gd name="connsiteY9" fmla="*/ 198282 h 414976"/>
              <a:gd name="connsiteX10" fmla="*/ 166687 w 335756"/>
              <a:gd name="connsiteY10" fmla="*/ 638 h 414976"/>
              <a:gd name="connsiteX0" fmla="*/ 166687 w 335756"/>
              <a:gd name="connsiteY0" fmla="*/ 638 h 414976"/>
              <a:gd name="connsiteX1" fmla="*/ 14288 w 335756"/>
              <a:gd name="connsiteY1" fmla="*/ 203044 h 414976"/>
              <a:gd name="connsiteX2" fmla="*/ 26194 w 335756"/>
              <a:gd name="connsiteY2" fmla="*/ 331632 h 414976"/>
              <a:gd name="connsiteX3" fmla="*/ 40481 w 335756"/>
              <a:gd name="connsiteY3" fmla="*/ 353063 h 414976"/>
              <a:gd name="connsiteX4" fmla="*/ 0 w 335756"/>
              <a:gd name="connsiteY4" fmla="*/ 386401 h 414976"/>
              <a:gd name="connsiteX5" fmla="*/ 164306 w 335756"/>
              <a:gd name="connsiteY5" fmla="*/ 414976 h 414976"/>
              <a:gd name="connsiteX6" fmla="*/ 335756 w 335756"/>
              <a:gd name="connsiteY6" fmla="*/ 391163 h 414976"/>
              <a:gd name="connsiteX7" fmla="*/ 297656 w 335756"/>
              <a:gd name="connsiteY7" fmla="*/ 353063 h 414976"/>
              <a:gd name="connsiteX8" fmla="*/ 316706 w 335756"/>
              <a:gd name="connsiteY8" fmla="*/ 331632 h 414976"/>
              <a:gd name="connsiteX9" fmla="*/ 326231 w 335756"/>
              <a:gd name="connsiteY9" fmla="*/ 198282 h 414976"/>
              <a:gd name="connsiteX10" fmla="*/ 166687 w 335756"/>
              <a:gd name="connsiteY10" fmla="*/ 638 h 414976"/>
              <a:gd name="connsiteX0" fmla="*/ 166687 w 335756"/>
              <a:gd name="connsiteY0" fmla="*/ 638 h 414976"/>
              <a:gd name="connsiteX1" fmla="*/ 14288 w 335756"/>
              <a:gd name="connsiteY1" fmla="*/ 203044 h 414976"/>
              <a:gd name="connsiteX2" fmla="*/ 26194 w 335756"/>
              <a:gd name="connsiteY2" fmla="*/ 331632 h 414976"/>
              <a:gd name="connsiteX3" fmla="*/ 40481 w 335756"/>
              <a:gd name="connsiteY3" fmla="*/ 353063 h 414976"/>
              <a:gd name="connsiteX4" fmla="*/ 0 w 335756"/>
              <a:gd name="connsiteY4" fmla="*/ 386401 h 414976"/>
              <a:gd name="connsiteX5" fmla="*/ 164306 w 335756"/>
              <a:gd name="connsiteY5" fmla="*/ 414976 h 414976"/>
              <a:gd name="connsiteX6" fmla="*/ 335756 w 335756"/>
              <a:gd name="connsiteY6" fmla="*/ 391163 h 414976"/>
              <a:gd name="connsiteX7" fmla="*/ 297656 w 335756"/>
              <a:gd name="connsiteY7" fmla="*/ 353063 h 414976"/>
              <a:gd name="connsiteX8" fmla="*/ 316706 w 335756"/>
              <a:gd name="connsiteY8" fmla="*/ 331632 h 414976"/>
              <a:gd name="connsiteX9" fmla="*/ 326231 w 335756"/>
              <a:gd name="connsiteY9" fmla="*/ 198282 h 414976"/>
              <a:gd name="connsiteX10" fmla="*/ 166687 w 335756"/>
              <a:gd name="connsiteY10" fmla="*/ 638 h 414976"/>
              <a:gd name="connsiteX0" fmla="*/ 166687 w 335756"/>
              <a:gd name="connsiteY0" fmla="*/ 610 h 414948"/>
              <a:gd name="connsiteX1" fmla="*/ 14288 w 335756"/>
              <a:gd name="connsiteY1" fmla="*/ 203016 h 414948"/>
              <a:gd name="connsiteX2" fmla="*/ 26194 w 335756"/>
              <a:gd name="connsiteY2" fmla="*/ 331604 h 414948"/>
              <a:gd name="connsiteX3" fmla="*/ 40481 w 335756"/>
              <a:gd name="connsiteY3" fmla="*/ 353035 h 414948"/>
              <a:gd name="connsiteX4" fmla="*/ 0 w 335756"/>
              <a:gd name="connsiteY4" fmla="*/ 386373 h 414948"/>
              <a:gd name="connsiteX5" fmla="*/ 164306 w 335756"/>
              <a:gd name="connsiteY5" fmla="*/ 414948 h 414948"/>
              <a:gd name="connsiteX6" fmla="*/ 335756 w 335756"/>
              <a:gd name="connsiteY6" fmla="*/ 391135 h 414948"/>
              <a:gd name="connsiteX7" fmla="*/ 297656 w 335756"/>
              <a:gd name="connsiteY7" fmla="*/ 353035 h 414948"/>
              <a:gd name="connsiteX8" fmla="*/ 316706 w 335756"/>
              <a:gd name="connsiteY8" fmla="*/ 331604 h 414948"/>
              <a:gd name="connsiteX9" fmla="*/ 326231 w 335756"/>
              <a:gd name="connsiteY9" fmla="*/ 198254 h 414948"/>
              <a:gd name="connsiteX10" fmla="*/ 166687 w 335756"/>
              <a:gd name="connsiteY10" fmla="*/ 610 h 414948"/>
              <a:gd name="connsiteX0" fmla="*/ 178593 w 335756"/>
              <a:gd name="connsiteY0" fmla="*/ 610 h 414948"/>
              <a:gd name="connsiteX1" fmla="*/ 14288 w 335756"/>
              <a:gd name="connsiteY1" fmla="*/ 203016 h 414948"/>
              <a:gd name="connsiteX2" fmla="*/ 26194 w 335756"/>
              <a:gd name="connsiteY2" fmla="*/ 331604 h 414948"/>
              <a:gd name="connsiteX3" fmla="*/ 40481 w 335756"/>
              <a:gd name="connsiteY3" fmla="*/ 353035 h 414948"/>
              <a:gd name="connsiteX4" fmla="*/ 0 w 335756"/>
              <a:gd name="connsiteY4" fmla="*/ 386373 h 414948"/>
              <a:gd name="connsiteX5" fmla="*/ 164306 w 335756"/>
              <a:gd name="connsiteY5" fmla="*/ 414948 h 414948"/>
              <a:gd name="connsiteX6" fmla="*/ 335756 w 335756"/>
              <a:gd name="connsiteY6" fmla="*/ 391135 h 414948"/>
              <a:gd name="connsiteX7" fmla="*/ 297656 w 335756"/>
              <a:gd name="connsiteY7" fmla="*/ 353035 h 414948"/>
              <a:gd name="connsiteX8" fmla="*/ 316706 w 335756"/>
              <a:gd name="connsiteY8" fmla="*/ 331604 h 414948"/>
              <a:gd name="connsiteX9" fmla="*/ 326231 w 335756"/>
              <a:gd name="connsiteY9" fmla="*/ 198254 h 414948"/>
              <a:gd name="connsiteX10" fmla="*/ 178593 w 335756"/>
              <a:gd name="connsiteY10" fmla="*/ 610 h 414948"/>
              <a:gd name="connsiteX0" fmla="*/ 178593 w 335756"/>
              <a:gd name="connsiteY0" fmla="*/ 874 h 415212"/>
              <a:gd name="connsiteX1" fmla="*/ 14288 w 335756"/>
              <a:gd name="connsiteY1" fmla="*/ 203280 h 415212"/>
              <a:gd name="connsiteX2" fmla="*/ 26194 w 335756"/>
              <a:gd name="connsiteY2" fmla="*/ 331868 h 415212"/>
              <a:gd name="connsiteX3" fmla="*/ 40481 w 335756"/>
              <a:gd name="connsiteY3" fmla="*/ 353299 h 415212"/>
              <a:gd name="connsiteX4" fmla="*/ 0 w 335756"/>
              <a:gd name="connsiteY4" fmla="*/ 386637 h 415212"/>
              <a:gd name="connsiteX5" fmla="*/ 164306 w 335756"/>
              <a:gd name="connsiteY5" fmla="*/ 415212 h 415212"/>
              <a:gd name="connsiteX6" fmla="*/ 335756 w 335756"/>
              <a:gd name="connsiteY6" fmla="*/ 391399 h 415212"/>
              <a:gd name="connsiteX7" fmla="*/ 297656 w 335756"/>
              <a:gd name="connsiteY7" fmla="*/ 353299 h 415212"/>
              <a:gd name="connsiteX8" fmla="*/ 316706 w 335756"/>
              <a:gd name="connsiteY8" fmla="*/ 331868 h 415212"/>
              <a:gd name="connsiteX9" fmla="*/ 326231 w 335756"/>
              <a:gd name="connsiteY9" fmla="*/ 198518 h 415212"/>
              <a:gd name="connsiteX10" fmla="*/ 178593 w 335756"/>
              <a:gd name="connsiteY10" fmla="*/ 874 h 415212"/>
              <a:gd name="connsiteX0" fmla="*/ 178593 w 335756"/>
              <a:gd name="connsiteY0" fmla="*/ 930 h 415268"/>
              <a:gd name="connsiteX1" fmla="*/ 14288 w 335756"/>
              <a:gd name="connsiteY1" fmla="*/ 203336 h 415268"/>
              <a:gd name="connsiteX2" fmla="*/ 26194 w 335756"/>
              <a:gd name="connsiteY2" fmla="*/ 331924 h 415268"/>
              <a:gd name="connsiteX3" fmla="*/ 40481 w 335756"/>
              <a:gd name="connsiteY3" fmla="*/ 353355 h 415268"/>
              <a:gd name="connsiteX4" fmla="*/ 0 w 335756"/>
              <a:gd name="connsiteY4" fmla="*/ 386693 h 415268"/>
              <a:gd name="connsiteX5" fmla="*/ 164306 w 335756"/>
              <a:gd name="connsiteY5" fmla="*/ 415268 h 415268"/>
              <a:gd name="connsiteX6" fmla="*/ 335756 w 335756"/>
              <a:gd name="connsiteY6" fmla="*/ 391455 h 415268"/>
              <a:gd name="connsiteX7" fmla="*/ 297656 w 335756"/>
              <a:gd name="connsiteY7" fmla="*/ 353355 h 415268"/>
              <a:gd name="connsiteX8" fmla="*/ 316706 w 335756"/>
              <a:gd name="connsiteY8" fmla="*/ 331924 h 415268"/>
              <a:gd name="connsiteX9" fmla="*/ 326231 w 335756"/>
              <a:gd name="connsiteY9" fmla="*/ 198574 h 415268"/>
              <a:gd name="connsiteX10" fmla="*/ 178593 w 335756"/>
              <a:gd name="connsiteY10" fmla="*/ 930 h 415268"/>
              <a:gd name="connsiteX0" fmla="*/ 178593 w 335756"/>
              <a:gd name="connsiteY0" fmla="*/ 930 h 415268"/>
              <a:gd name="connsiteX1" fmla="*/ 14288 w 335756"/>
              <a:gd name="connsiteY1" fmla="*/ 203336 h 415268"/>
              <a:gd name="connsiteX2" fmla="*/ 26194 w 335756"/>
              <a:gd name="connsiteY2" fmla="*/ 331924 h 415268"/>
              <a:gd name="connsiteX3" fmla="*/ 40481 w 335756"/>
              <a:gd name="connsiteY3" fmla="*/ 353355 h 415268"/>
              <a:gd name="connsiteX4" fmla="*/ 0 w 335756"/>
              <a:gd name="connsiteY4" fmla="*/ 386693 h 415268"/>
              <a:gd name="connsiteX5" fmla="*/ 164306 w 335756"/>
              <a:gd name="connsiteY5" fmla="*/ 415268 h 415268"/>
              <a:gd name="connsiteX6" fmla="*/ 335756 w 335756"/>
              <a:gd name="connsiteY6" fmla="*/ 391455 h 415268"/>
              <a:gd name="connsiteX7" fmla="*/ 297656 w 335756"/>
              <a:gd name="connsiteY7" fmla="*/ 353355 h 415268"/>
              <a:gd name="connsiteX8" fmla="*/ 316706 w 335756"/>
              <a:gd name="connsiteY8" fmla="*/ 331924 h 415268"/>
              <a:gd name="connsiteX9" fmla="*/ 326231 w 335756"/>
              <a:gd name="connsiteY9" fmla="*/ 198574 h 415268"/>
              <a:gd name="connsiteX10" fmla="*/ 178593 w 335756"/>
              <a:gd name="connsiteY10" fmla="*/ 930 h 415268"/>
              <a:gd name="connsiteX0" fmla="*/ 178593 w 335756"/>
              <a:gd name="connsiteY0" fmla="*/ 930 h 415268"/>
              <a:gd name="connsiteX1" fmla="*/ 14288 w 335756"/>
              <a:gd name="connsiteY1" fmla="*/ 203336 h 415268"/>
              <a:gd name="connsiteX2" fmla="*/ 26194 w 335756"/>
              <a:gd name="connsiteY2" fmla="*/ 331924 h 415268"/>
              <a:gd name="connsiteX3" fmla="*/ 40481 w 335756"/>
              <a:gd name="connsiteY3" fmla="*/ 353355 h 415268"/>
              <a:gd name="connsiteX4" fmla="*/ 0 w 335756"/>
              <a:gd name="connsiteY4" fmla="*/ 386693 h 415268"/>
              <a:gd name="connsiteX5" fmla="*/ 164306 w 335756"/>
              <a:gd name="connsiteY5" fmla="*/ 415268 h 415268"/>
              <a:gd name="connsiteX6" fmla="*/ 335756 w 335756"/>
              <a:gd name="connsiteY6" fmla="*/ 391455 h 415268"/>
              <a:gd name="connsiteX7" fmla="*/ 297656 w 335756"/>
              <a:gd name="connsiteY7" fmla="*/ 353355 h 415268"/>
              <a:gd name="connsiteX8" fmla="*/ 316706 w 335756"/>
              <a:gd name="connsiteY8" fmla="*/ 331924 h 415268"/>
              <a:gd name="connsiteX9" fmla="*/ 326231 w 335756"/>
              <a:gd name="connsiteY9" fmla="*/ 198574 h 415268"/>
              <a:gd name="connsiteX10" fmla="*/ 178593 w 335756"/>
              <a:gd name="connsiteY10" fmla="*/ 930 h 415268"/>
              <a:gd name="connsiteX0" fmla="*/ 178593 w 335756"/>
              <a:gd name="connsiteY0" fmla="*/ 930 h 415268"/>
              <a:gd name="connsiteX1" fmla="*/ 14288 w 335756"/>
              <a:gd name="connsiteY1" fmla="*/ 203336 h 415268"/>
              <a:gd name="connsiteX2" fmla="*/ 26194 w 335756"/>
              <a:gd name="connsiteY2" fmla="*/ 331924 h 415268"/>
              <a:gd name="connsiteX3" fmla="*/ 40481 w 335756"/>
              <a:gd name="connsiteY3" fmla="*/ 353355 h 415268"/>
              <a:gd name="connsiteX4" fmla="*/ 0 w 335756"/>
              <a:gd name="connsiteY4" fmla="*/ 386693 h 415268"/>
              <a:gd name="connsiteX5" fmla="*/ 164306 w 335756"/>
              <a:gd name="connsiteY5" fmla="*/ 415268 h 415268"/>
              <a:gd name="connsiteX6" fmla="*/ 335756 w 335756"/>
              <a:gd name="connsiteY6" fmla="*/ 391455 h 415268"/>
              <a:gd name="connsiteX7" fmla="*/ 297656 w 335756"/>
              <a:gd name="connsiteY7" fmla="*/ 353355 h 415268"/>
              <a:gd name="connsiteX8" fmla="*/ 316706 w 335756"/>
              <a:gd name="connsiteY8" fmla="*/ 331924 h 415268"/>
              <a:gd name="connsiteX9" fmla="*/ 326231 w 335756"/>
              <a:gd name="connsiteY9" fmla="*/ 198574 h 415268"/>
              <a:gd name="connsiteX10" fmla="*/ 178593 w 335756"/>
              <a:gd name="connsiteY10" fmla="*/ 930 h 415268"/>
              <a:gd name="connsiteX0" fmla="*/ 178593 w 373856"/>
              <a:gd name="connsiteY0" fmla="*/ 930 h 415268"/>
              <a:gd name="connsiteX1" fmla="*/ 14288 w 373856"/>
              <a:gd name="connsiteY1" fmla="*/ 203336 h 415268"/>
              <a:gd name="connsiteX2" fmla="*/ 26194 w 373856"/>
              <a:gd name="connsiteY2" fmla="*/ 331924 h 415268"/>
              <a:gd name="connsiteX3" fmla="*/ 40481 w 373856"/>
              <a:gd name="connsiteY3" fmla="*/ 353355 h 415268"/>
              <a:gd name="connsiteX4" fmla="*/ 0 w 373856"/>
              <a:gd name="connsiteY4" fmla="*/ 386693 h 415268"/>
              <a:gd name="connsiteX5" fmla="*/ 164306 w 373856"/>
              <a:gd name="connsiteY5" fmla="*/ 415268 h 415268"/>
              <a:gd name="connsiteX6" fmla="*/ 335756 w 373856"/>
              <a:gd name="connsiteY6" fmla="*/ 391455 h 415268"/>
              <a:gd name="connsiteX7" fmla="*/ 297656 w 373856"/>
              <a:gd name="connsiteY7" fmla="*/ 353355 h 415268"/>
              <a:gd name="connsiteX8" fmla="*/ 316706 w 373856"/>
              <a:gd name="connsiteY8" fmla="*/ 331924 h 415268"/>
              <a:gd name="connsiteX9" fmla="*/ 373856 w 373856"/>
              <a:gd name="connsiteY9" fmla="*/ 198574 h 415268"/>
              <a:gd name="connsiteX10" fmla="*/ 178593 w 373856"/>
              <a:gd name="connsiteY10" fmla="*/ 930 h 415268"/>
              <a:gd name="connsiteX0" fmla="*/ 178593 w 335756"/>
              <a:gd name="connsiteY0" fmla="*/ 930 h 415268"/>
              <a:gd name="connsiteX1" fmla="*/ 14288 w 335756"/>
              <a:gd name="connsiteY1" fmla="*/ 203336 h 415268"/>
              <a:gd name="connsiteX2" fmla="*/ 26194 w 335756"/>
              <a:gd name="connsiteY2" fmla="*/ 331924 h 415268"/>
              <a:gd name="connsiteX3" fmla="*/ 40481 w 335756"/>
              <a:gd name="connsiteY3" fmla="*/ 353355 h 415268"/>
              <a:gd name="connsiteX4" fmla="*/ 0 w 335756"/>
              <a:gd name="connsiteY4" fmla="*/ 386693 h 415268"/>
              <a:gd name="connsiteX5" fmla="*/ 164306 w 335756"/>
              <a:gd name="connsiteY5" fmla="*/ 415268 h 415268"/>
              <a:gd name="connsiteX6" fmla="*/ 335756 w 335756"/>
              <a:gd name="connsiteY6" fmla="*/ 391455 h 415268"/>
              <a:gd name="connsiteX7" fmla="*/ 297656 w 335756"/>
              <a:gd name="connsiteY7" fmla="*/ 353355 h 415268"/>
              <a:gd name="connsiteX8" fmla="*/ 316706 w 335756"/>
              <a:gd name="connsiteY8" fmla="*/ 331924 h 415268"/>
              <a:gd name="connsiteX9" fmla="*/ 323850 w 335756"/>
              <a:gd name="connsiteY9" fmla="*/ 203337 h 415268"/>
              <a:gd name="connsiteX10" fmla="*/ 178593 w 335756"/>
              <a:gd name="connsiteY10" fmla="*/ 930 h 415268"/>
              <a:gd name="connsiteX0" fmla="*/ 178593 w 335756"/>
              <a:gd name="connsiteY0" fmla="*/ 930 h 415268"/>
              <a:gd name="connsiteX1" fmla="*/ 14288 w 335756"/>
              <a:gd name="connsiteY1" fmla="*/ 203336 h 415268"/>
              <a:gd name="connsiteX2" fmla="*/ 26194 w 335756"/>
              <a:gd name="connsiteY2" fmla="*/ 331924 h 415268"/>
              <a:gd name="connsiteX3" fmla="*/ 40481 w 335756"/>
              <a:gd name="connsiteY3" fmla="*/ 353355 h 415268"/>
              <a:gd name="connsiteX4" fmla="*/ 0 w 335756"/>
              <a:gd name="connsiteY4" fmla="*/ 386693 h 415268"/>
              <a:gd name="connsiteX5" fmla="*/ 164306 w 335756"/>
              <a:gd name="connsiteY5" fmla="*/ 415268 h 415268"/>
              <a:gd name="connsiteX6" fmla="*/ 335756 w 335756"/>
              <a:gd name="connsiteY6" fmla="*/ 391455 h 415268"/>
              <a:gd name="connsiteX7" fmla="*/ 297656 w 335756"/>
              <a:gd name="connsiteY7" fmla="*/ 353355 h 415268"/>
              <a:gd name="connsiteX8" fmla="*/ 316706 w 335756"/>
              <a:gd name="connsiteY8" fmla="*/ 331924 h 415268"/>
              <a:gd name="connsiteX9" fmla="*/ 323850 w 335756"/>
              <a:gd name="connsiteY9" fmla="*/ 203337 h 415268"/>
              <a:gd name="connsiteX10" fmla="*/ 178593 w 335756"/>
              <a:gd name="connsiteY10" fmla="*/ 930 h 415268"/>
              <a:gd name="connsiteX0" fmla="*/ 178593 w 335756"/>
              <a:gd name="connsiteY0" fmla="*/ 930 h 415268"/>
              <a:gd name="connsiteX1" fmla="*/ 14288 w 335756"/>
              <a:gd name="connsiteY1" fmla="*/ 203336 h 415268"/>
              <a:gd name="connsiteX2" fmla="*/ 26194 w 335756"/>
              <a:gd name="connsiteY2" fmla="*/ 331924 h 415268"/>
              <a:gd name="connsiteX3" fmla="*/ 40481 w 335756"/>
              <a:gd name="connsiteY3" fmla="*/ 353355 h 415268"/>
              <a:gd name="connsiteX4" fmla="*/ 0 w 335756"/>
              <a:gd name="connsiteY4" fmla="*/ 386693 h 415268"/>
              <a:gd name="connsiteX5" fmla="*/ 164306 w 335756"/>
              <a:gd name="connsiteY5" fmla="*/ 415268 h 415268"/>
              <a:gd name="connsiteX6" fmla="*/ 335756 w 335756"/>
              <a:gd name="connsiteY6" fmla="*/ 391455 h 415268"/>
              <a:gd name="connsiteX7" fmla="*/ 297656 w 335756"/>
              <a:gd name="connsiteY7" fmla="*/ 353355 h 415268"/>
              <a:gd name="connsiteX8" fmla="*/ 316706 w 335756"/>
              <a:gd name="connsiteY8" fmla="*/ 331924 h 415268"/>
              <a:gd name="connsiteX9" fmla="*/ 323850 w 335756"/>
              <a:gd name="connsiteY9" fmla="*/ 203337 h 415268"/>
              <a:gd name="connsiteX10" fmla="*/ 178593 w 335756"/>
              <a:gd name="connsiteY10" fmla="*/ 930 h 415268"/>
              <a:gd name="connsiteX0" fmla="*/ 212294 w 369457"/>
              <a:gd name="connsiteY0" fmla="*/ 930 h 415268"/>
              <a:gd name="connsiteX1" fmla="*/ 47989 w 369457"/>
              <a:gd name="connsiteY1" fmla="*/ 203336 h 415268"/>
              <a:gd name="connsiteX2" fmla="*/ 59895 w 369457"/>
              <a:gd name="connsiteY2" fmla="*/ 331924 h 415268"/>
              <a:gd name="connsiteX3" fmla="*/ 74182 w 369457"/>
              <a:gd name="connsiteY3" fmla="*/ 353355 h 415268"/>
              <a:gd name="connsiteX4" fmla="*/ 33701 w 369457"/>
              <a:gd name="connsiteY4" fmla="*/ 386693 h 415268"/>
              <a:gd name="connsiteX5" fmla="*/ 198007 w 369457"/>
              <a:gd name="connsiteY5" fmla="*/ 415268 h 415268"/>
              <a:gd name="connsiteX6" fmla="*/ 369457 w 369457"/>
              <a:gd name="connsiteY6" fmla="*/ 391455 h 415268"/>
              <a:gd name="connsiteX7" fmla="*/ 331357 w 369457"/>
              <a:gd name="connsiteY7" fmla="*/ 353355 h 415268"/>
              <a:gd name="connsiteX8" fmla="*/ 350407 w 369457"/>
              <a:gd name="connsiteY8" fmla="*/ 331924 h 415268"/>
              <a:gd name="connsiteX9" fmla="*/ 357551 w 369457"/>
              <a:gd name="connsiteY9" fmla="*/ 203337 h 415268"/>
              <a:gd name="connsiteX10" fmla="*/ 212294 w 369457"/>
              <a:gd name="connsiteY10" fmla="*/ 930 h 415268"/>
              <a:gd name="connsiteX0" fmla="*/ 218163 w 375326"/>
              <a:gd name="connsiteY0" fmla="*/ 930 h 415268"/>
              <a:gd name="connsiteX1" fmla="*/ 53858 w 375326"/>
              <a:gd name="connsiteY1" fmla="*/ 203336 h 415268"/>
              <a:gd name="connsiteX2" fmla="*/ 65764 w 375326"/>
              <a:gd name="connsiteY2" fmla="*/ 331924 h 415268"/>
              <a:gd name="connsiteX3" fmla="*/ 80051 w 375326"/>
              <a:gd name="connsiteY3" fmla="*/ 353355 h 415268"/>
              <a:gd name="connsiteX4" fmla="*/ 39570 w 375326"/>
              <a:gd name="connsiteY4" fmla="*/ 386693 h 415268"/>
              <a:gd name="connsiteX5" fmla="*/ 203876 w 375326"/>
              <a:gd name="connsiteY5" fmla="*/ 415268 h 415268"/>
              <a:gd name="connsiteX6" fmla="*/ 375326 w 375326"/>
              <a:gd name="connsiteY6" fmla="*/ 391455 h 415268"/>
              <a:gd name="connsiteX7" fmla="*/ 337226 w 375326"/>
              <a:gd name="connsiteY7" fmla="*/ 353355 h 415268"/>
              <a:gd name="connsiteX8" fmla="*/ 356276 w 375326"/>
              <a:gd name="connsiteY8" fmla="*/ 331924 h 415268"/>
              <a:gd name="connsiteX9" fmla="*/ 363420 w 375326"/>
              <a:gd name="connsiteY9" fmla="*/ 203337 h 415268"/>
              <a:gd name="connsiteX10" fmla="*/ 218163 w 375326"/>
              <a:gd name="connsiteY10" fmla="*/ 930 h 415268"/>
              <a:gd name="connsiteX0" fmla="*/ 205513 w 362676"/>
              <a:gd name="connsiteY0" fmla="*/ 930 h 415268"/>
              <a:gd name="connsiteX1" fmla="*/ 41208 w 362676"/>
              <a:gd name="connsiteY1" fmla="*/ 203336 h 415268"/>
              <a:gd name="connsiteX2" fmla="*/ 53114 w 362676"/>
              <a:gd name="connsiteY2" fmla="*/ 331924 h 415268"/>
              <a:gd name="connsiteX3" fmla="*/ 67401 w 362676"/>
              <a:gd name="connsiteY3" fmla="*/ 353355 h 415268"/>
              <a:gd name="connsiteX4" fmla="*/ 26920 w 362676"/>
              <a:gd name="connsiteY4" fmla="*/ 386693 h 415268"/>
              <a:gd name="connsiteX5" fmla="*/ 191226 w 362676"/>
              <a:gd name="connsiteY5" fmla="*/ 415268 h 415268"/>
              <a:gd name="connsiteX6" fmla="*/ 362676 w 362676"/>
              <a:gd name="connsiteY6" fmla="*/ 391455 h 415268"/>
              <a:gd name="connsiteX7" fmla="*/ 324576 w 362676"/>
              <a:gd name="connsiteY7" fmla="*/ 353355 h 415268"/>
              <a:gd name="connsiteX8" fmla="*/ 343626 w 362676"/>
              <a:gd name="connsiteY8" fmla="*/ 331924 h 415268"/>
              <a:gd name="connsiteX9" fmla="*/ 350770 w 362676"/>
              <a:gd name="connsiteY9" fmla="*/ 203337 h 415268"/>
              <a:gd name="connsiteX10" fmla="*/ 205513 w 362676"/>
              <a:gd name="connsiteY10" fmla="*/ 930 h 415268"/>
              <a:gd name="connsiteX0" fmla="*/ 217108 w 374271"/>
              <a:gd name="connsiteY0" fmla="*/ 930 h 415268"/>
              <a:gd name="connsiteX1" fmla="*/ 52803 w 374271"/>
              <a:gd name="connsiteY1" fmla="*/ 203336 h 415268"/>
              <a:gd name="connsiteX2" fmla="*/ 64709 w 374271"/>
              <a:gd name="connsiteY2" fmla="*/ 331924 h 415268"/>
              <a:gd name="connsiteX3" fmla="*/ 78996 w 374271"/>
              <a:gd name="connsiteY3" fmla="*/ 353355 h 415268"/>
              <a:gd name="connsiteX4" fmla="*/ 38515 w 374271"/>
              <a:gd name="connsiteY4" fmla="*/ 386693 h 415268"/>
              <a:gd name="connsiteX5" fmla="*/ 202821 w 374271"/>
              <a:gd name="connsiteY5" fmla="*/ 415268 h 415268"/>
              <a:gd name="connsiteX6" fmla="*/ 374271 w 374271"/>
              <a:gd name="connsiteY6" fmla="*/ 391455 h 415268"/>
              <a:gd name="connsiteX7" fmla="*/ 336171 w 374271"/>
              <a:gd name="connsiteY7" fmla="*/ 353355 h 415268"/>
              <a:gd name="connsiteX8" fmla="*/ 355221 w 374271"/>
              <a:gd name="connsiteY8" fmla="*/ 331924 h 415268"/>
              <a:gd name="connsiteX9" fmla="*/ 362365 w 374271"/>
              <a:gd name="connsiteY9" fmla="*/ 203337 h 415268"/>
              <a:gd name="connsiteX10" fmla="*/ 217108 w 374271"/>
              <a:gd name="connsiteY10" fmla="*/ 930 h 415268"/>
              <a:gd name="connsiteX0" fmla="*/ 209727 w 366890"/>
              <a:gd name="connsiteY0" fmla="*/ 930 h 415268"/>
              <a:gd name="connsiteX1" fmla="*/ 45422 w 366890"/>
              <a:gd name="connsiteY1" fmla="*/ 203336 h 415268"/>
              <a:gd name="connsiteX2" fmla="*/ 57328 w 366890"/>
              <a:gd name="connsiteY2" fmla="*/ 331924 h 415268"/>
              <a:gd name="connsiteX3" fmla="*/ 71615 w 366890"/>
              <a:gd name="connsiteY3" fmla="*/ 353355 h 415268"/>
              <a:gd name="connsiteX4" fmla="*/ 31134 w 366890"/>
              <a:gd name="connsiteY4" fmla="*/ 386693 h 415268"/>
              <a:gd name="connsiteX5" fmla="*/ 195440 w 366890"/>
              <a:gd name="connsiteY5" fmla="*/ 415268 h 415268"/>
              <a:gd name="connsiteX6" fmla="*/ 366890 w 366890"/>
              <a:gd name="connsiteY6" fmla="*/ 391455 h 415268"/>
              <a:gd name="connsiteX7" fmla="*/ 328790 w 366890"/>
              <a:gd name="connsiteY7" fmla="*/ 353355 h 415268"/>
              <a:gd name="connsiteX8" fmla="*/ 347840 w 366890"/>
              <a:gd name="connsiteY8" fmla="*/ 331924 h 415268"/>
              <a:gd name="connsiteX9" fmla="*/ 354984 w 366890"/>
              <a:gd name="connsiteY9" fmla="*/ 203337 h 415268"/>
              <a:gd name="connsiteX10" fmla="*/ 209727 w 366890"/>
              <a:gd name="connsiteY10" fmla="*/ 930 h 415268"/>
              <a:gd name="connsiteX0" fmla="*/ 209727 w 399209"/>
              <a:gd name="connsiteY0" fmla="*/ 930 h 415268"/>
              <a:gd name="connsiteX1" fmla="*/ 45422 w 399209"/>
              <a:gd name="connsiteY1" fmla="*/ 203336 h 415268"/>
              <a:gd name="connsiteX2" fmla="*/ 57328 w 399209"/>
              <a:gd name="connsiteY2" fmla="*/ 331924 h 415268"/>
              <a:gd name="connsiteX3" fmla="*/ 71615 w 399209"/>
              <a:gd name="connsiteY3" fmla="*/ 353355 h 415268"/>
              <a:gd name="connsiteX4" fmla="*/ 31134 w 399209"/>
              <a:gd name="connsiteY4" fmla="*/ 386693 h 415268"/>
              <a:gd name="connsiteX5" fmla="*/ 195440 w 399209"/>
              <a:gd name="connsiteY5" fmla="*/ 415268 h 415268"/>
              <a:gd name="connsiteX6" fmla="*/ 366890 w 399209"/>
              <a:gd name="connsiteY6" fmla="*/ 391455 h 415268"/>
              <a:gd name="connsiteX7" fmla="*/ 328790 w 399209"/>
              <a:gd name="connsiteY7" fmla="*/ 353355 h 415268"/>
              <a:gd name="connsiteX8" fmla="*/ 347840 w 399209"/>
              <a:gd name="connsiteY8" fmla="*/ 331924 h 415268"/>
              <a:gd name="connsiteX9" fmla="*/ 354984 w 399209"/>
              <a:gd name="connsiteY9" fmla="*/ 203337 h 415268"/>
              <a:gd name="connsiteX10" fmla="*/ 209727 w 399209"/>
              <a:gd name="connsiteY10" fmla="*/ 930 h 415268"/>
              <a:gd name="connsiteX0" fmla="*/ 209727 w 398711"/>
              <a:gd name="connsiteY0" fmla="*/ 930 h 415268"/>
              <a:gd name="connsiteX1" fmla="*/ 45422 w 398711"/>
              <a:gd name="connsiteY1" fmla="*/ 203336 h 415268"/>
              <a:gd name="connsiteX2" fmla="*/ 57328 w 398711"/>
              <a:gd name="connsiteY2" fmla="*/ 331924 h 415268"/>
              <a:gd name="connsiteX3" fmla="*/ 71615 w 398711"/>
              <a:gd name="connsiteY3" fmla="*/ 353355 h 415268"/>
              <a:gd name="connsiteX4" fmla="*/ 31134 w 398711"/>
              <a:gd name="connsiteY4" fmla="*/ 386693 h 415268"/>
              <a:gd name="connsiteX5" fmla="*/ 195440 w 398711"/>
              <a:gd name="connsiteY5" fmla="*/ 415268 h 415268"/>
              <a:gd name="connsiteX6" fmla="*/ 366890 w 398711"/>
              <a:gd name="connsiteY6" fmla="*/ 391455 h 415268"/>
              <a:gd name="connsiteX7" fmla="*/ 328790 w 398711"/>
              <a:gd name="connsiteY7" fmla="*/ 353355 h 415268"/>
              <a:gd name="connsiteX8" fmla="*/ 347840 w 398711"/>
              <a:gd name="connsiteY8" fmla="*/ 331924 h 415268"/>
              <a:gd name="connsiteX9" fmla="*/ 354984 w 398711"/>
              <a:gd name="connsiteY9" fmla="*/ 203337 h 415268"/>
              <a:gd name="connsiteX10" fmla="*/ 209727 w 398711"/>
              <a:gd name="connsiteY10" fmla="*/ 930 h 415268"/>
              <a:gd name="connsiteX0" fmla="*/ 209727 w 398711"/>
              <a:gd name="connsiteY0" fmla="*/ 930 h 434953"/>
              <a:gd name="connsiteX1" fmla="*/ 45422 w 398711"/>
              <a:gd name="connsiteY1" fmla="*/ 203336 h 434953"/>
              <a:gd name="connsiteX2" fmla="*/ 57328 w 398711"/>
              <a:gd name="connsiteY2" fmla="*/ 331924 h 434953"/>
              <a:gd name="connsiteX3" fmla="*/ 71615 w 398711"/>
              <a:gd name="connsiteY3" fmla="*/ 353355 h 434953"/>
              <a:gd name="connsiteX4" fmla="*/ 31134 w 398711"/>
              <a:gd name="connsiteY4" fmla="*/ 386693 h 434953"/>
              <a:gd name="connsiteX5" fmla="*/ 195440 w 398711"/>
              <a:gd name="connsiteY5" fmla="*/ 415268 h 434953"/>
              <a:gd name="connsiteX6" fmla="*/ 366890 w 398711"/>
              <a:gd name="connsiteY6" fmla="*/ 391455 h 434953"/>
              <a:gd name="connsiteX7" fmla="*/ 328790 w 398711"/>
              <a:gd name="connsiteY7" fmla="*/ 353355 h 434953"/>
              <a:gd name="connsiteX8" fmla="*/ 347840 w 398711"/>
              <a:gd name="connsiteY8" fmla="*/ 331924 h 434953"/>
              <a:gd name="connsiteX9" fmla="*/ 354984 w 398711"/>
              <a:gd name="connsiteY9" fmla="*/ 203337 h 434953"/>
              <a:gd name="connsiteX10" fmla="*/ 209727 w 398711"/>
              <a:gd name="connsiteY10" fmla="*/ 930 h 434953"/>
              <a:gd name="connsiteX0" fmla="*/ 209727 w 398711"/>
              <a:gd name="connsiteY0" fmla="*/ 930 h 444647"/>
              <a:gd name="connsiteX1" fmla="*/ 45422 w 398711"/>
              <a:gd name="connsiteY1" fmla="*/ 203336 h 444647"/>
              <a:gd name="connsiteX2" fmla="*/ 57328 w 398711"/>
              <a:gd name="connsiteY2" fmla="*/ 331924 h 444647"/>
              <a:gd name="connsiteX3" fmla="*/ 71615 w 398711"/>
              <a:gd name="connsiteY3" fmla="*/ 353355 h 444647"/>
              <a:gd name="connsiteX4" fmla="*/ 31134 w 398711"/>
              <a:gd name="connsiteY4" fmla="*/ 386693 h 444647"/>
              <a:gd name="connsiteX5" fmla="*/ 195440 w 398711"/>
              <a:gd name="connsiteY5" fmla="*/ 415268 h 444647"/>
              <a:gd name="connsiteX6" fmla="*/ 366890 w 398711"/>
              <a:gd name="connsiteY6" fmla="*/ 391455 h 444647"/>
              <a:gd name="connsiteX7" fmla="*/ 328790 w 398711"/>
              <a:gd name="connsiteY7" fmla="*/ 353355 h 444647"/>
              <a:gd name="connsiteX8" fmla="*/ 347840 w 398711"/>
              <a:gd name="connsiteY8" fmla="*/ 331924 h 444647"/>
              <a:gd name="connsiteX9" fmla="*/ 354984 w 398711"/>
              <a:gd name="connsiteY9" fmla="*/ 203337 h 444647"/>
              <a:gd name="connsiteX10" fmla="*/ 209727 w 398711"/>
              <a:gd name="connsiteY10" fmla="*/ 930 h 444647"/>
              <a:gd name="connsiteX0" fmla="*/ 209727 w 398711"/>
              <a:gd name="connsiteY0" fmla="*/ 930 h 444647"/>
              <a:gd name="connsiteX1" fmla="*/ 45422 w 398711"/>
              <a:gd name="connsiteY1" fmla="*/ 203336 h 444647"/>
              <a:gd name="connsiteX2" fmla="*/ 57328 w 398711"/>
              <a:gd name="connsiteY2" fmla="*/ 331924 h 444647"/>
              <a:gd name="connsiteX3" fmla="*/ 71615 w 398711"/>
              <a:gd name="connsiteY3" fmla="*/ 353355 h 444647"/>
              <a:gd name="connsiteX4" fmla="*/ 31134 w 398711"/>
              <a:gd name="connsiteY4" fmla="*/ 386693 h 444647"/>
              <a:gd name="connsiteX5" fmla="*/ 195440 w 398711"/>
              <a:gd name="connsiteY5" fmla="*/ 415268 h 444647"/>
              <a:gd name="connsiteX6" fmla="*/ 366890 w 398711"/>
              <a:gd name="connsiteY6" fmla="*/ 391455 h 444647"/>
              <a:gd name="connsiteX7" fmla="*/ 328790 w 398711"/>
              <a:gd name="connsiteY7" fmla="*/ 353355 h 444647"/>
              <a:gd name="connsiteX8" fmla="*/ 347840 w 398711"/>
              <a:gd name="connsiteY8" fmla="*/ 331924 h 444647"/>
              <a:gd name="connsiteX9" fmla="*/ 354984 w 398711"/>
              <a:gd name="connsiteY9" fmla="*/ 203337 h 444647"/>
              <a:gd name="connsiteX10" fmla="*/ 209727 w 398711"/>
              <a:gd name="connsiteY10" fmla="*/ 930 h 444647"/>
              <a:gd name="connsiteX0" fmla="*/ 209727 w 398711"/>
              <a:gd name="connsiteY0" fmla="*/ 930 h 444927"/>
              <a:gd name="connsiteX1" fmla="*/ 45422 w 398711"/>
              <a:gd name="connsiteY1" fmla="*/ 203336 h 444927"/>
              <a:gd name="connsiteX2" fmla="*/ 57328 w 398711"/>
              <a:gd name="connsiteY2" fmla="*/ 331924 h 444927"/>
              <a:gd name="connsiteX3" fmla="*/ 71615 w 398711"/>
              <a:gd name="connsiteY3" fmla="*/ 353355 h 444927"/>
              <a:gd name="connsiteX4" fmla="*/ 31134 w 398711"/>
              <a:gd name="connsiteY4" fmla="*/ 386693 h 444927"/>
              <a:gd name="connsiteX5" fmla="*/ 195440 w 398711"/>
              <a:gd name="connsiteY5" fmla="*/ 415268 h 444927"/>
              <a:gd name="connsiteX6" fmla="*/ 366890 w 398711"/>
              <a:gd name="connsiteY6" fmla="*/ 391455 h 444927"/>
              <a:gd name="connsiteX7" fmla="*/ 328790 w 398711"/>
              <a:gd name="connsiteY7" fmla="*/ 353355 h 444927"/>
              <a:gd name="connsiteX8" fmla="*/ 347840 w 398711"/>
              <a:gd name="connsiteY8" fmla="*/ 331924 h 444927"/>
              <a:gd name="connsiteX9" fmla="*/ 354984 w 398711"/>
              <a:gd name="connsiteY9" fmla="*/ 203337 h 444927"/>
              <a:gd name="connsiteX10" fmla="*/ 209727 w 398711"/>
              <a:gd name="connsiteY10" fmla="*/ 930 h 444927"/>
              <a:gd name="connsiteX0" fmla="*/ 209727 w 398711"/>
              <a:gd name="connsiteY0" fmla="*/ 930 h 444927"/>
              <a:gd name="connsiteX1" fmla="*/ 45422 w 398711"/>
              <a:gd name="connsiteY1" fmla="*/ 203336 h 444927"/>
              <a:gd name="connsiteX2" fmla="*/ 57328 w 398711"/>
              <a:gd name="connsiteY2" fmla="*/ 331924 h 444927"/>
              <a:gd name="connsiteX3" fmla="*/ 71615 w 398711"/>
              <a:gd name="connsiteY3" fmla="*/ 353355 h 444927"/>
              <a:gd name="connsiteX4" fmla="*/ 31134 w 398711"/>
              <a:gd name="connsiteY4" fmla="*/ 386693 h 444927"/>
              <a:gd name="connsiteX5" fmla="*/ 195440 w 398711"/>
              <a:gd name="connsiteY5" fmla="*/ 415268 h 444927"/>
              <a:gd name="connsiteX6" fmla="*/ 366890 w 398711"/>
              <a:gd name="connsiteY6" fmla="*/ 391455 h 444927"/>
              <a:gd name="connsiteX7" fmla="*/ 328790 w 398711"/>
              <a:gd name="connsiteY7" fmla="*/ 353355 h 444927"/>
              <a:gd name="connsiteX8" fmla="*/ 347840 w 398711"/>
              <a:gd name="connsiteY8" fmla="*/ 331924 h 444927"/>
              <a:gd name="connsiteX9" fmla="*/ 354984 w 398711"/>
              <a:gd name="connsiteY9" fmla="*/ 203337 h 444927"/>
              <a:gd name="connsiteX10" fmla="*/ 209727 w 398711"/>
              <a:gd name="connsiteY10" fmla="*/ 930 h 444927"/>
              <a:gd name="connsiteX0" fmla="*/ 209727 w 398711"/>
              <a:gd name="connsiteY0" fmla="*/ 930 h 444927"/>
              <a:gd name="connsiteX1" fmla="*/ 45422 w 398711"/>
              <a:gd name="connsiteY1" fmla="*/ 203336 h 444927"/>
              <a:gd name="connsiteX2" fmla="*/ 57328 w 398711"/>
              <a:gd name="connsiteY2" fmla="*/ 331924 h 444927"/>
              <a:gd name="connsiteX3" fmla="*/ 71615 w 398711"/>
              <a:gd name="connsiteY3" fmla="*/ 353355 h 444927"/>
              <a:gd name="connsiteX4" fmla="*/ 31134 w 398711"/>
              <a:gd name="connsiteY4" fmla="*/ 386693 h 444927"/>
              <a:gd name="connsiteX5" fmla="*/ 195440 w 398711"/>
              <a:gd name="connsiteY5" fmla="*/ 415268 h 444927"/>
              <a:gd name="connsiteX6" fmla="*/ 366890 w 398711"/>
              <a:gd name="connsiteY6" fmla="*/ 391455 h 444927"/>
              <a:gd name="connsiteX7" fmla="*/ 328790 w 398711"/>
              <a:gd name="connsiteY7" fmla="*/ 353355 h 444927"/>
              <a:gd name="connsiteX8" fmla="*/ 347840 w 398711"/>
              <a:gd name="connsiteY8" fmla="*/ 331924 h 444927"/>
              <a:gd name="connsiteX9" fmla="*/ 354984 w 398711"/>
              <a:gd name="connsiteY9" fmla="*/ 203337 h 444927"/>
              <a:gd name="connsiteX10" fmla="*/ 209727 w 398711"/>
              <a:gd name="connsiteY10" fmla="*/ 930 h 444927"/>
              <a:gd name="connsiteX0" fmla="*/ 209727 w 402986"/>
              <a:gd name="connsiteY0" fmla="*/ 930 h 444927"/>
              <a:gd name="connsiteX1" fmla="*/ 45422 w 402986"/>
              <a:gd name="connsiteY1" fmla="*/ 203336 h 444927"/>
              <a:gd name="connsiteX2" fmla="*/ 57328 w 402986"/>
              <a:gd name="connsiteY2" fmla="*/ 331924 h 444927"/>
              <a:gd name="connsiteX3" fmla="*/ 71615 w 402986"/>
              <a:gd name="connsiteY3" fmla="*/ 353355 h 444927"/>
              <a:gd name="connsiteX4" fmla="*/ 31134 w 402986"/>
              <a:gd name="connsiteY4" fmla="*/ 386693 h 444927"/>
              <a:gd name="connsiteX5" fmla="*/ 195440 w 402986"/>
              <a:gd name="connsiteY5" fmla="*/ 415268 h 444927"/>
              <a:gd name="connsiteX6" fmla="*/ 366890 w 402986"/>
              <a:gd name="connsiteY6" fmla="*/ 391455 h 444927"/>
              <a:gd name="connsiteX7" fmla="*/ 328790 w 402986"/>
              <a:gd name="connsiteY7" fmla="*/ 353355 h 444927"/>
              <a:gd name="connsiteX8" fmla="*/ 347840 w 402986"/>
              <a:gd name="connsiteY8" fmla="*/ 331924 h 444927"/>
              <a:gd name="connsiteX9" fmla="*/ 354984 w 402986"/>
              <a:gd name="connsiteY9" fmla="*/ 203337 h 444927"/>
              <a:gd name="connsiteX10" fmla="*/ 209727 w 402986"/>
              <a:gd name="connsiteY10" fmla="*/ 930 h 444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2986" h="444927">
                <a:moveTo>
                  <a:pt x="209727" y="930"/>
                </a:moveTo>
                <a:cubicBezTo>
                  <a:pt x="77172" y="-12564"/>
                  <a:pt x="44628" y="123961"/>
                  <a:pt x="45422" y="203336"/>
                </a:cubicBezTo>
                <a:cubicBezTo>
                  <a:pt x="-48240" y="317635"/>
                  <a:pt x="27165" y="372405"/>
                  <a:pt x="57328" y="331924"/>
                </a:cubicBezTo>
                <a:lnTo>
                  <a:pt x="71615" y="353355"/>
                </a:lnTo>
                <a:cubicBezTo>
                  <a:pt x="58121" y="364468"/>
                  <a:pt x="39865" y="368436"/>
                  <a:pt x="31134" y="386693"/>
                </a:cubicBezTo>
                <a:cubicBezTo>
                  <a:pt x="31135" y="429555"/>
                  <a:pt x="121621" y="477180"/>
                  <a:pt x="195440" y="415268"/>
                </a:cubicBezTo>
                <a:cubicBezTo>
                  <a:pt x="240684" y="438286"/>
                  <a:pt x="326408" y="477975"/>
                  <a:pt x="366890" y="391455"/>
                </a:cubicBezTo>
                <a:cubicBezTo>
                  <a:pt x="361334" y="371612"/>
                  <a:pt x="341490" y="366055"/>
                  <a:pt x="328790" y="353355"/>
                </a:cubicBezTo>
                <a:lnTo>
                  <a:pt x="347840" y="331924"/>
                </a:lnTo>
                <a:cubicBezTo>
                  <a:pt x="367057" y="370814"/>
                  <a:pt x="457378" y="334305"/>
                  <a:pt x="354984" y="203337"/>
                </a:cubicBezTo>
                <a:cubicBezTo>
                  <a:pt x="343871" y="106500"/>
                  <a:pt x="320853" y="16804"/>
                  <a:pt x="209727" y="93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7" name="等腰三角形 7"/>
          <p:cNvSpPr/>
          <p:nvPr/>
        </p:nvSpPr>
        <p:spPr>
          <a:xfrm rot="13305170">
            <a:off x="3251038" y="2702145"/>
            <a:ext cx="416195" cy="516727"/>
          </a:xfrm>
          <a:custGeom>
            <a:avLst/>
            <a:gdLst/>
            <a:ahLst/>
            <a:cxnLst/>
            <a:rect l="l" t="t" r="r" b="b"/>
            <a:pathLst>
              <a:path w="416195" h="516727">
                <a:moveTo>
                  <a:pt x="338020" y="456762"/>
                </a:moveTo>
                <a:cubicBezTo>
                  <a:pt x="248247" y="536895"/>
                  <a:pt x="117304" y="536690"/>
                  <a:pt x="45550" y="456304"/>
                </a:cubicBezTo>
                <a:cubicBezTo>
                  <a:pt x="-26204" y="375919"/>
                  <a:pt x="-11598" y="245792"/>
                  <a:pt x="78174" y="165659"/>
                </a:cubicBezTo>
                <a:cubicBezTo>
                  <a:pt x="100826" y="145440"/>
                  <a:pt x="126098" y="130335"/>
                  <a:pt x="152430" y="120475"/>
                </a:cubicBezTo>
                <a:lnTo>
                  <a:pt x="206983" y="0"/>
                </a:lnTo>
                <a:lnTo>
                  <a:pt x="257190" y="110879"/>
                </a:lnTo>
                <a:cubicBezTo>
                  <a:pt x="300735" y="113128"/>
                  <a:pt x="340807" y="132690"/>
                  <a:pt x="370645" y="166117"/>
                </a:cubicBezTo>
                <a:cubicBezTo>
                  <a:pt x="442399" y="246502"/>
                  <a:pt x="427793" y="376629"/>
                  <a:pt x="338020" y="456762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8" name="椭圆 467"/>
          <p:cNvSpPr/>
          <p:nvPr/>
        </p:nvSpPr>
        <p:spPr>
          <a:xfrm>
            <a:off x="3397118" y="2870096"/>
            <a:ext cx="36000" cy="36000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9" name="椭圆 468"/>
          <p:cNvSpPr/>
          <p:nvPr/>
        </p:nvSpPr>
        <p:spPr>
          <a:xfrm>
            <a:off x="3559043" y="2870096"/>
            <a:ext cx="36000" cy="36000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70" name="组合 469"/>
          <p:cNvGrpSpPr/>
          <p:nvPr/>
        </p:nvGrpSpPr>
        <p:grpSpPr>
          <a:xfrm>
            <a:off x="4004200" y="2748342"/>
            <a:ext cx="417314" cy="356808"/>
            <a:chOff x="6113839" y="6530067"/>
            <a:chExt cx="479542" cy="410014"/>
          </a:xfrm>
        </p:grpSpPr>
        <p:sp>
          <p:nvSpPr>
            <p:cNvPr id="471" name="任意多边形 470"/>
            <p:cNvSpPr/>
            <p:nvPr/>
          </p:nvSpPr>
          <p:spPr>
            <a:xfrm>
              <a:off x="6113839" y="6613199"/>
              <a:ext cx="391736" cy="326882"/>
            </a:xfrm>
            <a:custGeom>
              <a:avLst/>
              <a:gdLst>
                <a:gd name="connsiteX0" fmla="*/ 183356 w 388144"/>
                <a:gd name="connsiteY0" fmla="*/ 0 h 221456"/>
                <a:gd name="connsiteX1" fmla="*/ 0 w 388144"/>
                <a:gd name="connsiteY1" fmla="*/ 221456 h 221456"/>
                <a:gd name="connsiteX2" fmla="*/ 388144 w 388144"/>
                <a:gd name="connsiteY2" fmla="*/ 173831 h 221456"/>
                <a:gd name="connsiteX3" fmla="*/ 323850 w 388144"/>
                <a:gd name="connsiteY3" fmla="*/ 121444 h 221456"/>
                <a:gd name="connsiteX4" fmla="*/ 319088 w 388144"/>
                <a:gd name="connsiteY4" fmla="*/ 64294 h 221456"/>
                <a:gd name="connsiteX5" fmla="*/ 226219 w 388144"/>
                <a:gd name="connsiteY5" fmla="*/ 76200 h 221456"/>
                <a:gd name="connsiteX6" fmla="*/ 183356 w 388144"/>
                <a:gd name="connsiteY6" fmla="*/ 0 h 221456"/>
                <a:gd name="connsiteX0" fmla="*/ 183356 w 388144"/>
                <a:gd name="connsiteY0" fmla="*/ 0 h 221456"/>
                <a:gd name="connsiteX1" fmla="*/ 0 w 388144"/>
                <a:gd name="connsiteY1" fmla="*/ 221456 h 221456"/>
                <a:gd name="connsiteX2" fmla="*/ 388144 w 388144"/>
                <a:gd name="connsiteY2" fmla="*/ 173831 h 221456"/>
                <a:gd name="connsiteX3" fmla="*/ 323850 w 388144"/>
                <a:gd name="connsiteY3" fmla="*/ 121444 h 221456"/>
                <a:gd name="connsiteX4" fmla="*/ 319088 w 388144"/>
                <a:gd name="connsiteY4" fmla="*/ 64294 h 221456"/>
                <a:gd name="connsiteX5" fmla="*/ 226219 w 388144"/>
                <a:gd name="connsiteY5" fmla="*/ 76200 h 221456"/>
                <a:gd name="connsiteX6" fmla="*/ 183356 w 388144"/>
                <a:gd name="connsiteY6" fmla="*/ 0 h 221456"/>
                <a:gd name="connsiteX0" fmla="*/ 166687 w 371475"/>
                <a:gd name="connsiteY0" fmla="*/ 0 h 259556"/>
                <a:gd name="connsiteX1" fmla="*/ 0 w 371475"/>
                <a:gd name="connsiteY1" fmla="*/ 259556 h 259556"/>
                <a:gd name="connsiteX2" fmla="*/ 371475 w 371475"/>
                <a:gd name="connsiteY2" fmla="*/ 173831 h 259556"/>
                <a:gd name="connsiteX3" fmla="*/ 307181 w 371475"/>
                <a:gd name="connsiteY3" fmla="*/ 121444 h 259556"/>
                <a:gd name="connsiteX4" fmla="*/ 302419 w 371475"/>
                <a:gd name="connsiteY4" fmla="*/ 64294 h 259556"/>
                <a:gd name="connsiteX5" fmla="*/ 209550 w 371475"/>
                <a:gd name="connsiteY5" fmla="*/ 76200 h 259556"/>
                <a:gd name="connsiteX6" fmla="*/ 166687 w 371475"/>
                <a:gd name="connsiteY6" fmla="*/ 0 h 259556"/>
                <a:gd name="connsiteX0" fmla="*/ 183796 w 388584"/>
                <a:gd name="connsiteY0" fmla="*/ 0 h 259556"/>
                <a:gd name="connsiteX1" fmla="*/ 17109 w 388584"/>
                <a:gd name="connsiteY1" fmla="*/ 259556 h 259556"/>
                <a:gd name="connsiteX2" fmla="*/ 388584 w 388584"/>
                <a:gd name="connsiteY2" fmla="*/ 173831 h 259556"/>
                <a:gd name="connsiteX3" fmla="*/ 324290 w 388584"/>
                <a:gd name="connsiteY3" fmla="*/ 121444 h 259556"/>
                <a:gd name="connsiteX4" fmla="*/ 319528 w 388584"/>
                <a:gd name="connsiteY4" fmla="*/ 64294 h 259556"/>
                <a:gd name="connsiteX5" fmla="*/ 226659 w 388584"/>
                <a:gd name="connsiteY5" fmla="*/ 76200 h 259556"/>
                <a:gd name="connsiteX6" fmla="*/ 183796 w 388584"/>
                <a:gd name="connsiteY6" fmla="*/ 0 h 259556"/>
                <a:gd name="connsiteX0" fmla="*/ 183796 w 388584"/>
                <a:gd name="connsiteY0" fmla="*/ 0 h 327892"/>
                <a:gd name="connsiteX1" fmla="*/ 17109 w 388584"/>
                <a:gd name="connsiteY1" fmla="*/ 259556 h 327892"/>
                <a:gd name="connsiteX2" fmla="*/ 388584 w 388584"/>
                <a:gd name="connsiteY2" fmla="*/ 173831 h 327892"/>
                <a:gd name="connsiteX3" fmla="*/ 324290 w 388584"/>
                <a:gd name="connsiteY3" fmla="*/ 121444 h 327892"/>
                <a:gd name="connsiteX4" fmla="*/ 319528 w 388584"/>
                <a:gd name="connsiteY4" fmla="*/ 64294 h 327892"/>
                <a:gd name="connsiteX5" fmla="*/ 226659 w 388584"/>
                <a:gd name="connsiteY5" fmla="*/ 76200 h 327892"/>
                <a:gd name="connsiteX6" fmla="*/ 183796 w 388584"/>
                <a:gd name="connsiteY6" fmla="*/ 0 h 327892"/>
                <a:gd name="connsiteX0" fmla="*/ 183796 w 391393"/>
                <a:gd name="connsiteY0" fmla="*/ 0 h 330259"/>
                <a:gd name="connsiteX1" fmla="*/ 17109 w 391393"/>
                <a:gd name="connsiteY1" fmla="*/ 259556 h 330259"/>
                <a:gd name="connsiteX2" fmla="*/ 388584 w 391393"/>
                <a:gd name="connsiteY2" fmla="*/ 173831 h 330259"/>
                <a:gd name="connsiteX3" fmla="*/ 324290 w 391393"/>
                <a:gd name="connsiteY3" fmla="*/ 121444 h 330259"/>
                <a:gd name="connsiteX4" fmla="*/ 319528 w 391393"/>
                <a:gd name="connsiteY4" fmla="*/ 64294 h 330259"/>
                <a:gd name="connsiteX5" fmla="*/ 226659 w 391393"/>
                <a:gd name="connsiteY5" fmla="*/ 76200 h 330259"/>
                <a:gd name="connsiteX6" fmla="*/ 183796 w 391393"/>
                <a:gd name="connsiteY6" fmla="*/ 0 h 330259"/>
                <a:gd name="connsiteX0" fmla="*/ 183796 w 391141"/>
                <a:gd name="connsiteY0" fmla="*/ 0 h 320940"/>
                <a:gd name="connsiteX1" fmla="*/ 17109 w 391141"/>
                <a:gd name="connsiteY1" fmla="*/ 259556 h 320940"/>
                <a:gd name="connsiteX2" fmla="*/ 388584 w 391141"/>
                <a:gd name="connsiteY2" fmla="*/ 173831 h 320940"/>
                <a:gd name="connsiteX3" fmla="*/ 324290 w 391141"/>
                <a:gd name="connsiteY3" fmla="*/ 121444 h 320940"/>
                <a:gd name="connsiteX4" fmla="*/ 319528 w 391141"/>
                <a:gd name="connsiteY4" fmla="*/ 64294 h 320940"/>
                <a:gd name="connsiteX5" fmla="*/ 226659 w 391141"/>
                <a:gd name="connsiteY5" fmla="*/ 76200 h 320940"/>
                <a:gd name="connsiteX6" fmla="*/ 183796 w 391141"/>
                <a:gd name="connsiteY6" fmla="*/ 0 h 320940"/>
                <a:gd name="connsiteX0" fmla="*/ 183796 w 391141"/>
                <a:gd name="connsiteY0" fmla="*/ 0 h 320940"/>
                <a:gd name="connsiteX1" fmla="*/ 17109 w 391141"/>
                <a:gd name="connsiteY1" fmla="*/ 259556 h 320940"/>
                <a:gd name="connsiteX2" fmla="*/ 388584 w 391141"/>
                <a:gd name="connsiteY2" fmla="*/ 173831 h 320940"/>
                <a:gd name="connsiteX3" fmla="*/ 324290 w 391141"/>
                <a:gd name="connsiteY3" fmla="*/ 121444 h 320940"/>
                <a:gd name="connsiteX4" fmla="*/ 319528 w 391141"/>
                <a:gd name="connsiteY4" fmla="*/ 64294 h 320940"/>
                <a:gd name="connsiteX5" fmla="*/ 226659 w 391141"/>
                <a:gd name="connsiteY5" fmla="*/ 76200 h 320940"/>
                <a:gd name="connsiteX6" fmla="*/ 183796 w 391141"/>
                <a:gd name="connsiteY6" fmla="*/ 0 h 320940"/>
                <a:gd name="connsiteX0" fmla="*/ 183796 w 391141"/>
                <a:gd name="connsiteY0" fmla="*/ 0 h 320940"/>
                <a:gd name="connsiteX1" fmla="*/ 17109 w 391141"/>
                <a:gd name="connsiteY1" fmla="*/ 259556 h 320940"/>
                <a:gd name="connsiteX2" fmla="*/ 388584 w 391141"/>
                <a:gd name="connsiteY2" fmla="*/ 173831 h 320940"/>
                <a:gd name="connsiteX3" fmla="*/ 324290 w 391141"/>
                <a:gd name="connsiteY3" fmla="*/ 121444 h 320940"/>
                <a:gd name="connsiteX4" fmla="*/ 319528 w 391141"/>
                <a:gd name="connsiteY4" fmla="*/ 64294 h 320940"/>
                <a:gd name="connsiteX5" fmla="*/ 226659 w 391141"/>
                <a:gd name="connsiteY5" fmla="*/ 76200 h 320940"/>
                <a:gd name="connsiteX6" fmla="*/ 183796 w 391141"/>
                <a:gd name="connsiteY6" fmla="*/ 0 h 320940"/>
                <a:gd name="connsiteX0" fmla="*/ 183796 w 391141"/>
                <a:gd name="connsiteY0" fmla="*/ 0 h 320940"/>
                <a:gd name="connsiteX1" fmla="*/ 17109 w 391141"/>
                <a:gd name="connsiteY1" fmla="*/ 259556 h 320940"/>
                <a:gd name="connsiteX2" fmla="*/ 388584 w 391141"/>
                <a:gd name="connsiteY2" fmla="*/ 173831 h 320940"/>
                <a:gd name="connsiteX3" fmla="*/ 324290 w 391141"/>
                <a:gd name="connsiteY3" fmla="*/ 130969 h 320940"/>
                <a:gd name="connsiteX4" fmla="*/ 319528 w 391141"/>
                <a:gd name="connsiteY4" fmla="*/ 64294 h 320940"/>
                <a:gd name="connsiteX5" fmla="*/ 226659 w 391141"/>
                <a:gd name="connsiteY5" fmla="*/ 76200 h 320940"/>
                <a:gd name="connsiteX6" fmla="*/ 183796 w 391141"/>
                <a:gd name="connsiteY6" fmla="*/ 0 h 320940"/>
                <a:gd name="connsiteX0" fmla="*/ 183796 w 395846"/>
                <a:gd name="connsiteY0" fmla="*/ 0 h 322761"/>
                <a:gd name="connsiteX1" fmla="*/ 17109 w 395846"/>
                <a:gd name="connsiteY1" fmla="*/ 259556 h 322761"/>
                <a:gd name="connsiteX2" fmla="*/ 393347 w 395846"/>
                <a:gd name="connsiteY2" fmla="*/ 183356 h 322761"/>
                <a:gd name="connsiteX3" fmla="*/ 324290 w 395846"/>
                <a:gd name="connsiteY3" fmla="*/ 130969 h 322761"/>
                <a:gd name="connsiteX4" fmla="*/ 319528 w 395846"/>
                <a:gd name="connsiteY4" fmla="*/ 64294 h 322761"/>
                <a:gd name="connsiteX5" fmla="*/ 226659 w 395846"/>
                <a:gd name="connsiteY5" fmla="*/ 76200 h 322761"/>
                <a:gd name="connsiteX6" fmla="*/ 183796 w 395846"/>
                <a:gd name="connsiteY6" fmla="*/ 0 h 322761"/>
                <a:gd name="connsiteX0" fmla="*/ 183796 w 388790"/>
                <a:gd name="connsiteY0" fmla="*/ 0 h 323710"/>
                <a:gd name="connsiteX1" fmla="*/ 17109 w 388790"/>
                <a:gd name="connsiteY1" fmla="*/ 259556 h 323710"/>
                <a:gd name="connsiteX2" fmla="*/ 386203 w 388790"/>
                <a:gd name="connsiteY2" fmla="*/ 188119 h 323710"/>
                <a:gd name="connsiteX3" fmla="*/ 324290 w 388790"/>
                <a:gd name="connsiteY3" fmla="*/ 130969 h 323710"/>
                <a:gd name="connsiteX4" fmla="*/ 319528 w 388790"/>
                <a:gd name="connsiteY4" fmla="*/ 64294 h 323710"/>
                <a:gd name="connsiteX5" fmla="*/ 226659 w 388790"/>
                <a:gd name="connsiteY5" fmla="*/ 76200 h 323710"/>
                <a:gd name="connsiteX6" fmla="*/ 183796 w 388790"/>
                <a:gd name="connsiteY6" fmla="*/ 0 h 323710"/>
                <a:gd name="connsiteX0" fmla="*/ 183796 w 388790"/>
                <a:gd name="connsiteY0" fmla="*/ 0 h 323710"/>
                <a:gd name="connsiteX1" fmla="*/ 17109 w 388790"/>
                <a:gd name="connsiteY1" fmla="*/ 259556 h 323710"/>
                <a:gd name="connsiteX2" fmla="*/ 386203 w 388790"/>
                <a:gd name="connsiteY2" fmla="*/ 188119 h 323710"/>
                <a:gd name="connsiteX3" fmla="*/ 324290 w 388790"/>
                <a:gd name="connsiteY3" fmla="*/ 130969 h 323710"/>
                <a:gd name="connsiteX4" fmla="*/ 319528 w 388790"/>
                <a:gd name="connsiteY4" fmla="*/ 64294 h 323710"/>
                <a:gd name="connsiteX5" fmla="*/ 226659 w 388790"/>
                <a:gd name="connsiteY5" fmla="*/ 76200 h 323710"/>
                <a:gd name="connsiteX6" fmla="*/ 183796 w 388790"/>
                <a:gd name="connsiteY6" fmla="*/ 0 h 323710"/>
                <a:gd name="connsiteX0" fmla="*/ 183796 w 388790"/>
                <a:gd name="connsiteY0" fmla="*/ 0 h 323710"/>
                <a:gd name="connsiteX1" fmla="*/ 17109 w 388790"/>
                <a:gd name="connsiteY1" fmla="*/ 259556 h 323710"/>
                <a:gd name="connsiteX2" fmla="*/ 386203 w 388790"/>
                <a:gd name="connsiteY2" fmla="*/ 188119 h 323710"/>
                <a:gd name="connsiteX3" fmla="*/ 324290 w 388790"/>
                <a:gd name="connsiteY3" fmla="*/ 130969 h 323710"/>
                <a:gd name="connsiteX4" fmla="*/ 319528 w 388790"/>
                <a:gd name="connsiteY4" fmla="*/ 54769 h 323710"/>
                <a:gd name="connsiteX5" fmla="*/ 226659 w 388790"/>
                <a:gd name="connsiteY5" fmla="*/ 76200 h 323710"/>
                <a:gd name="connsiteX6" fmla="*/ 183796 w 388790"/>
                <a:gd name="connsiteY6" fmla="*/ 0 h 323710"/>
                <a:gd name="connsiteX0" fmla="*/ 183796 w 388790"/>
                <a:gd name="connsiteY0" fmla="*/ 0 h 323710"/>
                <a:gd name="connsiteX1" fmla="*/ 17109 w 388790"/>
                <a:gd name="connsiteY1" fmla="*/ 259556 h 323710"/>
                <a:gd name="connsiteX2" fmla="*/ 386203 w 388790"/>
                <a:gd name="connsiteY2" fmla="*/ 188119 h 323710"/>
                <a:gd name="connsiteX3" fmla="*/ 324290 w 388790"/>
                <a:gd name="connsiteY3" fmla="*/ 130969 h 323710"/>
                <a:gd name="connsiteX4" fmla="*/ 319528 w 388790"/>
                <a:gd name="connsiteY4" fmla="*/ 54769 h 323710"/>
                <a:gd name="connsiteX5" fmla="*/ 226659 w 388790"/>
                <a:gd name="connsiteY5" fmla="*/ 76200 h 323710"/>
                <a:gd name="connsiteX6" fmla="*/ 183796 w 388790"/>
                <a:gd name="connsiteY6" fmla="*/ 0 h 323710"/>
                <a:gd name="connsiteX0" fmla="*/ 183796 w 388790"/>
                <a:gd name="connsiteY0" fmla="*/ 0 h 323710"/>
                <a:gd name="connsiteX1" fmla="*/ 17109 w 388790"/>
                <a:gd name="connsiteY1" fmla="*/ 259556 h 323710"/>
                <a:gd name="connsiteX2" fmla="*/ 386203 w 388790"/>
                <a:gd name="connsiteY2" fmla="*/ 188119 h 323710"/>
                <a:gd name="connsiteX3" fmla="*/ 319528 w 388790"/>
                <a:gd name="connsiteY3" fmla="*/ 123826 h 323710"/>
                <a:gd name="connsiteX4" fmla="*/ 319528 w 388790"/>
                <a:gd name="connsiteY4" fmla="*/ 54769 h 323710"/>
                <a:gd name="connsiteX5" fmla="*/ 226659 w 388790"/>
                <a:gd name="connsiteY5" fmla="*/ 76200 h 323710"/>
                <a:gd name="connsiteX6" fmla="*/ 183796 w 388790"/>
                <a:gd name="connsiteY6" fmla="*/ 0 h 323710"/>
                <a:gd name="connsiteX0" fmla="*/ 183796 w 388790"/>
                <a:gd name="connsiteY0" fmla="*/ 0 h 323710"/>
                <a:gd name="connsiteX1" fmla="*/ 17109 w 388790"/>
                <a:gd name="connsiteY1" fmla="*/ 259556 h 323710"/>
                <a:gd name="connsiteX2" fmla="*/ 386203 w 388790"/>
                <a:gd name="connsiteY2" fmla="*/ 188119 h 323710"/>
                <a:gd name="connsiteX3" fmla="*/ 319528 w 388790"/>
                <a:gd name="connsiteY3" fmla="*/ 123826 h 323710"/>
                <a:gd name="connsiteX4" fmla="*/ 319528 w 388790"/>
                <a:gd name="connsiteY4" fmla="*/ 54769 h 323710"/>
                <a:gd name="connsiteX5" fmla="*/ 219515 w 388790"/>
                <a:gd name="connsiteY5" fmla="*/ 71437 h 323710"/>
                <a:gd name="connsiteX6" fmla="*/ 183796 w 388790"/>
                <a:gd name="connsiteY6" fmla="*/ 0 h 323710"/>
                <a:gd name="connsiteX0" fmla="*/ 183796 w 388790"/>
                <a:gd name="connsiteY0" fmla="*/ 0 h 323710"/>
                <a:gd name="connsiteX1" fmla="*/ 17109 w 388790"/>
                <a:gd name="connsiteY1" fmla="*/ 259556 h 323710"/>
                <a:gd name="connsiteX2" fmla="*/ 386203 w 388790"/>
                <a:gd name="connsiteY2" fmla="*/ 188119 h 323710"/>
                <a:gd name="connsiteX3" fmla="*/ 319528 w 388790"/>
                <a:gd name="connsiteY3" fmla="*/ 123826 h 323710"/>
                <a:gd name="connsiteX4" fmla="*/ 319528 w 388790"/>
                <a:gd name="connsiteY4" fmla="*/ 54769 h 323710"/>
                <a:gd name="connsiteX5" fmla="*/ 219515 w 388790"/>
                <a:gd name="connsiteY5" fmla="*/ 71437 h 323710"/>
                <a:gd name="connsiteX6" fmla="*/ 183796 w 388790"/>
                <a:gd name="connsiteY6" fmla="*/ 0 h 323710"/>
                <a:gd name="connsiteX0" fmla="*/ 183796 w 388790"/>
                <a:gd name="connsiteY0" fmla="*/ 0 h 323710"/>
                <a:gd name="connsiteX1" fmla="*/ 17109 w 388790"/>
                <a:gd name="connsiteY1" fmla="*/ 259556 h 323710"/>
                <a:gd name="connsiteX2" fmla="*/ 386203 w 388790"/>
                <a:gd name="connsiteY2" fmla="*/ 188119 h 323710"/>
                <a:gd name="connsiteX3" fmla="*/ 319528 w 388790"/>
                <a:gd name="connsiteY3" fmla="*/ 123826 h 323710"/>
                <a:gd name="connsiteX4" fmla="*/ 319528 w 388790"/>
                <a:gd name="connsiteY4" fmla="*/ 54769 h 323710"/>
                <a:gd name="connsiteX5" fmla="*/ 219515 w 388790"/>
                <a:gd name="connsiteY5" fmla="*/ 71437 h 323710"/>
                <a:gd name="connsiteX6" fmla="*/ 183796 w 388790"/>
                <a:gd name="connsiteY6" fmla="*/ 0 h 323710"/>
                <a:gd name="connsiteX0" fmla="*/ 183796 w 388790"/>
                <a:gd name="connsiteY0" fmla="*/ 0 h 323710"/>
                <a:gd name="connsiteX1" fmla="*/ 17109 w 388790"/>
                <a:gd name="connsiteY1" fmla="*/ 259556 h 323710"/>
                <a:gd name="connsiteX2" fmla="*/ 386203 w 388790"/>
                <a:gd name="connsiteY2" fmla="*/ 188119 h 323710"/>
                <a:gd name="connsiteX3" fmla="*/ 319528 w 388790"/>
                <a:gd name="connsiteY3" fmla="*/ 123826 h 323710"/>
                <a:gd name="connsiteX4" fmla="*/ 319528 w 388790"/>
                <a:gd name="connsiteY4" fmla="*/ 54769 h 323710"/>
                <a:gd name="connsiteX5" fmla="*/ 219515 w 388790"/>
                <a:gd name="connsiteY5" fmla="*/ 71437 h 323710"/>
                <a:gd name="connsiteX6" fmla="*/ 183796 w 388790"/>
                <a:gd name="connsiteY6" fmla="*/ 0 h 323710"/>
                <a:gd name="connsiteX0" fmla="*/ 183796 w 388790"/>
                <a:gd name="connsiteY0" fmla="*/ 0 h 323710"/>
                <a:gd name="connsiteX1" fmla="*/ 17109 w 388790"/>
                <a:gd name="connsiteY1" fmla="*/ 259556 h 323710"/>
                <a:gd name="connsiteX2" fmla="*/ 386203 w 388790"/>
                <a:gd name="connsiteY2" fmla="*/ 188119 h 323710"/>
                <a:gd name="connsiteX3" fmla="*/ 319528 w 388790"/>
                <a:gd name="connsiteY3" fmla="*/ 123826 h 323710"/>
                <a:gd name="connsiteX4" fmla="*/ 319528 w 388790"/>
                <a:gd name="connsiteY4" fmla="*/ 54769 h 323710"/>
                <a:gd name="connsiteX5" fmla="*/ 219515 w 388790"/>
                <a:gd name="connsiteY5" fmla="*/ 71437 h 323710"/>
                <a:gd name="connsiteX6" fmla="*/ 183796 w 388790"/>
                <a:gd name="connsiteY6" fmla="*/ 0 h 323710"/>
                <a:gd name="connsiteX0" fmla="*/ 183796 w 388790"/>
                <a:gd name="connsiteY0" fmla="*/ 0 h 323710"/>
                <a:gd name="connsiteX1" fmla="*/ 17109 w 388790"/>
                <a:gd name="connsiteY1" fmla="*/ 259556 h 323710"/>
                <a:gd name="connsiteX2" fmla="*/ 386203 w 388790"/>
                <a:gd name="connsiteY2" fmla="*/ 188119 h 323710"/>
                <a:gd name="connsiteX3" fmla="*/ 319528 w 388790"/>
                <a:gd name="connsiteY3" fmla="*/ 123826 h 323710"/>
                <a:gd name="connsiteX4" fmla="*/ 319528 w 388790"/>
                <a:gd name="connsiteY4" fmla="*/ 54769 h 323710"/>
                <a:gd name="connsiteX5" fmla="*/ 219515 w 388790"/>
                <a:gd name="connsiteY5" fmla="*/ 71437 h 323710"/>
                <a:gd name="connsiteX6" fmla="*/ 183796 w 388790"/>
                <a:gd name="connsiteY6" fmla="*/ 0 h 323710"/>
                <a:gd name="connsiteX0" fmla="*/ 183796 w 386230"/>
                <a:gd name="connsiteY0" fmla="*/ 0 h 323710"/>
                <a:gd name="connsiteX1" fmla="*/ 17109 w 386230"/>
                <a:gd name="connsiteY1" fmla="*/ 259556 h 323710"/>
                <a:gd name="connsiteX2" fmla="*/ 386203 w 386230"/>
                <a:gd name="connsiteY2" fmla="*/ 188119 h 323710"/>
                <a:gd name="connsiteX3" fmla="*/ 319528 w 386230"/>
                <a:gd name="connsiteY3" fmla="*/ 123826 h 323710"/>
                <a:gd name="connsiteX4" fmla="*/ 319528 w 386230"/>
                <a:gd name="connsiteY4" fmla="*/ 54769 h 323710"/>
                <a:gd name="connsiteX5" fmla="*/ 219515 w 386230"/>
                <a:gd name="connsiteY5" fmla="*/ 71437 h 323710"/>
                <a:gd name="connsiteX6" fmla="*/ 183796 w 386230"/>
                <a:gd name="connsiteY6" fmla="*/ 0 h 323710"/>
                <a:gd name="connsiteX0" fmla="*/ 183796 w 386309"/>
                <a:gd name="connsiteY0" fmla="*/ 0 h 327247"/>
                <a:gd name="connsiteX1" fmla="*/ 17109 w 386309"/>
                <a:gd name="connsiteY1" fmla="*/ 259556 h 327247"/>
                <a:gd name="connsiteX2" fmla="*/ 386203 w 386309"/>
                <a:gd name="connsiteY2" fmla="*/ 188119 h 327247"/>
                <a:gd name="connsiteX3" fmla="*/ 319528 w 386309"/>
                <a:gd name="connsiteY3" fmla="*/ 123826 h 327247"/>
                <a:gd name="connsiteX4" fmla="*/ 319528 w 386309"/>
                <a:gd name="connsiteY4" fmla="*/ 54769 h 327247"/>
                <a:gd name="connsiteX5" fmla="*/ 219515 w 386309"/>
                <a:gd name="connsiteY5" fmla="*/ 71437 h 327247"/>
                <a:gd name="connsiteX6" fmla="*/ 183796 w 386309"/>
                <a:gd name="connsiteY6" fmla="*/ 0 h 327247"/>
                <a:gd name="connsiteX0" fmla="*/ 183796 w 386279"/>
                <a:gd name="connsiteY0" fmla="*/ 0 h 327247"/>
                <a:gd name="connsiteX1" fmla="*/ 17109 w 386279"/>
                <a:gd name="connsiteY1" fmla="*/ 259556 h 327247"/>
                <a:gd name="connsiteX2" fmla="*/ 386203 w 386279"/>
                <a:gd name="connsiteY2" fmla="*/ 188119 h 327247"/>
                <a:gd name="connsiteX3" fmla="*/ 319528 w 386279"/>
                <a:gd name="connsiteY3" fmla="*/ 123826 h 327247"/>
                <a:gd name="connsiteX4" fmla="*/ 319528 w 386279"/>
                <a:gd name="connsiteY4" fmla="*/ 54769 h 327247"/>
                <a:gd name="connsiteX5" fmla="*/ 219515 w 386279"/>
                <a:gd name="connsiteY5" fmla="*/ 71437 h 327247"/>
                <a:gd name="connsiteX6" fmla="*/ 183796 w 386279"/>
                <a:gd name="connsiteY6" fmla="*/ 0 h 327247"/>
                <a:gd name="connsiteX0" fmla="*/ 183796 w 386303"/>
                <a:gd name="connsiteY0" fmla="*/ 0 h 325143"/>
                <a:gd name="connsiteX1" fmla="*/ 17109 w 386303"/>
                <a:gd name="connsiteY1" fmla="*/ 259556 h 325143"/>
                <a:gd name="connsiteX2" fmla="*/ 386203 w 386303"/>
                <a:gd name="connsiteY2" fmla="*/ 188119 h 325143"/>
                <a:gd name="connsiteX3" fmla="*/ 319528 w 386303"/>
                <a:gd name="connsiteY3" fmla="*/ 123826 h 325143"/>
                <a:gd name="connsiteX4" fmla="*/ 319528 w 386303"/>
                <a:gd name="connsiteY4" fmla="*/ 54769 h 325143"/>
                <a:gd name="connsiteX5" fmla="*/ 219515 w 386303"/>
                <a:gd name="connsiteY5" fmla="*/ 71437 h 325143"/>
                <a:gd name="connsiteX6" fmla="*/ 183796 w 386303"/>
                <a:gd name="connsiteY6" fmla="*/ 0 h 325143"/>
                <a:gd name="connsiteX0" fmla="*/ 183796 w 386303"/>
                <a:gd name="connsiteY0" fmla="*/ 16 h 325159"/>
                <a:gd name="connsiteX1" fmla="*/ 17109 w 386303"/>
                <a:gd name="connsiteY1" fmla="*/ 259572 h 325159"/>
                <a:gd name="connsiteX2" fmla="*/ 386203 w 386303"/>
                <a:gd name="connsiteY2" fmla="*/ 188135 h 325159"/>
                <a:gd name="connsiteX3" fmla="*/ 319528 w 386303"/>
                <a:gd name="connsiteY3" fmla="*/ 123842 h 325159"/>
                <a:gd name="connsiteX4" fmla="*/ 319528 w 386303"/>
                <a:gd name="connsiteY4" fmla="*/ 54785 h 325159"/>
                <a:gd name="connsiteX5" fmla="*/ 219515 w 386303"/>
                <a:gd name="connsiteY5" fmla="*/ 71453 h 325159"/>
                <a:gd name="connsiteX6" fmla="*/ 183796 w 386303"/>
                <a:gd name="connsiteY6" fmla="*/ 16 h 325159"/>
                <a:gd name="connsiteX0" fmla="*/ 183796 w 386303"/>
                <a:gd name="connsiteY0" fmla="*/ 16 h 325159"/>
                <a:gd name="connsiteX1" fmla="*/ 17109 w 386303"/>
                <a:gd name="connsiteY1" fmla="*/ 259572 h 325159"/>
                <a:gd name="connsiteX2" fmla="*/ 386203 w 386303"/>
                <a:gd name="connsiteY2" fmla="*/ 188135 h 325159"/>
                <a:gd name="connsiteX3" fmla="*/ 319528 w 386303"/>
                <a:gd name="connsiteY3" fmla="*/ 123842 h 325159"/>
                <a:gd name="connsiteX4" fmla="*/ 319528 w 386303"/>
                <a:gd name="connsiteY4" fmla="*/ 54785 h 325159"/>
                <a:gd name="connsiteX5" fmla="*/ 219515 w 386303"/>
                <a:gd name="connsiteY5" fmla="*/ 71453 h 325159"/>
                <a:gd name="connsiteX6" fmla="*/ 183796 w 386303"/>
                <a:gd name="connsiteY6" fmla="*/ 16 h 325159"/>
                <a:gd name="connsiteX0" fmla="*/ 183796 w 386303"/>
                <a:gd name="connsiteY0" fmla="*/ 16 h 325159"/>
                <a:gd name="connsiteX1" fmla="*/ 17109 w 386303"/>
                <a:gd name="connsiteY1" fmla="*/ 259572 h 325159"/>
                <a:gd name="connsiteX2" fmla="*/ 386203 w 386303"/>
                <a:gd name="connsiteY2" fmla="*/ 188135 h 325159"/>
                <a:gd name="connsiteX3" fmla="*/ 319528 w 386303"/>
                <a:gd name="connsiteY3" fmla="*/ 123842 h 325159"/>
                <a:gd name="connsiteX4" fmla="*/ 319528 w 386303"/>
                <a:gd name="connsiteY4" fmla="*/ 54785 h 325159"/>
                <a:gd name="connsiteX5" fmla="*/ 219515 w 386303"/>
                <a:gd name="connsiteY5" fmla="*/ 71453 h 325159"/>
                <a:gd name="connsiteX6" fmla="*/ 183796 w 386303"/>
                <a:gd name="connsiteY6" fmla="*/ 16 h 325159"/>
                <a:gd name="connsiteX0" fmla="*/ 183796 w 386303"/>
                <a:gd name="connsiteY0" fmla="*/ 16 h 325159"/>
                <a:gd name="connsiteX1" fmla="*/ 17109 w 386303"/>
                <a:gd name="connsiteY1" fmla="*/ 259572 h 325159"/>
                <a:gd name="connsiteX2" fmla="*/ 386203 w 386303"/>
                <a:gd name="connsiteY2" fmla="*/ 188135 h 325159"/>
                <a:gd name="connsiteX3" fmla="*/ 319528 w 386303"/>
                <a:gd name="connsiteY3" fmla="*/ 123842 h 325159"/>
                <a:gd name="connsiteX4" fmla="*/ 319528 w 386303"/>
                <a:gd name="connsiteY4" fmla="*/ 54785 h 325159"/>
                <a:gd name="connsiteX5" fmla="*/ 219515 w 386303"/>
                <a:gd name="connsiteY5" fmla="*/ 71453 h 325159"/>
                <a:gd name="connsiteX6" fmla="*/ 183796 w 386303"/>
                <a:gd name="connsiteY6" fmla="*/ 16 h 325159"/>
                <a:gd name="connsiteX0" fmla="*/ 185471 w 387978"/>
                <a:gd name="connsiteY0" fmla="*/ 16 h 325159"/>
                <a:gd name="connsiteX1" fmla="*/ 18784 w 387978"/>
                <a:gd name="connsiteY1" fmla="*/ 259572 h 325159"/>
                <a:gd name="connsiteX2" fmla="*/ 387878 w 387978"/>
                <a:gd name="connsiteY2" fmla="*/ 188135 h 325159"/>
                <a:gd name="connsiteX3" fmla="*/ 321203 w 387978"/>
                <a:gd name="connsiteY3" fmla="*/ 123842 h 325159"/>
                <a:gd name="connsiteX4" fmla="*/ 321203 w 387978"/>
                <a:gd name="connsiteY4" fmla="*/ 54785 h 325159"/>
                <a:gd name="connsiteX5" fmla="*/ 221190 w 387978"/>
                <a:gd name="connsiteY5" fmla="*/ 71453 h 325159"/>
                <a:gd name="connsiteX6" fmla="*/ 185471 w 387978"/>
                <a:gd name="connsiteY6" fmla="*/ 16 h 325159"/>
                <a:gd name="connsiteX0" fmla="*/ 184800 w 387307"/>
                <a:gd name="connsiteY0" fmla="*/ 16 h 325159"/>
                <a:gd name="connsiteX1" fmla="*/ 18113 w 387307"/>
                <a:gd name="connsiteY1" fmla="*/ 259572 h 325159"/>
                <a:gd name="connsiteX2" fmla="*/ 387207 w 387307"/>
                <a:gd name="connsiteY2" fmla="*/ 188135 h 325159"/>
                <a:gd name="connsiteX3" fmla="*/ 320532 w 387307"/>
                <a:gd name="connsiteY3" fmla="*/ 123842 h 325159"/>
                <a:gd name="connsiteX4" fmla="*/ 320532 w 387307"/>
                <a:gd name="connsiteY4" fmla="*/ 54785 h 325159"/>
                <a:gd name="connsiteX5" fmla="*/ 220519 w 387307"/>
                <a:gd name="connsiteY5" fmla="*/ 71453 h 325159"/>
                <a:gd name="connsiteX6" fmla="*/ 184800 w 387307"/>
                <a:gd name="connsiteY6" fmla="*/ 16 h 325159"/>
                <a:gd name="connsiteX0" fmla="*/ 182465 w 384972"/>
                <a:gd name="connsiteY0" fmla="*/ 16 h 325159"/>
                <a:gd name="connsiteX1" fmla="*/ 15778 w 384972"/>
                <a:gd name="connsiteY1" fmla="*/ 259572 h 325159"/>
                <a:gd name="connsiteX2" fmla="*/ 384872 w 384972"/>
                <a:gd name="connsiteY2" fmla="*/ 188135 h 325159"/>
                <a:gd name="connsiteX3" fmla="*/ 318197 w 384972"/>
                <a:gd name="connsiteY3" fmla="*/ 123842 h 325159"/>
                <a:gd name="connsiteX4" fmla="*/ 318197 w 384972"/>
                <a:gd name="connsiteY4" fmla="*/ 54785 h 325159"/>
                <a:gd name="connsiteX5" fmla="*/ 218184 w 384972"/>
                <a:gd name="connsiteY5" fmla="*/ 71453 h 325159"/>
                <a:gd name="connsiteX6" fmla="*/ 182465 w 384972"/>
                <a:gd name="connsiteY6" fmla="*/ 16 h 325159"/>
                <a:gd name="connsiteX0" fmla="*/ 182465 w 384962"/>
                <a:gd name="connsiteY0" fmla="*/ 16 h 321229"/>
                <a:gd name="connsiteX1" fmla="*/ 15778 w 384962"/>
                <a:gd name="connsiteY1" fmla="*/ 259572 h 321229"/>
                <a:gd name="connsiteX2" fmla="*/ 384872 w 384962"/>
                <a:gd name="connsiteY2" fmla="*/ 188135 h 321229"/>
                <a:gd name="connsiteX3" fmla="*/ 318197 w 384962"/>
                <a:gd name="connsiteY3" fmla="*/ 123842 h 321229"/>
                <a:gd name="connsiteX4" fmla="*/ 318197 w 384962"/>
                <a:gd name="connsiteY4" fmla="*/ 54785 h 321229"/>
                <a:gd name="connsiteX5" fmla="*/ 218184 w 384962"/>
                <a:gd name="connsiteY5" fmla="*/ 71453 h 321229"/>
                <a:gd name="connsiteX6" fmla="*/ 182465 w 384962"/>
                <a:gd name="connsiteY6" fmla="*/ 16 h 321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4962" h="321229">
                  <a:moveTo>
                    <a:pt x="182465" y="16"/>
                  </a:moveTo>
                  <a:cubicBezTo>
                    <a:pt x="21333" y="45260"/>
                    <a:pt x="-29404" y="220983"/>
                    <a:pt x="15778" y="259572"/>
                  </a:cubicBezTo>
                  <a:cubicBezTo>
                    <a:pt x="205102" y="407834"/>
                    <a:pt x="389635" y="250048"/>
                    <a:pt x="384872" y="188135"/>
                  </a:cubicBezTo>
                  <a:cubicBezTo>
                    <a:pt x="385820" y="164339"/>
                    <a:pt x="372965" y="134160"/>
                    <a:pt x="318197" y="123842"/>
                  </a:cubicBezTo>
                  <a:cubicBezTo>
                    <a:pt x="333279" y="89711"/>
                    <a:pt x="338070" y="74583"/>
                    <a:pt x="318197" y="54785"/>
                  </a:cubicBezTo>
                  <a:cubicBezTo>
                    <a:pt x="300095" y="42771"/>
                    <a:pt x="256285" y="49229"/>
                    <a:pt x="218184" y="71453"/>
                  </a:cubicBezTo>
                  <a:cubicBezTo>
                    <a:pt x="227709" y="35735"/>
                    <a:pt x="224656" y="-885"/>
                    <a:pt x="182465" y="16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72" name="组合 471"/>
            <p:cNvGrpSpPr/>
            <p:nvPr/>
          </p:nvGrpSpPr>
          <p:grpSpPr>
            <a:xfrm rot="2700000">
              <a:off x="6328436" y="6530068"/>
              <a:ext cx="264946" cy="264944"/>
              <a:chOff x="6732588" y="6244158"/>
              <a:chExt cx="431998" cy="431998"/>
            </a:xfrm>
          </p:grpSpPr>
          <p:sp>
            <p:nvSpPr>
              <p:cNvPr id="473" name="弧形 472"/>
              <p:cNvSpPr/>
              <p:nvPr/>
            </p:nvSpPr>
            <p:spPr>
              <a:xfrm rot="18900000">
                <a:off x="6732588" y="6244158"/>
                <a:ext cx="431998" cy="431998"/>
              </a:xfrm>
              <a:prstGeom prst="arc">
                <a:avLst/>
              </a:prstGeom>
              <a:noFill/>
              <a:ln w="127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74" name="弧形 473"/>
              <p:cNvSpPr/>
              <p:nvPr/>
            </p:nvSpPr>
            <p:spPr>
              <a:xfrm rot="18900000">
                <a:off x="6843727" y="6355367"/>
                <a:ext cx="209650" cy="209650"/>
              </a:xfrm>
              <a:prstGeom prst="arc">
                <a:avLst/>
              </a:prstGeom>
              <a:noFill/>
              <a:ln w="127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75" name="弧形 474"/>
          <p:cNvSpPr/>
          <p:nvPr/>
        </p:nvSpPr>
        <p:spPr>
          <a:xfrm rot="1910836">
            <a:off x="4785502" y="2762750"/>
            <a:ext cx="286692" cy="286692"/>
          </a:xfrm>
          <a:prstGeom prst="arc">
            <a:avLst>
              <a:gd name="adj1" fmla="val 8027484"/>
              <a:gd name="adj2" fmla="val 2848858"/>
            </a:avLst>
          </a:pr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6" name="弧形 475"/>
          <p:cNvSpPr/>
          <p:nvPr/>
        </p:nvSpPr>
        <p:spPr>
          <a:xfrm rot="2229553">
            <a:off x="4840078" y="2878143"/>
            <a:ext cx="393774" cy="440654"/>
          </a:xfrm>
          <a:prstGeom prst="arc">
            <a:avLst>
              <a:gd name="adj1" fmla="val 8027484"/>
              <a:gd name="adj2" fmla="val 11983813"/>
            </a:avLst>
          </a:pr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7" name="椭圆 476"/>
          <p:cNvSpPr/>
          <p:nvPr/>
        </p:nvSpPr>
        <p:spPr>
          <a:xfrm>
            <a:off x="4916840" y="2916493"/>
            <a:ext cx="28800" cy="28800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78" name="组合 477"/>
          <p:cNvGrpSpPr/>
          <p:nvPr/>
        </p:nvGrpSpPr>
        <p:grpSpPr>
          <a:xfrm>
            <a:off x="5505467" y="2761054"/>
            <a:ext cx="292066" cy="458768"/>
            <a:chOff x="447131" y="1273228"/>
            <a:chExt cx="349229" cy="548560"/>
          </a:xfrm>
        </p:grpSpPr>
        <p:sp>
          <p:nvSpPr>
            <p:cNvPr id="479" name="椭圆 478"/>
            <p:cNvSpPr/>
            <p:nvPr/>
          </p:nvSpPr>
          <p:spPr>
            <a:xfrm>
              <a:off x="522365" y="1273228"/>
              <a:ext cx="219174" cy="21917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0" name="弧形 479"/>
            <p:cNvSpPr/>
            <p:nvPr/>
          </p:nvSpPr>
          <p:spPr>
            <a:xfrm>
              <a:off x="447131" y="1492972"/>
              <a:ext cx="328816" cy="328816"/>
            </a:xfrm>
            <a:prstGeom prst="arc">
              <a:avLst>
                <a:gd name="adj1" fmla="val 10707098"/>
                <a:gd name="adj2" fmla="val 16438595"/>
              </a:avLst>
            </a:prstGeom>
            <a:noFill/>
            <a:ln w="127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弧形 480"/>
            <p:cNvSpPr/>
            <p:nvPr/>
          </p:nvSpPr>
          <p:spPr>
            <a:xfrm flipH="1">
              <a:off x="467544" y="1492972"/>
              <a:ext cx="328816" cy="328816"/>
            </a:xfrm>
            <a:prstGeom prst="arc">
              <a:avLst>
                <a:gd name="adj1" fmla="val 10707098"/>
                <a:gd name="adj2" fmla="val 13748393"/>
              </a:avLst>
            </a:prstGeom>
            <a:noFill/>
            <a:ln w="127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2" name="组合 481"/>
          <p:cNvGrpSpPr/>
          <p:nvPr/>
        </p:nvGrpSpPr>
        <p:grpSpPr>
          <a:xfrm flipH="1">
            <a:off x="6194900" y="2778707"/>
            <a:ext cx="346890" cy="290717"/>
            <a:chOff x="6194900" y="2778707"/>
            <a:chExt cx="346890" cy="290717"/>
          </a:xfrm>
        </p:grpSpPr>
        <p:cxnSp>
          <p:nvCxnSpPr>
            <p:cNvPr id="483" name="直接连接符 482"/>
            <p:cNvCxnSpPr/>
            <p:nvPr/>
          </p:nvCxnSpPr>
          <p:spPr>
            <a:xfrm>
              <a:off x="6194900" y="2924065"/>
              <a:ext cx="346890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4" name="直接连接符 483"/>
            <p:cNvCxnSpPr/>
            <p:nvPr/>
          </p:nvCxnSpPr>
          <p:spPr>
            <a:xfrm>
              <a:off x="6373964" y="2778707"/>
              <a:ext cx="167826" cy="145358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5" name="直接连接符 484"/>
            <p:cNvCxnSpPr/>
            <p:nvPr/>
          </p:nvCxnSpPr>
          <p:spPr>
            <a:xfrm flipV="1">
              <a:off x="6373964" y="2978906"/>
              <a:ext cx="104508" cy="90518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6" name="组合 485"/>
          <p:cNvGrpSpPr/>
          <p:nvPr/>
        </p:nvGrpSpPr>
        <p:grpSpPr>
          <a:xfrm>
            <a:off x="6918380" y="2768785"/>
            <a:ext cx="340588" cy="326656"/>
            <a:chOff x="2941340" y="3757696"/>
            <a:chExt cx="513854" cy="492834"/>
          </a:xfrm>
        </p:grpSpPr>
        <p:sp>
          <p:nvSpPr>
            <p:cNvPr id="487" name="梯形 305"/>
            <p:cNvSpPr/>
            <p:nvPr/>
          </p:nvSpPr>
          <p:spPr>
            <a:xfrm>
              <a:off x="2941340" y="3757696"/>
              <a:ext cx="513854" cy="492834"/>
            </a:xfrm>
            <a:custGeom>
              <a:avLst/>
              <a:gdLst/>
              <a:ahLst/>
              <a:cxnLst/>
              <a:rect l="l" t="t" r="r" b="b"/>
              <a:pathLst>
                <a:path w="513854" h="492834">
                  <a:moveTo>
                    <a:pt x="202386" y="0"/>
                  </a:moveTo>
                  <a:lnTo>
                    <a:pt x="311468" y="0"/>
                  </a:lnTo>
                  <a:lnTo>
                    <a:pt x="397541" y="88023"/>
                  </a:lnTo>
                  <a:lnTo>
                    <a:pt x="465435" y="88023"/>
                  </a:lnTo>
                  <a:cubicBezTo>
                    <a:pt x="492176" y="88023"/>
                    <a:pt x="513854" y="109701"/>
                    <a:pt x="513854" y="136442"/>
                  </a:cubicBezTo>
                  <a:lnTo>
                    <a:pt x="513854" y="444415"/>
                  </a:lnTo>
                  <a:cubicBezTo>
                    <a:pt x="513854" y="471156"/>
                    <a:pt x="492176" y="492834"/>
                    <a:pt x="465435" y="492834"/>
                  </a:cubicBezTo>
                  <a:lnTo>
                    <a:pt x="48419" y="492834"/>
                  </a:lnTo>
                  <a:cubicBezTo>
                    <a:pt x="21678" y="492834"/>
                    <a:pt x="0" y="471156"/>
                    <a:pt x="0" y="444415"/>
                  </a:cubicBezTo>
                  <a:lnTo>
                    <a:pt x="0" y="136442"/>
                  </a:lnTo>
                  <a:cubicBezTo>
                    <a:pt x="0" y="109701"/>
                    <a:pt x="21678" y="88023"/>
                    <a:pt x="48419" y="88023"/>
                  </a:cubicBezTo>
                  <a:lnTo>
                    <a:pt x="116313" y="88023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8" name="弧形 487"/>
            <p:cNvSpPr/>
            <p:nvPr/>
          </p:nvSpPr>
          <p:spPr>
            <a:xfrm>
              <a:off x="3100884" y="3939239"/>
              <a:ext cx="194766" cy="194766"/>
            </a:xfrm>
            <a:prstGeom prst="arc">
              <a:avLst>
                <a:gd name="adj1" fmla="val 3650278"/>
                <a:gd name="adj2" fmla="val 34323"/>
              </a:avLst>
            </a:prstGeom>
            <a:noFill/>
            <a:ln w="127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9" name="椭圆 488"/>
          <p:cNvSpPr/>
          <p:nvPr/>
        </p:nvSpPr>
        <p:spPr>
          <a:xfrm>
            <a:off x="7639466" y="2761277"/>
            <a:ext cx="280574" cy="280574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490" name="直接连接符 489"/>
          <p:cNvCxnSpPr/>
          <p:nvPr/>
        </p:nvCxnSpPr>
        <p:spPr>
          <a:xfrm flipH="1" flipV="1">
            <a:off x="7905960" y="3030549"/>
            <a:ext cx="58313" cy="50507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1" name="直接连接符 490"/>
          <p:cNvCxnSpPr/>
          <p:nvPr/>
        </p:nvCxnSpPr>
        <p:spPr>
          <a:xfrm flipH="1">
            <a:off x="1117528" y="3443072"/>
            <a:ext cx="215727" cy="215727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2" name="直接连接符 491"/>
          <p:cNvCxnSpPr/>
          <p:nvPr/>
        </p:nvCxnSpPr>
        <p:spPr>
          <a:xfrm>
            <a:off x="1333255" y="3443072"/>
            <a:ext cx="215727" cy="215727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3" name="圆角矩形 18"/>
          <p:cNvSpPr/>
          <p:nvPr/>
        </p:nvSpPr>
        <p:spPr>
          <a:xfrm>
            <a:off x="1164109" y="3617949"/>
            <a:ext cx="204529" cy="218248"/>
          </a:xfrm>
          <a:custGeom>
            <a:avLst/>
            <a:gdLst>
              <a:gd name="connsiteX0" fmla="*/ 0 w 343221"/>
              <a:gd name="connsiteY0" fmla="*/ 43442 h 260647"/>
              <a:gd name="connsiteX1" fmla="*/ 43442 w 343221"/>
              <a:gd name="connsiteY1" fmla="*/ 0 h 260647"/>
              <a:gd name="connsiteX2" fmla="*/ 299779 w 343221"/>
              <a:gd name="connsiteY2" fmla="*/ 0 h 260647"/>
              <a:gd name="connsiteX3" fmla="*/ 343221 w 343221"/>
              <a:gd name="connsiteY3" fmla="*/ 43442 h 260647"/>
              <a:gd name="connsiteX4" fmla="*/ 343221 w 343221"/>
              <a:gd name="connsiteY4" fmla="*/ 217205 h 260647"/>
              <a:gd name="connsiteX5" fmla="*/ 299779 w 343221"/>
              <a:gd name="connsiteY5" fmla="*/ 260647 h 260647"/>
              <a:gd name="connsiteX6" fmla="*/ 43442 w 343221"/>
              <a:gd name="connsiteY6" fmla="*/ 260647 h 260647"/>
              <a:gd name="connsiteX7" fmla="*/ 0 w 343221"/>
              <a:gd name="connsiteY7" fmla="*/ 217205 h 260647"/>
              <a:gd name="connsiteX8" fmla="*/ 0 w 343221"/>
              <a:gd name="connsiteY8" fmla="*/ 43442 h 260647"/>
              <a:gd name="connsiteX0" fmla="*/ 43442 w 343221"/>
              <a:gd name="connsiteY0" fmla="*/ 0 h 260647"/>
              <a:gd name="connsiteX1" fmla="*/ 299779 w 343221"/>
              <a:gd name="connsiteY1" fmla="*/ 0 h 260647"/>
              <a:gd name="connsiteX2" fmla="*/ 343221 w 343221"/>
              <a:gd name="connsiteY2" fmla="*/ 43442 h 260647"/>
              <a:gd name="connsiteX3" fmla="*/ 343221 w 343221"/>
              <a:gd name="connsiteY3" fmla="*/ 217205 h 260647"/>
              <a:gd name="connsiteX4" fmla="*/ 299779 w 343221"/>
              <a:gd name="connsiteY4" fmla="*/ 260647 h 260647"/>
              <a:gd name="connsiteX5" fmla="*/ 43442 w 343221"/>
              <a:gd name="connsiteY5" fmla="*/ 260647 h 260647"/>
              <a:gd name="connsiteX6" fmla="*/ 0 w 343221"/>
              <a:gd name="connsiteY6" fmla="*/ 217205 h 260647"/>
              <a:gd name="connsiteX7" fmla="*/ 0 w 343221"/>
              <a:gd name="connsiteY7" fmla="*/ 43442 h 260647"/>
              <a:gd name="connsiteX8" fmla="*/ 134882 w 343221"/>
              <a:gd name="connsiteY8" fmla="*/ 91440 h 260647"/>
              <a:gd name="connsiteX0" fmla="*/ 43442 w 343221"/>
              <a:gd name="connsiteY0" fmla="*/ 0 h 260647"/>
              <a:gd name="connsiteX1" fmla="*/ 299779 w 343221"/>
              <a:gd name="connsiteY1" fmla="*/ 0 h 260647"/>
              <a:gd name="connsiteX2" fmla="*/ 343221 w 343221"/>
              <a:gd name="connsiteY2" fmla="*/ 43442 h 260647"/>
              <a:gd name="connsiteX3" fmla="*/ 343221 w 343221"/>
              <a:gd name="connsiteY3" fmla="*/ 217205 h 260647"/>
              <a:gd name="connsiteX4" fmla="*/ 299779 w 343221"/>
              <a:gd name="connsiteY4" fmla="*/ 260647 h 260647"/>
              <a:gd name="connsiteX5" fmla="*/ 43442 w 343221"/>
              <a:gd name="connsiteY5" fmla="*/ 260647 h 260647"/>
              <a:gd name="connsiteX6" fmla="*/ 0 w 343221"/>
              <a:gd name="connsiteY6" fmla="*/ 217205 h 260647"/>
              <a:gd name="connsiteX7" fmla="*/ 0 w 343221"/>
              <a:gd name="connsiteY7" fmla="*/ 43442 h 260647"/>
              <a:gd name="connsiteX0" fmla="*/ 299779 w 343221"/>
              <a:gd name="connsiteY0" fmla="*/ 0 h 260647"/>
              <a:gd name="connsiteX1" fmla="*/ 343221 w 343221"/>
              <a:gd name="connsiteY1" fmla="*/ 43442 h 260647"/>
              <a:gd name="connsiteX2" fmla="*/ 343221 w 343221"/>
              <a:gd name="connsiteY2" fmla="*/ 217205 h 260647"/>
              <a:gd name="connsiteX3" fmla="*/ 299779 w 343221"/>
              <a:gd name="connsiteY3" fmla="*/ 260647 h 260647"/>
              <a:gd name="connsiteX4" fmla="*/ 43442 w 343221"/>
              <a:gd name="connsiteY4" fmla="*/ 260647 h 260647"/>
              <a:gd name="connsiteX5" fmla="*/ 0 w 343221"/>
              <a:gd name="connsiteY5" fmla="*/ 217205 h 260647"/>
              <a:gd name="connsiteX6" fmla="*/ 0 w 343221"/>
              <a:gd name="connsiteY6" fmla="*/ 43442 h 260647"/>
              <a:gd name="connsiteX0" fmla="*/ 343221 w 343221"/>
              <a:gd name="connsiteY0" fmla="*/ 0 h 217205"/>
              <a:gd name="connsiteX1" fmla="*/ 343221 w 343221"/>
              <a:gd name="connsiteY1" fmla="*/ 173763 h 217205"/>
              <a:gd name="connsiteX2" fmla="*/ 299779 w 343221"/>
              <a:gd name="connsiteY2" fmla="*/ 217205 h 217205"/>
              <a:gd name="connsiteX3" fmla="*/ 43442 w 343221"/>
              <a:gd name="connsiteY3" fmla="*/ 217205 h 217205"/>
              <a:gd name="connsiteX4" fmla="*/ 0 w 343221"/>
              <a:gd name="connsiteY4" fmla="*/ 173763 h 217205"/>
              <a:gd name="connsiteX5" fmla="*/ 0 w 343221"/>
              <a:gd name="connsiteY5" fmla="*/ 0 h 217205"/>
              <a:gd name="connsiteX0" fmla="*/ 343221 w 343221"/>
              <a:gd name="connsiteY0" fmla="*/ 50006 h 217205"/>
              <a:gd name="connsiteX1" fmla="*/ 343221 w 343221"/>
              <a:gd name="connsiteY1" fmla="*/ 173763 h 217205"/>
              <a:gd name="connsiteX2" fmla="*/ 299779 w 343221"/>
              <a:gd name="connsiteY2" fmla="*/ 217205 h 217205"/>
              <a:gd name="connsiteX3" fmla="*/ 43442 w 343221"/>
              <a:gd name="connsiteY3" fmla="*/ 217205 h 217205"/>
              <a:gd name="connsiteX4" fmla="*/ 0 w 343221"/>
              <a:gd name="connsiteY4" fmla="*/ 173763 h 217205"/>
              <a:gd name="connsiteX5" fmla="*/ 0 w 343221"/>
              <a:gd name="connsiteY5" fmla="*/ 0 h 217205"/>
              <a:gd name="connsiteX0" fmla="*/ 343221 w 343221"/>
              <a:gd name="connsiteY0" fmla="*/ 173763 h 217205"/>
              <a:gd name="connsiteX1" fmla="*/ 299779 w 343221"/>
              <a:gd name="connsiteY1" fmla="*/ 217205 h 217205"/>
              <a:gd name="connsiteX2" fmla="*/ 43442 w 343221"/>
              <a:gd name="connsiteY2" fmla="*/ 217205 h 217205"/>
              <a:gd name="connsiteX3" fmla="*/ 0 w 343221"/>
              <a:gd name="connsiteY3" fmla="*/ 173763 h 217205"/>
              <a:gd name="connsiteX4" fmla="*/ 0 w 343221"/>
              <a:gd name="connsiteY4" fmla="*/ 0 h 217205"/>
              <a:gd name="connsiteX0" fmla="*/ 299779 w 299779"/>
              <a:gd name="connsiteY0" fmla="*/ 217205 h 217205"/>
              <a:gd name="connsiteX1" fmla="*/ 43442 w 299779"/>
              <a:gd name="connsiteY1" fmla="*/ 217205 h 217205"/>
              <a:gd name="connsiteX2" fmla="*/ 0 w 299779"/>
              <a:gd name="connsiteY2" fmla="*/ 173763 h 217205"/>
              <a:gd name="connsiteX3" fmla="*/ 0 w 299779"/>
              <a:gd name="connsiteY3" fmla="*/ 0 h 217205"/>
              <a:gd name="connsiteX0" fmla="*/ 299779 w 299779"/>
              <a:gd name="connsiteY0" fmla="*/ 217205 h 218248"/>
              <a:gd name="connsiteX1" fmla="*/ 114621 w 299779"/>
              <a:gd name="connsiteY1" fmla="*/ 218248 h 218248"/>
              <a:gd name="connsiteX2" fmla="*/ 43442 w 299779"/>
              <a:gd name="connsiteY2" fmla="*/ 217205 h 218248"/>
              <a:gd name="connsiteX3" fmla="*/ 0 w 299779"/>
              <a:gd name="connsiteY3" fmla="*/ 173763 h 218248"/>
              <a:gd name="connsiteX4" fmla="*/ 0 w 299779"/>
              <a:gd name="connsiteY4" fmla="*/ 0 h 218248"/>
              <a:gd name="connsiteX0" fmla="*/ 299779 w 299779"/>
              <a:gd name="connsiteY0" fmla="*/ 217205 h 218248"/>
              <a:gd name="connsiteX1" fmla="*/ 114621 w 299779"/>
              <a:gd name="connsiteY1" fmla="*/ 218248 h 218248"/>
              <a:gd name="connsiteX2" fmla="*/ 43442 w 299779"/>
              <a:gd name="connsiteY2" fmla="*/ 217205 h 218248"/>
              <a:gd name="connsiteX3" fmla="*/ 0 w 299779"/>
              <a:gd name="connsiteY3" fmla="*/ 173763 h 218248"/>
              <a:gd name="connsiteX4" fmla="*/ 0 w 299779"/>
              <a:gd name="connsiteY4" fmla="*/ 0 h 218248"/>
              <a:gd name="connsiteX0" fmla="*/ 299779 w 299779"/>
              <a:gd name="connsiteY0" fmla="*/ 217205 h 218248"/>
              <a:gd name="connsiteX1" fmla="*/ 202728 w 299779"/>
              <a:gd name="connsiteY1" fmla="*/ 215866 h 218248"/>
              <a:gd name="connsiteX2" fmla="*/ 114621 w 299779"/>
              <a:gd name="connsiteY2" fmla="*/ 218248 h 218248"/>
              <a:gd name="connsiteX3" fmla="*/ 43442 w 299779"/>
              <a:gd name="connsiteY3" fmla="*/ 217205 h 218248"/>
              <a:gd name="connsiteX4" fmla="*/ 0 w 299779"/>
              <a:gd name="connsiteY4" fmla="*/ 173763 h 218248"/>
              <a:gd name="connsiteX5" fmla="*/ 0 w 299779"/>
              <a:gd name="connsiteY5" fmla="*/ 0 h 218248"/>
              <a:gd name="connsiteX0" fmla="*/ 299779 w 299779"/>
              <a:gd name="connsiteY0" fmla="*/ 217205 h 218248"/>
              <a:gd name="connsiteX1" fmla="*/ 202728 w 299779"/>
              <a:gd name="connsiteY1" fmla="*/ 215866 h 218248"/>
              <a:gd name="connsiteX2" fmla="*/ 114621 w 299779"/>
              <a:gd name="connsiteY2" fmla="*/ 218248 h 218248"/>
              <a:gd name="connsiteX3" fmla="*/ 43442 w 299779"/>
              <a:gd name="connsiteY3" fmla="*/ 217205 h 218248"/>
              <a:gd name="connsiteX4" fmla="*/ 0 w 299779"/>
              <a:gd name="connsiteY4" fmla="*/ 173763 h 218248"/>
              <a:gd name="connsiteX5" fmla="*/ 0 w 299779"/>
              <a:gd name="connsiteY5" fmla="*/ 0 h 218248"/>
              <a:gd name="connsiteX0" fmla="*/ 299779 w 299779"/>
              <a:gd name="connsiteY0" fmla="*/ 217205 h 218248"/>
              <a:gd name="connsiteX1" fmla="*/ 114621 w 299779"/>
              <a:gd name="connsiteY1" fmla="*/ 122997 h 218248"/>
              <a:gd name="connsiteX2" fmla="*/ 114621 w 299779"/>
              <a:gd name="connsiteY2" fmla="*/ 218248 h 218248"/>
              <a:gd name="connsiteX3" fmla="*/ 43442 w 299779"/>
              <a:gd name="connsiteY3" fmla="*/ 217205 h 218248"/>
              <a:gd name="connsiteX4" fmla="*/ 0 w 299779"/>
              <a:gd name="connsiteY4" fmla="*/ 173763 h 218248"/>
              <a:gd name="connsiteX5" fmla="*/ 0 w 299779"/>
              <a:gd name="connsiteY5" fmla="*/ 0 h 218248"/>
              <a:gd name="connsiteX0" fmla="*/ 214054 w 214054"/>
              <a:gd name="connsiteY0" fmla="*/ 124336 h 218248"/>
              <a:gd name="connsiteX1" fmla="*/ 114621 w 214054"/>
              <a:gd name="connsiteY1" fmla="*/ 122997 h 218248"/>
              <a:gd name="connsiteX2" fmla="*/ 114621 w 214054"/>
              <a:gd name="connsiteY2" fmla="*/ 218248 h 218248"/>
              <a:gd name="connsiteX3" fmla="*/ 43442 w 214054"/>
              <a:gd name="connsiteY3" fmla="*/ 217205 h 218248"/>
              <a:gd name="connsiteX4" fmla="*/ 0 w 214054"/>
              <a:gd name="connsiteY4" fmla="*/ 173763 h 218248"/>
              <a:gd name="connsiteX5" fmla="*/ 0 w 214054"/>
              <a:gd name="connsiteY5" fmla="*/ 0 h 218248"/>
              <a:gd name="connsiteX0" fmla="*/ 214054 w 214054"/>
              <a:gd name="connsiteY0" fmla="*/ 119573 h 218248"/>
              <a:gd name="connsiteX1" fmla="*/ 114621 w 214054"/>
              <a:gd name="connsiteY1" fmla="*/ 122997 h 218248"/>
              <a:gd name="connsiteX2" fmla="*/ 114621 w 214054"/>
              <a:gd name="connsiteY2" fmla="*/ 218248 h 218248"/>
              <a:gd name="connsiteX3" fmla="*/ 43442 w 214054"/>
              <a:gd name="connsiteY3" fmla="*/ 217205 h 218248"/>
              <a:gd name="connsiteX4" fmla="*/ 0 w 214054"/>
              <a:gd name="connsiteY4" fmla="*/ 173763 h 218248"/>
              <a:gd name="connsiteX5" fmla="*/ 0 w 214054"/>
              <a:gd name="connsiteY5" fmla="*/ 0 h 218248"/>
              <a:gd name="connsiteX0" fmla="*/ 214054 w 214054"/>
              <a:gd name="connsiteY0" fmla="*/ 124336 h 218248"/>
              <a:gd name="connsiteX1" fmla="*/ 114621 w 214054"/>
              <a:gd name="connsiteY1" fmla="*/ 122997 h 218248"/>
              <a:gd name="connsiteX2" fmla="*/ 114621 w 214054"/>
              <a:gd name="connsiteY2" fmla="*/ 218248 h 218248"/>
              <a:gd name="connsiteX3" fmla="*/ 43442 w 214054"/>
              <a:gd name="connsiteY3" fmla="*/ 217205 h 218248"/>
              <a:gd name="connsiteX4" fmla="*/ 0 w 214054"/>
              <a:gd name="connsiteY4" fmla="*/ 173763 h 218248"/>
              <a:gd name="connsiteX5" fmla="*/ 0 w 214054"/>
              <a:gd name="connsiteY5" fmla="*/ 0 h 218248"/>
              <a:gd name="connsiteX0" fmla="*/ 206910 w 206910"/>
              <a:gd name="connsiteY0" fmla="*/ 121955 h 218248"/>
              <a:gd name="connsiteX1" fmla="*/ 114621 w 206910"/>
              <a:gd name="connsiteY1" fmla="*/ 122997 h 218248"/>
              <a:gd name="connsiteX2" fmla="*/ 114621 w 206910"/>
              <a:gd name="connsiteY2" fmla="*/ 218248 h 218248"/>
              <a:gd name="connsiteX3" fmla="*/ 43442 w 206910"/>
              <a:gd name="connsiteY3" fmla="*/ 217205 h 218248"/>
              <a:gd name="connsiteX4" fmla="*/ 0 w 206910"/>
              <a:gd name="connsiteY4" fmla="*/ 173763 h 218248"/>
              <a:gd name="connsiteX5" fmla="*/ 0 w 206910"/>
              <a:gd name="connsiteY5" fmla="*/ 0 h 218248"/>
              <a:gd name="connsiteX0" fmla="*/ 206910 w 206910"/>
              <a:gd name="connsiteY0" fmla="*/ 124336 h 218248"/>
              <a:gd name="connsiteX1" fmla="*/ 114621 w 206910"/>
              <a:gd name="connsiteY1" fmla="*/ 122997 h 218248"/>
              <a:gd name="connsiteX2" fmla="*/ 114621 w 206910"/>
              <a:gd name="connsiteY2" fmla="*/ 218248 h 218248"/>
              <a:gd name="connsiteX3" fmla="*/ 43442 w 206910"/>
              <a:gd name="connsiteY3" fmla="*/ 217205 h 218248"/>
              <a:gd name="connsiteX4" fmla="*/ 0 w 206910"/>
              <a:gd name="connsiteY4" fmla="*/ 173763 h 218248"/>
              <a:gd name="connsiteX5" fmla="*/ 0 w 206910"/>
              <a:gd name="connsiteY5" fmla="*/ 0 h 218248"/>
              <a:gd name="connsiteX0" fmla="*/ 204529 w 204529"/>
              <a:gd name="connsiteY0" fmla="*/ 124336 h 218248"/>
              <a:gd name="connsiteX1" fmla="*/ 114621 w 204529"/>
              <a:gd name="connsiteY1" fmla="*/ 122997 h 218248"/>
              <a:gd name="connsiteX2" fmla="*/ 114621 w 204529"/>
              <a:gd name="connsiteY2" fmla="*/ 218248 h 218248"/>
              <a:gd name="connsiteX3" fmla="*/ 43442 w 204529"/>
              <a:gd name="connsiteY3" fmla="*/ 217205 h 218248"/>
              <a:gd name="connsiteX4" fmla="*/ 0 w 204529"/>
              <a:gd name="connsiteY4" fmla="*/ 173763 h 218248"/>
              <a:gd name="connsiteX5" fmla="*/ 0 w 204529"/>
              <a:gd name="connsiteY5" fmla="*/ 0 h 218248"/>
              <a:gd name="connsiteX0" fmla="*/ 204529 w 204529"/>
              <a:gd name="connsiteY0" fmla="*/ 124336 h 218248"/>
              <a:gd name="connsiteX1" fmla="*/ 114621 w 204529"/>
              <a:gd name="connsiteY1" fmla="*/ 122997 h 218248"/>
              <a:gd name="connsiteX2" fmla="*/ 114621 w 204529"/>
              <a:gd name="connsiteY2" fmla="*/ 218248 h 218248"/>
              <a:gd name="connsiteX3" fmla="*/ 43442 w 204529"/>
              <a:gd name="connsiteY3" fmla="*/ 217205 h 218248"/>
              <a:gd name="connsiteX4" fmla="*/ 0 w 204529"/>
              <a:gd name="connsiteY4" fmla="*/ 173763 h 218248"/>
              <a:gd name="connsiteX5" fmla="*/ 0 w 204529"/>
              <a:gd name="connsiteY5" fmla="*/ 0 h 21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4529" h="218248">
                <a:moveTo>
                  <a:pt x="204529" y="124336"/>
                </a:moveTo>
                <a:lnTo>
                  <a:pt x="114621" y="122997"/>
                </a:lnTo>
                <a:lnTo>
                  <a:pt x="114621" y="218248"/>
                </a:lnTo>
                <a:lnTo>
                  <a:pt x="43442" y="217205"/>
                </a:lnTo>
                <a:cubicBezTo>
                  <a:pt x="19450" y="217205"/>
                  <a:pt x="0" y="197755"/>
                  <a:pt x="0" y="173763"/>
                </a:cubicBezTo>
                <a:lnTo>
                  <a:pt x="0" y="0"/>
                </a:lnTo>
              </a:path>
            </a:pathLst>
          </a:cu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4" name="圆角矩形 18"/>
          <p:cNvSpPr/>
          <p:nvPr/>
        </p:nvSpPr>
        <p:spPr>
          <a:xfrm>
            <a:off x="1404939" y="3667955"/>
            <a:ext cx="102392" cy="168242"/>
          </a:xfrm>
          <a:custGeom>
            <a:avLst/>
            <a:gdLst>
              <a:gd name="connsiteX0" fmla="*/ 0 w 343221"/>
              <a:gd name="connsiteY0" fmla="*/ 43442 h 260647"/>
              <a:gd name="connsiteX1" fmla="*/ 43442 w 343221"/>
              <a:gd name="connsiteY1" fmla="*/ 0 h 260647"/>
              <a:gd name="connsiteX2" fmla="*/ 299779 w 343221"/>
              <a:gd name="connsiteY2" fmla="*/ 0 h 260647"/>
              <a:gd name="connsiteX3" fmla="*/ 343221 w 343221"/>
              <a:gd name="connsiteY3" fmla="*/ 43442 h 260647"/>
              <a:gd name="connsiteX4" fmla="*/ 343221 w 343221"/>
              <a:gd name="connsiteY4" fmla="*/ 217205 h 260647"/>
              <a:gd name="connsiteX5" fmla="*/ 299779 w 343221"/>
              <a:gd name="connsiteY5" fmla="*/ 260647 h 260647"/>
              <a:gd name="connsiteX6" fmla="*/ 43442 w 343221"/>
              <a:gd name="connsiteY6" fmla="*/ 260647 h 260647"/>
              <a:gd name="connsiteX7" fmla="*/ 0 w 343221"/>
              <a:gd name="connsiteY7" fmla="*/ 217205 h 260647"/>
              <a:gd name="connsiteX8" fmla="*/ 0 w 343221"/>
              <a:gd name="connsiteY8" fmla="*/ 43442 h 260647"/>
              <a:gd name="connsiteX0" fmla="*/ 43442 w 343221"/>
              <a:gd name="connsiteY0" fmla="*/ 0 h 260647"/>
              <a:gd name="connsiteX1" fmla="*/ 299779 w 343221"/>
              <a:gd name="connsiteY1" fmla="*/ 0 h 260647"/>
              <a:gd name="connsiteX2" fmla="*/ 343221 w 343221"/>
              <a:gd name="connsiteY2" fmla="*/ 43442 h 260647"/>
              <a:gd name="connsiteX3" fmla="*/ 343221 w 343221"/>
              <a:gd name="connsiteY3" fmla="*/ 217205 h 260647"/>
              <a:gd name="connsiteX4" fmla="*/ 299779 w 343221"/>
              <a:gd name="connsiteY4" fmla="*/ 260647 h 260647"/>
              <a:gd name="connsiteX5" fmla="*/ 43442 w 343221"/>
              <a:gd name="connsiteY5" fmla="*/ 260647 h 260647"/>
              <a:gd name="connsiteX6" fmla="*/ 0 w 343221"/>
              <a:gd name="connsiteY6" fmla="*/ 217205 h 260647"/>
              <a:gd name="connsiteX7" fmla="*/ 0 w 343221"/>
              <a:gd name="connsiteY7" fmla="*/ 43442 h 260647"/>
              <a:gd name="connsiteX8" fmla="*/ 134882 w 343221"/>
              <a:gd name="connsiteY8" fmla="*/ 91440 h 260647"/>
              <a:gd name="connsiteX0" fmla="*/ 43442 w 343221"/>
              <a:gd name="connsiteY0" fmla="*/ 0 h 260647"/>
              <a:gd name="connsiteX1" fmla="*/ 299779 w 343221"/>
              <a:gd name="connsiteY1" fmla="*/ 0 h 260647"/>
              <a:gd name="connsiteX2" fmla="*/ 343221 w 343221"/>
              <a:gd name="connsiteY2" fmla="*/ 43442 h 260647"/>
              <a:gd name="connsiteX3" fmla="*/ 343221 w 343221"/>
              <a:gd name="connsiteY3" fmla="*/ 217205 h 260647"/>
              <a:gd name="connsiteX4" fmla="*/ 299779 w 343221"/>
              <a:gd name="connsiteY4" fmla="*/ 260647 h 260647"/>
              <a:gd name="connsiteX5" fmla="*/ 43442 w 343221"/>
              <a:gd name="connsiteY5" fmla="*/ 260647 h 260647"/>
              <a:gd name="connsiteX6" fmla="*/ 0 w 343221"/>
              <a:gd name="connsiteY6" fmla="*/ 217205 h 260647"/>
              <a:gd name="connsiteX7" fmla="*/ 0 w 343221"/>
              <a:gd name="connsiteY7" fmla="*/ 43442 h 260647"/>
              <a:gd name="connsiteX0" fmla="*/ 299779 w 343221"/>
              <a:gd name="connsiteY0" fmla="*/ 0 h 260647"/>
              <a:gd name="connsiteX1" fmla="*/ 343221 w 343221"/>
              <a:gd name="connsiteY1" fmla="*/ 43442 h 260647"/>
              <a:gd name="connsiteX2" fmla="*/ 343221 w 343221"/>
              <a:gd name="connsiteY2" fmla="*/ 217205 h 260647"/>
              <a:gd name="connsiteX3" fmla="*/ 299779 w 343221"/>
              <a:gd name="connsiteY3" fmla="*/ 260647 h 260647"/>
              <a:gd name="connsiteX4" fmla="*/ 43442 w 343221"/>
              <a:gd name="connsiteY4" fmla="*/ 260647 h 260647"/>
              <a:gd name="connsiteX5" fmla="*/ 0 w 343221"/>
              <a:gd name="connsiteY5" fmla="*/ 217205 h 260647"/>
              <a:gd name="connsiteX6" fmla="*/ 0 w 343221"/>
              <a:gd name="connsiteY6" fmla="*/ 43442 h 260647"/>
              <a:gd name="connsiteX0" fmla="*/ 343221 w 343221"/>
              <a:gd name="connsiteY0" fmla="*/ 0 h 217205"/>
              <a:gd name="connsiteX1" fmla="*/ 343221 w 343221"/>
              <a:gd name="connsiteY1" fmla="*/ 173763 h 217205"/>
              <a:gd name="connsiteX2" fmla="*/ 299779 w 343221"/>
              <a:gd name="connsiteY2" fmla="*/ 217205 h 217205"/>
              <a:gd name="connsiteX3" fmla="*/ 43442 w 343221"/>
              <a:gd name="connsiteY3" fmla="*/ 217205 h 217205"/>
              <a:gd name="connsiteX4" fmla="*/ 0 w 343221"/>
              <a:gd name="connsiteY4" fmla="*/ 173763 h 217205"/>
              <a:gd name="connsiteX5" fmla="*/ 0 w 343221"/>
              <a:gd name="connsiteY5" fmla="*/ 0 h 217205"/>
              <a:gd name="connsiteX0" fmla="*/ 343221 w 343221"/>
              <a:gd name="connsiteY0" fmla="*/ 50006 h 217205"/>
              <a:gd name="connsiteX1" fmla="*/ 343221 w 343221"/>
              <a:gd name="connsiteY1" fmla="*/ 173763 h 217205"/>
              <a:gd name="connsiteX2" fmla="*/ 299779 w 343221"/>
              <a:gd name="connsiteY2" fmla="*/ 217205 h 217205"/>
              <a:gd name="connsiteX3" fmla="*/ 43442 w 343221"/>
              <a:gd name="connsiteY3" fmla="*/ 217205 h 217205"/>
              <a:gd name="connsiteX4" fmla="*/ 0 w 343221"/>
              <a:gd name="connsiteY4" fmla="*/ 173763 h 217205"/>
              <a:gd name="connsiteX5" fmla="*/ 0 w 343221"/>
              <a:gd name="connsiteY5" fmla="*/ 0 h 217205"/>
              <a:gd name="connsiteX0" fmla="*/ 343221 w 343221"/>
              <a:gd name="connsiteY0" fmla="*/ 0 h 167199"/>
              <a:gd name="connsiteX1" fmla="*/ 343221 w 343221"/>
              <a:gd name="connsiteY1" fmla="*/ 123757 h 167199"/>
              <a:gd name="connsiteX2" fmla="*/ 299779 w 343221"/>
              <a:gd name="connsiteY2" fmla="*/ 167199 h 167199"/>
              <a:gd name="connsiteX3" fmla="*/ 43442 w 343221"/>
              <a:gd name="connsiteY3" fmla="*/ 167199 h 167199"/>
              <a:gd name="connsiteX4" fmla="*/ 0 w 343221"/>
              <a:gd name="connsiteY4" fmla="*/ 123757 h 167199"/>
              <a:gd name="connsiteX0" fmla="*/ 299779 w 299779"/>
              <a:gd name="connsiteY0" fmla="*/ 0 h 167199"/>
              <a:gd name="connsiteX1" fmla="*/ 299779 w 299779"/>
              <a:gd name="connsiteY1" fmla="*/ 123757 h 167199"/>
              <a:gd name="connsiteX2" fmla="*/ 256337 w 299779"/>
              <a:gd name="connsiteY2" fmla="*/ 167199 h 167199"/>
              <a:gd name="connsiteX3" fmla="*/ 0 w 299779"/>
              <a:gd name="connsiteY3" fmla="*/ 167199 h 167199"/>
              <a:gd name="connsiteX0" fmla="*/ 299779 w 299779"/>
              <a:gd name="connsiteY0" fmla="*/ 0 h 168242"/>
              <a:gd name="connsiteX1" fmla="*/ 299779 w 299779"/>
              <a:gd name="connsiteY1" fmla="*/ 123757 h 168242"/>
              <a:gd name="connsiteX2" fmla="*/ 256337 w 299779"/>
              <a:gd name="connsiteY2" fmla="*/ 167199 h 168242"/>
              <a:gd name="connsiteX3" fmla="*/ 197387 w 299779"/>
              <a:gd name="connsiteY3" fmla="*/ 168242 h 168242"/>
              <a:gd name="connsiteX4" fmla="*/ 0 w 299779"/>
              <a:gd name="connsiteY4" fmla="*/ 167199 h 168242"/>
              <a:gd name="connsiteX0" fmla="*/ 102392 w 102392"/>
              <a:gd name="connsiteY0" fmla="*/ 0 h 168242"/>
              <a:gd name="connsiteX1" fmla="*/ 102392 w 102392"/>
              <a:gd name="connsiteY1" fmla="*/ 123757 h 168242"/>
              <a:gd name="connsiteX2" fmla="*/ 58950 w 102392"/>
              <a:gd name="connsiteY2" fmla="*/ 167199 h 168242"/>
              <a:gd name="connsiteX3" fmla="*/ 0 w 102392"/>
              <a:gd name="connsiteY3" fmla="*/ 168242 h 168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392" h="168242">
                <a:moveTo>
                  <a:pt x="102392" y="0"/>
                </a:moveTo>
                <a:lnTo>
                  <a:pt x="102392" y="123757"/>
                </a:lnTo>
                <a:cubicBezTo>
                  <a:pt x="102392" y="147749"/>
                  <a:pt x="82942" y="167199"/>
                  <a:pt x="58950" y="167199"/>
                </a:cubicBezTo>
                <a:lnTo>
                  <a:pt x="0" y="168242"/>
                </a:lnTo>
              </a:path>
            </a:pathLst>
          </a:cu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5" name="泪滴形 494"/>
          <p:cNvSpPr/>
          <p:nvPr/>
        </p:nvSpPr>
        <p:spPr>
          <a:xfrm rot="8100000">
            <a:off x="1875232" y="3443844"/>
            <a:ext cx="348210" cy="348210"/>
          </a:xfrm>
          <a:prstGeom prst="teardrop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6" name="弧形 495"/>
          <p:cNvSpPr/>
          <p:nvPr/>
        </p:nvSpPr>
        <p:spPr>
          <a:xfrm>
            <a:off x="1988888" y="3586773"/>
            <a:ext cx="120900" cy="120900"/>
          </a:xfrm>
          <a:prstGeom prst="arc">
            <a:avLst>
              <a:gd name="adj1" fmla="val 5266162"/>
              <a:gd name="adj2" fmla="val 21524496"/>
            </a:avLst>
          </a:pr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7" name="五角星 229"/>
          <p:cNvSpPr/>
          <p:nvPr/>
        </p:nvSpPr>
        <p:spPr>
          <a:xfrm>
            <a:off x="2549873" y="3426649"/>
            <a:ext cx="441148" cy="441147"/>
          </a:xfrm>
          <a:custGeom>
            <a:avLst/>
            <a:gdLst>
              <a:gd name="connsiteX0" fmla="*/ 0 w 441148"/>
              <a:gd name="connsiteY0" fmla="*/ 168503 h 441148"/>
              <a:gd name="connsiteX1" fmla="*/ 155194 w 441148"/>
              <a:gd name="connsiteY1" fmla="*/ 149241 h 441148"/>
              <a:gd name="connsiteX2" fmla="*/ 220574 w 441148"/>
              <a:gd name="connsiteY2" fmla="*/ 0 h 441148"/>
              <a:gd name="connsiteX3" fmla="*/ 285954 w 441148"/>
              <a:gd name="connsiteY3" fmla="*/ 149241 h 441148"/>
              <a:gd name="connsiteX4" fmla="*/ 441148 w 441148"/>
              <a:gd name="connsiteY4" fmla="*/ 168503 h 441148"/>
              <a:gd name="connsiteX5" fmla="*/ 326361 w 441148"/>
              <a:gd name="connsiteY5" fmla="*/ 280001 h 441148"/>
              <a:gd name="connsiteX6" fmla="*/ 356896 w 441148"/>
              <a:gd name="connsiteY6" fmla="*/ 441147 h 441148"/>
              <a:gd name="connsiteX7" fmla="*/ 220574 w 441148"/>
              <a:gd name="connsiteY7" fmla="*/ 360815 h 441148"/>
              <a:gd name="connsiteX8" fmla="*/ 84252 w 441148"/>
              <a:gd name="connsiteY8" fmla="*/ 441147 h 441148"/>
              <a:gd name="connsiteX9" fmla="*/ 114787 w 441148"/>
              <a:gd name="connsiteY9" fmla="*/ 280001 h 441148"/>
              <a:gd name="connsiteX10" fmla="*/ 0 w 441148"/>
              <a:gd name="connsiteY10" fmla="*/ 168503 h 441148"/>
              <a:gd name="connsiteX0" fmla="*/ 356896 w 448336"/>
              <a:gd name="connsiteY0" fmla="*/ 441147 h 532587"/>
              <a:gd name="connsiteX1" fmla="*/ 220574 w 448336"/>
              <a:gd name="connsiteY1" fmla="*/ 360815 h 532587"/>
              <a:gd name="connsiteX2" fmla="*/ 84252 w 448336"/>
              <a:gd name="connsiteY2" fmla="*/ 441147 h 532587"/>
              <a:gd name="connsiteX3" fmla="*/ 114787 w 448336"/>
              <a:gd name="connsiteY3" fmla="*/ 280001 h 532587"/>
              <a:gd name="connsiteX4" fmla="*/ 0 w 448336"/>
              <a:gd name="connsiteY4" fmla="*/ 168503 h 532587"/>
              <a:gd name="connsiteX5" fmla="*/ 155194 w 448336"/>
              <a:gd name="connsiteY5" fmla="*/ 149241 h 532587"/>
              <a:gd name="connsiteX6" fmla="*/ 220574 w 448336"/>
              <a:gd name="connsiteY6" fmla="*/ 0 h 532587"/>
              <a:gd name="connsiteX7" fmla="*/ 285954 w 448336"/>
              <a:gd name="connsiteY7" fmla="*/ 149241 h 532587"/>
              <a:gd name="connsiteX8" fmla="*/ 441148 w 448336"/>
              <a:gd name="connsiteY8" fmla="*/ 168503 h 532587"/>
              <a:gd name="connsiteX9" fmla="*/ 326361 w 448336"/>
              <a:gd name="connsiteY9" fmla="*/ 280001 h 532587"/>
              <a:gd name="connsiteX10" fmla="*/ 448336 w 448336"/>
              <a:gd name="connsiteY10" fmla="*/ 532587 h 532587"/>
              <a:gd name="connsiteX0" fmla="*/ 356896 w 441148"/>
              <a:gd name="connsiteY0" fmla="*/ 441147 h 441147"/>
              <a:gd name="connsiteX1" fmla="*/ 220574 w 441148"/>
              <a:gd name="connsiteY1" fmla="*/ 360815 h 441147"/>
              <a:gd name="connsiteX2" fmla="*/ 84252 w 441148"/>
              <a:gd name="connsiteY2" fmla="*/ 441147 h 441147"/>
              <a:gd name="connsiteX3" fmla="*/ 114787 w 441148"/>
              <a:gd name="connsiteY3" fmla="*/ 280001 h 441147"/>
              <a:gd name="connsiteX4" fmla="*/ 0 w 441148"/>
              <a:gd name="connsiteY4" fmla="*/ 168503 h 441147"/>
              <a:gd name="connsiteX5" fmla="*/ 155194 w 441148"/>
              <a:gd name="connsiteY5" fmla="*/ 149241 h 441147"/>
              <a:gd name="connsiteX6" fmla="*/ 220574 w 441148"/>
              <a:gd name="connsiteY6" fmla="*/ 0 h 441147"/>
              <a:gd name="connsiteX7" fmla="*/ 285954 w 441148"/>
              <a:gd name="connsiteY7" fmla="*/ 149241 h 441147"/>
              <a:gd name="connsiteX8" fmla="*/ 441148 w 441148"/>
              <a:gd name="connsiteY8" fmla="*/ 168503 h 441147"/>
              <a:gd name="connsiteX9" fmla="*/ 326361 w 441148"/>
              <a:gd name="connsiteY9" fmla="*/ 280001 h 441147"/>
              <a:gd name="connsiteX10" fmla="*/ 353086 w 441148"/>
              <a:gd name="connsiteY10" fmla="*/ 408762 h 441147"/>
              <a:gd name="connsiteX0" fmla="*/ 356896 w 441148"/>
              <a:gd name="connsiteY0" fmla="*/ 441147 h 441147"/>
              <a:gd name="connsiteX1" fmla="*/ 220574 w 441148"/>
              <a:gd name="connsiteY1" fmla="*/ 360815 h 441147"/>
              <a:gd name="connsiteX2" fmla="*/ 84252 w 441148"/>
              <a:gd name="connsiteY2" fmla="*/ 441147 h 441147"/>
              <a:gd name="connsiteX3" fmla="*/ 114787 w 441148"/>
              <a:gd name="connsiteY3" fmla="*/ 280001 h 441147"/>
              <a:gd name="connsiteX4" fmla="*/ 0 w 441148"/>
              <a:gd name="connsiteY4" fmla="*/ 168503 h 441147"/>
              <a:gd name="connsiteX5" fmla="*/ 155194 w 441148"/>
              <a:gd name="connsiteY5" fmla="*/ 149241 h 441147"/>
              <a:gd name="connsiteX6" fmla="*/ 220574 w 441148"/>
              <a:gd name="connsiteY6" fmla="*/ 0 h 441147"/>
              <a:gd name="connsiteX7" fmla="*/ 285954 w 441148"/>
              <a:gd name="connsiteY7" fmla="*/ 149241 h 441147"/>
              <a:gd name="connsiteX8" fmla="*/ 441148 w 441148"/>
              <a:gd name="connsiteY8" fmla="*/ 168503 h 441147"/>
              <a:gd name="connsiteX9" fmla="*/ 326361 w 441148"/>
              <a:gd name="connsiteY9" fmla="*/ 280001 h 441147"/>
              <a:gd name="connsiteX10" fmla="*/ 338799 w 441148"/>
              <a:gd name="connsiteY10" fmla="*/ 349231 h 441147"/>
              <a:gd name="connsiteX0" fmla="*/ 309271 w 441148"/>
              <a:gd name="connsiteY0" fmla="*/ 412572 h 441147"/>
              <a:gd name="connsiteX1" fmla="*/ 220574 w 441148"/>
              <a:gd name="connsiteY1" fmla="*/ 360815 h 441147"/>
              <a:gd name="connsiteX2" fmla="*/ 84252 w 441148"/>
              <a:gd name="connsiteY2" fmla="*/ 441147 h 441147"/>
              <a:gd name="connsiteX3" fmla="*/ 114787 w 441148"/>
              <a:gd name="connsiteY3" fmla="*/ 280001 h 441147"/>
              <a:gd name="connsiteX4" fmla="*/ 0 w 441148"/>
              <a:gd name="connsiteY4" fmla="*/ 168503 h 441147"/>
              <a:gd name="connsiteX5" fmla="*/ 155194 w 441148"/>
              <a:gd name="connsiteY5" fmla="*/ 149241 h 441147"/>
              <a:gd name="connsiteX6" fmla="*/ 220574 w 441148"/>
              <a:gd name="connsiteY6" fmla="*/ 0 h 441147"/>
              <a:gd name="connsiteX7" fmla="*/ 285954 w 441148"/>
              <a:gd name="connsiteY7" fmla="*/ 149241 h 441147"/>
              <a:gd name="connsiteX8" fmla="*/ 441148 w 441148"/>
              <a:gd name="connsiteY8" fmla="*/ 168503 h 441147"/>
              <a:gd name="connsiteX9" fmla="*/ 326361 w 441148"/>
              <a:gd name="connsiteY9" fmla="*/ 280001 h 441147"/>
              <a:gd name="connsiteX10" fmla="*/ 338799 w 441148"/>
              <a:gd name="connsiteY10" fmla="*/ 349231 h 441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41148" h="441147">
                <a:moveTo>
                  <a:pt x="309271" y="412572"/>
                </a:moveTo>
                <a:lnTo>
                  <a:pt x="220574" y="360815"/>
                </a:lnTo>
                <a:lnTo>
                  <a:pt x="84252" y="441147"/>
                </a:lnTo>
                <a:lnTo>
                  <a:pt x="114787" y="280001"/>
                </a:lnTo>
                <a:lnTo>
                  <a:pt x="0" y="168503"/>
                </a:lnTo>
                <a:lnTo>
                  <a:pt x="155194" y="149241"/>
                </a:lnTo>
                <a:lnTo>
                  <a:pt x="220574" y="0"/>
                </a:lnTo>
                <a:lnTo>
                  <a:pt x="285954" y="149241"/>
                </a:lnTo>
                <a:lnTo>
                  <a:pt x="441148" y="168503"/>
                </a:lnTo>
                <a:lnTo>
                  <a:pt x="326361" y="280001"/>
                </a:lnTo>
                <a:cubicBezTo>
                  <a:pt x="336539" y="333716"/>
                  <a:pt x="338799" y="349231"/>
                  <a:pt x="338799" y="349231"/>
                </a:cubicBezTo>
              </a:path>
            </a:pathLst>
          </a:cu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8" name="组合 497"/>
          <p:cNvGrpSpPr/>
          <p:nvPr/>
        </p:nvGrpSpPr>
        <p:grpSpPr>
          <a:xfrm rot="2700000">
            <a:off x="3322899" y="3426668"/>
            <a:ext cx="337962" cy="440758"/>
            <a:chOff x="2685473" y="5952520"/>
            <a:chExt cx="499363" cy="651253"/>
          </a:xfrm>
        </p:grpSpPr>
        <p:sp>
          <p:nvSpPr>
            <p:cNvPr id="499" name="直角三角形 234"/>
            <p:cNvSpPr/>
            <p:nvPr/>
          </p:nvSpPr>
          <p:spPr>
            <a:xfrm rot="8100000">
              <a:off x="2685473" y="6104408"/>
              <a:ext cx="499363" cy="499365"/>
            </a:xfrm>
            <a:custGeom>
              <a:avLst/>
              <a:gdLst>
                <a:gd name="connsiteX0" fmla="*/ 0 w 499363"/>
                <a:gd name="connsiteY0" fmla="*/ 499365 h 590805"/>
                <a:gd name="connsiteX1" fmla="*/ 0 w 499363"/>
                <a:gd name="connsiteY1" fmla="*/ 280875 h 590805"/>
                <a:gd name="connsiteX2" fmla="*/ 0 w 499363"/>
                <a:gd name="connsiteY2" fmla="*/ 280875 h 590805"/>
                <a:gd name="connsiteX3" fmla="*/ 280875 w 499363"/>
                <a:gd name="connsiteY3" fmla="*/ 0 h 590805"/>
                <a:gd name="connsiteX4" fmla="*/ 353705 w 499363"/>
                <a:gd name="connsiteY4" fmla="*/ 0 h 590805"/>
                <a:gd name="connsiteX5" fmla="*/ 499363 w 499363"/>
                <a:gd name="connsiteY5" fmla="*/ 145658 h 590805"/>
                <a:gd name="connsiteX6" fmla="*/ 499363 w 499363"/>
                <a:gd name="connsiteY6" fmla="*/ 218489 h 590805"/>
                <a:gd name="connsiteX7" fmla="*/ 218489 w 499363"/>
                <a:gd name="connsiteY7" fmla="*/ 499364 h 590805"/>
                <a:gd name="connsiteX8" fmla="*/ 218490 w 499363"/>
                <a:gd name="connsiteY8" fmla="*/ 499365 h 590805"/>
                <a:gd name="connsiteX9" fmla="*/ 91440 w 499363"/>
                <a:gd name="connsiteY9" fmla="*/ 590805 h 590805"/>
                <a:gd name="connsiteX0" fmla="*/ 0 w 499363"/>
                <a:gd name="connsiteY0" fmla="*/ 499365 h 499365"/>
                <a:gd name="connsiteX1" fmla="*/ 0 w 499363"/>
                <a:gd name="connsiteY1" fmla="*/ 280875 h 499365"/>
                <a:gd name="connsiteX2" fmla="*/ 0 w 499363"/>
                <a:gd name="connsiteY2" fmla="*/ 280875 h 499365"/>
                <a:gd name="connsiteX3" fmla="*/ 280875 w 499363"/>
                <a:gd name="connsiteY3" fmla="*/ 0 h 499365"/>
                <a:gd name="connsiteX4" fmla="*/ 353705 w 499363"/>
                <a:gd name="connsiteY4" fmla="*/ 0 h 499365"/>
                <a:gd name="connsiteX5" fmla="*/ 499363 w 499363"/>
                <a:gd name="connsiteY5" fmla="*/ 145658 h 499365"/>
                <a:gd name="connsiteX6" fmla="*/ 499363 w 499363"/>
                <a:gd name="connsiteY6" fmla="*/ 218489 h 499365"/>
                <a:gd name="connsiteX7" fmla="*/ 218489 w 499363"/>
                <a:gd name="connsiteY7" fmla="*/ 499364 h 499365"/>
                <a:gd name="connsiteX8" fmla="*/ 218490 w 499363"/>
                <a:gd name="connsiteY8" fmla="*/ 499365 h 499365"/>
                <a:gd name="connsiteX9" fmla="*/ 54396 w 499363"/>
                <a:gd name="connsiteY9" fmla="*/ 496512 h 499365"/>
                <a:gd name="connsiteX0" fmla="*/ 1684 w 499363"/>
                <a:gd name="connsiteY0" fmla="*/ 400022 h 499365"/>
                <a:gd name="connsiteX1" fmla="*/ 0 w 499363"/>
                <a:gd name="connsiteY1" fmla="*/ 280875 h 499365"/>
                <a:gd name="connsiteX2" fmla="*/ 0 w 499363"/>
                <a:gd name="connsiteY2" fmla="*/ 280875 h 499365"/>
                <a:gd name="connsiteX3" fmla="*/ 280875 w 499363"/>
                <a:gd name="connsiteY3" fmla="*/ 0 h 499365"/>
                <a:gd name="connsiteX4" fmla="*/ 353705 w 499363"/>
                <a:gd name="connsiteY4" fmla="*/ 0 h 499365"/>
                <a:gd name="connsiteX5" fmla="*/ 499363 w 499363"/>
                <a:gd name="connsiteY5" fmla="*/ 145658 h 499365"/>
                <a:gd name="connsiteX6" fmla="*/ 499363 w 499363"/>
                <a:gd name="connsiteY6" fmla="*/ 218489 h 499365"/>
                <a:gd name="connsiteX7" fmla="*/ 218489 w 499363"/>
                <a:gd name="connsiteY7" fmla="*/ 499364 h 499365"/>
                <a:gd name="connsiteX8" fmla="*/ 218490 w 499363"/>
                <a:gd name="connsiteY8" fmla="*/ 499365 h 499365"/>
                <a:gd name="connsiteX9" fmla="*/ 54396 w 499363"/>
                <a:gd name="connsiteY9" fmla="*/ 496512 h 49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363" h="499365">
                  <a:moveTo>
                    <a:pt x="1684" y="400022"/>
                  </a:moveTo>
                  <a:cubicBezTo>
                    <a:pt x="1123" y="360306"/>
                    <a:pt x="561" y="320591"/>
                    <a:pt x="0" y="280875"/>
                  </a:cubicBezTo>
                  <a:lnTo>
                    <a:pt x="0" y="280875"/>
                  </a:lnTo>
                  <a:lnTo>
                    <a:pt x="280875" y="0"/>
                  </a:lnTo>
                  <a:cubicBezTo>
                    <a:pt x="300986" y="-20111"/>
                    <a:pt x="333594" y="-20111"/>
                    <a:pt x="353705" y="0"/>
                  </a:cubicBezTo>
                  <a:lnTo>
                    <a:pt x="499363" y="145658"/>
                  </a:lnTo>
                  <a:cubicBezTo>
                    <a:pt x="519475" y="165770"/>
                    <a:pt x="519475" y="198378"/>
                    <a:pt x="499363" y="218489"/>
                  </a:cubicBezTo>
                  <a:lnTo>
                    <a:pt x="218489" y="499364"/>
                  </a:lnTo>
                  <a:lnTo>
                    <a:pt x="218490" y="499365"/>
                  </a:lnTo>
                  <a:cubicBezTo>
                    <a:pt x="145660" y="499365"/>
                    <a:pt x="54396" y="496512"/>
                    <a:pt x="54396" y="496512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0" name="圆角矩形 236"/>
            <p:cNvSpPr/>
            <p:nvPr/>
          </p:nvSpPr>
          <p:spPr>
            <a:xfrm rot="5400000">
              <a:off x="2864056" y="5982973"/>
              <a:ext cx="147622" cy="86716"/>
            </a:xfrm>
            <a:custGeom>
              <a:avLst/>
              <a:gdLst>
                <a:gd name="connsiteX0" fmla="*/ 0 w 147622"/>
                <a:gd name="connsiteY0" fmla="*/ 43358 h 86716"/>
                <a:gd name="connsiteX1" fmla="*/ 43358 w 147622"/>
                <a:gd name="connsiteY1" fmla="*/ 0 h 86716"/>
                <a:gd name="connsiteX2" fmla="*/ 104264 w 147622"/>
                <a:gd name="connsiteY2" fmla="*/ 0 h 86716"/>
                <a:gd name="connsiteX3" fmla="*/ 147622 w 147622"/>
                <a:gd name="connsiteY3" fmla="*/ 43358 h 86716"/>
                <a:gd name="connsiteX4" fmla="*/ 147622 w 147622"/>
                <a:gd name="connsiteY4" fmla="*/ 43358 h 86716"/>
                <a:gd name="connsiteX5" fmla="*/ 104264 w 147622"/>
                <a:gd name="connsiteY5" fmla="*/ 86716 h 86716"/>
                <a:gd name="connsiteX6" fmla="*/ 43358 w 147622"/>
                <a:gd name="connsiteY6" fmla="*/ 86716 h 86716"/>
                <a:gd name="connsiteX7" fmla="*/ 0 w 147622"/>
                <a:gd name="connsiteY7" fmla="*/ 43358 h 86716"/>
                <a:gd name="connsiteX0" fmla="*/ 104264 w 195704"/>
                <a:gd name="connsiteY0" fmla="*/ 0 h 91440"/>
                <a:gd name="connsiteX1" fmla="*/ 147622 w 195704"/>
                <a:gd name="connsiteY1" fmla="*/ 43358 h 91440"/>
                <a:gd name="connsiteX2" fmla="*/ 147622 w 195704"/>
                <a:gd name="connsiteY2" fmla="*/ 43358 h 91440"/>
                <a:gd name="connsiteX3" fmla="*/ 104264 w 195704"/>
                <a:gd name="connsiteY3" fmla="*/ 86716 h 91440"/>
                <a:gd name="connsiteX4" fmla="*/ 43358 w 195704"/>
                <a:gd name="connsiteY4" fmla="*/ 86716 h 91440"/>
                <a:gd name="connsiteX5" fmla="*/ 0 w 195704"/>
                <a:gd name="connsiteY5" fmla="*/ 43358 h 91440"/>
                <a:gd name="connsiteX6" fmla="*/ 43358 w 195704"/>
                <a:gd name="connsiteY6" fmla="*/ 0 h 91440"/>
                <a:gd name="connsiteX7" fmla="*/ 195704 w 195704"/>
                <a:gd name="connsiteY7" fmla="*/ 91440 h 91440"/>
                <a:gd name="connsiteX0" fmla="*/ 104264 w 147622"/>
                <a:gd name="connsiteY0" fmla="*/ 0 h 86716"/>
                <a:gd name="connsiteX1" fmla="*/ 147622 w 147622"/>
                <a:gd name="connsiteY1" fmla="*/ 43358 h 86716"/>
                <a:gd name="connsiteX2" fmla="*/ 147622 w 147622"/>
                <a:gd name="connsiteY2" fmla="*/ 43358 h 86716"/>
                <a:gd name="connsiteX3" fmla="*/ 104264 w 147622"/>
                <a:gd name="connsiteY3" fmla="*/ 86716 h 86716"/>
                <a:gd name="connsiteX4" fmla="*/ 43358 w 147622"/>
                <a:gd name="connsiteY4" fmla="*/ 86716 h 86716"/>
                <a:gd name="connsiteX5" fmla="*/ 0 w 147622"/>
                <a:gd name="connsiteY5" fmla="*/ 43358 h 86716"/>
                <a:gd name="connsiteX6" fmla="*/ 43358 w 147622"/>
                <a:gd name="connsiteY6" fmla="*/ 0 h 86716"/>
                <a:gd name="connsiteX7" fmla="*/ 76641 w 147622"/>
                <a:gd name="connsiteY7" fmla="*/ 953 h 86716"/>
                <a:gd name="connsiteX0" fmla="*/ 147622 w 147622"/>
                <a:gd name="connsiteY0" fmla="*/ 43358 h 86716"/>
                <a:gd name="connsiteX1" fmla="*/ 147622 w 147622"/>
                <a:gd name="connsiteY1" fmla="*/ 43358 h 86716"/>
                <a:gd name="connsiteX2" fmla="*/ 104264 w 147622"/>
                <a:gd name="connsiteY2" fmla="*/ 86716 h 86716"/>
                <a:gd name="connsiteX3" fmla="*/ 43358 w 147622"/>
                <a:gd name="connsiteY3" fmla="*/ 86716 h 86716"/>
                <a:gd name="connsiteX4" fmla="*/ 0 w 147622"/>
                <a:gd name="connsiteY4" fmla="*/ 43358 h 86716"/>
                <a:gd name="connsiteX5" fmla="*/ 43358 w 147622"/>
                <a:gd name="connsiteY5" fmla="*/ 0 h 86716"/>
                <a:gd name="connsiteX6" fmla="*/ 76641 w 147622"/>
                <a:gd name="connsiteY6" fmla="*/ 953 h 86716"/>
                <a:gd name="connsiteX0" fmla="*/ 147622 w 147622"/>
                <a:gd name="connsiteY0" fmla="*/ 43358 h 86716"/>
                <a:gd name="connsiteX1" fmla="*/ 147622 w 147622"/>
                <a:gd name="connsiteY1" fmla="*/ 43358 h 86716"/>
                <a:gd name="connsiteX2" fmla="*/ 104264 w 147622"/>
                <a:gd name="connsiteY2" fmla="*/ 86716 h 86716"/>
                <a:gd name="connsiteX3" fmla="*/ 43358 w 147622"/>
                <a:gd name="connsiteY3" fmla="*/ 86716 h 86716"/>
                <a:gd name="connsiteX4" fmla="*/ 0 w 147622"/>
                <a:gd name="connsiteY4" fmla="*/ 43358 h 86716"/>
                <a:gd name="connsiteX5" fmla="*/ 43358 w 147622"/>
                <a:gd name="connsiteY5" fmla="*/ 0 h 86716"/>
                <a:gd name="connsiteX6" fmla="*/ 90929 w 147622"/>
                <a:gd name="connsiteY6" fmla="*/ 953 h 86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622" h="86716">
                  <a:moveTo>
                    <a:pt x="147622" y="43358"/>
                  </a:moveTo>
                  <a:lnTo>
                    <a:pt x="147622" y="43358"/>
                  </a:lnTo>
                  <a:cubicBezTo>
                    <a:pt x="147622" y="67304"/>
                    <a:pt x="128210" y="86716"/>
                    <a:pt x="104264" y="86716"/>
                  </a:cubicBezTo>
                  <a:lnTo>
                    <a:pt x="43358" y="86716"/>
                  </a:lnTo>
                  <a:cubicBezTo>
                    <a:pt x="19412" y="86716"/>
                    <a:pt x="0" y="67304"/>
                    <a:pt x="0" y="43358"/>
                  </a:cubicBezTo>
                  <a:cubicBezTo>
                    <a:pt x="0" y="19412"/>
                    <a:pt x="19412" y="0"/>
                    <a:pt x="43358" y="0"/>
                  </a:cubicBezTo>
                  <a:cubicBezTo>
                    <a:pt x="63660" y="0"/>
                    <a:pt x="90929" y="953"/>
                    <a:pt x="90929" y="953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1" name="圆角矩形 241"/>
          <p:cNvSpPr/>
          <p:nvPr/>
        </p:nvSpPr>
        <p:spPr>
          <a:xfrm>
            <a:off x="4002056" y="3481179"/>
            <a:ext cx="417272" cy="404424"/>
          </a:xfrm>
          <a:custGeom>
            <a:avLst/>
            <a:gdLst>
              <a:gd name="connsiteX0" fmla="*/ 0 w 412750"/>
              <a:gd name="connsiteY0" fmla="*/ 49659 h 297948"/>
              <a:gd name="connsiteX1" fmla="*/ 49659 w 412750"/>
              <a:gd name="connsiteY1" fmla="*/ 0 h 297948"/>
              <a:gd name="connsiteX2" fmla="*/ 363091 w 412750"/>
              <a:gd name="connsiteY2" fmla="*/ 0 h 297948"/>
              <a:gd name="connsiteX3" fmla="*/ 412750 w 412750"/>
              <a:gd name="connsiteY3" fmla="*/ 49659 h 297948"/>
              <a:gd name="connsiteX4" fmla="*/ 412750 w 412750"/>
              <a:gd name="connsiteY4" fmla="*/ 248289 h 297948"/>
              <a:gd name="connsiteX5" fmla="*/ 363091 w 412750"/>
              <a:gd name="connsiteY5" fmla="*/ 297948 h 297948"/>
              <a:gd name="connsiteX6" fmla="*/ 49659 w 412750"/>
              <a:gd name="connsiteY6" fmla="*/ 297948 h 297948"/>
              <a:gd name="connsiteX7" fmla="*/ 0 w 412750"/>
              <a:gd name="connsiteY7" fmla="*/ 248289 h 297948"/>
              <a:gd name="connsiteX8" fmla="*/ 0 w 412750"/>
              <a:gd name="connsiteY8" fmla="*/ 49659 h 297948"/>
              <a:gd name="connsiteX0" fmla="*/ 0 w 412750"/>
              <a:gd name="connsiteY0" fmla="*/ 49659 h 297948"/>
              <a:gd name="connsiteX1" fmla="*/ 49659 w 412750"/>
              <a:gd name="connsiteY1" fmla="*/ 0 h 297948"/>
              <a:gd name="connsiteX2" fmla="*/ 363091 w 412750"/>
              <a:gd name="connsiteY2" fmla="*/ 0 h 297948"/>
              <a:gd name="connsiteX3" fmla="*/ 412750 w 412750"/>
              <a:gd name="connsiteY3" fmla="*/ 49659 h 297948"/>
              <a:gd name="connsiteX4" fmla="*/ 412750 w 412750"/>
              <a:gd name="connsiteY4" fmla="*/ 248289 h 297948"/>
              <a:gd name="connsiteX5" fmla="*/ 363091 w 412750"/>
              <a:gd name="connsiteY5" fmla="*/ 297948 h 297948"/>
              <a:gd name="connsiteX6" fmla="*/ 177800 w 412750"/>
              <a:gd name="connsiteY6" fmla="*/ 295275 h 297948"/>
              <a:gd name="connsiteX7" fmla="*/ 49659 w 412750"/>
              <a:gd name="connsiteY7" fmla="*/ 297948 h 297948"/>
              <a:gd name="connsiteX8" fmla="*/ 0 w 412750"/>
              <a:gd name="connsiteY8" fmla="*/ 248289 h 297948"/>
              <a:gd name="connsiteX9" fmla="*/ 0 w 412750"/>
              <a:gd name="connsiteY9" fmla="*/ 49659 h 297948"/>
              <a:gd name="connsiteX0" fmla="*/ 0 w 412750"/>
              <a:gd name="connsiteY0" fmla="*/ 49659 h 297948"/>
              <a:gd name="connsiteX1" fmla="*/ 49659 w 412750"/>
              <a:gd name="connsiteY1" fmla="*/ 0 h 297948"/>
              <a:gd name="connsiteX2" fmla="*/ 363091 w 412750"/>
              <a:gd name="connsiteY2" fmla="*/ 0 h 297948"/>
              <a:gd name="connsiteX3" fmla="*/ 412750 w 412750"/>
              <a:gd name="connsiteY3" fmla="*/ 49659 h 297948"/>
              <a:gd name="connsiteX4" fmla="*/ 412750 w 412750"/>
              <a:gd name="connsiteY4" fmla="*/ 248289 h 297948"/>
              <a:gd name="connsiteX5" fmla="*/ 363091 w 412750"/>
              <a:gd name="connsiteY5" fmla="*/ 297948 h 297948"/>
              <a:gd name="connsiteX6" fmla="*/ 177800 w 412750"/>
              <a:gd name="connsiteY6" fmla="*/ 295275 h 297948"/>
              <a:gd name="connsiteX7" fmla="*/ 49659 w 412750"/>
              <a:gd name="connsiteY7" fmla="*/ 297948 h 297948"/>
              <a:gd name="connsiteX8" fmla="*/ 0 w 412750"/>
              <a:gd name="connsiteY8" fmla="*/ 248289 h 297948"/>
              <a:gd name="connsiteX9" fmla="*/ 0 w 412750"/>
              <a:gd name="connsiteY9" fmla="*/ 49659 h 297948"/>
              <a:gd name="connsiteX0" fmla="*/ 177800 w 412750"/>
              <a:gd name="connsiteY0" fmla="*/ 295275 h 386715"/>
              <a:gd name="connsiteX1" fmla="*/ 49659 w 412750"/>
              <a:gd name="connsiteY1" fmla="*/ 297948 h 386715"/>
              <a:gd name="connsiteX2" fmla="*/ 0 w 412750"/>
              <a:gd name="connsiteY2" fmla="*/ 248289 h 386715"/>
              <a:gd name="connsiteX3" fmla="*/ 0 w 412750"/>
              <a:gd name="connsiteY3" fmla="*/ 49659 h 386715"/>
              <a:gd name="connsiteX4" fmla="*/ 49659 w 412750"/>
              <a:gd name="connsiteY4" fmla="*/ 0 h 386715"/>
              <a:gd name="connsiteX5" fmla="*/ 363091 w 412750"/>
              <a:gd name="connsiteY5" fmla="*/ 0 h 386715"/>
              <a:gd name="connsiteX6" fmla="*/ 412750 w 412750"/>
              <a:gd name="connsiteY6" fmla="*/ 49659 h 386715"/>
              <a:gd name="connsiteX7" fmla="*/ 412750 w 412750"/>
              <a:gd name="connsiteY7" fmla="*/ 248289 h 386715"/>
              <a:gd name="connsiteX8" fmla="*/ 363091 w 412750"/>
              <a:gd name="connsiteY8" fmla="*/ 297948 h 386715"/>
              <a:gd name="connsiteX9" fmla="*/ 269240 w 412750"/>
              <a:gd name="connsiteY9" fmla="*/ 386715 h 386715"/>
              <a:gd name="connsiteX0" fmla="*/ 177800 w 412750"/>
              <a:gd name="connsiteY0" fmla="*/ 295275 h 298609"/>
              <a:gd name="connsiteX1" fmla="*/ 49659 w 412750"/>
              <a:gd name="connsiteY1" fmla="*/ 297948 h 298609"/>
              <a:gd name="connsiteX2" fmla="*/ 0 w 412750"/>
              <a:gd name="connsiteY2" fmla="*/ 248289 h 298609"/>
              <a:gd name="connsiteX3" fmla="*/ 0 w 412750"/>
              <a:gd name="connsiteY3" fmla="*/ 49659 h 298609"/>
              <a:gd name="connsiteX4" fmla="*/ 49659 w 412750"/>
              <a:gd name="connsiteY4" fmla="*/ 0 h 298609"/>
              <a:gd name="connsiteX5" fmla="*/ 363091 w 412750"/>
              <a:gd name="connsiteY5" fmla="*/ 0 h 298609"/>
              <a:gd name="connsiteX6" fmla="*/ 412750 w 412750"/>
              <a:gd name="connsiteY6" fmla="*/ 49659 h 298609"/>
              <a:gd name="connsiteX7" fmla="*/ 412750 w 412750"/>
              <a:gd name="connsiteY7" fmla="*/ 248289 h 298609"/>
              <a:gd name="connsiteX8" fmla="*/ 363091 w 412750"/>
              <a:gd name="connsiteY8" fmla="*/ 297948 h 298609"/>
              <a:gd name="connsiteX9" fmla="*/ 324009 w 412750"/>
              <a:gd name="connsiteY9" fmla="*/ 298609 h 298609"/>
              <a:gd name="connsiteX0" fmla="*/ 177800 w 412750"/>
              <a:gd name="connsiteY0" fmla="*/ 295275 h 300990"/>
              <a:gd name="connsiteX1" fmla="*/ 49659 w 412750"/>
              <a:gd name="connsiteY1" fmla="*/ 297948 h 300990"/>
              <a:gd name="connsiteX2" fmla="*/ 0 w 412750"/>
              <a:gd name="connsiteY2" fmla="*/ 248289 h 300990"/>
              <a:gd name="connsiteX3" fmla="*/ 0 w 412750"/>
              <a:gd name="connsiteY3" fmla="*/ 49659 h 300990"/>
              <a:gd name="connsiteX4" fmla="*/ 49659 w 412750"/>
              <a:gd name="connsiteY4" fmla="*/ 0 h 300990"/>
              <a:gd name="connsiteX5" fmla="*/ 363091 w 412750"/>
              <a:gd name="connsiteY5" fmla="*/ 0 h 300990"/>
              <a:gd name="connsiteX6" fmla="*/ 412750 w 412750"/>
              <a:gd name="connsiteY6" fmla="*/ 49659 h 300990"/>
              <a:gd name="connsiteX7" fmla="*/ 412750 w 412750"/>
              <a:gd name="connsiteY7" fmla="*/ 248289 h 300990"/>
              <a:gd name="connsiteX8" fmla="*/ 363091 w 412750"/>
              <a:gd name="connsiteY8" fmla="*/ 297948 h 300990"/>
              <a:gd name="connsiteX9" fmla="*/ 328772 w 412750"/>
              <a:gd name="connsiteY9" fmla="*/ 300990 h 300990"/>
              <a:gd name="connsiteX0" fmla="*/ 177800 w 412750"/>
              <a:gd name="connsiteY0" fmla="*/ 295275 h 297948"/>
              <a:gd name="connsiteX1" fmla="*/ 49659 w 412750"/>
              <a:gd name="connsiteY1" fmla="*/ 297948 h 297948"/>
              <a:gd name="connsiteX2" fmla="*/ 0 w 412750"/>
              <a:gd name="connsiteY2" fmla="*/ 248289 h 297948"/>
              <a:gd name="connsiteX3" fmla="*/ 0 w 412750"/>
              <a:gd name="connsiteY3" fmla="*/ 49659 h 297948"/>
              <a:gd name="connsiteX4" fmla="*/ 49659 w 412750"/>
              <a:gd name="connsiteY4" fmla="*/ 0 h 297948"/>
              <a:gd name="connsiteX5" fmla="*/ 363091 w 412750"/>
              <a:gd name="connsiteY5" fmla="*/ 0 h 297948"/>
              <a:gd name="connsiteX6" fmla="*/ 412750 w 412750"/>
              <a:gd name="connsiteY6" fmla="*/ 49659 h 297948"/>
              <a:gd name="connsiteX7" fmla="*/ 412750 w 412750"/>
              <a:gd name="connsiteY7" fmla="*/ 248289 h 297948"/>
              <a:gd name="connsiteX8" fmla="*/ 363091 w 412750"/>
              <a:gd name="connsiteY8" fmla="*/ 297948 h 297948"/>
              <a:gd name="connsiteX9" fmla="*/ 330708 w 412750"/>
              <a:gd name="connsiteY9" fmla="*/ 295182 h 297948"/>
              <a:gd name="connsiteX0" fmla="*/ 177800 w 412750"/>
              <a:gd name="connsiteY0" fmla="*/ 295275 h 297948"/>
              <a:gd name="connsiteX1" fmla="*/ 49659 w 412750"/>
              <a:gd name="connsiteY1" fmla="*/ 297948 h 297948"/>
              <a:gd name="connsiteX2" fmla="*/ 0 w 412750"/>
              <a:gd name="connsiteY2" fmla="*/ 248289 h 297948"/>
              <a:gd name="connsiteX3" fmla="*/ 0 w 412750"/>
              <a:gd name="connsiteY3" fmla="*/ 49659 h 297948"/>
              <a:gd name="connsiteX4" fmla="*/ 49659 w 412750"/>
              <a:gd name="connsiteY4" fmla="*/ 0 h 297948"/>
              <a:gd name="connsiteX5" fmla="*/ 363091 w 412750"/>
              <a:gd name="connsiteY5" fmla="*/ 0 h 297948"/>
              <a:gd name="connsiteX6" fmla="*/ 412750 w 412750"/>
              <a:gd name="connsiteY6" fmla="*/ 49659 h 297948"/>
              <a:gd name="connsiteX7" fmla="*/ 412750 w 412750"/>
              <a:gd name="connsiteY7" fmla="*/ 248289 h 297948"/>
              <a:gd name="connsiteX8" fmla="*/ 363091 w 412750"/>
              <a:gd name="connsiteY8" fmla="*/ 297948 h 297948"/>
              <a:gd name="connsiteX9" fmla="*/ 331676 w 412750"/>
              <a:gd name="connsiteY9" fmla="*/ 297118 h 297948"/>
              <a:gd name="connsiteX0" fmla="*/ 177800 w 412750"/>
              <a:gd name="connsiteY0" fmla="*/ 295275 h 299054"/>
              <a:gd name="connsiteX1" fmla="*/ 49659 w 412750"/>
              <a:gd name="connsiteY1" fmla="*/ 297948 h 299054"/>
              <a:gd name="connsiteX2" fmla="*/ 0 w 412750"/>
              <a:gd name="connsiteY2" fmla="*/ 248289 h 299054"/>
              <a:gd name="connsiteX3" fmla="*/ 0 w 412750"/>
              <a:gd name="connsiteY3" fmla="*/ 49659 h 299054"/>
              <a:gd name="connsiteX4" fmla="*/ 49659 w 412750"/>
              <a:gd name="connsiteY4" fmla="*/ 0 h 299054"/>
              <a:gd name="connsiteX5" fmla="*/ 363091 w 412750"/>
              <a:gd name="connsiteY5" fmla="*/ 0 h 299054"/>
              <a:gd name="connsiteX6" fmla="*/ 412750 w 412750"/>
              <a:gd name="connsiteY6" fmla="*/ 49659 h 299054"/>
              <a:gd name="connsiteX7" fmla="*/ 412750 w 412750"/>
              <a:gd name="connsiteY7" fmla="*/ 248289 h 299054"/>
              <a:gd name="connsiteX8" fmla="*/ 363091 w 412750"/>
              <a:gd name="connsiteY8" fmla="*/ 297948 h 299054"/>
              <a:gd name="connsiteX9" fmla="*/ 331676 w 412750"/>
              <a:gd name="connsiteY9" fmla="*/ 299054 h 299054"/>
              <a:gd name="connsiteX0" fmla="*/ 177800 w 412750"/>
              <a:gd name="connsiteY0" fmla="*/ 295275 h 299054"/>
              <a:gd name="connsiteX1" fmla="*/ 162172 w 412750"/>
              <a:gd name="connsiteY1" fmla="*/ 296139 h 299054"/>
              <a:gd name="connsiteX2" fmla="*/ 49659 w 412750"/>
              <a:gd name="connsiteY2" fmla="*/ 297948 h 299054"/>
              <a:gd name="connsiteX3" fmla="*/ 0 w 412750"/>
              <a:gd name="connsiteY3" fmla="*/ 248289 h 299054"/>
              <a:gd name="connsiteX4" fmla="*/ 0 w 412750"/>
              <a:gd name="connsiteY4" fmla="*/ 49659 h 299054"/>
              <a:gd name="connsiteX5" fmla="*/ 49659 w 412750"/>
              <a:gd name="connsiteY5" fmla="*/ 0 h 299054"/>
              <a:gd name="connsiteX6" fmla="*/ 363091 w 412750"/>
              <a:gd name="connsiteY6" fmla="*/ 0 h 299054"/>
              <a:gd name="connsiteX7" fmla="*/ 412750 w 412750"/>
              <a:gd name="connsiteY7" fmla="*/ 49659 h 299054"/>
              <a:gd name="connsiteX8" fmla="*/ 412750 w 412750"/>
              <a:gd name="connsiteY8" fmla="*/ 248289 h 299054"/>
              <a:gd name="connsiteX9" fmla="*/ 363091 w 412750"/>
              <a:gd name="connsiteY9" fmla="*/ 297948 h 299054"/>
              <a:gd name="connsiteX10" fmla="*/ 331676 w 412750"/>
              <a:gd name="connsiteY10" fmla="*/ 299054 h 299054"/>
              <a:gd name="connsiteX0" fmla="*/ 177800 w 412750"/>
              <a:gd name="connsiteY0" fmla="*/ 295275 h 299054"/>
              <a:gd name="connsiteX1" fmla="*/ 162172 w 412750"/>
              <a:gd name="connsiteY1" fmla="*/ 296139 h 299054"/>
              <a:gd name="connsiteX2" fmla="*/ 49659 w 412750"/>
              <a:gd name="connsiteY2" fmla="*/ 297948 h 299054"/>
              <a:gd name="connsiteX3" fmla="*/ 0 w 412750"/>
              <a:gd name="connsiteY3" fmla="*/ 248289 h 299054"/>
              <a:gd name="connsiteX4" fmla="*/ 0 w 412750"/>
              <a:gd name="connsiteY4" fmla="*/ 49659 h 299054"/>
              <a:gd name="connsiteX5" fmla="*/ 49659 w 412750"/>
              <a:gd name="connsiteY5" fmla="*/ 0 h 299054"/>
              <a:gd name="connsiteX6" fmla="*/ 363091 w 412750"/>
              <a:gd name="connsiteY6" fmla="*/ 0 h 299054"/>
              <a:gd name="connsiteX7" fmla="*/ 412750 w 412750"/>
              <a:gd name="connsiteY7" fmla="*/ 49659 h 299054"/>
              <a:gd name="connsiteX8" fmla="*/ 412750 w 412750"/>
              <a:gd name="connsiteY8" fmla="*/ 248289 h 299054"/>
              <a:gd name="connsiteX9" fmla="*/ 363091 w 412750"/>
              <a:gd name="connsiteY9" fmla="*/ 297948 h 299054"/>
              <a:gd name="connsiteX10" fmla="*/ 331676 w 412750"/>
              <a:gd name="connsiteY10" fmla="*/ 299054 h 299054"/>
              <a:gd name="connsiteX0" fmla="*/ 286210 w 412750"/>
              <a:gd name="connsiteY0" fmla="*/ 348512 h 348512"/>
              <a:gd name="connsiteX1" fmla="*/ 162172 w 412750"/>
              <a:gd name="connsiteY1" fmla="*/ 296139 h 348512"/>
              <a:gd name="connsiteX2" fmla="*/ 49659 w 412750"/>
              <a:gd name="connsiteY2" fmla="*/ 297948 h 348512"/>
              <a:gd name="connsiteX3" fmla="*/ 0 w 412750"/>
              <a:gd name="connsiteY3" fmla="*/ 248289 h 348512"/>
              <a:gd name="connsiteX4" fmla="*/ 0 w 412750"/>
              <a:gd name="connsiteY4" fmla="*/ 49659 h 348512"/>
              <a:gd name="connsiteX5" fmla="*/ 49659 w 412750"/>
              <a:gd name="connsiteY5" fmla="*/ 0 h 348512"/>
              <a:gd name="connsiteX6" fmla="*/ 363091 w 412750"/>
              <a:gd name="connsiteY6" fmla="*/ 0 h 348512"/>
              <a:gd name="connsiteX7" fmla="*/ 412750 w 412750"/>
              <a:gd name="connsiteY7" fmla="*/ 49659 h 348512"/>
              <a:gd name="connsiteX8" fmla="*/ 412750 w 412750"/>
              <a:gd name="connsiteY8" fmla="*/ 248289 h 348512"/>
              <a:gd name="connsiteX9" fmla="*/ 363091 w 412750"/>
              <a:gd name="connsiteY9" fmla="*/ 297948 h 348512"/>
              <a:gd name="connsiteX10" fmla="*/ 331676 w 412750"/>
              <a:gd name="connsiteY10" fmla="*/ 299054 h 348512"/>
              <a:gd name="connsiteX0" fmla="*/ 286210 w 412750"/>
              <a:gd name="connsiteY0" fmla="*/ 348512 h 348512"/>
              <a:gd name="connsiteX1" fmla="*/ 203794 w 412750"/>
              <a:gd name="connsiteY1" fmla="*/ 300011 h 348512"/>
              <a:gd name="connsiteX2" fmla="*/ 49659 w 412750"/>
              <a:gd name="connsiteY2" fmla="*/ 297948 h 348512"/>
              <a:gd name="connsiteX3" fmla="*/ 0 w 412750"/>
              <a:gd name="connsiteY3" fmla="*/ 248289 h 348512"/>
              <a:gd name="connsiteX4" fmla="*/ 0 w 412750"/>
              <a:gd name="connsiteY4" fmla="*/ 49659 h 348512"/>
              <a:gd name="connsiteX5" fmla="*/ 49659 w 412750"/>
              <a:gd name="connsiteY5" fmla="*/ 0 h 348512"/>
              <a:gd name="connsiteX6" fmla="*/ 363091 w 412750"/>
              <a:gd name="connsiteY6" fmla="*/ 0 h 348512"/>
              <a:gd name="connsiteX7" fmla="*/ 412750 w 412750"/>
              <a:gd name="connsiteY7" fmla="*/ 49659 h 348512"/>
              <a:gd name="connsiteX8" fmla="*/ 412750 w 412750"/>
              <a:gd name="connsiteY8" fmla="*/ 248289 h 348512"/>
              <a:gd name="connsiteX9" fmla="*/ 363091 w 412750"/>
              <a:gd name="connsiteY9" fmla="*/ 297948 h 348512"/>
              <a:gd name="connsiteX10" fmla="*/ 331676 w 412750"/>
              <a:gd name="connsiteY10" fmla="*/ 299054 h 348512"/>
              <a:gd name="connsiteX0" fmla="*/ 286210 w 412750"/>
              <a:gd name="connsiteY0" fmla="*/ 348512 h 348512"/>
              <a:gd name="connsiteX1" fmla="*/ 203794 w 412750"/>
              <a:gd name="connsiteY1" fmla="*/ 297107 h 348512"/>
              <a:gd name="connsiteX2" fmla="*/ 49659 w 412750"/>
              <a:gd name="connsiteY2" fmla="*/ 297948 h 348512"/>
              <a:gd name="connsiteX3" fmla="*/ 0 w 412750"/>
              <a:gd name="connsiteY3" fmla="*/ 248289 h 348512"/>
              <a:gd name="connsiteX4" fmla="*/ 0 w 412750"/>
              <a:gd name="connsiteY4" fmla="*/ 49659 h 348512"/>
              <a:gd name="connsiteX5" fmla="*/ 49659 w 412750"/>
              <a:gd name="connsiteY5" fmla="*/ 0 h 348512"/>
              <a:gd name="connsiteX6" fmla="*/ 363091 w 412750"/>
              <a:gd name="connsiteY6" fmla="*/ 0 h 348512"/>
              <a:gd name="connsiteX7" fmla="*/ 412750 w 412750"/>
              <a:gd name="connsiteY7" fmla="*/ 49659 h 348512"/>
              <a:gd name="connsiteX8" fmla="*/ 412750 w 412750"/>
              <a:gd name="connsiteY8" fmla="*/ 248289 h 348512"/>
              <a:gd name="connsiteX9" fmla="*/ 363091 w 412750"/>
              <a:gd name="connsiteY9" fmla="*/ 297948 h 348512"/>
              <a:gd name="connsiteX10" fmla="*/ 331676 w 412750"/>
              <a:gd name="connsiteY10" fmla="*/ 299054 h 348512"/>
              <a:gd name="connsiteX0" fmla="*/ 286210 w 412750"/>
              <a:gd name="connsiteY0" fmla="*/ 348512 h 348512"/>
              <a:gd name="connsiteX1" fmla="*/ 239608 w 412750"/>
              <a:gd name="connsiteY1" fmla="*/ 298075 h 348512"/>
              <a:gd name="connsiteX2" fmla="*/ 49659 w 412750"/>
              <a:gd name="connsiteY2" fmla="*/ 297948 h 348512"/>
              <a:gd name="connsiteX3" fmla="*/ 0 w 412750"/>
              <a:gd name="connsiteY3" fmla="*/ 248289 h 348512"/>
              <a:gd name="connsiteX4" fmla="*/ 0 w 412750"/>
              <a:gd name="connsiteY4" fmla="*/ 49659 h 348512"/>
              <a:gd name="connsiteX5" fmla="*/ 49659 w 412750"/>
              <a:gd name="connsiteY5" fmla="*/ 0 h 348512"/>
              <a:gd name="connsiteX6" fmla="*/ 363091 w 412750"/>
              <a:gd name="connsiteY6" fmla="*/ 0 h 348512"/>
              <a:gd name="connsiteX7" fmla="*/ 412750 w 412750"/>
              <a:gd name="connsiteY7" fmla="*/ 49659 h 348512"/>
              <a:gd name="connsiteX8" fmla="*/ 412750 w 412750"/>
              <a:gd name="connsiteY8" fmla="*/ 248289 h 348512"/>
              <a:gd name="connsiteX9" fmla="*/ 363091 w 412750"/>
              <a:gd name="connsiteY9" fmla="*/ 297948 h 348512"/>
              <a:gd name="connsiteX10" fmla="*/ 331676 w 412750"/>
              <a:gd name="connsiteY10" fmla="*/ 299054 h 348512"/>
              <a:gd name="connsiteX0" fmla="*/ 288146 w 412750"/>
              <a:gd name="connsiteY0" fmla="*/ 355287 h 355287"/>
              <a:gd name="connsiteX1" fmla="*/ 239608 w 412750"/>
              <a:gd name="connsiteY1" fmla="*/ 298075 h 355287"/>
              <a:gd name="connsiteX2" fmla="*/ 49659 w 412750"/>
              <a:gd name="connsiteY2" fmla="*/ 297948 h 355287"/>
              <a:gd name="connsiteX3" fmla="*/ 0 w 412750"/>
              <a:gd name="connsiteY3" fmla="*/ 248289 h 355287"/>
              <a:gd name="connsiteX4" fmla="*/ 0 w 412750"/>
              <a:gd name="connsiteY4" fmla="*/ 49659 h 355287"/>
              <a:gd name="connsiteX5" fmla="*/ 49659 w 412750"/>
              <a:gd name="connsiteY5" fmla="*/ 0 h 355287"/>
              <a:gd name="connsiteX6" fmla="*/ 363091 w 412750"/>
              <a:gd name="connsiteY6" fmla="*/ 0 h 355287"/>
              <a:gd name="connsiteX7" fmla="*/ 412750 w 412750"/>
              <a:gd name="connsiteY7" fmla="*/ 49659 h 355287"/>
              <a:gd name="connsiteX8" fmla="*/ 412750 w 412750"/>
              <a:gd name="connsiteY8" fmla="*/ 248289 h 355287"/>
              <a:gd name="connsiteX9" fmla="*/ 363091 w 412750"/>
              <a:gd name="connsiteY9" fmla="*/ 297948 h 355287"/>
              <a:gd name="connsiteX10" fmla="*/ 331676 w 412750"/>
              <a:gd name="connsiteY10" fmla="*/ 299054 h 355287"/>
              <a:gd name="connsiteX0" fmla="*/ 288146 w 412750"/>
              <a:gd name="connsiteY0" fmla="*/ 355287 h 355287"/>
              <a:gd name="connsiteX1" fmla="*/ 239608 w 412750"/>
              <a:gd name="connsiteY1" fmla="*/ 298075 h 355287"/>
              <a:gd name="connsiteX2" fmla="*/ 49659 w 412750"/>
              <a:gd name="connsiteY2" fmla="*/ 297948 h 355287"/>
              <a:gd name="connsiteX3" fmla="*/ 0 w 412750"/>
              <a:gd name="connsiteY3" fmla="*/ 248289 h 355287"/>
              <a:gd name="connsiteX4" fmla="*/ 0 w 412750"/>
              <a:gd name="connsiteY4" fmla="*/ 49659 h 355287"/>
              <a:gd name="connsiteX5" fmla="*/ 49659 w 412750"/>
              <a:gd name="connsiteY5" fmla="*/ 0 h 355287"/>
              <a:gd name="connsiteX6" fmla="*/ 363091 w 412750"/>
              <a:gd name="connsiteY6" fmla="*/ 0 h 355287"/>
              <a:gd name="connsiteX7" fmla="*/ 412750 w 412750"/>
              <a:gd name="connsiteY7" fmla="*/ 49659 h 355287"/>
              <a:gd name="connsiteX8" fmla="*/ 412750 w 412750"/>
              <a:gd name="connsiteY8" fmla="*/ 248289 h 355287"/>
              <a:gd name="connsiteX9" fmla="*/ 363091 w 412750"/>
              <a:gd name="connsiteY9" fmla="*/ 297948 h 355287"/>
              <a:gd name="connsiteX10" fmla="*/ 330708 w 412750"/>
              <a:gd name="connsiteY10" fmla="*/ 299054 h 355287"/>
              <a:gd name="connsiteX0" fmla="*/ 325833 w 412750"/>
              <a:gd name="connsiteY0" fmla="*/ 400041 h 400041"/>
              <a:gd name="connsiteX1" fmla="*/ 239608 w 412750"/>
              <a:gd name="connsiteY1" fmla="*/ 298075 h 400041"/>
              <a:gd name="connsiteX2" fmla="*/ 49659 w 412750"/>
              <a:gd name="connsiteY2" fmla="*/ 297948 h 400041"/>
              <a:gd name="connsiteX3" fmla="*/ 0 w 412750"/>
              <a:gd name="connsiteY3" fmla="*/ 248289 h 400041"/>
              <a:gd name="connsiteX4" fmla="*/ 0 w 412750"/>
              <a:gd name="connsiteY4" fmla="*/ 49659 h 400041"/>
              <a:gd name="connsiteX5" fmla="*/ 49659 w 412750"/>
              <a:gd name="connsiteY5" fmla="*/ 0 h 400041"/>
              <a:gd name="connsiteX6" fmla="*/ 363091 w 412750"/>
              <a:gd name="connsiteY6" fmla="*/ 0 h 400041"/>
              <a:gd name="connsiteX7" fmla="*/ 412750 w 412750"/>
              <a:gd name="connsiteY7" fmla="*/ 49659 h 400041"/>
              <a:gd name="connsiteX8" fmla="*/ 412750 w 412750"/>
              <a:gd name="connsiteY8" fmla="*/ 248289 h 400041"/>
              <a:gd name="connsiteX9" fmla="*/ 363091 w 412750"/>
              <a:gd name="connsiteY9" fmla="*/ 297948 h 400041"/>
              <a:gd name="connsiteX10" fmla="*/ 330708 w 412750"/>
              <a:gd name="connsiteY10" fmla="*/ 299054 h 40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750" h="400041">
                <a:moveTo>
                  <a:pt x="325833" y="400041"/>
                </a:moveTo>
                <a:lnTo>
                  <a:pt x="239608" y="298075"/>
                </a:lnTo>
                <a:lnTo>
                  <a:pt x="49659" y="297948"/>
                </a:lnTo>
                <a:cubicBezTo>
                  <a:pt x="22233" y="297948"/>
                  <a:pt x="0" y="275715"/>
                  <a:pt x="0" y="248289"/>
                </a:cubicBezTo>
                <a:lnTo>
                  <a:pt x="0" y="49659"/>
                </a:lnTo>
                <a:cubicBezTo>
                  <a:pt x="0" y="22233"/>
                  <a:pt x="22233" y="0"/>
                  <a:pt x="49659" y="0"/>
                </a:cubicBezTo>
                <a:lnTo>
                  <a:pt x="363091" y="0"/>
                </a:lnTo>
                <a:cubicBezTo>
                  <a:pt x="390517" y="0"/>
                  <a:pt x="412750" y="22233"/>
                  <a:pt x="412750" y="49659"/>
                </a:cubicBezTo>
                <a:lnTo>
                  <a:pt x="412750" y="248289"/>
                </a:lnTo>
                <a:cubicBezTo>
                  <a:pt x="412750" y="275715"/>
                  <a:pt x="390517" y="297948"/>
                  <a:pt x="363091" y="297948"/>
                </a:cubicBezTo>
                <a:lnTo>
                  <a:pt x="330708" y="299054"/>
                </a:lnTo>
              </a:path>
            </a:pathLst>
          </a:cu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2" name="椭圆 501"/>
          <p:cNvSpPr/>
          <p:nvPr/>
        </p:nvSpPr>
        <p:spPr>
          <a:xfrm>
            <a:off x="4083327" y="3612148"/>
            <a:ext cx="45719" cy="45719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3" name="椭圆 502"/>
          <p:cNvSpPr/>
          <p:nvPr/>
        </p:nvSpPr>
        <p:spPr>
          <a:xfrm>
            <a:off x="4188102" y="3612148"/>
            <a:ext cx="45719" cy="45719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4" name="椭圆 503"/>
          <p:cNvSpPr/>
          <p:nvPr/>
        </p:nvSpPr>
        <p:spPr>
          <a:xfrm>
            <a:off x="4292877" y="3612148"/>
            <a:ext cx="45719" cy="45719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5" name="TextBox 504"/>
          <p:cNvSpPr txBox="1"/>
          <p:nvPr/>
        </p:nvSpPr>
        <p:spPr>
          <a:xfrm>
            <a:off x="4578423" y="3291830"/>
            <a:ext cx="7136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6" name="五角星 505"/>
          <p:cNvSpPr/>
          <p:nvPr/>
        </p:nvSpPr>
        <p:spPr>
          <a:xfrm rot="18900000">
            <a:off x="5464529" y="3476789"/>
            <a:ext cx="301372" cy="301372"/>
          </a:xfrm>
          <a:prstGeom prst="star5">
            <a:avLst>
              <a:gd name="adj" fmla="val 25592"/>
              <a:gd name="hf" fmla="val 105146"/>
              <a:gd name="vf" fmla="val 110557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07" name="直接连接符 506"/>
          <p:cNvCxnSpPr/>
          <p:nvPr/>
        </p:nvCxnSpPr>
        <p:spPr>
          <a:xfrm>
            <a:off x="5727844" y="3745773"/>
            <a:ext cx="74469" cy="71371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8" name="组合 507"/>
          <p:cNvGrpSpPr/>
          <p:nvPr/>
        </p:nvGrpSpPr>
        <p:grpSpPr>
          <a:xfrm>
            <a:off x="6209131" y="3482320"/>
            <a:ext cx="323826" cy="334830"/>
            <a:chOff x="7206005" y="5452070"/>
            <a:chExt cx="429316" cy="443905"/>
          </a:xfrm>
        </p:grpSpPr>
        <p:sp>
          <p:nvSpPr>
            <p:cNvPr id="509" name="椭圆 508"/>
            <p:cNvSpPr/>
            <p:nvPr/>
          </p:nvSpPr>
          <p:spPr>
            <a:xfrm rot="1800000">
              <a:off x="7206005" y="5481200"/>
              <a:ext cx="429316" cy="290176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0" name="直接连接符 509"/>
            <p:cNvCxnSpPr/>
            <p:nvPr/>
          </p:nvCxnSpPr>
          <p:spPr>
            <a:xfrm flipH="1">
              <a:off x="7419975" y="5452070"/>
              <a:ext cx="104353" cy="189111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1" name="直接连接符 510"/>
            <p:cNvCxnSpPr/>
            <p:nvPr/>
          </p:nvCxnSpPr>
          <p:spPr>
            <a:xfrm flipH="1">
              <a:off x="7219951" y="5801036"/>
              <a:ext cx="52387" cy="94939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2" name="直接连接符 511"/>
            <p:cNvCxnSpPr/>
            <p:nvPr/>
          </p:nvCxnSpPr>
          <p:spPr>
            <a:xfrm>
              <a:off x="7219951" y="5895975"/>
              <a:ext cx="304799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3" name="组合 512"/>
          <p:cNvGrpSpPr/>
          <p:nvPr/>
        </p:nvGrpSpPr>
        <p:grpSpPr>
          <a:xfrm>
            <a:off x="6912073" y="3469695"/>
            <a:ext cx="355054" cy="355054"/>
            <a:chOff x="1298327" y="6679381"/>
            <a:chExt cx="355054" cy="355054"/>
          </a:xfrm>
        </p:grpSpPr>
        <p:cxnSp>
          <p:nvCxnSpPr>
            <p:cNvPr id="514" name="直接连接符 513"/>
            <p:cNvCxnSpPr/>
            <p:nvPr/>
          </p:nvCxnSpPr>
          <p:spPr>
            <a:xfrm>
              <a:off x="1298327" y="6679381"/>
              <a:ext cx="178048" cy="178048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5" name="直接连接符 514"/>
            <p:cNvCxnSpPr/>
            <p:nvPr/>
          </p:nvCxnSpPr>
          <p:spPr>
            <a:xfrm flipH="1">
              <a:off x="1300708" y="6681762"/>
              <a:ext cx="352673" cy="352673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6" name="直接连接符 515"/>
            <p:cNvCxnSpPr/>
            <p:nvPr/>
          </p:nvCxnSpPr>
          <p:spPr>
            <a:xfrm>
              <a:off x="1526927" y="6911156"/>
              <a:ext cx="117723" cy="117723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7" name="组合 516"/>
          <p:cNvGrpSpPr/>
          <p:nvPr/>
        </p:nvGrpSpPr>
        <p:grpSpPr>
          <a:xfrm>
            <a:off x="3296806" y="4279107"/>
            <a:ext cx="374736" cy="225342"/>
            <a:chOff x="3255177" y="4254073"/>
            <a:chExt cx="457994" cy="275409"/>
          </a:xfrm>
        </p:grpSpPr>
        <p:cxnSp>
          <p:nvCxnSpPr>
            <p:cNvPr id="518" name="直接连接符 517"/>
            <p:cNvCxnSpPr/>
            <p:nvPr/>
          </p:nvCxnSpPr>
          <p:spPr>
            <a:xfrm>
              <a:off x="3294442" y="4383480"/>
              <a:ext cx="145603" cy="145603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9" name="直接连接符 518"/>
            <p:cNvCxnSpPr/>
            <p:nvPr/>
          </p:nvCxnSpPr>
          <p:spPr>
            <a:xfrm flipH="1">
              <a:off x="3255177" y="4384746"/>
              <a:ext cx="34102" cy="34104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0" name="直接连接符 519"/>
            <p:cNvCxnSpPr/>
            <p:nvPr/>
          </p:nvCxnSpPr>
          <p:spPr>
            <a:xfrm flipH="1">
              <a:off x="3440914" y="4254073"/>
              <a:ext cx="272257" cy="275409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1" name="组合 520"/>
          <p:cNvGrpSpPr/>
          <p:nvPr/>
        </p:nvGrpSpPr>
        <p:grpSpPr>
          <a:xfrm>
            <a:off x="4042003" y="4192065"/>
            <a:ext cx="337116" cy="350852"/>
            <a:chOff x="3993867" y="4144445"/>
            <a:chExt cx="428625" cy="446091"/>
          </a:xfrm>
        </p:grpSpPr>
        <p:cxnSp>
          <p:nvCxnSpPr>
            <p:cNvPr id="522" name="直接连接符 521"/>
            <p:cNvCxnSpPr/>
            <p:nvPr/>
          </p:nvCxnSpPr>
          <p:spPr>
            <a:xfrm>
              <a:off x="4206591" y="4144445"/>
              <a:ext cx="0" cy="446091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3" name="直接连接符 522"/>
            <p:cNvCxnSpPr/>
            <p:nvPr/>
          </p:nvCxnSpPr>
          <p:spPr>
            <a:xfrm flipH="1">
              <a:off x="3993867" y="4369970"/>
              <a:ext cx="209805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4" name="直接连接符 523"/>
            <p:cNvCxnSpPr/>
            <p:nvPr/>
          </p:nvCxnSpPr>
          <p:spPr>
            <a:xfrm flipH="1">
              <a:off x="4267711" y="4369970"/>
              <a:ext cx="154781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5" name="圆角矩形 524"/>
          <p:cNvSpPr/>
          <p:nvPr/>
        </p:nvSpPr>
        <p:spPr>
          <a:xfrm>
            <a:off x="5450288" y="4179751"/>
            <a:ext cx="394046" cy="387147"/>
          </a:xfrm>
          <a:prstGeom prst="roundRect">
            <a:avLst>
              <a:gd name="adj" fmla="val 6826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6" name="椭圆 525"/>
          <p:cNvSpPr/>
          <p:nvPr/>
        </p:nvSpPr>
        <p:spPr>
          <a:xfrm>
            <a:off x="5515224" y="4254073"/>
            <a:ext cx="36000" cy="36000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7" name="椭圆 526"/>
          <p:cNvSpPr/>
          <p:nvPr/>
        </p:nvSpPr>
        <p:spPr>
          <a:xfrm>
            <a:off x="5743824" y="4254073"/>
            <a:ext cx="36000" cy="36000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8" name="弧形 527"/>
          <p:cNvSpPr/>
          <p:nvPr/>
        </p:nvSpPr>
        <p:spPr>
          <a:xfrm>
            <a:off x="5533724" y="4157602"/>
            <a:ext cx="230036" cy="230036"/>
          </a:xfrm>
          <a:prstGeom prst="arc">
            <a:avLst>
              <a:gd name="adj1" fmla="val 119129"/>
              <a:gd name="adj2" fmla="val 10474808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9" name="组合 528"/>
          <p:cNvGrpSpPr/>
          <p:nvPr/>
        </p:nvGrpSpPr>
        <p:grpSpPr>
          <a:xfrm>
            <a:off x="7650044" y="4183856"/>
            <a:ext cx="320116" cy="362692"/>
            <a:chOff x="7236296" y="6650834"/>
            <a:chExt cx="369417" cy="418552"/>
          </a:xfrm>
        </p:grpSpPr>
        <p:sp>
          <p:nvSpPr>
            <p:cNvPr id="530" name="圆角矩形 529"/>
            <p:cNvSpPr/>
            <p:nvPr/>
          </p:nvSpPr>
          <p:spPr>
            <a:xfrm>
              <a:off x="7236296" y="6861272"/>
              <a:ext cx="369417" cy="208114"/>
            </a:xfrm>
            <a:prstGeom prst="round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1" name="圆角矩形 322"/>
            <p:cNvSpPr/>
            <p:nvPr/>
          </p:nvSpPr>
          <p:spPr>
            <a:xfrm rot="5400000">
              <a:off x="7313615" y="6616377"/>
              <a:ext cx="214778" cy="283692"/>
            </a:xfrm>
            <a:custGeom>
              <a:avLst/>
              <a:gdLst>
                <a:gd name="connsiteX0" fmla="*/ 0 w 378047"/>
                <a:gd name="connsiteY0" fmla="*/ 141846 h 283692"/>
                <a:gd name="connsiteX1" fmla="*/ 141846 w 378047"/>
                <a:gd name="connsiteY1" fmla="*/ 0 h 283692"/>
                <a:gd name="connsiteX2" fmla="*/ 236201 w 378047"/>
                <a:gd name="connsiteY2" fmla="*/ 0 h 283692"/>
                <a:gd name="connsiteX3" fmla="*/ 378047 w 378047"/>
                <a:gd name="connsiteY3" fmla="*/ 141846 h 283692"/>
                <a:gd name="connsiteX4" fmla="*/ 378047 w 378047"/>
                <a:gd name="connsiteY4" fmla="*/ 141846 h 283692"/>
                <a:gd name="connsiteX5" fmla="*/ 236201 w 378047"/>
                <a:gd name="connsiteY5" fmla="*/ 283692 h 283692"/>
                <a:gd name="connsiteX6" fmla="*/ 141846 w 378047"/>
                <a:gd name="connsiteY6" fmla="*/ 283692 h 283692"/>
                <a:gd name="connsiteX7" fmla="*/ 0 w 378047"/>
                <a:gd name="connsiteY7" fmla="*/ 141846 h 283692"/>
                <a:gd name="connsiteX0" fmla="*/ 236201 w 378047"/>
                <a:gd name="connsiteY0" fmla="*/ 283692 h 375132"/>
                <a:gd name="connsiteX1" fmla="*/ 141846 w 378047"/>
                <a:gd name="connsiteY1" fmla="*/ 283692 h 375132"/>
                <a:gd name="connsiteX2" fmla="*/ 0 w 378047"/>
                <a:gd name="connsiteY2" fmla="*/ 141846 h 375132"/>
                <a:gd name="connsiteX3" fmla="*/ 141846 w 378047"/>
                <a:gd name="connsiteY3" fmla="*/ 0 h 375132"/>
                <a:gd name="connsiteX4" fmla="*/ 236201 w 378047"/>
                <a:gd name="connsiteY4" fmla="*/ 0 h 375132"/>
                <a:gd name="connsiteX5" fmla="*/ 378047 w 378047"/>
                <a:gd name="connsiteY5" fmla="*/ 141846 h 375132"/>
                <a:gd name="connsiteX6" fmla="*/ 378047 w 378047"/>
                <a:gd name="connsiteY6" fmla="*/ 141846 h 375132"/>
                <a:gd name="connsiteX7" fmla="*/ 327641 w 378047"/>
                <a:gd name="connsiteY7" fmla="*/ 375132 h 375132"/>
                <a:gd name="connsiteX0" fmla="*/ 236201 w 378047"/>
                <a:gd name="connsiteY0" fmla="*/ 283692 h 283692"/>
                <a:gd name="connsiteX1" fmla="*/ 141846 w 378047"/>
                <a:gd name="connsiteY1" fmla="*/ 283692 h 283692"/>
                <a:gd name="connsiteX2" fmla="*/ 0 w 378047"/>
                <a:gd name="connsiteY2" fmla="*/ 141846 h 283692"/>
                <a:gd name="connsiteX3" fmla="*/ 141846 w 378047"/>
                <a:gd name="connsiteY3" fmla="*/ 0 h 283692"/>
                <a:gd name="connsiteX4" fmla="*/ 236201 w 378047"/>
                <a:gd name="connsiteY4" fmla="*/ 0 h 283692"/>
                <a:gd name="connsiteX5" fmla="*/ 378047 w 378047"/>
                <a:gd name="connsiteY5" fmla="*/ 141846 h 283692"/>
                <a:gd name="connsiteX6" fmla="*/ 378047 w 378047"/>
                <a:gd name="connsiteY6" fmla="*/ 141846 h 283692"/>
                <a:gd name="connsiteX0" fmla="*/ 236201 w 378047"/>
                <a:gd name="connsiteY0" fmla="*/ 283692 h 283692"/>
                <a:gd name="connsiteX1" fmla="*/ 141846 w 378047"/>
                <a:gd name="connsiteY1" fmla="*/ 283692 h 283692"/>
                <a:gd name="connsiteX2" fmla="*/ 0 w 378047"/>
                <a:gd name="connsiteY2" fmla="*/ 141846 h 283692"/>
                <a:gd name="connsiteX3" fmla="*/ 141846 w 378047"/>
                <a:gd name="connsiteY3" fmla="*/ 0 h 283692"/>
                <a:gd name="connsiteX4" fmla="*/ 236201 w 378047"/>
                <a:gd name="connsiteY4" fmla="*/ 0 h 283692"/>
                <a:gd name="connsiteX5" fmla="*/ 378047 w 378047"/>
                <a:gd name="connsiteY5" fmla="*/ 141846 h 283692"/>
                <a:gd name="connsiteX0" fmla="*/ 236201 w 236201"/>
                <a:gd name="connsiteY0" fmla="*/ 283692 h 283692"/>
                <a:gd name="connsiteX1" fmla="*/ 141846 w 236201"/>
                <a:gd name="connsiteY1" fmla="*/ 283692 h 283692"/>
                <a:gd name="connsiteX2" fmla="*/ 0 w 236201"/>
                <a:gd name="connsiteY2" fmla="*/ 141846 h 283692"/>
                <a:gd name="connsiteX3" fmla="*/ 141846 w 236201"/>
                <a:gd name="connsiteY3" fmla="*/ 0 h 283692"/>
                <a:gd name="connsiteX4" fmla="*/ 236201 w 236201"/>
                <a:gd name="connsiteY4" fmla="*/ 0 h 283692"/>
                <a:gd name="connsiteX0" fmla="*/ 236201 w 236201"/>
                <a:gd name="connsiteY0" fmla="*/ 283692 h 283692"/>
                <a:gd name="connsiteX1" fmla="*/ 141846 w 236201"/>
                <a:gd name="connsiteY1" fmla="*/ 283692 h 283692"/>
                <a:gd name="connsiteX2" fmla="*/ 0 w 236201"/>
                <a:gd name="connsiteY2" fmla="*/ 141846 h 283692"/>
                <a:gd name="connsiteX3" fmla="*/ 141846 w 236201"/>
                <a:gd name="connsiteY3" fmla="*/ 0 h 283692"/>
                <a:gd name="connsiteX0" fmla="*/ 217154 w 217154"/>
                <a:gd name="connsiteY0" fmla="*/ 286073 h 286073"/>
                <a:gd name="connsiteX1" fmla="*/ 141846 w 217154"/>
                <a:gd name="connsiteY1" fmla="*/ 283692 h 286073"/>
                <a:gd name="connsiteX2" fmla="*/ 0 w 217154"/>
                <a:gd name="connsiteY2" fmla="*/ 141846 h 286073"/>
                <a:gd name="connsiteX3" fmla="*/ 141846 w 217154"/>
                <a:gd name="connsiteY3" fmla="*/ 0 h 286073"/>
                <a:gd name="connsiteX0" fmla="*/ 210013 w 210013"/>
                <a:gd name="connsiteY0" fmla="*/ 278929 h 283692"/>
                <a:gd name="connsiteX1" fmla="*/ 141846 w 210013"/>
                <a:gd name="connsiteY1" fmla="*/ 283692 h 283692"/>
                <a:gd name="connsiteX2" fmla="*/ 0 w 210013"/>
                <a:gd name="connsiteY2" fmla="*/ 141846 h 283692"/>
                <a:gd name="connsiteX3" fmla="*/ 141846 w 210013"/>
                <a:gd name="connsiteY3" fmla="*/ 0 h 283692"/>
                <a:gd name="connsiteX0" fmla="*/ 210016 w 210016"/>
                <a:gd name="connsiteY0" fmla="*/ 281311 h 283692"/>
                <a:gd name="connsiteX1" fmla="*/ 141846 w 210016"/>
                <a:gd name="connsiteY1" fmla="*/ 283692 h 283692"/>
                <a:gd name="connsiteX2" fmla="*/ 0 w 210016"/>
                <a:gd name="connsiteY2" fmla="*/ 141846 h 283692"/>
                <a:gd name="connsiteX3" fmla="*/ 141846 w 210016"/>
                <a:gd name="connsiteY3" fmla="*/ 0 h 283692"/>
                <a:gd name="connsiteX0" fmla="*/ 207634 w 207634"/>
                <a:gd name="connsiteY0" fmla="*/ 286074 h 286074"/>
                <a:gd name="connsiteX1" fmla="*/ 141846 w 207634"/>
                <a:gd name="connsiteY1" fmla="*/ 283692 h 286074"/>
                <a:gd name="connsiteX2" fmla="*/ 0 w 207634"/>
                <a:gd name="connsiteY2" fmla="*/ 141846 h 286074"/>
                <a:gd name="connsiteX3" fmla="*/ 141846 w 207634"/>
                <a:gd name="connsiteY3" fmla="*/ 0 h 286074"/>
                <a:gd name="connsiteX0" fmla="*/ 214778 w 214778"/>
                <a:gd name="connsiteY0" fmla="*/ 283692 h 283692"/>
                <a:gd name="connsiteX1" fmla="*/ 141846 w 214778"/>
                <a:gd name="connsiteY1" fmla="*/ 283692 h 283692"/>
                <a:gd name="connsiteX2" fmla="*/ 0 w 214778"/>
                <a:gd name="connsiteY2" fmla="*/ 141846 h 283692"/>
                <a:gd name="connsiteX3" fmla="*/ 141846 w 214778"/>
                <a:gd name="connsiteY3" fmla="*/ 0 h 283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778" h="283692">
                  <a:moveTo>
                    <a:pt x="214778" y="283692"/>
                  </a:moveTo>
                  <a:lnTo>
                    <a:pt x="141846" y="283692"/>
                  </a:lnTo>
                  <a:cubicBezTo>
                    <a:pt x="63507" y="283692"/>
                    <a:pt x="0" y="220185"/>
                    <a:pt x="0" y="141846"/>
                  </a:cubicBezTo>
                  <a:cubicBezTo>
                    <a:pt x="0" y="63507"/>
                    <a:pt x="63507" y="0"/>
                    <a:pt x="141846" y="0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2" name="椭圆 531"/>
            <p:cNvSpPr/>
            <p:nvPr/>
          </p:nvSpPr>
          <p:spPr>
            <a:xfrm>
              <a:off x="7403004" y="6922960"/>
              <a:ext cx="36000" cy="36000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3" name="直接连接符 532"/>
            <p:cNvCxnSpPr/>
            <p:nvPr/>
          </p:nvCxnSpPr>
          <p:spPr>
            <a:xfrm>
              <a:off x="7421004" y="6956579"/>
              <a:ext cx="0" cy="47622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4" name="心形 80"/>
          <p:cNvSpPr/>
          <p:nvPr/>
        </p:nvSpPr>
        <p:spPr>
          <a:xfrm>
            <a:off x="2595984" y="4223477"/>
            <a:ext cx="358580" cy="320026"/>
          </a:xfrm>
          <a:custGeom>
            <a:avLst/>
            <a:gdLst>
              <a:gd name="connsiteX0" fmla="*/ 206375 w 412750"/>
              <a:gd name="connsiteY0" fmla="*/ 96377 h 385509"/>
              <a:gd name="connsiteX1" fmla="*/ 206375 w 412750"/>
              <a:gd name="connsiteY1" fmla="*/ 385509 h 385509"/>
              <a:gd name="connsiteX2" fmla="*/ 206375 w 412750"/>
              <a:gd name="connsiteY2" fmla="*/ 96377 h 385509"/>
              <a:gd name="connsiteX0" fmla="*/ 207879 w 441641"/>
              <a:gd name="connsiteY0" fmla="*/ 380734 h 472174"/>
              <a:gd name="connsiteX1" fmla="*/ 207879 w 441641"/>
              <a:gd name="connsiteY1" fmla="*/ 91602 h 472174"/>
              <a:gd name="connsiteX2" fmla="*/ 299319 w 441641"/>
              <a:gd name="connsiteY2" fmla="*/ 472174 h 472174"/>
              <a:gd name="connsiteX0" fmla="*/ 207879 w 427262"/>
              <a:gd name="connsiteY0" fmla="*/ 413869 h 413869"/>
              <a:gd name="connsiteX1" fmla="*/ 207879 w 427262"/>
              <a:gd name="connsiteY1" fmla="*/ 124737 h 413869"/>
              <a:gd name="connsiteX2" fmla="*/ 280269 w 427262"/>
              <a:gd name="connsiteY2" fmla="*/ 360053 h 413869"/>
              <a:gd name="connsiteX0" fmla="*/ 207879 w 431494"/>
              <a:gd name="connsiteY0" fmla="*/ 385101 h 385101"/>
              <a:gd name="connsiteX1" fmla="*/ 207879 w 431494"/>
              <a:gd name="connsiteY1" fmla="*/ 95969 h 385101"/>
              <a:gd name="connsiteX2" fmla="*/ 280269 w 431494"/>
              <a:gd name="connsiteY2" fmla="*/ 331285 h 385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1494" h="385101">
                <a:moveTo>
                  <a:pt x="207879" y="385101"/>
                </a:moveTo>
                <a:cubicBezTo>
                  <a:pt x="-213470" y="95969"/>
                  <a:pt x="121889" y="-128911"/>
                  <a:pt x="207879" y="95969"/>
                </a:cubicBezTo>
                <a:cubicBezTo>
                  <a:pt x="293869" y="-128911"/>
                  <a:pt x="619703" y="79301"/>
                  <a:pt x="280269" y="331285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5" name="组合 534"/>
          <p:cNvGrpSpPr/>
          <p:nvPr/>
        </p:nvGrpSpPr>
        <p:grpSpPr>
          <a:xfrm>
            <a:off x="4720220" y="4227935"/>
            <a:ext cx="378160" cy="339662"/>
            <a:chOff x="4679373" y="4191245"/>
            <a:chExt cx="459854" cy="413041"/>
          </a:xfrm>
        </p:grpSpPr>
        <p:sp>
          <p:nvSpPr>
            <p:cNvPr id="536" name="圆角矩形 81"/>
            <p:cNvSpPr/>
            <p:nvPr/>
          </p:nvSpPr>
          <p:spPr>
            <a:xfrm>
              <a:off x="4822147" y="4265734"/>
              <a:ext cx="317080" cy="182687"/>
            </a:xfrm>
            <a:custGeom>
              <a:avLst/>
              <a:gdLst>
                <a:gd name="connsiteX0" fmla="*/ 0 w 313917"/>
                <a:gd name="connsiteY0" fmla="*/ 35211 h 125537"/>
                <a:gd name="connsiteX1" fmla="*/ 35211 w 313917"/>
                <a:gd name="connsiteY1" fmla="*/ 0 h 125537"/>
                <a:gd name="connsiteX2" fmla="*/ 278706 w 313917"/>
                <a:gd name="connsiteY2" fmla="*/ 0 h 125537"/>
                <a:gd name="connsiteX3" fmla="*/ 313917 w 313917"/>
                <a:gd name="connsiteY3" fmla="*/ 35211 h 125537"/>
                <a:gd name="connsiteX4" fmla="*/ 313917 w 313917"/>
                <a:gd name="connsiteY4" fmla="*/ 90326 h 125537"/>
                <a:gd name="connsiteX5" fmla="*/ 278706 w 313917"/>
                <a:gd name="connsiteY5" fmla="*/ 125537 h 125537"/>
                <a:gd name="connsiteX6" fmla="*/ 35211 w 313917"/>
                <a:gd name="connsiteY6" fmla="*/ 125537 h 125537"/>
                <a:gd name="connsiteX7" fmla="*/ 0 w 313917"/>
                <a:gd name="connsiteY7" fmla="*/ 90326 h 125537"/>
                <a:gd name="connsiteX8" fmla="*/ 0 w 313917"/>
                <a:gd name="connsiteY8" fmla="*/ 35211 h 125537"/>
                <a:gd name="connsiteX0" fmla="*/ 0 w 313917"/>
                <a:gd name="connsiteY0" fmla="*/ 35211 h 126651"/>
                <a:gd name="connsiteX1" fmla="*/ 35211 w 313917"/>
                <a:gd name="connsiteY1" fmla="*/ 0 h 126651"/>
                <a:gd name="connsiteX2" fmla="*/ 278706 w 313917"/>
                <a:gd name="connsiteY2" fmla="*/ 0 h 126651"/>
                <a:gd name="connsiteX3" fmla="*/ 313917 w 313917"/>
                <a:gd name="connsiteY3" fmla="*/ 35211 h 126651"/>
                <a:gd name="connsiteX4" fmla="*/ 313917 w 313917"/>
                <a:gd name="connsiteY4" fmla="*/ 90326 h 126651"/>
                <a:gd name="connsiteX5" fmla="*/ 278706 w 313917"/>
                <a:gd name="connsiteY5" fmla="*/ 125537 h 126651"/>
                <a:gd name="connsiteX6" fmla="*/ 35211 w 313917"/>
                <a:gd name="connsiteY6" fmla="*/ 125537 h 126651"/>
                <a:gd name="connsiteX7" fmla="*/ 0 w 313917"/>
                <a:gd name="connsiteY7" fmla="*/ 90326 h 126651"/>
                <a:gd name="connsiteX8" fmla="*/ 91440 w 313917"/>
                <a:gd name="connsiteY8" fmla="*/ 126651 h 126651"/>
                <a:gd name="connsiteX0" fmla="*/ 0 w 313917"/>
                <a:gd name="connsiteY0" fmla="*/ 35211 h 125537"/>
                <a:gd name="connsiteX1" fmla="*/ 35211 w 313917"/>
                <a:gd name="connsiteY1" fmla="*/ 0 h 125537"/>
                <a:gd name="connsiteX2" fmla="*/ 278706 w 313917"/>
                <a:gd name="connsiteY2" fmla="*/ 0 h 125537"/>
                <a:gd name="connsiteX3" fmla="*/ 313917 w 313917"/>
                <a:gd name="connsiteY3" fmla="*/ 35211 h 125537"/>
                <a:gd name="connsiteX4" fmla="*/ 313917 w 313917"/>
                <a:gd name="connsiteY4" fmla="*/ 90326 h 125537"/>
                <a:gd name="connsiteX5" fmla="*/ 278706 w 313917"/>
                <a:gd name="connsiteY5" fmla="*/ 125537 h 125537"/>
                <a:gd name="connsiteX6" fmla="*/ 35211 w 313917"/>
                <a:gd name="connsiteY6" fmla="*/ 125537 h 125537"/>
                <a:gd name="connsiteX7" fmla="*/ 0 w 313917"/>
                <a:gd name="connsiteY7" fmla="*/ 90326 h 125537"/>
                <a:gd name="connsiteX0" fmla="*/ 0 w 313917"/>
                <a:gd name="connsiteY0" fmla="*/ 35211 h 125537"/>
                <a:gd name="connsiteX1" fmla="*/ 35211 w 313917"/>
                <a:gd name="connsiteY1" fmla="*/ 0 h 125537"/>
                <a:gd name="connsiteX2" fmla="*/ 278706 w 313917"/>
                <a:gd name="connsiteY2" fmla="*/ 0 h 125537"/>
                <a:gd name="connsiteX3" fmla="*/ 313917 w 313917"/>
                <a:gd name="connsiteY3" fmla="*/ 35211 h 125537"/>
                <a:gd name="connsiteX4" fmla="*/ 313917 w 313917"/>
                <a:gd name="connsiteY4" fmla="*/ 90326 h 125537"/>
                <a:gd name="connsiteX5" fmla="*/ 278706 w 313917"/>
                <a:gd name="connsiteY5" fmla="*/ 125537 h 125537"/>
                <a:gd name="connsiteX6" fmla="*/ 35211 w 313917"/>
                <a:gd name="connsiteY6" fmla="*/ 125537 h 125537"/>
                <a:gd name="connsiteX0" fmla="*/ 0 w 278706"/>
                <a:gd name="connsiteY0" fmla="*/ 0 h 125537"/>
                <a:gd name="connsiteX1" fmla="*/ 243495 w 278706"/>
                <a:gd name="connsiteY1" fmla="*/ 0 h 125537"/>
                <a:gd name="connsiteX2" fmla="*/ 278706 w 278706"/>
                <a:gd name="connsiteY2" fmla="*/ 35211 h 125537"/>
                <a:gd name="connsiteX3" fmla="*/ 278706 w 278706"/>
                <a:gd name="connsiteY3" fmla="*/ 90326 h 125537"/>
                <a:gd name="connsiteX4" fmla="*/ 243495 w 278706"/>
                <a:gd name="connsiteY4" fmla="*/ 125537 h 125537"/>
                <a:gd name="connsiteX5" fmla="*/ 0 w 278706"/>
                <a:gd name="connsiteY5" fmla="*/ 125537 h 125537"/>
                <a:gd name="connsiteX0" fmla="*/ 0 w 300137"/>
                <a:gd name="connsiteY0" fmla="*/ 0 h 125537"/>
                <a:gd name="connsiteX1" fmla="*/ 264926 w 300137"/>
                <a:gd name="connsiteY1" fmla="*/ 0 h 125537"/>
                <a:gd name="connsiteX2" fmla="*/ 300137 w 300137"/>
                <a:gd name="connsiteY2" fmla="*/ 35211 h 125537"/>
                <a:gd name="connsiteX3" fmla="*/ 300137 w 300137"/>
                <a:gd name="connsiteY3" fmla="*/ 90326 h 125537"/>
                <a:gd name="connsiteX4" fmla="*/ 264926 w 300137"/>
                <a:gd name="connsiteY4" fmla="*/ 125537 h 125537"/>
                <a:gd name="connsiteX5" fmla="*/ 21431 w 300137"/>
                <a:gd name="connsiteY5" fmla="*/ 125537 h 125537"/>
                <a:gd name="connsiteX0" fmla="*/ 16669 w 316806"/>
                <a:gd name="connsiteY0" fmla="*/ 0 h 182687"/>
                <a:gd name="connsiteX1" fmla="*/ 281595 w 316806"/>
                <a:gd name="connsiteY1" fmla="*/ 0 h 182687"/>
                <a:gd name="connsiteX2" fmla="*/ 316806 w 316806"/>
                <a:gd name="connsiteY2" fmla="*/ 35211 h 182687"/>
                <a:gd name="connsiteX3" fmla="*/ 316806 w 316806"/>
                <a:gd name="connsiteY3" fmla="*/ 90326 h 182687"/>
                <a:gd name="connsiteX4" fmla="*/ 281595 w 316806"/>
                <a:gd name="connsiteY4" fmla="*/ 125537 h 182687"/>
                <a:gd name="connsiteX5" fmla="*/ 0 w 316806"/>
                <a:gd name="connsiteY5" fmla="*/ 182687 h 182687"/>
                <a:gd name="connsiteX0" fmla="*/ 16669 w 316806"/>
                <a:gd name="connsiteY0" fmla="*/ 0 h 182687"/>
                <a:gd name="connsiteX1" fmla="*/ 281595 w 316806"/>
                <a:gd name="connsiteY1" fmla="*/ 0 h 182687"/>
                <a:gd name="connsiteX2" fmla="*/ 316806 w 316806"/>
                <a:gd name="connsiteY2" fmla="*/ 35211 h 182687"/>
                <a:gd name="connsiteX3" fmla="*/ 316806 w 316806"/>
                <a:gd name="connsiteY3" fmla="*/ 90326 h 182687"/>
                <a:gd name="connsiteX4" fmla="*/ 291120 w 316806"/>
                <a:gd name="connsiteY4" fmla="*/ 142205 h 182687"/>
                <a:gd name="connsiteX5" fmla="*/ 0 w 316806"/>
                <a:gd name="connsiteY5" fmla="*/ 182687 h 182687"/>
                <a:gd name="connsiteX0" fmla="*/ 16669 w 316806"/>
                <a:gd name="connsiteY0" fmla="*/ 0 h 182687"/>
                <a:gd name="connsiteX1" fmla="*/ 281595 w 316806"/>
                <a:gd name="connsiteY1" fmla="*/ 0 h 182687"/>
                <a:gd name="connsiteX2" fmla="*/ 316806 w 316806"/>
                <a:gd name="connsiteY2" fmla="*/ 35211 h 182687"/>
                <a:gd name="connsiteX3" fmla="*/ 316806 w 316806"/>
                <a:gd name="connsiteY3" fmla="*/ 90326 h 182687"/>
                <a:gd name="connsiteX4" fmla="*/ 283977 w 316806"/>
                <a:gd name="connsiteY4" fmla="*/ 137443 h 182687"/>
                <a:gd name="connsiteX5" fmla="*/ 0 w 316806"/>
                <a:gd name="connsiteY5" fmla="*/ 182687 h 182687"/>
                <a:gd name="connsiteX0" fmla="*/ 16669 w 316806"/>
                <a:gd name="connsiteY0" fmla="*/ 0 h 182687"/>
                <a:gd name="connsiteX1" fmla="*/ 281595 w 316806"/>
                <a:gd name="connsiteY1" fmla="*/ 0 h 182687"/>
                <a:gd name="connsiteX2" fmla="*/ 316806 w 316806"/>
                <a:gd name="connsiteY2" fmla="*/ 35211 h 182687"/>
                <a:gd name="connsiteX3" fmla="*/ 316806 w 316806"/>
                <a:gd name="connsiteY3" fmla="*/ 90326 h 182687"/>
                <a:gd name="connsiteX4" fmla="*/ 286358 w 316806"/>
                <a:gd name="connsiteY4" fmla="*/ 142205 h 182687"/>
                <a:gd name="connsiteX5" fmla="*/ 0 w 316806"/>
                <a:gd name="connsiteY5" fmla="*/ 182687 h 182687"/>
                <a:gd name="connsiteX0" fmla="*/ 16669 w 317080"/>
                <a:gd name="connsiteY0" fmla="*/ 0 h 182687"/>
                <a:gd name="connsiteX1" fmla="*/ 281595 w 317080"/>
                <a:gd name="connsiteY1" fmla="*/ 0 h 182687"/>
                <a:gd name="connsiteX2" fmla="*/ 316806 w 317080"/>
                <a:gd name="connsiteY2" fmla="*/ 35211 h 182687"/>
                <a:gd name="connsiteX3" fmla="*/ 316806 w 317080"/>
                <a:gd name="connsiteY3" fmla="*/ 90326 h 182687"/>
                <a:gd name="connsiteX4" fmla="*/ 286358 w 317080"/>
                <a:gd name="connsiteY4" fmla="*/ 142205 h 182687"/>
                <a:gd name="connsiteX5" fmla="*/ 0 w 317080"/>
                <a:gd name="connsiteY5" fmla="*/ 182687 h 182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7080" h="182687">
                  <a:moveTo>
                    <a:pt x="16669" y="0"/>
                  </a:moveTo>
                  <a:lnTo>
                    <a:pt x="281595" y="0"/>
                  </a:lnTo>
                  <a:cubicBezTo>
                    <a:pt x="301041" y="0"/>
                    <a:pt x="316806" y="15765"/>
                    <a:pt x="316806" y="35211"/>
                  </a:cubicBezTo>
                  <a:lnTo>
                    <a:pt x="316806" y="90326"/>
                  </a:lnTo>
                  <a:cubicBezTo>
                    <a:pt x="319187" y="124060"/>
                    <a:pt x="305804" y="142205"/>
                    <a:pt x="286358" y="142205"/>
                  </a:cubicBezTo>
                  <a:lnTo>
                    <a:pt x="0" y="182687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7" name="圆角矩形 81"/>
            <p:cNvSpPr/>
            <p:nvPr/>
          </p:nvSpPr>
          <p:spPr>
            <a:xfrm rot="10800000">
              <a:off x="4746969" y="4191245"/>
              <a:ext cx="391696" cy="311698"/>
            </a:xfrm>
            <a:custGeom>
              <a:avLst/>
              <a:gdLst>
                <a:gd name="connsiteX0" fmla="*/ 0 w 313917"/>
                <a:gd name="connsiteY0" fmla="*/ 35211 h 125537"/>
                <a:gd name="connsiteX1" fmla="*/ 35211 w 313917"/>
                <a:gd name="connsiteY1" fmla="*/ 0 h 125537"/>
                <a:gd name="connsiteX2" fmla="*/ 278706 w 313917"/>
                <a:gd name="connsiteY2" fmla="*/ 0 h 125537"/>
                <a:gd name="connsiteX3" fmla="*/ 313917 w 313917"/>
                <a:gd name="connsiteY3" fmla="*/ 35211 h 125537"/>
                <a:gd name="connsiteX4" fmla="*/ 313917 w 313917"/>
                <a:gd name="connsiteY4" fmla="*/ 90326 h 125537"/>
                <a:gd name="connsiteX5" fmla="*/ 278706 w 313917"/>
                <a:gd name="connsiteY5" fmla="*/ 125537 h 125537"/>
                <a:gd name="connsiteX6" fmla="*/ 35211 w 313917"/>
                <a:gd name="connsiteY6" fmla="*/ 125537 h 125537"/>
                <a:gd name="connsiteX7" fmla="*/ 0 w 313917"/>
                <a:gd name="connsiteY7" fmla="*/ 90326 h 125537"/>
                <a:gd name="connsiteX8" fmla="*/ 0 w 313917"/>
                <a:gd name="connsiteY8" fmla="*/ 35211 h 125537"/>
                <a:gd name="connsiteX0" fmla="*/ 0 w 313917"/>
                <a:gd name="connsiteY0" fmla="*/ 35211 h 126651"/>
                <a:gd name="connsiteX1" fmla="*/ 35211 w 313917"/>
                <a:gd name="connsiteY1" fmla="*/ 0 h 126651"/>
                <a:gd name="connsiteX2" fmla="*/ 278706 w 313917"/>
                <a:gd name="connsiteY2" fmla="*/ 0 h 126651"/>
                <a:gd name="connsiteX3" fmla="*/ 313917 w 313917"/>
                <a:gd name="connsiteY3" fmla="*/ 35211 h 126651"/>
                <a:gd name="connsiteX4" fmla="*/ 313917 w 313917"/>
                <a:gd name="connsiteY4" fmla="*/ 90326 h 126651"/>
                <a:gd name="connsiteX5" fmla="*/ 278706 w 313917"/>
                <a:gd name="connsiteY5" fmla="*/ 125537 h 126651"/>
                <a:gd name="connsiteX6" fmla="*/ 35211 w 313917"/>
                <a:gd name="connsiteY6" fmla="*/ 125537 h 126651"/>
                <a:gd name="connsiteX7" fmla="*/ 0 w 313917"/>
                <a:gd name="connsiteY7" fmla="*/ 90326 h 126651"/>
                <a:gd name="connsiteX8" fmla="*/ 91440 w 313917"/>
                <a:gd name="connsiteY8" fmla="*/ 126651 h 126651"/>
                <a:gd name="connsiteX0" fmla="*/ 0 w 313917"/>
                <a:gd name="connsiteY0" fmla="*/ 35211 h 125537"/>
                <a:gd name="connsiteX1" fmla="*/ 35211 w 313917"/>
                <a:gd name="connsiteY1" fmla="*/ 0 h 125537"/>
                <a:gd name="connsiteX2" fmla="*/ 278706 w 313917"/>
                <a:gd name="connsiteY2" fmla="*/ 0 h 125537"/>
                <a:gd name="connsiteX3" fmla="*/ 313917 w 313917"/>
                <a:gd name="connsiteY3" fmla="*/ 35211 h 125537"/>
                <a:gd name="connsiteX4" fmla="*/ 313917 w 313917"/>
                <a:gd name="connsiteY4" fmla="*/ 90326 h 125537"/>
                <a:gd name="connsiteX5" fmla="*/ 278706 w 313917"/>
                <a:gd name="connsiteY5" fmla="*/ 125537 h 125537"/>
                <a:gd name="connsiteX6" fmla="*/ 35211 w 313917"/>
                <a:gd name="connsiteY6" fmla="*/ 125537 h 125537"/>
                <a:gd name="connsiteX7" fmla="*/ 0 w 313917"/>
                <a:gd name="connsiteY7" fmla="*/ 90326 h 125537"/>
                <a:gd name="connsiteX0" fmla="*/ 0 w 313917"/>
                <a:gd name="connsiteY0" fmla="*/ 35211 h 125537"/>
                <a:gd name="connsiteX1" fmla="*/ 35211 w 313917"/>
                <a:gd name="connsiteY1" fmla="*/ 0 h 125537"/>
                <a:gd name="connsiteX2" fmla="*/ 278706 w 313917"/>
                <a:gd name="connsiteY2" fmla="*/ 0 h 125537"/>
                <a:gd name="connsiteX3" fmla="*/ 313917 w 313917"/>
                <a:gd name="connsiteY3" fmla="*/ 35211 h 125537"/>
                <a:gd name="connsiteX4" fmla="*/ 313917 w 313917"/>
                <a:gd name="connsiteY4" fmla="*/ 90326 h 125537"/>
                <a:gd name="connsiteX5" fmla="*/ 278706 w 313917"/>
                <a:gd name="connsiteY5" fmla="*/ 125537 h 125537"/>
                <a:gd name="connsiteX6" fmla="*/ 35211 w 313917"/>
                <a:gd name="connsiteY6" fmla="*/ 125537 h 125537"/>
                <a:gd name="connsiteX0" fmla="*/ 0 w 278706"/>
                <a:gd name="connsiteY0" fmla="*/ 0 h 125537"/>
                <a:gd name="connsiteX1" fmla="*/ 243495 w 278706"/>
                <a:gd name="connsiteY1" fmla="*/ 0 h 125537"/>
                <a:gd name="connsiteX2" fmla="*/ 278706 w 278706"/>
                <a:gd name="connsiteY2" fmla="*/ 35211 h 125537"/>
                <a:gd name="connsiteX3" fmla="*/ 278706 w 278706"/>
                <a:gd name="connsiteY3" fmla="*/ 90326 h 125537"/>
                <a:gd name="connsiteX4" fmla="*/ 243495 w 278706"/>
                <a:gd name="connsiteY4" fmla="*/ 125537 h 125537"/>
                <a:gd name="connsiteX5" fmla="*/ 0 w 278706"/>
                <a:gd name="connsiteY5" fmla="*/ 125537 h 125537"/>
                <a:gd name="connsiteX0" fmla="*/ 0 w 300137"/>
                <a:gd name="connsiteY0" fmla="*/ 0 h 125537"/>
                <a:gd name="connsiteX1" fmla="*/ 264926 w 300137"/>
                <a:gd name="connsiteY1" fmla="*/ 0 h 125537"/>
                <a:gd name="connsiteX2" fmla="*/ 300137 w 300137"/>
                <a:gd name="connsiteY2" fmla="*/ 35211 h 125537"/>
                <a:gd name="connsiteX3" fmla="*/ 300137 w 300137"/>
                <a:gd name="connsiteY3" fmla="*/ 90326 h 125537"/>
                <a:gd name="connsiteX4" fmla="*/ 264926 w 300137"/>
                <a:gd name="connsiteY4" fmla="*/ 125537 h 125537"/>
                <a:gd name="connsiteX5" fmla="*/ 21431 w 300137"/>
                <a:gd name="connsiteY5" fmla="*/ 125537 h 125537"/>
                <a:gd name="connsiteX0" fmla="*/ 16669 w 316806"/>
                <a:gd name="connsiteY0" fmla="*/ 0 h 182687"/>
                <a:gd name="connsiteX1" fmla="*/ 281595 w 316806"/>
                <a:gd name="connsiteY1" fmla="*/ 0 h 182687"/>
                <a:gd name="connsiteX2" fmla="*/ 316806 w 316806"/>
                <a:gd name="connsiteY2" fmla="*/ 35211 h 182687"/>
                <a:gd name="connsiteX3" fmla="*/ 316806 w 316806"/>
                <a:gd name="connsiteY3" fmla="*/ 90326 h 182687"/>
                <a:gd name="connsiteX4" fmla="*/ 281595 w 316806"/>
                <a:gd name="connsiteY4" fmla="*/ 125537 h 182687"/>
                <a:gd name="connsiteX5" fmla="*/ 0 w 316806"/>
                <a:gd name="connsiteY5" fmla="*/ 182687 h 182687"/>
                <a:gd name="connsiteX0" fmla="*/ 16669 w 316806"/>
                <a:gd name="connsiteY0" fmla="*/ 0 h 182687"/>
                <a:gd name="connsiteX1" fmla="*/ 281595 w 316806"/>
                <a:gd name="connsiteY1" fmla="*/ 0 h 182687"/>
                <a:gd name="connsiteX2" fmla="*/ 316806 w 316806"/>
                <a:gd name="connsiteY2" fmla="*/ 35211 h 182687"/>
                <a:gd name="connsiteX3" fmla="*/ 316806 w 316806"/>
                <a:gd name="connsiteY3" fmla="*/ 90326 h 182687"/>
                <a:gd name="connsiteX4" fmla="*/ 291120 w 316806"/>
                <a:gd name="connsiteY4" fmla="*/ 142205 h 182687"/>
                <a:gd name="connsiteX5" fmla="*/ 0 w 316806"/>
                <a:gd name="connsiteY5" fmla="*/ 182687 h 182687"/>
                <a:gd name="connsiteX0" fmla="*/ 16669 w 316806"/>
                <a:gd name="connsiteY0" fmla="*/ 0 h 182687"/>
                <a:gd name="connsiteX1" fmla="*/ 281595 w 316806"/>
                <a:gd name="connsiteY1" fmla="*/ 0 h 182687"/>
                <a:gd name="connsiteX2" fmla="*/ 316806 w 316806"/>
                <a:gd name="connsiteY2" fmla="*/ 35211 h 182687"/>
                <a:gd name="connsiteX3" fmla="*/ 316806 w 316806"/>
                <a:gd name="connsiteY3" fmla="*/ 90326 h 182687"/>
                <a:gd name="connsiteX4" fmla="*/ 283977 w 316806"/>
                <a:gd name="connsiteY4" fmla="*/ 137443 h 182687"/>
                <a:gd name="connsiteX5" fmla="*/ 0 w 316806"/>
                <a:gd name="connsiteY5" fmla="*/ 182687 h 182687"/>
                <a:gd name="connsiteX0" fmla="*/ 16669 w 316806"/>
                <a:gd name="connsiteY0" fmla="*/ 0 h 182687"/>
                <a:gd name="connsiteX1" fmla="*/ 281595 w 316806"/>
                <a:gd name="connsiteY1" fmla="*/ 0 h 182687"/>
                <a:gd name="connsiteX2" fmla="*/ 316806 w 316806"/>
                <a:gd name="connsiteY2" fmla="*/ 35211 h 182687"/>
                <a:gd name="connsiteX3" fmla="*/ 316806 w 316806"/>
                <a:gd name="connsiteY3" fmla="*/ 90326 h 182687"/>
                <a:gd name="connsiteX4" fmla="*/ 286358 w 316806"/>
                <a:gd name="connsiteY4" fmla="*/ 142205 h 182687"/>
                <a:gd name="connsiteX5" fmla="*/ 0 w 316806"/>
                <a:gd name="connsiteY5" fmla="*/ 182687 h 182687"/>
                <a:gd name="connsiteX0" fmla="*/ 16669 w 317080"/>
                <a:gd name="connsiteY0" fmla="*/ 0 h 182687"/>
                <a:gd name="connsiteX1" fmla="*/ 281595 w 317080"/>
                <a:gd name="connsiteY1" fmla="*/ 0 h 182687"/>
                <a:gd name="connsiteX2" fmla="*/ 316806 w 317080"/>
                <a:gd name="connsiteY2" fmla="*/ 35211 h 182687"/>
                <a:gd name="connsiteX3" fmla="*/ 316806 w 317080"/>
                <a:gd name="connsiteY3" fmla="*/ 90326 h 182687"/>
                <a:gd name="connsiteX4" fmla="*/ 286358 w 317080"/>
                <a:gd name="connsiteY4" fmla="*/ 142205 h 182687"/>
                <a:gd name="connsiteX5" fmla="*/ 0 w 317080"/>
                <a:gd name="connsiteY5" fmla="*/ 182687 h 182687"/>
                <a:gd name="connsiteX0" fmla="*/ 0 w 300411"/>
                <a:gd name="connsiteY0" fmla="*/ 0 h 142205"/>
                <a:gd name="connsiteX1" fmla="*/ 264926 w 300411"/>
                <a:gd name="connsiteY1" fmla="*/ 0 h 142205"/>
                <a:gd name="connsiteX2" fmla="*/ 300137 w 300411"/>
                <a:gd name="connsiteY2" fmla="*/ 35211 h 142205"/>
                <a:gd name="connsiteX3" fmla="*/ 300137 w 300411"/>
                <a:gd name="connsiteY3" fmla="*/ 90326 h 142205"/>
                <a:gd name="connsiteX4" fmla="*/ 269689 w 300411"/>
                <a:gd name="connsiteY4" fmla="*/ 142205 h 142205"/>
                <a:gd name="connsiteX0" fmla="*/ 0 w 300137"/>
                <a:gd name="connsiteY0" fmla="*/ 0 h 90326"/>
                <a:gd name="connsiteX1" fmla="*/ 264926 w 300137"/>
                <a:gd name="connsiteY1" fmla="*/ 0 h 90326"/>
                <a:gd name="connsiteX2" fmla="*/ 300137 w 300137"/>
                <a:gd name="connsiteY2" fmla="*/ 35211 h 90326"/>
                <a:gd name="connsiteX3" fmla="*/ 300137 w 300137"/>
                <a:gd name="connsiteY3" fmla="*/ 90326 h 90326"/>
                <a:gd name="connsiteX0" fmla="*/ 0 w 300137"/>
                <a:gd name="connsiteY0" fmla="*/ 0 h 35211"/>
                <a:gd name="connsiteX1" fmla="*/ 264926 w 300137"/>
                <a:gd name="connsiteY1" fmla="*/ 0 h 35211"/>
                <a:gd name="connsiteX2" fmla="*/ 300137 w 300137"/>
                <a:gd name="connsiteY2" fmla="*/ 35211 h 35211"/>
                <a:gd name="connsiteX0" fmla="*/ 0 w 430870"/>
                <a:gd name="connsiteY0" fmla="*/ 0 h 325724"/>
                <a:gd name="connsiteX1" fmla="*/ 264926 w 430870"/>
                <a:gd name="connsiteY1" fmla="*/ 0 h 325724"/>
                <a:gd name="connsiteX2" fmla="*/ 430870 w 430870"/>
                <a:gd name="connsiteY2" fmla="*/ 325724 h 325724"/>
                <a:gd name="connsiteX0" fmla="*/ 0 w 430870"/>
                <a:gd name="connsiteY0" fmla="*/ 0 h 325724"/>
                <a:gd name="connsiteX1" fmla="*/ 264926 w 430870"/>
                <a:gd name="connsiteY1" fmla="*/ 0 h 325724"/>
                <a:gd name="connsiteX2" fmla="*/ 379269 w 430870"/>
                <a:gd name="connsiteY2" fmla="*/ 207416 h 325724"/>
                <a:gd name="connsiteX3" fmla="*/ 430870 w 430870"/>
                <a:gd name="connsiteY3" fmla="*/ 325724 h 325724"/>
                <a:gd name="connsiteX0" fmla="*/ 0 w 430870"/>
                <a:gd name="connsiteY0" fmla="*/ 0 h 325724"/>
                <a:gd name="connsiteX1" fmla="*/ 264926 w 430870"/>
                <a:gd name="connsiteY1" fmla="*/ 0 h 325724"/>
                <a:gd name="connsiteX2" fmla="*/ 379269 w 430870"/>
                <a:gd name="connsiteY2" fmla="*/ 207416 h 325724"/>
                <a:gd name="connsiteX3" fmla="*/ 430870 w 430870"/>
                <a:gd name="connsiteY3" fmla="*/ 325724 h 325724"/>
                <a:gd name="connsiteX0" fmla="*/ 0 w 430870"/>
                <a:gd name="connsiteY0" fmla="*/ 0 h 325724"/>
                <a:gd name="connsiteX1" fmla="*/ 264926 w 430870"/>
                <a:gd name="connsiteY1" fmla="*/ 0 h 325724"/>
                <a:gd name="connsiteX2" fmla="*/ 379269 w 430870"/>
                <a:gd name="connsiteY2" fmla="*/ 207416 h 325724"/>
                <a:gd name="connsiteX3" fmla="*/ 430870 w 430870"/>
                <a:gd name="connsiteY3" fmla="*/ 325724 h 325724"/>
                <a:gd name="connsiteX0" fmla="*/ 0 w 430870"/>
                <a:gd name="connsiteY0" fmla="*/ 0 h 325724"/>
                <a:gd name="connsiteX1" fmla="*/ 264926 w 430870"/>
                <a:gd name="connsiteY1" fmla="*/ 0 h 325724"/>
                <a:gd name="connsiteX2" fmla="*/ 379269 w 430870"/>
                <a:gd name="connsiteY2" fmla="*/ 207416 h 325724"/>
                <a:gd name="connsiteX3" fmla="*/ 430870 w 430870"/>
                <a:gd name="connsiteY3" fmla="*/ 325724 h 325724"/>
                <a:gd name="connsiteX0" fmla="*/ 0 w 430870"/>
                <a:gd name="connsiteY0" fmla="*/ 0 h 331955"/>
                <a:gd name="connsiteX1" fmla="*/ 264926 w 430870"/>
                <a:gd name="connsiteY1" fmla="*/ 0 h 331955"/>
                <a:gd name="connsiteX2" fmla="*/ 377015 w 430870"/>
                <a:gd name="connsiteY2" fmla="*/ 307428 h 331955"/>
                <a:gd name="connsiteX3" fmla="*/ 430870 w 430870"/>
                <a:gd name="connsiteY3" fmla="*/ 325724 h 331955"/>
                <a:gd name="connsiteX0" fmla="*/ 0 w 435378"/>
                <a:gd name="connsiteY0" fmla="*/ 0 h 330102"/>
                <a:gd name="connsiteX1" fmla="*/ 264926 w 435378"/>
                <a:gd name="connsiteY1" fmla="*/ 0 h 330102"/>
                <a:gd name="connsiteX2" fmla="*/ 377015 w 435378"/>
                <a:gd name="connsiteY2" fmla="*/ 307428 h 330102"/>
                <a:gd name="connsiteX3" fmla="*/ 435378 w 435378"/>
                <a:gd name="connsiteY3" fmla="*/ 318580 h 330102"/>
                <a:gd name="connsiteX0" fmla="*/ 0 w 435378"/>
                <a:gd name="connsiteY0" fmla="*/ 0 h 337567"/>
                <a:gd name="connsiteX1" fmla="*/ 264926 w 435378"/>
                <a:gd name="connsiteY1" fmla="*/ 0 h 337567"/>
                <a:gd name="connsiteX2" fmla="*/ 377015 w 435378"/>
                <a:gd name="connsiteY2" fmla="*/ 316953 h 337567"/>
                <a:gd name="connsiteX3" fmla="*/ 435378 w 435378"/>
                <a:gd name="connsiteY3" fmla="*/ 318580 h 337567"/>
                <a:gd name="connsiteX0" fmla="*/ 0 w 435378"/>
                <a:gd name="connsiteY0" fmla="*/ 0 h 318580"/>
                <a:gd name="connsiteX1" fmla="*/ 264926 w 435378"/>
                <a:gd name="connsiteY1" fmla="*/ 0 h 318580"/>
                <a:gd name="connsiteX2" fmla="*/ 377015 w 435378"/>
                <a:gd name="connsiteY2" fmla="*/ 316953 h 318580"/>
                <a:gd name="connsiteX3" fmla="*/ 435378 w 435378"/>
                <a:gd name="connsiteY3" fmla="*/ 318580 h 318580"/>
                <a:gd name="connsiteX0" fmla="*/ 0 w 435378"/>
                <a:gd name="connsiteY0" fmla="*/ 0 h 319024"/>
                <a:gd name="connsiteX1" fmla="*/ 264926 w 435378"/>
                <a:gd name="connsiteY1" fmla="*/ 0 h 319024"/>
                <a:gd name="connsiteX2" fmla="*/ 377015 w 435378"/>
                <a:gd name="connsiteY2" fmla="*/ 316953 h 319024"/>
                <a:gd name="connsiteX3" fmla="*/ 435378 w 435378"/>
                <a:gd name="connsiteY3" fmla="*/ 318580 h 319024"/>
                <a:gd name="connsiteX0" fmla="*/ 0 w 439770"/>
                <a:gd name="connsiteY0" fmla="*/ 0 h 319024"/>
                <a:gd name="connsiteX1" fmla="*/ 264926 w 439770"/>
                <a:gd name="connsiteY1" fmla="*/ 0 h 319024"/>
                <a:gd name="connsiteX2" fmla="*/ 377015 w 439770"/>
                <a:gd name="connsiteY2" fmla="*/ 316953 h 319024"/>
                <a:gd name="connsiteX3" fmla="*/ 435378 w 439770"/>
                <a:gd name="connsiteY3" fmla="*/ 318580 h 319024"/>
                <a:gd name="connsiteX4" fmla="*/ 435619 w 439770"/>
                <a:gd name="connsiteY4" fmla="*/ 316954 h 319024"/>
                <a:gd name="connsiteX0" fmla="*/ 0 w 439770"/>
                <a:gd name="connsiteY0" fmla="*/ 0 h 341178"/>
                <a:gd name="connsiteX1" fmla="*/ 264926 w 439770"/>
                <a:gd name="connsiteY1" fmla="*/ 0 h 341178"/>
                <a:gd name="connsiteX2" fmla="*/ 377015 w 439770"/>
                <a:gd name="connsiteY2" fmla="*/ 316953 h 341178"/>
                <a:gd name="connsiteX3" fmla="*/ 431112 w 439770"/>
                <a:gd name="connsiteY3" fmla="*/ 319335 h 341178"/>
                <a:gd name="connsiteX4" fmla="*/ 435378 w 439770"/>
                <a:gd name="connsiteY4" fmla="*/ 318580 h 341178"/>
                <a:gd name="connsiteX5" fmla="*/ 435619 w 439770"/>
                <a:gd name="connsiteY5" fmla="*/ 316954 h 341178"/>
                <a:gd name="connsiteX0" fmla="*/ 0 w 436284"/>
                <a:gd name="connsiteY0" fmla="*/ 0 h 341178"/>
                <a:gd name="connsiteX1" fmla="*/ 264926 w 436284"/>
                <a:gd name="connsiteY1" fmla="*/ 0 h 341178"/>
                <a:gd name="connsiteX2" fmla="*/ 377015 w 436284"/>
                <a:gd name="connsiteY2" fmla="*/ 316953 h 341178"/>
                <a:gd name="connsiteX3" fmla="*/ 431112 w 436284"/>
                <a:gd name="connsiteY3" fmla="*/ 319335 h 341178"/>
                <a:gd name="connsiteX4" fmla="*/ 435378 w 436284"/>
                <a:gd name="connsiteY4" fmla="*/ 318580 h 341178"/>
                <a:gd name="connsiteX0" fmla="*/ 0 w 431112"/>
                <a:gd name="connsiteY0" fmla="*/ 0 h 341178"/>
                <a:gd name="connsiteX1" fmla="*/ 264926 w 431112"/>
                <a:gd name="connsiteY1" fmla="*/ 0 h 341178"/>
                <a:gd name="connsiteX2" fmla="*/ 377015 w 431112"/>
                <a:gd name="connsiteY2" fmla="*/ 316953 h 341178"/>
                <a:gd name="connsiteX3" fmla="*/ 431112 w 431112"/>
                <a:gd name="connsiteY3" fmla="*/ 319335 h 341178"/>
                <a:gd name="connsiteX0" fmla="*/ 0 w 377015"/>
                <a:gd name="connsiteY0" fmla="*/ 0 h 316953"/>
                <a:gd name="connsiteX1" fmla="*/ 264926 w 377015"/>
                <a:gd name="connsiteY1" fmla="*/ 0 h 316953"/>
                <a:gd name="connsiteX2" fmla="*/ 377015 w 377015"/>
                <a:gd name="connsiteY2" fmla="*/ 316953 h 316953"/>
                <a:gd name="connsiteX0" fmla="*/ 0 w 377015"/>
                <a:gd name="connsiteY0" fmla="*/ 0 h 316953"/>
                <a:gd name="connsiteX1" fmla="*/ 264926 w 377015"/>
                <a:gd name="connsiteY1" fmla="*/ 0 h 316953"/>
                <a:gd name="connsiteX2" fmla="*/ 377015 w 377015"/>
                <a:gd name="connsiteY2" fmla="*/ 316953 h 316953"/>
                <a:gd name="connsiteX0" fmla="*/ 0 w 377015"/>
                <a:gd name="connsiteY0" fmla="*/ 0 h 316953"/>
                <a:gd name="connsiteX1" fmla="*/ 264926 w 377015"/>
                <a:gd name="connsiteY1" fmla="*/ 0 h 316953"/>
                <a:gd name="connsiteX2" fmla="*/ 300380 w 377015"/>
                <a:gd name="connsiteY2" fmla="*/ 40729 h 316953"/>
                <a:gd name="connsiteX3" fmla="*/ 377015 w 377015"/>
                <a:gd name="connsiteY3" fmla="*/ 316953 h 316953"/>
                <a:gd name="connsiteX0" fmla="*/ 0 w 377015"/>
                <a:gd name="connsiteY0" fmla="*/ 0 h 316953"/>
                <a:gd name="connsiteX1" fmla="*/ 264926 w 377015"/>
                <a:gd name="connsiteY1" fmla="*/ 0 h 316953"/>
                <a:gd name="connsiteX2" fmla="*/ 300380 w 377015"/>
                <a:gd name="connsiteY2" fmla="*/ 40729 h 316953"/>
                <a:gd name="connsiteX3" fmla="*/ 377015 w 377015"/>
                <a:gd name="connsiteY3" fmla="*/ 316953 h 316953"/>
                <a:gd name="connsiteX0" fmla="*/ 0 w 377015"/>
                <a:gd name="connsiteY0" fmla="*/ 0 h 316953"/>
                <a:gd name="connsiteX1" fmla="*/ 264926 w 377015"/>
                <a:gd name="connsiteY1" fmla="*/ 0 h 316953"/>
                <a:gd name="connsiteX2" fmla="*/ 309396 w 377015"/>
                <a:gd name="connsiteY2" fmla="*/ 40729 h 316953"/>
                <a:gd name="connsiteX3" fmla="*/ 377015 w 377015"/>
                <a:gd name="connsiteY3" fmla="*/ 316953 h 316953"/>
                <a:gd name="connsiteX0" fmla="*/ 0 w 377015"/>
                <a:gd name="connsiteY0" fmla="*/ 0 h 316953"/>
                <a:gd name="connsiteX1" fmla="*/ 264926 w 377015"/>
                <a:gd name="connsiteY1" fmla="*/ 0 h 316953"/>
                <a:gd name="connsiteX2" fmla="*/ 309396 w 377015"/>
                <a:gd name="connsiteY2" fmla="*/ 40729 h 316953"/>
                <a:gd name="connsiteX3" fmla="*/ 377015 w 377015"/>
                <a:gd name="connsiteY3" fmla="*/ 316953 h 316953"/>
                <a:gd name="connsiteX0" fmla="*/ 0 w 377015"/>
                <a:gd name="connsiteY0" fmla="*/ 0 h 316953"/>
                <a:gd name="connsiteX1" fmla="*/ 264926 w 377015"/>
                <a:gd name="connsiteY1" fmla="*/ 0 h 316953"/>
                <a:gd name="connsiteX2" fmla="*/ 309396 w 377015"/>
                <a:gd name="connsiteY2" fmla="*/ 40729 h 316953"/>
                <a:gd name="connsiteX3" fmla="*/ 377015 w 377015"/>
                <a:gd name="connsiteY3" fmla="*/ 316953 h 316953"/>
                <a:gd name="connsiteX0" fmla="*/ 0 w 377015"/>
                <a:gd name="connsiteY0" fmla="*/ 0 h 316953"/>
                <a:gd name="connsiteX1" fmla="*/ 264926 w 377015"/>
                <a:gd name="connsiteY1" fmla="*/ 0 h 316953"/>
                <a:gd name="connsiteX2" fmla="*/ 309396 w 377015"/>
                <a:gd name="connsiteY2" fmla="*/ 40729 h 316953"/>
                <a:gd name="connsiteX3" fmla="*/ 377015 w 377015"/>
                <a:gd name="connsiteY3" fmla="*/ 316953 h 31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7015" h="316953">
                  <a:moveTo>
                    <a:pt x="0" y="0"/>
                  </a:moveTo>
                  <a:lnTo>
                    <a:pt x="264926" y="0"/>
                  </a:lnTo>
                  <a:cubicBezTo>
                    <a:pt x="302335" y="104"/>
                    <a:pt x="297997" y="12343"/>
                    <a:pt x="309396" y="40729"/>
                  </a:cubicBezTo>
                  <a:cubicBezTo>
                    <a:pt x="328077" y="93554"/>
                    <a:pt x="364242" y="270916"/>
                    <a:pt x="377015" y="316953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8" name="直接连接符 537"/>
            <p:cNvCxnSpPr/>
            <p:nvPr/>
          </p:nvCxnSpPr>
          <p:spPr>
            <a:xfrm flipH="1">
              <a:off x="4679373" y="4191245"/>
              <a:ext cx="65214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9" name="椭圆 538"/>
            <p:cNvSpPr/>
            <p:nvPr/>
          </p:nvSpPr>
          <p:spPr>
            <a:xfrm>
              <a:off x="4827418" y="4568286"/>
              <a:ext cx="36000" cy="36000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0" name="椭圆 539"/>
            <p:cNvSpPr/>
            <p:nvPr/>
          </p:nvSpPr>
          <p:spPr>
            <a:xfrm>
              <a:off x="5077450" y="4568286"/>
              <a:ext cx="36000" cy="36000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1" name="任意多边形 540"/>
          <p:cNvSpPr/>
          <p:nvPr/>
        </p:nvSpPr>
        <p:spPr>
          <a:xfrm>
            <a:off x="6206880" y="4171951"/>
            <a:ext cx="334168" cy="331848"/>
          </a:xfrm>
          <a:custGeom>
            <a:avLst/>
            <a:gdLst>
              <a:gd name="connsiteX0" fmla="*/ 0 w 407193"/>
              <a:gd name="connsiteY0" fmla="*/ 147637 h 402431"/>
              <a:gd name="connsiteX1" fmla="*/ 185737 w 407193"/>
              <a:gd name="connsiteY1" fmla="*/ 0 h 402431"/>
              <a:gd name="connsiteX2" fmla="*/ 280987 w 407193"/>
              <a:gd name="connsiteY2" fmla="*/ 0 h 402431"/>
              <a:gd name="connsiteX3" fmla="*/ 266700 w 407193"/>
              <a:gd name="connsiteY3" fmla="*/ 128587 h 402431"/>
              <a:gd name="connsiteX4" fmla="*/ 407193 w 407193"/>
              <a:gd name="connsiteY4" fmla="*/ 185737 h 402431"/>
              <a:gd name="connsiteX5" fmla="*/ 323850 w 407193"/>
              <a:gd name="connsiteY5" fmla="*/ 402431 h 402431"/>
              <a:gd name="connsiteX6" fmla="*/ 133350 w 407193"/>
              <a:gd name="connsiteY6" fmla="*/ 402431 h 402431"/>
              <a:gd name="connsiteX0" fmla="*/ 0 w 407193"/>
              <a:gd name="connsiteY0" fmla="*/ 181503 h 436297"/>
              <a:gd name="connsiteX1" fmla="*/ 185737 w 407193"/>
              <a:gd name="connsiteY1" fmla="*/ 33866 h 436297"/>
              <a:gd name="connsiteX2" fmla="*/ 280987 w 407193"/>
              <a:gd name="connsiteY2" fmla="*/ 33866 h 436297"/>
              <a:gd name="connsiteX3" fmla="*/ 266700 w 407193"/>
              <a:gd name="connsiteY3" fmla="*/ 162453 h 436297"/>
              <a:gd name="connsiteX4" fmla="*/ 407193 w 407193"/>
              <a:gd name="connsiteY4" fmla="*/ 219603 h 436297"/>
              <a:gd name="connsiteX5" fmla="*/ 323850 w 407193"/>
              <a:gd name="connsiteY5" fmla="*/ 436297 h 436297"/>
              <a:gd name="connsiteX6" fmla="*/ 133350 w 407193"/>
              <a:gd name="connsiteY6" fmla="*/ 436297 h 436297"/>
              <a:gd name="connsiteX0" fmla="*/ 0 w 407193"/>
              <a:gd name="connsiteY0" fmla="*/ 185520 h 440314"/>
              <a:gd name="connsiteX1" fmla="*/ 185737 w 407193"/>
              <a:gd name="connsiteY1" fmla="*/ 37883 h 440314"/>
              <a:gd name="connsiteX2" fmla="*/ 280987 w 407193"/>
              <a:gd name="connsiteY2" fmla="*/ 37883 h 440314"/>
              <a:gd name="connsiteX3" fmla="*/ 266700 w 407193"/>
              <a:gd name="connsiteY3" fmla="*/ 166470 h 440314"/>
              <a:gd name="connsiteX4" fmla="*/ 407193 w 407193"/>
              <a:gd name="connsiteY4" fmla="*/ 223620 h 440314"/>
              <a:gd name="connsiteX5" fmla="*/ 323850 w 407193"/>
              <a:gd name="connsiteY5" fmla="*/ 440314 h 440314"/>
              <a:gd name="connsiteX6" fmla="*/ 133350 w 407193"/>
              <a:gd name="connsiteY6" fmla="*/ 440314 h 440314"/>
              <a:gd name="connsiteX0" fmla="*/ 0 w 407193"/>
              <a:gd name="connsiteY0" fmla="*/ 179246 h 434040"/>
              <a:gd name="connsiteX1" fmla="*/ 185737 w 407193"/>
              <a:gd name="connsiteY1" fmla="*/ 31609 h 434040"/>
              <a:gd name="connsiteX2" fmla="*/ 280987 w 407193"/>
              <a:gd name="connsiteY2" fmla="*/ 31609 h 434040"/>
              <a:gd name="connsiteX3" fmla="*/ 266700 w 407193"/>
              <a:gd name="connsiteY3" fmla="*/ 160196 h 434040"/>
              <a:gd name="connsiteX4" fmla="*/ 407193 w 407193"/>
              <a:gd name="connsiteY4" fmla="*/ 217346 h 434040"/>
              <a:gd name="connsiteX5" fmla="*/ 323850 w 407193"/>
              <a:gd name="connsiteY5" fmla="*/ 434040 h 434040"/>
              <a:gd name="connsiteX6" fmla="*/ 133350 w 407193"/>
              <a:gd name="connsiteY6" fmla="*/ 434040 h 434040"/>
              <a:gd name="connsiteX0" fmla="*/ 0 w 407193"/>
              <a:gd name="connsiteY0" fmla="*/ 186446 h 441240"/>
              <a:gd name="connsiteX1" fmla="*/ 185737 w 407193"/>
              <a:gd name="connsiteY1" fmla="*/ 38809 h 441240"/>
              <a:gd name="connsiteX2" fmla="*/ 280987 w 407193"/>
              <a:gd name="connsiteY2" fmla="*/ 38809 h 441240"/>
              <a:gd name="connsiteX3" fmla="*/ 266700 w 407193"/>
              <a:gd name="connsiteY3" fmla="*/ 167396 h 441240"/>
              <a:gd name="connsiteX4" fmla="*/ 407193 w 407193"/>
              <a:gd name="connsiteY4" fmla="*/ 224546 h 441240"/>
              <a:gd name="connsiteX5" fmla="*/ 323850 w 407193"/>
              <a:gd name="connsiteY5" fmla="*/ 441240 h 441240"/>
              <a:gd name="connsiteX6" fmla="*/ 133350 w 407193"/>
              <a:gd name="connsiteY6" fmla="*/ 441240 h 441240"/>
              <a:gd name="connsiteX0" fmla="*/ 0 w 407193"/>
              <a:gd name="connsiteY0" fmla="*/ 182654 h 437448"/>
              <a:gd name="connsiteX1" fmla="*/ 185737 w 407193"/>
              <a:gd name="connsiteY1" fmla="*/ 35017 h 437448"/>
              <a:gd name="connsiteX2" fmla="*/ 280987 w 407193"/>
              <a:gd name="connsiteY2" fmla="*/ 35017 h 437448"/>
              <a:gd name="connsiteX3" fmla="*/ 266700 w 407193"/>
              <a:gd name="connsiteY3" fmla="*/ 163604 h 437448"/>
              <a:gd name="connsiteX4" fmla="*/ 407193 w 407193"/>
              <a:gd name="connsiteY4" fmla="*/ 220754 h 437448"/>
              <a:gd name="connsiteX5" fmla="*/ 323850 w 407193"/>
              <a:gd name="connsiteY5" fmla="*/ 437448 h 437448"/>
              <a:gd name="connsiteX6" fmla="*/ 133350 w 407193"/>
              <a:gd name="connsiteY6" fmla="*/ 437448 h 437448"/>
              <a:gd name="connsiteX0" fmla="*/ 0 w 407193"/>
              <a:gd name="connsiteY0" fmla="*/ 182654 h 437448"/>
              <a:gd name="connsiteX1" fmla="*/ 185737 w 407193"/>
              <a:gd name="connsiteY1" fmla="*/ 35017 h 437448"/>
              <a:gd name="connsiteX2" fmla="*/ 280987 w 407193"/>
              <a:gd name="connsiteY2" fmla="*/ 35017 h 437448"/>
              <a:gd name="connsiteX3" fmla="*/ 266700 w 407193"/>
              <a:gd name="connsiteY3" fmla="*/ 163604 h 437448"/>
              <a:gd name="connsiteX4" fmla="*/ 407193 w 407193"/>
              <a:gd name="connsiteY4" fmla="*/ 220754 h 437448"/>
              <a:gd name="connsiteX5" fmla="*/ 323850 w 407193"/>
              <a:gd name="connsiteY5" fmla="*/ 437448 h 437448"/>
              <a:gd name="connsiteX6" fmla="*/ 133350 w 407193"/>
              <a:gd name="connsiteY6" fmla="*/ 437448 h 437448"/>
              <a:gd name="connsiteX0" fmla="*/ 0 w 407193"/>
              <a:gd name="connsiteY0" fmla="*/ 182654 h 437448"/>
              <a:gd name="connsiteX1" fmla="*/ 185737 w 407193"/>
              <a:gd name="connsiteY1" fmla="*/ 35017 h 437448"/>
              <a:gd name="connsiteX2" fmla="*/ 280987 w 407193"/>
              <a:gd name="connsiteY2" fmla="*/ 35017 h 437448"/>
              <a:gd name="connsiteX3" fmla="*/ 266700 w 407193"/>
              <a:gd name="connsiteY3" fmla="*/ 163604 h 437448"/>
              <a:gd name="connsiteX4" fmla="*/ 407193 w 407193"/>
              <a:gd name="connsiteY4" fmla="*/ 220754 h 437448"/>
              <a:gd name="connsiteX5" fmla="*/ 323850 w 407193"/>
              <a:gd name="connsiteY5" fmla="*/ 437448 h 437448"/>
              <a:gd name="connsiteX6" fmla="*/ 133350 w 407193"/>
              <a:gd name="connsiteY6" fmla="*/ 437448 h 437448"/>
              <a:gd name="connsiteX0" fmla="*/ 0 w 407193"/>
              <a:gd name="connsiteY0" fmla="*/ 182654 h 437448"/>
              <a:gd name="connsiteX1" fmla="*/ 185737 w 407193"/>
              <a:gd name="connsiteY1" fmla="*/ 35017 h 437448"/>
              <a:gd name="connsiteX2" fmla="*/ 280987 w 407193"/>
              <a:gd name="connsiteY2" fmla="*/ 35017 h 437448"/>
              <a:gd name="connsiteX3" fmla="*/ 266700 w 407193"/>
              <a:gd name="connsiteY3" fmla="*/ 163604 h 437448"/>
              <a:gd name="connsiteX4" fmla="*/ 407193 w 407193"/>
              <a:gd name="connsiteY4" fmla="*/ 220754 h 437448"/>
              <a:gd name="connsiteX5" fmla="*/ 323850 w 407193"/>
              <a:gd name="connsiteY5" fmla="*/ 437448 h 437448"/>
              <a:gd name="connsiteX6" fmla="*/ 133350 w 407193"/>
              <a:gd name="connsiteY6" fmla="*/ 437448 h 437448"/>
              <a:gd name="connsiteX0" fmla="*/ 0 w 407193"/>
              <a:gd name="connsiteY0" fmla="*/ 182654 h 437448"/>
              <a:gd name="connsiteX1" fmla="*/ 185737 w 407193"/>
              <a:gd name="connsiteY1" fmla="*/ 35017 h 437448"/>
              <a:gd name="connsiteX2" fmla="*/ 273843 w 407193"/>
              <a:gd name="connsiteY2" fmla="*/ 35017 h 437448"/>
              <a:gd name="connsiteX3" fmla="*/ 266700 w 407193"/>
              <a:gd name="connsiteY3" fmla="*/ 163604 h 437448"/>
              <a:gd name="connsiteX4" fmla="*/ 407193 w 407193"/>
              <a:gd name="connsiteY4" fmla="*/ 220754 h 437448"/>
              <a:gd name="connsiteX5" fmla="*/ 323850 w 407193"/>
              <a:gd name="connsiteY5" fmla="*/ 437448 h 437448"/>
              <a:gd name="connsiteX6" fmla="*/ 133350 w 407193"/>
              <a:gd name="connsiteY6" fmla="*/ 437448 h 437448"/>
              <a:gd name="connsiteX0" fmla="*/ 0 w 407193"/>
              <a:gd name="connsiteY0" fmla="*/ 183565 h 438359"/>
              <a:gd name="connsiteX1" fmla="*/ 185737 w 407193"/>
              <a:gd name="connsiteY1" fmla="*/ 35928 h 438359"/>
              <a:gd name="connsiteX2" fmla="*/ 280987 w 407193"/>
              <a:gd name="connsiteY2" fmla="*/ 33546 h 438359"/>
              <a:gd name="connsiteX3" fmla="*/ 266700 w 407193"/>
              <a:gd name="connsiteY3" fmla="*/ 164515 h 438359"/>
              <a:gd name="connsiteX4" fmla="*/ 407193 w 407193"/>
              <a:gd name="connsiteY4" fmla="*/ 221665 h 438359"/>
              <a:gd name="connsiteX5" fmla="*/ 323850 w 407193"/>
              <a:gd name="connsiteY5" fmla="*/ 438359 h 438359"/>
              <a:gd name="connsiteX6" fmla="*/ 133350 w 407193"/>
              <a:gd name="connsiteY6" fmla="*/ 438359 h 438359"/>
              <a:gd name="connsiteX0" fmla="*/ 0 w 407193"/>
              <a:gd name="connsiteY0" fmla="*/ 183565 h 438359"/>
              <a:gd name="connsiteX1" fmla="*/ 185737 w 407193"/>
              <a:gd name="connsiteY1" fmla="*/ 35928 h 438359"/>
              <a:gd name="connsiteX2" fmla="*/ 271462 w 407193"/>
              <a:gd name="connsiteY2" fmla="*/ 33546 h 438359"/>
              <a:gd name="connsiteX3" fmla="*/ 266700 w 407193"/>
              <a:gd name="connsiteY3" fmla="*/ 164515 h 438359"/>
              <a:gd name="connsiteX4" fmla="*/ 407193 w 407193"/>
              <a:gd name="connsiteY4" fmla="*/ 221665 h 438359"/>
              <a:gd name="connsiteX5" fmla="*/ 323850 w 407193"/>
              <a:gd name="connsiteY5" fmla="*/ 438359 h 438359"/>
              <a:gd name="connsiteX6" fmla="*/ 133350 w 407193"/>
              <a:gd name="connsiteY6" fmla="*/ 438359 h 438359"/>
              <a:gd name="connsiteX0" fmla="*/ 0 w 407193"/>
              <a:gd name="connsiteY0" fmla="*/ 185506 h 440300"/>
              <a:gd name="connsiteX1" fmla="*/ 185737 w 407193"/>
              <a:gd name="connsiteY1" fmla="*/ 37869 h 440300"/>
              <a:gd name="connsiteX2" fmla="*/ 280987 w 407193"/>
              <a:gd name="connsiteY2" fmla="*/ 30724 h 440300"/>
              <a:gd name="connsiteX3" fmla="*/ 266700 w 407193"/>
              <a:gd name="connsiteY3" fmla="*/ 166456 h 440300"/>
              <a:gd name="connsiteX4" fmla="*/ 407193 w 407193"/>
              <a:gd name="connsiteY4" fmla="*/ 223606 h 440300"/>
              <a:gd name="connsiteX5" fmla="*/ 323850 w 407193"/>
              <a:gd name="connsiteY5" fmla="*/ 440300 h 440300"/>
              <a:gd name="connsiteX6" fmla="*/ 133350 w 407193"/>
              <a:gd name="connsiteY6" fmla="*/ 440300 h 440300"/>
              <a:gd name="connsiteX0" fmla="*/ 0 w 407193"/>
              <a:gd name="connsiteY0" fmla="*/ 185506 h 440300"/>
              <a:gd name="connsiteX1" fmla="*/ 185737 w 407193"/>
              <a:gd name="connsiteY1" fmla="*/ 37869 h 440300"/>
              <a:gd name="connsiteX2" fmla="*/ 280987 w 407193"/>
              <a:gd name="connsiteY2" fmla="*/ 30724 h 440300"/>
              <a:gd name="connsiteX3" fmla="*/ 266700 w 407193"/>
              <a:gd name="connsiteY3" fmla="*/ 166456 h 440300"/>
              <a:gd name="connsiteX4" fmla="*/ 407193 w 407193"/>
              <a:gd name="connsiteY4" fmla="*/ 223606 h 440300"/>
              <a:gd name="connsiteX5" fmla="*/ 323850 w 407193"/>
              <a:gd name="connsiteY5" fmla="*/ 440300 h 440300"/>
              <a:gd name="connsiteX6" fmla="*/ 133350 w 407193"/>
              <a:gd name="connsiteY6" fmla="*/ 440300 h 440300"/>
              <a:gd name="connsiteX0" fmla="*/ 0 w 407193"/>
              <a:gd name="connsiteY0" fmla="*/ 182655 h 437449"/>
              <a:gd name="connsiteX1" fmla="*/ 185737 w 407193"/>
              <a:gd name="connsiteY1" fmla="*/ 35018 h 437449"/>
              <a:gd name="connsiteX2" fmla="*/ 280987 w 407193"/>
              <a:gd name="connsiteY2" fmla="*/ 35016 h 437449"/>
              <a:gd name="connsiteX3" fmla="*/ 266700 w 407193"/>
              <a:gd name="connsiteY3" fmla="*/ 163605 h 437449"/>
              <a:gd name="connsiteX4" fmla="*/ 407193 w 407193"/>
              <a:gd name="connsiteY4" fmla="*/ 220755 h 437449"/>
              <a:gd name="connsiteX5" fmla="*/ 323850 w 407193"/>
              <a:gd name="connsiteY5" fmla="*/ 437449 h 437449"/>
              <a:gd name="connsiteX6" fmla="*/ 133350 w 407193"/>
              <a:gd name="connsiteY6" fmla="*/ 437449 h 437449"/>
              <a:gd name="connsiteX0" fmla="*/ 0 w 407193"/>
              <a:gd name="connsiteY0" fmla="*/ 182655 h 437449"/>
              <a:gd name="connsiteX1" fmla="*/ 185737 w 407193"/>
              <a:gd name="connsiteY1" fmla="*/ 35018 h 437449"/>
              <a:gd name="connsiteX2" fmla="*/ 280987 w 407193"/>
              <a:gd name="connsiteY2" fmla="*/ 35016 h 437449"/>
              <a:gd name="connsiteX3" fmla="*/ 266700 w 407193"/>
              <a:gd name="connsiteY3" fmla="*/ 163605 h 437449"/>
              <a:gd name="connsiteX4" fmla="*/ 407193 w 407193"/>
              <a:gd name="connsiteY4" fmla="*/ 220755 h 437449"/>
              <a:gd name="connsiteX5" fmla="*/ 323850 w 407193"/>
              <a:gd name="connsiteY5" fmla="*/ 437449 h 437449"/>
              <a:gd name="connsiteX6" fmla="*/ 133350 w 407193"/>
              <a:gd name="connsiteY6" fmla="*/ 437449 h 437449"/>
              <a:gd name="connsiteX0" fmla="*/ 0 w 407193"/>
              <a:gd name="connsiteY0" fmla="*/ 182655 h 437449"/>
              <a:gd name="connsiteX1" fmla="*/ 185737 w 407193"/>
              <a:gd name="connsiteY1" fmla="*/ 35018 h 437449"/>
              <a:gd name="connsiteX2" fmla="*/ 280987 w 407193"/>
              <a:gd name="connsiteY2" fmla="*/ 35016 h 437449"/>
              <a:gd name="connsiteX3" fmla="*/ 266700 w 407193"/>
              <a:gd name="connsiteY3" fmla="*/ 163605 h 437449"/>
              <a:gd name="connsiteX4" fmla="*/ 407193 w 407193"/>
              <a:gd name="connsiteY4" fmla="*/ 220755 h 437449"/>
              <a:gd name="connsiteX5" fmla="*/ 323850 w 407193"/>
              <a:gd name="connsiteY5" fmla="*/ 437449 h 437449"/>
              <a:gd name="connsiteX6" fmla="*/ 133350 w 407193"/>
              <a:gd name="connsiteY6" fmla="*/ 437449 h 437449"/>
              <a:gd name="connsiteX0" fmla="*/ 0 w 407193"/>
              <a:gd name="connsiteY0" fmla="*/ 182655 h 437449"/>
              <a:gd name="connsiteX1" fmla="*/ 40481 w 407193"/>
              <a:gd name="connsiteY1" fmla="*/ 149319 h 437449"/>
              <a:gd name="connsiteX2" fmla="*/ 185737 w 407193"/>
              <a:gd name="connsiteY2" fmla="*/ 35018 h 437449"/>
              <a:gd name="connsiteX3" fmla="*/ 280987 w 407193"/>
              <a:gd name="connsiteY3" fmla="*/ 35016 h 437449"/>
              <a:gd name="connsiteX4" fmla="*/ 266700 w 407193"/>
              <a:gd name="connsiteY4" fmla="*/ 163605 h 437449"/>
              <a:gd name="connsiteX5" fmla="*/ 407193 w 407193"/>
              <a:gd name="connsiteY5" fmla="*/ 220755 h 437449"/>
              <a:gd name="connsiteX6" fmla="*/ 323850 w 407193"/>
              <a:gd name="connsiteY6" fmla="*/ 437449 h 437449"/>
              <a:gd name="connsiteX7" fmla="*/ 133350 w 407193"/>
              <a:gd name="connsiteY7" fmla="*/ 437449 h 437449"/>
              <a:gd name="connsiteX0" fmla="*/ 0 w 407193"/>
              <a:gd name="connsiteY0" fmla="*/ 182655 h 437449"/>
              <a:gd name="connsiteX1" fmla="*/ 40481 w 407193"/>
              <a:gd name="connsiteY1" fmla="*/ 149319 h 437449"/>
              <a:gd name="connsiteX2" fmla="*/ 185737 w 407193"/>
              <a:gd name="connsiteY2" fmla="*/ 35018 h 437449"/>
              <a:gd name="connsiteX3" fmla="*/ 280987 w 407193"/>
              <a:gd name="connsiteY3" fmla="*/ 35016 h 437449"/>
              <a:gd name="connsiteX4" fmla="*/ 266700 w 407193"/>
              <a:gd name="connsiteY4" fmla="*/ 163605 h 437449"/>
              <a:gd name="connsiteX5" fmla="*/ 407193 w 407193"/>
              <a:gd name="connsiteY5" fmla="*/ 220755 h 437449"/>
              <a:gd name="connsiteX6" fmla="*/ 323850 w 407193"/>
              <a:gd name="connsiteY6" fmla="*/ 437449 h 437449"/>
              <a:gd name="connsiteX7" fmla="*/ 133350 w 407193"/>
              <a:gd name="connsiteY7" fmla="*/ 437449 h 437449"/>
              <a:gd name="connsiteX0" fmla="*/ 0 w 421480"/>
              <a:gd name="connsiteY0" fmla="*/ 437449 h 437449"/>
              <a:gd name="connsiteX1" fmla="*/ 54768 w 421480"/>
              <a:gd name="connsiteY1" fmla="*/ 149319 h 437449"/>
              <a:gd name="connsiteX2" fmla="*/ 200024 w 421480"/>
              <a:gd name="connsiteY2" fmla="*/ 35018 h 437449"/>
              <a:gd name="connsiteX3" fmla="*/ 295274 w 421480"/>
              <a:gd name="connsiteY3" fmla="*/ 35016 h 437449"/>
              <a:gd name="connsiteX4" fmla="*/ 280987 w 421480"/>
              <a:gd name="connsiteY4" fmla="*/ 163605 h 437449"/>
              <a:gd name="connsiteX5" fmla="*/ 421480 w 421480"/>
              <a:gd name="connsiteY5" fmla="*/ 220755 h 437449"/>
              <a:gd name="connsiteX6" fmla="*/ 338137 w 421480"/>
              <a:gd name="connsiteY6" fmla="*/ 437449 h 437449"/>
              <a:gd name="connsiteX7" fmla="*/ 147637 w 421480"/>
              <a:gd name="connsiteY7" fmla="*/ 437449 h 437449"/>
              <a:gd name="connsiteX0" fmla="*/ 0 w 421480"/>
              <a:gd name="connsiteY0" fmla="*/ 437449 h 437449"/>
              <a:gd name="connsiteX1" fmla="*/ 11905 w 421480"/>
              <a:gd name="connsiteY1" fmla="*/ 189800 h 437449"/>
              <a:gd name="connsiteX2" fmla="*/ 200024 w 421480"/>
              <a:gd name="connsiteY2" fmla="*/ 35018 h 437449"/>
              <a:gd name="connsiteX3" fmla="*/ 295274 w 421480"/>
              <a:gd name="connsiteY3" fmla="*/ 35016 h 437449"/>
              <a:gd name="connsiteX4" fmla="*/ 280987 w 421480"/>
              <a:gd name="connsiteY4" fmla="*/ 163605 h 437449"/>
              <a:gd name="connsiteX5" fmla="*/ 421480 w 421480"/>
              <a:gd name="connsiteY5" fmla="*/ 220755 h 437449"/>
              <a:gd name="connsiteX6" fmla="*/ 338137 w 421480"/>
              <a:gd name="connsiteY6" fmla="*/ 437449 h 437449"/>
              <a:gd name="connsiteX7" fmla="*/ 147637 w 421480"/>
              <a:gd name="connsiteY7" fmla="*/ 437449 h 437449"/>
              <a:gd name="connsiteX0" fmla="*/ 0 w 421480"/>
              <a:gd name="connsiteY0" fmla="*/ 437449 h 437449"/>
              <a:gd name="connsiteX1" fmla="*/ 11905 w 421480"/>
              <a:gd name="connsiteY1" fmla="*/ 189800 h 437449"/>
              <a:gd name="connsiteX2" fmla="*/ 200024 w 421480"/>
              <a:gd name="connsiteY2" fmla="*/ 35018 h 437449"/>
              <a:gd name="connsiteX3" fmla="*/ 295274 w 421480"/>
              <a:gd name="connsiteY3" fmla="*/ 35016 h 437449"/>
              <a:gd name="connsiteX4" fmla="*/ 280987 w 421480"/>
              <a:gd name="connsiteY4" fmla="*/ 163605 h 437449"/>
              <a:gd name="connsiteX5" fmla="*/ 421480 w 421480"/>
              <a:gd name="connsiteY5" fmla="*/ 220755 h 437449"/>
              <a:gd name="connsiteX6" fmla="*/ 338137 w 421480"/>
              <a:gd name="connsiteY6" fmla="*/ 437449 h 437449"/>
              <a:gd name="connsiteX7" fmla="*/ 147637 w 421480"/>
              <a:gd name="connsiteY7" fmla="*/ 437449 h 437449"/>
              <a:gd name="connsiteX0" fmla="*/ 0 w 421480"/>
              <a:gd name="connsiteY0" fmla="*/ 437449 h 437449"/>
              <a:gd name="connsiteX1" fmla="*/ 11905 w 421480"/>
              <a:gd name="connsiteY1" fmla="*/ 189800 h 437449"/>
              <a:gd name="connsiteX2" fmla="*/ 200024 w 421480"/>
              <a:gd name="connsiteY2" fmla="*/ 35018 h 437449"/>
              <a:gd name="connsiteX3" fmla="*/ 295274 w 421480"/>
              <a:gd name="connsiteY3" fmla="*/ 35016 h 437449"/>
              <a:gd name="connsiteX4" fmla="*/ 280987 w 421480"/>
              <a:gd name="connsiteY4" fmla="*/ 163605 h 437449"/>
              <a:gd name="connsiteX5" fmla="*/ 421480 w 421480"/>
              <a:gd name="connsiteY5" fmla="*/ 220755 h 437449"/>
              <a:gd name="connsiteX6" fmla="*/ 338137 w 421480"/>
              <a:gd name="connsiteY6" fmla="*/ 437449 h 437449"/>
              <a:gd name="connsiteX7" fmla="*/ 147637 w 421480"/>
              <a:gd name="connsiteY7" fmla="*/ 437449 h 437449"/>
              <a:gd name="connsiteX0" fmla="*/ 0 w 421480"/>
              <a:gd name="connsiteY0" fmla="*/ 437449 h 437449"/>
              <a:gd name="connsiteX1" fmla="*/ 11905 w 421480"/>
              <a:gd name="connsiteY1" fmla="*/ 189800 h 437449"/>
              <a:gd name="connsiteX2" fmla="*/ 200024 w 421480"/>
              <a:gd name="connsiteY2" fmla="*/ 35018 h 437449"/>
              <a:gd name="connsiteX3" fmla="*/ 295274 w 421480"/>
              <a:gd name="connsiteY3" fmla="*/ 35016 h 437449"/>
              <a:gd name="connsiteX4" fmla="*/ 280987 w 421480"/>
              <a:gd name="connsiteY4" fmla="*/ 163605 h 437449"/>
              <a:gd name="connsiteX5" fmla="*/ 421480 w 421480"/>
              <a:gd name="connsiteY5" fmla="*/ 220755 h 437449"/>
              <a:gd name="connsiteX6" fmla="*/ 338137 w 421480"/>
              <a:gd name="connsiteY6" fmla="*/ 437449 h 437449"/>
              <a:gd name="connsiteX7" fmla="*/ 147637 w 421480"/>
              <a:gd name="connsiteY7" fmla="*/ 437449 h 437449"/>
              <a:gd name="connsiteX0" fmla="*/ 16629 w 438109"/>
              <a:gd name="connsiteY0" fmla="*/ 437449 h 437449"/>
              <a:gd name="connsiteX1" fmla="*/ 28534 w 438109"/>
              <a:gd name="connsiteY1" fmla="*/ 189800 h 437449"/>
              <a:gd name="connsiteX2" fmla="*/ 216653 w 438109"/>
              <a:gd name="connsiteY2" fmla="*/ 35018 h 437449"/>
              <a:gd name="connsiteX3" fmla="*/ 311903 w 438109"/>
              <a:gd name="connsiteY3" fmla="*/ 35016 h 437449"/>
              <a:gd name="connsiteX4" fmla="*/ 297616 w 438109"/>
              <a:gd name="connsiteY4" fmla="*/ 163605 h 437449"/>
              <a:gd name="connsiteX5" fmla="*/ 438109 w 438109"/>
              <a:gd name="connsiteY5" fmla="*/ 220755 h 437449"/>
              <a:gd name="connsiteX6" fmla="*/ 354766 w 438109"/>
              <a:gd name="connsiteY6" fmla="*/ 437449 h 437449"/>
              <a:gd name="connsiteX7" fmla="*/ 164266 w 438109"/>
              <a:gd name="connsiteY7" fmla="*/ 437449 h 437449"/>
              <a:gd name="connsiteX0" fmla="*/ 11271 w 432751"/>
              <a:gd name="connsiteY0" fmla="*/ 437449 h 437449"/>
              <a:gd name="connsiteX1" fmla="*/ 1746 w 432751"/>
              <a:gd name="connsiteY1" fmla="*/ 318387 h 437449"/>
              <a:gd name="connsiteX2" fmla="*/ 23176 w 432751"/>
              <a:gd name="connsiteY2" fmla="*/ 189800 h 437449"/>
              <a:gd name="connsiteX3" fmla="*/ 211295 w 432751"/>
              <a:gd name="connsiteY3" fmla="*/ 35018 h 437449"/>
              <a:gd name="connsiteX4" fmla="*/ 306545 w 432751"/>
              <a:gd name="connsiteY4" fmla="*/ 35016 h 437449"/>
              <a:gd name="connsiteX5" fmla="*/ 292258 w 432751"/>
              <a:gd name="connsiteY5" fmla="*/ 163605 h 437449"/>
              <a:gd name="connsiteX6" fmla="*/ 432751 w 432751"/>
              <a:gd name="connsiteY6" fmla="*/ 220755 h 437449"/>
              <a:gd name="connsiteX7" fmla="*/ 349408 w 432751"/>
              <a:gd name="connsiteY7" fmla="*/ 437449 h 437449"/>
              <a:gd name="connsiteX8" fmla="*/ 158908 w 432751"/>
              <a:gd name="connsiteY8" fmla="*/ 437449 h 437449"/>
              <a:gd name="connsiteX0" fmla="*/ 11271 w 432751"/>
              <a:gd name="connsiteY0" fmla="*/ 437449 h 437449"/>
              <a:gd name="connsiteX1" fmla="*/ 1746 w 432751"/>
              <a:gd name="connsiteY1" fmla="*/ 318387 h 437449"/>
              <a:gd name="connsiteX2" fmla="*/ 23176 w 432751"/>
              <a:gd name="connsiteY2" fmla="*/ 189800 h 437449"/>
              <a:gd name="connsiteX3" fmla="*/ 211295 w 432751"/>
              <a:gd name="connsiteY3" fmla="*/ 35018 h 437449"/>
              <a:gd name="connsiteX4" fmla="*/ 306545 w 432751"/>
              <a:gd name="connsiteY4" fmla="*/ 35016 h 437449"/>
              <a:gd name="connsiteX5" fmla="*/ 292258 w 432751"/>
              <a:gd name="connsiteY5" fmla="*/ 163605 h 437449"/>
              <a:gd name="connsiteX6" fmla="*/ 432751 w 432751"/>
              <a:gd name="connsiteY6" fmla="*/ 220755 h 437449"/>
              <a:gd name="connsiteX7" fmla="*/ 349408 w 432751"/>
              <a:gd name="connsiteY7" fmla="*/ 437449 h 437449"/>
              <a:gd name="connsiteX8" fmla="*/ 158908 w 432751"/>
              <a:gd name="connsiteY8" fmla="*/ 437449 h 437449"/>
              <a:gd name="connsiteX0" fmla="*/ 92234 w 432751"/>
              <a:gd name="connsiteY0" fmla="*/ 318386 h 437449"/>
              <a:gd name="connsiteX1" fmla="*/ 1746 w 432751"/>
              <a:gd name="connsiteY1" fmla="*/ 318387 h 437449"/>
              <a:gd name="connsiteX2" fmla="*/ 23176 w 432751"/>
              <a:gd name="connsiteY2" fmla="*/ 189800 h 437449"/>
              <a:gd name="connsiteX3" fmla="*/ 211295 w 432751"/>
              <a:gd name="connsiteY3" fmla="*/ 35018 h 437449"/>
              <a:gd name="connsiteX4" fmla="*/ 306545 w 432751"/>
              <a:gd name="connsiteY4" fmla="*/ 35016 h 437449"/>
              <a:gd name="connsiteX5" fmla="*/ 292258 w 432751"/>
              <a:gd name="connsiteY5" fmla="*/ 163605 h 437449"/>
              <a:gd name="connsiteX6" fmla="*/ 432751 w 432751"/>
              <a:gd name="connsiteY6" fmla="*/ 220755 h 437449"/>
              <a:gd name="connsiteX7" fmla="*/ 349408 w 432751"/>
              <a:gd name="connsiteY7" fmla="*/ 437449 h 437449"/>
              <a:gd name="connsiteX8" fmla="*/ 158908 w 432751"/>
              <a:gd name="connsiteY8" fmla="*/ 437449 h 437449"/>
              <a:gd name="connsiteX0" fmla="*/ 86929 w 427446"/>
              <a:gd name="connsiteY0" fmla="*/ 318386 h 437449"/>
              <a:gd name="connsiteX1" fmla="*/ 8348 w 427446"/>
              <a:gd name="connsiteY1" fmla="*/ 437449 h 437449"/>
              <a:gd name="connsiteX2" fmla="*/ 17871 w 427446"/>
              <a:gd name="connsiteY2" fmla="*/ 189800 h 437449"/>
              <a:gd name="connsiteX3" fmla="*/ 205990 w 427446"/>
              <a:gd name="connsiteY3" fmla="*/ 35018 h 437449"/>
              <a:gd name="connsiteX4" fmla="*/ 301240 w 427446"/>
              <a:gd name="connsiteY4" fmla="*/ 35016 h 437449"/>
              <a:gd name="connsiteX5" fmla="*/ 286953 w 427446"/>
              <a:gd name="connsiteY5" fmla="*/ 163605 h 437449"/>
              <a:gd name="connsiteX6" fmla="*/ 427446 w 427446"/>
              <a:gd name="connsiteY6" fmla="*/ 220755 h 437449"/>
              <a:gd name="connsiteX7" fmla="*/ 344103 w 427446"/>
              <a:gd name="connsiteY7" fmla="*/ 437449 h 437449"/>
              <a:gd name="connsiteX8" fmla="*/ 153603 w 427446"/>
              <a:gd name="connsiteY8" fmla="*/ 437449 h 437449"/>
              <a:gd name="connsiteX0" fmla="*/ 99998 w 440515"/>
              <a:gd name="connsiteY0" fmla="*/ 318386 h 437449"/>
              <a:gd name="connsiteX1" fmla="*/ 21417 w 440515"/>
              <a:gd name="connsiteY1" fmla="*/ 437449 h 437449"/>
              <a:gd name="connsiteX2" fmla="*/ 30940 w 440515"/>
              <a:gd name="connsiteY2" fmla="*/ 189800 h 437449"/>
              <a:gd name="connsiteX3" fmla="*/ 219059 w 440515"/>
              <a:gd name="connsiteY3" fmla="*/ 35018 h 437449"/>
              <a:gd name="connsiteX4" fmla="*/ 314309 w 440515"/>
              <a:gd name="connsiteY4" fmla="*/ 35016 h 437449"/>
              <a:gd name="connsiteX5" fmla="*/ 300022 w 440515"/>
              <a:gd name="connsiteY5" fmla="*/ 163605 h 437449"/>
              <a:gd name="connsiteX6" fmla="*/ 440515 w 440515"/>
              <a:gd name="connsiteY6" fmla="*/ 220755 h 437449"/>
              <a:gd name="connsiteX7" fmla="*/ 357172 w 440515"/>
              <a:gd name="connsiteY7" fmla="*/ 437449 h 437449"/>
              <a:gd name="connsiteX8" fmla="*/ 166672 w 440515"/>
              <a:gd name="connsiteY8" fmla="*/ 437449 h 437449"/>
              <a:gd name="connsiteX0" fmla="*/ 102387 w 442904"/>
              <a:gd name="connsiteY0" fmla="*/ 318386 h 437449"/>
              <a:gd name="connsiteX1" fmla="*/ 23806 w 442904"/>
              <a:gd name="connsiteY1" fmla="*/ 437449 h 437449"/>
              <a:gd name="connsiteX2" fmla="*/ 33329 w 442904"/>
              <a:gd name="connsiteY2" fmla="*/ 189800 h 437449"/>
              <a:gd name="connsiteX3" fmla="*/ 221448 w 442904"/>
              <a:gd name="connsiteY3" fmla="*/ 35018 h 437449"/>
              <a:gd name="connsiteX4" fmla="*/ 316698 w 442904"/>
              <a:gd name="connsiteY4" fmla="*/ 35016 h 437449"/>
              <a:gd name="connsiteX5" fmla="*/ 302411 w 442904"/>
              <a:gd name="connsiteY5" fmla="*/ 163605 h 437449"/>
              <a:gd name="connsiteX6" fmla="*/ 442904 w 442904"/>
              <a:gd name="connsiteY6" fmla="*/ 220755 h 437449"/>
              <a:gd name="connsiteX7" fmla="*/ 359561 w 442904"/>
              <a:gd name="connsiteY7" fmla="*/ 437449 h 437449"/>
              <a:gd name="connsiteX8" fmla="*/ 169061 w 442904"/>
              <a:gd name="connsiteY8" fmla="*/ 437449 h 437449"/>
              <a:gd name="connsiteX0" fmla="*/ 102387 w 442904"/>
              <a:gd name="connsiteY0" fmla="*/ 318386 h 437449"/>
              <a:gd name="connsiteX1" fmla="*/ 83337 w 442904"/>
              <a:gd name="connsiteY1" fmla="*/ 346962 h 437449"/>
              <a:gd name="connsiteX2" fmla="*/ 23806 w 442904"/>
              <a:gd name="connsiteY2" fmla="*/ 437449 h 437449"/>
              <a:gd name="connsiteX3" fmla="*/ 33329 w 442904"/>
              <a:gd name="connsiteY3" fmla="*/ 189800 h 437449"/>
              <a:gd name="connsiteX4" fmla="*/ 221448 w 442904"/>
              <a:gd name="connsiteY4" fmla="*/ 35018 h 437449"/>
              <a:gd name="connsiteX5" fmla="*/ 316698 w 442904"/>
              <a:gd name="connsiteY5" fmla="*/ 35016 h 437449"/>
              <a:gd name="connsiteX6" fmla="*/ 302411 w 442904"/>
              <a:gd name="connsiteY6" fmla="*/ 163605 h 437449"/>
              <a:gd name="connsiteX7" fmla="*/ 442904 w 442904"/>
              <a:gd name="connsiteY7" fmla="*/ 220755 h 437449"/>
              <a:gd name="connsiteX8" fmla="*/ 359561 w 442904"/>
              <a:gd name="connsiteY8" fmla="*/ 437449 h 437449"/>
              <a:gd name="connsiteX9" fmla="*/ 169061 w 442904"/>
              <a:gd name="connsiteY9" fmla="*/ 437449 h 437449"/>
              <a:gd name="connsiteX0" fmla="*/ 102387 w 442904"/>
              <a:gd name="connsiteY0" fmla="*/ 318386 h 437449"/>
              <a:gd name="connsiteX1" fmla="*/ 83337 w 442904"/>
              <a:gd name="connsiteY1" fmla="*/ 346962 h 437449"/>
              <a:gd name="connsiteX2" fmla="*/ 23806 w 442904"/>
              <a:gd name="connsiteY2" fmla="*/ 437449 h 437449"/>
              <a:gd name="connsiteX3" fmla="*/ 33329 w 442904"/>
              <a:gd name="connsiteY3" fmla="*/ 189800 h 437449"/>
              <a:gd name="connsiteX4" fmla="*/ 221448 w 442904"/>
              <a:gd name="connsiteY4" fmla="*/ 35018 h 437449"/>
              <a:gd name="connsiteX5" fmla="*/ 316698 w 442904"/>
              <a:gd name="connsiteY5" fmla="*/ 35016 h 437449"/>
              <a:gd name="connsiteX6" fmla="*/ 302411 w 442904"/>
              <a:gd name="connsiteY6" fmla="*/ 163605 h 437449"/>
              <a:gd name="connsiteX7" fmla="*/ 442904 w 442904"/>
              <a:gd name="connsiteY7" fmla="*/ 220755 h 437449"/>
              <a:gd name="connsiteX8" fmla="*/ 359561 w 442904"/>
              <a:gd name="connsiteY8" fmla="*/ 437449 h 437449"/>
              <a:gd name="connsiteX9" fmla="*/ 169061 w 442904"/>
              <a:gd name="connsiteY9" fmla="*/ 437449 h 437449"/>
              <a:gd name="connsiteX0" fmla="*/ 102387 w 442904"/>
              <a:gd name="connsiteY0" fmla="*/ 318386 h 439831"/>
              <a:gd name="connsiteX1" fmla="*/ 95243 w 442904"/>
              <a:gd name="connsiteY1" fmla="*/ 439831 h 439831"/>
              <a:gd name="connsiteX2" fmla="*/ 23806 w 442904"/>
              <a:gd name="connsiteY2" fmla="*/ 437449 h 439831"/>
              <a:gd name="connsiteX3" fmla="*/ 33329 w 442904"/>
              <a:gd name="connsiteY3" fmla="*/ 189800 h 439831"/>
              <a:gd name="connsiteX4" fmla="*/ 221448 w 442904"/>
              <a:gd name="connsiteY4" fmla="*/ 35018 h 439831"/>
              <a:gd name="connsiteX5" fmla="*/ 316698 w 442904"/>
              <a:gd name="connsiteY5" fmla="*/ 35016 h 439831"/>
              <a:gd name="connsiteX6" fmla="*/ 302411 w 442904"/>
              <a:gd name="connsiteY6" fmla="*/ 163605 h 439831"/>
              <a:gd name="connsiteX7" fmla="*/ 442904 w 442904"/>
              <a:gd name="connsiteY7" fmla="*/ 220755 h 439831"/>
              <a:gd name="connsiteX8" fmla="*/ 359561 w 442904"/>
              <a:gd name="connsiteY8" fmla="*/ 437449 h 439831"/>
              <a:gd name="connsiteX9" fmla="*/ 169061 w 442904"/>
              <a:gd name="connsiteY9" fmla="*/ 437449 h 439831"/>
              <a:gd name="connsiteX0" fmla="*/ 95243 w 442904"/>
              <a:gd name="connsiteY0" fmla="*/ 201704 h 439831"/>
              <a:gd name="connsiteX1" fmla="*/ 95243 w 442904"/>
              <a:gd name="connsiteY1" fmla="*/ 439831 h 439831"/>
              <a:gd name="connsiteX2" fmla="*/ 23806 w 442904"/>
              <a:gd name="connsiteY2" fmla="*/ 437449 h 439831"/>
              <a:gd name="connsiteX3" fmla="*/ 33329 w 442904"/>
              <a:gd name="connsiteY3" fmla="*/ 189800 h 439831"/>
              <a:gd name="connsiteX4" fmla="*/ 221448 w 442904"/>
              <a:gd name="connsiteY4" fmla="*/ 35018 h 439831"/>
              <a:gd name="connsiteX5" fmla="*/ 316698 w 442904"/>
              <a:gd name="connsiteY5" fmla="*/ 35016 h 439831"/>
              <a:gd name="connsiteX6" fmla="*/ 302411 w 442904"/>
              <a:gd name="connsiteY6" fmla="*/ 163605 h 439831"/>
              <a:gd name="connsiteX7" fmla="*/ 442904 w 442904"/>
              <a:gd name="connsiteY7" fmla="*/ 220755 h 439831"/>
              <a:gd name="connsiteX8" fmla="*/ 359561 w 442904"/>
              <a:gd name="connsiteY8" fmla="*/ 437449 h 439831"/>
              <a:gd name="connsiteX9" fmla="*/ 169061 w 442904"/>
              <a:gd name="connsiteY9" fmla="*/ 437449 h 439831"/>
              <a:gd name="connsiteX0" fmla="*/ 97624 w 442904"/>
              <a:gd name="connsiteY0" fmla="*/ 187416 h 439831"/>
              <a:gd name="connsiteX1" fmla="*/ 95243 w 442904"/>
              <a:gd name="connsiteY1" fmla="*/ 439831 h 439831"/>
              <a:gd name="connsiteX2" fmla="*/ 23806 w 442904"/>
              <a:gd name="connsiteY2" fmla="*/ 437449 h 439831"/>
              <a:gd name="connsiteX3" fmla="*/ 33329 w 442904"/>
              <a:gd name="connsiteY3" fmla="*/ 189800 h 439831"/>
              <a:gd name="connsiteX4" fmla="*/ 221448 w 442904"/>
              <a:gd name="connsiteY4" fmla="*/ 35018 h 439831"/>
              <a:gd name="connsiteX5" fmla="*/ 316698 w 442904"/>
              <a:gd name="connsiteY5" fmla="*/ 35016 h 439831"/>
              <a:gd name="connsiteX6" fmla="*/ 302411 w 442904"/>
              <a:gd name="connsiteY6" fmla="*/ 163605 h 439831"/>
              <a:gd name="connsiteX7" fmla="*/ 442904 w 442904"/>
              <a:gd name="connsiteY7" fmla="*/ 220755 h 439831"/>
              <a:gd name="connsiteX8" fmla="*/ 359561 w 442904"/>
              <a:gd name="connsiteY8" fmla="*/ 437449 h 439831"/>
              <a:gd name="connsiteX9" fmla="*/ 169061 w 442904"/>
              <a:gd name="connsiteY9" fmla="*/ 437449 h 439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2904" h="439831">
                <a:moveTo>
                  <a:pt x="97624" y="187416"/>
                </a:moveTo>
                <a:cubicBezTo>
                  <a:pt x="96830" y="271554"/>
                  <a:pt x="96037" y="355693"/>
                  <a:pt x="95243" y="439831"/>
                </a:cubicBezTo>
                <a:lnTo>
                  <a:pt x="23806" y="437449"/>
                </a:lnTo>
                <a:cubicBezTo>
                  <a:pt x="-9929" y="427130"/>
                  <a:pt x="-8739" y="163209"/>
                  <a:pt x="33329" y="189800"/>
                </a:cubicBezTo>
                <a:cubicBezTo>
                  <a:pt x="105560" y="183450"/>
                  <a:pt x="218273" y="189006"/>
                  <a:pt x="221448" y="35018"/>
                </a:cubicBezTo>
                <a:cubicBezTo>
                  <a:pt x="262723" y="-26895"/>
                  <a:pt x="287330" y="6441"/>
                  <a:pt x="316698" y="35016"/>
                </a:cubicBezTo>
                <a:cubicBezTo>
                  <a:pt x="316699" y="80259"/>
                  <a:pt x="316698" y="120743"/>
                  <a:pt x="302411" y="163605"/>
                </a:cubicBezTo>
                <a:cubicBezTo>
                  <a:pt x="363529" y="163605"/>
                  <a:pt x="410361" y="139793"/>
                  <a:pt x="442904" y="220755"/>
                </a:cubicBezTo>
                <a:lnTo>
                  <a:pt x="359561" y="437449"/>
                </a:lnTo>
                <a:lnTo>
                  <a:pt x="169061" y="437449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2" name="任意多边形 541"/>
          <p:cNvSpPr/>
          <p:nvPr/>
        </p:nvSpPr>
        <p:spPr>
          <a:xfrm>
            <a:off x="6886575" y="4174733"/>
            <a:ext cx="353248" cy="358082"/>
          </a:xfrm>
          <a:custGeom>
            <a:avLst/>
            <a:gdLst>
              <a:gd name="connsiteX0" fmla="*/ 378619 w 378619"/>
              <a:gd name="connsiteY0" fmla="*/ 0 h 378618"/>
              <a:gd name="connsiteX1" fmla="*/ 347663 w 378619"/>
              <a:gd name="connsiteY1" fmla="*/ 338137 h 378618"/>
              <a:gd name="connsiteX2" fmla="*/ 0 w 378619"/>
              <a:gd name="connsiteY2" fmla="*/ 378618 h 378618"/>
              <a:gd name="connsiteX3" fmla="*/ 97631 w 378619"/>
              <a:gd name="connsiteY3" fmla="*/ 288131 h 378618"/>
              <a:gd name="connsiteX4" fmla="*/ 292894 w 378619"/>
              <a:gd name="connsiteY4" fmla="*/ 280987 h 378618"/>
              <a:gd name="connsiteX5" fmla="*/ 297656 w 378619"/>
              <a:gd name="connsiteY5" fmla="*/ 88106 h 378618"/>
              <a:gd name="connsiteX6" fmla="*/ 378619 w 378619"/>
              <a:gd name="connsiteY6" fmla="*/ 0 h 378618"/>
              <a:gd name="connsiteX0" fmla="*/ 383381 w 383381"/>
              <a:gd name="connsiteY0" fmla="*/ 0 h 385762"/>
              <a:gd name="connsiteX1" fmla="*/ 347663 w 383381"/>
              <a:gd name="connsiteY1" fmla="*/ 345281 h 385762"/>
              <a:gd name="connsiteX2" fmla="*/ 0 w 383381"/>
              <a:gd name="connsiteY2" fmla="*/ 385762 h 385762"/>
              <a:gd name="connsiteX3" fmla="*/ 97631 w 383381"/>
              <a:gd name="connsiteY3" fmla="*/ 295275 h 385762"/>
              <a:gd name="connsiteX4" fmla="*/ 292894 w 383381"/>
              <a:gd name="connsiteY4" fmla="*/ 288131 h 385762"/>
              <a:gd name="connsiteX5" fmla="*/ 297656 w 383381"/>
              <a:gd name="connsiteY5" fmla="*/ 95250 h 385762"/>
              <a:gd name="connsiteX6" fmla="*/ 383381 w 383381"/>
              <a:gd name="connsiteY6" fmla="*/ 0 h 385762"/>
              <a:gd name="connsiteX0" fmla="*/ 383381 w 444075"/>
              <a:gd name="connsiteY0" fmla="*/ 0 h 385762"/>
              <a:gd name="connsiteX1" fmla="*/ 347663 w 444075"/>
              <a:gd name="connsiteY1" fmla="*/ 345281 h 385762"/>
              <a:gd name="connsiteX2" fmla="*/ 0 w 444075"/>
              <a:gd name="connsiteY2" fmla="*/ 385762 h 385762"/>
              <a:gd name="connsiteX3" fmla="*/ 97631 w 444075"/>
              <a:gd name="connsiteY3" fmla="*/ 295275 h 385762"/>
              <a:gd name="connsiteX4" fmla="*/ 292894 w 444075"/>
              <a:gd name="connsiteY4" fmla="*/ 288131 h 385762"/>
              <a:gd name="connsiteX5" fmla="*/ 297656 w 444075"/>
              <a:gd name="connsiteY5" fmla="*/ 95250 h 385762"/>
              <a:gd name="connsiteX6" fmla="*/ 383381 w 444075"/>
              <a:gd name="connsiteY6" fmla="*/ 0 h 385762"/>
              <a:gd name="connsiteX0" fmla="*/ 383381 w 445902"/>
              <a:gd name="connsiteY0" fmla="*/ 0 h 385762"/>
              <a:gd name="connsiteX1" fmla="*/ 347663 w 445902"/>
              <a:gd name="connsiteY1" fmla="*/ 345281 h 385762"/>
              <a:gd name="connsiteX2" fmla="*/ 0 w 445902"/>
              <a:gd name="connsiteY2" fmla="*/ 385762 h 385762"/>
              <a:gd name="connsiteX3" fmla="*/ 97631 w 445902"/>
              <a:gd name="connsiteY3" fmla="*/ 295275 h 385762"/>
              <a:gd name="connsiteX4" fmla="*/ 292894 w 445902"/>
              <a:gd name="connsiteY4" fmla="*/ 288131 h 385762"/>
              <a:gd name="connsiteX5" fmla="*/ 297656 w 445902"/>
              <a:gd name="connsiteY5" fmla="*/ 95250 h 385762"/>
              <a:gd name="connsiteX6" fmla="*/ 383381 w 445902"/>
              <a:gd name="connsiteY6" fmla="*/ 0 h 385762"/>
              <a:gd name="connsiteX0" fmla="*/ 383381 w 437481"/>
              <a:gd name="connsiteY0" fmla="*/ 0 h 385762"/>
              <a:gd name="connsiteX1" fmla="*/ 347663 w 437481"/>
              <a:gd name="connsiteY1" fmla="*/ 345281 h 385762"/>
              <a:gd name="connsiteX2" fmla="*/ 0 w 437481"/>
              <a:gd name="connsiteY2" fmla="*/ 385762 h 385762"/>
              <a:gd name="connsiteX3" fmla="*/ 97631 w 437481"/>
              <a:gd name="connsiteY3" fmla="*/ 295275 h 385762"/>
              <a:gd name="connsiteX4" fmla="*/ 292894 w 437481"/>
              <a:gd name="connsiteY4" fmla="*/ 288131 h 385762"/>
              <a:gd name="connsiteX5" fmla="*/ 297656 w 437481"/>
              <a:gd name="connsiteY5" fmla="*/ 95250 h 385762"/>
              <a:gd name="connsiteX6" fmla="*/ 383381 w 437481"/>
              <a:gd name="connsiteY6" fmla="*/ 0 h 385762"/>
              <a:gd name="connsiteX0" fmla="*/ 383381 w 437481"/>
              <a:gd name="connsiteY0" fmla="*/ 0 h 439816"/>
              <a:gd name="connsiteX1" fmla="*/ 347663 w 437481"/>
              <a:gd name="connsiteY1" fmla="*/ 345281 h 439816"/>
              <a:gd name="connsiteX2" fmla="*/ 0 w 437481"/>
              <a:gd name="connsiteY2" fmla="*/ 385762 h 439816"/>
              <a:gd name="connsiteX3" fmla="*/ 97631 w 437481"/>
              <a:gd name="connsiteY3" fmla="*/ 295275 h 439816"/>
              <a:gd name="connsiteX4" fmla="*/ 292894 w 437481"/>
              <a:gd name="connsiteY4" fmla="*/ 288131 h 439816"/>
              <a:gd name="connsiteX5" fmla="*/ 297656 w 437481"/>
              <a:gd name="connsiteY5" fmla="*/ 95250 h 439816"/>
              <a:gd name="connsiteX6" fmla="*/ 383381 w 437481"/>
              <a:gd name="connsiteY6" fmla="*/ 0 h 439816"/>
              <a:gd name="connsiteX0" fmla="*/ 383381 w 437481"/>
              <a:gd name="connsiteY0" fmla="*/ 0 h 445872"/>
              <a:gd name="connsiteX1" fmla="*/ 347663 w 437481"/>
              <a:gd name="connsiteY1" fmla="*/ 345281 h 445872"/>
              <a:gd name="connsiteX2" fmla="*/ 0 w 437481"/>
              <a:gd name="connsiteY2" fmla="*/ 385762 h 445872"/>
              <a:gd name="connsiteX3" fmla="*/ 97631 w 437481"/>
              <a:gd name="connsiteY3" fmla="*/ 295275 h 445872"/>
              <a:gd name="connsiteX4" fmla="*/ 292894 w 437481"/>
              <a:gd name="connsiteY4" fmla="*/ 288131 h 445872"/>
              <a:gd name="connsiteX5" fmla="*/ 297656 w 437481"/>
              <a:gd name="connsiteY5" fmla="*/ 95250 h 445872"/>
              <a:gd name="connsiteX6" fmla="*/ 383381 w 437481"/>
              <a:gd name="connsiteY6" fmla="*/ 0 h 445872"/>
              <a:gd name="connsiteX0" fmla="*/ 383381 w 437481"/>
              <a:gd name="connsiteY0" fmla="*/ 0 h 445872"/>
              <a:gd name="connsiteX1" fmla="*/ 347663 w 437481"/>
              <a:gd name="connsiteY1" fmla="*/ 345281 h 445872"/>
              <a:gd name="connsiteX2" fmla="*/ 0 w 437481"/>
              <a:gd name="connsiteY2" fmla="*/ 385762 h 445872"/>
              <a:gd name="connsiteX3" fmla="*/ 88106 w 437481"/>
              <a:gd name="connsiteY3" fmla="*/ 302419 h 445872"/>
              <a:gd name="connsiteX4" fmla="*/ 292894 w 437481"/>
              <a:gd name="connsiteY4" fmla="*/ 288131 h 445872"/>
              <a:gd name="connsiteX5" fmla="*/ 297656 w 437481"/>
              <a:gd name="connsiteY5" fmla="*/ 95250 h 445872"/>
              <a:gd name="connsiteX6" fmla="*/ 383381 w 437481"/>
              <a:gd name="connsiteY6" fmla="*/ 0 h 445872"/>
              <a:gd name="connsiteX0" fmla="*/ 383381 w 437481"/>
              <a:gd name="connsiteY0" fmla="*/ 0 h 445872"/>
              <a:gd name="connsiteX1" fmla="*/ 347663 w 437481"/>
              <a:gd name="connsiteY1" fmla="*/ 345281 h 445872"/>
              <a:gd name="connsiteX2" fmla="*/ 0 w 437481"/>
              <a:gd name="connsiteY2" fmla="*/ 385762 h 445872"/>
              <a:gd name="connsiteX3" fmla="*/ 88106 w 437481"/>
              <a:gd name="connsiteY3" fmla="*/ 302419 h 445872"/>
              <a:gd name="connsiteX4" fmla="*/ 292894 w 437481"/>
              <a:gd name="connsiteY4" fmla="*/ 288131 h 445872"/>
              <a:gd name="connsiteX5" fmla="*/ 297656 w 437481"/>
              <a:gd name="connsiteY5" fmla="*/ 95250 h 445872"/>
              <a:gd name="connsiteX6" fmla="*/ 383381 w 437481"/>
              <a:gd name="connsiteY6" fmla="*/ 0 h 445872"/>
              <a:gd name="connsiteX0" fmla="*/ 383381 w 437481"/>
              <a:gd name="connsiteY0" fmla="*/ 0 h 445872"/>
              <a:gd name="connsiteX1" fmla="*/ 347663 w 437481"/>
              <a:gd name="connsiteY1" fmla="*/ 345281 h 445872"/>
              <a:gd name="connsiteX2" fmla="*/ 0 w 437481"/>
              <a:gd name="connsiteY2" fmla="*/ 385762 h 445872"/>
              <a:gd name="connsiteX3" fmla="*/ 88106 w 437481"/>
              <a:gd name="connsiteY3" fmla="*/ 302419 h 445872"/>
              <a:gd name="connsiteX4" fmla="*/ 292894 w 437481"/>
              <a:gd name="connsiteY4" fmla="*/ 288131 h 445872"/>
              <a:gd name="connsiteX5" fmla="*/ 297656 w 437481"/>
              <a:gd name="connsiteY5" fmla="*/ 95250 h 445872"/>
              <a:gd name="connsiteX6" fmla="*/ 383381 w 437481"/>
              <a:gd name="connsiteY6" fmla="*/ 0 h 445872"/>
              <a:gd name="connsiteX0" fmla="*/ 383381 w 437481"/>
              <a:gd name="connsiteY0" fmla="*/ 0 h 445872"/>
              <a:gd name="connsiteX1" fmla="*/ 347663 w 437481"/>
              <a:gd name="connsiteY1" fmla="*/ 345281 h 445872"/>
              <a:gd name="connsiteX2" fmla="*/ 0 w 437481"/>
              <a:gd name="connsiteY2" fmla="*/ 385762 h 445872"/>
              <a:gd name="connsiteX3" fmla="*/ 88106 w 437481"/>
              <a:gd name="connsiteY3" fmla="*/ 302419 h 445872"/>
              <a:gd name="connsiteX4" fmla="*/ 292894 w 437481"/>
              <a:gd name="connsiteY4" fmla="*/ 288131 h 445872"/>
              <a:gd name="connsiteX5" fmla="*/ 297656 w 437481"/>
              <a:gd name="connsiteY5" fmla="*/ 95250 h 445872"/>
              <a:gd name="connsiteX6" fmla="*/ 383381 w 437481"/>
              <a:gd name="connsiteY6" fmla="*/ 0 h 445872"/>
              <a:gd name="connsiteX0" fmla="*/ 383381 w 437481"/>
              <a:gd name="connsiteY0" fmla="*/ 0 h 445872"/>
              <a:gd name="connsiteX1" fmla="*/ 347663 w 437481"/>
              <a:gd name="connsiteY1" fmla="*/ 345281 h 445872"/>
              <a:gd name="connsiteX2" fmla="*/ 0 w 437481"/>
              <a:gd name="connsiteY2" fmla="*/ 385762 h 445872"/>
              <a:gd name="connsiteX3" fmla="*/ 88106 w 437481"/>
              <a:gd name="connsiteY3" fmla="*/ 302419 h 445872"/>
              <a:gd name="connsiteX4" fmla="*/ 292894 w 437481"/>
              <a:gd name="connsiteY4" fmla="*/ 288131 h 445872"/>
              <a:gd name="connsiteX5" fmla="*/ 297656 w 437481"/>
              <a:gd name="connsiteY5" fmla="*/ 95250 h 445872"/>
              <a:gd name="connsiteX6" fmla="*/ 383381 w 437481"/>
              <a:gd name="connsiteY6" fmla="*/ 0 h 445872"/>
              <a:gd name="connsiteX0" fmla="*/ 383381 w 437481"/>
              <a:gd name="connsiteY0" fmla="*/ 0 h 445872"/>
              <a:gd name="connsiteX1" fmla="*/ 347663 w 437481"/>
              <a:gd name="connsiteY1" fmla="*/ 345281 h 445872"/>
              <a:gd name="connsiteX2" fmla="*/ 0 w 437481"/>
              <a:gd name="connsiteY2" fmla="*/ 385762 h 445872"/>
              <a:gd name="connsiteX3" fmla="*/ 88106 w 437481"/>
              <a:gd name="connsiteY3" fmla="*/ 302419 h 445872"/>
              <a:gd name="connsiteX4" fmla="*/ 292894 w 437481"/>
              <a:gd name="connsiteY4" fmla="*/ 288131 h 445872"/>
              <a:gd name="connsiteX5" fmla="*/ 297656 w 437481"/>
              <a:gd name="connsiteY5" fmla="*/ 95250 h 445872"/>
              <a:gd name="connsiteX6" fmla="*/ 383381 w 437481"/>
              <a:gd name="connsiteY6" fmla="*/ 0 h 445872"/>
              <a:gd name="connsiteX0" fmla="*/ 383381 w 437481"/>
              <a:gd name="connsiteY0" fmla="*/ 0 h 445872"/>
              <a:gd name="connsiteX1" fmla="*/ 347663 w 437481"/>
              <a:gd name="connsiteY1" fmla="*/ 345281 h 445872"/>
              <a:gd name="connsiteX2" fmla="*/ 0 w 437481"/>
              <a:gd name="connsiteY2" fmla="*/ 385762 h 445872"/>
              <a:gd name="connsiteX3" fmla="*/ 88106 w 437481"/>
              <a:gd name="connsiteY3" fmla="*/ 302419 h 445872"/>
              <a:gd name="connsiteX4" fmla="*/ 292894 w 437481"/>
              <a:gd name="connsiteY4" fmla="*/ 288131 h 445872"/>
              <a:gd name="connsiteX5" fmla="*/ 297656 w 437481"/>
              <a:gd name="connsiteY5" fmla="*/ 95250 h 445872"/>
              <a:gd name="connsiteX6" fmla="*/ 383381 w 437481"/>
              <a:gd name="connsiteY6" fmla="*/ 0 h 445872"/>
              <a:gd name="connsiteX0" fmla="*/ 383381 w 437481"/>
              <a:gd name="connsiteY0" fmla="*/ 0 h 445872"/>
              <a:gd name="connsiteX1" fmla="*/ 347663 w 437481"/>
              <a:gd name="connsiteY1" fmla="*/ 345281 h 445872"/>
              <a:gd name="connsiteX2" fmla="*/ 0 w 437481"/>
              <a:gd name="connsiteY2" fmla="*/ 385762 h 445872"/>
              <a:gd name="connsiteX3" fmla="*/ 102394 w 437481"/>
              <a:gd name="connsiteY3" fmla="*/ 297657 h 445872"/>
              <a:gd name="connsiteX4" fmla="*/ 292894 w 437481"/>
              <a:gd name="connsiteY4" fmla="*/ 288131 h 445872"/>
              <a:gd name="connsiteX5" fmla="*/ 297656 w 437481"/>
              <a:gd name="connsiteY5" fmla="*/ 95250 h 445872"/>
              <a:gd name="connsiteX6" fmla="*/ 383381 w 437481"/>
              <a:gd name="connsiteY6" fmla="*/ 0 h 445872"/>
              <a:gd name="connsiteX0" fmla="*/ 383381 w 437481"/>
              <a:gd name="connsiteY0" fmla="*/ 0 h 445872"/>
              <a:gd name="connsiteX1" fmla="*/ 347663 w 437481"/>
              <a:gd name="connsiteY1" fmla="*/ 345281 h 445872"/>
              <a:gd name="connsiteX2" fmla="*/ 0 w 437481"/>
              <a:gd name="connsiteY2" fmla="*/ 385762 h 445872"/>
              <a:gd name="connsiteX3" fmla="*/ 102394 w 437481"/>
              <a:gd name="connsiteY3" fmla="*/ 297657 h 445872"/>
              <a:gd name="connsiteX4" fmla="*/ 292894 w 437481"/>
              <a:gd name="connsiteY4" fmla="*/ 288131 h 445872"/>
              <a:gd name="connsiteX5" fmla="*/ 297656 w 437481"/>
              <a:gd name="connsiteY5" fmla="*/ 95250 h 445872"/>
              <a:gd name="connsiteX6" fmla="*/ 383381 w 437481"/>
              <a:gd name="connsiteY6" fmla="*/ 0 h 445872"/>
              <a:gd name="connsiteX0" fmla="*/ 383381 w 437481"/>
              <a:gd name="connsiteY0" fmla="*/ 0 h 445872"/>
              <a:gd name="connsiteX1" fmla="*/ 347663 w 437481"/>
              <a:gd name="connsiteY1" fmla="*/ 345281 h 445872"/>
              <a:gd name="connsiteX2" fmla="*/ 0 w 437481"/>
              <a:gd name="connsiteY2" fmla="*/ 385762 h 445872"/>
              <a:gd name="connsiteX3" fmla="*/ 102394 w 437481"/>
              <a:gd name="connsiteY3" fmla="*/ 297657 h 445872"/>
              <a:gd name="connsiteX4" fmla="*/ 292894 w 437481"/>
              <a:gd name="connsiteY4" fmla="*/ 288131 h 445872"/>
              <a:gd name="connsiteX5" fmla="*/ 297656 w 437481"/>
              <a:gd name="connsiteY5" fmla="*/ 95250 h 445872"/>
              <a:gd name="connsiteX6" fmla="*/ 383381 w 437481"/>
              <a:gd name="connsiteY6" fmla="*/ 0 h 445872"/>
              <a:gd name="connsiteX0" fmla="*/ 383381 w 437481"/>
              <a:gd name="connsiteY0" fmla="*/ 0 h 445872"/>
              <a:gd name="connsiteX1" fmla="*/ 347663 w 437481"/>
              <a:gd name="connsiteY1" fmla="*/ 345281 h 445872"/>
              <a:gd name="connsiteX2" fmla="*/ 0 w 437481"/>
              <a:gd name="connsiteY2" fmla="*/ 385762 h 445872"/>
              <a:gd name="connsiteX3" fmla="*/ 102394 w 437481"/>
              <a:gd name="connsiteY3" fmla="*/ 297657 h 445872"/>
              <a:gd name="connsiteX4" fmla="*/ 292894 w 437481"/>
              <a:gd name="connsiteY4" fmla="*/ 288131 h 445872"/>
              <a:gd name="connsiteX5" fmla="*/ 292894 w 437481"/>
              <a:gd name="connsiteY5" fmla="*/ 102394 h 445872"/>
              <a:gd name="connsiteX6" fmla="*/ 383381 w 437481"/>
              <a:gd name="connsiteY6" fmla="*/ 0 h 445872"/>
              <a:gd name="connsiteX0" fmla="*/ 383381 w 437481"/>
              <a:gd name="connsiteY0" fmla="*/ 0 h 445872"/>
              <a:gd name="connsiteX1" fmla="*/ 347663 w 437481"/>
              <a:gd name="connsiteY1" fmla="*/ 345281 h 445872"/>
              <a:gd name="connsiteX2" fmla="*/ 0 w 437481"/>
              <a:gd name="connsiteY2" fmla="*/ 385762 h 445872"/>
              <a:gd name="connsiteX3" fmla="*/ 102394 w 437481"/>
              <a:gd name="connsiteY3" fmla="*/ 297657 h 445872"/>
              <a:gd name="connsiteX4" fmla="*/ 292894 w 437481"/>
              <a:gd name="connsiteY4" fmla="*/ 288131 h 445872"/>
              <a:gd name="connsiteX5" fmla="*/ 292894 w 437481"/>
              <a:gd name="connsiteY5" fmla="*/ 102394 h 445872"/>
              <a:gd name="connsiteX6" fmla="*/ 383381 w 437481"/>
              <a:gd name="connsiteY6" fmla="*/ 0 h 445872"/>
              <a:gd name="connsiteX0" fmla="*/ 383381 w 437481"/>
              <a:gd name="connsiteY0" fmla="*/ 0 h 445872"/>
              <a:gd name="connsiteX1" fmla="*/ 347663 w 437481"/>
              <a:gd name="connsiteY1" fmla="*/ 345281 h 445872"/>
              <a:gd name="connsiteX2" fmla="*/ 0 w 437481"/>
              <a:gd name="connsiteY2" fmla="*/ 385762 h 445872"/>
              <a:gd name="connsiteX3" fmla="*/ 102394 w 437481"/>
              <a:gd name="connsiteY3" fmla="*/ 297657 h 445872"/>
              <a:gd name="connsiteX4" fmla="*/ 292894 w 437481"/>
              <a:gd name="connsiteY4" fmla="*/ 288131 h 445872"/>
              <a:gd name="connsiteX5" fmla="*/ 292894 w 437481"/>
              <a:gd name="connsiteY5" fmla="*/ 102394 h 445872"/>
              <a:gd name="connsiteX6" fmla="*/ 383381 w 437481"/>
              <a:gd name="connsiteY6" fmla="*/ 0 h 445872"/>
              <a:gd name="connsiteX0" fmla="*/ 383381 w 439854"/>
              <a:gd name="connsiteY0" fmla="*/ 0 h 445872"/>
              <a:gd name="connsiteX1" fmla="*/ 347663 w 439854"/>
              <a:gd name="connsiteY1" fmla="*/ 345281 h 445872"/>
              <a:gd name="connsiteX2" fmla="*/ 0 w 439854"/>
              <a:gd name="connsiteY2" fmla="*/ 385762 h 445872"/>
              <a:gd name="connsiteX3" fmla="*/ 102394 w 439854"/>
              <a:gd name="connsiteY3" fmla="*/ 297657 h 445872"/>
              <a:gd name="connsiteX4" fmla="*/ 292894 w 439854"/>
              <a:gd name="connsiteY4" fmla="*/ 288131 h 445872"/>
              <a:gd name="connsiteX5" fmla="*/ 292894 w 439854"/>
              <a:gd name="connsiteY5" fmla="*/ 102394 h 445872"/>
              <a:gd name="connsiteX6" fmla="*/ 383381 w 439854"/>
              <a:gd name="connsiteY6" fmla="*/ 0 h 44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54" h="445872">
                <a:moveTo>
                  <a:pt x="383381" y="0"/>
                </a:moveTo>
                <a:cubicBezTo>
                  <a:pt x="514350" y="167482"/>
                  <a:pt x="381000" y="306387"/>
                  <a:pt x="347663" y="345281"/>
                </a:cubicBezTo>
                <a:cubicBezTo>
                  <a:pt x="300831" y="389732"/>
                  <a:pt x="123032" y="522287"/>
                  <a:pt x="0" y="385762"/>
                </a:cubicBezTo>
                <a:cubicBezTo>
                  <a:pt x="24606" y="338931"/>
                  <a:pt x="65881" y="313531"/>
                  <a:pt x="102394" y="297657"/>
                </a:cubicBezTo>
                <a:cubicBezTo>
                  <a:pt x="203995" y="404813"/>
                  <a:pt x="267493" y="304800"/>
                  <a:pt x="292894" y="288131"/>
                </a:cubicBezTo>
                <a:cubicBezTo>
                  <a:pt x="340519" y="245269"/>
                  <a:pt x="369094" y="178593"/>
                  <a:pt x="292894" y="102394"/>
                </a:cubicBezTo>
                <a:cubicBezTo>
                  <a:pt x="297656" y="68262"/>
                  <a:pt x="342900" y="24606"/>
                  <a:pt x="383381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3" name="组合 542"/>
          <p:cNvGrpSpPr/>
          <p:nvPr/>
        </p:nvGrpSpPr>
        <p:grpSpPr>
          <a:xfrm rot="5400000" flipH="1" flipV="1">
            <a:off x="7684625" y="3485387"/>
            <a:ext cx="262979" cy="220394"/>
            <a:chOff x="3308009" y="2066030"/>
            <a:chExt cx="346890" cy="290717"/>
          </a:xfrm>
        </p:grpSpPr>
        <p:cxnSp>
          <p:nvCxnSpPr>
            <p:cNvPr id="544" name="直接连接符 543"/>
            <p:cNvCxnSpPr/>
            <p:nvPr/>
          </p:nvCxnSpPr>
          <p:spPr>
            <a:xfrm>
              <a:off x="3308009" y="2211388"/>
              <a:ext cx="346890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5" name="直接连接符 544"/>
            <p:cNvCxnSpPr/>
            <p:nvPr/>
          </p:nvCxnSpPr>
          <p:spPr>
            <a:xfrm>
              <a:off x="3487073" y="2066030"/>
              <a:ext cx="167826" cy="145358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6" name="直接连接符 545"/>
            <p:cNvCxnSpPr/>
            <p:nvPr/>
          </p:nvCxnSpPr>
          <p:spPr>
            <a:xfrm flipV="1">
              <a:off x="3487073" y="2266229"/>
              <a:ext cx="104508" cy="90518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7" name="圆角矩形 224"/>
          <p:cNvSpPr/>
          <p:nvPr/>
        </p:nvSpPr>
        <p:spPr>
          <a:xfrm>
            <a:off x="7666717" y="3768892"/>
            <a:ext cx="297556" cy="47096"/>
          </a:xfrm>
          <a:custGeom>
            <a:avLst/>
            <a:gdLst>
              <a:gd name="connsiteX0" fmla="*/ 0 w 297556"/>
              <a:gd name="connsiteY0" fmla="*/ 26565 h 73661"/>
              <a:gd name="connsiteX1" fmla="*/ 26565 w 297556"/>
              <a:gd name="connsiteY1" fmla="*/ 0 h 73661"/>
              <a:gd name="connsiteX2" fmla="*/ 270991 w 297556"/>
              <a:gd name="connsiteY2" fmla="*/ 0 h 73661"/>
              <a:gd name="connsiteX3" fmla="*/ 297556 w 297556"/>
              <a:gd name="connsiteY3" fmla="*/ 26565 h 73661"/>
              <a:gd name="connsiteX4" fmla="*/ 297556 w 297556"/>
              <a:gd name="connsiteY4" fmla="*/ 47096 h 73661"/>
              <a:gd name="connsiteX5" fmla="*/ 270991 w 297556"/>
              <a:gd name="connsiteY5" fmla="*/ 73661 h 73661"/>
              <a:gd name="connsiteX6" fmla="*/ 26565 w 297556"/>
              <a:gd name="connsiteY6" fmla="*/ 73661 h 73661"/>
              <a:gd name="connsiteX7" fmla="*/ 0 w 297556"/>
              <a:gd name="connsiteY7" fmla="*/ 47096 h 73661"/>
              <a:gd name="connsiteX8" fmla="*/ 0 w 297556"/>
              <a:gd name="connsiteY8" fmla="*/ 26565 h 73661"/>
              <a:gd name="connsiteX0" fmla="*/ 26565 w 297556"/>
              <a:gd name="connsiteY0" fmla="*/ 0 h 91440"/>
              <a:gd name="connsiteX1" fmla="*/ 270991 w 297556"/>
              <a:gd name="connsiteY1" fmla="*/ 0 h 91440"/>
              <a:gd name="connsiteX2" fmla="*/ 297556 w 297556"/>
              <a:gd name="connsiteY2" fmla="*/ 26565 h 91440"/>
              <a:gd name="connsiteX3" fmla="*/ 297556 w 297556"/>
              <a:gd name="connsiteY3" fmla="*/ 47096 h 91440"/>
              <a:gd name="connsiteX4" fmla="*/ 270991 w 297556"/>
              <a:gd name="connsiteY4" fmla="*/ 73661 h 91440"/>
              <a:gd name="connsiteX5" fmla="*/ 26565 w 297556"/>
              <a:gd name="connsiteY5" fmla="*/ 73661 h 91440"/>
              <a:gd name="connsiteX6" fmla="*/ 0 w 297556"/>
              <a:gd name="connsiteY6" fmla="*/ 47096 h 91440"/>
              <a:gd name="connsiteX7" fmla="*/ 0 w 297556"/>
              <a:gd name="connsiteY7" fmla="*/ 26565 h 91440"/>
              <a:gd name="connsiteX8" fmla="*/ 118005 w 297556"/>
              <a:gd name="connsiteY8" fmla="*/ 91440 h 91440"/>
              <a:gd name="connsiteX0" fmla="*/ 26565 w 297556"/>
              <a:gd name="connsiteY0" fmla="*/ 0 h 73661"/>
              <a:gd name="connsiteX1" fmla="*/ 270991 w 297556"/>
              <a:gd name="connsiteY1" fmla="*/ 0 h 73661"/>
              <a:gd name="connsiteX2" fmla="*/ 297556 w 297556"/>
              <a:gd name="connsiteY2" fmla="*/ 26565 h 73661"/>
              <a:gd name="connsiteX3" fmla="*/ 297556 w 297556"/>
              <a:gd name="connsiteY3" fmla="*/ 47096 h 73661"/>
              <a:gd name="connsiteX4" fmla="*/ 270991 w 297556"/>
              <a:gd name="connsiteY4" fmla="*/ 73661 h 73661"/>
              <a:gd name="connsiteX5" fmla="*/ 26565 w 297556"/>
              <a:gd name="connsiteY5" fmla="*/ 73661 h 73661"/>
              <a:gd name="connsiteX6" fmla="*/ 0 w 297556"/>
              <a:gd name="connsiteY6" fmla="*/ 47096 h 73661"/>
              <a:gd name="connsiteX7" fmla="*/ 0 w 297556"/>
              <a:gd name="connsiteY7" fmla="*/ 26565 h 73661"/>
              <a:gd name="connsiteX0" fmla="*/ 270991 w 297556"/>
              <a:gd name="connsiteY0" fmla="*/ 0 h 73661"/>
              <a:gd name="connsiteX1" fmla="*/ 297556 w 297556"/>
              <a:gd name="connsiteY1" fmla="*/ 26565 h 73661"/>
              <a:gd name="connsiteX2" fmla="*/ 297556 w 297556"/>
              <a:gd name="connsiteY2" fmla="*/ 47096 h 73661"/>
              <a:gd name="connsiteX3" fmla="*/ 270991 w 297556"/>
              <a:gd name="connsiteY3" fmla="*/ 73661 h 73661"/>
              <a:gd name="connsiteX4" fmla="*/ 26565 w 297556"/>
              <a:gd name="connsiteY4" fmla="*/ 73661 h 73661"/>
              <a:gd name="connsiteX5" fmla="*/ 0 w 297556"/>
              <a:gd name="connsiteY5" fmla="*/ 47096 h 73661"/>
              <a:gd name="connsiteX6" fmla="*/ 0 w 297556"/>
              <a:gd name="connsiteY6" fmla="*/ 26565 h 73661"/>
              <a:gd name="connsiteX0" fmla="*/ 297556 w 297556"/>
              <a:gd name="connsiteY0" fmla="*/ 0 h 47096"/>
              <a:gd name="connsiteX1" fmla="*/ 297556 w 297556"/>
              <a:gd name="connsiteY1" fmla="*/ 20531 h 47096"/>
              <a:gd name="connsiteX2" fmla="*/ 270991 w 297556"/>
              <a:gd name="connsiteY2" fmla="*/ 47096 h 47096"/>
              <a:gd name="connsiteX3" fmla="*/ 26565 w 297556"/>
              <a:gd name="connsiteY3" fmla="*/ 47096 h 47096"/>
              <a:gd name="connsiteX4" fmla="*/ 0 w 297556"/>
              <a:gd name="connsiteY4" fmla="*/ 20531 h 47096"/>
              <a:gd name="connsiteX5" fmla="*/ 0 w 297556"/>
              <a:gd name="connsiteY5" fmla="*/ 0 h 4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7556" h="47096">
                <a:moveTo>
                  <a:pt x="297556" y="0"/>
                </a:moveTo>
                <a:lnTo>
                  <a:pt x="297556" y="20531"/>
                </a:lnTo>
                <a:cubicBezTo>
                  <a:pt x="297556" y="35202"/>
                  <a:pt x="285662" y="47096"/>
                  <a:pt x="270991" y="47096"/>
                </a:cubicBezTo>
                <a:lnTo>
                  <a:pt x="26565" y="47096"/>
                </a:lnTo>
                <a:cubicBezTo>
                  <a:pt x="11894" y="47096"/>
                  <a:pt x="0" y="35202"/>
                  <a:pt x="0" y="20531"/>
                </a:cubicBezTo>
                <a:lnTo>
                  <a:pt x="0" y="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48" name="组合 547"/>
          <p:cNvGrpSpPr/>
          <p:nvPr/>
        </p:nvGrpSpPr>
        <p:grpSpPr>
          <a:xfrm>
            <a:off x="1166380" y="4205211"/>
            <a:ext cx="333916" cy="339822"/>
            <a:chOff x="1126892" y="4165024"/>
            <a:chExt cx="412892" cy="420195"/>
          </a:xfrm>
        </p:grpSpPr>
        <p:cxnSp>
          <p:nvCxnSpPr>
            <p:cNvPr id="549" name="直接连接符 548"/>
            <p:cNvCxnSpPr/>
            <p:nvPr/>
          </p:nvCxnSpPr>
          <p:spPr>
            <a:xfrm>
              <a:off x="1126892" y="4335683"/>
              <a:ext cx="0" cy="223342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0" name="直接连接符 549"/>
            <p:cNvCxnSpPr/>
            <p:nvPr/>
          </p:nvCxnSpPr>
          <p:spPr>
            <a:xfrm>
              <a:off x="1538848" y="4278533"/>
              <a:ext cx="0" cy="223342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1" name="直接连接符 550"/>
            <p:cNvCxnSpPr/>
            <p:nvPr/>
          </p:nvCxnSpPr>
          <p:spPr>
            <a:xfrm flipH="1">
              <a:off x="1126892" y="4301676"/>
              <a:ext cx="51931" cy="34007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2" name="直接连接符 551"/>
            <p:cNvCxnSpPr/>
            <p:nvPr/>
          </p:nvCxnSpPr>
          <p:spPr>
            <a:xfrm flipH="1">
              <a:off x="1486461" y="4277864"/>
              <a:ext cx="51931" cy="34007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3" name="直接连接符 552"/>
            <p:cNvCxnSpPr/>
            <p:nvPr/>
          </p:nvCxnSpPr>
          <p:spPr>
            <a:xfrm flipH="1">
              <a:off x="1126893" y="4480444"/>
              <a:ext cx="119998" cy="78581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4" name="直接连接符 553"/>
            <p:cNvCxnSpPr/>
            <p:nvPr/>
          </p:nvCxnSpPr>
          <p:spPr>
            <a:xfrm flipH="1">
              <a:off x="1412514" y="4501876"/>
              <a:ext cx="127270" cy="83343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5" name="直接连接符 554"/>
            <p:cNvCxnSpPr/>
            <p:nvPr/>
          </p:nvCxnSpPr>
          <p:spPr>
            <a:xfrm>
              <a:off x="1246891" y="4480444"/>
              <a:ext cx="159998" cy="104775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6" name="泪滴形 555"/>
            <p:cNvSpPr/>
            <p:nvPr/>
          </p:nvSpPr>
          <p:spPr>
            <a:xfrm rot="8100000">
              <a:off x="1234115" y="4165024"/>
              <a:ext cx="199286" cy="199286"/>
            </a:xfrm>
            <a:prstGeom prst="teardrop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7" name="组合 556"/>
          <p:cNvGrpSpPr/>
          <p:nvPr/>
        </p:nvGrpSpPr>
        <p:grpSpPr>
          <a:xfrm>
            <a:off x="1891323" y="4204831"/>
            <a:ext cx="313716" cy="332226"/>
            <a:chOff x="1949087" y="4205210"/>
            <a:chExt cx="367830" cy="389533"/>
          </a:xfrm>
        </p:grpSpPr>
        <p:sp>
          <p:nvSpPr>
            <p:cNvPr id="558" name="圆角矩形 76"/>
            <p:cNvSpPr/>
            <p:nvPr/>
          </p:nvSpPr>
          <p:spPr>
            <a:xfrm>
              <a:off x="1949087" y="4205210"/>
              <a:ext cx="346472" cy="389533"/>
            </a:xfrm>
            <a:custGeom>
              <a:avLst/>
              <a:gdLst>
                <a:gd name="connsiteX0" fmla="*/ 0 w 346472"/>
                <a:gd name="connsiteY0" fmla="*/ 38697 h 389533"/>
                <a:gd name="connsiteX1" fmla="*/ 38697 w 346472"/>
                <a:gd name="connsiteY1" fmla="*/ 0 h 389533"/>
                <a:gd name="connsiteX2" fmla="*/ 307775 w 346472"/>
                <a:gd name="connsiteY2" fmla="*/ 0 h 389533"/>
                <a:gd name="connsiteX3" fmla="*/ 346472 w 346472"/>
                <a:gd name="connsiteY3" fmla="*/ 38697 h 389533"/>
                <a:gd name="connsiteX4" fmla="*/ 346472 w 346472"/>
                <a:gd name="connsiteY4" fmla="*/ 350836 h 389533"/>
                <a:gd name="connsiteX5" fmla="*/ 307775 w 346472"/>
                <a:gd name="connsiteY5" fmla="*/ 389533 h 389533"/>
                <a:gd name="connsiteX6" fmla="*/ 38697 w 346472"/>
                <a:gd name="connsiteY6" fmla="*/ 389533 h 389533"/>
                <a:gd name="connsiteX7" fmla="*/ 0 w 346472"/>
                <a:gd name="connsiteY7" fmla="*/ 350836 h 389533"/>
                <a:gd name="connsiteX8" fmla="*/ 0 w 346472"/>
                <a:gd name="connsiteY8" fmla="*/ 38697 h 389533"/>
                <a:gd name="connsiteX0" fmla="*/ 307775 w 399215"/>
                <a:gd name="connsiteY0" fmla="*/ 0 h 389533"/>
                <a:gd name="connsiteX1" fmla="*/ 346472 w 399215"/>
                <a:gd name="connsiteY1" fmla="*/ 38697 h 389533"/>
                <a:gd name="connsiteX2" fmla="*/ 346472 w 399215"/>
                <a:gd name="connsiteY2" fmla="*/ 350836 h 389533"/>
                <a:gd name="connsiteX3" fmla="*/ 307775 w 399215"/>
                <a:gd name="connsiteY3" fmla="*/ 389533 h 389533"/>
                <a:gd name="connsiteX4" fmla="*/ 38697 w 399215"/>
                <a:gd name="connsiteY4" fmla="*/ 389533 h 389533"/>
                <a:gd name="connsiteX5" fmla="*/ 0 w 399215"/>
                <a:gd name="connsiteY5" fmla="*/ 350836 h 389533"/>
                <a:gd name="connsiteX6" fmla="*/ 0 w 399215"/>
                <a:gd name="connsiteY6" fmla="*/ 38697 h 389533"/>
                <a:gd name="connsiteX7" fmla="*/ 38697 w 399215"/>
                <a:gd name="connsiteY7" fmla="*/ 0 h 389533"/>
                <a:gd name="connsiteX8" fmla="*/ 399215 w 399215"/>
                <a:gd name="connsiteY8" fmla="*/ 91440 h 389533"/>
                <a:gd name="connsiteX0" fmla="*/ 307775 w 346472"/>
                <a:gd name="connsiteY0" fmla="*/ 1428 h 390961"/>
                <a:gd name="connsiteX1" fmla="*/ 346472 w 346472"/>
                <a:gd name="connsiteY1" fmla="*/ 40125 h 390961"/>
                <a:gd name="connsiteX2" fmla="*/ 346472 w 346472"/>
                <a:gd name="connsiteY2" fmla="*/ 352264 h 390961"/>
                <a:gd name="connsiteX3" fmla="*/ 307775 w 346472"/>
                <a:gd name="connsiteY3" fmla="*/ 390961 h 390961"/>
                <a:gd name="connsiteX4" fmla="*/ 38697 w 346472"/>
                <a:gd name="connsiteY4" fmla="*/ 390961 h 390961"/>
                <a:gd name="connsiteX5" fmla="*/ 0 w 346472"/>
                <a:gd name="connsiteY5" fmla="*/ 352264 h 390961"/>
                <a:gd name="connsiteX6" fmla="*/ 0 w 346472"/>
                <a:gd name="connsiteY6" fmla="*/ 40125 h 390961"/>
                <a:gd name="connsiteX7" fmla="*/ 38697 w 346472"/>
                <a:gd name="connsiteY7" fmla="*/ 1428 h 390961"/>
                <a:gd name="connsiteX8" fmla="*/ 237290 w 346472"/>
                <a:gd name="connsiteY8" fmla="*/ 0 h 390961"/>
                <a:gd name="connsiteX0" fmla="*/ 307775 w 346472"/>
                <a:gd name="connsiteY0" fmla="*/ 0 h 389533"/>
                <a:gd name="connsiteX1" fmla="*/ 346472 w 346472"/>
                <a:gd name="connsiteY1" fmla="*/ 38697 h 389533"/>
                <a:gd name="connsiteX2" fmla="*/ 346472 w 346472"/>
                <a:gd name="connsiteY2" fmla="*/ 350836 h 389533"/>
                <a:gd name="connsiteX3" fmla="*/ 307775 w 346472"/>
                <a:gd name="connsiteY3" fmla="*/ 389533 h 389533"/>
                <a:gd name="connsiteX4" fmla="*/ 38697 w 346472"/>
                <a:gd name="connsiteY4" fmla="*/ 389533 h 389533"/>
                <a:gd name="connsiteX5" fmla="*/ 0 w 346472"/>
                <a:gd name="connsiteY5" fmla="*/ 350836 h 389533"/>
                <a:gd name="connsiteX6" fmla="*/ 0 w 346472"/>
                <a:gd name="connsiteY6" fmla="*/ 38697 h 389533"/>
                <a:gd name="connsiteX7" fmla="*/ 38697 w 346472"/>
                <a:gd name="connsiteY7" fmla="*/ 0 h 389533"/>
                <a:gd name="connsiteX8" fmla="*/ 213478 w 346472"/>
                <a:gd name="connsiteY8" fmla="*/ 953 h 389533"/>
                <a:gd name="connsiteX0" fmla="*/ 307775 w 346472"/>
                <a:gd name="connsiteY0" fmla="*/ 0 h 389533"/>
                <a:gd name="connsiteX1" fmla="*/ 346472 w 346472"/>
                <a:gd name="connsiteY1" fmla="*/ 38697 h 389533"/>
                <a:gd name="connsiteX2" fmla="*/ 346472 w 346472"/>
                <a:gd name="connsiteY2" fmla="*/ 350836 h 389533"/>
                <a:gd name="connsiteX3" fmla="*/ 307775 w 346472"/>
                <a:gd name="connsiteY3" fmla="*/ 389533 h 389533"/>
                <a:gd name="connsiteX4" fmla="*/ 38697 w 346472"/>
                <a:gd name="connsiteY4" fmla="*/ 389533 h 389533"/>
                <a:gd name="connsiteX5" fmla="*/ 0 w 346472"/>
                <a:gd name="connsiteY5" fmla="*/ 350836 h 389533"/>
                <a:gd name="connsiteX6" fmla="*/ 0 w 346472"/>
                <a:gd name="connsiteY6" fmla="*/ 38697 h 389533"/>
                <a:gd name="connsiteX7" fmla="*/ 38697 w 346472"/>
                <a:gd name="connsiteY7" fmla="*/ 0 h 389533"/>
                <a:gd name="connsiteX8" fmla="*/ 244434 w 346472"/>
                <a:gd name="connsiteY8" fmla="*/ 953 h 389533"/>
                <a:gd name="connsiteX0" fmla="*/ 346472 w 346472"/>
                <a:gd name="connsiteY0" fmla="*/ 38697 h 389533"/>
                <a:gd name="connsiteX1" fmla="*/ 346472 w 346472"/>
                <a:gd name="connsiteY1" fmla="*/ 350836 h 389533"/>
                <a:gd name="connsiteX2" fmla="*/ 307775 w 346472"/>
                <a:gd name="connsiteY2" fmla="*/ 389533 h 389533"/>
                <a:gd name="connsiteX3" fmla="*/ 38697 w 346472"/>
                <a:gd name="connsiteY3" fmla="*/ 389533 h 389533"/>
                <a:gd name="connsiteX4" fmla="*/ 0 w 346472"/>
                <a:gd name="connsiteY4" fmla="*/ 350836 h 389533"/>
                <a:gd name="connsiteX5" fmla="*/ 0 w 346472"/>
                <a:gd name="connsiteY5" fmla="*/ 38697 h 389533"/>
                <a:gd name="connsiteX6" fmla="*/ 38697 w 346472"/>
                <a:gd name="connsiteY6" fmla="*/ 0 h 389533"/>
                <a:gd name="connsiteX7" fmla="*/ 244434 w 346472"/>
                <a:gd name="connsiteY7" fmla="*/ 953 h 389533"/>
                <a:gd name="connsiteX0" fmla="*/ 346472 w 346472"/>
                <a:gd name="connsiteY0" fmla="*/ 38697 h 389533"/>
                <a:gd name="connsiteX1" fmla="*/ 344091 w 346472"/>
                <a:gd name="connsiteY1" fmla="*/ 170459 h 389533"/>
                <a:gd name="connsiteX2" fmla="*/ 346472 w 346472"/>
                <a:gd name="connsiteY2" fmla="*/ 350836 h 389533"/>
                <a:gd name="connsiteX3" fmla="*/ 307775 w 346472"/>
                <a:gd name="connsiteY3" fmla="*/ 389533 h 389533"/>
                <a:gd name="connsiteX4" fmla="*/ 38697 w 346472"/>
                <a:gd name="connsiteY4" fmla="*/ 389533 h 389533"/>
                <a:gd name="connsiteX5" fmla="*/ 0 w 346472"/>
                <a:gd name="connsiteY5" fmla="*/ 350836 h 389533"/>
                <a:gd name="connsiteX6" fmla="*/ 0 w 346472"/>
                <a:gd name="connsiteY6" fmla="*/ 38697 h 389533"/>
                <a:gd name="connsiteX7" fmla="*/ 38697 w 346472"/>
                <a:gd name="connsiteY7" fmla="*/ 0 h 389533"/>
                <a:gd name="connsiteX8" fmla="*/ 244434 w 346472"/>
                <a:gd name="connsiteY8" fmla="*/ 953 h 389533"/>
                <a:gd name="connsiteX0" fmla="*/ 346472 w 346472"/>
                <a:gd name="connsiteY0" fmla="*/ 38697 h 389533"/>
                <a:gd name="connsiteX1" fmla="*/ 344091 w 346472"/>
                <a:gd name="connsiteY1" fmla="*/ 170459 h 389533"/>
                <a:gd name="connsiteX2" fmla="*/ 346472 w 346472"/>
                <a:gd name="connsiteY2" fmla="*/ 350836 h 389533"/>
                <a:gd name="connsiteX3" fmla="*/ 307775 w 346472"/>
                <a:gd name="connsiteY3" fmla="*/ 389533 h 389533"/>
                <a:gd name="connsiteX4" fmla="*/ 38697 w 346472"/>
                <a:gd name="connsiteY4" fmla="*/ 389533 h 389533"/>
                <a:gd name="connsiteX5" fmla="*/ 0 w 346472"/>
                <a:gd name="connsiteY5" fmla="*/ 350836 h 389533"/>
                <a:gd name="connsiteX6" fmla="*/ 0 w 346472"/>
                <a:gd name="connsiteY6" fmla="*/ 38697 h 389533"/>
                <a:gd name="connsiteX7" fmla="*/ 38697 w 346472"/>
                <a:gd name="connsiteY7" fmla="*/ 0 h 389533"/>
                <a:gd name="connsiteX8" fmla="*/ 244434 w 346472"/>
                <a:gd name="connsiteY8" fmla="*/ 953 h 389533"/>
                <a:gd name="connsiteX0" fmla="*/ 344091 w 346472"/>
                <a:gd name="connsiteY0" fmla="*/ 170459 h 389533"/>
                <a:gd name="connsiteX1" fmla="*/ 346472 w 346472"/>
                <a:gd name="connsiteY1" fmla="*/ 350836 h 389533"/>
                <a:gd name="connsiteX2" fmla="*/ 307775 w 346472"/>
                <a:gd name="connsiteY2" fmla="*/ 389533 h 389533"/>
                <a:gd name="connsiteX3" fmla="*/ 38697 w 346472"/>
                <a:gd name="connsiteY3" fmla="*/ 389533 h 389533"/>
                <a:gd name="connsiteX4" fmla="*/ 0 w 346472"/>
                <a:gd name="connsiteY4" fmla="*/ 350836 h 389533"/>
                <a:gd name="connsiteX5" fmla="*/ 0 w 346472"/>
                <a:gd name="connsiteY5" fmla="*/ 38697 h 389533"/>
                <a:gd name="connsiteX6" fmla="*/ 38697 w 346472"/>
                <a:gd name="connsiteY6" fmla="*/ 0 h 389533"/>
                <a:gd name="connsiteX7" fmla="*/ 244434 w 346472"/>
                <a:gd name="connsiteY7" fmla="*/ 953 h 389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6472" h="389533">
                  <a:moveTo>
                    <a:pt x="344091" y="170459"/>
                  </a:moveTo>
                  <a:cubicBezTo>
                    <a:pt x="344885" y="230585"/>
                    <a:pt x="345678" y="290710"/>
                    <a:pt x="346472" y="350836"/>
                  </a:cubicBezTo>
                  <a:cubicBezTo>
                    <a:pt x="346472" y="372208"/>
                    <a:pt x="329147" y="389533"/>
                    <a:pt x="307775" y="389533"/>
                  </a:cubicBezTo>
                  <a:lnTo>
                    <a:pt x="38697" y="389533"/>
                  </a:lnTo>
                  <a:cubicBezTo>
                    <a:pt x="17325" y="389533"/>
                    <a:pt x="0" y="372208"/>
                    <a:pt x="0" y="350836"/>
                  </a:cubicBezTo>
                  <a:lnTo>
                    <a:pt x="0" y="38697"/>
                  </a:lnTo>
                  <a:cubicBezTo>
                    <a:pt x="0" y="17325"/>
                    <a:pt x="17325" y="0"/>
                    <a:pt x="38697" y="0"/>
                  </a:cubicBezTo>
                  <a:lnTo>
                    <a:pt x="244434" y="953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59" name="直接连接符 558"/>
            <p:cNvCxnSpPr/>
            <p:nvPr/>
          </p:nvCxnSpPr>
          <p:spPr>
            <a:xfrm flipH="1">
              <a:off x="2031240" y="4207591"/>
              <a:ext cx="285677" cy="285677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4519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9791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76</Words>
  <Application>Microsoft Office PowerPoint</Application>
  <PresentationFormat>全屏显示(16:9)</PresentationFormat>
  <Paragraphs>10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华文隶书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wuwenjie</dc:creator>
  <cp:lastModifiedBy>kan</cp:lastModifiedBy>
  <cp:revision>5</cp:revision>
  <dcterms:created xsi:type="dcterms:W3CDTF">2013-12-02T14:45:56Z</dcterms:created>
  <dcterms:modified xsi:type="dcterms:W3CDTF">2015-07-17T17:44:35Z</dcterms:modified>
</cp:coreProperties>
</file>