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61" autoAdjust="0"/>
  </p:normalViewPr>
  <p:slideViewPr>
    <p:cSldViewPr>
      <p:cViewPr varScale="1">
        <p:scale>
          <a:sx n="111" d="100"/>
          <a:sy n="111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69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5042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70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807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60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30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10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31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32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37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783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60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21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48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1"/>
          <p:cNvSpPr/>
          <p:nvPr/>
        </p:nvSpPr>
        <p:spPr>
          <a:xfrm>
            <a:off x="1535465" y="254771"/>
            <a:ext cx="6192688" cy="2909647"/>
          </a:xfrm>
          <a:custGeom>
            <a:avLst/>
            <a:gdLst/>
            <a:ahLst/>
            <a:cxnLst/>
            <a:rect l="l" t="t" r="r" b="b"/>
            <a:pathLst>
              <a:path w="4750960" h="2232248">
                <a:moveTo>
                  <a:pt x="2375480" y="0"/>
                </a:moveTo>
                <a:cubicBezTo>
                  <a:pt x="3640899" y="0"/>
                  <a:pt x="4675958" y="986285"/>
                  <a:pt x="4750960" y="2232248"/>
                </a:cubicBezTo>
                <a:lnTo>
                  <a:pt x="0" y="2232248"/>
                </a:lnTo>
                <a:cubicBezTo>
                  <a:pt x="75002" y="986285"/>
                  <a:pt x="1110062" y="0"/>
                  <a:pt x="2375480" y="0"/>
                </a:cubicBezTo>
                <a:close/>
              </a:path>
            </a:pathLst>
          </a:custGeom>
          <a:gradFill flip="none" rotWithShape="1">
            <a:gsLst>
              <a:gs pos="0">
                <a:srgbClr val="F79646"/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圆角矩形 2"/>
          <p:cNvSpPr/>
          <p:nvPr/>
        </p:nvSpPr>
        <p:spPr>
          <a:xfrm rot="5400000">
            <a:off x="1538406" y="2831339"/>
            <a:ext cx="1126276" cy="966181"/>
          </a:xfrm>
          <a:custGeom>
            <a:avLst/>
            <a:gdLst/>
            <a:ahLst/>
            <a:cxnLst/>
            <a:rect l="l" t="t" r="r" b="b"/>
            <a:pathLst>
              <a:path w="1126276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76" y="0"/>
                </a:lnTo>
                <a:lnTo>
                  <a:pt x="1126276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3" name="圆角矩形 6"/>
          <p:cNvSpPr/>
          <p:nvPr/>
        </p:nvSpPr>
        <p:spPr>
          <a:xfrm rot="5400000">
            <a:off x="2504588" y="2831338"/>
            <a:ext cx="1126278" cy="966181"/>
          </a:xfrm>
          <a:custGeom>
            <a:avLst/>
            <a:gdLst/>
            <a:ahLst/>
            <a:cxnLst/>
            <a:rect l="l" t="t" r="r" b="b"/>
            <a:pathLst>
              <a:path w="1126278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78" y="0"/>
                </a:lnTo>
                <a:lnTo>
                  <a:pt x="1126278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圆角矩形 7"/>
          <p:cNvSpPr/>
          <p:nvPr/>
        </p:nvSpPr>
        <p:spPr>
          <a:xfrm rot="5400000">
            <a:off x="3470771" y="2831337"/>
            <a:ext cx="1126279" cy="966181"/>
          </a:xfrm>
          <a:custGeom>
            <a:avLst/>
            <a:gdLst/>
            <a:ahLst/>
            <a:cxnLst/>
            <a:rect l="l" t="t" r="r" b="b"/>
            <a:pathLst>
              <a:path w="1126279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79" y="0"/>
                </a:lnTo>
                <a:lnTo>
                  <a:pt x="1126279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圆角矩形 8"/>
          <p:cNvSpPr/>
          <p:nvPr/>
        </p:nvSpPr>
        <p:spPr>
          <a:xfrm rot="5400000">
            <a:off x="4583577" y="2831337"/>
            <a:ext cx="1126280" cy="966181"/>
          </a:xfrm>
          <a:custGeom>
            <a:avLst/>
            <a:gdLst/>
            <a:ahLst/>
            <a:cxnLst/>
            <a:rect l="l" t="t" r="r" b="b"/>
            <a:pathLst>
              <a:path w="1126280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80" y="0"/>
                </a:lnTo>
                <a:lnTo>
                  <a:pt x="1126280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圆角矩形 9"/>
          <p:cNvSpPr/>
          <p:nvPr/>
        </p:nvSpPr>
        <p:spPr>
          <a:xfrm rot="5400000">
            <a:off x="5549759" y="2831336"/>
            <a:ext cx="1126282" cy="966181"/>
          </a:xfrm>
          <a:custGeom>
            <a:avLst/>
            <a:gdLst/>
            <a:ahLst/>
            <a:cxnLst/>
            <a:rect l="l" t="t" r="r" b="b"/>
            <a:pathLst>
              <a:path w="1126282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82" y="0"/>
                </a:lnTo>
                <a:lnTo>
                  <a:pt x="1126282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圆角矩形 10"/>
          <p:cNvSpPr/>
          <p:nvPr/>
        </p:nvSpPr>
        <p:spPr>
          <a:xfrm rot="5400000">
            <a:off x="6515942" y="2831335"/>
            <a:ext cx="1126283" cy="966181"/>
          </a:xfrm>
          <a:custGeom>
            <a:avLst/>
            <a:gdLst/>
            <a:ahLst/>
            <a:cxnLst/>
            <a:rect l="l" t="t" r="r" b="b"/>
            <a:pathLst>
              <a:path w="1126283" h="966181">
                <a:moveTo>
                  <a:pt x="0" y="483091"/>
                </a:moveTo>
                <a:cubicBezTo>
                  <a:pt x="0" y="216287"/>
                  <a:pt x="216287" y="0"/>
                  <a:pt x="483091" y="0"/>
                </a:cubicBezTo>
                <a:lnTo>
                  <a:pt x="1126283" y="0"/>
                </a:lnTo>
                <a:lnTo>
                  <a:pt x="1126283" y="966181"/>
                </a:lnTo>
                <a:lnTo>
                  <a:pt x="483091" y="966181"/>
                </a:lnTo>
                <a:cubicBezTo>
                  <a:pt x="216287" y="966181"/>
                  <a:pt x="0" y="749894"/>
                  <a:pt x="0" y="483091"/>
                </a:cubicBezTo>
                <a:close/>
                <a:moveTo>
                  <a:pt x="0" y="483091"/>
                </a:moveTo>
                <a:lnTo>
                  <a:pt x="0" y="483090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17001" y="3192993"/>
            <a:ext cx="146626" cy="2466821"/>
          </a:xfrm>
          <a:prstGeom prst="rect">
            <a:avLst/>
          </a:prstGeom>
          <a:solidFill>
            <a:srgbClr val="F686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9" name="圆角矩形 14"/>
          <p:cNvSpPr/>
          <p:nvPr/>
        </p:nvSpPr>
        <p:spPr>
          <a:xfrm>
            <a:off x="3259172" y="4912910"/>
            <a:ext cx="1438540" cy="1684442"/>
          </a:xfrm>
          <a:custGeom>
            <a:avLst/>
            <a:gdLst/>
            <a:ahLst/>
            <a:cxnLst/>
            <a:rect l="l" t="t" r="r" b="b"/>
            <a:pathLst>
              <a:path w="1248189" h="1677576">
                <a:moveTo>
                  <a:pt x="1051306" y="0"/>
                </a:moveTo>
                <a:lnTo>
                  <a:pt x="1248189" y="0"/>
                </a:lnTo>
                <a:lnTo>
                  <a:pt x="1248189" y="1029504"/>
                </a:lnTo>
                <a:cubicBezTo>
                  <a:pt x="1248189" y="1387424"/>
                  <a:pt x="958037" y="1677576"/>
                  <a:pt x="600117" y="1677576"/>
                </a:cubicBezTo>
                <a:cubicBezTo>
                  <a:pt x="328138" y="1677576"/>
                  <a:pt x="95290" y="1510034"/>
                  <a:pt x="0" y="1272183"/>
                </a:cubicBezTo>
                <a:lnTo>
                  <a:pt x="257989" y="1272183"/>
                </a:lnTo>
                <a:cubicBezTo>
                  <a:pt x="339728" y="1368146"/>
                  <a:pt x="461708" y="1427944"/>
                  <a:pt x="597655" y="1427944"/>
                </a:cubicBezTo>
                <a:lnTo>
                  <a:pt x="597654" y="1427945"/>
                </a:lnTo>
                <a:cubicBezTo>
                  <a:pt x="848199" y="1427945"/>
                  <a:pt x="1051305" y="1224839"/>
                  <a:pt x="1051305" y="974294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" name="椭圆 20"/>
          <p:cNvSpPr/>
          <p:nvPr/>
        </p:nvSpPr>
        <p:spPr>
          <a:xfrm>
            <a:off x="1804040" y="2928279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18751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6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15647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1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83574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2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64436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3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66209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4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57294" y="2774730"/>
            <a:ext cx="759531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0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5</a:t>
            </a:r>
            <a:endParaRPr kumimoji="0" lang="en-US" altLang="zh-CN" sz="5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71800" y="1012410"/>
            <a:ext cx="3802245" cy="83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CONTENTS</a:t>
            </a:r>
            <a:endParaRPr kumimoji="0" lang="en-US" altLang="zh-CN" sz="8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75856" y="1789335"/>
            <a:ext cx="2724988" cy="481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主要内容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49617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22214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4811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16572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889169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61766" y="359570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594C45"/>
                </a:solidFill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lang="zh-CN" altLang="en-US" dirty="0">
              <a:solidFill>
                <a:srgbClr val="594C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椭圆 20"/>
          <p:cNvSpPr/>
          <p:nvPr/>
        </p:nvSpPr>
        <p:spPr>
          <a:xfrm>
            <a:off x="2784608" y="2910927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椭圆 20"/>
          <p:cNvSpPr/>
          <p:nvPr/>
        </p:nvSpPr>
        <p:spPr>
          <a:xfrm>
            <a:off x="3765176" y="2893575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椭圆 20"/>
          <p:cNvSpPr/>
          <p:nvPr/>
        </p:nvSpPr>
        <p:spPr>
          <a:xfrm>
            <a:off x="4863598" y="2928279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椭圆 20"/>
          <p:cNvSpPr/>
          <p:nvPr/>
        </p:nvSpPr>
        <p:spPr>
          <a:xfrm>
            <a:off x="5844166" y="2910927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椭圆 20"/>
          <p:cNvSpPr/>
          <p:nvPr/>
        </p:nvSpPr>
        <p:spPr>
          <a:xfrm>
            <a:off x="6824734" y="2893575"/>
            <a:ext cx="566238" cy="564132"/>
          </a:xfrm>
          <a:custGeom>
            <a:avLst/>
            <a:gdLst/>
            <a:ahLst/>
            <a:cxnLst/>
            <a:rect l="l" t="t" r="r" b="b"/>
            <a:pathLst>
              <a:path w="721662" h="718977">
                <a:moveTo>
                  <a:pt x="656822" y="405153"/>
                </a:moveTo>
                <a:lnTo>
                  <a:pt x="717053" y="405153"/>
                </a:lnTo>
                <a:cubicBezTo>
                  <a:pt x="697425" y="572524"/>
                  <a:pt x="561903" y="704007"/>
                  <a:pt x="392694" y="717303"/>
                </a:cubicBezTo>
                <a:lnTo>
                  <a:pt x="392694" y="657123"/>
                </a:lnTo>
                <a:cubicBezTo>
                  <a:pt x="528616" y="643984"/>
                  <a:pt x="637362" y="539185"/>
                  <a:pt x="656822" y="405153"/>
                </a:cubicBezTo>
                <a:close/>
                <a:moveTo>
                  <a:pt x="4609" y="405153"/>
                </a:moveTo>
                <a:lnTo>
                  <a:pt x="64840" y="405153"/>
                </a:lnTo>
                <a:cubicBezTo>
                  <a:pt x="85158" y="545087"/>
                  <a:pt x="202798" y="653158"/>
                  <a:pt x="346975" y="658768"/>
                </a:cubicBezTo>
                <a:lnTo>
                  <a:pt x="346975" y="718977"/>
                </a:lnTo>
                <a:cubicBezTo>
                  <a:pt x="169515" y="713284"/>
                  <a:pt x="24933" y="578458"/>
                  <a:pt x="4609" y="405153"/>
                </a:cubicBezTo>
                <a:close/>
                <a:moveTo>
                  <a:pt x="392694" y="1815"/>
                </a:moveTo>
                <a:cubicBezTo>
                  <a:pt x="577134" y="16210"/>
                  <a:pt x="721662" y="170944"/>
                  <a:pt x="721662" y="359434"/>
                </a:cubicBezTo>
                <a:lnTo>
                  <a:pt x="661431" y="359434"/>
                </a:lnTo>
                <a:cubicBezTo>
                  <a:pt x="661431" y="204235"/>
                  <a:pt x="543816" y="76506"/>
                  <a:pt x="392694" y="62046"/>
                </a:cubicBezTo>
                <a:close/>
                <a:moveTo>
                  <a:pt x="346975" y="0"/>
                </a:moveTo>
                <a:lnTo>
                  <a:pt x="346975" y="60231"/>
                </a:lnTo>
                <a:cubicBezTo>
                  <a:pt x="187364" y="66415"/>
                  <a:pt x="60231" y="198078"/>
                  <a:pt x="60231" y="359434"/>
                </a:cubicBezTo>
                <a:lnTo>
                  <a:pt x="0" y="359434"/>
                </a:lnTo>
                <a:cubicBezTo>
                  <a:pt x="0" y="164807"/>
                  <a:pt x="154092" y="6170"/>
                  <a:pt x="346975" y="0"/>
                </a:cubicBezTo>
                <a:close/>
              </a:path>
            </a:pathLst>
          </a:cu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22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9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128</Words>
  <Application>Microsoft Office PowerPoint</Application>
  <PresentationFormat>全屏显示(4:3)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Bell MT</vt:lpstr>
      <vt:lpstr>Meiryo</vt:lpstr>
      <vt:lpstr>宋体</vt:lpstr>
      <vt:lpstr>微软雅黑</vt:lpstr>
      <vt:lpstr>幼圆</vt:lpstr>
      <vt:lpstr>Arial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kan</cp:lastModifiedBy>
  <cp:revision>23</cp:revision>
  <dcterms:created xsi:type="dcterms:W3CDTF">2012-09-05T06:51:19Z</dcterms:created>
  <dcterms:modified xsi:type="dcterms:W3CDTF">2015-07-18T04:31:30Z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A30120130408A03</vt:lpwstr>
  </property>
  <property fmtid="{D5CDD505-2E9C-101B-9397-08002B2CF9AE}" pid="3" name="标题">
    <vt:lpwstr>伞状目录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并列列表 其他关系 文本 伞状 伞 几何 图形 黄 黄色 保护 分类 观点 目录 内容页 小标题 分析 版式 排列 排版 6 装饰 陈述 说明 V2</vt:lpwstr>
  </property>
  <property fmtid="{D5CDD505-2E9C-101B-9397-08002B2CF9AE}" pid="9" name="模板缩略图">
    <vt:lpwstr>A30120130408A03.png</vt:lpwstr>
  </property>
  <property fmtid="{D5CDD505-2E9C-101B-9397-08002B2CF9AE}" pid="10" name="显示VIP等级">
    <vt:lpwstr>2</vt:lpwstr>
  </property>
  <property fmtid="{D5CDD505-2E9C-101B-9397-08002B2CF9AE}" pid="11" name="附件ID">
    <vt:lpwstr>A30120130408A0301</vt:lpwstr>
  </property>
  <property fmtid="{D5CDD505-2E9C-101B-9397-08002B2CF9AE}" pid="12" name="_模板ID">
    <vt:lpwstr/>
  </property>
  <property fmtid="{D5CDD505-2E9C-101B-9397-08002B2CF9AE}" pid="13" name="缩略图标题">
    <vt:lpwstr>伞状目录</vt:lpwstr>
  </property>
  <property fmtid="{D5CDD505-2E9C-101B-9397-08002B2CF9AE}" pid="14" name="附件路径">
    <vt:lpwstr>A30120130408A0301.pptx</vt:lpwstr>
  </property>
  <property fmtid="{D5CDD505-2E9C-101B-9397-08002B2CF9AE}" pid="15" name="附件缩略图">
    <vt:lpwstr>A30120130408A0301.png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20</vt:lpwstr>
  </property>
  <property fmtid="{D5CDD505-2E9C-101B-9397-08002B2CF9AE}" pid="19" name="操作代码">
    <vt:lpwstr>1</vt:lpwstr>
  </property>
</Properties>
</file>