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4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93935-740D-47CF-88EB-B82F210D510E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DECEB-BE7A-4497-BD03-1EE8636FD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8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646863" y="2533650"/>
            <a:ext cx="1557337" cy="116840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0707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7252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7654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267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26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217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699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969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993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325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37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822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582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233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469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124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7F7F7F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1pPr>
      <a:lvl2pPr marL="742950" indent="-28575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2pPr>
      <a:lvl3pPr marL="11430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3pPr>
      <a:lvl4pPr marL="16002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4pPr>
      <a:lvl5pPr marL="20574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87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3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52806"/>
            <a:ext cx="2938463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684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175" y="1844868"/>
            <a:ext cx="2938463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685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5" y="1844868"/>
            <a:ext cx="29368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9686" name="TextBox 14"/>
          <p:cNvSpPr>
            <a:spLocks noChangeArrowheads="1"/>
          </p:cNvSpPr>
          <p:nvPr/>
        </p:nvSpPr>
        <p:spPr bwMode="auto">
          <a:xfrm>
            <a:off x="331788" y="2730693"/>
            <a:ext cx="250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solidFill>
                  <a:srgbClr val="4F6128"/>
                </a:solidFill>
                <a:latin typeface="Calligraphic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YOUR TEXT</a:t>
            </a:r>
            <a:endParaRPr lang="zh-CN" altLang="en-US" sz="2800" b="1" i="1">
              <a:solidFill>
                <a:srgbClr val="4F6128"/>
              </a:solidFill>
              <a:latin typeface="Calligraphic" pitchFamily="2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9687" name="TextBox 15"/>
          <p:cNvSpPr>
            <a:spLocks noChangeArrowheads="1"/>
          </p:cNvSpPr>
          <p:nvPr/>
        </p:nvSpPr>
        <p:spPr bwMode="auto">
          <a:xfrm>
            <a:off x="568325" y="3254568"/>
            <a:ext cx="21320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i="1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text. Click here to add your text. </a:t>
            </a:r>
            <a:r>
              <a:rPr lang="en-US" altLang="zh-CN" sz="1400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</a:t>
            </a:r>
            <a:endParaRPr lang="zh-CN" altLang="en-US"/>
          </a:p>
        </p:txBody>
      </p:sp>
      <p:sp>
        <p:nvSpPr>
          <p:cNvPr id="199689" name="TextBox 17"/>
          <p:cNvSpPr>
            <a:spLocks noChangeArrowheads="1"/>
          </p:cNvSpPr>
          <p:nvPr/>
        </p:nvSpPr>
        <p:spPr bwMode="auto">
          <a:xfrm>
            <a:off x="3211513" y="2730693"/>
            <a:ext cx="250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solidFill>
                  <a:srgbClr val="4F6128"/>
                </a:solidFill>
                <a:latin typeface="Calligraphic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YOUR TEXT</a:t>
            </a:r>
            <a:endParaRPr lang="zh-CN" altLang="en-US" sz="2800" b="1" i="1">
              <a:solidFill>
                <a:srgbClr val="4F6128"/>
              </a:solidFill>
              <a:latin typeface="Calligraphic" pitchFamily="2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9690" name="TextBox 18"/>
          <p:cNvSpPr>
            <a:spLocks noChangeArrowheads="1"/>
          </p:cNvSpPr>
          <p:nvPr/>
        </p:nvSpPr>
        <p:spPr bwMode="auto">
          <a:xfrm>
            <a:off x="3448050" y="3254568"/>
            <a:ext cx="21320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i="1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text. Click here to add your text. </a:t>
            </a:r>
            <a:r>
              <a:rPr lang="en-US" altLang="zh-CN" sz="1400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</a:t>
            </a:r>
            <a:endParaRPr lang="zh-CN" altLang="en-US"/>
          </a:p>
        </p:txBody>
      </p:sp>
      <p:sp>
        <p:nvSpPr>
          <p:cNvPr id="199691" name="TextBox 19"/>
          <p:cNvSpPr>
            <a:spLocks noChangeArrowheads="1"/>
          </p:cNvSpPr>
          <p:nvPr/>
        </p:nvSpPr>
        <p:spPr bwMode="auto">
          <a:xfrm>
            <a:off x="6124575" y="2730693"/>
            <a:ext cx="250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i="1">
                <a:solidFill>
                  <a:srgbClr val="4F6128"/>
                </a:solidFill>
                <a:latin typeface="Calligraphic" pitchFamily="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YOUR TEXT</a:t>
            </a:r>
            <a:endParaRPr lang="zh-CN" altLang="en-US" sz="2800" b="1" i="1">
              <a:solidFill>
                <a:srgbClr val="4F6128"/>
              </a:solidFill>
              <a:latin typeface="Calligraphic" pitchFamily="2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9692" name="TextBox 20"/>
          <p:cNvSpPr>
            <a:spLocks noChangeArrowheads="1"/>
          </p:cNvSpPr>
          <p:nvPr/>
        </p:nvSpPr>
        <p:spPr bwMode="auto">
          <a:xfrm>
            <a:off x="6359525" y="3254568"/>
            <a:ext cx="21320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i="1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text. Click here to add your text. </a:t>
            </a:r>
            <a:r>
              <a:rPr lang="en-US" altLang="zh-CN" sz="1400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152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847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模板从 www.mysoeasy.com 下载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155</Words>
  <Characters>0</Characters>
  <Application>Microsoft Office PowerPoint</Application>
  <DocSecurity>0</DocSecurity>
  <PresentationFormat>全屏显示(4:3)</PresentationFormat>
  <Lines>0</Lines>
  <Paragraphs>12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Calligraphic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模板从 www.mysoeasy.com 下载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cp:lastModifiedBy/>
  <cp:revision>1</cp:revision>
  <dcterms:created xsi:type="dcterms:W3CDTF">2015-01-11T16:52:24Z</dcterms:created>
  <dcterms:modified xsi:type="dcterms:W3CDTF">2015-07-18T04:52:19Z</dcterms:modified>
  <dc:language>www.pptfans.cn</dc:language>
  <cp:version>www.pptfans.cn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www.pptfans.cn</vt:lpwstr>
  </property>
  <property fmtid="{D5CDD505-2E9C-101B-9397-08002B2CF9AE}" pid="3" name="SlideDescription">
    <vt:lpwstr/>
  </property>
</Properties>
</file>