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C9023-913F-4A66-BDEC-9648BF88C009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E4D5A-7CB1-411D-B6C8-15189ADF3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6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3834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332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826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498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718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098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149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24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810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38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781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12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4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053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212976"/>
            <a:ext cx="4280524" cy="288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20928"/>
            <a:ext cx="4228410" cy="216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18" y="620928"/>
            <a:ext cx="3978129" cy="216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283" y="3212976"/>
            <a:ext cx="3990102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0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1" y="893413"/>
            <a:ext cx="3185717" cy="216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497" y="893413"/>
            <a:ext cx="3059727" cy="216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6" y="4077072"/>
            <a:ext cx="2580182" cy="216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404" y="4077072"/>
            <a:ext cx="2943916" cy="216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73213"/>
            <a:ext cx="1705453" cy="3600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266" y="4077072"/>
            <a:ext cx="2593483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17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444" y="4003434"/>
            <a:ext cx="1710555" cy="27042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51118"/>
            <a:ext cx="2933985" cy="17751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149080"/>
            <a:ext cx="1229835" cy="25585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087007"/>
            <a:ext cx="3209766" cy="198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02" y="4509120"/>
            <a:ext cx="2065723" cy="20545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07" y="311856"/>
            <a:ext cx="3559992" cy="17751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203" y="2569769"/>
            <a:ext cx="3096344" cy="1958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0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864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65</Words>
  <Application>Microsoft Office PowerPoint</Application>
  <PresentationFormat>全屏显示(4:3)</PresentationFormat>
  <Paragraphs>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dc:description/>
  <cp:lastModifiedBy>kan</cp:lastModifiedBy>
  <cp:revision>10</cp:revision>
  <dcterms:created xsi:type="dcterms:W3CDTF">2013-06-24T09:53:16Z</dcterms:created>
  <dcterms:modified xsi:type="dcterms:W3CDTF">2015-07-18T07:58:02Z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