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7"/>
  </p:notesMasterIdLst>
  <p:sldIdLst>
    <p:sldId id="270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6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B450"/>
    <a:srgbClr val="A5CD3C"/>
    <a:srgbClr val="FB6E5B"/>
    <a:srgbClr val="FC9284"/>
    <a:srgbClr val="8DC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85" autoAdjust="0"/>
    <p:restoredTop sz="94660"/>
  </p:normalViewPr>
  <p:slideViewPr>
    <p:cSldViewPr showGuides="1">
      <p:cViewPr varScale="1">
        <p:scale>
          <a:sx n="145" d="100"/>
          <a:sy n="145" d="100"/>
        </p:scale>
        <p:origin x="762" y="120"/>
      </p:cViewPr>
      <p:guideLst>
        <p:guide orient="horz" pos="266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43396-7A37-44AE-9BE2-216B2AD9962B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C05078-E8DA-4CC2-90EE-768CC1823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947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08C731B-871F-4B3F-BCBB-7AAE23133AE9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330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1B6067-F776-4B88-91ED-DC7F4BAE9EDB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195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9798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6A634-C564-4763-ABD6-76353D187FC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5174C-C828-41E6-A79D-43AAB7AB907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55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0DC23-4003-477D-8515-56AC8C6919F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4F7D5-E927-4DCB-B9F9-1116DEAE08E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02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3432B-B653-416E-90E4-BD3E05C0A23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118B2-2D13-4D3A-9BB7-2CF8C7D718D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30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4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215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903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954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742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381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330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5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91DC0-2239-492A-A894-6033FFC25A0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109FE-F2F7-4C78-BBFB-B6225B7F074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79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742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7053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930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15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502DA-9304-4CE1-89A5-EFA01182A9D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F3B11-5A79-453E-89EA-ACE6D97D9EC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91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39184-3232-4F5D-9343-398DDEF0B34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34EEB-72E5-450B-818D-7CAACDA606B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17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3172B-4850-4B87-A6B4-B47F981F1FE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2DDF2-F8EB-45DB-B30A-C8BA5B566DD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10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31D48-F558-4D02-A72C-67C9D2B2CF1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602AE-C1E3-4CD8-A28E-759620E23EE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09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D8612-4069-4E93-AC5D-AFDDFBFAD8B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3EA60-0C83-432E-9DC9-DDB9D02122A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69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C7584-FCA0-4952-821E-67965546785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82634-32DB-4A32-90B6-1D4181BF5F1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18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5C565-03A1-4667-9524-EFE9BAB8790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E87E1-EC3C-44AA-BC3B-374AE0D18CA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63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BC6C7EB-DAF3-4983-B1DB-244E4A5447B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D5798AB-E56A-43DB-B277-B77F7A0006B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79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52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1285872" y="483518"/>
            <a:ext cx="7002463" cy="2338388"/>
          </a:xfrm>
          <a:custGeom>
            <a:avLst/>
            <a:gdLst>
              <a:gd name="connsiteX0" fmla="*/ 1619250 w 7000875"/>
              <a:gd name="connsiteY0" fmla="*/ 685800 h 2333625"/>
              <a:gd name="connsiteX1" fmla="*/ 0 w 7000875"/>
              <a:gd name="connsiteY1" fmla="*/ 2028825 h 2333625"/>
              <a:gd name="connsiteX2" fmla="*/ 752475 w 7000875"/>
              <a:gd name="connsiteY2" fmla="*/ 2333625 h 2333625"/>
              <a:gd name="connsiteX3" fmla="*/ 7000875 w 7000875"/>
              <a:gd name="connsiteY3" fmla="*/ 1133475 h 2333625"/>
              <a:gd name="connsiteX4" fmla="*/ 5895975 w 7000875"/>
              <a:gd name="connsiteY4" fmla="*/ 0 h 2333625"/>
              <a:gd name="connsiteX5" fmla="*/ 5314950 w 7000875"/>
              <a:gd name="connsiteY5" fmla="*/ 104775 h 2333625"/>
              <a:gd name="connsiteX6" fmla="*/ 4610100 w 7000875"/>
              <a:gd name="connsiteY6" fmla="*/ 152400 h 2333625"/>
              <a:gd name="connsiteX7" fmla="*/ 4657725 w 7000875"/>
              <a:gd name="connsiteY7" fmla="*/ 238125 h 2333625"/>
              <a:gd name="connsiteX8" fmla="*/ 3962400 w 7000875"/>
              <a:gd name="connsiteY8" fmla="*/ 219075 h 2333625"/>
              <a:gd name="connsiteX9" fmla="*/ 3962400 w 7000875"/>
              <a:gd name="connsiteY9" fmla="*/ 400050 h 2333625"/>
              <a:gd name="connsiteX10" fmla="*/ 3295650 w 7000875"/>
              <a:gd name="connsiteY10" fmla="*/ 314325 h 2333625"/>
              <a:gd name="connsiteX11" fmla="*/ 3200400 w 7000875"/>
              <a:gd name="connsiteY11" fmla="*/ 628650 h 2333625"/>
              <a:gd name="connsiteX12" fmla="*/ 2533650 w 7000875"/>
              <a:gd name="connsiteY12" fmla="*/ 485775 h 2333625"/>
              <a:gd name="connsiteX13" fmla="*/ 2219325 w 7000875"/>
              <a:gd name="connsiteY13" fmla="*/ 885825 h 2333625"/>
              <a:gd name="connsiteX14" fmla="*/ 1619250 w 7000875"/>
              <a:gd name="connsiteY14" fmla="*/ 685800 h 2333625"/>
              <a:gd name="connsiteX0" fmla="*/ 1619250 w 7000875"/>
              <a:gd name="connsiteY0" fmla="*/ 685800 h 2338388"/>
              <a:gd name="connsiteX1" fmla="*/ 0 w 7000875"/>
              <a:gd name="connsiteY1" fmla="*/ 2028825 h 2338388"/>
              <a:gd name="connsiteX2" fmla="*/ 738188 w 7000875"/>
              <a:gd name="connsiteY2" fmla="*/ 2338388 h 2338388"/>
              <a:gd name="connsiteX3" fmla="*/ 7000875 w 7000875"/>
              <a:gd name="connsiteY3" fmla="*/ 1133475 h 2338388"/>
              <a:gd name="connsiteX4" fmla="*/ 5895975 w 7000875"/>
              <a:gd name="connsiteY4" fmla="*/ 0 h 2338388"/>
              <a:gd name="connsiteX5" fmla="*/ 5314950 w 7000875"/>
              <a:gd name="connsiteY5" fmla="*/ 104775 h 2338388"/>
              <a:gd name="connsiteX6" fmla="*/ 4610100 w 7000875"/>
              <a:gd name="connsiteY6" fmla="*/ 152400 h 2338388"/>
              <a:gd name="connsiteX7" fmla="*/ 4657725 w 7000875"/>
              <a:gd name="connsiteY7" fmla="*/ 238125 h 2338388"/>
              <a:gd name="connsiteX8" fmla="*/ 3962400 w 7000875"/>
              <a:gd name="connsiteY8" fmla="*/ 219075 h 2338388"/>
              <a:gd name="connsiteX9" fmla="*/ 3962400 w 7000875"/>
              <a:gd name="connsiteY9" fmla="*/ 400050 h 2338388"/>
              <a:gd name="connsiteX10" fmla="*/ 3295650 w 7000875"/>
              <a:gd name="connsiteY10" fmla="*/ 314325 h 2338388"/>
              <a:gd name="connsiteX11" fmla="*/ 3200400 w 7000875"/>
              <a:gd name="connsiteY11" fmla="*/ 628650 h 2338388"/>
              <a:gd name="connsiteX12" fmla="*/ 2533650 w 7000875"/>
              <a:gd name="connsiteY12" fmla="*/ 485775 h 2338388"/>
              <a:gd name="connsiteX13" fmla="*/ 2219325 w 7000875"/>
              <a:gd name="connsiteY13" fmla="*/ 885825 h 2338388"/>
              <a:gd name="connsiteX14" fmla="*/ 1619250 w 7000875"/>
              <a:gd name="connsiteY14" fmla="*/ 685800 h 2338388"/>
              <a:gd name="connsiteX0" fmla="*/ 1628775 w 7010400"/>
              <a:gd name="connsiteY0" fmla="*/ 685800 h 2338388"/>
              <a:gd name="connsiteX1" fmla="*/ 0 w 7010400"/>
              <a:gd name="connsiteY1" fmla="*/ 2007394 h 2338388"/>
              <a:gd name="connsiteX2" fmla="*/ 747713 w 7010400"/>
              <a:gd name="connsiteY2" fmla="*/ 2338388 h 2338388"/>
              <a:gd name="connsiteX3" fmla="*/ 7010400 w 7010400"/>
              <a:gd name="connsiteY3" fmla="*/ 1133475 h 2338388"/>
              <a:gd name="connsiteX4" fmla="*/ 5905500 w 7010400"/>
              <a:gd name="connsiteY4" fmla="*/ 0 h 2338388"/>
              <a:gd name="connsiteX5" fmla="*/ 5324475 w 7010400"/>
              <a:gd name="connsiteY5" fmla="*/ 104775 h 2338388"/>
              <a:gd name="connsiteX6" fmla="*/ 4619625 w 7010400"/>
              <a:gd name="connsiteY6" fmla="*/ 152400 h 2338388"/>
              <a:gd name="connsiteX7" fmla="*/ 4667250 w 7010400"/>
              <a:gd name="connsiteY7" fmla="*/ 238125 h 2338388"/>
              <a:gd name="connsiteX8" fmla="*/ 3971925 w 7010400"/>
              <a:gd name="connsiteY8" fmla="*/ 219075 h 2338388"/>
              <a:gd name="connsiteX9" fmla="*/ 3971925 w 7010400"/>
              <a:gd name="connsiteY9" fmla="*/ 400050 h 2338388"/>
              <a:gd name="connsiteX10" fmla="*/ 3305175 w 7010400"/>
              <a:gd name="connsiteY10" fmla="*/ 314325 h 2338388"/>
              <a:gd name="connsiteX11" fmla="*/ 3209925 w 7010400"/>
              <a:gd name="connsiteY11" fmla="*/ 628650 h 2338388"/>
              <a:gd name="connsiteX12" fmla="*/ 2543175 w 7010400"/>
              <a:gd name="connsiteY12" fmla="*/ 485775 h 2338388"/>
              <a:gd name="connsiteX13" fmla="*/ 2228850 w 7010400"/>
              <a:gd name="connsiteY13" fmla="*/ 885825 h 2338388"/>
              <a:gd name="connsiteX14" fmla="*/ 1628775 w 7010400"/>
              <a:gd name="connsiteY14" fmla="*/ 685800 h 2338388"/>
              <a:gd name="connsiteX0" fmla="*/ 1633538 w 7015163"/>
              <a:gd name="connsiteY0" fmla="*/ 685800 h 2338388"/>
              <a:gd name="connsiteX1" fmla="*/ 0 w 7015163"/>
              <a:gd name="connsiteY1" fmla="*/ 2007394 h 2338388"/>
              <a:gd name="connsiteX2" fmla="*/ 752476 w 7015163"/>
              <a:gd name="connsiteY2" fmla="*/ 2338388 h 2338388"/>
              <a:gd name="connsiteX3" fmla="*/ 7015163 w 7015163"/>
              <a:gd name="connsiteY3" fmla="*/ 1133475 h 2338388"/>
              <a:gd name="connsiteX4" fmla="*/ 5910263 w 7015163"/>
              <a:gd name="connsiteY4" fmla="*/ 0 h 2338388"/>
              <a:gd name="connsiteX5" fmla="*/ 5329238 w 7015163"/>
              <a:gd name="connsiteY5" fmla="*/ 104775 h 2338388"/>
              <a:gd name="connsiteX6" fmla="*/ 4624388 w 7015163"/>
              <a:gd name="connsiteY6" fmla="*/ 152400 h 2338388"/>
              <a:gd name="connsiteX7" fmla="*/ 4672013 w 7015163"/>
              <a:gd name="connsiteY7" fmla="*/ 238125 h 2338388"/>
              <a:gd name="connsiteX8" fmla="*/ 3976688 w 7015163"/>
              <a:gd name="connsiteY8" fmla="*/ 219075 h 2338388"/>
              <a:gd name="connsiteX9" fmla="*/ 3976688 w 7015163"/>
              <a:gd name="connsiteY9" fmla="*/ 400050 h 2338388"/>
              <a:gd name="connsiteX10" fmla="*/ 3309938 w 7015163"/>
              <a:gd name="connsiteY10" fmla="*/ 314325 h 2338388"/>
              <a:gd name="connsiteX11" fmla="*/ 3214688 w 7015163"/>
              <a:gd name="connsiteY11" fmla="*/ 628650 h 2338388"/>
              <a:gd name="connsiteX12" fmla="*/ 2547938 w 7015163"/>
              <a:gd name="connsiteY12" fmla="*/ 485775 h 2338388"/>
              <a:gd name="connsiteX13" fmla="*/ 2233613 w 7015163"/>
              <a:gd name="connsiteY13" fmla="*/ 885825 h 2338388"/>
              <a:gd name="connsiteX14" fmla="*/ 1633538 w 7015163"/>
              <a:gd name="connsiteY14" fmla="*/ 685800 h 2338388"/>
              <a:gd name="connsiteX0" fmla="*/ 1640682 w 7022307"/>
              <a:gd name="connsiteY0" fmla="*/ 685800 h 2338388"/>
              <a:gd name="connsiteX1" fmla="*/ 0 w 7022307"/>
              <a:gd name="connsiteY1" fmla="*/ 2002632 h 2338388"/>
              <a:gd name="connsiteX2" fmla="*/ 759620 w 7022307"/>
              <a:gd name="connsiteY2" fmla="*/ 2338388 h 2338388"/>
              <a:gd name="connsiteX3" fmla="*/ 7022307 w 7022307"/>
              <a:gd name="connsiteY3" fmla="*/ 1133475 h 2338388"/>
              <a:gd name="connsiteX4" fmla="*/ 5917407 w 7022307"/>
              <a:gd name="connsiteY4" fmla="*/ 0 h 2338388"/>
              <a:gd name="connsiteX5" fmla="*/ 5336382 w 7022307"/>
              <a:gd name="connsiteY5" fmla="*/ 104775 h 2338388"/>
              <a:gd name="connsiteX6" fmla="*/ 4631532 w 7022307"/>
              <a:gd name="connsiteY6" fmla="*/ 152400 h 2338388"/>
              <a:gd name="connsiteX7" fmla="*/ 4679157 w 7022307"/>
              <a:gd name="connsiteY7" fmla="*/ 238125 h 2338388"/>
              <a:gd name="connsiteX8" fmla="*/ 3983832 w 7022307"/>
              <a:gd name="connsiteY8" fmla="*/ 219075 h 2338388"/>
              <a:gd name="connsiteX9" fmla="*/ 3983832 w 7022307"/>
              <a:gd name="connsiteY9" fmla="*/ 400050 h 2338388"/>
              <a:gd name="connsiteX10" fmla="*/ 3317082 w 7022307"/>
              <a:gd name="connsiteY10" fmla="*/ 314325 h 2338388"/>
              <a:gd name="connsiteX11" fmla="*/ 3221832 w 7022307"/>
              <a:gd name="connsiteY11" fmla="*/ 628650 h 2338388"/>
              <a:gd name="connsiteX12" fmla="*/ 2555082 w 7022307"/>
              <a:gd name="connsiteY12" fmla="*/ 485775 h 2338388"/>
              <a:gd name="connsiteX13" fmla="*/ 2240757 w 7022307"/>
              <a:gd name="connsiteY13" fmla="*/ 885825 h 2338388"/>
              <a:gd name="connsiteX14" fmla="*/ 1640682 w 7022307"/>
              <a:gd name="connsiteY14" fmla="*/ 685800 h 2338388"/>
              <a:gd name="connsiteX0" fmla="*/ 1633538 w 7015163"/>
              <a:gd name="connsiteY0" fmla="*/ 685800 h 2338388"/>
              <a:gd name="connsiteX1" fmla="*/ 0 w 7015163"/>
              <a:gd name="connsiteY1" fmla="*/ 2002632 h 2338388"/>
              <a:gd name="connsiteX2" fmla="*/ 752476 w 7015163"/>
              <a:gd name="connsiteY2" fmla="*/ 2338388 h 2338388"/>
              <a:gd name="connsiteX3" fmla="*/ 7015163 w 7015163"/>
              <a:gd name="connsiteY3" fmla="*/ 1133475 h 2338388"/>
              <a:gd name="connsiteX4" fmla="*/ 5910263 w 7015163"/>
              <a:gd name="connsiteY4" fmla="*/ 0 h 2338388"/>
              <a:gd name="connsiteX5" fmla="*/ 5329238 w 7015163"/>
              <a:gd name="connsiteY5" fmla="*/ 104775 h 2338388"/>
              <a:gd name="connsiteX6" fmla="*/ 4624388 w 7015163"/>
              <a:gd name="connsiteY6" fmla="*/ 152400 h 2338388"/>
              <a:gd name="connsiteX7" fmla="*/ 4672013 w 7015163"/>
              <a:gd name="connsiteY7" fmla="*/ 238125 h 2338388"/>
              <a:gd name="connsiteX8" fmla="*/ 3976688 w 7015163"/>
              <a:gd name="connsiteY8" fmla="*/ 219075 h 2338388"/>
              <a:gd name="connsiteX9" fmla="*/ 3976688 w 7015163"/>
              <a:gd name="connsiteY9" fmla="*/ 400050 h 2338388"/>
              <a:gd name="connsiteX10" fmla="*/ 3309938 w 7015163"/>
              <a:gd name="connsiteY10" fmla="*/ 314325 h 2338388"/>
              <a:gd name="connsiteX11" fmla="*/ 3214688 w 7015163"/>
              <a:gd name="connsiteY11" fmla="*/ 628650 h 2338388"/>
              <a:gd name="connsiteX12" fmla="*/ 2547938 w 7015163"/>
              <a:gd name="connsiteY12" fmla="*/ 485775 h 2338388"/>
              <a:gd name="connsiteX13" fmla="*/ 2233613 w 7015163"/>
              <a:gd name="connsiteY13" fmla="*/ 885825 h 2338388"/>
              <a:gd name="connsiteX14" fmla="*/ 1633538 w 7015163"/>
              <a:gd name="connsiteY14" fmla="*/ 685800 h 2338388"/>
              <a:gd name="connsiteX0" fmla="*/ 1633538 w 7011988"/>
              <a:gd name="connsiteY0" fmla="*/ 685800 h 2338388"/>
              <a:gd name="connsiteX1" fmla="*/ 0 w 7011988"/>
              <a:gd name="connsiteY1" fmla="*/ 2002632 h 2338388"/>
              <a:gd name="connsiteX2" fmla="*/ 752476 w 7011988"/>
              <a:gd name="connsiteY2" fmla="*/ 2338388 h 2338388"/>
              <a:gd name="connsiteX3" fmla="*/ 7011988 w 7011988"/>
              <a:gd name="connsiteY3" fmla="*/ 1101725 h 2338388"/>
              <a:gd name="connsiteX4" fmla="*/ 5910263 w 7011988"/>
              <a:gd name="connsiteY4" fmla="*/ 0 h 2338388"/>
              <a:gd name="connsiteX5" fmla="*/ 5329238 w 7011988"/>
              <a:gd name="connsiteY5" fmla="*/ 104775 h 2338388"/>
              <a:gd name="connsiteX6" fmla="*/ 4624388 w 7011988"/>
              <a:gd name="connsiteY6" fmla="*/ 152400 h 2338388"/>
              <a:gd name="connsiteX7" fmla="*/ 4672013 w 7011988"/>
              <a:gd name="connsiteY7" fmla="*/ 238125 h 2338388"/>
              <a:gd name="connsiteX8" fmla="*/ 3976688 w 7011988"/>
              <a:gd name="connsiteY8" fmla="*/ 219075 h 2338388"/>
              <a:gd name="connsiteX9" fmla="*/ 3976688 w 7011988"/>
              <a:gd name="connsiteY9" fmla="*/ 400050 h 2338388"/>
              <a:gd name="connsiteX10" fmla="*/ 3309938 w 7011988"/>
              <a:gd name="connsiteY10" fmla="*/ 314325 h 2338388"/>
              <a:gd name="connsiteX11" fmla="*/ 3214688 w 7011988"/>
              <a:gd name="connsiteY11" fmla="*/ 628650 h 2338388"/>
              <a:gd name="connsiteX12" fmla="*/ 2547938 w 7011988"/>
              <a:gd name="connsiteY12" fmla="*/ 485775 h 2338388"/>
              <a:gd name="connsiteX13" fmla="*/ 2233613 w 7011988"/>
              <a:gd name="connsiteY13" fmla="*/ 885825 h 2338388"/>
              <a:gd name="connsiteX14" fmla="*/ 1633538 w 7011988"/>
              <a:gd name="connsiteY14" fmla="*/ 685800 h 2338388"/>
              <a:gd name="connsiteX0" fmla="*/ 1633538 w 7015163"/>
              <a:gd name="connsiteY0" fmla="*/ 685800 h 2338388"/>
              <a:gd name="connsiteX1" fmla="*/ 0 w 7015163"/>
              <a:gd name="connsiteY1" fmla="*/ 2002632 h 2338388"/>
              <a:gd name="connsiteX2" fmla="*/ 752476 w 7015163"/>
              <a:gd name="connsiteY2" fmla="*/ 2338388 h 2338388"/>
              <a:gd name="connsiteX3" fmla="*/ 7015163 w 7015163"/>
              <a:gd name="connsiteY3" fmla="*/ 1098550 h 2338388"/>
              <a:gd name="connsiteX4" fmla="*/ 5910263 w 7015163"/>
              <a:gd name="connsiteY4" fmla="*/ 0 h 2338388"/>
              <a:gd name="connsiteX5" fmla="*/ 5329238 w 7015163"/>
              <a:gd name="connsiteY5" fmla="*/ 104775 h 2338388"/>
              <a:gd name="connsiteX6" fmla="*/ 4624388 w 7015163"/>
              <a:gd name="connsiteY6" fmla="*/ 152400 h 2338388"/>
              <a:gd name="connsiteX7" fmla="*/ 4672013 w 7015163"/>
              <a:gd name="connsiteY7" fmla="*/ 238125 h 2338388"/>
              <a:gd name="connsiteX8" fmla="*/ 3976688 w 7015163"/>
              <a:gd name="connsiteY8" fmla="*/ 219075 h 2338388"/>
              <a:gd name="connsiteX9" fmla="*/ 3976688 w 7015163"/>
              <a:gd name="connsiteY9" fmla="*/ 400050 h 2338388"/>
              <a:gd name="connsiteX10" fmla="*/ 3309938 w 7015163"/>
              <a:gd name="connsiteY10" fmla="*/ 314325 h 2338388"/>
              <a:gd name="connsiteX11" fmla="*/ 3214688 w 7015163"/>
              <a:gd name="connsiteY11" fmla="*/ 628650 h 2338388"/>
              <a:gd name="connsiteX12" fmla="*/ 2547938 w 7015163"/>
              <a:gd name="connsiteY12" fmla="*/ 485775 h 2338388"/>
              <a:gd name="connsiteX13" fmla="*/ 2233613 w 7015163"/>
              <a:gd name="connsiteY13" fmla="*/ 885825 h 2338388"/>
              <a:gd name="connsiteX14" fmla="*/ 1633538 w 7015163"/>
              <a:gd name="connsiteY14" fmla="*/ 685800 h 2338388"/>
              <a:gd name="connsiteX0" fmla="*/ 1633538 w 7011988"/>
              <a:gd name="connsiteY0" fmla="*/ 685800 h 2338388"/>
              <a:gd name="connsiteX1" fmla="*/ 0 w 7011988"/>
              <a:gd name="connsiteY1" fmla="*/ 2002632 h 2338388"/>
              <a:gd name="connsiteX2" fmla="*/ 752476 w 7011988"/>
              <a:gd name="connsiteY2" fmla="*/ 2338388 h 2338388"/>
              <a:gd name="connsiteX3" fmla="*/ 7011988 w 7011988"/>
              <a:gd name="connsiteY3" fmla="*/ 1098550 h 2338388"/>
              <a:gd name="connsiteX4" fmla="*/ 5910263 w 7011988"/>
              <a:gd name="connsiteY4" fmla="*/ 0 h 2338388"/>
              <a:gd name="connsiteX5" fmla="*/ 5329238 w 7011988"/>
              <a:gd name="connsiteY5" fmla="*/ 104775 h 2338388"/>
              <a:gd name="connsiteX6" fmla="*/ 4624388 w 7011988"/>
              <a:gd name="connsiteY6" fmla="*/ 152400 h 2338388"/>
              <a:gd name="connsiteX7" fmla="*/ 4672013 w 7011988"/>
              <a:gd name="connsiteY7" fmla="*/ 238125 h 2338388"/>
              <a:gd name="connsiteX8" fmla="*/ 3976688 w 7011988"/>
              <a:gd name="connsiteY8" fmla="*/ 219075 h 2338388"/>
              <a:gd name="connsiteX9" fmla="*/ 3976688 w 7011988"/>
              <a:gd name="connsiteY9" fmla="*/ 400050 h 2338388"/>
              <a:gd name="connsiteX10" fmla="*/ 3309938 w 7011988"/>
              <a:gd name="connsiteY10" fmla="*/ 314325 h 2338388"/>
              <a:gd name="connsiteX11" fmla="*/ 3214688 w 7011988"/>
              <a:gd name="connsiteY11" fmla="*/ 628650 h 2338388"/>
              <a:gd name="connsiteX12" fmla="*/ 2547938 w 7011988"/>
              <a:gd name="connsiteY12" fmla="*/ 485775 h 2338388"/>
              <a:gd name="connsiteX13" fmla="*/ 2233613 w 7011988"/>
              <a:gd name="connsiteY13" fmla="*/ 885825 h 2338388"/>
              <a:gd name="connsiteX14" fmla="*/ 1633538 w 7011988"/>
              <a:gd name="connsiteY14" fmla="*/ 685800 h 2338388"/>
              <a:gd name="connsiteX0" fmla="*/ 1633538 w 7002463"/>
              <a:gd name="connsiteY0" fmla="*/ 685800 h 2338388"/>
              <a:gd name="connsiteX1" fmla="*/ 0 w 7002463"/>
              <a:gd name="connsiteY1" fmla="*/ 2002632 h 2338388"/>
              <a:gd name="connsiteX2" fmla="*/ 752476 w 7002463"/>
              <a:gd name="connsiteY2" fmla="*/ 2338388 h 2338388"/>
              <a:gd name="connsiteX3" fmla="*/ 7002463 w 7002463"/>
              <a:gd name="connsiteY3" fmla="*/ 1092200 h 2338388"/>
              <a:gd name="connsiteX4" fmla="*/ 5910263 w 7002463"/>
              <a:gd name="connsiteY4" fmla="*/ 0 h 2338388"/>
              <a:gd name="connsiteX5" fmla="*/ 5329238 w 7002463"/>
              <a:gd name="connsiteY5" fmla="*/ 104775 h 2338388"/>
              <a:gd name="connsiteX6" fmla="*/ 4624388 w 7002463"/>
              <a:gd name="connsiteY6" fmla="*/ 152400 h 2338388"/>
              <a:gd name="connsiteX7" fmla="*/ 4672013 w 7002463"/>
              <a:gd name="connsiteY7" fmla="*/ 238125 h 2338388"/>
              <a:gd name="connsiteX8" fmla="*/ 3976688 w 7002463"/>
              <a:gd name="connsiteY8" fmla="*/ 219075 h 2338388"/>
              <a:gd name="connsiteX9" fmla="*/ 3976688 w 7002463"/>
              <a:gd name="connsiteY9" fmla="*/ 400050 h 2338388"/>
              <a:gd name="connsiteX10" fmla="*/ 3309938 w 7002463"/>
              <a:gd name="connsiteY10" fmla="*/ 314325 h 2338388"/>
              <a:gd name="connsiteX11" fmla="*/ 3214688 w 7002463"/>
              <a:gd name="connsiteY11" fmla="*/ 628650 h 2338388"/>
              <a:gd name="connsiteX12" fmla="*/ 2547938 w 7002463"/>
              <a:gd name="connsiteY12" fmla="*/ 485775 h 2338388"/>
              <a:gd name="connsiteX13" fmla="*/ 2233613 w 7002463"/>
              <a:gd name="connsiteY13" fmla="*/ 885825 h 2338388"/>
              <a:gd name="connsiteX14" fmla="*/ 1633538 w 7002463"/>
              <a:gd name="connsiteY14" fmla="*/ 685800 h 233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002463" h="2338388">
                <a:moveTo>
                  <a:pt x="1633538" y="685800"/>
                </a:moveTo>
                <a:lnTo>
                  <a:pt x="0" y="2002632"/>
                </a:lnTo>
                <a:lnTo>
                  <a:pt x="752476" y="2338388"/>
                </a:lnTo>
                <a:lnTo>
                  <a:pt x="7002463" y="1092200"/>
                </a:lnTo>
                <a:lnTo>
                  <a:pt x="5910263" y="0"/>
                </a:lnTo>
                <a:lnTo>
                  <a:pt x="5329238" y="104775"/>
                </a:lnTo>
                <a:lnTo>
                  <a:pt x="4624388" y="152400"/>
                </a:lnTo>
                <a:lnTo>
                  <a:pt x="4672013" y="238125"/>
                </a:lnTo>
                <a:lnTo>
                  <a:pt x="3976688" y="219075"/>
                </a:lnTo>
                <a:lnTo>
                  <a:pt x="3976688" y="400050"/>
                </a:lnTo>
                <a:lnTo>
                  <a:pt x="3309938" y="314325"/>
                </a:lnTo>
                <a:lnTo>
                  <a:pt x="3214688" y="628650"/>
                </a:lnTo>
                <a:lnTo>
                  <a:pt x="2547938" y="485775"/>
                </a:lnTo>
                <a:lnTo>
                  <a:pt x="2233613" y="885825"/>
                </a:lnTo>
                <a:lnTo>
                  <a:pt x="1633538" y="685800"/>
                </a:lnTo>
                <a:close/>
              </a:path>
            </a:pathLst>
          </a:custGeom>
          <a:gradFill flip="none" rotWithShape="1">
            <a:gsLst>
              <a:gs pos="0">
                <a:srgbClr val="7C6C69"/>
              </a:gs>
              <a:gs pos="100000">
                <a:srgbClr val="6D6F6E"/>
              </a:gs>
            </a:gsLst>
            <a:lin ang="0" scaled="1"/>
            <a:tileRect/>
          </a:gradFill>
          <a:ln>
            <a:noFill/>
          </a:ln>
          <a:effectLst>
            <a:outerShdw blurRad="266700" dist="38100" dir="13500000" algn="br" rotWithShape="0">
              <a:schemeClr val="tx1">
                <a:lumMod val="50000"/>
                <a:lumOff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B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1455420" y="1208686"/>
            <a:ext cx="2000885" cy="1456055"/>
          </a:xfrm>
          <a:custGeom>
            <a:avLst/>
            <a:gdLst>
              <a:gd name="connsiteX0" fmla="*/ 1386840 w 1927860"/>
              <a:gd name="connsiteY0" fmla="*/ 0 h 1402080"/>
              <a:gd name="connsiteX1" fmla="*/ 0 w 1927860"/>
              <a:gd name="connsiteY1" fmla="*/ 1150620 h 1402080"/>
              <a:gd name="connsiteX2" fmla="*/ 579120 w 1927860"/>
              <a:gd name="connsiteY2" fmla="*/ 1402080 h 1402080"/>
              <a:gd name="connsiteX3" fmla="*/ 1927860 w 1927860"/>
              <a:gd name="connsiteY3" fmla="*/ 182880 h 1402080"/>
              <a:gd name="connsiteX4" fmla="*/ 1386840 w 1927860"/>
              <a:gd name="connsiteY4" fmla="*/ 0 h 1402080"/>
              <a:gd name="connsiteX0" fmla="*/ 1466215 w 1927860"/>
              <a:gd name="connsiteY0" fmla="*/ 0 h 1456055"/>
              <a:gd name="connsiteX1" fmla="*/ 0 w 1927860"/>
              <a:gd name="connsiteY1" fmla="*/ 1204595 h 1456055"/>
              <a:gd name="connsiteX2" fmla="*/ 579120 w 1927860"/>
              <a:gd name="connsiteY2" fmla="*/ 1456055 h 1456055"/>
              <a:gd name="connsiteX3" fmla="*/ 1927860 w 1927860"/>
              <a:gd name="connsiteY3" fmla="*/ 236855 h 1456055"/>
              <a:gd name="connsiteX4" fmla="*/ 1466215 w 1927860"/>
              <a:gd name="connsiteY4" fmla="*/ 0 h 1456055"/>
              <a:gd name="connsiteX0" fmla="*/ 1466215 w 1991360"/>
              <a:gd name="connsiteY0" fmla="*/ 0 h 1456055"/>
              <a:gd name="connsiteX1" fmla="*/ 0 w 1991360"/>
              <a:gd name="connsiteY1" fmla="*/ 1204595 h 1456055"/>
              <a:gd name="connsiteX2" fmla="*/ 579120 w 1991360"/>
              <a:gd name="connsiteY2" fmla="*/ 1456055 h 1456055"/>
              <a:gd name="connsiteX3" fmla="*/ 1991360 w 1991360"/>
              <a:gd name="connsiteY3" fmla="*/ 186055 h 1456055"/>
              <a:gd name="connsiteX4" fmla="*/ 1466215 w 1991360"/>
              <a:gd name="connsiteY4" fmla="*/ 0 h 1456055"/>
              <a:gd name="connsiteX0" fmla="*/ 1466215 w 2000885"/>
              <a:gd name="connsiteY0" fmla="*/ 0 h 1456055"/>
              <a:gd name="connsiteX1" fmla="*/ 0 w 2000885"/>
              <a:gd name="connsiteY1" fmla="*/ 1204595 h 1456055"/>
              <a:gd name="connsiteX2" fmla="*/ 579120 w 2000885"/>
              <a:gd name="connsiteY2" fmla="*/ 1456055 h 1456055"/>
              <a:gd name="connsiteX3" fmla="*/ 2000885 w 2000885"/>
              <a:gd name="connsiteY3" fmla="*/ 182880 h 1456055"/>
              <a:gd name="connsiteX4" fmla="*/ 1466215 w 2000885"/>
              <a:gd name="connsiteY4" fmla="*/ 0 h 145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0885" h="1456055">
                <a:moveTo>
                  <a:pt x="1466215" y="0"/>
                </a:moveTo>
                <a:lnTo>
                  <a:pt x="0" y="1204595"/>
                </a:lnTo>
                <a:lnTo>
                  <a:pt x="579120" y="1456055"/>
                </a:lnTo>
                <a:lnTo>
                  <a:pt x="2000885" y="182880"/>
                </a:lnTo>
                <a:lnTo>
                  <a:pt x="1466215" y="0"/>
                </a:lnTo>
                <a:close/>
              </a:path>
            </a:pathLst>
          </a:custGeom>
          <a:pattFill prst="pct90">
            <a:fgClr>
              <a:srgbClr val="FC9284"/>
            </a:fgClr>
            <a:bgClr>
              <a:schemeClr val="bg1"/>
            </a:bgClr>
          </a:pattFill>
          <a:ln>
            <a:noFill/>
          </a:ln>
          <a:effectLst>
            <a:outerShdw blurRad="63500" sx="102000" sy="102000" algn="ctr" rotWithShape="0">
              <a:schemeClr val="tx1">
                <a:lumMod val="75000"/>
                <a:lumOff val="25000"/>
                <a:alpha val="30000"/>
              </a:schemeClr>
            </a:outerShdw>
          </a:effectLst>
          <a:scene3d>
            <a:camera prst="orthographicFront"/>
            <a:lightRig rig="flat" dir="t"/>
          </a:scene3d>
          <a:sp3d prstMaterial="flat">
            <a:bevelB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2910840" y="1018822"/>
            <a:ext cx="1516380" cy="1363980"/>
          </a:xfrm>
          <a:custGeom>
            <a:avLst/>
            <a:gdLst>
              <a:gd name="connsiteX0" fmla="*/ 937260 w 1516380"/>
              <a:gd name="connsiteY0" fmla="*/ 0 h 1363980"/>
              <a:gd name="connsiteX1" fmla="*/ 0 w 1516380"/>
              <a:gd name="connsiteY1" fmla="*/ 1188720 h 1363980"/>
              <a:gd name="connsiteX2" fmla="*/ 655320 w 1516380"/>
              <a:gd name="connsiteY2" fmla="*/ 1363980 h 1363980"/>
              <a:gd name="connsiteX3" fmla="*/ 1516380 w 1516380"/>
              <a:gd name="connsiteY3" fmla="*/ 121920 h 1363980"/>
              <a:gd name="connsiteX4" fmla="*/ 937260 w 1516380"/>
              <a:gd name="connsiteY4" fmla="*/ 0 h 1363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6380" h="1363980">
                <a:moveTo>
                  <a:pt x="937260" y="0"/>
                </a:moveTo>
                <a:lnTo>
                  <a:pt x="0" y="1188720"/>
                </a:lnTo>
                <a:lnTo>
                  <a:pt x="655320" y="1363980"/>
                </a:lnTo>
                <a:lnTo>
                  <a:pt x="1516380" y="121920"/>
                </a:lnTo>
                <a:lnTo>
                  <a:pt x="937260" y="0"/>
                </a:lnTo>
                <a:close/>
              </a:path>
            </a:pathLst>
          </a:custGeom>
          <a:pattFill prst="pct90">
            <a:fgClr>
              <a:srgbClr val="F4B34B"/>
            </a:fgClr>
            <a:bgClr>
              <a:schemeClr val="bg1"/>
            </a:bgClr>
          </a:pattFill>
          <a:ln>
            <a:noFill/>
          </a:ln>
          <a:effectLst>
            <a:outerShdw blurRad="63500" sx="102000" sy="102000" algn="ctr" rotWithShape="0">
              <a:schemeClr val="tx1">
                <a:lumMod val="75000"/>
                <a:lumOff val="25000"/>
                <a:alpha val="30000"/>
              </a:schemeClr>
            </a:outerShdw>
          </a:effectLst>
          <a:scene3d>
            <a:camera prst="orthographicFront"/>
            <a:lightRig rig="flat" dir="t"/>
          </a:scene3d>
          <a:sp3d prstMaterial="flat">
            <a:bevelT w="6350" h="0"/>
            <a:bevelB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 8"/>
          <p:cNvSpPr/>
          <p:nvPr/>
        </p:nvSpPr>
        <p:spPr>
          <a:xfrm>
            <a:off x="4213860" y="851182"/>
            <a:ext cx="1036320" cy="1249680"/>
          </a:xfrm>
          <a:custGeom>
            <a:avLst/>
            <a:gdLst>
              <a:gd name="connsiteX0" fmla="*/ 441960 w 1036320"/>
              <a:gd name="connsiteY0" fmla="*/ 0 h 1249680"/>
              <a:gd name="connsiteX1" fmla="*/ 0 w 1036320"/>
              <a:gd name="connsiteY1" fmla="*/ 1173480 h 1249680"/>
              <a:gd name="connsiteX2" fmla="*/ 708660 w 1036320"/>
              <a:gd name="connsiteY2" fmla="*/ 1249680 h 1249680"/>
              <a:gd name="connsiteX3" fmla="*/ 1036320 w 1036320"/>
              <a:gd name="connsiteY3" fmla="*/ 68580 h 1249680"/>
              <a:gd name="connsiteX4" fmla="*/ 441960 w 1036320"/>
              <a:gd name="connsiteY4" fmla="*/ 0 h 1249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6320" h="1249680">
                <a:moveTo>
                  <a:pt x="441960" y="0"/>
                </a:moveTo>
                <a:lnTo>
                  <a:pt x="0" y="1173480"/>
                </a:lnTo>
                <a:lnTo>
                  <a:pt x="708660" y="1249680"/>
                </a:lnTo>
                <a:lnTo>
                  <a:pt x="1036320" y="68580"/>
                </a:lnTo>
                <a:lnTo>
                  <a:pt x="441960" y="0"/>
                </a:lnTo>
                <a:close/>
              </a:path>
            </a:pathLst>
          </a:custGeom>
          <a:pattFill prst="pct90">
            <a:fgClr>
              <a:srgbClr val="E7DD3D"/>
            </a:fgClr>
            <a:bgClr>
              <a:schemeClr val="bg1"/>
            </a:bgClr>
          </a:pattFill>
          <a:ln>
            <a:noFill/>
          </a:ln>
          <a:effectLst>
            <a:outerShdw blurRad="63500" sx="102000" sy="102000" algn="ctr" rotWithShape="0">
              <a:schemeClr val="tx1">
                <a:lumMod val="75000"/>
                <a:lumOff val="25000"/>
                <a:alpha val="30000"/>
              </a:schemeClr>
            </a:outerShdw>
          </a:effectLst>
          <a:scene3d>
            <a:camera prst="orthographicFront"/>
            <a:lightRig rig="flat" dir="t"/>
          </a:scene3d>
          <a:sp3d prstMaterial="flat">
            <a:bevelT w="6350" h="0"/>
            <a:bevelB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5349240" y="736882"/>
            <a:ext cx="693420" cy="1158240"/>
          </a:xfrm>
          <a:custGeom>
            <a:avLst/>
            <a:gdLst>
              <a:gd name="connsiteX0" fmla="*/ 0 w 693420"/>
              <a:gd name="connsiteY0" fmla="*/ 0 h 1158240"/>
              <a:gd name="connsiteX1" fmla="*/ 15240 w 693420"/>
              <a:gd name="connsiteY1" fmla="*/ 1158240 h 1158240"/>
              <a:gd name="connsiteX2" fmla="*/ 693420 w 693420"/>
              <a:gd name="connsiteY2" fmla="*/ 1158240 h 1158240"/>
              <a:gd name="connsiteX3" fmla="*/ 571500 w 693420"/>
              <a:gd name="connsiteY3" fmla="*/ 15240 h 1158240"/>
              <a:gd name="connsiteX4" fmla="*/ 0 w 693420"/>
              <a:gd name="connsiteY4" fmla="*/ 0 h 115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420" h="1158240">
                <a:moveTo>
                  <a:pt x="0" y="0"/>
                </a:moveTo>
                <a:lnTo>
                  <a:pt x="15240" y="1158240"/>
                </a:lnTo>
                <a:lnTo>
                  <a:pt x="693420" y="1158240"/>
                </a:lnTo>
                <a:lnTo>
                  <a:pt x="571500" y="15240"/>
                </a:lnTo>
                <a:lnTo>
                  <a:pt x="0" y="0"/>
                </a:lnTo>
                <a:close/>
              </a:path>
            </a:pathLst>
          </a:custGeom>
          <a:pattFill prst="pct90">
            <a:fgClr>
              <a:srgbClr val="A5CC3D"/>
            </a:fgClr>
            <a:bgClr>
              <a:schemeClr val="bg1"/>
            </a:bgClr>
          </a:pattFill>
          <a:ln>
            <a:noFill/>
          </a:ln>
          <a:effectLst>
            <a:outerShdw blurRad="63500" sx="102000" sy="102000" algn="ctr" rotWithShape="0">
              <a:schemeClr val="tx1">
                <a:lumMod val="75000"/>
                <a:lumOff val="25000"/>
                <a:alpha val="30000"/>
              </a:schemeClr>
            </a:outerShdw>
          </a:effectLst>
          <a:scene3d>
            <a:camera prst="orthographicFront"/>
            <a:lightRig rig="flat" dir="t"/>
          </a:scene3d>
          <a:sp3d prstMaterial="flat">
            <a:bevelT w="6350" h="0"/>
            <a:bevelB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6004560" y="611628"/>
            <a:ext cx="1135380" cy="1138714"/>
          </a:xfrm>
          <a:custGeom>
            <a:avLst/>
            <a:gdLst>
              <a:gd name="connsiteX0" fmla="*/ 0 w 1135380"/>
              <a:gd name="connsiteY0" fmla="*/ 53340 h 1150620"/>
              <a:gd name="connsiteX1" fmla="*/ 472440 w 1135380"/>
              <a:gd name="connsiteY1" fmla="*/ 1150620 h 1150620"/>
              <a:gd name="connsiteX2" fmla="*/ 1135380 w 1135380"/>
              <a:gd name="connsiteY2" fmla="*/ 1089660 h 1150620"/>
              <a:gd name="connsiteX3" fmla="*/ 556260 w 1135380"/>
              <a:gd name="connsiteY3" fmla="*/ 0 h 1150620"/>
              <a:gd name="connsiteX4" fmla="*/ 0 w 1135380"/>
              <a:gd name="connsiteY4" fmla="*/ 53340 h 1150620"/>
              <a:gd name="connsiteX0" fmla="*/ 0 w 1135380"/>
              <a:gd name="connsiteY0" fmla="*/ 41434 h 1138714"/>
              <a:gd name="connsiteX1" fmla="*/ 472440 w 1135380"/>
              <a:gd name="connsiteY1" fmla="*/ 1138714 h 1138714"/>
              <a:gd name="connsiteX2" fmla="*/ 1135380 w 1135380"/>
              <a:gd name="connsiteY2" fmla="*/ 1077754 h 1138714"/>
              <a:gd name="connsiteX3" fmla="*/ 558641 w 1135380"/>
              <a:gd name="connsiteY3" fmla="*/ 0 h 1138714"/>
              <a:gd name="connsiteX4" fmla="*/ 0 w 1135380"/>
              <a:gd name="connsiteY4" fmla="*/ 41434 h 113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380" h="1138714">
                <a:moveTo>
                  <a:pt x="0" y="41434"/>
                </a:moveTo>
                <a:lnTo>
                  <a:pt x="472440" y="1138714"/>
                </a:lnTo>
                <a:lnTo>
                  <a:pt x="1135380" y="1077754"/>
                </a:lnTo>
                <a:lnTo>
                  <a:pt x="558641" y="0"/>
                </a:lnTo>
                <a:lnTo>
                  <a:pt x="0" y="41434"/>
                </a:lnTo>
                <a:close/>
              </a:path>
            </a:pathLst>
          </a:custGeom>
          <a:pattFill prst="pct90">
            <a:fgClr>
              <a:srgbClr val="8DC4D8"/>
            </a:fgClr>
            <a:bgClr>
              <a:schemeClr val="bg1"/>
            </a:bgClr>
          </a:pattFill>
          <a:ln>
            <a:noFill/>
          </a:ln>
          <a:effectLst>
            <a:outerShdw blurRad="63500" sx="102000" sy="102000" algn="ctr" rotWithShape="0">
              <a:schemeClr val="tx1">
                <a:lumMod val="75000"/>
                <a:lumOff val="25000"/>
                <a:alpha val="30000"/>
              </a:schemeClr>
            </a:outerShdw>
          </a:effectLst>
          <a:scene3d>
            <a:camera prst="orthographicFront"/>
            <a:lightRig rig="flat" dir="t"/>
          </a:scene3d>
          <a:sp3d prstMaterial="flat">
            <a:bevelT w="6350" h="0"/>
            <a:bevelB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640830" y="514474"/>
            <a:ext cx="1436370" cy="1113948"/>
          </a:xfrm>
          <a:custGeom>
            <a:avLst/>
            <a:gdLst>
              <a:gd name="connsiteX0" fmla="*/ 0 w 1455420"/>
              <a:gd name="connsiteY0" fmla="*/ 91440 h 1135380"/>
              <a:gd name="connsiteX1" fmla="*/ 906780 w 1455420"/>
              <a:gd name="connsiteY1" fmla="*/ 1135380 h 1135380"/>
              <a:gd name="connsiteX2" fmla="*/ 1455420 w 1455420"/>
              <a:gd name="connsiteY2" fmla="*/ 1021080 h 1135380"/>
              <a:gd name="connsiteX3" fmla="*/ 1318260 w 1455420"/>
              <a:gd name="connsiteY3" fmla="*/ 861060 h 1135380"/>
              <a:gd name="connsiteX4" fmla="*/ 883920 w 1455420"/>
              <a:gd name="connsiteY4" fmla="*/ 960120 h 1135380"/>
              <a:gd name="connsiteX5" fmla="*/ 716280 w 1455420"/>
              <a:gd name="connsiteY5" fmla="*/ 762000 h 1135380"/>
              <a:gd name="connsiteX6" fmla="*/ 1143000 w 1455420"/>
              <a:gd name="connsiteY6" fmla="*/ 678180 h 1135380"/>
              <a:gd name="connsiteX7" fmla="*/ 495300 w 1455420"/>
              <a:gd name="connsiteY7" fmla="*/ 0 h 1135380"/>
              <a:gd name="connsiteX8" fmla="*/ 0 w 1455420"/>
              <a:gd name="connsiteY8" fmla="*/ 91440 h 1135380"/>
              <a:gd name="connsiteX0" fmla="*/ 0 w 1455420"/>
              <a:gd name="connsiteY0" fmla="*/ 70008 h 1113948"/>
              <a:gd name="connsiteX1" fmla="*/ 906780 w 1455420"/>
              <a:gd name="connsiteY1" fmla="*/ 1113948 h 1113948"/>
              <a:gd name="connsiteX2" fmla="*/ 1455420 w 1455420"/>
              <a:gd name="connsiteY2" fmla="*/ 999648 h 1113948"/>
              <a:gd name="connsiteX3" fmla="*/ 1318260 w 1455420"/>
              <a:gd name="connsiteY3" fmla="*/ 839628 h 1113948"/>
              <a:gd name="connsiteX4" fmla="*/ 883920 w 1455420"/>
              <a:gd name="connsiteY4" fmla="*/ 938688 h 1113948"/>
              <a:gd name="connsiteX5" fmla="*/ 716280 w 1455420"/>
              <a:gd name="connsiteY5" fmla="*/ 740568 h 1113948"/>
              <a:gd name="connsiteX6" fmla="*/ 1143000 w 1455420"/>
              <a:gd name="connsiteY6" fmla="*/ 656748 h 1113948"/>
              <a:gd name="connsiteX7" fmla="*/ 514350 w 1455420"/>
              <a:gd name="connsiteY7" fmla="*/ 0 h 1113948"/>
              <a:gd name="connsiteX8" fmla="*/ 0 w 1455420"/>
              <a:gd name="connsiteY8" fmla="*/ 70008 h 1113948"/>
              <a:gd name="connsiteX0" fmla="*/ 0 w 1429226"/>
              <a:gd name="connsiteY0" fmla="*/ 96202 h 1113948"/>
              <a:gd name="connsiteX1" fmla="*/ 880586 w 1429226"/>
              <a:gd name="connsiteY1" fmla="*/ 1113948 h 1113948"/>
              <a:gd name="connsiteX2" fmla="*/ 1429226 w 1429226"/>
              <a:gd name="connsiteY2" fmla="*/ 999648 h 1113948"/>
              <a:gd name="connsiteX3" fmla="*/ 1292066 w 1429226"/>
              <a:gd name="connsiteY3" fmla="*/ 839628 h 1113948"/>
              <a:gd name="connsiteX4" fmla="*/ 857726 w 1429226"/>
              <a:gd name="connsiteY4" fmla="*/ 938688 h 1113948"/>
              <a:gd name="connsiteX5" fmla="*/ 690086 w 1429226"/>
              <a:gd name="connsiteY5" fmla="*/ 740568 h 1113948"/>
              <a:gd name="connsiteX6" fmla="*/ 1116806 w 1429226"/>
              <a:gd name="connsiteY6" fmla="*/ 656748 h 1113948"/>
              <a:gd name="connsiteX7" fmla="*/ 488156 w 1429226"/>
              <a:gd name="connsiteY7" fmla="*/ 0 h 1113948"/>
              <a:gd name="connsiteX8" fmla="*/ 0 w 1429226"/>
              <a:gd name="connsiteY8" fmla="*/ 96202 h 1113948"/>
              <a:gd name="connsiteX0" fmla="*/ 0 w 1436370"/>
              <a:gd name="connsiteY0" fmla="*/ 89058 h 1113948"/>
              <a:gd name="connsiteX1" fmla="*/ 887730 w 1436370"/>
              <a:gd name="connsiteY1" fmla="*/ 1113948 h 1113948"/>
              <a:gd name="connsiteX2" fmla="*/ 1436370 w 1436370"/>
              <a:gd name="connsiteY2" fmla="*/ 999648 h 1113948"/>
              <a:gd name="connsiteX3" fmla="*/ 1299210 w 1436370"/>
              <a:gd name="connsiteY3" fmla="*/ 839628 h 1113948"/>
              <a:gd name="connsiteX4" fmla="*/ 864870 w 1436370"/>
              <a:gd name="connsiteY4" fmla="*/ 938688 h 1113948"/>
              <a:gd name="connsiteX5" fmla="*/ 697230 w 1436370"/>
              <a:gd name="connsiteY5" fmla="*/ 740568 h 1113948"/>
              <a:gd name="connsiteX6" fmla="*/ 1123950 w 1436370"/>
              <a:gd name="connsiteY6" fmla="*/ 656748 h 1113948"/>
              <a:gd name="connsiteX7" fmla="*/ 495300 w 1436370"/>
              <a:gd name="connsiteY7" fmla="*/ 0 h 1113948"/>
              <a:gd name="connsiteX8" fmla="*/ 0 w 1436370"/>
              <a:gd name="connsiteY8" fmla="*/ 89058 h 1113948"/>
              <a:gd name="connsiteX0" fmla="*/ 0 w 1436370"/>
              <a:gd name="connsiteY0" fmla="*/ 89058 h 1113948"/>
              <a:gd name="connsiteX1" fmla="*/ 887730 w 1436370"/>
              <a:gd name="connsiteY1" fmla="*/ 1113948 h 1113948"/>
              <a:gd name="connsiteX2" fmla="*/ 1436370 w 1436370"/>
              <a:gd name="connsiteY2" fmla="*/ 999648 h 1113948"/>
              <a:gd name="connsiteX3" fmla="*/ 1299210 w 1436370"/>
              <a:gd name="connsiteY3" fmla="*/ 839628 h 1113948"/>
              <a:gd name="connsiteX4" fmla="*/ 864870 w 1436370"/>
              <a:gd name="connsiteY4" fmla="*/ 938688 h 1113948"/>
              <a:gd name="connsiteX5" fmla="*/ 1123950 w 1436370"/>
              <a:gd name="connsiteY5" fmla="*/ 656748 h 1113948"/>
              <a:gd name="connsiteX6" fmla="*/ 495300 w 1436370"/>
              <a:gd name="connsiteY6" fmla="*/ 0 h 1113948"/>
              <a:gd name="connsiteX7" fmla="*/ 0 w 1436370"/>
              <a:gd name="connsiteY7" fmla="*/ 89058 h 1113948"/>
              <a:gd name="connsiteX0" fmla="*/ 0 w 1436370"/>
              <a:gd name="connsiteY0" fmla="*/ 89058 h 1113948"/>
              <a:gd name="connsiteX1" fmla="*/ 887730 w 1436370"/>
              <a:gd name="connsiteY1" fmla="*/ 1113948 h 1113948"/>
              <a:gd name="connsiteX2" fmla="*/ 1436370 w 1436370"/>
              <a:gd name="connsiteY2" fmla="*/ 999648 h 1113948"/>
              <a:gd name="connsiteX3" fmla="*/ 1299210 w 1436370"/>
              <a:gd name="connsiteY3" fmla="*/ 839628 h 1113948"/>
              <a:gd name="connsiteX4" fmla="*/ 1123950 w 1436370"/>
              <a:gd name="connsiteY4" fmla="*/ 656748 h 1113948"/>
              <a:gd name="connsiteX5" fmla="*/ 495300 w 1436370"/>
              <a:gd name="connsiteY5" fmla="*/ 0 h 1113948"/>
              <a:gd name="connsiteX6" fmla="*/ 0 w 1436370"/>
              <a:gd name="connsiteY6" fmla="*/ 89058 h 1113948"/>
              <a:gd name="connsiteX0" fmla="*/ 0 w 1436370"/>
              <a:gd name="connsiteY0" fmla="*/ 89058 h 1113948"/>
              <a:gd name="connsiteX1" fmla="*/ 887730 w 1436370"/>
              <a:gd name="connsiteY1" fmla="*/ 1113948 h 1113948"/>
              <a:gd name="connsiteX2" fmla="*/ 1436370 w 1436370"/>
              <a:gd name="connsiteY2" fmla="*/ 999648 h 1113948"/>
              <a:gd name="connsiteX3" fmla="*/ 1123950 w 1436370"/>
              <a:gd name="connsiteY3" fmla="*/ 656748 h 1113948"/>
              <a:gd name="connsiteX4" fmla="*/ 495300 w 1436370"/>
              <a:gd name="connsiteY4" fmla="*/ 0 h 1113948"/>
              <a:gd name="connsiteX5" fmla="*/ 0 w 1436370"/>
              <a:gd name="connsiteY5" fmla="*/ 89058 h 1113948"/>
              <a:gd name="connsiteX0" fmla="*/ 0 w 1436370"/>
              <a:gd name="connsiteY0" fmla="*/ 89058 h 1113948"/>
              <a:gd name="connsiteX1" fmla="*/ 887730 w 1436370"/>
              <a:gd name="connsiteY1" fmla="*/ 1113948 h 1113948"/>
              <a:gd name="connsiteX2" fmla="*/ 1436370 w 1436370"/>
              <a:gd name="connsiteY2" fmla="*/ 999648 h 1113948"/>
              <a:gd name="connsiteX3" fmla="*/ 495300 w 1436370"/>
              <a:gd name="connsiteY3" fmla="*/ 0 h 1113948"/>
              <a:gd name="connsiteX4" fmla="*/ 0 w 1436370"/>
              <a:gd name="connsiteY4" fmla="*/ 89058 h 1113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370" h="1113948">
                <a:moveTo>
                  <a:pt x="0" y="89058"/>
                </a:moveTo>
                <a:lnTo>
                  <a:pt x="887730" y="1113948"/>
                </a:lnTo>
                <a:lnTo>
                  <a:pt x="1436370" y="999648"/>
                </a:lnTo>
                <a:lnTo>
                  <a:pt x="495300" y="0"/>
                </a:lnTo>
                <a:lnTo>
                  <a:pt x="0" y="89058"/>
                </a:lnTo>
                <a:close/>
              </a:path>
            </a:pathLst>
          </a:custGeom>
          <a:pattFill prst="pct90">
            <a:fgClr>
              <a:srgbClr val="E8E8E8"/>
            </a:fgClr>
            <a:bgClr>
              <a:schemeClr val="bg1"/>
            </a:bgClr>
          </a:pattFill>
          <a:ln>
            <a:noFill/>
          </a:ln>
          <a:effectLst>
            <a:outerShdw blurRad="63500" sx="102000" sy="102000" algn="ctr" rotWithShape="0">
              <a:schemeClr val="tx1">
                <a:lumMod val="75000"/>
                <a:lumOff val="25000"/>
                <a:alpha val="30000"/>
              </a:schemeClr>
            </a:outerShdw>
          </a:effectLst>
          <a:scene3d>
            <a:camera prst="orthographicFront"/>
            <a:lightRig rig="flat" dir="t"/>
          </a:scene3d>
          <a:sp3d prstMaterial="flat">
            <a:bevelB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13"/>
          <p:cNvSpPr/>
          <p:nvPr/>
        </p:nvSpPr>
        <p:spPr>
          <a:xfrm>
            <a:off x="1285875" y="1574130"/>
            <a:ext cx="7010400" cy="2300287"/>
          </a:xfrm>
          <a:custGeom>
            <a:avLst/>
            <a:gdLst>
              <a:gd name="connsiteX0" fmla="*/ 0 w 7010400"/>
              <a:gd name="connsiteY0" fmla="*/ 904875 h 2295525"/>
              <a:gd name="connsiteX1" fmla="*/ 333375 w 7010400"/>
              <a:gd name="connsiteY1" fmla="*/ 1981200 h 2295525"/>
              <a:gd name="connsiteX2" fmla="*/ 1028700 w 7010400"/>
              <a:gd name="connsiteY2" fmla="*/ 2295525 h 2295525"/>
              <a:gd name="connsiteX3" fmla="*/ 5743575 w 7010400"/>
              <a:gd name="connsiteY3" fmla="*/ 1295400 h 2295525"/>
              <a:gd name="connsiteX4" fmla="*/ 5800725 w 7010400"/>
              <a:gd name="connsiteY4" fmla="*/ 1019175 h 2295525"/>
              <a:gd name="connsiteX5" fmla="*/ 6219825 w 7010400"/>
              <a:gd name="connsiteY5" fmla="*/ 933450 h 2295525"/>
              <a:gd name="connsiteX6" fmla="*/ 6153150 w 7010400"/>
              <a:gd name="connsiteY6" fmla="*/ 1190625 h 2295525"/>
              <a:gd name="connsiteX7" fmla="*/ 6696075 w 7010400"/>
              <a:gd name="connsiteY7" fmla="*/ 1057275 h 2295525"/>
              <a:gd name="connsiteX8" fmla="*/ 7010400 w 7010400"/>
              <a:gd name="connsiteY8" fmla="*/ 0 h 2295525"/>
              <a:gd name="connsiteX9" fmla="*/ 742950 w 7010400"/>
              <a:gd name="connsiteY9" fmla="*/ 1228725 h 2295525"/>
              <a:gd name="connsiteX10" fmla="*/ 0 w 7010400"/>
              <a:gd name="connsiteY10" fmla="*/ 904875 h 2295525"/>
              <a:gd name="connsiteX0" fmla="*/ 0 w 7010400"/>
              <a:gd name="connsiteY0" fmla="*/ 909637 h 2300287"/>
              <a:gd name="connsiteX1" fmla="*/ 333375 w 7010400"/>
              <a:gd name="connsiteY1" fmla="*/ 1985962 h 2300287"/>
              <a:gd name="connsiteX2" fmla="*/ 1028700 w 7010400"/>
              <a:gd name="connsiteY2" fmla="*/ 2300287 h 2300287"/>
              <a:gd name="connsiteX3" fmla="*/ 5743575 w 7010400"/>
              <a:gd name="connsiteY3" fmla="*/ 1300162 h 2300287"/>
              <a:gd name="connsiteX4" fmla="*/ 5800725 w 7010400"/>
              <a:gd name="connsiteY4" fmla="*/ 1023937 h 2300287"/>
              <a:gd name="connsiteX5" fmla="*/ 6219825 w 7010400"/>
              <a:gd name="connsiteY5" fmla="*/ 938212 h 2300287"/>
              <a:gd name="connsiteX6" fmla="*/ 6153150 w 7010400"/>
              <a:gd name="connsiteY6" fmla="*/ 1195387 h 2300287"/>
              <a:gd name="connsiteX7" fmla="*/ 6696075 w 7010400"/>
              <a:gd name="connsiteY7" fmla="*/ 1062037 h 2300287"/>
              <a:gd name="connsiteX8" fmla="*/ 7010400 w 7010400"/>
              <a:gd name="connsiteY8" fmla="*/ 0 h 2300287"/>
              <a:gd name="connsiteX9" fmla="*/ 742950 w 7010400"/>
              <a:gd name="connsiteY9" fmla="*/ 1233487 h 2300287"/>
              <a:gd name="connsiteX10" fmla="*/ 0 w 7010400"/>
              <a:gd name="connsiteY10" fmla="*/ 909637 h 2300287"/>
              <a:gd name="connsiteX0" fmla="*/ 0 w 7010400"/>
              <a:gd name="connsiteY0" fmla="*/ 909637 h 2300287"/>
              <a:gd name="connsiteX1" fmla="*/ 333375 w 7010400"/>
              <a:gd name="connsiteY1" fmla="*/ 1985962 h 2300287"/>
              <a:gd name="connsiteX2" fmla="*/ 1028700 w 7010400"/>
              <a:gd name="connsiteY2" fmla="*/ 2300287 h 2300287"/>
              <a:gd name="connsiteX3" fmla="*/ 5743575 w 7010400"/>
              <a:gd name="connsiteY3" fmla="*/ 1300162 h 2300287"/>
              <a:gd name="connsiteX4" fmla="*/ 5800725 w 7010400"/>
              <a:gd name="connsiteY4" fmla="*/ 1023937 h 2300287"/>
              <a:gd name="connsiteX5" fmla="*/ 6153150 w 7010400"/>
              <a:gd name="connsiteY5" fmla="*/ 1195387 h 2300287"/>
              <a:gd name="connsiteX6" fmla="*/ 6696075 w 7010400"/>
              <a:gd name="connsiteY6" fmla="*/ 1062037 h 2300287"/>
              <a:gd name="connsiteX7" fmla="*/ 7010400 w 7010400"/>
              <a:gd name="connsiteY7" fmla="*/ 0 h 2300287"/>
              <a:gd name="connsiteX8" fmla="*/ 742950 w 7010400"/>
              <a:gd name="connsiteY8" fmla="*/ 1233487 h 2300287"/>
              <a:gd name="connsiteX9" fmla="*/ 0 w 7010400"/>
              <a:gd name="connsiteY9" fmla="*/ 909637 h 2300287"/>
              <a:gd name="connsiteX0" fmla="*/ 0 w 7010400"/>
              <a:gd name="connsiteY0" fmla="*/ 909637 h 2300287"/>
              <a:gd name="connsiteX1" fmla="*/ 333375 w 7010400"/>
              <a:gd name="connsiteY1" fmla="*/ 1985962 h 2300287"/>
              <a:gd name="connsiteX2" fmla="*/ 1028700 w 7010400"/>
              <a:gd name="connsiteY2" fmla="*/ 2300287 h 2300287"/>
              <a:gd name="connsiteX3" fmla="*/ 5743575 w 7010400"/>
              <a:gd name="connsiteY3" fmla="*/ 1300162 h 2300287"/>
              <a:gd name="connsiteX4" fmla="*/ 6153150 w 7010400"/>
              <a:gd name="connsiteY4" fmla="*/ 1195387 h 2300287"/>
              <a:gd name="connsiteX5" fmla="*/ 6696075 w 7010400"/>
              <a:gd name="connsiteY5" fmla="*/ 1062037 h 2300287"/>
              <a:gd name="connsiteX6" fmla="*/ 7010400 w 7010400"/>
              <a:gd name="connsiteY6" fmla="*/ 0 h 2300287"/>
              <a:gd name="connsiteX7" fmla="*/ 742950 w 7010400"/>
              <a:gd name="connsiteY7" fmla="*/ 1233487 h 2300287"/>
              <a:gd name="connsiteX8" fmla="*/ 0 w 7010400"/>
              <a:gd name="connsiteY8" fmla="*/ 909637 h 2300287"/>
              <a:gd name="connsiteX0" fmla="*/ 0 w 7010400"/>
              <a:gd name="connsiteY0" fmla="*/ 909637 h 2300287"/>
              <a:gd name="connsiteX1" fmla="*/ 333375 w 7010400"/>
              <a:gd name="connsiteY1" fmla="*/ 1985962 h 2300287"/>
              <a:gd name="connsiteX2" fmla="*/ 1028700 w 7010400"/>
              <a:gd name="connsiteY2" fmla="*/ 2300287 h 2300287"/>
              <a:gd name="connsiteX3" fmla="*/ 6153150 w 7010400"/>
              <a:gd name="connsiteY3" fmla="*/ 1195387 h 2300287"/>
              <a:gd name="connsiteX4" fmla="*/ 6696075 w 7010400"/>
              <a:gd name="connsiteY4" fmla="*/ 1062037 h 2300287"/>
              <a:gd name="connsiteX5" fmla="*/ 7010400 w 7010400"/>
              <a:gd name="connsiteY5" fmla="*/ 0 h 2300287"/>
              <a:gd name="connsiteX6" fmla="*/ 742950 w 7010400"/>
              <a:gd name="connsiteY6" fmla="*/ 1233487 h 2300287"/>
              <a:gd name="connsiteX7" fmla="*/ 0 w 7010400"/>
              <a:gd name="connsiteY7" fmla="*/ 909637 h 2300287"/>
              <a:gd name="connsiteX0" fmla="*/ 0 w 7010400"/>
              <a:gd name="connsiteY0" fmla="*/ 909637 h 2300287"/>
              <a:gd name="connsiteX1" fmla="*/ 333375 w 7010400"/>
              <a:gd name="connsiteY1" fmla="*/ 1985962 h 2300287"/>
              <a:gd name="connsiteX2" fmla="*/ 1028700 w 7010400"/>
              <a:gd name="connsiteY2" fmla="*/ 2300287 h 2300287"/>
              <a:gd name="connsiteX3" fmla="*/ 6696075 w 7010400"/>
              <a:gd name="connsiteY3" fmla="*/ 1062037 h 2300287"/>
              <a:gd name="connsiteX4" fmla="*/ 7010400 w 7010400"/>
              <a:gd name="connsiteY4" fmla="*/ 0 h 2300287"/>
              <a:gd name="connsiteX5" fmla="*/ 742950 w 7010400"/>
              <a:gd name="connsiteY5" fmla="*/ 1233487 h 2300287"/>
              <a:gd name="connsiteX6" fmla="*/ 0 w 7010400"/>
              <a:gd name="connsiteY6" fmla="*/ 909637 h 230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10400" h="2300287">
                <a:moveTo>
                  <a:pt x="0" y="909637"/>
                </a:moveTo>
                <a:lnTo>
                  <a:pt x="333375" y="1985962"/>
                </a:lnTo>
                <a:lnTo>
                  <a:pt x="1028700" y="2300287"/>
                </a:lnTo>
                <a:lnTo>
                  <a:pt x="6696075" y="1062037"/>
                </a:lnTo>
                <a:lnTo>
                  <a:pt x="7010400" y="0"/>
                </a:lnTo>
                <a:lnTo>
                  <a:pt x="742950" y="1233487"/>
                </a:lnTo>
                <a:lnTo>
                  <a:pt x="0" y="909637"/>
                </a:lnTo>
                <a:close/>
              </a:path>
            </a:pathLst>
          </a:custGeom>
          <a:gradFill flip="none" rotWithShape="1">
            <a:gsLst>
              <a:gs pos="8000">
                <a:srgbClr val="B95047"/>
              </a:gs>
              <a:gs pos="0">
                <a:srgbClr val="A43D34"/>
              </a:gs>
              <a:gs pos="100000">
                <a:srgbClr val="CE8680"/>
              </a:gs>
              <a:gs pos="14000">
                <a:srgbClr val="D98781"/>
              </a:gs>
              <a:gs pos="70000">
                <a:srgbClr val="E15046"/>
              </a:gs>
            </a:gsLst>
            <a:lin ang="2082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 rot="20924653">
            <a:off x="2471685" y="2267231"/>
            <a:ext cx="50886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600" dirty="0" smtClean="0">
                <a:pattFill prst="pct5">
                  <a:fgClr>
                    <a:schemeClr val="bg1">
                      <a:lumMod val="65000"/>
                    </a:schemeClr>
                  </a:fgClr>
                  <a:bgClr>
                    <a:schemeClr val="bg1"/>
                  </a:bgClr>
                </a:pattFill>
                <a:effectLst>
                  <a:reflection blurRad="6350" stA="55000" endA="50" endPos="85000" dist="29997" dir="5400000" sy="-100000" algn="bl" rotWithShape="0"/>
                </a:effectLst>
                <a:latin typeface="时尚中黑简体" pitchFamily="2" charset="-122"/>
                <a:ea typeface="时尚中黑简体" pitchFamily="2" charset="-122"/>
              </a:rPr>
              <a:t>卡 通 笑 脸</a:t>
            </a:r>
            <a:endParaRPr lang="zh-CN" altLang="en-US" sz="5400" b="1" spc="600" dirty="0">
              <a:pattFill prst="pct5">
                <a:fgClr>
                  <a:schemeClr val="bg1">
                    <a:lumMod val="65000"/>
                  </a:schemeClr>
                </a:fgClr>
                <a:bgClr>
                  <a:schemeClr val="bg1"/>
                </a:bgClr>
              </a:pattFill>
              <a:effectLst>
                <a:reflection blurRad="6350" stA="55000" endA="50" endPos="85000" dist="29997" dir="5400000" sy="-100000" algn="bl" rotWithShape="0"/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rot="2280000">
            <a:off x="3505607" y="1460116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图</a:t>
            </a:r>
            <a:endParaRPr lang="zh-CN" altLang="en-US" sz="20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 rot="1200000">
            <a:off x="4558990" y="1230319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形</a:t>
            </a:r>
            <a:endParaRPr lang="zh-CN" altLang="en-US" sz="20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 rot="-360000">
            <a:off x="5479960" y="1021779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运</a:t>
            </a:r>
            <a:endParaRPr lang="zh-CN" altLang="en-US" sz="20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 rot="-1380000">
            <a:off x="6312491" y="898933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算</a:t>
            </a:r>
            <a:endParaRPr lang="zh-CN" altLang="en-US" sz="20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 rot="20859926">
            <a:off x="6802405" y="3031032"/>
            <a:ext cx="1456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@   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多   吉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itchFamily="2" charset="-122"/>
              <a:ea typeface="方正姚体" pitchFamily="2" charset="-122"/>
            </a:endParaRPr>
          </a:p>
          <a:p>
            <a:pPr algn="r"/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20131002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 rot="20859926">
            <a:off x="5270143" y="2919363"/>
            <a:ext cx="2914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itchFamily="2" charset="-122"/>
                <a:ea typeface="方正姚体" pitchFamily="2" charset="-122"/>
              </a:rPr>
              <a:t>祝大家天天都有好心情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397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bg1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5" name="组合 1024"/>
          <p:cNvGrpSpPr/>
          <p:nvPr/>
        </p:nvGrpSpPr>
        <p:grpSpPr>
          <a:xfrm>
            <a:off x="3983080" y="1456553"/>
            <a:ext cx="566904" cy="490821"/>
            <a:chOff x="8169829" y="1525704"/>
            <a:chExt cx="531722" cy="460361"/>
          </a:xfrm>
        </p:grpSpPr>
        <p:sp>
          <p:nvSpPr>
            <p:cNvPr id="35" name="椭圆 34"/>
            <p:cNvSpPr/>
            <p:nvPr/>
          </p:nvSpPr>
          <p:spPr>
            <a:xfrm rot="18874751">
              <a:off x="8309453" y="1421638"/>
              <a:ext cx="288032" cy="496164"/>
            </a:xfrm>
            <a:custGeom>
              <a:avLst/>
              <a:gdLst/>
              <a:ahLst/>
              <a:cxnLst/>
              <a:rect l="l" t="t" r="r" b="b"/>
              <a:pathLst>
                <a:path w="288032" h="496164">
                  <a:moveTo>
                    <a:pt x="144016" y="0"/>
                  </a:moveTo>
                  <a:cubicBezTo>
                    <a:pt x="230385" y="48830"/>
                    <a:pt x="288032" y="141724"/>
                    <a:pt x="288032" y="248082"/>
                  </a:cubicBezTo>
                  <a:cubicBezTo>
                    <a:pt x="288032" y="354440"/>
                    <a:pt x="230385" y="447334"/>
                    <a:pt x="144016" y="496164"/>
                  </a:cubicBezTo>
                  <a:cubicBezTo>
                    <a:pt x="57647" y="447334"/>
                    <a:pt x="0" y="354440"/>
                    <a:pt x="0" y="248082"/>
                  </a:cubicBezTo>
                  <a:cubicBezTo>
                    <a:pt x="0" y="141724"/>
                    <a:pt x="57647" y="48830"/>
                    <a:pt x="144016" y="0"/>
                  </a:cubicBezTo>
                  <a:close/>
                </a:path>
              </a:pathLst>
            </a:custGeom>
            <a:solidFill>
              <a:srgbClr val="99A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4"/>
            <p:cNvSpPr/>
            <p:nvPr/>
          </p:nvSpPr>
          <p:spPr>
            <a:xfrm rot="18077819">
              <a:off x="8313903" y="1633975"/>
              <a:ext cx="208016" cy="496164"/>
            </a:xfrm>
            <a:custGeom>
              <a:avLst/>
              <a:gdLst/>
              <a:ahLst/>
              <a:cxnLst/>
              <a:rect l="l" t="t" r="r" b="b"/>
              <a:pathLst>
                <a:path w="288032" h="496164">
                  <a:moveTo>
                    <a:pt x="144016" y="0"/>
                  </a:moveTo>
                  <a:cubicBezTo>
                    <a:pt x="230385" y="48830"/>
                    <a:pt x="288032" y="141724"/>
                    <a:pt x="288032" y="248082"/>
                  </a:cubicBezTo>
                  <a:cubicBezTo>
                    <a:pt x="288032" y="354440"/>
                    <a:pt x="230385" y="447334"/>
                    <a:pt x="144016" y="496164"/>
                  </a:cubicBezTo>
                  <a:cubicBezTo>
                    <a:pt x="57647" y="447334"/>
                    <a:pt x="0" y="354440"/>
                    <a:pt x="0" y="248082"/>
                  </a:cubicBezTo>
                  <a:cubicBezTo>
                    <a:pt x="0" y="141724"/>
                    <a:pt x="57647" y="48830"/>
                    <a:pt x="144016" y="0"/>
                  </a:cubicBezTo>
                  <a:close/>
                </a:path>
              </a:pathLst>
            </a:custGeom>
            <a:solidFill>
              <a:srgbClr val="99A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4594017" y="1456553"/>
            <a:ext cx="566904" cy="490821"/>
            <a:chOff x="8169829" y="1525704"/>
            <a:chExt cx="531722" cy="460361"/>
          </a:xfrm>
        </p:grpSpPr>
        <p:sp>
          <p:nvSpPr>
            <p:cNvPr id="39" name="椭圆 34"/>
            <p:cNvSpPr/>
            <p:nvPr/>
          </p:nvSpPr>
          <p:spPr>
            <a:xfrm rot="18874751">
              <a:off x="8309453" y="1421638"/>
              <a:ext cx="288032" cy="496164"/>
            </a:xfrm>
            <a:custGeom>
              <a:avLst/>
              <a:gdLst/>
              <a:ahLst/>
              <a:cxnLst/>
              <a:rect l="l" t="t" r="r" b="b"/>
              <a:pathLst>
                <a:path w="288032" h="496164">
                  <a:moveTo>
                    <a:pt x="144016" y="0"/>
                  </a:moveTo>
                  <a:cubicBezTo>
                    <a:pt x="230385" y="48830"/>
                    <a:pt x="288032" y="141724"/>
                    <a:pt x="288032" y="248082"/>
                  </a:cubicBezTo>
                  <a:cubicBezTo>
                    <a:pt x="288032" y="354440"/>
                    <a:pt x="230385" y="447334"/>
                    <a:pt x="144016" y="496164"/>
                  </a:cubicBezTo>
                  <a:cubicBezTo>
                    <a:pt x="57647" y="447334"/>
                    <a:pt x="0" y="354440"/>
                    <a:pt x="0" y="248082"/>
                  </a:cubicBezTo>
                  <a:cubicBezTo>
                    <a:pt x="0" y="141724"/>
                    <a:pt x="57647" y="48830"/>
                    <a:pt x="144016" y="0"/>
                  </a:cubicBezTo>
                  <a:close/>
                </a:path>
              </a:pathLst>
            </a:custGeom>
            <a:solidFill>
              <a:srgbClr val="99A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4"/>
            <p:cNvSpPr/>
            <p:nvPr/>
          </p:nvSpPr>
          <p:spPr>
            <a:xfrm rot="18077819">
              <a:off x="8313903" y="1633975"/>
              <a:ext cx="208016" cy="496164"/>
            </a:xfrm>
            <a:custGeom>
              <a:avLst/>
              <a:gdLst/>
              <a:ahLst/>
              <a:cxnLst/>
              <a:rect l="l" t="t" r="r" b="b"/>
              <a:pathLst>
                <a:path w="288032" h="496164">
                  <a:moveTo>
                    <a:pt x="144016" y="0"/>
                  </a:moveTo>
                  <a:cubicBezTo>
                    <a:pt x="230385" y="48830"/>
                    <a:pt x="288032" y="141724"/>
                    <a:pt x="288032" y="248082"/>
                  </a:cubicBezTo>
                  <a:cubicBezTo>
                    <a:pt x="288032" y="354440"/>
                    <a:pt x="230385" y="447334"/>
                    <a:pt x="144016" y="496164"/>
                  </a:cubicBezTo>
                  <a:cubicBezTo>
                    <a:pt x="57647" y="447334"/>
                    <a:pt x="0" y="354440"/>
                    <a:pt x="0" y="248082"/>
                  </a:cubicBezTo>
                  <a:cubicBezTo>
                    <a:pt x="0" y="141724"/>
                    <a:pt x="57647" y="48830"/>
                    <a:pt x="144016" y="0"/>
                  </a:cubicBezTo>
                  <a:close/>
                </a:path>
              </a:pathLst>
            </a:custGeom>
            <a:solidFill>
              <a:srgbClr val="99AD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1" name="椭圆 1028"/>
          <p:cNvSpPr/>
          <p:nvPr/>
        </p:nvSpPr>
        <p:spPr>
          <a:xfrm flipH="1">
            <a:off x="4351931" y="1203598"/>
            <a:ext cx="440137" cy="589202"/>
          </a:xfrm>
          <a:custGeom>
            <a:avLst/>
            <a:gdLst/>
            <a:ahLst/>
            <a:cxnLst/>
            <a:rect l="l" t="t" r="r" b="b"/>
            <a:pathLst>
              <a:path w="440137" h="589202">
                <a:moveTo>
                  <a:pt x="220301" y="0"/>
                </a:moveTo>
                <a:cubicBezTo>
                  <a:pt x="220223" y="1"/>
                  <a:pt x="220146" y="2"/>
                  <a:pt x="220069" y="65"/>
                </a:cubicBezTo>
                <a:cubicBezTo>
                  <a:pt x="219992" y="2"/>
                  <a:pt x="219914" y="1"/>
                  <a:pt x="219836" y="0"/>
                </a:cubicBezTo>
                <a:lnTo>
                  <a:pt x="219836" y="131"/>
                </a:lnTo>
                <a:lnTo>
                  <a:pt x="185418" y="9814"/>
                </a:lnTo>
                <a:lnTo>
                  <a:pt x="174034" y="90701"/>
                </a:lnTo>
                <a:cubicBezTo>
                  <a:pt x="110886" y="104425"/>
                  <a:pt x="65524" y="148380"/>
                  <a:pt x="65524" y="200226"/>
                </a:cubicBezTo>
                <a:cubicBezTo>
                  <a:pt x="65524" y="230608"/>
                  <a:pt x="81102" y="258281"/>
                  <a:pt x="107307" y="278227"/>
                </a:cubicBezTo>
                <a:cubicBezTo>
                  <a:pt x="42182" y="305642"/>
                  <a:pt x="0" y="358848"/>
                  <a:pt x="0" y="419391"/>
                </a:cubicBezTo>
                <a:cubicBezTo>
                  <a:pt x="0" y="511441"/>
                  <a:pt x="97509" y="586529"/>
                  <a:pt x="219836" y="589123"/>
                </a:cubicBezTo>
                <a:lnTo>
                  <a:pt x="219836" y="589202"/>
                </a:lnTo>
                <a:lnTo>
                  <a:pt x="220069" y="589163"/>
                </a:lnTo>
                <a:lnTo>
                  <a:pt x="220301" y="589202"/>
                </a:lnTo>
                <a:lnTo>
                  <a:pt x="220301" y="589123"/>
                </a:lnTo>
                <a:cubicBezTo>
                  <a:pt x="342628" y="586529"/>
                  <a:pt x="440137" y="511441"/>
                  <a:pt x="440137" y="419391"/>
                </a:cubicBezTo>
                <a:cubicBezTo>
                  <a:pt x="440137" y="358848"/>
                  <a:pt x="397955" y="305642"/>
                  <a:pt x="332830" y="278227"/>
                </a:cubicBezTo>
                <a:cubicBezTo>
                  <a:pt x="359035" y="258281"/>
                  <a:pt x="374613" y="230608"/>
                  <a:pt x="374613" y="200226"/>
                </a:cubicBezTo>
                <a:cubicBezTo>
                  <a:pt x="374613" y="148380"/>
                  <a:pt x="329251" y="104425"/>
                  <a:pt x="266103" y="90701"/>
                </a:cubicBezTo>
                <a:lnTo>
                  <a:pt x="254719" y="9814"/>
                </a:lnTo>
                <a:lnTo>
                  <a:pt x="220301" y="131"/>
                </a:lnTo>
                <a:close/>
              </a:path>
            </a:pathLst>
          </a:custGeom>
          <a:solidFill>
            <a:srgbClr val="E945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3393833" y="1727412"/>
            <a:ext cx="2356335" cy="2157126"/>
          </a:xfrm>
          <a:custGeom>
            <a:avLst/>
            <a:gdLst/>
            <a:ahLst/>
            <a:cxnLst/>
            <a:rect l="l" t="t" r="r" b="b"/>
            <a:pathLst>
              <a:path w="2356335" h="2157126">
                <a:moveTo>
                  <a:pt x="1178168" y="0"/>
                </a:moveTo>
                <a:cubicBezTo>
                  <a:pt x="1723887" y="0"/>
                  <a:pt x="2174945" y="405292"/>
                  <a:pt x="2245543" y="931462"/>
                </a:cubicBezTo>
                <a:cubicBezTo>
                  <a:pt x="2257111" y="931147"/>
                  <a:pt x="2268446" y="933320"/>
                  <a:pt x="2279331" y="937553"/>
                </a:cubicBezTo>
                <a:cubicBezTo>
                  <a:pt x="2353142" y="966254"/>
                  <a:pt x="2378269" y="1078784"/>
                  <a:pt x="2335452" y="1188893"/>
                </a:cubicBezTo>
                <a:cubicBezTo>
                  <a:pt x="2311632" y="1250151"/>
                  <a:pt x="2271801" y="1297755"/>
                  <a:pt x="2228036" y="1322309"/>
                </a:cubicBezTo>
                <a:cubicBezTo>
                  <a:pt x="2118453" y="1800696"/>
                  <a:pt x="1689935" y="2157126"/>
                  <a:pt x="1178168" y="2157126"/>
                </a:cubicBezTo>
                <a:cubicBezTo>
                  <a:pt x="666402" y="2157126"/>
                  <a:pt x="237884" y="1800697"/>
                  <a:pt x="128301" y="1322310"/>
                </a:cubicBezTo>
                <a:cubicBezTo>
                  <a:pt x="84535" y="1297757"/>
                  <a:pt x="44703" y="1250153"/>
                  <a:pt x="20883" y="1188894"/>
                </a:cubicBezTo>
                <a:cubicBezTo>
                  <a:pt x="-21934" y="1078785"/>
                  <a:pt x="3193" y="966255"/>
                  <a:pt x="77004" y="937554"/>
                </a:cubicBezTo>
                <a:cubicBezTo>
                  <a:pt x="87889" y="933321"/>
                  <a:pt x="99225" y="931148"/>
                  <a:pt x="110794" y="931463"/>
                </a:cubicBezTo>
                <a:cubicBezTo>
                  <a:pt x="181391" y="405292"/>
                  <a:pt x="632449" y="0"/>
                  <a:pt x="1178168" y="0"/>
                </a:cubicBezTo>
                <a:close/>
              </a:path>
            </a:pathLst>
          </a:custGeom>
          <a:solidFill>
            <a:srgbClr val="FCD8A6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93437" y="1727413"/>
            <a:ext cx="2157126" cy="1746902"/>
          </a:xfrm>
          <a:custGeom>
            <a:avLst/>
            <a:gdLst>
              <a:gd name="connsiteX0" fmla="*/ 1078563 w 2157126"/>
              <a:gd name="connsiteY0" fmla="*/ 2157126 h 2157126"/>
              <a:gd name="connsiteX1" fmla="*/ 1880266 w 2157126"/>
              <a:gd name="connsiteY1" fmla="*/ 1798263 h 2157126"/>
              <a:gd name="connsiteX2" fmla="*/ 1078563 w 2157126"/>
              <a:gd name="connsiteY2" fmla="*/ 2157126 h 2157126"/>
              <a:gd name="connsiteX3" fmla="*/ 1078563 w 2157126"/>
              <a:gd name="connsiteY3" fmla="*/ 0 h 2157126"/>
              <a:gd name="connsiteX4" fmla="*/ 2157126 w 2157126"/>
              <a:gd name="connsiteY4" fmla="*/ 1078563 h 2157126"/>
              <a:gd name="connsiteX5" fmla="*/ 1924091 w 2157126"/>
              <a:gd name="connsiteY5" fmla="*/ 1746902 h 2157126"/>
              <a:gd name="connsiteX6" fmla="*/ 1924091 w 2157126"/>
              <a:gd name="connsiteY6" fmla="*/ 542383 h 2157126"/>
              <a:gd name="connsiteX7" fmla="*/ 1924091 w 2157126"/>
              <a:gd name="connsiteY7" fmla="*/ 515933 h 2157126"/>
              <a:gd name="connsiteX8" fmla="*/ 1166539 w 2157126"/>
              <a:gd name="connsiteY8" fmla="*/ 316862 h 2157126"/>
              <a:gd name="connsiteX9" fmla="*/ 1078562 w 2157126"/>
              <a:gd name="connsiteY9" fmla="*/ 479279 h 2157126"/>
              <a:gd name="connsiteX10" fmla="*/ 990586 w 2157126"/>
              <a:gd name="connsiteY10" fmla="*/ 316862 h 2157126"/>
              <a:gd name="connsiteX11" fmla="*/ 233034 w 2157126"/>
              <a:gd name="connsiteY11" fmla="*/ 515933 h 2157126"/>
              <a:gd name="connsiteX12" fmla="*/ 233034 w 2157126"/>
              <a:gd name="connsiteY12" fmla="*/ 542383 h 2157126"/>
              <a:gd name="connsiteX13" fmla="*/ 233034 w 2157126"/>
              <a:gd name="connsiteY13" fmla="*/ 1746901 h 2157126"/>
              <a:gd name="connsiteX14" fmla="*/ 0 w 2157126"/>
              <a:gd name="connsiteY14" fmla="*/ 1078563 h 2157126"/>
              <a:gd name="connsiteX15" fmla="*/ 1078563 w 2157126"/>
              <a:gd name="connsiteY15" fmla="*/ 0 h 2157126"/>
              <a:gd name="connsiteX0" fmla="*/ 1078563 w 2157126"/>
              <a:gd name="connsiteY0" fmla="*/ 0 h 1746902"/>
              <a:gd name="connsiteX1" fmla="*/ 2157126 w 2157126"/>
              <a:gd name="connsiteY1" fmla="*/ 1078563 h 1746902"/>
              <a:gd name="connsiteX2" fmla="*/ 1924091 w 2157126"/>
              <a:gd name="connsiteY2" fmla="*/ 1746902 h 1746902"/>
              <a:gd name="connsiteX3" fmla="*/ 1924091 w 2157126"/>
              <a:gd name="connsiteY3" fmla="*/ 542383 h 1746902"/>
              <a:gd name="connsiteX4" fmla="*/ 1924091 w 2157126"/>
              <a:gd name="connsiteY4" fmla="*/ 515933 h 1746902"/>
              <a:gd name="connsiteX5" fmla="*/ 1166539 w 2157126"/>
              <a:gd name="connsiteY5" fmla="*/ 316862 h 1746902"/>
              <a:gd name="connsiteX6" fmla="*/ 1078562 w 2157126"/>
              <a:gd name="connsiteY6" fmla="*/ 479279 h 1746902"/>
              <a:gd name="connsiteX7" fmla="*/ 990586 w 2157126"/>
              <a:gd name="connsiteY7" fmla="*/ 316862 h 1746902"/>
              <a:gd name="connsiteX8" fmla="*/ 233034 w 2157126"/>
              <a:gd name="connsiteY8" fmla="*/ 515933 h 1746902"/>
              <a:gd name="connsiteX9" fmla="*/ 233034 w 2157126"/>
              <a:gd name="connsiteY9" fmla="*/ 542383 h 1746902"/>
              <a:gd name="connsiteX10" fmla="*/ 233034 w 2157126"/>
              <a:gd name="connsiteY10" fmla="*/ 1746901 h 1746902"/>
              <a:gd name="connsiteX11" fmla="*/ 0 w 2157126"/>
              <a:gd name="connsiteY11" fmla="*/ 1078563 h 1746902"/>
              <a:gd name="connsiteX12" fmla="*/ 1078563 w 2157126"/>
              <a:gd name="connsiteY12" fmla="*/ 0 h 174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57126" h="1746902">
                <a:moveTo>
                  <a:pt x="1078563" y="0"/>
                </a:moveTo>
                <a:cubicBezTo>
                  <a:pt x="1674237" y="0"/>
                  <a:pt x="2157126" y="482889"/>
                  <a:pt x="2157126" y="1078563"/>
                </a:cubicBezTo>
                <a:cubicBezTo>
                  <a:pt x="2157126" y="1331220"/>
                  <a:pt x="2070252" y="1563586"/>
                  <a:pt x="1924091" y="1746902"/>
                </a:cubicBezTo>
                <a:lnTo>
                  <a:pt x="1924091" y="542383"/>
                </a:lnTo>
                <a:lnTo>
                  <a:pt x="1924091" y="515933"/>
                </a:lnTo>
                <a:cubicBezTo>
                  <a:pt x="1721807" y="400288"/>
                  <a:pt x="1457952" y="326096"/>
                  <a:pt x="1166539" y="316862"/>
                </a:cubicBezTo>
                <a:lnTo>
                  <a:pt x="1078562" y="479279"/>
                </a:lnTo>
                <a:lnTo>
                  <a:pt x="990586" y="316862"/>
                </a:lnTo>
                <a:cubicBezTo>
                  <a:pt x="699173" y="326097"/>
                  <a:pt x="435319" y="400288"/>
                  <a:pt x="233034" y="515933"/>
                </a:cubicBezTo>
                <a:lnTo>
                  <a:pt x="233034" y="542383"/>
                </a:lnTo>
                <a:lnTo>
                  <a:pt x="233034" y="1746901"/>
                </a:lnTo>
                <a:cubicBezTo>
                  <a:pt x="86874" y="1563585"/>
                  <a:pt x="0" y="1331219"/>
                  <a:pt x="0" y="1078563"/>
                </a:cubicBezTo>
                <a:cubicBezTo>
                  <a:pt x="0" y="482889"/>
                  <a:pt x="482889" y="0"/>
                  <a:pt x="1078563" y="0"/>
                </a:cubicBezTo>
                <a:close/>
              </a:path>
            </a:pathLst>
          </a:custGeom>
          <a:solidFill>
            <a:srgbClr val="2D2D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89546" y="2274362"/>
            <a:ext cx="313035" cy="320364"/>
          </a:xfrm>
          <a:custGeom>
            <a:avLst/>
            <a:gdLst>
              <a:gd name="connsiteX0" fmla="*/ 62511 w 199290"/>
              <a:gd name="connsiteY0" fmla="*/ 185808 h 360040"/>
              <a:gd name="connsiteX1" fmla="*/ 199290 w 199290"/>
              <a:gd name="connsiteY1" fmla="*/ 354403 h 360040"/>
              <a:gd name="connsiteX2" fmla="*/ 156632 w 199290"/>
              <a:gd name="connsiteY2" fmla="*/ 360040 h 360040"/>
              <a:gd name="connsiteX3" fmla="*/ 0 w 199290"/>
              <a:gd name="connsiteY3" fmla="*/ 263798 h 360040"/>
              <a:gd name="connsiteX4" fmla="*/ 62511 w 199290"/>
              <a:gd name="connsiteY4" fmla="*/ 185808 h 360040"/>
              <a:gd name="connsiteX5" fmla="*/ 156632 w 199290"/>
              <a:gd name="connsiteY5" fmla="*/ 0 h 360040"/>
              <a:gd name="connsiteX6" fmla="*/ 75187 w 199290"/>
              <a:gd name="connsiteY6" fmla="*/ 112806 h 360040"/>
              <a:gd name="connsiteX7" fmla="*/ 52829 w 199290"/>
              <a:gd name="connsiteY7" fmla="*/ 36890 h 360040"/>
              <a:gd name="connsiteX8" fmla="*/ 156632 w 199290"/>
              <a:gd name="connsiteY8" fmla="*/ 0 h 360040"/>
              <a:gd name="connsiteX0" fmla="*/ 62511 w 199290"/>
              <a:gd name="connsiteY0" fmla="*/ 148918 h 323150"/>
              <a:gd name="connsiteX1" fmla="*/ 199290 w 199290"/>
              <a:gd name="connsiteY1" fmla="*/ 317513 h 323150"/>
              <a:gd name="connsiteX2" fmla="*/ 156632 w 199290"/>
              <a:gd name="connsiteY2" fmla="*/ 323150 h 323150"/>
              <a:gd name="connsiteX3" fmla="*/ 0 w 199290"/>
              <a:gd name="connsiteY3" fmla="*/ 226908 h 323150"/>
              <a:gd name="connsiteX4" fmla="*/ 62511 w 199290"/>
              <a:gd name="connsiteY4" fmla="*/ 148918 h 323150"/>
              <a:gd name="connsiteX5" fmla="*/ 52829 w 199290"/>
              <a:gd name="connsiteY5" fmla="*/ 0 h 323150"/>
              <a:gd name="connsiteX6" fmla="*/ 75187 w 199290"/>
              <a:gd name="connsiteY6" fmla="*/ 75916 h 323150"/>
              <a:gd name="connsiteX7" fmla="*/ 52829 w 199290"/>
              <a:gd name="connsiteY7" fmla="*/ 0 h 323150"/>
              <a:gd name="connsiteX0" fmla="*/ 62511 w 199290"/>
              <a:gd name="connsiteY0" fmla="*/ 0 h 174232"/>
              <a:gd name="connsiteX1" fmla="*/ 199290 w 199290"/>
              <a:gd name="connsiteY1" fmla="*/ 168595 h 174232"/>
              <a:gd name="connsiteX2" fmla="*/ 156632 w 199290"/>
              <a:gd name="connsiteY2" fmla="*/ 174232 h 174232"/>
              <a:gd name="connsiteX3" fmla="*/ 0 w 199290"/>
              <a:gd name="connsiteY3" fmla="*/ 77990 h 174232"/>
              <a:gd name="connsiteX4" fmla="*/ 62511 w 199290"/>
              <a:gd name="connsiteY4" fmla="*/ 0 h 17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90" h="174232">
                <a:moveTo>
                  <a:pt x="62511" y="0"/>
                </a:moveTo>
                <a:cubicBezTo>
                  <a:pt x="64619" y="82122"/>
                  <a:pt x="122201" y="150356"/>
                  <a:pt x="199290" y="168595"/>
                </a:cubicBezTo>
                <a:cubicBezTo>
                  <a:pt x="185704" y="172460"/>
                  <a:pt x="171375" y="174232"/>
                  <a:pt x="156632" y="174232"/>
                </a:cubicBezTo>
                <a:cubicBezTo>
                  <a:pt x="87921" y="174232"/>
                  <a:pt x="28201" y="135736"/>
                  <a:pt x="0" y="77990"/>
                </a:cubicBezTo>
                <a:cubicBezTo>
                  <a:pt x="28753" y="59541"/>
                  <a:pt x="50882" y="32468"/>
                  <a:pt x="62511" y="0"/>
                </a:cubicBezTo>
                <a:close/>
              </a:path>
            </a:pathLst>
          </a:custGeom>
          <a:solidFill>
            <a:srgbClr val="2827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1"/>
          <p:cNvSpPr/>
          <p:nvPr/>
        </p:nvSpPr>
        <p:spPr>
          <a:xfrm flipH="1">
            <a:off x="4741419" y="2274362"/>
            <a:ext cx="313035" cy="320364"/>
          </a:xfrm>
          <a:custGeom>
            <a:avLst/>
            <a:gdLst>
              <a:gd name="connsiteX0" fmla="*/ 62511 w 199290"/>
              <a:gd name="connsiteY0" fmla="*/ 185808 h 360040"/>
              <a:gd name="connsiteX1" fmla="*/ 199290 w 199290"/>
              <a:gd name="connsiteY1" fmla="*/ 354403 h 360040"/>
              <a:gd name="connsiteX2" fmla="*/ 156632 w 199290"/>
              <a:gd name="connsiteY2" fmla="*/ 360040 h 360040"/>
              <a:gd name="connsiteX3" fmla="*/ 0 w 199290"/>
              <a:gd name="connsiteY3" fmla="*/ 263798 h 360040"/>
              <a:gd name="connsiteX4" fmla="*/ 62511 w 199290"/>
              <a:gd name="connsiteY4" fmla="*/ 185808 h 360040"/>
              <a:gd name="connsiteX5" fmla="*/ 156632 w 199290"/>
              <a:gd name="connsiteY5" fmla="*/ 0 h 360040"/>
              <a:gd name="connsiteX6" fmla="*/ 75187 w 199290"/>
              <a:gd name="connsiteY6" fmla="*/ 112806 h 360040"/>
              <a:gd name="connsiteX7" fmla="*/ 52829 w 199290"/>
              <a:gd name="connsiteY7" fmla="*/ 36890 h 360040"/>
              <a:gd name="connsiteX8" fmla="*/ 156632 w 199290"/>
              <a:gd name="connsiteY8" fmla="*/ 0 h 360040"/>
              <a:gd name="connsiteX0" fmla="*/ 62511 w 199290"/>
              <a:gd name="connsiteY0" fmla="*/ 148918 h 323150"/>
              <a:gd name="connsiteX1" fmla="*/ 199290 w 199290"/>
              <a:gd name="connsiteY1" fmla="*/ 317513 h 323150"/>
              <a:gd name="connsiteX2" fmla="*/ 156632 w 199290"/>
              <a:gd name="connsiteY2" fmla="*/ 323150 h 323150"/>
              <a:gd name="connsiteX3" fmla="*/ 0 w 199290"/>
              <a:gd name="connsiteY3" fmla="*/ 226908 h 323150"/>
              <a:gd name="connsiteX4" fmla="*/ 62511 w 199290"/>
              <a:gd name="connsiteY4" fmla="*/ 148918 h 323150"/>
              <a:gd name="connsiteX5" fmla="*/ 52829 w 199290"/>
              <a:gd name="connsiteY5" fmla="*/ 0 h 323150"/>
              <a:gd name="connsiteX6" fmla="*/ 75187 w 199290"/>
              <a:gd name="connsiteY6" fmla="*/ 75916 h 323150"/>
              <a:gd name="connsiteX7" fmla="*/ 52829 w 199290"/>
              <a:gd name="connsiteY7" fmla="*/ 0 h 323150"/>
              <a:gd name="connsiteX0" fmla="*/ 62511 w 199290"/>
              <a:gd name="connsiteY0" fmla="*/ 0 h 174232"/>
              <a:gd name="connsiteX1" fmla="*/ 199290 w 199290"/>
              <a:gd name="connsiteY1" fmla="*/ 168595 h 174232"/>
              <a:gd name="connsiteX2" fmla="*/ 156632 w 199290"/>
              <a:gd name="connsiteY2" fmla="*/ 174232 h 174232"/>
              <a:gd name="connsiteX3" fmla="*/ 0 w 199290"/>
              <a:gd name="connsiteY3" fmla="*/ 77990 h 174232"/>
              <a:gd name="connsiteX4" fmla="*/ 62511 w 199290"/>
              <a:gd name="connsiteY4" fmla="*/ 0 h 17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90" h="174232">
                <a:moveTo>
                  <a:pt x="62511" y="0"/>
                </a:moveTo>
                <a:cubicBezTo>
                  <a:pt x="64619" y="82122"/>
                  <a:pt x="122201" y="150356"/>
                  <a:pt x="199290" y="168595"/>
                </a:cubicBezTo>
                <a:cubicBezTo>
                  <a:pt x="185704" y="172460"/>
                  <a:pt x="171375" y="174232"/>
                  <a:pt x="156632" y="174232"/>
                </a:cubicBezTo>
                <a:cubicBezTo>
                  <a:pt x="87921" y="174232"/>
                  <a:pt x="28201" y="135736"/>
                  <a:pt x="0" y="77990"/>
                </a:cubicBezTo>
                <a:cubicBezTo>
                  <a:pt x="28753" y="59541"/>
                  <a:pt x="50882" y="32468"/>
                  <a:pt x="62511" y="0"/>
                </a:cubicBezTo>
                <a:close/>
              </a:path>
            </a:pathLst>
          </a:custGeom>
          <a:solidFill>
            <a:srgbClr val="2827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弧形 18"/>
          <p:cNvSpPr/>
          <p:nvPr/>
        </p:nvSpPr>
        <p:spPr>
          <a:xfrm>
            <a:off x="3976676" y="2598050"/>
            <a:ext cx="538771" cy="415849"/>
          </a:xfrm>
          <a:custGeom>
            <a:avLst/>
            <a:gdLst>
              <a:gd name="connsiteX0" fmla="*/ 476951 w 520598"/>
              <a:gd name="connsiteY0" fmla="*/ 0 h 442269"/>
              <a:gd name="connsiteX1" fmla="*/ 520598 w 520598"/>
              <a:gd name="connsiteY1" fmla="*/ 442211 h 442269"/>
              <a:gd name="connsiteX2" fmla="*/ 176921 w 520598"/>
              <a:gd name="connsiteY2" fmla="*/ 335114 h 442269"/>
              <a:gd name="connsiteX3" fmla="*/ 23 w 520598"/>
              <a:gd name="connsiteY3" fmla="*/ 366 h 442269"/>
              <a:gd name="connsiteX4" fmla="*/ 238265 w 520598"/>
              <a:gd name="connsiteY4" fmla="*/ 90703 h 442269"/>
              <a:gd name="connsiteX5" fmla="*/ 476951 w 520598"/>
              <a:gd name="connsiteY5" fmla="*/ 0 h 442269"/>
              <a:gd name="connsiteX0" fmla="*/ 476951 w 545574"/>
              <a:gd name="connsiteY0" fmla="*/ 5039 h 447308"/>
              <a:gd name="connsiteX1" fmla="*/ 520598 w 545574"/>
              <a:gd name="connsiteY1" fmla="*/ 447250 h 447308"/>
              <a:gd name="connsiteX2" fmla="*/ 176921 w 545574"/>
              <a:gd name="connsiteY2" fmla="*/ 340153 h 447308"/>
              <a:gd name="connsiteX3" fmla="*/ 23 w 545574"/>
              <a:gd name="connsiteY3" fmla="*/ 5405 h 447308"/>
              <a:gd name="connsiteX4" fmla="*/ 238265 w 545574"/>
              <a:gd name="connsiteY4" fmla="*/ 95742 h 447308"/>
              <a:gd name="connsiteX5" fmla="*/ 476951 w 545574"/>
              <a:gd name="connsiteY5" fmla="*/ 5039 h 447308"/>
              <a:gd name="connsiteX0" fmla="*/ 476951 w 551894"/>
              <a:gd name="connsiteY0" fmla="*/ 2768 h 445037"/>
              <a:gd name="connsiteX1" fmla="*/ 520598 w 551894"/>
              <a:gd name="connsiteY1" fmla="*/ 444979 h 445037"/>
              <a:gd name="connsiteX2" fmla="*/ 176921 w 551894"/>
              <a:gd name="connsiteY2" fmla="*/ 337882 h 445037"/>
              <a:gd name="connsiteX3" fmla="*/ 23 w 551894"/>
              <a:gd name="connsiteY3" fmla="*/ 3134 h 445037"/>
              <a:gd name="connsiteX4" fmla="*/ 238265 w 551894"/>
              <a:gd name="connsiteY4" fmla="*/ 93471 h 445037"/>
              <a:gd name="connsiteX5" fmla="*/ 476951 w 551894"/>
              <a:gd name="connsiteY5" fmla="*/ 2768 h 445037"/>
              <a:gd name="connsiteX0" fmla="*/ 457901 w 545908"/>
              <a:gd name="connsiteY0" fmla="*/ 90122 h 441903"/>
              <a:gd name="connsiteX1" fmla="*/ 520598 w 545908"/>
              <a:gd name="connsiteY1" fmla="*/ 441845 h 441903"/>
              <a:gd name="connsiteX2" fmla="*/ 176921 w 545908"/>
              <a:gd name="connsiteY2" fmla="*/ 334748 h 441903"/>
              <a:gd name="connsiteX3" fmla="*/ 23 w 545908"/>
              <a:gd name="connsiteY3" fmla="*/ 0 h 441903"/>
              <a:gd name="connsiteX4" fmla="*/ 238265 w 545908"/>
              <a:gd name="connsiteY4" fmla="*/ 90337 h 441903"/>
              <a:gd name="connsiteX5" fmla="*/ 457901 w 545908"/>
              <a:gd name="connsiteY5" fmla="*/ 90122 h 441903"/>
              <a:gd name="connsiteX0" fmla="*/ 455514 w 543521"/>
              <a:gd name="connsiteY0" fmla="*/ 44878 h 396653"/>
              <a:gd name="connsiteX1" fmla="*/ 518211 w 543521"/>
              <a:gd name="connsiteY1" fmla="*/ 396601 h 396653"/>
              <a:gd name="connsiteX2" fmla="*/ 174534 w 543521"/>
              <a:gd name="connsiteY2" fmla="*/ 289504 h 396653"/>
              <a:gd name="connsiteX3" fmla="*/ 17 w 543521"/>
              <a:gd name="connsiteY3" fmla="*/ 0 h 396653"/>
              <a:gd name="connsiteX4" fmla="*/ 235878 w 543521"/>
              <a:gd name="connsiteY4" fmla="*/ 45093 h 396653"/>
              <a:gd name="connsiteX5" fmla="*/ 455514 w 543521"/>
              <a:gd name="connsiteY5" fmla="*/ 44878 h 396653"/>
              <a:gd name="connsiteX0" fmla="*/ 450752 w 538759"/>
              <a:gd name="connsiteY0" fmla="*/ 63928 h 415707"/>
              <a:gd name="connsiteX1" fmla="*/ 513449 w 538759"/>
              <a:gd name="connsiteY1" fmla="*/ 415651 h 415707"/>
              <a:gd name="connsiteX2" fmla="*/ 169772 w 538759"/>
              <a:gd name="connsiteY2" fmla="*/ 308554 h 415707"/>
              <a:gd name="connsiteX3" fmla="*/ 17 w 538759"/>
              <a:gd name="connsiteY3" fmla="*/ 0 h 415707"/>
              <a:gd name="connsiteX4" fmla="*/ 231116 w 538759"/>
              <a:gd name="connsiteY4" fmla="*/ 64143 h 415707"/>
              <a:gd name="connsiteX5" fmla="*/ 450752 w 538759"/>
              <a:gd name="connsiteY5" fmla="*/ 63928 h 415707"/>
              <a:gd name="connsiteX0" fmla="*/ 450764 w 538771"/>
              <a:gd name="connsiteY0" fmla="*/ 63928 h 415849"/>
              <a:gd name="connsiteX1" fmla="*/ 513461 w 538771"/>
              <a:gd name="connsiteY1" fmla="*/ 415651 h 415849"/>
              <a:gd name="connsiteX2" fmla="*/ 131684 w 538771"/>
              <a:gd name="connsiteY2" fmla="*/ 339510 h 415849"/>
              <a:gd name="connsiteX3" fmla="*/ 29 w 538771"/>
              <a:gd name="connsiteY3" fmla="*/ 0 h 415849"/>
              <a:gd name="connsiteX4" fmla="*/ 231128 w 538771"/>
              <a:gd name="connsiteY4" fmla="*/ 64143 h 415849"/>
              <a:gd name="connsiteX5" fmla="*/ 450764 w 538771"/>
              <a:gd name="connsiteY5" fmla="*/ 63928 h 41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771" h="415849">
                <a:moveTo>
                  <a:pt x="450764" y="63928"/>
                </a:moveTo>
                <a:cubicBezTo>
                  <a:pt x="537739" y="85564"/>
                  <a:pt x="563466" y="359799"/>
                  <a:pt x="513461" y="415651"/>
                </a:cubicBezTo>
                <a:cubicBezTo>
                  <a:pt x="387501" y="417406"/>
                  <a:pt x="217256" y="408785"/>
                  <a:pt x="131684" y="339510"/>
                </a:cubicBezTo>
                <a:cubicBezTo>
                  <a:pt x="46112" y="270235"/>
                  <a:pt x="-1365" y="128375"/>
                  <a:pt x="29" y="0"/>
                </a:cubicBezTo>
                <a:cubicBezTo>
                  <a:pt x="63127" y="56731"/>
                  <a:pt x="139632" y="64143"/>
                  <a:pt x="231128" y="64143"/>
                </a:cubicBezTo>
                <a:cubicBezTo>
                  <a:pt x="322833" y="64143"/>
                  <a:pt x="363789" y="42292"/>
                  <a:pt x="450764" y="63928"/>
                </a:cubicBezTo>
                <a:close/>
              </a:path>
            </a:pathLst>
          </a:custGeom>
          <a:solidFill>
            <a:srgbClr val="FF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弧形 18"/>
          <p:cNvSpPr/>
          <p:nvPr/>
        </p:nvSpPr>
        <p:spPr>
          <a:xfrm flipH="1">
            <a:off x="4628550" y="2594725"/>
            <a:ext cx="538771" cy="415849"/>
          </a:xfrm>
          <a:custGeom>
            <a:avLst/>
            <a:gdLst>
              <a:gd name="connsiteX0" fmla="*/ 476951 w 520598"/>
              <a:gd name="connsiteY0" fmla="*/ 0 h 442269"/>
              <a:gd name="connsiteX1" fmla="*/ 520598 w 520598"/>
              <a:gd name="connsiteY1" fmla="*/ 442211 h 442269"/>
              <a:gd name="connsiteX2" fmla="*/ 176921 w 520598"/>
              <a:gd name="connsiteY2" fmla="*/ 335114 h 442269"/>
              <a:gd name="connsiteX3" fmla="*/ 23 w 520598"/>
              <a:gd name="connsiteY3" fmla="*/ 366 h 442269"/>
              <a:gd name="connsiteX4" fmla="*/ 238265 w 520598"/>
              <a:gd name="connsiteY4" fmla="*/ 90703 h 442269"/>
              <a:gd name="connsiteX5" fmla="*/ 476951 w 520598"/>
              <a:gd name="connsiteY5" fmla="*/ 0 h 442269"/>
              <a:gd name="connsiteX0" fmla="*/ 476951 w 545574"/>
              <a:gd name="connsiteY0" fmla="*/ 5039 h 447308"/>
              <a:gd name="connsiteX1" fmla="*/ 520598 w 545574"/>
              <a:gd name="connsiteY1" fmla="*/ 447250 h 447308"/>
              <a:gd name="connsiteX2" fmla="*/ 176921 w 545574"/>
              <a:gd name="connsiteY2" fmla="*/ 340153 h 447308"/>
              <a:gd name="connsiteX3" fmla="*/ 23 w 545574"/>
              <a:gd name="connsiteY3" fmla="*/ 5405 h 447308"/>
              <a:gd name="connsiteX4" fmla="*/ 238265 w 545574"/>
              <a:gd name="connsiteY4" fmla="*/ 95742 h 447308"/>
              <a:gd name="connsiteX5" fmla="*/ 476951 w 545574"/>
              <a:gd name="connsiteY5" fmla="*/ 5039 h 447308"/>
              <a:gd name="connsiteX0" fmla="*/ 476951 w 551894"/>
              <a:gd name="connsiteY0" fmla="*/ 2768 h 445037"/>
              <a:gd name="connsiteX1" fmla="*/ 520598 w 551894"/>
              <a:gd name="connsiteY1" fmla="*/ 444979 h 445037"/>
              <a:gd name="connsiteX2" fmla="*/ 176921 w 551894"/>
              <a:gd name="connsiteY2" fmla="*/ 337882 h 445037"/>
              <a:gd name="connsiteX3" fmla="*/ 23 w 551894"/>
              <a:gd name="connsiteY3" fmla="*/ 3134 h 445037"/>
              <a:gd name="connsiteX4" fmla="*/ 238265 w 551894"/>
              <a:gd name="connsiteY4" fmla="*/ 93471 h 445037"/>
              <a:gd name="connsiteX5" fmla="*/ 476951 w 551894"/>
              <a:gd name="connsiteY5" fmla="*/ 2768 h 445037"/>
              <a:gd name="connsiteX0" fmla="*/ 457901 w 545908"/>
              <a:gd name="connsiteY0" fmla="*/ 90122 h 441903"/>
              <a:gd name="connsiteX1" fmla="*/ 520598 w 545908"/>
              <a:gd name="connsiteY1" fmla="*/ 441845 h 441903"/>
              <a:gd name="connsiteX2" fmla="*/ 176921 w 545908"/>
              <a:gd name="connsiteY2" fmla="*/ 334748 h 441903"/>
              <a:gd name="connsiteX3" fmla="*/ 23 w 545908"/>
              <a:gd name="connsiteY3" fmla="*/ 0 h 441903"/>
              <a:gd name="connsiteX4" fmla="*/ 238265 w 545908"/>
              <a:gd name="connsiteY4" fmla="*/ 90337 h 441903"/>
              <a:gd name="connsiteX5" fmla="*/ 457901 w 545908"/>
              <a:gd name="connsiteY5" fmla="*/ 90122 h 441903"/>
              <a:gd name="connsiteX0" fmla="*/ 455514 w 543521"/>
              <a:gd name="connsiteY0" fmla="*/ 44878 h 396653"/>
              <a:gd name="connsiteX1" fmla="*/ 518211 w 543521"/>
              <a:gd name="connsiteY1" fmla="*/ 396601 h 396653"/>
              <a:gd name="connsiteX2" fmla="*/ 174534 w 543521"/>
              <a:gd name="connsiteY2" fmla="*/ 289504 h 396653"/>
              <a:gd name="connsiteX3" fmla="*/ 17 w 543521"/>
              <a:gd name="connsiteY3" fmla="*/ 0 h 396653"/>
              <a:gd name="connsiteX4" fmla="*/ 235878 w 543521"/>
              <a:gd name="connsiteY4" fmla="*/ 45093 h 396653"/>
              <a:gd name="connsiteX5" fmla="*/ 455514 w 543521"/>
              <a:gd name="connsiteY5" fmla="*/ 44878 h 396653"/>
              <a:gd name="connsiteX0" fmla="*/ 450752 w 538759"/>
              <a:gd name="connsiteY0" fmla="*/ 63928 h 415707"/>
              <a:gd name="connsiteX1" fmla="*/ 513449 w 538759"/>
              <a:gd name="connsiteY1" fmla="*/ 415651 h 415707"/>
              <a:gd name="connsiteX2" fmla="*/ 169772 w 538759"/>
              <a:gd name="connsiteY2" fmla="*/ 308554 h 415707"/>
              <a:gd name="connsiteX3" fmla="*/ 17 w 538759"/>
              <a:gd name="connsiteY3" fmla="*/ 0 h 415707"/>
              <a:gd name="connsiteX4" fmla="*/ 231116 w 538759"/>
              <a:gd name="connsiteY4" fmla="*/ 64143 h 415707"/>
              <a:gd name="connsiteX5" fmla="*/ 450752 w 538759"/>
              <a:gd name="connsiteY5" fmla="*/ 63928 h 415707"/>
              <a:gd name="connsiteX0" fmla="*/ 450764 w 538771"/>
              <a:gd name="connsiteY0" fmla="*/ 63928 h 415849"/>
              <a:gd name="connsiteX1" fmla="*/ 513461 w 538771"/>
              <a:gd name="connsiteY1" fmla="*/ 415651 h 415849"/>
              <a:gd name="connsiteX2" fmla="*/ 131684 w 538771"/>
              <a:gd name="connsiteY2" fmla="*/ 339510 h 415849"/>
              <a:gd name="connsiteX3" fmla="*/ 29 w 538771"/>
              <a:gd name="connsiteY3" fmla="*/ 0 h 415849"/>
              <a:gd name="connsiteX4" fmla="*/ 231128 w 538771"/>
              <a:gd name="connsiteY4" fmla="*/ 64143 h 415849"/>
              <a:gd name="connsiteX5" fmla="*/ 450764 w 538771"/>
              <a:gd name="connsiteY5" fmla="*/ 63928 h 415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8771" h="415849">
                <a:moveTo>
                  <a:pt x="450764" y="63928"/>
                </a:moveTo>
                <a:cubicBezTo>
                  <a:pt x="537739" y="85564"/>
                  <a:pt x="563466" y="359799"/>
                  <a:pt x="513461" y="415651"/>
                </a:cubicBezTo>
                <a:cubicBezTo>
                  <a:pt x="387501" y="417406"/>
                  <a:pt x="217256" y="408785"/>
                  <a:pt x="131684" y="339510"/>
                </a:cubicBezTo>
                <a:cubicBezTo>
                  <a:pt x="46112" y="270235"/>
                  <a:pt x="-1365" y="128375"/>
                  <a:pt x="29" y="0"/>
                </a:cubicBezTo>
                <a:cubicBezTo>
                  <a:pt x="63127" y="56731"/>
                  <a:pt x="139632" y="64143"/>
                  <a:pt x="231128" y="64143"/>
                </a:cubicBezTo>
                <a:cubicBezTo>
                  <a:pt x="322833" y="64143"/>
                  <a:pt x="363789" y="42292"/>
                  <a:pt x="450764" y="63928"/>
                </a:cubicBezTo>
                <a:close/>
              </a:path>
            </a:pathLst>
          </a:custGeom>
          <a:solidFill>
            <a:srgbClr val="FFF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167933" y="2687849"/>
            <a:ext cx="288840" cy="288840"/>
          </a:xfrm>
          <a:prstGeom prst="ellipse">
            <a:avLst/>
          </a:prstGeom>
          <a:solidFill>
            <a:srgbClr val="312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01901" y="2687849"/>
            <a:ext cx="288840" cy="288840"/>
          </a:xfrm>
          <a:prstGeom prst="ellipse">
            <a:avLst/>
          </a:prstGeom>
          <a:solidFill>
            <a:srgbClr val="312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39"/>
          <p:cNvSpPr/>
          <p:nvPr/>
        </p:nvSpPr>
        <p:spPr>
          <a:xfrm>
            <a:off x="4212320" y="3301279"/>
            <a:ext cx="719360" cy="519561"/>
          </a:xfrm>
          <a:custGeom>
            <a:avLst/>
            <a:gdLst/>
            <a:ahLst/>
            <a:cxnLst/>
            <a:rect l="l" t="t" r="r" b="b"/>
            <a:pathLst>
              <a:path w="686234" h="422991">
                <a:moveTo>
                  <a:pt x="342568" y="0"/>
                </a:moveTo>
                <a:cubicBezTo>
                  <a:pt x="499573" y="0"/>
                  <a:pt x="656577" y="26624"/>
                  <a:pt x="685136" y="79873"/>
                </a:cubicBezTo>
                <a:lnTo>
                  <a:pt x="686234" y="79873"/>
                </a:lnTo>
                <a:cubicBezTo>
                  <a:pt x="686234" y="269372"/>
                  <a:pt x="532615" y="422991"/>
                  <a:pt x="343117" y="422991"/>
                </a:cubicBezTo>
                <a:cubicBezTo>
                  <a:pt x="153619" y="422991"/>
                  <a:pt x="0" y="269372"/>
                  <a:pt x="0" y="79874"/>
                </a:cubicBezTo>
                <a:lnTo>
                  <a:pt x="0" y="79873"/>
                </a:lnTo>
                <a:cubicBezTo>
                  <a:pt x="28559" y="26624"/>
                  <a:pt x="185564" y="0"/>
                  <a:pt x="342568" y="0"/>
                </a:cubicBezTo>
                <a:close/>
              </a:path>
            </a:pathLst>
          </a:custGeom>
          <a:solidFill>
            <a:srgbClr val="FA3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39"/>
          <p:cNvSpPr/>
          <p:nvPr/>
        </p:nvSpPr>
        <p:spPr>
          <a:xfrm>
            <a:off x="4283968" y="3301279"/>
            <a:ext cx="576064" cy="130545"/>
          </a:xfrm>
          <a:custGeom>
            <a:avLst/>
            <a:gdLst/>
            <a:ahLst/>
            <a:cxnLst/>
            <a:rect l="l" t="t" r="r" b="b"/>
            <a:pathLst>
              <a:path w="576064" h="149302">
                <a:moveTo>
                  <a:pt x="287457" y="0"/>
                </a:moveTo>
                <a:cubicBezTo>
                  <a:pt x="397005" y="0"/>
                  <a:pt x="506552" y="16570"/>
                  <a:pt x="576064" y="50406"/>
                </a:cubicBezTo>
                <a:lnTo>
                  <a:pt x="576064" y="89294"/>
                </a:lnTo>
                <a:cubicBezTo>
                  <a:pt x="576064" y="122436"/>
                  <a:pt x="549198" y="149302"/>
                  <a:pt x="516056" y="149302"/>
                </a:cubicBezTo>
                <a:lnTo>
                  <a:pt x="60008" y="149302"/>
                </a:lnTo>
                <a:cubicBezTo>
                  <a:pt x="26866" y="149302"/>
                  <a:pt x="0" y="122436"/>
                  <a:pt x="0" y="89294"/>
                </a:cubicBezTo>
                <a:lnTo>
                  <a:pt x="0" y="49819"/>
                </a:lnTo>
                <a:cubicBezTo>
                  <a:pt x="69583" y="16386"/>
                  <a:pt x="178520" y="0"/>
                  <a:pt x="287457" y="0"/>
                </a:cubicBezTo>
                <a:close/>
              </a:path>
            </a:pathLst>
          </a:custGeom>
          <a:solidFill>
            <a:srgbClr val="F9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402581" y="3523735"/>
            <a:ext cx="338838" cy="188782"/>
          </a:xfrm>
          <a:prstGeom prst="ellipse">
            <a:avLst/>
          </a:prstGeom>
          <a:solidFill>
            <a:srgbClr val="F07E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473861" y="3162027"/>
            <a:ext cx="196278" cy="45719"/>
          </a:xfrm>
          <a:custGeom>
            <a:avLst/>
            <a:gdLst/>
            <a:ahLst/>
            <a:cxnLst/>
            <a:rect l="l" t="t" r="r" b="b"/>
            <a:pathLst>
              <a:path w="1409700" h="735246">
                <a:moveTo>
                  <a:pt x="3064" y="0"/>
                </a:moveTo>
                <a:cubicBezTo>
                  <a:pt x="16619" y="375232"/>
                  <a:pt x="325791" y="674454"/>
                  <a:pt x="704850" y="674454"/>
                </a:cubicBezTo>
                <a:cubicBezTo>
                  <a:pt x="1083909" y="674454"/>
                  <a:pt x="1393082" y="375232"/>
                  <a:pt x="1406636" y="0"/>
                </a:cubicBezTo>
                <a:cubicBezTo>
                  <a:pt x="1409483" y="10010"/>
                  <a:pt x="1409700" y="20178"/>
                  <a:pt x="1409700" y="30396"/>
                </a:cubicBezTo>
                <a:cubicBezTo>
                  <a:pt x="1409700" y="419674"/>
                  <a:pt x="1094128" y="735246"/>
                  <a:pt x="704850" y="735246"/>
                </a:cubicBezTo>
                <a:cubicBezTo>
                  <a:pt x="315572" y="735246"/>
                  <a:pt x="0" y="419674"/>
                  <a:pt x="0" y="30396"/>
                </a:cubicBezTo>
                <a:close/>
              </a:path>
            </a:pathLst>
          </a:custGeom>
          <a:solidFill>
            <a:srgbClr val="BB8E4B"/>
          </a:solidFill>
          <a:ln>
            <a:solidFill>
              <a:srgbClr val="BB8E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448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C928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275856" y="1189121"/>
            <a:ext cx="2592288" cy="2874334"/>
          </a:xfrm>
          <a:custGeom>
            <a:avLst/>
            <a:gdLst/>
            <a:ahLst/>
            <a:cxnLst/>
            <a:rect l="l" t="t" r="r" b="b"/>
            <a:pathLst>
              <a:path w="2592288" h="2874334">
                <a:moveTo>
                  <a:pt x="210457" y="0"/>
                </a:moveTo>
                <a:cubicBezTo>
                  <a:pt x="270816" y="219675"/>
                  <a:pt x="261030" y="189041"/>
                  <a:pt x="625004" y="470877"/>
                </a:cubicBezTo>
                <a:cubicBezTo>
                  <a:pt x="820156" y="350576"/>
                  <a:pt x="1050147" y="282046"/>
                  <a:pt x="1296144" y="282046"/>
                </a:cubicBezTo>
                <a:cubicBezTo>
                  <a:pt x="1542142" y="282046"/>
                  <a:pt x="1772133" y="350576"/>
                  <a:pt x="1967284" y="470877"/>
                </a:cubicBezTo>
                <a:cubicBezTo>
                  <a:pt x="2331258" y="189041"/>
                  <a:pt x="2321472" y="219675"/>
                  <a:pt x="2381831" y="0"/>
                </a:cubicBezTo>
                <a:cubicBezTo>
                  <a:pt x="2422773" y="92033"/>
                  <a:pt x="2445103" y="193964"/>
                  <a:pt x="2445103" y="301104"/>
                </a:cubicBezTo>
                <a:cubicBezTo>
                  <a:pt x="2445103" y="470357"/>
                  <a:pt x="2389379" y="626607"/>
                  <a:pt x="2294373" y="751588"/>
                </a:cubicBezTo>
                <a:cubicBezTo>
                  <a:pt x="2480479" y="975874"/>
                  <a:pt x="2592288" y="1263975"/>
                  <a:pt x="2592288" y="1578190"/>
                </a:cubicBezTo>
                <a:cubicBezTo>
                  <a:pt x="2592288" y="2294031"/>
                  <a:pt x="2011985" y="2874334"/>
                  <a:pt x="1296144" y="2874334"/>
                </a:cubicBezTo>
                <a:cubicBezTo>
                  <a:pt x="580303" y="2874334"/>
                  <a:pt x="0" y="2294031"/>
                  <a:pt x="0" y="1578190"/>
                </a:cubicBezTo>
                <a:cubicBezTo>
                  <a:pt x="0" y="1263975"/>
                  <a:pt x="111809" y="975874"/>
                  <a:pt x="297915" y="751588"/>
                </a:cubicBezTo>
                <a:cubicBezTo>
                  <a:pt x="202910" y="626607"/>
                  <a:pt x="147185" y="470357"/>
                  <a:pt x="147185" y="301104"/>
                </a:cubicBezTo>
                <a:cubicBezTo>
                  <a:pt x="147185" y="193964"/>
                  <a:pt x="169515" y="92033"/>
                  <a:pt x="210457" y="0"/>
                </a:cubicBezTo>
                <a:close/>
              </a:path>
            </a:pathLst>
          </a:custGeom>
          <a:solidFill>
            <a:srgbClr val="2C2C2C"/>
          </a:solidFill>
          <a:ln w="34925">
            <a:solidFill>
              <a:srgbClr val="2C2C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/>
          <p:cNvSpPr/>
          <p:nvPr/>
        </p:nvSpPr>
        <p:spPr>
          <a:xfrm>
            <a:off x="3967398" y="1051471"/>
            <a:ext cx="1209204" cy="356541"/>
          </a:xfrm>
          <a:custGeom>
            <a:avLst/>
            <a:gdLst>
              <a:gd name="connsiteX0" fmla="*/ 602131 w 1209204"/>
              <a:gd name="connsiteY0" fmla="*/ 737233 h 737233"/>
              <a:gd name="connsiteX1" fmla="*/ 810437 w 1209204"/>
              <a:gd name="connsiteY1" fmla="*/ 593701 h 737233"/>
              <a:gd name="connsiteX2" fmla="*/ 602131 w 1209204"/>
              <a:gd name="connsiteY2" fmla="*/ 737233 h 737233"/>
              <a:gd name="connsiteX3" fmla="*/ 606450 w 1209204"/>
              <a:gd name="connsiteY3" fmla="*/ 12 h 737233"/>
              <a:gd name="connsiteX4" fmla="*/ 1209204 w 1209204"/>
              <a:gd name="connsiteY4" fmla="*/ 318933 h 737233"/>
              <a:gd name="connsiteX5" fmla="*/ 1027941 w 1209204"/>
              <a:gd name="connsiteY5" fmla="*/ 443831 h 737233"/>
              <a:gd name="connsiteX6" fmla="*/ 1025534 w 1209204"/>
              <a:gd name="connsiteY6" fmla="*/ 443831 h 737233"/>
              <a:gd name="connsiteX7" fmla="*/ 602130 w 1209204"/>
              <a:gd name="connsiteY7" fmla="*/ 343602 h 737233"/>
              <a:gd name="connsiteX8" fmla="*/ 182105 w 1209204"/>
              <a:gd name="connsiteY8" fmla="*/ 440500 h 737233"/>
              <a:gd name="connsiteX9" fmla="*/ 0 w 1209204"/>
              <a:gd name="connsiteY9" fmla="*/ 311849 h 737233"/>
              <a:gd name="connsiteX10" fmla="*/ 606450 w 1209204"/>
              <a:gd name="connsiteY10" fmla="*/ 12 h 737233"/>
              <a:gd name="connsiteX0" fmla="*/ 606450 w 1209204"/>
              <a:gd name="connsiteY0" fmla="*/ 12 h 443831"/>
              <a:gd name="connsiteX1" fmla="*/ 1209204 w 1209204"/>
              <a:gd name="connsiteY1" fmla="*/ 318933 h 443831"/>
              <a:gd name="connsiteX2" fmla="*/ 1027941 w 1209204"/>
              <a:gd name="connsiteY2" fmla="*/ 443831 h 443831"/>
              <a:gd name="connsiteX3" fmla="*/ 1025534 w 1209204"/>
              <a:gd name="connsiteY3" fmla="*/ 443831 h 443831"/>
              <a:gd name="connsiteX4" fmla="*/ 602130 w 1209204"/>
              <a:gd name="connsiteY4" fmla="*/ 343602 h 443831"/>
              <a:gd name="connsiteX5" fmla="*/ 182105 w 1209204"/>
              <a:gd name="connsiteY5" fmla="*/ 440500 h 443831"/>
              <a:gd name="connsiteX6" fmla="*/ 0 w 1209204"/>
              <a:gd name="connsiteY6" fmla="*/ 311849 h 443831"/>
              <a:gd name="connsiteX7" fmla="*/ 606450 w 1209204"/>
              <a:gd name="connsiteY7" fmla="*/ 12 h 443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9204" h="443831">
                <a:moveTo>
                  <a:pt x="606450" y="12"/>
                </a:moveTo>
                <a:cubicBezTo>
                  <a:pt x="847415" y="1424"/>
                  <a:pt x="1072481" y="120508"/>
                  <a:pt x="1209204" y="318933"/>
                </a:cubicBezTo>
                <a:lnTo>
                  <a:pt x="1027941" y="443831"/>
                </a:lnTo>
                <a:lnTo>
                  <a:pt x="1025534" y="443831"/>
                </a:lnTo>
                <a:cubicBezTo>
                  <a:pt x="985808" y="386637"/>
                  <a:pt x="811333" y="343602"/>
                  <a:pt x="602130" y="343602"/>
                </a:cubicBezTo>
                <a:cubicBezTo>
                  <a:pt x="397554" y="343602"/>
                  <a:pt x="226186" y="384755"/>
                  <a:pt x="182105" y="440500"/>
                </a:cubicBezTo>
                <a:lnTo>
                  <a:pt x="0" y="311849"/>
                </a:lnTo>
                <a:cubicBezTo>
                  <a:pt x="139039" y="115039"/>
                  <a:pt x="365485" y="-1399"/>
                  <a:pt x="606450" y="12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2C2C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rot="345869">
            <a:off x="3983566" y="2218129"/>
            <a:ext cx="448814" cy="651065"/>
          </a:xfrm>
          <a:prstGeom prst="ellipse">
            <a:avLst/>
          </a:prstGeom>
          <a:solidFill>
            <a:srgbClr val="FBC7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345869">
            <a:off x="4076999" y="2288623"/>
            <a:ext cx="300940" cy="436554"/>
          </a:xfrm>
          <a:prstGeom prst="ellipse">
            <a:avLst/>
          </a:prstGeom>
          <a:solidFill>
            <a:srgbClr val="242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345869">
            <a:off x="4174284" y="2351464"/>
            <a:ext cx="150470" cy="218277"/>
          </a:xfrm>
          <a:prstGeom prst="ellipse">
            <a:avLst/>
          </a:prstGeom>
          <a:solidFill>
            <a:srgbClr val="FCF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254131" flipH="1">
            <a:off x="4711620" y="2218728"/>
            <a:ext cx="448814" cy="651065"/>
          </a:xfrm>
          <a:prstGeom prst="ellipse">
            <a:avLst/>
          </a:prstGeom>
          <a:solidFill>
            <a:srgbClr val="FBC7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254131" flipH="1">
            <a:off x="4766061" y="2289222"/>
            <a:ext cx="300940" cy="436554"/>
          </a:xfrm>
          <a:prstGeom prst="ellipse">
            <a:avLst/>
          </a:prstGeom>
          <a:solidFill>
            <a:srgbClr val="2422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1254131" flipH="1">
            <a:off x="4819246" y="2352063"/>
            <a:ext cx="150470" cy="218277"/>
          </a:xfrm>
          <a:prstGeom prst="ellipse">
            <a:avLst/>
          </a:prstGeom>
          <a:solidFill>
            <a:srgbClr val="FCFE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2"/>
          <p:cNvSpPr/>
          <p:nvPr/>
        </p:nvSpPr>
        <p:spPr>
          <a:xfrm>
            <a:off x="4121332" y="1469864"/>
            <a:ext cx="901337" cy="959604"/>
          </a:xfrm>
          <a:custGeom>
            <a:avLst/>
            <a:gdLst/>
            <a:ahLst/>
            <a:cxnLst/>
            <a:rect l="l" t="t" r="r" b="b"/>
            <a:pathLst>
              <a:path w="901337" h="959604">
                <a:moveTo>
                  <a:pt x="439145" y="0"/>
                </a:moveTo>
                <a:cubicBezTo>
                  <a:pt x="602422" y="0"/>
                  <a:pt x="758646" y="30190"/>
                  <a:pt x="901337" y="88198"/>
                </a:cubicBezTo>
                <a:lnTo>
                  <a:pt x="840011" y="516028"/>
                </a:lnTo>
                <a:cubicBezTo>
                  <a:pt x="835871" y="702298"/>
                  <a:pt x="735171" y="866826"/>
                  <a:pt x="585786" y="931391"/>
                </a:cubicBezTo>
                <a:cubicBezTo>
                  <a:pt x="492692" y="971627"/>
                  <a:pt x="389976" y="968735"/>
                  <a:pt x="298643" y="923306"/>
                </a:cubicBezTo>
                <a:cubicBezTo>
                  <a:pt x="154282" y="851501"/>
                  <a:pt x="61635" y="685874"/>
                  <a:pt x="62844" y="504190"/>
                </a:cubicBezTo>
                <a:lnTo>
                  <a:pt x="61692" y="504190"/>
                </a:lnTo>
                <a:lnTo>
                  <a:pt x="0" y="79863"/>
                </a:lnTo>
                <a:cubicBezTo>
                  <a:pt x="136259" y="27069"/>
                  <a:pt x="284541" y="0"/>
                  <a:pt x="439145" y="0"/>
                </a:cubicBezTo>
                <a:close/>
              </a:path>
            </a:pathLst>
          </a:custGeom>
          <a:solidFill>
            <a:srgbClr val="2C2C2D"/>
          </a:solidFill>
          <a:ln>
            <a:solidFill>
              <a:srgbClr val="5252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39952" y="1297300"/>
            <a:ext cx="864096" cy="250099"/>
          </a:xfrm>
          <a:custGeom>
            <a:avLst/>
            <a:gdLst/>
            <a:ahLst/>
            <a:cxnLst/>
            <a:rect l="l" t="t" r="r" b="b"/>
            <a:pathLst>
              <a:path w="648072" h="250099">
                <a:moveTo>
                  <a:pt x="324036" y="0"/>
                </a:moveTo>
                <a:cubicBezTo>
                  <a:pt x="480938" y="0"/>
                  <a:pt x="611794" y="43035"/>
                  <a:pt x="641589" y="100229"/>
                </a:cubicBezTo>
                <a:lnTo>
                  <a:pt x="648072" y="100229"/>
                </a:lnTo>
                <a:lnTo>
                  <a:pt x="648072" y="125049"/>
                </a:lnTo>
                <a:lnTo>
                  <a:pt x="648072" y="250099"/>
                </a:lnTo>
                <a:lnTo>
                  <a:pt x="0" y="250099"/>
                </a:lnTo>
                <a:lnTo>
                  <a:pt x="0" y="125049"/>
                </a:lnTo>
                <a:lnTo>
                  <a:pt x="0" y="100229"/>
                </a:lnTo>
                <a:lnTo>
                  <a:pt x="6484" y="100229"/>
                </a:lnTo>
                <a:cubicBezTo>
                  <a:pt x="36279" y="43035"/>
                  <a:pt x="167135" y="0"/>
                  <a:pt x="324036" y="0"/>
                </a:cubicBezTo>
                <a:close/>
              </a:path>
            </a:pathLst>
          </a:custGeom>
          <a:solidFill>
            <a:srgbClr val="FB6E5B"/>
          </a:solidFill>
          <a:ln>
            <a:noFill/>
          </a:ln>
          <a:effectLst>
            <a:outerShdw blurRad="63500" sx="102000" sy="102000" algn="ctr" rotWithShape="0">
              <a:schemeClr val="tx1">
                <a:lumMod val="75000"/>
                <a:lumOff val="25000"/>
                <a:alpha val="30000"/>
              </a:schemeClr>
            </a:outerShdw>
          </a:effectLst>
          <a:scene3d>
            <a:camera prst="orthographicFront"/>
            <a:lightRig rig="flat" dir="t"/>
          </a:scene3d>
          <a:sp3d prstMaterial="flat">
            <a:bevelB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2"/>
          <p:cNvSpPr/>
          <p:nvPr/>
        </p:nvSpPr>
        <p:spPr>
          <a:xfrm>
            <a:off x="3283275" y="2856838"/>
            <a:ext cx="2577451" cy="1203002"/>
          </a:xfrm>
          <a:custGeom>
            <a:avLst/>
            <a:gdLst/>
            <a:ahLst/>
            <a:cxnLst/>
            <a:rect l="l" t="t" r="r" b="b"/>
            <a:pathLst>
              <a:path w="2577451" h="1203002">
                <a:moveTo>
                  <a:pt x="1288725" y="0"/>
                </a:moveTo>
                <a:cubicBezTo>
                  <a:pt x="1486194" y="124273"/>
                  <a:pt x="1720074" y="195321"/>
                  <a:pt x="1970549" y="195321"/>
                </a:cubicBezTo>
                <a:cubicBezTo>
                  <a:pt x="2189930" y="195321"/>
                  <a:pt x="2396582" y="140818"/>
                  <a:pt x="2577451" y="44143"/>
                </a:cubicBezTo>
                <a:cubicBezTo>
                  <a:pt x="2509105" y="695458"/>
                  <a:pt x="1958187" y="1203002"/>
                  <a:pt x="1288725" y="1203002"/>
                </a:cubicBezTo>
                <a:cubicBezTo>
                  <a:pt x="619263" y="1203002"/>
                  <a:pt x="68345" y="695458"/>
                  <a:pt x="0" y="44143"/>
                </a:cubicBezTo>
                <a:cubicBezTo>
                  <a:pt x="180869" y="140818"/>
                  <a:pt x="387520" y="195321"/>
                  <a:pt x="606901" y="195321"/>
                </a:cubicBezTo>
                <a:cubicBezTo>
                  <a:pt x="857376" y="195321"/>
                  <a:pt x="1091257" y="124273"/>
                  <a:pt x="128872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8" name="椭圆 2047"/>
          <p:cNvSpPr/>
          <p:nvPr/>
        </p:nvSpPr>
        <p:spPr>
          <a:xfrm>
            <a:off x="4481967" y="2803318"/>
            <a:ext cx="180066" cy="216024"/>
          </a:xfrm>
          <a:prstGeom prst="ellipse">
            <a:avLst/>
          </a:prstGeom>
          <a:solidFill>
            <a:srgbClr val="DE58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2" name="椭圆 2051"/>
          <p:cNvSpPr/>
          <p:nvPr/>
        </p:nvSpPr>
        <p:spPr>
          <a:xfrm>
            <a:off x="4519890" y="2854088"/>
            <a:ext cx="72000" cy="7200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glow rad="63500">
              <a:schemeClr val="bg1">
                <a:alpha val="40000"/>
              </a:schemeClr>
            </a:glo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9" name="任意多边形 2048"/>
          <p:cNvSpPr/>
          <p:nvPr/>
        </p:nvSpPr>
        <p:spPr>
          <a:xfrm>
            <a:off x="4267200" y="3312294"/>
            <a:ext cx="311150" cy="45719"/>
          </a:xfrm>
          <a:custGeom>
            <a:avLst/>
            <a:gdLst>
              <a:gd name="connsiteX0" fmla="*/ 0 w 311150"/>
              <a:gd name="connsiteY0" fmla="*/ 0 h 82550"/>
              <a:gd name="connsiteX1" fmla="*/ 158750 w 311150"/>
              <a:gd name="connsiteY1" fmla="*/ 82550 h 82550"/>
              <a:gd name="connsiteX2" fmla="*/ 311150 w 311150"/>
              <a:gd name="connsiteY2" fmla="*/ 0 h 8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150" h="82550">
                <a:moveTo>
                  <a:pt x="0" y="0"/>
                </a:moveTo>
                <a:cubicBezTo>
                  <a:pt x="53446" y="41275"/>
                  <a:pt x="106892" y="82550"/>
                  <a:pt x="158750" y="82550"/>
                </a:cubicBezTo>
                <a:cubicBezTo>
                  <a:pt x="210608" y="82550"/>
                  <a:pt x="260879" y="41275"/>
                  <a:pt x="311150" y="0"/>
                </a:cubicBezTo>
              </a:path>
            </a:pathLst>
          </a:custGeom>
          <a:ln w="28575">
            <a:solidFill>
              <a:srgbClr val="4547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4565650" y="3312294"/>
            <a:ext cx="311150" cy="45719"/>
          </a:xfrm>
          <a:custGeom>
            <a:avLst/>
            <a:gdLst>
              <a:gd name="connsiteX0" fmla="*/ 0 w 311150"/>
              <a:gd name="connsiteY0" fmla="*/ 0 h 82550"/>
              <a:gd name="connsiteX1" fmla="*/ 158750 w 311150"/>
              <a:gd name="connsiteY1" fmla="*/ 82550 h 82550"/>
              <a:gd name="connsiteX2" fmla="*/ 311150 w 311150"/>
              <a:gd name="connsiteY2" fmla="*/ 0 h 8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150" h="82550">
                <a:moveTo>
                  <a:pt x="0" y="0"/>
                </a:moveTo>
                <a:cubicBezTo>
                  <a:pt x="53446" y="41275"/>
                  <a:pt x="106892" y="82550"/>
                  <a:pt x="158750" y="82550"/>
                </a:cubicBezTo>
                <a:cubicBezTo>
                  <a:pt x="210608" y="82550"/>
                  <a:pt x="260879" y="41275"/>
                  <a:pt x="311150" y="0"/>
                </a:cubicBezTo>
              </a:path>
            </a:pathLst>
          </a:custGeom>
          <a:ln w="28575">
            <a:solidFill>
              <a:srgbClr val="4547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08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A5CD3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70578" y="1504363"/>
            <a:ext cx="2596125" cy="2321992"/>
          </a:xfrm>
          <a:custGeom>
            <a:avLst/>
            <a:gdLst/>
            <a:ahLst/>
            <a:cxnLst/>
            <a:rect l="l" t="t" r="r" b="b"/>
            <a:pathLst>
              <a:path w="2596125" h="2321992">
                <a:moveTo>
                  <a:pt x="1298062" y="0"/>
                </a:moveTo>
                <a:cubicBezTo>
                  <a:pt x="1939247" y="0"/>
                  <a:pt x="2459033" y="519771"/>
                  <a:pt x="2459056" y="1160950"/>
                </a:cubicBezTo>
                <a:cubicBezTo>
                  <a:pt x="2471587" y="1161113"/>
                  <a:pt x="2483909" y="1163257"/>
                  <a:pt x="2495840" y="1167439"/>
                </a:cubicBezTo>
                <a:cubicBezTo>
                  <a:pt x="2589664" y="1200329"/>
                  <a:pt x="2623720" y="1346815"/>
                  <a:pt x="2571905" y="1494623"/>
                </a:cubicBezTo>
                <a:cubicBezTo>
                  <a:pt x="2522774" y="1634775"/>
                  <a:pt x="2414079" y="1725792"/>
                  <a:pt x="2323250" y="1705432"/>
                </a:cubicBezTo>
                <a:cubicBezTo>
                  <a:pt x="2128495" y="2072339"/>
                  <a:pt x="1742433" y="2321992"/>
                  <a:pt x="1298062" y="2321992"/>
                </a:cubicBezTo>
                <a:cubicBezTo>
                  <a:pt x="853691" y="2321992"/>
                  <a:pt x="467630" y="2072339"/>
                  <a:pt x="272874" y="1705432"/>
                </a:cubicBezTo>
                <a:cubicBezTo>
                  <a:pt x="182046" y="1725792"/>
                  <a:pt x="73351" y="1634774"/>
                  <a:pt x="24220" y="1494623"/>
                </a:cubicBezTo>
                <a:cubicBezTo>
                  <a:pt x="-27595" y="1346815"/>
                  <a:pt x="6461" y="1200329"/>
                  <a:pt x="100285" y="1167439"/>
                </a:cubicBezTo>
                <a:cubicBezTo>
                  <a:pt x="112215" y="1163257"/>
                  <a:pt x="124538" y="1161113"/>
                  <a:pt x="137069" y="1160950"/>
                </a:cubicBezTo>
                <a:cubicBezTo>
                  <a:pt x="137091" y="519771"/>
                  <a:pt x="656878" y="0"/>
                  <a:pt x="1298062" y="0"/>
                </a:cubicBezTo>
                <a:close/>
              </a:path>
            </a:pathLst>
          </a:custGeom>
          <a:solidFill>
            <a:srgbClr val="FCD8A4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07644" y="1237793"/>
            <a:ext cx="2738595" cy="1793905"/>
          </a:xfrm>
          <a:custGeom>
            <a:avLst/>
            <a:gdLst/>
            <a:ahLst/>
            <a:cxnLst/>
            <a:rect l="l" t="t" r="r" b="b"/>
            <a:pathLst>
              <a:path w="2738595" h="1793905">
                <a:moveTo>
                  <a:pt x="304231" y="0"/>
                </a:moveTo>
                <a:lnTo>
                  <a:pt x="508368" y="467471"/>
                </a:lnTo>
                <a:cubicBezTo>
                  <a:pt x="694258" y="340622"/>
                  <a:pt x="918979" y="266570"/>
                  <a:pt x="1160996" y="266570"/>
                </a:cubicBezTo>
                <a:cubicBezTo>
                  <a:pt x="1580212" y="266570"/>
                  <a:pt x="1947534" y="488759"/>
                  <a:pt x="2150478" y="822500"/>
                </a:cubicBezTo>
                <a:lnTo>
                  <a:pt x="2738595" y="984238"/>
                </a:lnTo>
                <a:lnTo>
                  <a:pt x="2320603" y="1400058"/>
                </a:lnTo>
                <a:cubicBezTo>
                  <a:pt x="2321885" y="1409185"/>
                  <a:pt x="2321992" y="1418363"/>
                  <a:pt x="2321992" y="1427566"/>
                </a:cubicBezTo>
                <a:cubicBezTo>
                  <a:pt x="2321992" y="1555716"/>
                  <a:pt x="2301230" y="1679016"/>
                  <a:pt x="2261760" y="1793905"/>
                </a:cubicBezTo>
                <a:cubicBezTo>
                  <a:pt x="2229120" y="1728219"/>
                  <a:pt x="2185904" y="1666716"/>
                  <a:pt x="2134000" y="1610289"/>
                </a:cubicBezTo>
                <a:cubicBezTo>
                  <a:pt x="2132197" y="1159229"/>
                  <a:pt x="1823206" y="780705"/>
                  <a:pt x="1405095" y="673829"/>
                </a:cubicBezTo>
                <a:lnTo>
                  <a:pt x="1160996" y="879217"/>
                </a:lnTo>
                <a:lnTo>
                  <a:pt x="916898" y="673829"/>
                </a:lnTo>
                <a:cubicBezTo>
                  <a:pt x="498789" y="780706"/>
                  <a:pt x="189799" y="1159229"/>
                  <a:pt x="187994" y="1610287"/>
                </a:cubicBezTo>
                <a:cubicBezTo>
                  <a:pt x="136090" y="1666714"/>
                  <a:pt x="92873" y="1728218"/>
                  <a:pt x="60232" y="1793905"/>
                </a:cubicBezTo>
                <a:cubicBezTo>
                  <a:pt x="20763" y="1679016"/>
                  <a:pt x="0" y="1555716"/>
                  <a:pt x="0" y="1427566"/>
                </a:cubicBezTo>
                <a:lnTo>
                  <a:pt x="2" y="1427526"/>
                </a:lnTo>
                <a:cubicBezTo>
                  <a:pt x="7" y="838142"/>
                  <a:pt x="119814" y="316788"/>
                  <a:pt x="304231" y="0"/>
                </a:cubicBezTo>
                <a:close/>
              </a:path>
            </a:pathLst>
          </a:cu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062293" y="2341150"/>
            <a:ext cx="360040" cy="50069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164793" y="2399678"/>
            <a:ext cx="216000" cy="383638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弧形 26"/>
          <p:cNvSpPr/>
          <p:nvPr/>
        </p:nvSpPr>
        <p:spPr>
          <a:xfrm>
            <a:off x="4017552" y="2174689"/>
            <a:ext cx="432048" cy="432048"/>
          </a:xfrm>
          <a:prstGeom prst="arc">
            <a:avLst>
              <a:gd name="adj1" fmla="val 11195321"/>
              <a:gd name="adj2" fmla="val 19017861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flipH="1">
            <a:off x="4714947" y="2341150"/>
            <a:ext cx="360040" cy="50069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4756487" y="2399678"/>
            <a:ext cx="216000" cy="383638"/>
          </a:xfrm>
          <a:prstGeom prst="ellipse">
            <a:avLst/>
          </a:prstGeom>
          <a:solidFill>
            <a:srgbClr val="2C2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弧形 35"/>
          <p:cNvSpPr/>
          <p:nvPr/>
        </p:nvSpPr>
        <p:spPr>
          <a:xfrm flipH="1">
            <a:off x="4687680" y="2174689"/>
            <a:ext cx="432048" cy="432048"/>
          </a:xfrm>
          <a:prstGeom prst="arc">
            <a:avLst>
              <a:gd name="adj1" fmla="val 11195321"/>
              <a:gd name="adj2" fmla="val 19017861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9"/>
          <p:cNvSpPr/>
          <p:nvPr/>
        </p:nvSpPr>
        <p:spPr>
          <a:xfrm>
            <a:off x="4208960" y="3145359"/>
            <a:ext cx="719360" cy="519561"/>
          </a:xfrm>
          <a:custGeom>
            <a:avLst/>
            <a:gdLst/>
            <a:ahLst/>
            <a:cxnLst/>
            <a:rect l="l" t="t" r="r" b="b"/>
            <a:pathLst>
              <a:path w="686234" h="422991">
                <a:moveTo>
                  <a:pt x="342568" y="0"/>
                </a:moveTo>
                <a:cubicBezTo>
                  <a:pt x="499573" y="0"/>
                  <a:pt x="656577" y="26624"/>
                  <a:pt x="685136" y="79873"/>
                </a:cubicBezTo>
                <a:lnTo>
                  <a:pt x="686234" y="79873"/>
                </a:lnTo>
                <a:cubicBezTo>
                  <a:pt x="686234" y="269372"/>
                  <a:pt x="532615" y="422991"/>
                  <a:pt x="343117" y="422991"/>
                </a:cubicBezTo>
                <a:cubicBezTo>
                  <a:pt x="153619" y="422991"/>
                  <a:pt x="0" y="269372"/>
                  <a:pt x="0" y="79874"/>
                </a:cubicBezTo>
                <a:lnTo>
                  <a:pt x="0" y="79873"/>
                </a:lnTo>
                <a:cubicBezTo>
                  <a:pt x="28559" y="26624"/>
                  <a:pt x="185564" y="0"/>
                  <a:pt x="342568" y="0"/>
                </a:cubicBezTo>
                <a:close/>
              </a:path>
            </a:pathLst>
          </a:custGeom>
          <a:solidFill>
            <a:srgbClr val="FA3D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9"/>
          <p:cNvSpPr/>
          <p:nvPr/>
        </p:nvSpPr>
        <p:spPr>
          <a:xfrm>
            <a:off x="4280608" y="3145359"/>
            <a:ext cx="576064" cy="130545"/>
          </a:xfrm>
          <a:custGeom>
            <a:avLst/>
            <a:gdLst/>
            <a:ahLst/>
            <a:cxnLst/>
            <a:rect l="l" t="t" r="r" b="b"/>
            <a:pathLst>
              <a:path w="576064" h="149302">
                <a:moveTo>
                  <a:pt x="287457" y="0"/>
                </a:moveTo>
                <a:cubicBezTo>
                  <a:pt x="397005" y="0"/>
                  <a:pt x="506552" y="16570"/>
                  <a:pt x="576064" y="50406"/>
                </a:cubicBezTo>
                <a:lnTo>
                  <a:pt x="576064" y="89294"/>
                </a:lnTo>
                <a:cubicBezTo>
                  <a:pt x="576064" y="122436"/>
                  <a:pt x="549198" y="149302"/>
                  <a:pt x="516056" y="149302"/>
                </a:cubicBezTo>
                <a:lnTo>
                  <a:pt x="60008" y="149302"/>
                </a:lnTo>
                <a:cubicBezTo>
                  <a:pt x="26866" y="149302"/>
                  <a:pt x="0" y="122436"/>
                  <a:pt x="0" y="89294"/>
                </a:cubicBezTo>
                <a:lnTo>
                  <a:pt x="0" y="49819"/>
                </a:lnTo>
                <a:cubicBezTo>
                  <a:pt x="69583" y="16386"/>
                  <a:pt x="178520" y="0"/>
                  <a:pt x="287457" y="0"/>
                </a:cubicBezTo>
                <a:close/>
              </a:path>
            </a:pathLst>
          </a:custGeom>
          <a:solidFill>
            <a:srgbClr val="F9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399221" y="3367815"/>
            <a:ext cx="338838" cy="188782"/>
          </a:xfrm>
          <a:prstGeom prst="ellipse">
            <a:avLst/>
          </a:prstGeom>
          <a:solidFill>
            <a:srgbClr val="F07E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弧形 41"/>
          <p:cNvSpPr/>
          <p:nvPr/>
        </p:nvSpPr>
        <p:spPr>
          <a:xfrm flipV="1">
            <a:off x="4460628" y="2908105"/>
            <a:ext cx="216024" cy="90537"/>
          </a:xfrm>
          <a:prstGeom prst="arc">
            <a:avLst>
              <a:gd name="adj1" fmla="val 10820797"/>
              <a:gd name="adj2" fmla="val 85223"/>
            </a:avLst>
          </a:prstGeom>
          <a:ln w="34925">
            <a:solidFill>
              <a:srgbClr val="C79C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36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5B4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606178" y="1795521"/>
            <a:ext cx="1931642" cy="1931642"/>
          </a:xfrm>
          <a:prstGeom prst="ellipse">
            <a:avLst/>
          </a:prstGeom>
          <a:solidFill>
            <a:srgbClr val="FFFFFF"/>
          </a:solidFill>
          <a:ln>
            <a:solidFill>
              <a:srgbClr val="5145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18801648">
            <a:off x="3317549" y="1517022"/>
            <a:ext cx="1002395" cy="851230"/>
          </a:xfrm>
          <a:prstGeom prst="ellipse">
            <a:avLst/>
          </a:prstGeom>
          <a:solidFill>
            <a:srgbClr val="442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2798352" flipH="1">
            <a:off x="4824057" y="1491920"/>
            <a:ext cx="1002395" cy="851230"/>
          </a:xfrm>
          <a:prstGeom prst="ellipse">
            <a:avLst/>
          </a:prstGeom>
          <a:solidFill>
            <a:srgbClr val="4427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965495" y="2244713"/>
            <a:ext cx="1213009" cy="1473089"/>
          </a:xfrm>
          <a:custGeom>
            <a:avLst/>
            <a:gdLst/>
            <a:ahLst/>
            <a:cxnLst/>
            <a:rect l="l" t="t" r="r" b="b"/>
            <a:pathLst>
              <a:path w="1106075" h="1343227">
                <a:moveTo>
                  <a:pt x="553038" y="0"/>
                </a:moveTo>
                <a:cubicBezTo>
                  <a:pt x="857722" y="0"/>
                  <a:pt x="1104858" y="246388"/>
                  <a:pt x="1105849" y="550789"/>
                </a:cubicBezTo>
                <a:lnTo>
                  <a:pt x="1106075" y="550789"/>
                </a:lnTo>
                <a:lnTo>
                  <a:pt x="1106075" y="553038"/>
                </a:lnTo>
                <a:lnTo>
                  <a:pt x="1105690" y="559119"/>
                </a:lnTo>
                <a:cubicBezTo>
                  <a:pt x="1066086" y="659742"/>
                  <a:pt x="1043302" y="787083"/>
                  <a:pt x="1043302" y="925435"/>
                </a:cubicBezTo>
                <a:cubicBezTo>
                  <a:pt x="1043302" y="1009965"/>
                  <a:pt x="1051807" y="1090384"/>
                  <a:pt x="1067445" y="1163166"/>
                </a:cubicBezTo>
                <a:lnTo>
                  <a:pt x="1066980" y="1170500"/>
                </a:lnTo>
                <a:cubicBezTo>
                  <a:pt x="925093" y="1280512"/>
                  <a:pt x="746390" y="1343227"/>
                  <a:pt x="553038" y="1343227"/>
                </a:cubicBezTo>
                <a:cubicBezTo>
                  <a:pt x="359687" y="1343227"/>
                  <a:pt x="180984" y="1280512"/>
                  <a:pt x="39097" y="1170500"/>
                </a:cubicBezTo>
                <a:lnTo>
                  <a:pt x="38282" y="1157629"/>
                </a:lnTo>
                <a:cubicBezTo>
                  <a:pt x="52897" y="1086272"/>
                  <a:pt x="60972" y="1007805"/>
                  <a:pt x="60972" y="925435"/>
                </a:cubicBezTo>
                <a:cubicBezTo>
                  <a:pt x="60972" y="789545"/>
                  <a:pt x="38993" y="664277"/>
                  <a:pt x="725" y="564488"/>
                </a:cubicBezTo>
                <a:lnTo>
                  <a:pt x="0" y="553038"/>
                </a:lnTo>
                <a:lnTo>
                  <a:pt x="0" y="550789"/>
                </a:lnTo>
                <a:lnTo>
                  <a:pt x="227" y="550789"/>
                </a:lnTo>
                <a:cubicBezTo>
                  <a:pt x="1217" y="246388"/>
                  <a:pt x="248355" y="0"/>
                  <a:pt x="553038" y="0"/>
                </a:cubicBezTo>
                <a:close/>
              </a:path>
            </a:pathLst>
          </a:custGeom>
          <a:solidFill>
            <a:srgbClr val="FEE2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14"/>
          <p:cNvSpPr/>
          <p:nvPr/>
        </p:nvSpPr>
        <p:spPr>
          <a:xfrm>
            <a:off x="3961542" y="2246265"/>
            <a:ext cx="1220915" cy="610457"/>
          </a:xfrm>
          <a:custGeom>
            <a:avLst/>
            <a:gdLst/>
            <a:ahLst/>
            <a:cxnLst/>
            <a:rect l="l" t="t" r="r" b="b"/>
            <a:pathLst>
              <a:path w="1113284" h="556642">
                <a:moveTo>
                  <a:pt x="556642" y="0"/>
                </a:moveTo>
                <a:cubicBezTo>
                  <a:pt x="864067" y="0"/>
                  <a:pt x="1113284" y="249217"/>
                  <a:pt x="1113284" y="556642"/>
                </a:cubicBezTo>
                <a:lnTo>
                  <a:pt x="1098466" y="556642"/>
                </a:lnTo>
                <a:cubicBezTo>
                  <a:pt x="926944" y="378643"/>
                  <a:pt x="717420" y="303452"/>
                  <a:pt x="627414" y="388449"/>
                </a:cubicBezTo>
                <a:cubicBezTo>
                  <a:pt x="588662" y="425045"/>
                  <a:pt x="578290" y="485458"/>
                  <a:pt x="593729" y="556642"/>
                </a:cubicBezTo>
                <a:lnTo>
                  <a:pt x="519557" y="556642"/>
                </a:lnTo>
                <a:cubicBezTo>
                  <a:pt x="534996" y="485458"/>
                  <a:pt x="524624" y="425045"/>
                  <a:pt x="485872" y="388449"/>
                </a:cubicBezTo>
                <a:cubicBezTo>
                  <a:pt x="395866" y="303452"/>
                  <a:pt x="186342" y="378643"/>
                  <a:pt x="14820" y="556642"/>
                </a:cubicBezTo>
                <a:lnTo>
                  <a:pt x="0" y="556642"/>
                </a:lnTo>
                <a:cubicBezTo>
                  <a:pt x="0" y="249217"/>
                  <a:pt x="249217" y="0"/>
                  <a:pt x="556642" y="0"/>
                </a:cubicBezTo>
                <a:close/>
              </a:path>
            </a:pathLst>
          </a:custGeom>
          <a:solidFill>
            <a:srgbClr val="4427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1229317">
            <a:off x="4196297" y="2815003"/>
            <a:ext cx="263167" cy="34118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6" name="椭圆 4095"/>
          <p:cNvSpPr/>
          <p:nvPr/>
        </p:nvSpPr>
        <p:spPr>
          <a:xfrm rot="1229317">
            <a:off x="4306463" y="2901898"/>
            <a:ext cx="105322" cy="105322"/>
          </a:xfrm>
          <a:prstGeom prst="ellipse">
            <a:avLst/>
          </a:prstGeom>
          <a:solidFill>
            <a:srgbClr val="4D2F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0370683" flipH="1">
            <a:off x="4684536" y="2815003"/>
            <a:ext cx="263167" cy="34118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0370683" flipH="1">
            <a:off x="4732215" y="2901898"/>
            <a:ext cx="105322" cy="105322"/>
          </a:xfrm>
          <a:prstGeom prst="ellipse">
            <a:avLst/>
          </a:prstGeom>
          <a:solidFill>
            <a:srgbClr val="4D2F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1" name="椭圆 4100"/>
          <p:cNvSpPr/>
          <p:nvPr/>
        </p:nvSpPr>
        <p:spPr>
          <a:xfrm>
            <a:off x="4502909" y="3022321"/>
            <a:ext cx="138182" cy="138182"/>
          </a:xfrm>
          <a:prstGeom prst="ellipse">
            <a:avLst/>
          </a:prstGeom>
          <a:solidFill>
            <a:srgbClr val="4D2F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7" name="椭圆 4106"/>
          <p:cNvSpPr/>
          <p:nvPr/>
        </p:nvSpPr>
        <p:spPr>
          <a:xfrm>
            <a:off x="4531262" y="3058508"/>
            <a:ext cx="50139" cy="5013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08" name="弧形 4107"/>
          <p:cNvSpPr/>
          <p:nvPr/>
        </p:nvSpPr>
        <p:spPr>
          <a:xfrm>
            <a:off x="4263631" y="2731268"/>
            <a:ext cx="211910" cy="125455"/>
          </a:xfrm>
          <a:prstGeom prst="arc">
            <a:avLst>
              <a:gd name="adj1" fmla="val 10977911"/>
              <a:gd name="adj2" fmla="val 16567188"/>
            </a:avLst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弧形 53"/>
          <p:cNvSpPr/>
          <p:nvPr/>
        </p:nvSpPr>
        <p:spPr>
          <a:xfrm flipH="1">
            <a:off x="4685860" y="2731267"/>
            <a:ext cx="211910" cy="125455"/>
          </a:xfrm>
          <a:prstGeom prst="arc">
            <a:avLst>
              <a:gd name="adj1" fmla="val 10977911"/>
              <a:gd name="adj2" fmla="val 16567188"/>
            </a:avLst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8"/>
          <p:cNvSpPr/>
          <p:nvPr/>
        </p:nvSpPr>
        <p:spPr>
          <a:xfrm rot="5400000">
            <a:off x="3912279" y="1898122"/>
            <a:ext cx="677710" cy="626525"/>
          </a:xfrm>
          <a:custGeom>
            <a:avLst/>
            <a:gdLst/>
            <a:ahLst/>
            <a:cxnLst/>
            <a:rect l="l" t="t" r="r" b="b"/>
            <a:pathLst>
              <a:path w="411299" h="380235">
                <a:moveTo>
                  <a:pt x="205507" y="0"/>
                </a:moveTo>
                <a:cubicBezTo>
                  <a:pt x="253768" y="47551"/>
                  <a:pt x="295343" y="102912"/>
                  <a:pt x="330681" y="164118"/>
                </a:cubicBezTo>
                <a:cubicBezTo>
                  <a:pt x="365842" y="225019"/>
                  <a:pt x="392903" y="288375"/>
                  <a:pt x="411299" y="353205"/>
                </a:cubicBezTo>
                <a:cubicBezTo>
                  <a:pt x="345868" y="371842"/>
                  <a:pt x="276867" y="380235"/>
                  <a:pt x="205905" y="380235"/>
                </a:cubicBezTo>
                <a:cubicBezTo>
                  <a:pt x="134920" y="380235"/>
                  <a:pt x="65897" y="371837"/>
                  <a:pt x="0" y="355036"/>
                </a:cubicBezTo>
                <a:cubicBezTo>
                  <a:pt x="18399" y="289568"/>
                  <a:pt x="45637" y="225593"/>
                  <a:pt x="81130" y="164118"/>
                </a:cubicBezTo>
                <a:cubicBezTo>
                  <a:pt x="116372" y="103077"/>
                  <a:pt x="157818" y="47851"/>
                  <a:pt x="205507" y="0"/>
                </a:cubicBezTo>
                <a:close/>
              </a:path>
            </a:pathLst>
          </a:custGeom>
          <a:solidFill>
            <a:srgbClr val="76B7FF"/>
          </a:solidFill>
          <a:ln w="133350">
            <a:solidFill>
              <a:srgbClr val="F642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8"/>
          <p:cNvSpPr/>
          <p:nvPr/>
        </p:nvSpPr>
        <p:spPr>
          <a:xfrm rot="16200000" flipH="1">
            <a:off x="4572814" y="1899377"/>
            <a:ext cx="677710" cy="626525"/>
          </a:xfrm>
          <a:custGeom>
            <a:avLst/>
            <a:gdLst/>
            <a:ahLst/>
            <a:cxnLst/>
            <a:rect l="l" t="t" r="r" b="b"/>
            <a:pathLst>
              <a:path w="411299" h="380235">
                <a:moveTo>
                  <a:pt x="205507" y="0"/>
                </a:moveTo>
                <a:cubicBezTo>
                  <a:pt x="253768" y="47551"/>
                  <a:pt x="295343" y="102912"/>
                  <a:pt x="330681" y="164118"/>
                </a:cubicBezTo>
                <a:cubicBezTo>
                  <a:pt x="365842" y="225019"/>
                  <a:pt x="392903" y="288375"/>
                  <a:pt x="411299" y="353205"/>
                </a:cubicBezTo>
                <a:cubicBezTo>
                  <a:pt x="345868" y="371842"/>
                  <a:pt x="276867" y="380235"/>
                  <a:pt x="205905" y="380235"/>
                </a:cubicBezTo>
                <a:cubicBezTo>
                  <a:pt x="134920" y="380235"/>
                  <a:pt x="65897" y="371837"/>
                  <a:pt x="0" y="355036"/>
                </a:cubicBezTo>
                <a:cubicBezTo>
                  <a:pt x="18399" y="289568"/>
                  <a:pt x="45637" y="225593"/>
                  <a:pt x="81130" y="164118"/>
                </a:cubicBezTo>
                <a:cubicBezTo>
                  <a:pt x="116372" y="103077"/>
                  <a:pt x="157818" y="47851"/>
                  <a:pt x="205507" y="0"/>
                </a:cubicBezTo>
                <a:close/>
              </a:path>
            </a:pathLst>
          </a:custGeom>
          <a:solidFill>
            <a:srgbClr val="76B7FF"/>
          </a:solidFill>
          <a:ln w="133350">
            <a:solidFill>
              <a:srgbClr val="F642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6"/>
          <p:cNvSpPr/>
          <p:nvPr/>
        </p:nvSpPr>
        <p:spPr>
          <a:xfrm flipH="1">
            <a:off x="4204926" y="3302506"/>
            <a:ext cx="734148" cy="395118"/>
          </a:xfrm>
          <a:custGeom>
            <a:avLst/>
            <a:gdLst>
              <a:gd name="connsiteX0" fmla="*/ 1140952 w 1185764"/>
              <a:gd name="connsiteY0" fmla="*/ 80 h 638177"/>
              <a:gd name="connsiteX1" fmla="*/ 1099751 w 1185764"/>
              <a:gd name="connsiteY1" fmla="*/ 31828 h 638177"/>
              <a:gd name="connsiteX2" fmla="*/ 696984 w 1185764"/>
              <a:gd name="connsiteY2" fmla="*/ 230331 h 638177"/>
              <a:gd name="connsiteX3" fmla="*/ 592882 w 1185764"/>
              <a:gd name="connsiteY3" fmla="*/ 234686 h 638177"/>
              <a:gd name="connsiteX4" fmla="*/ 488780 w 1185764"/>
              <a:gd name="connsiteY4" fmla="*/ 230876 h 638177"/>
              <a:gd name="connsiteX5" fmla="*/ 86013 w 1185764"/>
              <a:gd name="connsiteY5" fmla="*/ 32373 h 638177"/>
              <a:gd name="connsiteX6" fmla="*/ 44812 w 1185764"/>
              <a:gd name="connsiteY6" fmla="*/ 625 h 638177"/>
              <a:gd name="connsiteX7" fmla="*/ 39 w 1185764"/>
              <a:gd name="connsiteY7" fmla="*/ 31384 h 638177"/>
              <a:gd name="connsiteX8" fmla="*/ 299217 w 1185764"/>
              <a:gd name="connsiteY8" fmla="*/ 557716 h 638177"/>
              <a:gd name="connsiteX9" fmla="*/ 592882 w 1185764"/>
              <a:gd name="connsiteY9" fmla="*/ 638177 h 638177"/>
              <a:gd name="connsiteX10" fmla="*/ 592882 w 1185764"/>
              <a:gd name="connsiteY10" fmla="*/ 637632 h 638177"/>
              <a:gd name="connsiteX11" fmla="*/ 886547 w 1185764"/>
              <a:gd name="connsiteY11" fmla="*/ 557171 h 638177"/>
              <a:gd name="connsiteX12" fmla="*/ 1185725 w 1185764"/>
              <a:gd name="connsiteY12" fmla="*/ 30839 h 638177"/>
              <a:gd name="connsiteX13" fmla="*/ 1140952 w 1185764"/>
              <a:gd name="connsiteY13" fmla="*/ 80 h 638177"/>
              <a:gd name="connsiteX0" fmla="*/ 1140952 w 1185764"/>
              <a:gd name="connsiteY0" fmla="*/ 80 h 638177"/>
              <a:gd name="connsiteX1" fmla="*/ 1099751 w 1185764"/>
              <a:gd name="connsiteY1" fmla="*/ 31828 h 638177"/>
              <a:gd name="connsiteX2" fmla="*/ 696984 w 1185764"/>
              <a:gd name="connsiteY2" fmla="*/ 230331 h 638177"/>
              <a:gd name="connsiteX3" fmla="*/ 488780 w 1185764"/>
              <a:gd name="connsiteY3" fmla="*/ 230876 h 638177"/>
              <a:gd name="connsiteX4" fmla="*/ 86013 w 1185764"/>
              <a:gd name="connsiteY4" fmla="*/ 32373 h 638177"/>
              <a:gd name="connsiteX5" fmla="*/ 44812 w 1185764"/>
              <a:gd name="connsiteY5" fmla="*/ 625 h 638177"/>
              <a:gd name="connsiteX6" fmla="*/ 39 w 1185764"/>
              <a:gd name="connsiteY6" fmla="*/ 31384 h 638177"/>
              <a:gd name="connsiteX7" fmla="*/ 299217 w 1185764"/>
              <a:gd name="connsiteY7" fmla="*/ 557716 h 638177"/>
              <a:gd name="connsiteX8" fmla="*/ 592882 w 1185764"/>
              <a:gd name="connsiteY8" fmla="*/ 638177 h 638177"/>
              <a:gd name="connsiteX9" fmla="*/ 592882 w 1185764"/>
              <a:gd name="connsiteY9" fmla="*/ 637632 h 638177"/>
              <a:gd name="connsiteX10" fmla="*/ 886547 w 1185764"/>
              <a:gd name="connsiteY10" fmla="*/ 557171 h 638177"/>
              <a:gd name="connsiteX11" fmla="*/ 1185725 w 1185764"/>
              <a:gd name="connsiteY11" fmla="*/ 30839 h 638177"/>
              <a:gd name="connsiteX12" fmla="*/ 1140952 w 1185764"/>
              <a:gd name="connsiteY12" fmla="*/ 80 h 638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5764" h="638177">
                <a:moveTo>
                  <a:pt x="1140952" y="80"/>
                </a:moveTo>
                <a:cubicBezTo>
                  <a:pt x="1120075" y="1138"/>
                  <a:pt x="1099792" y="12614"/>
                  <a:pt x="1099751" y="31828"/>
                </a:cubicBezTo>
                <a:cubicBezTo>
                  <a:pt x="1107139" y="126470"/>
                  <a:pt x="938100" y="209781"/>
                  <a:pt x="696984" y="230331"/>
                </a:cubicBezTo>
                <a:lnTo>
                  <a:pt x="488780" y="230876"/>
                </a:lnTo>
                <a:cubicBezTo>
                  <a:pt x="247664" y="210326"/>
                  <a:pt x="78625" y="127015"/>
                  <a:pt x="86013" y="32373"/>
                </a:cubicBezTo>
                <a:cubicBezTo>
                  <a:pt x="85972" y="13159"/>
                  <a:pt x="65689" y="1683"/>
                  <a:pt x="44812" y="625"/>
                </a:cubicBezTo>
                <a:cubicBezTo>
                  <a:pt x="23934" y="-433"/>
                  <a:pt x="2461" y="8927"/>
                  <a:pt x="39" y="31384"/>
                </a:cubicBezTo>
                <a:cubicBezTo>
                  <a:pt x="-2446" y="247943"/>
                  <a:pt x="111874" y="449059"/>
                  <a:pt x="299217" y="557716"/>
                </a:cubicBezTo>
                <a:cubicBezTo>
                  <a:pt x="390119" y="610438"/>
                  <a:pt x="491379" y="637427"/>
                  <a:pt x="592882" y="638177"/>
                </a:cubicBezTo>
                <a:lnTo>
                  <a:pt x="592882" y="637632"/>
                </a:lnTo>
                <a:cubicBezTo>
                  <a:pt x="694385" y="636882"/>
                  <a:pt x="795645" y="609893"/>
                  <a:pt x="886547" y="557171"/>
                </a:cubicBezTo>
                <a:cubicBezTo>
                  <a:pt x="1073890" y="448514"/>
                  <a:pt x="1188210" y="247398"/>
                  <a:pt x="1185725" y="30839"/>
                </a:cubicBezTo>
                <a:cubicBezTo>
                  <a:pt x="1183303" y="8382"/>
                  <a:pt x="1161830" y="-978"/>
                  <a:pt x="114095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 bwMode="auto">
          <a:xfrm>
            <a:off x="4458373" y="3551925"/>
            <a:ext cx="227255" cy="119502"/>
          </a:xfrm>
          <a:prstGeom prst="ellipse">
            <a:avLst/>
          </a:prstGeom>
          <a:solidFill>
            <a:srgbClr val="FE9C9F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87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6631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F96D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 bwMode="auto">
          <a:xfrm>
            <a:off x="3348038" y="1494631"/>
            <a:ext cx="2447925" cy="2447925"/>
          </a:xfrm>
          <a:prstGeom prst="ellipse">
            <a:avLst/>
          </a:prstGeom>
          <a:solidFill>
            <a:srgbClr val="50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 bwMode="auto">
          <a:xfrm rot="19025461">
            <a:off x="2589213" y="1193006"/>
            <a:ext cx="1268412" cy="976313"/>
          </a:xfrm>
          <a:prstGeom prst="ellipse">
            <a:avLst/>
          </a:prstGeom>
          <a:solidFill>
            <a:srgbClr val="50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 rot="2574539" flipH="1">
            <a:off x="5286375" y="1193006"/>
            <a:ext cx="1268413" cy="976313"/>
          </a:xfrm>
          <a:prstGeom prst="ellipse">
            <a:avLst/>
          </a:prstGeom>
          <a:solidFill>
            <a:srgbClr val="50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任意多边形 40"/>
          <p:cNvSpPr/>
          <p:nvPr/>
        </p:nvSpPr>
        <p:spPr bwMode="auto">
          <a:xfrm>
            <a:off x="3471863" y="1724819"/>
            <a:ext cx="2200275" cy="2225675"/>
          </a:xfrm>
          <a:custGeom>
            <a:avLst/>
            <a:gdLst>
              <a:gd name="connsiteX0" fmla="*/ 699261 w 2188422"/>
              <a:gd name="connsiteY0" fmla="*/ 1040 h 2219208"/>
              <a:gd name="connsiteX1" fmla="*/ 963448 w 2188422"/>
              <a:gd name="connsiteY1" fmla="*/ 75775 h 2219208"/>
              <a:gd name="connsiteX2" fmla="*/ 1094211 w 2188422"/>
              <a:gd name="connsiteY2" fmla="*/ 275410 h 2219208"/>
              <a:gd name="connsiteX3" fmla="*/ 1224974 w 2188422"/>
              <a:gd name="connsiteY3" fmla="*/ 75775 h 2219208"/>
              <a:gd name="connsiteX4" fmla="*/ 1489161 w 2188422"/>
              <a:gd name="connsiteY4" fmla="*/ 1040 h 2219208"/>
              <a:gd name="connsiteX5" fmla="*/ 1948078 w 2188422"/>
              <a:gd name="connsiteY5" fmla="*/ 269236 h 2219208"/>
              <a:gd name="connsiteX6" fmla="*/ 1910826 w 2188422"/>
              <a:gd name="connsiteY6" fmla="*/ 1038397 h 2219208"/>
              <a:gd name="connsiteX7" fmla="*/ 1801176 w 2188422"/>
              <a:gd name="connsiteY7" fmla="*/ 1239652 h 2219208"/>
              <a:gd name="connsiteX8" fmla="*/ 1985572 w 2188422"/>
              <a:gd name="connsiteY8" fmla="*/ 1221204 h 2219208"/>
              <a:gd name="connsiteX9" fmla="*/ 2131527 w 2188422"/>
              <a:gd name="connsiteY9" fmla="*/ 1242827 h 2219208"/>
              <a:gd name="connsiteX10" fmla="*/ 2174771 w 2188422"/>
              <a:gd name="connsiteY10" fmla="*/ 1426621 h 2219208"/>
              <a:gd name="connsiteX11" fmla="*/ 1926857 w 2188422"/>
              <a:gd name="connsiteY11" fmla="*/ 1837338 h 2219208"/>
              <a:gd name="connsiteX12" fmla="*/ 1097425 w 2188422"/>
              <a:gd name="connsiteY12" fmla="*/ 2217575 h 2219208"/>
              <a:gd name="connsiteX13" fmla="*/ 1097065 w 2188422"/>
              <a:gd name="connsiteY13" fmla="*/ 2217623 h 2219208"/>
              <a:gd name="connsiteX14" fmla="*/ 1091357 w 2188422"/>
              <a:gd name="connsiteY14" fmla="*/ 2217623 h 2219208"/>
              <a:gd name="connsiteX15" fmla="*/ 1090998 w 2188422"/>
              <a:gd name="connsiteY15" fmla="*/ 2217575 h 2219208"/>
              <a:gd name="connsiteX16" fmla="*/ 261565 w 2188422"/>
              <a:gd name="connsiteY16" fmla="*/ 1837338 h 2219208"/>
              <a:gd name="connsiteX17" fmla="*/ 13651 w 2188422"/>
              <a:gd name="connsiteY17" fmla="*/ 1426621 h 2219208"/>
              <a:gd name="connsiteX18" fmla="*/ 56895 w 2188422"/>
              <a:gd name="connsiteY18" fmla="*/ 1242827 h 2219208"/>
              <a:gd name="connsiteX19" fmla="*/ 202850 w 2188422"/>
              <a:gd name="connsiteY19" fmla="*/ 1221204 h 2219208"/>
              <a:gd name="connsiteX20" fmla="*/ 387246 w 2188422"/>
              <a:gd name="connsiteY20" fmla="*/ 1239652 h 2219208"/>
              <a:gd name="connsiteX21" fmla="*/ 277596 w 2188422"/>
              <a:gd name="connsiteY21" fmla="*/ 1038397 h 2219208"/>
              <a:gd name="connsiteX22" fmla="*/ 240344 w 2188422"/>
              <a:gd name="connsiteY22" fmla="*/ 269236 h 2219208"/>
              <a:gd name="connsiteX23" fmla="*/ 699261 w 2188422"/>
              <a:gd name="connsiteY23" fmla="*/ 1040 h 2219208"/>
              <a:gd name="connsiteX0" fmla="*/ 699261 w 2188422"/>
              <a:gd name="connsiteY0" fmla="*/ 1040 h 2223935"/>
              <a:gd name="connsiteX1" fmla="*/ 963448 w 2188422"/>
              <a:gd name="connsiteY1" fmla="*/ 75775 h 2223935"/>
              <a:gd name="connsiteX2" fmla="*/ 1094211 w 2188422"/>
              <a:gd name="connsiteY2" fmla="*/ 275410 h 2223935"/>
              <a:gd name="connsiteX3" fmla="*/ 1224974 w 2188422"/>
              <a:gd name="connsiteY3" fmla="*/ 75775 h 2223935"/>
              <a:gd name="connsiteX4" fmla="*/ 1489161 w 2188422"/>
              <a:gd name="connsiteY4" fmla="*/ 1040 h 2223935"/>
              <a:gd name="connsiteX5" fmla="*/ 1948078 w 2188422"/>
              <a:gd name="connsiteY5" fmla="*/ 269236 h 2223935"/>
              <a:gd name="connsiteX6" fmla="*/ 1910826 w 2188422"/>
              <a:gd name="connsiteY6" fmla="*/ 1038397 h 2223935"/>
              <a:gd name="connsiteX7" fmla="*/ 1801176 w 2188422"/>
              <a:gd name="connsiteY7" fmla="*/ 1239652 h 2223935"/>
              <a:gd name="connsiteX8" fmla="*/ 1985572 w 2188422"/>
              <a:gd name="connsiteY8" fmla="*/ 1221204 h 2223935"/>
              <a:gd name="connsiteX9" fmla="*/ 2131527 w 2188422"/>
              <a:gd name="connsiteY9" fmla="*/ 1242827 h 2223935"/>
              <a:gd name="connsiteX10" fmla="*/ 2174771 w 2188422"/>
              <a:gd name="connsiteY10" fmla="*/ 1426621 h 2223935"/>
              <a:gd name="connsiteX11" fmla="*/ 1926857 w 2188422"/>
              <a:gd name="connsiteY11" fmla="*/ 1837338 h 2223935"/>
              <a:gd name="connsiteX12" fmla="*/ 1097425 w 2188422"/>
              <a:gd name="connsiteY12" fmla="*/ 2217575 h 2223935"/>
              <a:gd name="connsiteX13" fmla="*/ 1097065 w 2188422"/>
              <a:gd name="connsiteY13" fmla="*/ 2217623 h 2223935"/>
              <a:gd name="connsiteX14" fmla="*/ 1091357 w 2188422"/>
              <a:gd name="connsiteY14" fmla="*/ 2217623 h 2223935"/>
              <a:gd name="connsiteX15" fmla="*/ 1088617 w 2188422"/>
              <a:gd name="connsiteY15" fmla="*/ 2222337 h 2223935"/>
              <a:gd name="connsiteX16" fmla="*/ 261565 w 2188422"/>
              <a:gd name="connsiteY16" fmla="*/ 1837338 h 2223935"/>
              <a:gd name="connsiteX17" fmla="*/ 13651 w 2188422"/>
              <a:gd name="connsiteY17" fmla="*/ 1426621 h 2223935"/>
              <a:gd name="connsiteX18" fmla="*/ 56895 w 2188422"/>
              <a:gd name="connsiteY18" fmla="*/ 1242827 h 2223935"/>
              <a:gd name="connsiteX19" fmla="*/ 202850 w 2188422"/>
              <a:gd name="connsiteY19" fmla="*/ 1221204 h 2223935"/>
              <a:gd name="connsiteX20" fmla="*/ 387246 w 2188422"/>
              <a:gd name="connsiteY20" fmla="*/ 1239652 h 2223935"/>
              <a:gd name="connsiteX21" fmla="*/ 277596 w 2188422"/>
              <a:gd name="connsiteY21" fmla="*/ 1038397 h 2223935"/>
              <a:gd name="connsiteX22" fmla="*/ 240344 w 2188422"/>
              <a:gd name="connsiteY22" fmla="*/ 269236 h 2223935"/>
              <a:gd name="connsiteX23" fmla="*/ 699261 w 2188422"/>
              <a:gd name="connsiteY23" fmla="*/ 1040 h 2223935"/>
              <a:gd name="connsiteX0" fmla="*/ 699261 w 2188422"/>
              <a:gd name="connsiteY0" fmla="*/ 1040 h 2405742"/>
              <a:gd name="connsiteX1" fmla="*/ 963448 w 2188422"/>
              <a:gd name="connsiteY1" fmla="*/ 75775 h 2405742"/>
              <a:gd name="connsiteX2" fmla="*/ 1094211 w 2188422"/>
              <a:gd name="connsiteY2" fmla="*/ 275410 h 2405742"/>
              <a:gd name="connsiteX3" fmla="*/ 1224974 w 2188422"/>
              <a:gd name="connsiteY3" fmla="*/ 75775 h 2405742"/>
              <a:gd name="connsiteX4" fmla="*/ 1489161 w 2188422"/>
              <a:gd name="connsiteY4" fmla="*/ 1040 h 2405742"/>
              <a:gd name="connsiteX5" fmla="*/ 1948078 w 2188422"/>
              <a:gd name="connsiteY5" fmla="*/ 269236 h 2405742"/>
              <a:gd name="connsiteX6" fmla="*/ 1910826 w 2188422"/>
              <a:gd name="connsiteY6" fmla="*/ 1038397 h 2405742"/>
              <a:gd name="connsiteX7" fmla="*/ 1801176 w 2188422"/>
              <a:gd name="connsiteY7" fmla="*/ 1239652 h 2405742"/>
              <a:gd name="connsiteX8" fmla="*/ 1985572 w 2188422"/>
              <a:gd name="connsiteY8" fmla="*/ 1221204 h 2405742"/>
              <a:gd name="connsiteX9" fmla="*/ 2131527 w 2188422"/>
              <a:gd name="connsiteY9" fmla="*/ 1242827 h 2405742"/>
              <a:gd name="connsiteX10" fmla="*/ 2174771 w 2188422"/>
              <a:gd name="connsiteY10" fmla="*/ 1426621 h 2405742"/>
              <a:gd name="connsiteX11" fmla="*/ 1926857 w 2188422"/>
              <a:gd name="connsiteY11" fmla="*/ 1837338 h 2405742"/>
              <a:gd name="connsiteX12" fmla="*/ 1097425 w 2188422"/>
              <a:gd name="connsiteY12" fmla="*/ 2217575 h 2405742"/>
              <a:gd name="connsiteX13" fmla="*/ 1149453 w 2188422"/>
              <a:gd name="connsiteY13" fmla="*/ 2405742 h 2405742"/>
              <a:gd name="connsiteX14" fmla="*/ 1091357 w 2188422"/>
              <a:gd name="connsiteY14" fmla="*/ 2217623 h 2405742"/>
              <a:gd name="connsiteX15" fmla="*/ 1088617 w 2188422"/>
              <a:gd name="connsiteY15" fmla="*/ 2222337 h 2405742"/>
              <a:gd name="connsiteX16" fmla="*/ 261565 w 2188422"/>
              <a:gd name="connsiteY16" fmla="*/ 1837338 h 2405742"/>
              <a:gd name="connsiteX17" fmla="*/ 13651 w 2188422"/>
              <a:gd name="connsiteY17" fmla="*/ 1426621 h 2405742"/>
              <a:gd name="connsiteX18" fmla="*/ 56895 w 2188422"/>
              <a:gd name="connsiteY18" fmla="*/ 1242827 h 2405742"/>
              <a:gd name="connsiteX19" fmla="*/ 202850 w 2188422"/>
              <a:gd name="connsiteY19" fmla="*/ 1221204 h 2405742"/>
              <a:gd name="connsiteX20" fmla="*/ 387246 w 2188422"/>
              <a:gd name="connsiteY20" fmla="*/ 1239652 h 2405742"/>
              <a:gd name="connsiteX21" fmla="*/ 277596 w 2188422"/>
              <a:gd name="connsiteY21" fmla="*/ 1038397 h 2405742"/>
              <a:gd name="connsiteX22" fmla="*/ 240344 w 2188422"/>
              <a:gd name="connsiteY22" fmla="*/ 269236 h 2405742"/>
              <a:gd name="connsiteX23" fmla="*/ 699261 w 2188422"/>
              <a:gd name="connsiteY23" fmla="*/ 1040 h 2405742"/>
              <a:gd name="connsiteX0" fmla="*/ 699261 w 2188422"/>
              <a:gd name="connsiteY0" fmla="*/ 1040 h 2245581"/>
              <a:gd name="connsiteX1" fmla="*/ 963448 w 2188422"/>
              <a:gd name="connsiteY1" fmla="*/ 75775 h 2245581"/>
              <a:gd name="connsiteX2" fmla="*/ 1094211 w 2188422"/>
              <a:gd name="connsiteY2" fmla="*/ 275410 h 2245581"/>
              <a:gd name="connsiteX3" fmla="*/ 1224974 w 2188422"/>
              <a:gd name="connsiteY3" fmla="*/ 75775 h 2245581"/>
              <a:gd name="connsiteX4" fmla="*/ 1489161 w 2188422"/>
              <a:gd name="connsiteY4" fmla="*/ 1040 h 2245581"/>
              <a:gd name="connsiteX5" fmla="*/ 1948078 w 2188422"/>
              <a:gd name="connsiteY5" fmla="*/ 269236 h 2245581"/>
              <a:gd name="connsiteX6" fmla="*/ 1910826 w 2188422"/>
              <a:gd name="connsiteY6" fmla="*/ 1038397 h 2245581"/>
              <a:gd name="connsiteX7" fmla="*/ 1801176 w 2188422"/>
              <a:gd name="connsiteY7" fmla="*/ 1239652 h 2245581"/>
              <a:gd name="connsiteX8" fmla="*/ 1985572 w 2188422"/>
              <a:gd name="connsiteY8" fmla="*/ 1221204 h 2245581"/>
              <a:gd name="connsiteX9" fmla="*/ 2131527 w 2188422"/>
              <a:gd name="connsiteY9" fmla="*/ 1242827 h 2245581"/>
              <a:gd name="connsiteX10" fmla="*/ 2174771 w 2188422"/>
              <a:gd name="connsiteY10" fmla="*/ 1426621 h 2245581"/>
              <a:gd name="connsiteX11" fmla="*/ 1926857 w 2188422"/>
              <a:gd name="connsiteY11" fmla="*/ 1837338 h 2245581"/>
              <a:gd name="connsiteX12" fmla="*/ 1097425 w 2188422"/>
              <a:gd name="connsiteY12" fmla="*/ 2217575 h 2245581"/>
              <a:gd name="connsiteX13" fmla="*/ 1091357 w 2188422"/>
              <a:gd name="connsiteY13" fmla="*/ 2217623 h 2245581"/>
              <a:gd name="connsiteX14" fmla="*/ 1088617 w 2188422"/>
              <a:gd name="connsiteY14" fmla="*/ 2222337 h 2245581"/>
              <a:gd name="connsiteX15" fmla="*/ 261565 w 2188422"/>
              <a:gd name="connsiteY15" fmla="*/ 1837338 h 2245581"/>
              <a:gd name="connsiteX16" fmla="*/ 13651 w 2188422"/>
              <a:gd name="connsiteY16" fmla="*/ 1426621 h 2245581"/>
              <a:gd name="connsiteX17" fmla="*/ 56895 w 2188422"/>
              <a:gd name="connsiteY17" fmla="*/ 1242827 h 2245581"/>
              <a:gd name="connsiteX18" fmla="*/ 202850 w 2188422"/>
              <a:gd name="connsiteY18" fmla="*/ 1221204 h 2245581"/>
              <a:gd name="connsiteX19" fmla="*/ 387246 w 2188422"/>
              <a:gd name="connsiteY19" fmla="*/ 1239652 h 2245581"/>
              <a:gd name="connsiteX20" fmla="*/ 277596 w 2188422"/>
              <a:gd name="connsiteY20" fmla="*/ 1038397 h 2245581"/>
              <a:gd name="connsiteX21" fmla="*/ 240344 w 2188422"/>
              <a:gd name="connsiteY21" fmla="*/ 269236 h 2245581"/>
              <a:gd name="connsiteX22" fmla="*/ 699261 w 2188422"/>
              <a:gd name="connsiteY22" fmla="*/ 1040 h 2245581"/>
              <a:gd name="connsiteX0" fmla="*/ 1088617 w 2188422"/>
              <a:gd name="connsiteY0" fmla="*/ 2222337 h 2313777"/>
              <a:gd name="connsiteX1" fmla="*/ 261565 w 2188422"/>
              <a:gd name="connsiteY1" fmla="*/ 1837338 h 2313777"/>
              <a:gd name="connsiteX2" fmla="*/ 13651 w 2188422"/>
              <a:gd name="connsiteY2" fmla="*/ 1426621 h 2313777"/>
              <a:gd name="connsiteX3" fmla="*/ 56895 w 2188422"/>
              <a:gd name="connsiteY3" fmla="*/ 1242827 h 2313777"/>
              <a:gd name="connsiteX4" fmla="*/ 202850 w 2188422"/>
              <a:gd name="connsiteY4" fmla="*/ 1221204 h 2313777"/>
              <a:gd name="connsiteX5" fmla="*/ 387246 w 2188422"/>
              <a:gd name="connsiteY5" fmla="*/ 1239652 h 2313777"/>
              <a:gd name="connsiteX6" fmla="*/ 277596 w 2188422"/>
              <a:gd name="connsiteY6" fmla="*/ 1038397 h 2313777"/>
              <a:gd name="connsiteX7" fmla="*/ 240344 w 2188422"/>
              <a:gd name="connsiteY7" fmla="*/ 269236 h 2313777"/>
              <a:gd name="connsiteX8" fmla="*/ 699261 w 2188422"/>
              <a:gd name="connsiteY8" fmla="*/ 1040 h 2313777"/>
              <a:gd name="connsiteX9" fmla="*/ 963448 w 2188422"/>
              <a:gd name="connsiteY9" fmla="*/ 75775 h 2313777"/>
              <a:gd name="connsiteX10" fmla="*/ 1094211 w 2188422"/>
              <a:gd name="connsiteY10" fmla="*/ 275410 h 2313777"/>
              <a:gd name="connsiteX11" fmla="*/ 1224974 w 2188422"/>
              <a:gd name="connsiteY11" fmla="*/ 75775 h 2313777"/>
              <a:gd name="connsiteX12" fmla="*/ 1489161 w 2188422"/>
              <a:gd name="connsiteY12" fmla="*/ 1040 h 2313777"/>
              <a:gd name="connsiteX13" fmla="*/ 1948078 w 2188422"/>
              <a:gd name="connsiteY13" fmla="*/ 269236 h 2313777"/>
              <a:gd name="connsiteX14" fmla="*/ 1910826 w 2188422"/>
              <a:gd name="connsiteY14" fmla="*/ 1038397 h 2313777"/>
              <a:gd name="connsiteX15" fmla="*/ 1801176 w 2188422"/>
              <a:gd name="connsiteY15" fmla="*/ 1239652 h 2313777"/>
              <a:gd name="connsiteX16" fmla="*/ 1985572 w 2188422"/>
              <a:gd name="connsiteY16" fmla="*/ 1221204 h 2313777"/>
              <a:gd name="connsiteX17" fmla="*/ 2131527 w 2188422"/>
              <a:gd name="connsiteY17" fmla="*/ 1242827 h 2313777"/>
              <a:gd name="connsiteX18" fmla="*/ 2174771 w 2188422"/>
              <a:gd name="connsiteY18" fmla="*/ 1426621 h 2313777"/>
              <a:gd name="connsiteX19" fmla="*/ 1926857 w 2188422"/>
              <a:gd name="connsiteY19" fmla="*/ 1837338 h 2313777"/>
              <a:gd name="connsiteX20" fmla="*/ 1097425 w 2188422"/>
              <a:gd name="connsiteY20" fmla="*/ 2217575 h 2313777"/>
              <a:gd name="connsiteX21" fmla="*/ 1091357 w 2188422"/>
              <a:gd name="connsiteY21" fmla="*/ 2217623 h 2313777"/>
              <a:gd name="connsiteX22" fmla="*/ 1180057 w 2188422"/>
              <a:gd name="connsiteY22" fmla="*/ 2313777 h 2313777"/>
              <a:gd name="connsiteX0" fmla="*/ 1088617 w 2188422"/>
              <a:gd name="connsiteY0" fmla="*/ 2222337 h 2313777"/>
              <a:gd name="connsiteX1" fmla="*/ 261565 w 2188422"/>
              <a:gd name="connsiteY1" fmla="*/ 1837338 h 2313777"/>
              <a:gd name="connsiteX2" fmla="*/ 13651 w 2188422"/>
              <a:gd name="connsiteY2" fmla="*/ 1426621 h 2313777"/>
              <a:gd name="connsiteX3" fmla="*/ 56895 w 2188422"/>
              <a:gd name="connsiteY3" fmla="*/ 1242827 h 2313777"/>
              <a:gd name="connsiteX4" fmla="*/ 202850 w 2188422"/>
              <a:gd name="connsiteY4" fmla="*/ 1221204 h 2313777"/>
              <a:gd name="connsiteX5" fmla="*/ 387246 w 2188422"/>
              <a:gd name="connsiteY5" fmla="*/ 1239652 h 2313777"/>
              <a:gd name="connsiteX6" fmla="*/ 277596 w 2188422"/>
              <a:gd name="connsiteY6" fmla="*/ 1038397 h 2313777"/>
              <a:gd name="connsiteX7" fmla="*/ 240344 w 2188422"/>
              <a:gd name="connsiteY7" fmla="*/ 269236 h 2313777"/>
              <a:gd name="connsiteX8" fmla="*/ 699261 w 2188422"/>
              <a:gd name="connsiteY8" fmla="*/ 1040 h 2313777"/>
              <a:gd name="connsiteX9" fmla="*/ 963448 w 2188422"/>
              <a:gd name="connsiteY9" fmla="*/ 75775 h 2313777"/>
              <a:gd name="connsiteX10" fmla="*/ 1094211 w 2188422"/>
              <a:gd name="connsiteY10" fmla="*/ 275410 h 2313777"/>
              <a:gd name="connsiteX11" fmla="*/ 1224974 w 2188422"/>
              <a:gd name="connsiteY11" fmla="*/ 75775 h 2313777"/>
              <a:gd name="connsiteX12" fmla="*/ 1489161 w 2188422"/>
              <a:gd name="connsiteY12" fmla="*/ 1040 h 2313777"/>
              <a:gd name="connsiteX13" fmla="*/ 1948078 w 2188422"/>
              <a:gd name="connsiteY13" fmla="*/ 269236 h 2313777"/>
              <a:gd name="connsiteX14" fmla="*/ 1910826 w 2188422"/>
              <a:gd name="connsiteY14" fmla="*/ 1038397 h 2313777"/>
              <a:gd name="connsiteX15" fmla="*/ 1801176 w 2188422"/>
              <a:gd name="connsiteY15" fmla="*/ 1239652 h 2313777"/>
              <a:gd name="connsiteX16" fmla="*/ 1985572 w 2188422"/>
              <a:gd name="connsiteY16" fmla="*/ 1221204 h 2313777"/>
              <a:gd name="connsiteX17" fmla="*/ 2131527 w 2188422"/>
              <a:gd name="connsiteY17" fmla="*/ 1242827 h 2313777"/>
              <a:gd name="connsiteX18" fmla="*/ 2174771 w 2188422"/>
              <a:gd name="connsiteY18" fmla="*/ 1426621 h 2313777"/>
              <a:gd name="connsiteX19" fmla="*/ 1926857 w 2188422"/>
              <a:gd name="connsiteY19" fmla="*/ 1837338 h 2313777"/>
              <a:gd name="connsiteX20" fmla="*/ 1097425 w 2188422"/>
              <a:gd name="connsiteY20" fmla="*/ 2217575 h 2313777"/>
              <a:gd name="connsiteX21" fmla="*/ 1180057 w 2188422"/>
              <a:gd name="connsiteY21" fmla="*/ 2313777 h 2313777"/>
              <a:gd name="connsiteX0" fmla="*/ 1088617 w 2188422"/>
              <a:gd name="connsiteY0" fmla="*/ 2222337 h 2223935"/>
              <a:gd name="connsiteX1" fmla="*/ 261565 w 2188422"/>
              <a:gd name="connsiteY1" fmla="*/ 1837338 h 2223935"/>
              <a:gd name="connsiteX2" fmla="*/ 13651 w 2188422"/>
              <a:gd name="connsiteY2" fmla="*/ 1426621 h 2223935"/>
              <a:gd name="connsiteX3" fmla="*/ 56895 w 2188422"/>
              <a:gd name="connsiteY3" fmla="*/ 1242827 h 2223935"/>
              <a:gd name="connsiteX4" fmla="*/ 202850 w 2188422"/>
              <a:gd name="connsiteY4" fmla="*/ 1221204 h 2223935"/>
              <a:gd name="connsiteX5" fmla="*/ 387246 w 2188422"/>
              <a:gd name="connsiteY5" fmla="*/ 1239652 h 2223935"/>
              <a:gd name="connsiteX6" fmla="*/ 277596 w 2188422"/>
              <a:gd name="connsiteY6" fmla="*/ 1038397 h 2223935"/>
              <a:gd name="connsiteX7" fmla="*/ 240344 w 2188422"/>
              <a:gd name="connsiteY7" fmla="*/ 269236 h 2223935"/>
              <a:gd name="connsiteX8" fmla="*/ 699261 w 2188422"/>
              <a:gd name="connsiteY8" fmla="*/ 1040 h 2223935"/>
              <a:gd name="connsiteX9" fmla="*/ 963448 w 2188422"/>
              <a:gd name="connsiteY9" fmla="*/ 75775 h 2223935"/>
              <a:gd name="connsiteX10" fmla="*/ 1094211 w 2188422"/>
              <a:gd name="connsiteY10" fmla="*/ 275410 h 2223935"/>
              <a:gd name="connsiteX11" fmla="*/ 1224974 w 2188422"/>
              <a:gd name="connsiteY11" fmla="*/ 75775 h 2223935"/>
              <a:gd name="connsiteX12" fmla="*/ 1489161 w 2188422"/>
              <a:gd name="connsiteY12" fmla="*/ 1040 h 2223935"/>
              <a:gd name="connsiteX13" fmla="*/ 1948078 w 2188422"/>
              <a:gd name="connsiteY13" fmla="*/ 269236 h 2223935"/>
              <a:gd name="connsiteX14" fmla="*/ 1910826 w 2188422"/>
              <a:gd name="connsiteY14" fmla="*/ 1038397 h 2223935"/>
              <a:gd name="connsiteX15" fmla="*/ 1801176 w 2188422"/>
              <a:gd name="connsiteY15" fmla="*/ 1239652 h 2223935"/>
              <a:gd name="connsiteX16" fmla="*/ 1985572 w 2188422"/>
              <a:gd name="connsiteY16" fmla="*/ 1221204 h 2223935"/>
              <a:gd name="connsiteX17" fmla="*/ 2131527 w 2188422"/>
              <a:gd name="connsiteY17" fmla="*/ 1242827 h 2223935"/>
              <a:gd name="connsiteX18" fmla="*/ 2174771 w 2188422"/>
              <a:gd name="connsiteY18" fmla="*/ 1426621 h 2223935"/>
              <a:gd name="connsiteX19" fmla="*/ 1926857 w 2188422"/>
              <a:gd name="connsiteY19" fmla="*/ 1837338 h 2223935"/>
              <a:gd name="connsiteX20" fmla="*/ 1097425 w 2188422"/>
              <a:gd name="connsiteY20" fmla="*/ 2217575 h 2223935"/>
              <a:gd name="connsiteX0" fmla="*/ 1088617 w 2188422"/>
              <a:gd name="connsiteY0" fmla="*/ 2222337 h 2226300"/>
              <a:gd name="connsiteX1" fmla="*/ 261565 w 2188422"/>
              <a:gd name="connsiteY1" fmla="*/ 1837338 h 2226300"/>
              <a:gd name="connsiteX2" fmla="*/ 13651 w 2188422"/>
              <a:gd name="connsiteY2" fmla="*/ 1426621 h 2226300"/>
              <a:gd name="connsiteX3" fmla="*/ 56895 w 2188422"/>
              <a:gd name="connsiteY3" fmla="*/ 1242827 h 2226300"/>
              <a:gd name="connsiteX4" fmla="*/ 202850 w 2188422"/>
              <a:gd name="connsiteY4" fmla="*/ 1221204 h 2226300"/>
              <a:gd name="connsiteX5" fmla="*/ 387246 w 2188422"/>
              <a:gd name="connsiteY5" fmla="*/ 1239652 h 2226300"/>
              <a:gd name="connsiteX6" fmla="*/ 277596 w 2188422"/>
              <a:gd name="connsiteY6" fmla="*/ 1038397 h 2226300"/>
              <a:gd name="connsiteX7" fmla="*/ 240344 w 2188422"/>
              <a:gd name="connsiteY7" fmla="*/ 269236 h 2226300"/>
              <a:gd name="connsiteX8" fmla="*/ 699261 w 2188422"/>
              <a:gd name="connsiteY8" fmla="*/ 1040 h 2226300"/>
              <a:gd name="connsiteX9" fmla="*/ 963448 w 2188422"/>
              <a:gd name="connsiteY9" fmla="*/ 75775 h 2226300"/>
              <a:gd name="connsiteX10" fmla="*/ 1094211 w 2188422"/>
              <a:gd name="connsiteY10" fmla="*/ 275410 h 2226300"/>
              <a:gd name="connsiteX11" fmla="*/ 1224974 w 2188422"/>
              <a:gd name="connsiteY11" fmla="*/ 75775 h 2226300"/>
              <a:gd name="connsiteX12" fmla="*/ 1489161 w 2188422"/>
              <a:gd name="connsiteY12" fmla="*/ 1040 h 2226300"/>
              <a:gd name="connsiteX13" fmla="*/ 1948078 w 2188422"/>
              <a:gd name="connsiteY13" fmla="*/ 269236 h 2226300"/>
              <a:gd name="connsiteX14" fmla="*/ 1910826 w 2188422"/>
              <a:gd name="connsiteY14" fmla="*/ 1038397 h 2226300"/>
              <a:gd name="connsiteX15" fmla="*/ 1801176 w 2188422"/>
              <a:gd name="connsiteY15" fmla="*/ 1239652 h 2226300"/>
              <a:gd name="connsiteX16" fmla="*/ 1985572 w 2188422"/>
              <a:gd name="connsiteY16" fmla="*/ 1221204 h 2226300"/>
              <a:gd name="connsiteX17" fmla="*/ 2131527 w 2188422"/>
              <a:gd name="connsiteY17" fmla="*/ 1242827 h 2226300"/>
              <a:gd name="connsiteX18" fmla="*/ 2174771 w 2188422"/>
              <a:gd name="connsiteY18" fmla="*/ 1426621 h 2226300"/>
              <a:gd name="connsiteX19" fmla="*/ 1926857 w 2188422"/>
              <a:gd name="connsiteY19" fmla="*/ 1837338 h 2226300"/>
              <a:gd name="connsiteX20" fmla="*/ 1097425 w 2188422"/>
              <a:gd name="connsiteY20" fmla="*/ 2224719 h 2226300"/>
              <a:gd name="connsiteX0" fmla="*/ 1090998 w 2188422"/>
              <a:gd name="connsiteY0" fmla="*/ 2224719 h 2226300"/>
              <a:gd name="connsiteX1" fmla="*/ 261565 w 2188422"/>
              <a:gd name="connsiteY1" fmla="*/ 1837338 h 2226300"/>
              <a:gd name="connsiteX2" fmla="*/ 13651 w 2188422"/>
              <a:gd name="connsiteY2" fmla="*/ 1426621 h 2226300"/>
              <a:gd name="connsiteX3" fmla="*/ 56895 w 2188422"/>
              <a:gd name="connsiteY3" fmla="*/ 1242827 h 2226300"/>
              <a:gd name="connsiteX4" fmla="*/ 202850 w 2188422"/>
              <a:gd name="connsiteY4" fmla="*/ 1221204 h 2226300"/>
              <a:gd name="connsiteX5" fmla="*/ 387246 w 2188422"/>
              <a:gd name="connsiteY5" fmla="*/ 1239652 h 2226300"/>
              <a:gd name="connsiteX6" fmla="*/ 277596 w 2188422"/>
              <a:gd name="connsiteY6" fmla="*/ 1038397 h 2226300"/>
              <a:gd name="connsiteX7" fmla="*/ 240344 w 2188422"/>
              <a:gd name="connsiteY7" fmla="*/ 269236 h 2226300"/>
              <a:gd name="connsiteX8" fmla="*/ 699261 w 2188422"/>
              <a:gd name="connsiteY8" fmla="*/ 1040 h 2226300"/>
              <a:gd name="connsiteX9" fmla="*/ 963448 w 2188422"/>
              <a:gd name="connsiteY9" fmla="*/ 75775 h 2226300"/>
              <a:gd name="connsiteX10" fmla="*/ 1094211 w 2188422"/>
              <a:gd name="connsiteY10" fmla="*/ 275410 h 2226300"/>
              <a:gd name="connsiteX11" fmla="*/ 1224974 w 2188422"/>
              <a:gd name="connsiteY11" fmla="*/ 75775 h 2226300"/>
              <a:gd name="connsiteX12" fmla="*/ 1489161 w 2188422"/>
              <a:gd name="connsiteY12" fmla="*/ 1040 h 2226300"/>
              <a:gd name="connsiteX13" fmla="*/ 1948078 w 2188422"/>
              <a:gd name="connsiteY13" fmla="*/ 269236 h 2226300"/>
              <a:gd name="connsiteX14" fmla="*/ 1910826 w 2188422"/>
              <a:gd name="connsiteY14" fmla="*/ 1038397 h 2226300"/>
              <a:gd name="connsiteX15" fmla="*/ 1801176 w 2188422"/>
              <a:gd name="connsiteY15" fmla="*/ 1239652 h 2226300"/>
              <a:gd name="connsiteX16" fmla="*/ 1985572 w 2188422"/>
              <a:gd name="connsiteY16" fmla="*/ 1221204 h 2226300"/>
              <a:gd name="connsiteX17" fmla="*/ 2131527 w 2188422"/>
              <a:gd name="connsiteY17" fmla="*/ 1242827 h 2226300"/>
              <a:gd name="connsiteX18" fmla="*/ 2174771 w 2188422"/>
              <a:gd name="connsiteY18" fmla="*/ 1426621 h 2226300"/>
              <a:gd name="connsiteX19" fmla="*/ 1926857 w 2188422"/>
              <a:gd name="connsiteY19" fmla="*/ 1837338 h 2226300"/>
              <a:gd name="connsiteX20" fmla="*/ 1097425 w 2188422"/>
              <a:gd name="connsiteY20" fmla="*/ 2224719 h 2226300"/>
              <a:gd name="connsiteX0" fmla="*/ 1090998 w 2188422"/>
              <a:gd name="connsiteY0" fmla="*/ 2224719 h 2226300"/>
              <a:gd name="connsiteX1" fmla="*/ 261565 w 2188422"/>
              <a:gd name="connsiteY1" fmla="*/ 1837338 h 2226300"/>
              <a:gd name="connsiteX2" fmla="*/ 13651 w 2188422"/>
              <a:gd name="connsiteY2" fmla="*/ 1426621 h 2226300"/>
              <a:gd name="connsiteX3" fmla="*/ 56895 w 2188422"/>
              <a:gd name="connsiteY3" fmla="*/ 1242827 h 2226300"/>
              <a:gd name="connsiteX4" fmla="*/ 202850 w 2188422"/>
              <a:gd name="connsiteY4" fmla="*/ 1221204 h 2226300"/>
              <a:gd name="connsiteX5" fmla="*/ 387246 w 2188422"/>
              <a:gd name="connsiteY5" fmla="*/ 1239652 h 2226300"/>
              <a:gd name="connsiteX6" fmla="*/ 277596 w 2188422"/>
              <a:gd name="connsiteY6" fmla="*/ 1038397 h 2226300"/>
              <a:gd name="connsiteX7" fmla="*/ 240344 w 2188422"/>
              <a:gd name="connsiteY7" fmla="*/ 269236 h 2226300"/>
              <a:gd name="connsiteX8" fmla="*/ 699261 w 2188422"/>
              <a:gd name="connsiteY8" fmla="*/ 1040 h 2226300"/>
              <a:gd name="connsiteX9" fmla="*/ 963448 w 2188422"/>
              <a:gd name="connsiteY9" fmla="*/ 75775 h 2226300"/>
              <a:gd name="connsiteX10" fmla="*/ 1094211 w 2188422"/>
              <a:gd name="connsiteY10" fmla="*/ 275410 h 2226300"/>
              <a:gd name="connsiteX11" fmla="*/ 1224974 w 2188422"/>
              <a:gd name="connsiteY11" fmla="*/ 75775 h 2226300"/>
              <a:gd name="connsiteX12" fmla="*/ 1489161 w 2188422"/>
              <a:gd name="connsiteY12" fmla="*/ 1040 h 2226300"/>
              <a:gd name="connsiteX13" fmla="*/ 1948078 w 2188422"/>
              <a:gd name="connsiteY13" fmla="*/ 269236 h 2226300"/>
              <a:gd name="connsiteX14" fmla="*/ 1910826 w 2188422"/>
              <a:gd name="connsiteY14" fmla="*/ 1038397 h 2226300"/>
              <a:gd name="connsiteX15" fmla="*/ 1801176 w 2188422"/>
              <a:gd name="connsiteY15" fmla="*/ 1239652 h 2226300"/>
              <a:gd name="connsiteX16" fmla="*/ 1985572 w 2188422"/>
              <a:gd name="connsiteY16" fmla="*/ 1221204 h 2226300"/>
              <a:gd name="connsiteX17" fmla="*/ 2131527 w 2188422"/>
              <a:gd name="connsiteY17" fmla="*/ 1242827 h 2226300"/>
              <a:gd name="connsiteX18" fmla="*/ 2174771 w 2188422"/>
              <a:gd name="connsiteY18" fmla="*/ 1426621 h 2226300"/>
              <a:gd name="connsiteX19" fmla="*/ 1926857 w 2188422"/>
              <a:gd name="connsiteY19" fmla="*/ 1837338 h 2226300"/>
              <a:gd name="connsiteX20" fmla="*/ 1097425 w 2188422"/>
              <a:gd name="connsiteY20" fmla="*/ 2224719 h 2226300"/>
              <a:gd name="connsiteX21" fmla="*/ 1090998 w 2188422"/>
              <a:gd name="connsiteY21" fmla="*/ 2224719 h 2226300"/>
              <a:gd name="connsiteX0" fmla="*/ 1090998 w 2188422"/>
              <a:gd name="connsiteY0" fmla="*/ 2224719 h 2226300"/>
              <a:gd name="connsiteX1" fmla="*/ 261565 w 2188422"/>
              <a:gd name="connsiteY1" fmla="*/ 1837338 h 2226300"/>
              <a:gd name="connsiteX2" fmla="*/ 13651 w 2188422"/>
              <a:gd name="connsiteY2" fmla="*/ 1426621 h 2226300"/>
              <a:gd name="connsiteX3" fmla="*/ 56895 w 2188422"/>
              <a:gd name="connsiteY3" fmla="*/ 1242827 h 2226300"/>
              <a:gd name="connsiteX4" fmla="*/ 202850 w 2188422"/>
              <a:gd name="connsiteY4" fmla="*/ 1221204 h 2226300"/>
              <a:gd name="connsiteX5" fmla="*/ 406296 w 2188422"/>
              <a:gd name="connsiteY5" fmla="*/ 1277752 h 2226300"/>
              <a:gd name="connsiteX6" fmla="*/ 277596 w 2188422"/>
              <a:gd name="connsiteY6" fmla="*/ 1038397 h 2226300"/>
              <a:gd name="connsiteX7" fmla="*/ 240344 w 2188422"/>
              <a:gd name="connsiteY7" fmla="*/ 269236 h 2226300"/>
              <a:gd name="connsiteX8" fmla="*/ 699261 w 2188422"/>
              <a:gd name="connsiteY8" fmla="*/ 1040 h 2226300"/>
              <a:gd name="connsiteX9" fmla="*/ 963448 w 2188422"/>
              <a:gd name="connsiteY9" fmla="*/ 75775 h 2226300"/>
              <a:gd name="connsiteX10" fmla="*/ 1094211 w 2188422"/>
              <a:gd name="connsiteY10" fmla="*/ 275410 h 2226300"/>
              <a:gd name="connsiteX11" fmla="*/ 1224974 w 2188422"/>
              <a:gd name="connsiteY11" fmla="*/ 75775 h 2226300"/>
              <a:gd name="connsiteX12" fmla="*/ 1489161 w 2188422"/>
              <a:gd name="connsiteY12" fmla="*/ 1040 h 2226300"/>
              <a:gd name="connsiteX13" fmla="*/ 1948078 w 2188422"/>
              <a:gd name="connsiteY13" fmla="*/ 269236 h 2226300"/>
              <a:gd name="connsiteX14" fmla="*/ 1910826 w 2188422"/>
              <a:gd name="connsiteY14" fmla="*/ 1038397 h 2226300"/>
              <a:gd name="connsiteX15" fmla="*/ 1801176 w 2188422"/>
              <a:gd name="connsiteY15" fmla="*/ 1239652 h 2226300"/>
              <a:gd name="connsiteX16" fmla="*/ 1985572 w 2188422"/>
              <a:gd name="connsiteY16" fmla="*/ 1221204 h 2226300"/>
              <a:gd name="connsiteX17" fmla="*/ 2131527 w 2188422"/>
              <a:gd name="connsiteY17" fmla="*/ 1242827 h 2226300"/>
              <a:gd name="connsiteX18" fmla="*/ 2174771 w 2188422"/>
              <a:gd name="connsiteY18" fmla="*/ 1426621 h 2226300"/>
              <a:gd name="connsiteX19" fmla="*/ 1926857 w 2188422"/>
              <a:gd name="connsiteY19" fmla="*/ 1837338 h 2226300"/>
              <a:gd name="connsiteX20" fmla="*/ 1097425 w 2188422"/>
              <a:gd name="connsiteY20" fmla="*/ 2224719 h 2226300"/>
              <a:gd name="connsiteX21" fmla="*/ 1090998 w 2188422"/>
              <a:gd name="connsiteY21" fmla="*/ 2224719 h 2226300"/>
              <a:gd name="connsiteX0" fmla="*/ 1090998 w 2188422"/>
              <a:gd name="connsiteY0" fmla="*/ 2224719 h 2226300"/>
              <a:gd name="connsiteX1" fmla="*/ 261565 w 2188422"/>
              <a:gd name="connsiteY1" fmla="*/ 1837338 h 2226300"/>
              <a:gd name="connsiteX2" fmla="*/ 13651 w 2188422"/>
              <a:gd name="connsiteY2" fmla="*/ 1426621 h 2226300"/>
              <a:gd name="connsiteX3" fmla="*/ 56895 w 2188422"/>
              <a:gd name="connsiteY3" fmla="*/ 1242827 h 2226300"/>
              <a:gd name="connsiteX4" fmla="*/ 202850 w 2188422"/>
              <a:gd name="connsiteY4" fmla="*/ 1221204 h 2226300"/>
              <a:gd name="connsiteX5" fmla="*/ 406296 w 2188422"/>
              <a:gd name="connsiteY5" fmla="*/ 1277752 h 2226300"/>
              <a:gd name="connsiteX6" fmla="*/ 277596 w 2188422"/>
              <a:gd name="connsiteY6" fmla="*/ 1038397 h 2226300"/>
              <a:gd name="connsiteX7" fmla="*/ 240344 w 2188422"/>
              <a:gd name="connsiteY7" fmla="*/ 269236 h 2226300"/>
              <a:gd name="connsiteX8" fmla="*/ 699261 w 2188422"/>
              <a:gd name="connsiteY8" fmla="*/ 1040 h 2226300"/>
              <a:gd name="connsiteX9" fmla="*/ 963448 w 2188422"/>
              <a:gd name="connsiteY9" fmla="*/ 75775 h 2226300"/>
              <a:gd name="connsiteX10" fmla="*/ 1094211 w 2188422"/>
              <a:gd name="connsiteY10" fmla="*/ 275410 h 2226300"/>
              <a:gd name="connsiteX11" fmla="*/ 1224974 w 2188422"/>
              <a:gd name="connsiteY11" fmla="*/ 75775 h 2226300"/>
              <a:gd name="connsiteX12" fmla="*/ 1489161 w 2188422"/>
              <a:gd name="connsiteY12" fmla="*/ 1040 h 2226300"/>
              <a:gd name="connsiteX13" fmla="*/ 1948078 w 2188422"/>
              <a:gd name="connsiteY13" fmla="*/ 269236 h 2226300"/>
              <a:gd name="connsiteX14" fmla="*/ 1910826 w 2188422"/>
              <a:gd name="connsiteY14" fmla="*/ 1038397 h 2226300"/>
              <a:gd name="connsiteX15" fmla="*/ 1801176 w 2188422"/>
              <a:gd name="connsiteY15" fmla="*/ 1239652 h 2226300"/>
              <a:gd name="connsiteX16" fmla="*/ 1985572 w 2188422"/>
              <a:gd name="connsiteY16" fmla="*/ 1221204 h 2226300"/>
              <a:gd name="connsiteX17" fmla="*/ 2131527 w 2188422"/>
              <a:gd name="connsiteY17" fmla="*/ 1242827 h 2226300"/>
              <a:gd name="connsiteX18" fmla="*/ 2174771 w 2188422"/>
              <a:gd name="connsiteY18" fmla="*/ 1426621 h 2226300"/>
              <a:gd name="connsiteX19" fmla="*/ 1926857 w 2188422"/>
              <a:gd name="connsiteY19" fmla="*/ 1837338 h 2226300"/>
              <a:gd name="connsiteX20" fmla="*/ 1097425 w 2188422"/>
              <a:gd name="connsiteY20" fmla="*/ 2224719 h 2226300"/>
              <a:gd name="connsiteX21" fmla="*/ 1090998 w 2188422"/>
              <a:gd name="connsiteY21" fmla="*/ 2224719 h 2226300"/>
              <a:gd name="connsiteX0" fmla="*/ 1090998 w 2188422"/>
              <a:gd name="connsiteY0" fmla="*/ 2224719 h 2226300"/>
              <a:gd name="connsiteX1" fmla="*/ 261565 w 2188422"/>
              <a:gd name="connsiteY1" fmla="*/ 1837338 h 2226300"/>
              <a:gd name="connsiteX2" fmla="*/ 13651 w 2188422"/>
              <a:gd name="connsiteY2" fmla="*/ 1426621 h 2226300"/>
              <a:gd name="connsiteX3" fmla="*/ 56895 w 2188422"/>
              <a:gd name="connsiteY3" fmla="*/ 1242827 h 2226300"/>
              <a:gd name="connsiteX4" fmla="*/ 202850 w 2188422"/>
              <a:gd name="connsiteY4" fmla="*/ 1221204 h 2226300"/>
              <a:gd name="connsiteX5" fmla="*/ 406296 w 2188422"/>
              <a:gd name="connsiteY5" fmla="*/ 1277752 h 2226300"/>
              <a:gd name="connsiteX6" fmla="*/ 277596 w 2188422"/>
              <a:gd name="connsiteY6" fmla="*/ 1038397 h 2226300"/>
              <a:gd name="connsiteX7" fmla="*/ 240344 w 2188422"/>
              <a:gd name="connsiteY7" fmla="*/ 269236 h 2226300"/>
              <a:gd name="connsiteX8" fmla="*/ 699261 w 2188422"/>
              <a:gd name="connsiteY8" fmla="*/ 1040 h 2226300"/>
              <a:gd name="connsiteX9" fmla="*/ 963448 w 2188422"/>
              <a:gd name="connsiteY9" fmla="*/ 75775 h 2226300"/>
              <a:gd name="connsiteX10" fmla="*/ 1094211 w 2188422"/>
              <a:gd name="connsiteY10" fmla="*/ 275410 h 2226300"/>
              <a:gd name="connsiteX11" fmla="*/ 1224974 w 2188422"/>
              <a:gd name="connsiteY11" fmla="*/ 75775 h 2226300"/>
              <a:gd name="connsiteX12" fmla="*/ 1489161 w 2188422"/>
              <a:gd name="connsiteY12" fmla="*/ 1040 h 2226300"/>
              <a:gd name="connsiteX13" fmla="*/ 1948078 w 2188422"/>
              <a:gd name="connsiteY13" fmla="*/ 269236 h 2226300"/>
              <a:gd name="connsiteX14" fmla="*/ 1910826 w 2188422"/>
              <a:gd name="connsiteY14" fmla="*/ 1038397 h 2226300"/>
              <a:gd name="connsiteX15" fmla="*/ 1801176 w 2188422"/>
              <a:gd name="connsiteY15" fmla="*/ 1239652 h 2226300"/>
              <a:gd name="connsiteX16" fmla="*/ 1985572 w 2188422"/>
              <a:gd name="connsiteY16" fmla="*/ 1221204 h 2226300"/>
              <a:gd name="connsiteX17" fmla="*/ 2131527 w 2188422"/>
              <a:gd name="connsiteY17" fmla="*/ 1242827 h 2226300"/>
              <a:gd name="connsiteX18" fmla="*/ 2174771 w 2188422"/>
              <a:gd name="connsiteY18" fmla="*/ 1426621 h 2226300"/>
              <a:gd name="connsiteX19" fmla="*/ 1926857 w 2188422"/>
              <a:gd name="connsiteY19" fmla="*/ 1837338 h 2226300"/>
              <a:gd name="connsiteX20" fmla="*/ 1097425 w 2188422"/>
              <a:gd name="connsiteY20" fmla="*/ 2224719 h 2226300"/>
              <a:gd name="connsiteX21" fmla="*/ 1090998 w 2188422"/>
              <a:gd name="connsiteY21" fmla="*/ 2224719 h 2226300"/>
              <a:gd name="connsiteX0" fmla="*/ 1090998 w 2188422"/>
              <a:gd name="connsiteY0" fmla="*/ 2224719 h 2226300"/>
              <a:gd name="connsiteX1" fmla="*/ 261565 w 2188422"/>
              <a:gd name="connsiteY1" fmla="*/ 1837338 h 2226300"/>
              <a:gd name="connsiteX2" fmla="*/ 13651 w 2188422"/>
              <a:gd name="connsiteY2" fmla="*/ 1426621 h 2226300"/>
              <a:gd name="connsiteX3" fmla="*/ 56895 w 2188422"/>
              <a:gd name="connsiteY3" fmla="*/ 1242827 h 2226300"/>
              <a:gd name="connsiteX4" fmla="*/ 202850 w 2188422"/>
              <a:gd name="connsiteY4" fmla="*/ 1221204 h 2226300"/>
              <a:gd name="connsiteX5" fmla="*/ 406296 w 2188422"/>
              <a:gd name="connsiteY5" fmla="*/ 1277752 h 2226300"/>
              <a:gd name="connsiteX6" fmla="*/ 277596 w 2188422"/>
              <a:gd name="connsiteY6" fmla="*/ 1038397 h 2226300"/>
              <a:gd name="connsiteX7" fmla="*/ 240344 w 2188422"/>
              <a:gd name="connsiteY7" fmla="*/ 269236 h 2226300"/>
              <a:gd name="connsiteX8" fmla="*/ 699261 w 2188422"/>
              <a:gd name="connsiteY8" fmla="*/ 1040 h 2226300"/>
              <a:gd name="connsiteX9" fmla="*/ 963448 w 2188422"/>
              <a:gd name="connsiteY9" fmla="*/ 75775 h 2226300"/>
              <a:gd name="connsiteX10" fmla="*/ 1094211 w 2188422"/>
              <a:gd name="connsiteY10" fmla="*/ 275410 h 2226300"/>
              <a:gd name="connsiteX11" fmla="*/ 1224974 w 2188422"/>
              <a:gd name="connsiteY11" fmla="*/ 75775 h 2226300"/>
              <a:gd name="connsiteX12" fmla="*/ 1489161 w 2188422"/>
              <a:gd name="connsiteY12" fmla="*/ 1040 h 2226300"/>
              <a:gd name="connsiteX13" fmla="*/ 1948078 w 2188422"/>
              <a:gd name="connsiteY13" fmla="*/ 269236 h 2226300"/>
              <a:gd name="connsiteX14" fmla="*/ 1910826 w 2188422"/>
              <a:gd name="connsiteY14" fmla="*/ 1038397 h 2226300"/>
              <a:gd name="connsiteX15" fmla="*/ 1801176 w 2188422"/>
              <a:gd name="connsiteY15" fmla="*/ 1239652 h 2226300"/>
              <a:gd name="connsiteX16" fmla="*/ 1985572 w 2188422"/>
              <a:gd name="connsiteY16" fmla="*/ 1221204 h 2226300"/>
              <a:gd name="connsiteX17" fmla="*/ 2131527 w 2188422"/>
              <a:gd name="connsiteY17" fmla="*/ 1242827 h 2226300"/>
              <a:gd name="connsiteX18" fmla="*/ 2174771 w 2188422"/>
              <a:gd name="connsiteY18" fmla="*/ 1426621 h 2226300"/>
              <a:gd name="connsiteX19" fmla="*/ 1926857 w 2188422"/>
              <a:gd name="connsiteY19" fmla="*/ 1837338 h 2226300"/>
              <a:gd name="connsiteX20" fmla="*/ 1097425 w 2188422"/>
              <a:gd name="connsiteY20" fmla="*/ 2224719 h 2226300"/>
              <a:gd name="connsiteX21" fmla="*/ 1090998 w 2188422"/>
              <a:gd name="connsiteY21" fmla="*/ 2224719 h 2226300"/>
              <a:gd name="connsiteX0" fmla="*/ 1090998 w 2188422"/>
              <a:gd name="connsiteY0" fmla="*/ 2224719 h 2226300"/>
              <a:gd name="connsiteX1" fmla="*/ 261565 w 2188422"/>
              <a:gd name="connsiteY1" fmla="*/ 1837338 h 2226300"/>
              <a:gd name="connsiteX2" fmla="*/ 13651 w 2188422"/>
              <a:gd name="connsiteY2" fmla="*/ 1426621 h 2226300"/>
              <a:gd name="connsiteX3" fmla="*/ 56895 w 2188422"/>
              <a:gd name="connsiteY3" fmla="*/ 1242827 h 2226300"/>
              <a:gd name="connsiteX4" fmla="*/ 202850 w 2188422"/>
              <a:gd name="connsiteY4" fmla="*/ 1221204 h 2226300"/>
              <a:gd name="connsiteX5" fmla="*/ 406296 w 2188422"/>
              <a:gd name="connsiteY5" fmla="*/ 1277752 h 2226300"/>
              <a:gd name="connsiteX6" fmla="*/ 277596 w 2188422"/>
              <a:gd name="connsiteY6" fmla="*/ 1038397 h 2226300"/>
              <a:gd name="connsiteX7" fmla="*/ 240344 w 2188422"/>
              <a:gd name="connsiteY7" fmla="*/ 269236 h 2226300"/>
              <a:gd name="connsiteX8" fmla="*/ 699261 w 2188422"/>
              <a:gd name="connsiteY8" fmla="*/ 1040 h 2226300"/>
              <a:gd name="connsiteX9" fmla="*/ 963448 w 2188422"/>
              <a:gd name="connsiteY9" fmla="*/ 75775 h 2226300"/>
              <a:gd name="connsiteX10" fmla="*/ 1094211 w 2188422"/>
              <a:gd name="connsiteY10" fmla="*/ 275410 h 2226300"/>
              <a:gd name="connsiteX11" fmla="*/ 1224974 w 2188422"/>
              <a:gd name="connsiteY11" fmla="*/ 75775 h 2226300"/>
              <a:gd name="connsiteX12" fmla="*/ 1489161 w 2188422"/>
              <a:gd name="connsiteY12" fmla="*/ 1040 h 2226300"/>
              <a:gd name="connsiteX13" fmla="*/ 1948078 w 2188422"/>
              <a:gd name="connsiteY13" fmla="*/ 269236 h 2226300"/>
              <a:gd name="connsiteX14" fmla="*/ 1910826 w 2188422"/>
              <a:gd name="connsiteY14" fmla="*/ 1038397 h 2226300"/>
              <a:gd name="connsiteX15" fmla="*/ 1801176 w 2188422"/>
              <a:gd name="connsiteY15" fmla="*/ 1239652 h 2226300"/>
              <a:gd name="connsiteX16" fmla="*/ 1770611 w 2188422"/>
              <a:gd name="connsiteY16" fmla="*/ 1276108 h 2226300"/>
              <a:gd name="connsiteX17" fmla="*/ 1985572 w 2188422"/>
              <a:gd name="connsiteY17" fmla="*/ 1221204 h 2226300"/>
              <a:gd name="connsiteX18" fmla="*/ 2131527 w 2188422"/>
              <a:gd name="connsiteY18" fmla="*/ 1242827 h 2226300"/>
              <a:gd name="connsiteX19" fmla="*/ 2174771 w 2188422"/>
              <a:gd name="connsiteY19" fmla="*/ 1426621 h 2226300"/>
              <a:gd name="connsiteX20" fmla="*/ 1926857 w 2188422"/>
              <a:gd name="connsiteY20" fmla="*/ 1837338 h 2226300"/>
              <a:gd name="connsiteX21" fmla="*/ 1097425 w 2188422"/>
              <a:gd name="connsiteY21" fmla="*/ 2224719 h 2226300"/>
              <a:gd name="connsiteX22" fmla="*/ 1090998 w 2188422"/>
              <a:gd name="connsiteY22" fmla="*/ 2224719 h 2226300"/>
              <a:gd name="connsiteX0" fmla="*/ 1090998 w 2182782"/>
              <a:gd name="connsiteY0" fmla="*/ 2224719 h 2226300"/>
              <a:gd name="connsiteX1" fmla="*/ 261565 w 2182782"/>
              <a:gd name="connsiteY1" fmla="*/ 1837338 h 2226300"/>
              <a:gd name="connsiteX2" fmla="*/ 13651 w 2182782"/>
              <a:gd name="connsiteY2" fmla="*/ 1426621 h 2226300"/>
              <a:gd name="connsiteX3" fmla="*/ 56895 w 2182782"/>
              <a:gd name="connsiteY3" fmla="*/ 1242827 h 2226300"/>
              <a:gd name="connsiteX4" fmla="*/ 202850 w 2182782"/>
              <a:gd name="connsiteY4" fmla="*/ 1221204 h 2226300"/>
              <a:gd name="connsiteX5" fmla="*/ 406296 w 2182782"/>
              <a:gd name="connsiteY5" fmla="*/ 1277752 h 2226300"/>
              <a:gd name="connsiteX6" fmla="*/ 277596 w 2182782"/>
              <a:gd name="connsiteY6" fmla="*/ 1038397 h 2226300"/>
              <a:gd name="connsiteX7" fmla="*/ 240344 w 2182782"/>
              <a:gd name="connsiteY7" fmla="*/ 269236 h 2226300"/>
              <a:gd name="connsiteX8" fmla="*/ 699261 w 2182782"/>
              <a:gd name="connsiteY8" fmla="*/ 1040 h 2226300"/>
              <a:gd name="connsiteX9" fmla="*/ 963448 w 2182782"/>
              <a:gd name="connsiteY9" fmla="*/ 75775 h 2226300"/>
              <a:gd name="connsiteX10" fmla="*/ 1094211 w 2182782"/>
              <a:gd name="connsiteY10" fmla="*/ 275410 h 2226300"/>
              <a:gd name="connsiteX11" fmla="*/ 1224974 w 2182782"/>
              <a:gd name="connsiteY11" fmla="*/ 75775 h 2226300"/>
              <a:gd name="connsiteX12" fmla="*/ 1489161 w 2182782"/>
              <a:gd name="connsiteY12" fmla="*/ 1040 h 2226300"/>
              <a:gd name="connsiteX13" fmla="*/ 1948078 w 2182782"/>
              <a:gd name="connsiteY13" fmla="*/ 269236 h 2226300"/>
              <a:gd name="connsiteX14" fmla="*/ 1910826 w 2182782"/>
              <a:gd name="connsiteY14" fmla="*/ 1038397 h 2226300"/>
              <a:gd name="connsiteX15" fmla="*/ 1801176 w 2182782"/>
              <a:gd name="connsiteY15" fmla="*/ 1239652 h 2226300"/>
              <a:gd name="connsiteX16" fmla="*/ 1770611 w 2182782"/>
              <a:gd name="connsiteY16" fmla="*/ 1276108 h 2226300"/>
              <a:gd name="connsiteX17" fmla="*/ 2030022 w 2182782"/>
              <a:gd name="connsiteY17" fmla="*/ 1192629 h 2226300"/>
              <a:gd name="connsiteX18" fmla="*/ 2131527 w 2182782"/>
              <a:gd name="connsiteY18" fmla="*/ 1242827 h 2226300"/>
              <a:gd name="connsiteX19" fmla="*/ 2174771 w 2182782"/>
              <a:gd name="connsiteY19" fmla="*/ 1426621 h 2226300"/>
              <a:gd name="connsiteX20" fmla="*/ 1926857 w 2182782"/>
              <a:gd name="connsiteY20" fmla="*/ 1837338 h 2226300"/>
              <a:gd name="connsiteX21" fmla="*/ 1097425 w 2182782"/>
              <a:gd name="connsiteY21" fmla="*/ 2224719 h 2226300"/>
              <a:gd name="connsiteX22" fmla="*/ 1090998 w 2182782"/>
              <a:gd name="connsiteY22" fmla="*/ 2224719 h 2226300"/>
              <a:gd name="connsiteX0" fmla="*/ 1090998 w 2187237"/>
              <a:gd name="connsiteY0" fmla="*/ 2224719 h 2226300"/>
              <a:gd name="connsiteX1" fmla="*/ 261565 w 2187237"/>
              <a:gd name="connsiteY1" fmla="*/ 1837338 h 2226300"/>
              <a:gd name="connsiteX2" fmla="*/ 13651 w 2187237"/>
              <a:gd name="connsiteY2" fmla="*/ 1426621 h 2226300"/>
              <a:gd name="connsiteX3" fmla="*/ 56895 w 2187237"/>
              <a:gd name="connsiteY3" fmla="*/ 1242827 h 2226300"/>
              <a:gd name="connsiteX4" fmla="*/ 202850 w 2187237"/>
              <a:gd name="connsiteY4" fmla="*/ 1221204 h 2226300"/>
              <a:gd name="connsiteX5" fmla="*/ 406296 w 2187237"/>
              <a:gd name="connsiteY5" fmla="*/ 1277752 h 2226300"/>
              <a:gd name="connsiteX6" fmla="*/ 277596 w 2187237"/>
              <a:gd name="connsiteY6" fmla="*/ 1038397 h 2226300"/>
              <a:gd name="connsiteX7" fmla="*/ 240344 w 2187237"/>
              <a:gd name="connsiteY7" fmla="*/ 269236 h 2226300"/>
              <a:gd name="connsiteX8" fmla="*/ 699261 w 2187237"/>
              <a:gd name="connsiteY8" fmla="*/ 1040 h 2226300"/>
              <a:gd name="connsiteX9" fmla="*/ 963448 w 2187237"/>
              <a:gd name="connsiteY9" fmla="*/ 75775 h 2226300"/>
              <a:gd name="connsiteX10" fmla="*/ 1094211 w 2187237"/>
              <a:gd name="connsiteY10" fmla="*/ 275410 h 2226300"/>
              <a:gd name="connsiteX11" fmla="*/ 1224974 w 2187237"/>
              <a:gd name="connsiteY11" fmla="*/ 75775 h 2226300"/>
              <a:gd name="connsiteX12" fmla="*/ 1489161 w 2187237"/>
              <a:gd name="connsiteY12" fmla="*/ 1040 h 2226300"/>
              <a:gd name="connsiteX13" fmla="*/ 1948078 w 2187237"/>
              <a:gd name="connsiteY13" fmla="*/ 269236 h 2226300"/>
              <a:gd name="connsiteX14" fmla="*/ 1910826 w 2187237"/>
              <a:gd name="connsiteY14" fmla="*/ 1038397 h 2226300"/>
              <a:gd name="connsiteX15" fmla="*/ 1801176 w 2187237"/>
              <a:gd name="connsiteY15" fmla="*/ 1239652 h 2226300"/>
              <a:gd name="connsiteX16" fmla="*/ 1770611 w 2187237"/>
              <a:gd name="connsiteY16" fmla="*/ 1276108 h 2226300"/>
              <a:gd name="connsiteX17" fmla="*/ 2030022 w 2187237"/>
              <a:gd name="connsiteY17" fmla="*/ 1192629 h 2226300"/>
              <a:gd name="connsiteX18" fmla="*/ 2137877 w 2187237"/>
              <a:gd name="connsiteY18" fmla="*/ 1233302 h 2226300"/>
              <a:gd name="connsiteX19" fmla="*/ 2174771 w 2187237"/>
              <a:gd name="connsiteY19" fmla="*/ 1426621 h 2226300"/>
              <a:gd name="connsiteX20" fmla="*/ 1926857 w 2187237"/>
              <a:gd name="connsiteY20" fmla="*/ 1837338 h 2226300"/>
              <a:gd name="connsiteX21" fmla="*/ 1097425 w 2187237"/>
              <a:gd name="connsiteY21" fmla="*/ 2224719 h 2226300"/>
              <a:gd name="connsiteX22" fmla="*/ 1090998 w 2187237"/>
              <a:gd name="connsiteY22" fmla="*/ 2224719 h 2226300"/>
              <a:gd name="connsiteX0" fmla="*/ 1090998 w 2190550"/>
              <a:gd name="connsiteY0" fmla="*/ 2224719 h 2226300"/>
              <a:gd name="connsiteX1" fmla="*/ 261565 w 2190550"/>
              <a:gd name="connsiteY1" fmla="*/ 1837338 h 2226300"/>
              <a:gd name="connsiteX2" fmla="*/ 13651 w 2190550"/>
              <a:gd name="connsiteY2" fmla="*/ 1426621 h 2226300"/>
              <a:gd name="connsiteX3" fmla="*/ 56895 w 2190550"/>
              <a:gd name="connsiteY3" fmla="*/ 1242827 h 2226300"/>
              <a:gd name="connsiteX4" fmla="*/ 202850 w 2190550"/>
              <a:gd name="connsiteY4" fmla="*/ 1221204 h 2226300"/>
              <a:gd name="connsiteX5" fmla="*/ 406296 w 2190550"/>
              <a:gd name="connsiteY5" fmla="*/ 1277752 h 2226300"/>
              <a:gd name="connsiteX6" fmla="*/ 277596 w 2190550"/>
              <a:gd name="connsiteY6" fmla="*/ 1038397 h 2226300"/>
              <a:gd name="connsiteX7" fmla="*/ 240344 w 2190550"/>
              <a:gd name="connsiteY7" fmla="*/ 269236 h 2226300"/>
              <a:gd name="connsiteX8" fmla="*/ 699261 w 2190550"/>
              <a:gd name="connsiteY8" fmla="*/ 1040 h 2226300"/>
              <a:gd name="connsiteX9" fmla="*/ 963448 w 2190550"/>
              <a:gd name="connsiteY9" fmla="*/ 75775 h 2226300"/>
              <a:gd name="connsiteX10" fmla="*/ 1094211 w 2190550"/>
              <a:gd name="connsiteY10" fmla="*/ 275410 h 2226300"/>
              <a:gd name="connsiteX11" fmla="*/ 1224974 w 2190550"/>
              <a:gd name="connsiteY11" fmla="*/ 75775 h 2226300"/>
              <a:gd name="connsiteX12" fmla="*/ 1489161 w 2190550"/>
              <a:gd name="connsiteY12" fmla="*/ 1040 h 2226300"/>
              <a:gd name="connsiteX13" fmla="*/ 1948078 w 2190550"/>
              <a:gd name="connsiteY13" fmla="*/ 269236 h 2226300"/>
              <a:gd name="connsiteX14" fmla="*/ 1910826 w 2190550"/>
              <a:gd name="connsiteY14" fmla="*/ 1038397 h 2226300"/>
              <a:gd name="connsiteX15" fmla="*/ 1801176 w 2190550"/>
              <a:gd name="connsiteY15" fmla="*/ 1239652 h 2226300"/>
              <a:gd name="connsiteX16" fmla="*/ 1770611 w 2190550"/>
              <a:gd name="connsiteY16" fmla="*/ 1276108 h 2226300"/>
              <a:gd name="connsiteX17" fmla="*/ 2030022 w 2190550"/>
              <a:gd name="connsiteY17" fmla="*/ 1192629 h 2226300"/>
              <a:gd name="connsiteX18" fmla="*/ 2150577 w 2190550"/>
              <a:gd name="connsiteY18" fmla="*/ 1201552 h 2226300"/>
              <a:gd name="connsiteX19" fmla="*/ 2174771 w 2190550"/>
              <a:gd name="connsiteY19" fmla="*/ 1426621 h 2226300"/>
              <a:gd name="connsiteX20" fmla="*/ 1926857 w 2190550"/>
              <a:gd name="connsiteY20" fmla="*/ 1837338 h 2226300"/>
              <a:gd name="connsiteX21" fmla="*/ 1097425 w 2190550"/>
              <a:gd name="connsiteY21" fmla="*/ 2224719 h 2226300"/>
              <a:gd name="connsiteX22" fmla="*/ 1090998 w 2190550"/>
              <a:gd name="connsiteY22" fmla="*/ 2224719 h 2226300"/>
              <a:gd name="connsiteX0" fmla="*/ 1090998 w 2190550"/>
              <a:gd name="connsiteY0" fmla="*/ 2224719 h 2226300"/>
              <a:gd name="connsiteX1" fmla="*/ 261565 w 2190550"/>
              <a:gd name="connsiteY1" fmla="*/ 1837338 h 2226300"/>
              <a:gd name="connsiteX2" fmla="*/ 13651 w 2190550"/>
              <a:gd name="connsiteY2" fmla="*/ 1426621 h 2226300"/>
              <a:gd name="connsiteX3" fmla="*/ 56895 w 2190550"/>
              <a:gd name="connsiteY3" fmla="*/ 1242827 h 2226300"/>
              <a:gd name="connsiteX4" fmla="*/ 202850 w 2190550"/>
              <a:gd name="connsiteY4" fmla="*/ 1221204 h 2226300"/>
              <a:gd name="connsiteX5" fmla="*/ 406296 w 2190550"/>
              <a:gd name="connsiteY5" fmla="*/ 1277752 h 2226300"/>
              <a:gd name="connsiteX6" fmla="*/ 277596 w 2190550"/>
              <a:gd name="connsiteY6" fmla="*/ 1038397 h 2226300"/>
              <a:gd name="connsiteX7" fmla="*/ 240344 w 2190550"/>
              <a:gd name="connsiteY7" fmla="*/ 269236 h 2226300"/>
              <a:gd name="connsiteX8" fmla="*/ 699261 w 2190550"/>
              <a:gd name="connsiteY8" fmla="*/ 1040 h 2226300"/>
              <a:gd name="connsiteX9" fmla="*/ 963448 w 2190550"/>
              <a:gd name="connsiteY9" fmla="*/ 75775 h 2226300"/>
              <a:gd name="connsiteX10" fmla="*/ 1094211 w 2190550"/>
              <a:gd name="connsiteY10" fmla="*/ 275410 h 2226300"/>
              <a:gd name="connsiteX11" fmla="*/ 1224974 w 2190550"/>
              <a:gd name="connsiteY11" fmla="*/ 75775 h 2226300"/>
              <a:gd name="connsiteX12" fmla="*/ 1489161 w 2190550"/>
              <a:gd name="connsiteY12" fmla="*/ 1040 h 2226300"/>
              <a:gd name="connsiteX13" fmla="*/ 1948078 w 2190550"/>
              <a:gd name="connsiteY13" fmla="*/ 269236 h 2226300"/>
              <a:gd name="connsiteX14" fmla="*/ 1910826 w 2190550"/>
              <a:gd name="connsiteY14" fmla="*/ 1038397 h 2226300"/>
              <a:gd name="connsiteX15" fmla="*/ 1801176 w 2190550"/>
              <a:gd name="connsiteY15" fmla="*/ 1239652 h 2226300"/>
              <a:gd name="connsiteX16" fmla="*/ 1770611 w 2190550"/>
              <a:gd name="connsiteY16" fmla="*/ 1276108 h 2226300"/>
              <a:gd name="connsiteX17" fmla="*/ 2030022 w 2190550"/>
              <a:gd name="connsiteY17" fmla="*/ 1192629 h 2226300"/>
              <a:gd name="connsiteX18" fmla="*/ 2150577 w 2190550"/>
              <a:gd name="connsiteY18" fmla="*/ 1185677 h 2226300"/>
              <a:gd name="connsiteX19" fmla="*/ 2174771 w 2190550"/>
              <a:gd name="connsiteY19" fmla="*/ 1426621 h 2226300"/>
              <a:gd name="connsiteX20" fmla="*/ 1926857 w 2190550"/>
              <a:gd name="connsiteY20" fmla="*/ 1837338 h 2226300"/>
              <a:gd name="connsiteX21" fmla="*/ 1097425 w 2190550"/>
              <a:gd name="connsiteY21" fmla="*/ 2224719 h 2226300"/>
              <a:gd name="connsiteX22" fmla="*/ 1090998 w 2190550"/>
              <a:gd name="connsiteY22" fmla="*/ 2224719 h 2226300"/>
              <a:gd name="connsiteX0" fmla="*/ 1090998 w 2195738"/>
              <a:gd name="connsiteY0" fmla="*/ 2224719 h 2226300"/>
              <a:gd name="connsiteX1" fmla="*/ 261565 w 2195738"/>
              <a:gd name="connsiteY1" fmla="*/ 1837338 h 2226300"/>
              <a:gd name="connsiteX2" fmla="*/ 13651 w 2195738"/>
              <a:gd name="connsiteY2" fmla="*/ 1426621 h 2226300"/>
              <a:gd name="connsiteX3" fmla="*/ 56895 w 2195738"/>
              <a:gd name="connsiteY3" fmla="*/ 1242827 h 2226300"/>
              <a:gd name="connsiteX4" fmla="*/ 202850 w 2195738"/>
              <a:gd name="connsiteY4" fmla="*/ 1221204 h 2226300"/>
              <a:gd name="connsiteX5" fmla="*/ 406296 w 2195738"/>
              <a:gd name="connsiteY5" fmla="*/ 1277752 h 2226300"/>
              <a:gd name="connsiteX6" fmla="*/ 277596 w 2195738"/>
              <a:gd name="connsiteY6" fmla="*/ 1038397 h 2226300"/>
              <a:gd name="connsiteX7" fmla="*/ 240344 w 2195738"/>
              <a:gd name="connsiteY7" fmla="*/ 269236 h 2226300"/>
              <a:gd name="connsiteX8" fmla="*/ 699261 w 2195738"/>
              <a:gd name="connsiteY8" fmla="*/ 1040 h 2226300"/>
              <a:gd name="connsiteX9" fmla="*/ 963448 w 2195738"/>
              <a:gd name="connsiteY9" fmla="*/ 75775 h 2226300"/>
              <a:gd name="connsiteX10" fmla="*/ 1094211 w 2195738"/>
              <a:gd name="connsiteY10" fmla="*/ 275410 h 2226300"/>
              <a:gd name="connsiteX11" fmla="*/ 1224974 w 2195738"/>
              <a:gd name="connsiteY11" fmla="*/ 75775 h 2226300"/>
              <a:gd name="connsiteX12" fmla="*/ 1489161 w 2195738"/>
              <a:gd name="connsiteY12" fmla="*/ 1040 h 2226300"/>
              <a:gd name="connsiteX13" fmla="*/ 1948078 w 2195738"/>
              <a:gd name="connsiteY13" fmla="*/ 269236 h 2226300"/>
              <a:gd name="connsiteX14" fmla="*/ 1910826 w 2195738"/>
              <a:gd name="connsiteY14" fmla="*/ 1038397 h 2226300"/>
              <a:gd name="connsiteX15" fmla="*/ 1801176 w 2195738"/>
              <a:gd name="connsiteY15" fmla="*/ 1239652 h 2226300"/>
              <a:gd name="connsiteX16" fmla="*/ 1770611 w 2195738"/>
              <a:gd name="connsiteY16" fmla="*/ 1276108 h 2226300"/>
              <a:gd name="connsiteX17" fmla="*/ 2030022 w 2195738"/>
              <a:gd name="connsiteY17" fmla="*/ 1192629 h 2226300"/>
              <a:gd name="connsiteX18" fmla="*/ 2150577 w 2195738"/>
              <a:gd name="connsiteY18" fmla="*/ 1185677 h 2226300"/>
              <a:gd name="connsiteX19" fmla="*/ 2174771 w 2195738"/>
              <a:gd name="connsiteY19" fmla="*/ 1426621 h 2226300"/>
              <a:gd name="connsiteX20" fmla="*/ 1926857 w 2195738"/>
              <a:gd name="connsiteY20" fmla="*/ 1837338 h 2226300"/>
              <a:gd name="connsiteX21" fmla="*/ 1097425 w 2195738"/>
              <a:gd name="connsiteY21" fmla="*/ 2224719 h 2226300"/>
              <a:gd name="connsiteX22" fmla="*/ 1090998 w 2195738"/>
              <a:gd name="connsiteY22" fmla="*/ 2224719 h 2226300"/>
              <a:gd name="connsiteX0" fmla="*/ 1090998 w 2195738"/>
              <a:gd name="connsiteY0" fmla="*/ 2224719 h 2226300"/>
              <a:gd name="connsiteX1" fmla="*/ 261565 w 2195738"/>
              <a:gd name="connsiteY1" fmla="*/ 1837338 h 2226300"/>
              <a:gd name="connsiteX2" fmla="*/ 13651 w 2195738"/>
              <a:gd name="connsiteY2" fmla="*/ 1426621 h 2226300"/>
              <a:gd name="connsiteX3" fmla="*/ 56895 w 2195738"/>
              <a:gd name="connsiteY3" fmla="*/ 1242827 h 2226300"/>
              <a:gd name="connsiteX4" fmla="*/ 202850 w 2195738"/>
              <a:gd name="connsiteY4" fmla="*/ 1221204 h 2226300"/>
              <a:gd name="connsiteX5" fmla="*/ 406296 w 2195738"/>
              <a:gd name="connsiteY5" fmla="*/ 1277752 h 2226300"/>
              <a:gd name="connsiteX6" fmla="*/ 277596 w 2195738"/>
              <a:gd name="connsiteY6" fmla="*/ 1038397 h 2226300"/>
              <a:gd name="connsiteX7" fmla="*/ 240344 w 2195738"/>
              <a:gd name="connsiteY7" fmla="*/ 269236 h 2226300"/>
              <a:gd name="connsiteX8" fmla="*/ 699261 w 2195738"/>
              <a:gd name="connsiteY8" fmla="*/ 1040 h 2226300"/>
              <a:gd name="connsiteX9" fmla="*/ 963448 w 2195738"/>
              <a:gd name="connsiteY9" fmla="*/ 75775 h 2226300"/>
              <a:gd name="connsiteX10" fmla="*/ 1094211 w 2195738"/>
              <a:gd name="connsiteY10" fmla="*/ 275410 h 2226300"/>
              <a:gd name="connsiteX11" fmla="*/ 1224974 w 2195738"/>
              <a:gd name="connsiteY11" fmla="*/ 75775 h 2226300"/>
              <a:gd name="connsiteX12" fmla="*/ 1489161 w 2195738"/>
              <a:gd name="connsiteY12" fmla="*/ 1040 h 2226300"/>
              <a:gd name="connsiteX13" fmla="*/ 1948078 w 2195738"/>
              <a:gd name="connsiteY13" fmla="*/ 269236 h 2226300"/>
              <a:gd name="connsiteX14" fmla="*/ 1910826 w 2195738"/>
              <a:gd name="connsiteY14" fmla="*/ 1038397 h 2226300"/>
              <a:gd name="connsiteX15" fmla="*/ 1801176 w 2195738"/>
              <a:gd name="connsiteY15" fmla="*/ 1239652 h 2226300"/>
              <a:gd name="connsiteX16" fmla="*/ 1770611 w 2195738"/>
              <a:gd name="connsiteY16" fmla="*/ 1276108 h 2226300"/>
              <a:gd name="connsiteX17" fmla="*/ 2030022 w 2195738"/>
              <a:gd name="connsiteY17" fmla="*/ 1192629 h 2226300"/>
              <a:gd name="connsiteX18" fmla="*/ 2150577 w 2195738"/>
              <a:gd name="connsiteY18" fmla="*/ 1185677 h 2226300"/>
              <a:gd name="connsiteX19" fmla="*/ 2174771 w 2195738"/>
              <a:gd name="connsiteY19" fmla="*/ 1426621 h 2226300"/>
              <a:gd name="connsiteX20" fmla="*/ 1926857 w 2195738"/>
              <a:gd name="connsiteY20" fmla="*/ 1837338 h 2226300"/>
              <a:gd name="connsiteX21" fmla="*/ 1097425 w 2195738"/>
              <a:gd name="connsiteY21" fmla="*/ 2224719 h 2226300"/>
              <a:gd name="connsiteX22" fmla="*/ 1090998 w 2195738"/>
              <a:gd name="connsiteY22" fmla="*/ 2224719 h 2226300"/>
              <a:gd name="connsiteX0" fmla="*/ 1090998 w 2194489"/>
              <a:gd name="connsiteY0" fmla="*/ 2224719 h 2226300"/>
              <a:gd name="connsiteX1" fmla="*/ 261565 w 2194489"/>
              <a:gd name="connsiteY1" fmla="*/ 1837338 h 2226300"/>
              <a:gd name="connsiteX2" fmla="*/ 13651 w 2194489"/>
              <a:gd name="connsiteY2" fmla="*/ 1426621 h 2226300"/>
              <a:gd name="connsiteX3" fmla="*/ 56895 w 2194489"/>
              <a:gd name="connsiteY3" fmla="*/ 1242827 h 2226300"/>
              <a:gd name="connsiteX4" fmla="*/ 202850 w 2194489"/>
              <a:gd name="connsiteY4" fmla="*/ 1221204 h 2226300"/>
              <a:gd name="connsiteX5" fmla="*/ 406296 w 2194489"/>
              <a:gd name="connsiteY5" fmla="*/ 1277752 h 2226300"/>
              <a:gd name="connsiteX6" fmla="*/ 277596 w 2194489"/>
              <a:gd name="connsiteY6" fmla="*/ 1038397 h 2226300"/>
              <a:gd name="connsiteX7" fmla="*/ 240344 w 2194489"/>
              <a:gd name="connsiteY7" fmla="*/ 269236 h 2226300"/>
              <a:gd name="connsiteX8" fmla="*/ 699261 w 2194489"/>
              <a:gd name="connsiteY8" fmla="*/ 1040 h 2226300"/>
              <a:gd name="connsiteX9" fmla="*/ 963448 w 2194489"/>
              <a:gd name="connsiteY9" fmla="*/ 75775 h 2226300"/>
              <a:gd name="connsiteX10" fmla="*/ 1094211 w 2194489"/>
              <a:gd name="connsiteY10" fmla="*/ 275410 h 2226300"/>
              <a:gd name="connsiteX11" fmla="*/ 1224974 w 2194489"/>
              <a:gd name="connsiteY11" fmla="*/ 75775 h 2226300"/>
              <a:gd name="connsiteX12" fmla="*/ 1489161 w 2194489"/>
              <a:gd name="connsiteY12" fmla="*/ 1040 h 2226300"/>
              <a:gd name="connsiteX13" fmla="*/ 1948078 w 2194489"/>
              <a:gd name="connsiteY13" fmla="*/ 269236 h 2226300"/>
              <a:gd name="connsiteX14" fmla="*/ 1910826 w 2194489"/>
              <a:gd name="connsiteY14" fmla="*/ 1038397 h 2226300"/>
              <a:gd name="connsiteX15" fmla="*/ 1801176 w 2194489"/>
              <a:gd name="connsiteY15" fmla="*/ 1239652 h 2226300"/>
              <a:gd name="connsiteX16" fmla="*/ 1770611 w 2194489"/>
              <a:gd name="connsiteY16" fmla="*/ 1276108 h 2226300"/>
              <a:gd name="connsiteX17" fmla="*/ 2030022 w 2194489"/>
              <a:gd name="connsiteY17" fmla="*/ 1192629 h 2226300"/>
              <a:gd name="connsiteX18" fmla="*/ 2147402 w 2194489"/>
              <a:gd name="connsiteY18" fmla="*/ 1172977 h 2226300"/>
              <a:gd name="connsiteX19" fmla="*/ 2174771 w 2194489"/>
              <a:gd name="connsiteY19" fmla="*/ 1426621 h 2226300"/>
              <a:gd name="connsiteX20" fmla="*/ 1926857 w 2194489"/>
              <a:gd name="connsiteY20" fmla="*/ 1837338 h 2226300"/>
              <a:gd name="connsiteX21" fmla="*/ 1097425 w 2194489"/>
              <a:gd name="connsiteY21" fmla="*/ 2224719 h 2226300"/>
              <a:gd name="connsiteX22" fmla="*/ 1090998 w 2194489"/>
              <a:gd name="connsiteY22" fmla="*/ 2224719 h 2226300"/>
              <a:gd name="connsiteX0" fmla="*/ 1090998 w 2198052"/>
              <a:gd name="connsiteY0" fmla="*/ 2224719 h 2226300"/>
              <a:gd name="connsiteX1" fmla="*/ 261565 w 2198052"/>
              <a:gd name="connsiteY1" fmla="*/ 1837338 h 2226300"/>
              <a:gd name="connsiteX2" fmla="*/ 13651 w 2198052"/>
              <a:gd name="connsiteY2" fmla="*/ 1426621 h 2226300"/>
              <a:gd name="connsiteX3" fmla="*/ 56895 w 2198052"/>
              <a:gd name="connsiteY3" fmla="*/ 1242827 h 2226300"/>
              <a:gd name="connsiteX4" fmla="*/ 202850 w 2198052"/>
              <a:gd name="connsiteY4" fmla="*/ 1221204 h 2226300"/>
              <a:gd name="connsiteX5" fmla="*/ 406296 w 2198052"/>
              <a:gd name="connsiteY5" fmla="*/ 1277752 h 2226300"/>
              <a:gd name="connsiteX6" fmla="*/ 277596 w 2198052"/>
              <a:gd name="connsiteY6" fmla="*/ 1038397 h 2226300"/>
              <a:gd name="connsiteX7" fmla="*/ 240344 w 2198052"/>
              <a:gd name="connsiteY7" fmla="*/ 269236 h 2226300"/>
              <a:gd name="connsiteX8" fmla="*/ 699261 w 2198052"/>
              <a:gd name="connsiteY8" fmla="*/ 1040 h 2226300"/>
              <a:gd name="connsiteX9" fmla="*/ 963448 w 2198052"/>
              <a:gd name="connsiteY9" fmla="*/ 75775 h 2226300"/>
              <a:gd name="connsiteX10" fmla="*/ 1094211 w 2198052"/>
              <a:gd name="connsiteY10" fmla="*/ 275410 h 2226300"/>
              <a:gd name="connsiteX11" fmla="*/ 1224974 w 2198052"/>
              <a:gd name="connsiteY11" fmla="*/ 75775 h 2226300"/>
              <a:gd name="connsiteX12" fmla="*/ 1489161 w 2198052"/>
              <a:gd name="connsiteY12" fmla="*/ 1040 h 2226300"/>
              <a:gd name="connsiteX13" fmla="*/ 1948078 w 2198052"/>
              <a:gd name="connsiteY13" fmla="*/ 269236 h 2226300"/>
              <a:gd name="connsiteX14" fmla="*/ 1910826 w 2198052"/>
              <a:gd name="connsiteY14" fmla="*/ 1038397 h 2226300"/>
              <a:gd name="connsiteX15" fmla="*/ 1801176 w 2198052"/>
              <a:gd name="connsiteY15" fmla="*/ 1239652 h 2226300"/>
              <a:gd name="connsiteX16" fmla="*/ 1770611 w 2198052"/>
              <a:gd name="connsiteY16" fmla="*/ 1276108 h 2226300"/>
              <a:gd name="connsiteX17" fmla="*/ 2030022 w 2198052"/>
              <a:gd name="connsiteY17" fmla="*/ 1192629 h 2226300"/>
              <a:gd name="connsiteX18" fmla="*/ 2147402 w 2198052"/>
              <a:gd name="connsiteY18" fmla="*/ 1172977 h 2226300"/>
              <a:gd name="connsiteX19" fmla="*/ 2174771 w 2198052"/>
              <a:gd name="connsiteY19" fmla="*/ 1426621 h 2226300"/>
              <a:gd name="connsiteX20" fmla="*/ 1926857 w 2198052"/>
              <a:gd name="connsiteY20" fmla="*/ 1837338 h 2226300"/>
              <a:gd name="connsiteX21" fmla="*/ 1097425 w 2198052"/>
              <a:gd name="connsiteY21" fmla="*/ 2224719 h 2226300"/>
              <a:gd name="connsiteX22" fmla="*/ 1090998 w 2198052"/>
              <a:gd name="connsiteY22" fmla="*/ 2224719 h 2226300"/>
              <a:gd name="connsiteX0" fmla="*/ 1090998 w 2198052"/>
              <a:gd name="connsiteY0" fmla="*/ 2224719 h 2226300"/>
              <a:gd name="connsiteX1" fmla="*/ 261565 w 2198052"/>
              <a:gd name="connsiteY1" fmla="*/ 1837338 h 2226300"/>
              <a:gd name="connsiteX2" fmla="*/ 13651 w 2198052"/>
              <a:gd name="connsiteY2" fmla="*/ 1426621 h 2226300"/>
              <a:gd name="connsiteX3" fmla="*/ 56895 w 2198052"/>
              <a:gd name="connsiteY3" fmla="*/ 1242827 h 2226300"/>
              <a:gd name="connsiteX4" fmla="*/ 202850 w 2198052"/>
              <a:gd name="connsiteY4" fmla="*/ 1221204 h 2226300"/>
              <a:gd name="connsiteX5" fmla="*/ 406296 w 2198052"/>
              <a:gd name="connsiteY5" fmla="*/ 1277752 h 2226300"/>
              <a:gd name="connsiteX6" fmla="*/ 277596 w 2198052"/>
              <a:gd name="connsiteY6" fmla="*/ 1038397 h 2226300"/>
              <a:gd name="connsiteX7" fmla="*/ 240344 w 2198052"/>
              <a:gd name="connsiteY7" fmla="*/ 269236 h 2226300"/>
              <a:gd name="connsiteX8" fmla="*/ 699261 w 2198052"/>
              <a:gd name="connsiteY8" fmla="*/ 1040 h 2226300"/>
              <a:gd name="connsiteX9" fmla="*/ 963448 w 2198052"/>
              <a:gd name="connsiteY9" fmla="*/ 75775 h 2226300"/>
              <a:gd name="connsiteX10" fmla="*/ 1094211 w 2198052"/>
              <a:gd name="connsiteY10" fmla="*/ 275410 h 2226300"/>
              <a:gd name="connsiteX11" fmla="*/ 1224974 w 2198052"/>
              <a:gd name="connsiteY11" fmla="*/ 75775 h 2226300"/>
              <a:gd name="connsiteX12" fmla="*/ 1489161 w 2198052"/>
              <a:gd name="connsiteY12" fmla="*/ 1040 h 2226300"/>
              <a:gd name="connsiteX13" fmla="*/ 1948078 w 2198052"/>
              <a:gd name="connsiteY13" fmla="*/ 269236 h 2226300"/>
              <a:gd name="connsiteX14" fmla="*/ 1910826 w 2198052"/>
              <a:gd name="connsiteY14" fmla="*/ 1038397 h 2226300"/>
              <a:gd name="connsiteX15" fmla="*/ 1801176 w 2198052"/>
              <a:gd name="connsiteY15" fmla="*/ 1239652 h 2226300"/>
              <a:gd name="connsiteX16" fmla="*/ 1770611 w 2198052"/>
              <a:gd name="connsiteY16" fmla="*/ 1276108 h 2226300"/>
              <a:gd name="connsiteX17" fmla="*/ 2030022 w 2198052"/>
              <a:gd name="connsiteY17" fmla="*/ 1192629 h 2226300"/>
              <a:gd name="connsiteX18" fmla="*/ 2147402 w 2198052"/>
              <a:gd name="connsiteY18" fmla="*/ 1172977 h 2226300"/>
              <a:gd name="connsiteX19" fmla="*/ 2174771 w 2198052"/>
              <a:gd name="connsiteY19" fmla="*/ 1426621 h 2226300"/>
              <a:gd name="connsiteX20" fmla="*/ 1926857 w 2198052"/>
              <a:gd name="connsiteY20" fmla="*/ 1837338 h 2226300"/>
              <a:gd name="connsiteX21" fmla="*/ 1097425 w 2198052"/>
              <a:gd name="connsiteY21" fmla="*/ 2224719 h 2226300"/>
              <a:gd name="connsiteX22" fmla="*/ 1090998 w 2198052"/>
              <a:gd name="connsiteY22" fmla="*/ 2224719 h 2226300"/>
              <a:gd name="connsiteX0" fmla="*/ 1090998 w 2198052"/>
              <a:gd name="connsiteY0" fmla="*/ 2224719 h 2226300"/>
              <a:gd name="connsiteX1" fmla="*/ 261565 w 2198052"/>
              <a:gd name="connsiteY1" fmla="*/ 1837338 h 2226300"/>
              <a:gd name="connsiteX2" fmla="*/ 13651 w 2198052"/>
              <a:gd name="connsiteY2" fmla="*/ 1426621 h 2226300"/>
              <a:gd name="connsiteX3" fmla="*/ 56895 w 2198052"/>
              <a:gd name="connsiteY3" fmla="*/ 1242827 h 2226300"/>
              <a:gd name="connsiteX4" fmla="*/ 202850 w 2198052"/>
              <a:gd name="connsiteY4" fmla="*/ 1221204 h 2226300"/>
              <a:gd name="connsiteX5" fmla="*/ 406296 w 2198052"/>
              <a:gd name="connsiteY5" fmla="*/ 1277752 h 2226300"/>
              <a:gd name="connsiteX6" fmla="*/ 277596 w 2198052"/>
              <a:gd name="connsiteY6" fmla="*/ 1038397 h 2226300"/>
              <a:gd name="connsiteX7" fmla="*/ 240344 w 2198052"/>
              <a:gd name="connsiteY7" fmla="*/ 269236 h 2226300"/>
              <a:gd name="connsiteX8" fmla="*/ 699261 w 2198052"/>
              <a:gd name="connsiteY8" fmla="*/ 1040 h 2226300"/>
              <a:gd name="connsiteX9" fmla="*/ 963448 w 2198052"/>
              <a:gd name="connsiteY9" fmla="*/ 75775 h 2226300"/>
              <a:gd name="connsiteX10" fmla="*/ 1094211 w 2198052"/>
              <a:gd name="connsiteY10" fmla="*/ 275410 h 2226300"/>
              <a:gd name="connsiteX11" fmla="*/ 1224974 w 2198052"/>
              <a:gd name="connsiteY11" fmla="*/ 75775 h 2226300"/>
              <a:gd name="connsiteX12" fmla="*/ 1489161 w 2198052"/>
              <a:gd name="connsiteY12" fmla="*/ 1040 h 2226300"/>
              <a:gd name="connsiteX13" fmla="*/ 1948078 w 2198052"/>
              <a:gd name="connsiteY13" fmla="*/ 269236 h 2226300"/>
              <a:gd name="connsiteX14" fmla="*/ 1910826 w 2198052"/>
              <a:gd name="connsiteY14" fmla="*/ 1038397 h 2226300"/>
              <a:gd name="connsiteX15" fmla="*/ 1801176 w 2198052"/>
              <a:gd name="connsiteY15" fmla="*/ 1239652 h 2226300"/>
              <a:gd name="connsiteX16" fmla="*/ 1770611 w 2198052"/>
              <a:gd name="connsiteY16" fmla="*/ 1276108 h 2226300"/>
              <a:gd name="connsiteX17" fmla="*/ 2030022 w 2198052"/>
              <a:gd name="connsiteY17" fmla="*/ 1192629 h 2226300"/>
              <a:gd name="connsiteX18" fmla="*/ 2147402 w 2198052"/>
              <a:gd name="connsiteY18" fmla="*/ 1172977 h 2226300"/>
              <a:gd name="connsiteX19" fmla="*/ 2174771 w 2198052"/>
              <a:gd name="connsiteY19" fmla="*/ 1426621 h 2226300"/>
              <a:gd name="connsiteX20" fmla="*/ 1926857 w 2198052"/>
              <a:gd name="connsiteY20" fmla="*/ 1837338 h 2226300"/>
              <a:gd name="connsiteX21" fmla="*/ 1097425 w 2198052"/>
              <a:gd name="connsiteY21" fmla="*/ 2224719 h 2226300"/>
              <a:gd name="connsiteX22" fmla="*/ 1090998 w 2198052"/>
              <a:gd name="connsiteY22" fmla="*/ 2224719 h 2226300"/>
              <a:gd name="connsiteX0" fmla="*/ 1090998 w 2198052"/>
              <a:gd name="connsiteY0" fmla="*/ 2224719 h 2226300"/>
              <a:gd name="connsiteX1" fmla="*/ 261565 w 2198052"/>
              <a:gd name="connsiteY1" fmla="*/ 1837338 h 2226300"/>
              <a:gd name="connsiteX2" fmla="*/ 13651 w 2198052"/>
              <a:gd name="connsiteY2" fmla="*/ 1426621 h 2226300"/>
              <a:gd name="connsiteX3" fmla="*/ 56895 w 2198052"/>
              <a:gd name="connsiteY3" fmla="*/ 1242827 h 2226300"/>
              <a:gd name="connsiteX4" fmla="*/ 202850 w 2198052"/>
              <a:gd name="connsiteY4" fmla="*/ 1221204 h 2226300"/>
              <a:gd name="connsiteX5" fmla="*/ 406296 w 2198052"/>
              <a:gd name="connsiteY5" fmla="*/ 1277752 h 2226300"/>
              <a:gd name="connsiteX6" fmla="*/ 277596 w 2198052"/>
              <a:gd name="connsiteY6" fmla="*/ 1038397 h 2226300"/>
              <a:gd name="connsiteX7" fmla="*/ 240344 w 2198052"/>
              <a:gd name="connsiteY7" fmla="*/ 269236 h 2226300"/>
              <a:gd name="connsiteX8" fmla="*/ 699261 w 2198052"/>
              <a:gd name="connsiteY8" fmla="*/ 1040 h 2226300"/>
              <a:gd name="connsiteX9" fmla="*/ 963448 w 2198052"/>
              <a:gd name="connsiteY9" fmla="*/ 75775 h 2226300"/>
              <a:gd name="connsiteX10" fmla="*/ 1094211 w 2198052"/>
              <a:gd name="connsiteY10" fmla="*/ 275410 h 2226300"/>
              <a:gd name="connsiteX11" fmla="*/ 1224974 w 2198052"/>
              <a:gd name="connsiteY11" fmla="*/ 75775 h 2226300"/>
              <a:gd name="connsiteX12" fmla="*/ 1489161 w 2198052"/>
              <a:gd name="connsiteY12" fmla="*/ 1040 h 2226300"/>
              <a:gd name="connsiteX13" fmla="*/ 1948078 w 2198052"/>
              <a:gd name="connsiteY13" fmla="*/ 269236 h 2226300"/>
              <a:gd name="connsiteX14" fmla="*/ 1910826 w 2198052"/>
              <a:gd name="connsiteY14" fmla="*/ 1038397 h 2226300"/>
              <a:gd name="connsiteX15" fmla="*/ 1801176 w 2198052"/>
              <a:gd name="connsiteY15" fmla="*/ 1239652 h 2226300"/>
              <a:gd name="connsiteX16" fmla="*/ 1770611 w 2198052"/>
              <a:gd name="connsiteY16" fmla="*/ 1276108 h 2226300"/>
              <a:gd name="connsiteX17" fmla="*/ 2030022 w 2198052"/>
              <a:gd name="connsiteY17" fmla="*/ 1192629 h 2226300"/>
              <a:gd name="connsiteX18" fmla="*/ 2147402 w 2198052"/>
              <a:gd name="connsiteY18" fmla="*/ 1172977 h 2226300"/>
              <a:gd name="connsiteX19" fmla="*/ 2174771 w 2198052"/>
              <a:gd name="connsiteY19" fmla="*/ 1426621 h 2226300"/>
              <a:gd name="connsiteX20" fmla="*/ 1926857 w 2198052"/>
              <a:gd name="connsiteY20" fmla="*/ 1837338 h 2226300"/>
              <a:gd name="connsiteX21" fmla="*/ 1097425 w 2198052"/>
              <a:gd name="connsiteY21" fmla="*/ 2224719 h 2226300"/>
              <a:gd name="connsiteX22" fmla="*/ 1090998 w 2198052"/>
              <a:gd name="connsiteY22" fmla="*/ 2224719 h 2226300"/>
              <a:gd name="connsiteX0" fmla="*/ 1090998 w 2198052"/>
              <a:gd name="connsiteY0" fmla="*/ 2224719 h 2226300"/>
              <a:gd name="connsiteX1" fmla="*/ 261565 w 2198052"/>
              <a:gd name="connsiteY1" fmla="*/ 1837338 h 2226300"/>
              <a:gd name="connsiteX2" fmla="*/ 13651 w 2198052"/>
              <a:gd name="connsiteY2" fmla="*/ 1426621 h 2226300"/>
              <a:gd name="connsiteX3" fmla="*/ 56895 w 2198052"/>
              <a:gd name="connsiteY3" fmla="*/ 1242827 h 2226300"/>
              <a:gd name="connsiteX4" fmla="*/ 202850 w 2198052"/>
              <a:gd name="connsiteY4" fmla="*/ 1221204 h 2226300"/>
              <a:gd name="connsiteX5" fmla="*/ 406296 w 2198052"/>
              <a:gd name="connsiteY5" fmla="*/ 1277752 h 2226300"/>
              <a:gd name="connsiteX6" fmla="*/ 277596 w 2198052"/>
              <a:gd name="connsiteY6" fmla="*/ 1038397 h 2226300"/>
              <a:gd name="connsiteX7" fmla="*/ 240344 w 2198052"/>
              <a:gd name="connsiteY7" fmla="*/ 269236 h 2226300"/>
              <a:gd name="connsiteX8" fmla="*/ 699261 w 2198052"/>
              <a:gd name="connsiteY8" fmla="*/ 1040 h 2226300"/>
              <a:gd name="connsiteX9" fmla="*/ 963448 w 2198052"/>
              <a:gd name="connsiteY9" fmla="*/ 75775 h 2226300"/>
              <a:gd name="connsiteX10" fmla="*/ 1094211 w 2198052"/>
              <a:gd name="connsiteY10" fmla="*/ 275410 h 2226300"/>
              <a:gd name="connsiteX11" fmla="*/ 1224974 w 2198052"/>
              <a:gd name="connsiteY11" fmla="*/ 75775 h 2226300"/>
              <a:gd name="connsiteX12" fmla="*/ 1489161 w 2198052"/>
              <a:gd name="connsiteY12" fmla="*/ 1040 h 2226300"/>
              <a:gd name="connsiteX13" fmla="*/ 1948078 w 2198052"/>
              <a:gd name="connsiteY13" fmla="*/ 269236 h 2226300"/>
              <a:gd name="connsiteX14" fmla="*/ 1910826 w 2198052"/>
              <a:gd name="connsiteY14" fmla="*/ 1038397 h 2226300"/>
              <a:gd name="connsiteX15" fmla="*/ 1801176 w 2198052"/>
              <a:gd name="connsiteY15" fmla="*/ 1239652 h 2226300"/>
              <a:gd name="connsiteX16" fmla="*/ 1770611 w 2198052"/>
              <a:gd name="connsiteY16" fmla="*/ 1276108 h 2226300"/>
              <a:gd name="connsiteX17" fmla="*/ 2030022 w 2198052"/>
              <a:gd name="connsiteY17" fmla="*/ 1192629 h 2226300"/>
              <a:gd name="connsiteX18" fmla="*/ 2147402 w 2198052"/>
              <a:gd name="connsiteY18" fmla="*/ 1172977 h 2226300"/>
              <a:gd name="connsiteX19" fmla="*/ 2174771 w 2198052"/>
              <a:gd name="connsiteY19" fmla="*/ 1426621 h 2226300"/>
              <a:gd name="connsiteX20" fmla="*/ 1926857 w 2198052"/>
              <a:gd name="connsiteY20" fmla="*/ 1837338 h 2226300"/>
              <a:gd name="connsiteX21" fmla="*/ 1097425 w 2198052"/>
              <a:gd name="connsiteY21" fmla="*/ 2224719 h 2226300"/>
              <a:gd name="connsiteX22" fmla="*/ 1090998 w 2198052"/>
              <a:gd name="connsiteY22" fmla="*/ 2224719 h 2226300"/>
              <a:gd name="connsiteX0" fmla="*/ 1090998 w 2191504"/>
              <a:gd name="connsiteY0" fmla="*/ 2224719 h 2226300"/>
              <a:gd name="connsiteX1" fmla="*/ 261565 w 2191504"/>
              <a:gd name="connsiteY1" fmla="*/ 1837338 h 2226300"/>
              <a:gd name="connsiteX2" fmla="*/ 13651 w 2191504"/>
              <a:gd name="connsiteY2" fmla="*/ 1426621 h 2226300"/>
              <a:gd name="connsiteX3" fmla="*/ 56895 w 2191504"/>
              <a:gd name="connsiteY3" fmla="*/ 1242827 h 2226300"/>
              <a:gd name="connsiteX4" fmla="*/ 202850 w 2191504"/>
              <a:gd name="connsiteY4" fmla="*/ 1221204 h 2226300"/>
              <a:gd name="connsiteX5" fmla="*/ 406296 w 2191504"/>
              <a:gd name="connsiteY5" fmla="*/ 1277752 h 2226300"/>
              <a:gd name="connsiteX6" fmla="*/ 277596 w 2191504"/>
              <a:gd name="connsiteY6" fmla="*/ 1038397 h 2226300"/>
              <a:gd name="connsiteX7" fmla="*/ 240344 w 2191504"/>
              <a:gd name="connsiteY7" fmla="*/ 269236 h 2226300"/>
              <a:gd name="connsiteX8" fmla="*/ 699261 w 2191504"/>
              <a:gd name="connsiteY8" fmla="*/ 1040 h 2226300"/>
              <a:gd name="connsiteX9" fmla="*/ 963448 w 2191504"/>
              <a:gd name="connsiteY9" fmla="*/ 75775 h 2226300"/>
              <a:gd name="connsiteX10" fmla="*/ 1094211 w 2191504"/>
              <a:gd name="connsiteY10" fmla="*/ 275410 h 2226300"/>
              <a:gd name="connsiteX11" fmla="*/ 1224974 w 2191504"/>
              <a:gd name="connsiteY11" fmla="*/ 75775 h 2226300"/>
              <a:gd name="connsiteX12" fmla="*/ 1489161 w 2191504"/>
              <a:gd name="connsiteY12" fmla="*/ 1040 h 2226300"/>
              <a:gd name="connsiteX13" fmla="*/ 1948078 w 2191504"/>
              <a:gd name="connsiteY13" fmla="*/ 269236 h 2226300"/>
              <a:gd name="connsiteX14" fmla="*/ 1910826 w 2191504"/>
              <a:gd name="connsiteY14" fmla="*/ 1038397 h 2226300"/>
              <a:gd name="connsiteX15" fmla="*/ 1801176 w 2191504"/>
              <a:gd name="connsiteY15" fmla="*/ 1239652 h 2226300"/>
              <a:gd name="connsiteX16" fmla="*/ 1770611 w 2191504"/>
              <a:gd name="connsiteY16" fmla="*/ 1276108 h 2226300"/>
              <a:gd name="connsiteX17" fmla="*/ 1972872 w 2191504"/>
              <a:gd name="connsiteY17" fmla="*/ 1186279 h 2226300"/>
              <a:gd name="connsiteX18" fmla="*/ 2147402 w 2191504"/>
              <a:gd name="connsiteY18" fmla="*/ 1172977 h 2226300"/>
              <a:gd name="connsiteX19" fmla="*/ 2174771 w 2191504"/>
              <a:gd name="connsiteY19" fmla="*/ 1426621 h 2226300"/>
              <a:gd name="connsiteX20" fmla="*/ 1926857 w 2191504"/>
              <a:gd name="connsiteY20" fmla="*/ 1837338 h 2226300"/>
              <a:gd name="connsiteX21" fmla="*/ 1097425 w 2191504"/>
              <a:gd name="connsiteY21" fmla="*/ 2224719 h 2226300"/>
              <a:gd name="connsiteX22" fmla="*/ 1090998 w 2191504"/>
              <a:gd name="connsiteY22" fmla="*/ 2224719 h 2226300"/>
              <a:gd name="connsiteX0" fmla="*/ 1090998 w 2191504"/>
              <a:gd name="connsiteY0" fmla="*/ 2224719 h 2226300"/>
              <a:gd name="connsiteX1" fmla="*/ 261565 w 2191504"/>
              <a:gd name="connsiteY1" fmla="*/ 1837338 h 2226300"/>
              <a:gd name="connsiteX2" fmla="*/ 13651 w 2191504"/>
              <a:gd name="connsiteY2" fmla="*/ 1426621 h 2226300"/>
              <a:gd name="connsiteX3" fmla="*/ 56895 w 2191504"/>
              <a:gd name="connsiteY3" fmla="*/ 1242827 h 2226300"/>
              <a:gd name="connsiteX4" fmla="*/ 202850 w 2191504"/>
              <a:gd name="connsiteY4" fmla="*/ 1221204 h 2226300"/>
              <a:gd name="connsiteX5" fmla="*/ 406296 w 2191504"/>
              <a:gd name="connsiteY5" fmla="*/ 1277752 h 2226300"/>
              <a:gd name="connsiteX6" fmla="*/ 277596 w 2191504"/>
              <a:gd name="connsiteY6" fmla="*/ 1038397 h 2226300"/>
              <a:gd name="connsiteX7" fmla="*/ 240344 w 2191504"/>
              <a:gd name="connsiteY7" fmla="*/ 269236 h 2226300"/>
              <a:gd name="connsiteX8" fmla="*/ 699261 w 2191504"/>
              <a:gd name="connsiteY8" fmla="*/ 1040 h 2226300"/>
              <a:gd name="connsiteX9" fmla="*/ 963448 w 2191504"/>
              <a:gd name="connsiteY9" fmla="*/ 75775 h 2226300"/>
              <a:gd name="connsiteX10" fmla="*/ 1094211 w 2191504"/>
              <a:gd name="connsiteY10" fmla="*/ 275410 h 2226300"/>
              <a:gd name="connsiteX11" fmla="*/ 1224974 w 2191504"/>
              <a:gd name="connsiteY11" fmla="*/ 75775 h 2226300"/>
              <a:gd name="connsiteX12" fmla="*/ 1489161 w 2191504"/>
              <a:gd name="connsiteY12" fmla="*/ 1040 h 2226300"/>
              <a:gd name="connsiteX13" fmla="*/ 1948078 w 2191504"/>
              <a:gd name="connsiteY13" fmla="*/ 269236 h 2226300"/>
              <a:gd name="connsiteX14" fmla="*/ 1910826 w 2191504"/>
              <a:gd name="connsiteY14" fmla="*/ 1038397 h 2226300"/>
              <a:gd name="connsiteX15" fmla="*/ 1801176 w 2191504"/>
              <a:gd name="connsiteY15" fmla="*/ 1239652 h 2226300"/>
              <a:gd name="connsiteX16" fmla="*/ 1770611 w 2191504"/>
              <a:gd name="connsiteY16" fmla="*/ 1276108 h 2226300"/>
              <a:gd name="connsiteX17" fmla="*/ 1972872 w 2191504"/>
              <a:gd name="connsiteY17" fmla="*/ 1186279 h 2226300"/>
              <a:gd name="connsiteX18" fmla="*/ 2147402 w 2191504"/>
              <a:gd name="connsiteY18" fmla="*/ 1172977 h 2226300"/>
              <a:gd name="connsiteX19" fmla="*/ 2174771 w 2191504"/>
              <a:gd name="connsiteY19" fmla="*/ 1426621 h 2226300"/>
              <a:gd name="connsiteX20" fmla="*/ 1926857 w 2191504"/>
              <a:gd name="connsiteY20" fmla="*/ 1837338 h 2226300"/>
              <a:gd name="connsiteX21" fmla="*/ 1097425 w 2191504"/>
              <a:gd name="connsiteY21" fmla="*/ 2224719 h 2226300"/>
              <a:gd name="connsiteX22" fmla="*/ 1090998 w 2191504"/>
              <a:gd name="connsiteY22" fmla="*/ 2224719 h 2226300"/>
              <a:gd name="connsiteX0" fmla="*/ 1090998 w 2191504"/>
              <a:gd name="connsiteY0" fmla="*/ 2224719 h 2226300"/>
              <a:gd name="connsiteX1" fmla="*/ 261565 w 2191504"/>
              <a:gd name="connsiteY1" fmla="*/ 1837338 h 2226300"/>
              <a:gd name="connsiteX2" fmla="*/ 13651 w 2191504"/>
              <a:gd name="connsiteY2" fmla="*/ 1426621 h 2226300"/>
              <a:gd name="connsiteX3" fmla="*/ 56895 w 2191504"/>
              <a:gd name="connsiteY3" fmla="*/ 1242827 h 2226300"/>
              <a:gd name="connsiteX4" fmla="*/ 202850 w 2191504"/>
              <a:gd name="connsiteY4" fmla="*/ 1221204 h 2226300"/>
              <a:gd name="connsiteX5" fmla="*/ 406296 w 2191504"/>
              <a:gd name="connsiteY5" fmla="*/ 1277752 h 2226300"/>
              <a:gd name="connsiteX6" fmla="*/ 277596 w 2191504"/>
              <a:gd name="connsiteY6" fmla="*/ 1038397 h 2226300"/>
              <a:gd name="connsiteX7" fmla="*/ 240344 w 2191504"/>
              <a:gd name="connsiteY7" fmla="*/ 269236 h 2226300"/>
              <a:gd name="connsiteX8" fmla="*/ 699261 w 2191504"/>
              <a:gd name="connsiteY8" fmla="*/ 1040 h 2226300"/>
              <a:gd name="connsiteX9" fmla="*/ 963448 w 2191504"/>
              <a:gd name="connsiteY9" fmla="*/ 75775 h 2226300"/>
              <a:gd name="connsiteX10" fmla="*/ 1094211 w 2191504"/>
              <a:gd name="connsiteY10" fmla="*/ 275410 h 2226300"/>
              <a:gd name="connsiteX11" fmla="*/ 1224974 w 2191504"/>
              <a:gd name="connsiteY11" fmla="*/ 75775 h 2226300"/>
              <a:gd name="connsiteX12" fmla="*/ 1489161 w 2191504"/>
              <a:gd name="connsiteY12" fmla="*/ 1040 h 2226300"/>
              <a:gd name="connsiteX13" fmla="*/ 1948078 w 2191504"/>
              <a:gd name="connsiteY13" fmla="*/ 269236 h 2226300"/>
              <a:gd name="connsiteX14" fmla="*/ 1910826 w 2191504"/>
              <a:gd name="connsiteY14" fmla="*/ 1038397 h 2226300"/>
              <a:gd name="connsiteX15" fmla="*/ 1801176 w 2191504"/>
              <a:gd name="connsiteY15" fmla="*/ 1239652 h 2226300"/>
              <a:gd name="connsiteX16" fmla="*/ 1776961 w 2191504"/>
              <a:gd name="connsiteY16" fmla="*/ 1285633 h 2226300"/>
              <a:gd name="connsiteX17" fmla="*/ 1972872 w 2191504"/>
              <a:gd name="connsiteY17" fmla="*/ 1186279 h 2226300"/>
              <a:gd name="connsiteX18" fmla="*/ 2147402 w 2191504"/>
              <a:gd name="connsiteY18" fmla="*/ 1172977 h 2226300"/>
              <a:gd name="connsiteX19" fmla="*/ 2174771 w 2191504"/>
              <a:gd name="connsiteY19" fmla="*/ 1426621 h 2226300"/>
              <a:gd name="connsiteX20" fmla="*/ 1926857 w 2191504"/>
              <a:gd name="connsiteY20" fmla="*/ 1837338 h 2226300"/>
              <a:gd name="connsiteX21" fmla="*/ 1097425 w 2191504"/>
              <a:gd name="connsiteY21" fmla="*/ 2224719 h 2226300"/>
              <a:gd name="connsiteX22" fmla="*/ 1090998 w 2191504"/>
              <a:gd name="connsiteY22" fmla="*/ 2224719 h 2226300"/>
              <a:gd name="connsiteX0" fmla="*/ 1090998 w 2199025"/>
              <a:gd name="connsiteY0" fmla="*/ 2224719 h 2226300"/>
              <a:gd name="connsiteX1" fmla="*/ 261565 w 2199025"/>
              <a:gd name="connsiteY1" fmla="*/ 1837338 h 2226300"/>
              <a:gd name="connsiteX2" fmla="*/ 13651 w 2199025"/>
              <a:gd name="connsiteY2" fmla="*/ 1426621 h 2226300"/>
              <a:gd name="connsiteX3" fmla="*/ 56895 w 2199025"/>
              <a:gd name="connsiteY3" fmla="*/ 1242827 h 2226300"/>
              <a:gd name="connsiteX4" fmla="*/ 202850 w 2199025"/>
              <a:gd name="connsiteY4" fmla="*/ 1221204 h 2226300"/>
              <a:gd name="connsiteX5" fmla="*/ 406296 w 2199025"/>
              <a:gd name="connsiteY5" fmla="*/ 1277752 h 2226300"/>
              <a:gd name="connsiteX6" fmla="*/ 277596 w 2199025"/>
              <a:gd name="connsiteY6" fmla="*/ 1038397 h 2226300"/>
              <a:gd name="connsiteX7" fmla="*/ 240344 w 2199025"/>
              <a:gd name="connsiteY7" fmla="*/ 269236 h 2226300"/>
              <a:gd name="connsiteX8" fmla="*/ 699261 w 2199025"/>
              <a:gd name="connsiteY8" fmla="*/ 1040 h 2226300"/>
              <a:gd name="connsiteX9" fmla="*/ 963448 w 2199025"/>
              <a:gd name="connsiteY9" fmla="*/ 75775 h 2226300"/>
              <a:gd name="connsiteX10" fmla="*/ 1094211 w 2199025"/>
              <a:gd name="connsiteY10" fmla="*/ 275410 h 2226300"/>
              <a:gd name="connsiteX11" fmla="*/ 1224974 w 2199025"/>
              <a:gd name="connsiteY11" fmla="*/ 75775 h 2226300"/>
              <a:gd name="connsiteX12" fmla="*/ 1489161 w 2199025"/>
              <a:gd name="connsiteY12" fmla="*/ 1040 h 2226300"/>
              <a:gd name="connsiteX13" fmla="*/ 1948078 w 2199025"/>
              <a:gd name="connsiteY13" fmla="*/ 269236 h 2226300"/>
              <a:gd name="connsiteX14" fmla="*/ 1910826 w 2199025"/>
              <a:gd name="connsiteY14" fmla="*/ 1038397 h 2226300"/>
              <a:gd name="connsiteX15" fmla="*/ 1801176 w 2199025"/>
              <a:gd name="connsiteY15" fmla="*/ 1239652 h 2226300"/>
              <a:gd name="connsiteX16" fmla="*/ 1776961 w 2199025"/>
              <a:gd name="connsiteY16" fmla="*/ 1285633 h 2226300"/>
              <a:gd name="connsiteX17" fmla="*/ 1972872 w 2199025"/>
              <a:gd name="connsiteY17" fmla="*/ 1186279 h 2226300"/>
              <a:gd name="connsiteX18" fmla="*/ 2147402 w 2199025"/>
              <a:gd name="connsiteY18" fmla="*/ 1172977 h 2226300"/>
              <a:gd name="connsiteX19" fmla="*/ 2174771 w 2199025"/>
              <a:gd name="connsiteY19" fmla="*/ 1426621 h 2226300"/>
              <a:gd name="connsiteX20" fmla="*/ 1926857 w 2199025"/>
              <a:gd name="connsiteY20" fmla="*/ 1837338 h 2226300"/>
              <a:gd name="connsiteX21" fmla="*/ 1097425 w 2199025"/>
              <a:gd name="connsiteY21" fmla="*/ 2224719 h 2226300"/>
              <a:gd name="connsiteX22" fmla="*/ 1090998 w 2199025"/>
              <a:gd name="connsiteY22" fmla="*/ 2224719 h 222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99025" h="2226300">
                <a:moveTo>
                  <a:pt x="1090998" y="2224719"/>
                </a:moveTo>
                <a:cubicBezTo>
                  <a:pt x="786365" y="2246323"/>
                  <a:pt x="477421" y="2042931"/>
                  <a:pt x="261565" y="1837338"/>
                </a:cubicBezTo>
                <a:cubicBezTo>
                  <a:pt x="145589" y="1705194"/>
                  <a:pt x="108195" y="1675446"/>
                  <a:pt x="13651" y="1426621"/>
                </a:cubicBezTo>
                <a:cubicBezTo>
                  <a:pt x="-12821" y="1356819"/>
                  <a:pt x="-2031" y="1280977"/>
                  <a:pt x="56895" y="1242827"/>
                </a:cubicBezTo>
                <a:cubicBezTo>
                  <a:pt x="115822" y="1204677"/>
                  <a:pt x="151497" y="1221204"/>
                  <a:pt x="202850" y="1221204"/>
                </a:cubicBezTo>
                <a:lnTo>
                  <a:pt x="406296" y="1277752"/>
                </a:lnTo>
                <a:cubicBezTo>
                  <a:pt x="418754" y="1247284"/>
                  <a:pt x="390980" y="1247758"/>
                  <a:pt x="277596" y="1038397"/>
                </a:cubicBezTo>
                <a:cubicBezTo>
                  <a:pt x="164212" y="829036"/>
                  <a:pt x="128504" y="463564"/>
                  <a:pt x="240344" y="269236"/>
                </a:cubicBezTo>
                <a:cubicBezTo>
                  <a:pt x="352184" y="74908"/>
                  <a:pt x="538049" y="11857"/>
                  <a:pt x="699261" y="1040"/>
                </a:cubicBezTo>
                <a:cubicBezTo>
                  <a:pt x="795988" y="-5450"/>
                  <a:pt x="888412" y="18295"/>
                  <a:pt x="963448" y="75775"/>
                </a:cubicBezTo>
                <a:cubicBezTo>
                  <a:pt x="1028747" y="125796"/>
                  <a:pt x="1072808" y="195183"/>
                  <a:pt x="1094211" y="275410"/>
                </a:cubicBezTo>
                <a:cubicBezTo>
                  <a:pt x="1115614" y="195183"/>
                  <a:pt x="1159676" y="125796"/>
                  <a:pt x="1224974" y="75775"/>
                </a:cubicBezTo>
                <a:cubicBezTo>
                  <a:pt x="1300010" y="18295"/>
                  <a:pt x="1392434" y="-5450"/>
                  <a:pt x="1489161" y="1040"/>
                </a:cubicBezTo>
                <a:cubicBezTo>
                  <a:pt x="1650373" y="11857"/>
                  <a:pt x="1836238" y="74908"/>
                  <a:pt x="1948078" y="269236"/>
                </a:cubicBezTo>
                <a:cubicBezTo>
                  <a:pt x="2059918" y="463564"/>
                  <a:pt x="1988725" y="894558"/>
                  <a:pt x="1910826" y="1038397"/>
                </a:cubicBezTo>
                <a:cubicBezTo>
                  <a:pt x="1832927" y="1182236"/>
                  <a:pt x="1817666" y="1205854"/>
                  <a:pt x="1801176" y="1239652"/>
                </a:cubicBezTo>
                <a:cubicBezTo>
                  <a:pt x="1804746" y="1240162"/>
                  <a:pt x="1773391" y="1285123"/>
                  <a:pt x="1776961" y="1285633"/>
                </a:cubicBezTo>
                <a:cubicBezTo>
                  <a:pt x="1842265" y="1252515"/>
                  <a:pt x="1911132" y="1205055"/>
                  <a:pt x="1972872" y="1186279"/>
                </a:cubicBezTo>
                <a:cubicBezTo>
                  <a:pt x="2034612" y="1167503"/>
                  <a:pt x="2085177" y="1144826"/>
                  <a:pt x="2147402" y="1172977"/>
                </a:cubicBezTo>
                <a:cubicBezTo>
                  <a:pt x="2209627" y="1201128"/>
                  <a:pt x="2211529" y="1315894"/>
                  <a:pt x="2174771" y="1426621"/>
                </a:cubicBezTo>
                <a:cubicBezTo>
                  <a:pt x="2138013" y="1537348"/>
                  <a:pt x="2042833" y="1705194"/>
                  <a:pt x="1926857" y="1837338"/>
                </a:cubicBezTo>
                <a:cubicBezTo>
                  <a:pt x="1711001" y="2042931"/>
                  <a:pt x="1402057" y="2246323"/>
                  <a:pt x="1097425" y="2224719"/>
                </a:cubicBezTo>
                <a:lnTo>
                  <a:pt x="1090998" y="2224719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4121150" y="2142331"/>
            <a:ext cx="360363" cy="855663"/>
          </a:xfrm>
          <a:prstGeom prst="ellipse">
            <a:avLst/>
          </a:prstGeom>
          <a:solidFill>
            <a:srgbClr val="0F9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4256088" y="2502694"/>
            <a:ext cx="180975" cy="377825"/>
          </a:xfrm>
          <a:prstGeom prst="ellipse">
            <a:avLst/>
          </a:prstGeom>
          <a:solidFill>
            <a:srgbClr val="0A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 bwMode="auto">
          <a:xfrm flipH="1">
            <a:off x="4662488" y="2142331"/>
            <a:ext cx="360362" cy="850900"/>
          </a:xfrm>
          <a:prstGeom prst="ellipse">
            <a:avLst/>
          </a:prstGeom>
          <a:solidFill>
            <a:srgbClr val="0F9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 bwMode="auto">
          <a:xfrm flipH="1">
            <a:off x="4706938" y="2502694"/>
            <a:ext cx="180975" cy="373062"/>
          </a:xfrm>
          <a:prstGeom prst="ellipse">
            <a:avLst/>
          </a:prstGeom>
          <a:solidFill>
            <a:srgbClr val="0A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新月形 2"/>
          <p:cNvSpPr/>
          <p:nvPr/>
        </p:nvSpPr>
        <p:spPr bwMode="auto">
          <a:xfrm rot="16200000">
            <a:off x="4309269" y="2952750"/>
            <a:ext cx="525463" cy="1133475"/>
          </a:xfrm>
          <a:custGeom>
            <a:avLst/>
            <a:gdLst/>
            <a:ahLst/>
            <a:cxnLst/>
            <a:rect l="l" t="t" r="r" b="b"/>
            <a:pathLst>
              <a:path w="525494" h="1133340">
                <a:moveTo>
                  <a:pt x="525494" y="0"/>
                </a:moveTo>
                <a:cubicBezTo>
                  <a:pt x="317116" y="41030"/>
                  <a:pt x="285643" y="356439"/>
                  <a:pt x="285643" y="566670"/>
                </a:cubicBezTo>
                <a:cubicBezTo>
                  <a:pt x="285643" y="776901"/>
                  <a:pt x="317116" y="1092310"/>
                  <a:pt x="525494" y="1133340"/>
                </a:cubicBezTo>
                <a:cubicBezTo>
                  <a:pt x="231276" y="1112698"/>
                  <a:pt x="0" y="866693"/>
                  <a:pt x="0" y="566670"/>
                </a:cubicBezTo>
                <a:cubicBezTo>
                  <a:pt x="0" y="266647"/>
                  <a:pt x="231276" y="20642"/>
                  <a:pt x="525494" y="0"/>
                </a:cubicBezTo>
                <a:close/>
              </a:path>
            </a:pathLst>
          </a:custGeom>
          <a:solidFill>
            <a:srgbClr val="50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4452938" y="3618706"/>
            <a:ext cx="238125" cy="106363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 bwMode="auto">
          <a:xfrm>
            <a:off x="4373563" y="3088481"/>
            <a:ext cx="396875" cy="150813"/>
          </a:xfrm>
          <a:prstGeom prst="ellipse">
            <a:avLst/>
          </a:prstGeom>
          <a:solidFill>
            <a:srgbClr val="50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椭圆 85"/>
          <p:cNvSpPr/>
          <p:nvPr/>
        </p:nvSpPr>
        <p:spPr bwMode="auto">
          <a:xfrm>
            <a:off x="4446200" y="3142427"/>
            <a:ext cx="58932" cy="58929"/>
          </a:xfrm>
          <a:prstGeom prst="ellipse">
            <a:avLst/>
          </a:prstGeom>
          <a:solidFill>
            <a:schemeClr val="bg1">
              <a:alpha val="93000"/>
            </a:schemeClr>
          </a:solidFill>
          <a:ln>
            <a:noFill/>
          </a:ln>
          <a:effectLst>
            <a:glow rad="12700">
              <a:schemeClr val="bg1">
                <a:lumMod val="95000"/>
                <a:alpha val="29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9540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5DC0A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 bwMode="auto">
          <a:xfrm>
            <a:off x="3424238" y="1674813"/>
            <a:ext cx="1111250" cy="1111250"/>
          </a:xfrm>
          <a:prstGeom prst="ellipse">
            <a:avLst/>
          </a:prstGeom>
          <a:gradFill flip="none" rotWithShape="1">
            <a:gsLst>
              <a:gs pos="94000">
                <a:srgbClr val="ECECEC"/>
              </a:gs>
              <a:gs pos="84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shape">
              <a:fillToRect l="50000" t="50000" r="50000" b="50000"/>
            </a:path>
            <a:tileRect/>
          </a:gradFill>
          <a:ln w="22225">
            <a:solidFill>
              <a:srgbClr val="502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3916363" y="2022476"/>
            <a:ext cx="417511" cy="417513"/>
          </a:xfrm>
          <a:prstGeom prst="ellipse">
            <a:avLst/>
          </a:prstGeom>
          <a:solidFill>
            <a:srgbClr val="0F9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4021138" y="2127250"/>
            <a:ext cx="209550" cy="207962"/>
          </a:xfrm>
          <a:prstGeom prst="ellipse">
            <a:avLst/>
          </a:prstGeom>
          <a:solidFill>
            <a:srgbClr val="0A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041775" y="2151063"/>
            <a:ext cx="52388" cy="523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 rot="21240000">
            <a:off x="3668714" y="1466850"/>
            <a:ext cx="50800" cy="277813"/>
          </a:xfrm>
          <a:custGeom>
            <a:avLst/>
            <a:gdLst>
              <a:gd name="connsiteX0" fmla="*/ 0 w 144016"/>
              <a:gd name="connsiteY0" fmla="*/ 0 h 360040"/>
              <a:gd name="connsiteX1" fmla="*/ 144016 w 144016"/>
              <a:gd name="connsiteY1" fmla="*/ 0 h 360040"/>
              <a:gd name="connsiteX2" fmla="*/ 144016 w 144016"/>
              <a:gd name="connsiteY2" fmla="*/ 360040 h 360040"/>
              <a:gd name="connsiteX3" fmla="*/ 0 w 144016"/>
              <a:gd name="connsiteY3" fmla="*/ 360040 h 360040"/>
              <a:gd name="connsiteX4" fmla="*/ 0 w 144016"/>
              <a:gd name="connsiteY4" fmla="*/ 0 h 360040"/>
              <a:gd name="connsiteX0" fmla="*/ 0 w 144016"/>
              <a:gd name="connsiteY0" fmla="*/ 0 h 360040"/>
              <a:gd name="connsiteX1" fmla="*/ 144016 w 144016"/>
              <a:gd name="connsiteY1" fmla="*/ 360040 h 360040"/>
              <a:gd name="connsiteX2" fmla="*/ 0 w 144016"/>
              <a:gd name="connsiteY2" fmla="*/ 360040 h 360040"/>
              <a:gd name="connsiteX3" fmla="*/ 0 w 144016"/>
              <a:gd name="connsiteY3" fmla="*/ 0 h 36004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0 w 90676"/>
              <a:gd name="connsiteY2" fmla="*/ 36004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6" h="459100">
                <a:moveTo>
                  <a:pt x="0" y="0"/>
                </a:moveTo>
                <a:lnTo>
                  <a:pt x="90676" y="459100"/>
                </a:lnTo>
                <a:lnTo>
                  <a:pt x="22860" y="459100"/>
                </a:lnTo>
                <a:cubicBezTo>
                  <a:pt x="53340" y="443227"/>
                  <a:pt x="7620" y="153033"/>
                  <a:pt x="0" y="0"/>
                </a:cubicBezTo>
                <a:close/>
              </a:path>
            </a:pathLst>
          </a:custGeom>
          <a:solidFill>
            <a:srgbClr val="50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9"/>
          <p:cNvSpPr/>
          <p:nvPr/>
        </p:nvSpPr>
        <p:spPr bwMode="auto">
          <a:xfrm rot="21240000">
            <a:off x="3878263" y="1400175"/>
            <a:ext cx="42862" cy="277813"/>
          </a:xfrm>
          <a:custGeom>
            <a:avLst/>
            <a:gdLst>
              <a:gd name="connsiteX0" fmla="*/ 0 w 144016"/>
              <a:gd name="connsiteY0" fmla="*/ 0 h 360040"/>
              <a:gd name="connsiteX1" fmla="*/ 144016 w 144016"/>
              <a:gd name="connsiteY1" fmla="*/ 0 h 360040"/>
              <a:gd name="connsiteX2" fmla="*/ 144016 w 144016"/>
              <a:gd name="connsiteY2" fmla="*/ 360040 h 360040"/>
              <a:gd name="connsiteX3" fmla="*/ 0 w 144016"/>
              <a:gd name="connsiteY3" fmla="*/ 360040 h 360040"/>
              <a:gd name="connsiteX4" fmla="*/ 0 w 144016"/>
              <a:gd name="connsiteY4" fmla="*/ 0 h 360040"/>
              <a:gd name="connsiteX0" fmla="*/ 0 w 144016"/>
              <a:gd name="connsiteY0" fmla="*/ 0 h 360040"/>
              <a:gd name="connsiteX1" fmla="*/ 144016 w 144016"/>
              <a:gd name="connsiteY1" fmla="*/ 360040 h 360040"/>
              <a:gd name="connsiteX2" fmla="*/ 0 w 144016"/>
              <a:gd name="connsiteY2" fmla="*/ 360040 h 360040"/>
              <a:gd name="connsiteX3" fmla="*/ 0 w 144016"/>
              <a:gd name="connsiteY3" fmla="*/ 0 h 36004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0 w 90676"/>
              <a:gd name="connsiteY2" fmla="*/ 36004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34092 w 90676"/>
              <a:gd name="connsiteY1" fmla="*/ 167031 h 459100"/>
              <a:gd name="connsiteX2" fmla="*/ 90676 w 90676"/>
              <a:gd name="connsiteY2" fmla="*/ 459100 h 459100"/>
              <a:gd name="connsiteX3" fmla="*/ 22860 w 90676"/>
              <a:gd name="connsiteY3" fmla="*/ 459100 h 459100"/>
              <a:gd name="connsiteX4" fmla="*/ 0 w 90676"/>
              <a:gd name="connsiteY4" fmla="*/ 0 h 459100"/>
              <a:gd name="connsiteX0" fmla="*/ 0 w 94387"/>
              <a:gd name="connsiteY0" fmla="*/ 0 h 465459"/>
              <a:gd name="connsiteX1" fmla="*/ 37803 w 94387"/>
              <a:gd name="connsiteY1" fmla="*/ 173390 h 465459"/>
              <a:gd name="connsiteX2" fmla="*/ 94387 w 94387"/>
              <a:gd name="connsiteY2" fmla="*/ 465459 h 465459"/>
              <a:gd name="connsiteX3" fmla="*/ 26571 w 94387"/>
              <a:gd name="connsiteY3" fmla="*/ 465459 h 465459"/>
              <a:gd name="connsiteX4" fmla="*/ 0 w 94387"/>
              <a:gd name="connsiteY4" fmla="*/ 0 h 465459"/>
              <a:gd name="connsiteX0" fmla="*/ 0 w 112187"/>
              <a:gd name="connsiteY0" fmla="*/ 0 h 472766"/>
              <a:gd name="connsiteX1" fmla="*/ 55603 w 112187"/>
              <a:gd name="connsiteY1" fmla="*/ 180697 h 472766"/>
              <a:gd name="connsiteX2" fmla="*/ 112187 w 112187"/>
              <a:gd name="connsiteY2" fmla="*/ 472766 h 472766"/>
              <a:gd name="connsiteX3" fmla="*/ 44371 w 112187"/>
              <a:gd name="connsiteY3" fmla="*/ 472766 h 472766"/>
              <a:gd name="connsiteX4" fmla="*/ 0 w 112187"/>
              <a:gd name="connsiteY4" fmla="*/ 0 h 472766"/>
              <a:gd name="connsiteX0" fmla="*/ 0 w 112187"/>
              <a:gd name="connsiteY0" fmla="*/ 0 h 472766"/>
              <a:gd name="connsiteX1" fmla="*/ 55603 w 112187"/>
              <a:gd name="connsiteY1" fmla="*/ 180697 h 472766"/>
              <a:gd name="connsiteX2" fmla="*/ 112187 w 112187"/>
              <a:gd name="connsiteY2" fmla="*/ 472766 h 472766"/>
              <a:gd name="connsiteX3" fmla="*/ 44371 w 112187"/>
              <a:gd name="connsiteY3" fmla="*/ 472766 h 472766"/>
              <a:gd name="connsiteX4" fmla="*/ 0 w 112187"/>
              <a:gd name="connsiteY4" fmla="*/ 0 h 472766"/>
              <a:gd name="connsiteX0" fmla="*/ 0 w 98095"/>
              <a:gd name="connsiteY0" fmla="*/ 0 h 471813"/>
              <a:gd name="connsiteX1" fmla="*/ 41511 w 98095"/>
              <a:gd name="connsiteY1" fmla="*/ 179744 h 471813"/>
              <a:gd name="connsiteX2" fmla="*/ 98095 w 98095"/>
              <a:gd name="connsiteY2" fmla="*/ 471813 h 471813"/>
              <a:gd name="connsiteX3" fmla="*/ 30279 w 98095"/>
              <a:gd name="connsiteY3" fmla="*/ 471813 h 471813"/>
              <a:gd name="connsiteX4" fmla="*/ 0 w 98095"/>
              <a:gd name="connsiteY4" fmla="*/ 0 h 471813"/>
              <a:gd name="connsiteX0" fmla="*/ 0 w 107488"/>
              <a:gd name="connsiteY0" fmla="*/ 0 h 472448"/>
              <a:gd name="connsiteX1" fmla="*/ 41511 w 107488"/>
              <a:gd name="connsiteY1" fmla="*/ 179744 h 472448"/>
              <a:gd name="connsiteX2" fmla="*/ 107488 w 107488"/>
              <a:gd name="connsiteY2" fmla="*/ 472448 h 472448"/>
              <a:gd name="connsiteX3" fmla="*/ 30279 w 107488"/>
              <a:gd name="connsiteY3" fmla="*/ 471813 h 472448"/>
              <a:gd name="connsiteX4" fmla="*/ 0 w 107488"/>
              <a:gd name="connsiteY4" fmla="*/ 0 h 472448"/>
              <a:gd name="connsiteX0" fmla="*/ 0 w 107488"/>
              <a:gd name="connsiteY0" fmla="*/ 0 h 472448"/>
              <a:gd name="connsiteX1" fmla="*/ 41511 w 107488"/>
              <a:gd name="connsiteY1" fmla="*/ 179744 h 472448"/>
              <a:gd name="connsiteX2" fmla="*/ 107488 w 107488"/>
              <a:gd name="connsiteY2" fmla="*/ 472448 h 472448"/>
              <a:gd name="connsiteX3" fmla="*/ 30279 w 107488"/>
              <a:gd name="connsiteY3" fmla="*/ 471813 h 472448"/>
              <a:gd name="connsiteX4" fmla="*/ 0 w 107488"/>
              <a:gd name="connsiteY4" fmla="*/ 0 h 472448"/>
              <a:gd name="connsiteX0" fmla="*/ 25098 w 77209"/>
              <a:gd name="connsiteY0" fmla="*/ 0 h 462599"/>
              <a:gd name="connsiteX1" fmla="*/ 11232 w 77209"/>
              <a:gd name="connsiteY1" fmla="*/ 169895 h 462599"/>
              <a:gd name="connsiteX2" fmla="*/ 77209 w 77209"/>
              <a:gd name="connsiteY2" fmla="*/ 462599 h 462599"/>
              <a:gd name="connsiteX3" fmla="*/ 0 w 77209"/>
              <a:gd name="connsiteY3" fmla="*/ 461964 h 462599"/>
              <a:gd name="connsiteX4" fmla="*/ 25098 w 77209"/>
              <a:gd name="connsiteY4" fmla="*/ 0 h 462599"/>
              <a:gd name="connsiteX0" fmla="*/ 25098 w 77209"/>
              <a:gd name="connsiteY0" fmla="*/ 0 h 462599"/>
              <a:gd name="connsiteX1" fmla="*/ 47821 w 77209"/>
              <a:gd name="connsiteY1" fmla="*/ 178475 h 462599"/>
              <a:gd name="connsiteX2" fmla="*/ 77209 w 77209"/>
              <a:gd name="connsiteY2" fmla="*/ 462599 h 462599"/>
              <a:gd name="connsiteX3" fmla="*/ 0 w 77209"/>
              <a:gd name="connsiteY3" fmla="*/ 461964 h 462599"/>
              <a:gd name="connsiteX4" fmla="*/ 25098 w 77209"/>
              <a:gd name="connsiteY4" fmla="*/ 0 h 462599"/>
              <a:gd name="connsiteX0" fmla="*/ 25098 w 77209"/>
              <a:gd name="connsiteY0" fmla="*/ 0 h 462599"/>
              <a:gd name="connsiteX1" fmla="*/ 47821 w 77209"/>
              <a:gd name="connsiteY1" fmla="*/ 178475 h 462599"/>
              <a:gd name="connsiteX2" fmla="*/ 77209 w 77209"/>
              <a:gd name="connsiteY2" fmla="*/ 462599 h 462599"/>
              <a:gd name="connsiteX3" fmla="*/ 0 w 77209"/>
              <a:gd name="connsiteY3" fmla="*/ 461964 h 462599"/>
              <a:gd name="connsiteX4" fmla="*/ 25098 w 77209"/>
              <a:gd name="connsiteY4" fmla="*/ 0 h 46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09" h="462599">
                <a:moveTo>
                  <a:pt x="25098" y="0"/>
                </a:moveTo>
                <a:cubicBezTo>
                  <a:pt x="43632" y="60232"/>
                  <a:pt x="36946" y="100441"/>
                  <a:pt x="47821" y="178475"/>
                </a:cubicBezTo>
                <a:lnTo>
                  <a:pt x="77209" y="462599"/>
                </a:lnTo>
                <a:lnTo>
                  <a:pt x="0" y="461964"/>
                </a:lnTo>
                <a:cubicBezTo>
                  <a:pt x="30480" y="446091"/>
                  <a:pt x="32718" y="153033"/>
                  <a:pt x="25098" y="0"/>
                </a:cubicBezTo>
                <a:close/>
              </a:path>
            </a:pathLst>
          </a:custGeom>
          <a:solidFill>
            <a:srgbClr val="50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9"/>
          <p:cNvSpPr/>
          <p:nvPr/>
        </p:nvSpPr>
        <p:spPr bwMode="auto">
          <a:xfrm rot="360000" flipH="1">
            <a:off x="4081463" y="1423988"/>
            <a:ext cx="50800" cy="277812"/>
          </a:xfrm>
          <a:custGeom>
            <a:avLst/>
            <a:gdLst>
              <a:gd name="connsiteX0" fmla="*/ 0 w 144016"/>
              <a:gd name="connsiteY0" fmla="*/ 0 h 360040"/>
              <a:gd name="connsiteX1" fmla="*/ 144016 w 144016"/>
              <a:gd name="connsiteY1" fmla="*/ 0 h 360040"/>
              <a:gd name="connsiteX2" fmla="*/ 144016 w 144016"/>
              <a:gd name="connsiteY2" fmla="*/ 360040 h 360040"/>
              <a:gd name="connsiteX3" fmla="*/ 0 w 144016"/>
              <a:gd name="connsiteY3" fmla="*/ 360040 h 360040"/>
              <a:gd name="connsiteX4" fmla="*/ 0 w 144016"/>
              <a:gd name="connsiteY4" fmla="*/ 0 h 360040"/>
              <a:gd name="connsiteX0" fmla="*/ 0 w 144016"/>
              <a:gd name="connsiteY0" fmla="*/ 0 h 360040"/>
              <a:gd name="connsiteX1" fmla="*/ 144016 w 144016"/>
              <a:gd name="connsiteY1" fmla="*/ 360040 h 360040"/>
              <a:gd name="connsiteX2" fmla="*/ 0 w 144016"/>
              <a:gd name="connsiteY2" fmla="*/ 360040 h 360040"/>
              <a:gd name="connsiteX3" fmla="*/ 0 w 144016"/>
              <a:gd name="connsiteY3" fmla="*/ 0 h 36004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0 w 90676"/>
              <a:gd name="connsiteY2" fmla="*/ 36004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6" h="459100">
                <a:moveTo>
                  <a:pt x="0" y="0"/>
                </a:moveTo>
                <a:lnTo>
                  <a:pt x="90676" y="459100"/>
                </a:lnTo>
                <a:lnTo>
                  <a:pt x="22860" y="459100"/>
                </a:lnTo>
                <a:cubicBezTo>
                  <a:pt x="53340" y="443227"/>
                  <a:pt x="7620" y="153033"/>
                  <a:pt x="0" y="0"/>
                </a:cubicBezTo>
                <a:close/>
              </a:path>
            </a:pathLst>
          </a:custGeom>
          <a:solidFill>
            <a:srgbClr val="50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 bwMode="auto">
          <a:xfrm flipH="1">
            <a:off x="4541837" y="1674813"/>
            <a:ext cx="1111250" cy="1111250"/>
          </a:xfrm>
          <a:prstGeom prst="ellipse">
            <a:avLst/>
          </a:prstGeom>
          <a:gradFill flip="none" rotWithShape="1">
            <a:gsLst>
              <a:gs pos="94000">
                <a:srgbClr val="ECECEC"/>
              </a:gs>
              <a:gs pos="84000">
                <a:schemeClr val="bg1"/>
              </a:gs>
              <a:gs pos="100000">
                <a:schemeClr val="bg1">
                  <a:lumMod val="85000"/>
                </a:schemeClr>
              </a:gs>
            </a:gsLst>
            <a:path path="shape">
              <a:fillToRect l="50000" t="50000" r="50000" b="50000"/>
            </a:path>
            <a:tileRect/>
          </a:gradFill>
          <a:ln w="22225">
            <a:solidFill>
              <a:srgbClr val="502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 flipH="1">
            <a:off x="4743451" y="2022476"/>
            <a:ext cx="417513" cy="417513"/>
          </a:xfrm>
          <a:prstGeom prst="ellipse">
            <a:avLst/>
          </a:prstGeom>
          <a:solidFill>
            <a:srgbClr val="0F9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 flipH="1">
            <a:off x="4846639" y="2127250"/>
            <a:ext cx="209550" cy="207962"/>
          </a:xfrm>
          <a:prstGeom prst="ellipse">
            <a:avLst/>
          </a:prstGeom>
          <a:solidFill>
            <a:srgbClr val="0A3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 flipH="1">
            <a:off x="4867275" y="2151063"/>
            <a:ext cx="52388" cy="523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9"/>
          <p:cNvSpPr/>
          <p:nvPr/>
        </p:nvSpPr>
        <p:spPr bwMode="auto">
          <a:xfrm rot="360000" flipH="1">
            <a:off x="5357813" y="1466850"/>
            <a:ext cx="50800" cy="277813"/>
          </a:xfrm>
          <a:custGeom>
            <a:avLst/>
            <a:gdLst>
              <a:gd name="connsiteX0" fmla="*/ 0 w 144016"/>
              <a:gd name="connsiteY0" fmla="*/ 0 h 360040"/>
              <a:gd name="connsiteX1" fmla="*/ 144016 w 144016"/>
              <a:gd name="connsiteY1" fmla="*/ 0 h 360040"/>
              <a:gd name="connsiteX2" fmla="*/ 144016 w 144016"/>
              <a:gd name="connsiteY2" fmla="*/ 360040 h 360040"/>
              <a:gd name="connsiteX3" fmla="*/ 0 w 144016"/>
              <a:gd name="connsiteY3" fmla="*/ 360040 h 360040"/>
              <a:gd name="connsiteX4" fmla="*/ 0 w 144016"/>
              <a:gd name="connsiteY4" fmla="*/ 0 h 360040"/>
              <a:gd name="connsiteX0" fmla="*/ 0 w 144016"/>
              <a:gd name="connsiteY0" fmla="*/ 0 h 360040"/>
              <a:gd name="connsiteX1" fmla="*/ 144016 w 144016"/>
              <a:gd name="connsiteY1" fmla="*/ 360040 h 360040"/>
              <a:gd name="connsiteX2" fmla="*/ 0 w 144016"/>
              <a:gd name="connsiteY2" fmla="*/ 360040 h 360040"/>
              <a:gd name="connsiteX3" fmla="*/ 0 w 144016"/>
              <a:gd name="connsiteY3" fmla="*/ 0 h 36004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0 w 90676"/>
              <a:gd name="connsiteY2" fmla="*/ 36004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6" h="459100">
                <a:moveTo>
                  <a:pt x="0" y="0"/>
                </a:moveTo>
                <a:lnTo>
                  <a:pt x="90676" y="459100"/>
                </a:lnTo>
                <a:lnTo>
                  <a:pt x="22860" y="459100"/>
                </a:lnTo>
                <a:cubicBezTo>
                  <a:pt x="53340" y="443227"/>
                  <a:pt x="7620" y="153033"/>
                  <a:pt x="0" y="0"/>
                </a:cubicBezTo>
                <a:close/>
              </a:path>
            </a:pathLst>
          </a:custGeom>
          <a:solidFill>
            <a:srgbClr val="50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9"/>
          <p:cNvSpPr/>
          <p:nvPr/>
        </p:nvSpPr>
        <p:spPr bwMode="auto">
          <a:xfrm rot="360000" flipH="1">
            <a:off x="5156200" y="1400175"/>
            <a:ext cx="42863" cy="277813"/>
          </a:xfrm>
          <a:custGeom>
            <a:avLst/>
            <a:gdLst>
              <a:gd name="connsiteX0" fmla="*/ 0 w 144016"/>
              <a:gd name="connsiteY0" fmla="*/ 0 h 360040"/>
              <a:gd name="connsiteX1" fmla="*/ 144016 w 144016"/>
              <a:gd name="connsiteY1" fmla="*/ 0 h 360040"/>
              <a:gd name="connsiteX2" fmla="*/ 144016 w 144016"/>
              <a:gd name="connsiteY2" fmla="*/ 360040 h 360040"/>
              <a:gd name="connsiteX3" fmla="*/ 0 w 144016"/>
              <a:gd name="connsiteY3" fmla="*/ 360040 h 360040"/>
              <a:gd name="connsiteX4" fmla="*/ 0 w 144016"/>
              <a:gd name="connsiteY4" fmla="*/ 0 h 360040"/>
              <a:gd name="connsiteX0" fmla="*/ 0 w 144016"/>
              <a:gd name="connsiteY0" fmla="*/ 0 h 360040"/>
              <a:gd name="connsiteX1" fmla="*/ 144016 w 144016"/>
              <a:gd name="connsiteY1" fmla="*/ 360040 h 360040"/>
              <a:gd name="connsiteX2" fmla="*/ 0 w 144016"/>
              <a:gd name="connsiteY2" fmla="*/ 360040 h 360040"/>
              <a:gd name="connsiteX3" fmla="*/ 0 w 144016"/>
              <a:gd name="connsiteY3" fmla="*/ 0 h 36004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0 w 90676"/>
              <a:gd name="connsiteY2" fmla="*/ 36004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34092 w 90676"/>
              <a:gd name="connsiteY1" fmla="*/ 167031 h 459100"/>
              <a:gd name="connsiteX2" fmla="*/ 90676 w 90676"/>
              <a:gd name="connsiteY2" fmla="*/ 459100 h 459100"/>
              <a:gd name="connsiteX3" fmla="*/ 22860 w 90676"/>
              <a:gd name="connsiteY3" fmla="*/ 459100 h 459100"/>
              <a:gd name="connsiteX4" fmla="*/ 0 w 90676"/>
              <a:gd name="connsiteY4" fmla="*/ 0 h 459100"/>
              <a:gd name="connsiteX0" fmla="*/ 0 w 94387"/>
              <a:gd name="connsiteY0" fmla="*/ 0 h 465459"/>
              <a:gd name="connsiteX1" fmla="*/ 37803 w 94387"/>
              <a:gd name="connsiteY1" fmla="*/ 173390 h 465459"/>
              <a:gd name="connsiteX2" fmla="*/ 94387 w 94387"/>
              <a:gd name="connsiteY2" fmla="*/ 465459 h 465459"/>
              <a:gd name="connsiteX3" fmla="*/ 26571 w 94387"/>
              <a:gd name="connsiteY3" fmla="*/ 465459 h 465459"/>
              <a:gd name="connsiteX4" fmla="*/ 0 w 94387"/>
              <a:gd name="connsiteY4" fmla="*/ 0 h 465459"/>
              <a:gd name="connsiteX0" fmla="*/ 0 w 112187"/>
              <a:gd name="connsiteY0" fmla="*/ 0 h 472766"/>
              <a:gd name="connsiteX1" fmla="*/ 55603 w 112187"/>
              <a:gd name="connsiteY1" fmla="*/ 180697 h 472766"/>
              <a:gd name="connsiteX2" fmla="*/ 112187 w 112187"/>
              <a:gd name="connsiteY2" fmla="*/ 472766 h 472766"/>
              <a:gd name="connsiteX3" fmla="*/ 44371 w 112187"/>
              <a:gd name="connsiteY3" fmla="*/ 472766 h 472766"/>
              <a:gd name="connsiteX4" fmla="*/ 0 w 112187"/>
              <a:gd name="connsiteY4" fmla="*/ 0 h 472766"/>
              <a:gd name="connsiteX0" fmla="*/ 0 w 112187"/>
              <a:gd name="connsiteY0" fmla="*/ 0 h 472766"/>
              <a:gd name="connsiteX1" fmla="*/ 55603 w 112187"/>
              <a:gd name="connsiteY1" fmla="*/ 180697 h 472766"/>
              <a:gd name="connsiteX2" fmla="*/ 112187 w 112187"/>
              <a:gd name="connsiteY2" fmla="*/ 472766 h 472766"/>
              <a:gd name="connsiteX3" fmla="*/ 44371 w 112187"/>
              <a:gd name="connsiteY3" fmla="*/ 472766 h 472766"/>
              <a:gd name="connsiteX4" fmla="*/ 0 w 112187"/>
              <a:gd name="connsiteY4" fmla="*/ 0 h 472766"/>
              <a:gd name="connsiteX0" fmla="*/ 0 w 98095"/>
              <a:gd name="connsiteY0" fmla="*/ 0 h 471813"/>
              <a:gd name="connsiteX1" fmla="*/ 41511 w 98095"/>
              <a:gd name="connsiteY1" fmla="*/ 179744 h 471813"/>
              <a:gd name="connsiteX2" fmla="*/ 98095 w 98095"/>
              <a:gd name="connsiteY2" fmla="*/ 471813 h 471813"/>
              <a:gd name="connsiteX3" fmla="*/ 30279 w 98095"/>
              <a:gd name="connsiteY3" fmla="*/ 471813 h 471813"/>
              <a:gd name="connsiteX4" fmla="*/ 0 w 98095"/>
              <a:gd name="connsiteY4" fmla="*/ 0 h 471813"/>
              <a:gd name="connsiteX0" fmla="*/ 0 w 107488"/>
              <a:gd name="connsiteY0" fmla="*/ 0 h 472448"/>
              <a:gd name="connsiteX1" fmla="*/ 41511 w 107488"/>
              <a:gd name="connsiteY1" fmla="*/ 179744 h 472448"/>
              <a:gd name="connsiteX2" fmla="*/ 107488 w 107488"/>
              <a:gd name="connsiteY2" fmla="*/ 472448 h 472448"/>
              <a:gd name="connsiteX3" fmla="*/ 30279 w 107488"/>
              <a:gd name="connsiteY3" fmla="*/ 471813 h 472448"/>
              <a:gd name="connsiteX4" fmla="*/ 0 w 107488"/>
              <a:gd name="connsiteY4" fmla="*/ 0 h 472448"/>
              <a:gd name="connsiteX0" fmla="*/ 0 w 107488"/>
              <a:gd name="connsiteY0" fmla="*/ 0 h 472448"/>
              <a:gd name="connsiteX1" fmla="*/ 41511 w 107488"/>
              <a:gd name="connsiteY1" fmla="*/ 179744 h 472448"/>
              <a:gd name="connsiteX2" fmla="*/ 107488 w 107488"/>
              <a:gd name="connsiteY2" fmla="*/ 472448 h 472448"/>
              <a:gd name="connsiteX3" fmla="*/ 30279 w 107488"/>
              <a:gd name="connsiteY3" fmla="*/ 471813 h 472448"/>
              <a:gd name="connsiteX4" fmla="*/ 0 w 107488"/>
              <a:gd name="connsiteY4" fmla="*/ 0 h 472448"/>
              <a:gd name="connsiteX0" fmla="*/ 25098 w 77209"/>
              <a:gd name="connsiteY0" fmla="*/ 0 h 462599"/>
              <a:gd name="connsiteX1" fmla="*/ 11232 w 77209"/>
              <a:gd name="connsiteY1" fmla="*/ 169895 h 462599"/>
              <a:gd name="connsiteX2" fmla="*/ 77209 w 77209"/>
              <a:gd name="connsiteY2" fmla="*/ 462599 h 462599"/>
              <a:gd name="connsiteX3" fmla="*/ 0 w 77209"/>
              <a:gd name="connsiteY3" fmla="*/ 461964 h 462599"/>
              <a:gd name="connsiteX4" fmla="*/ 25098 w 77209"/>
              <a:gd name="connsiteY4" fmla="*/ 0 h 462599"/>
              <a:gd name="connsiteX0" fmla="*/ 25098 w 77209"/>
              <a:gd name="connsiteY0" fmla="*/ 0 h 462599"/>
              <a:gd name="connsiteX1" fmla="*/ 47821 w 77209"/>
              <a:gd name="connsiteY1" fmla="*/ 178475 h 462599"/>
              <a:gd name="connsiteX2" fmla="*/ 77209 w 77209"/>
              <a:gd name="connsiteY2" fmla="*/ 462599 h 462599"/>
              <a:gd name="connsiteX3" fmla="*/ 0 w 77209"/>
              <a:gd name="connsiteY3" fmla="*/ 461964 h 462599"/>
              <a:gd name="connsiteX4" fmla="*/ 25098 w 77209"/>
              <a:gd name="connsiteY4" fmla="*/ 0 h 462599"/>
              <a:gd name="connsiteX0" fmla="*/ 25098 w 77209"/>
              <a:gd name="connsiteY0" fmla="*/ 0 h 462599"/>
              <a:gd name="connsiteX1" fmla="*/ 47821 w 77209"/>
              <a:gd name="connsiteY1" fmla="*/ 178475 h 462599"/>
              <a:gd name="connsiteX2" fmla="*/ 77209 w 77209"/>
              <a:gd name="connsiteY2" fmla="*/ 462599 h 462599"/>
              <a:gd name="connsiteX3" fmla="*/ 0 w 77209"/>
              <a:gd name="connsiteY3" fmla="*/ 461964 h 462599"/>
              <a:gd name="connsiteX4" fmla="*/ 25098 w 77209"/>
              <a:gd name="connsiteY4" fmla="*/ 0 h 46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09" h="462599">
                <a:moveTo>
                  <a:pt x="25098" y="0"/>
                </a:moveTo>
                <a:cubicBezTo>
                  <a:pt x="43632" y="60232"/>
                  <a:pt x="36946" y="100441"/>
                  <a:pt x="47821" y="178475"/>
                </a:cubicBezTo>
                <a:lnTo>
                  <a:pt x="77209" y="462599"/>
                </a:lnTo>
                <a:lnTo>
                  <a:pt x="0" y="461964"/>
                </a:lnTo>
                <a:cubicBezTo>
                  <a:pt x="30480" y="446091"/>
                  <a:pt x="32718" y="153033"/>
                  <a:pt x="25098" y="0"/>
                </a:cubicBezTo>
                <a:close/>
              </a:path>
            </a:pathLst>
          </a:custGeom>
          <a:solidFill>
            <a:srgbClr val="50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9"/>
          <p:cNvSpPr/>
          <p:nvPr/>
        </p:nvSpPr>
        <p:spPr bwMode="auto">
          <a:xfrm rot="21240000">
            <a:off x="4945063" y="1423988"/>
            <a:ext cx="50800" cy="277812"/>
          </a:xfrm>
          <a:custGeom>
            <a:avLst/>
            <a:gdLst>
              <a:gd name="connsiteX0" fmla="*/ 0 w 144016"/>
              <a:gd name="connsiteY0" fmla="*/ 0 h 360040"/>
              <a:gd name="connsiteX1" fmla="*/ 144016 w 144016"/>
              <a:gd name="connsiteY1" fmla="*/ 0 h 360040"/>
              <a:gd name="connsiteX2" fmla="*/ 144016 w 144016"/>
              <a:gd name="connsiteY2" fmla="*/ 360040 h 360040"/>
              <a:gd name="connsiteX3" fmla="*/ 0 w 144016"/>
              <a:gd name="connsiteY3" fmla="*/ 360040 h 360040"/>
              <a:gd name="connsiteX4" fmla="*/ 0 w 144016"/>
              <a:gd name="connsiteY4" fmla="*/ 0 h 360040"/>
              <a:gd name="connsiteX0" fmla="*/ 0 w 144016"/>
              <a:gd name="connsiteY0" fmla="*/ 0 h 360040"/>
              <a:gd name="connsiteX1" fmla="*/ 144016 w 144016"/>
              <a:gd name="connsiteY1" fmla="*/ 360040 h 360040"/>
              <a:gd name="connsiteX2" fmla="*/ 0 w 144016"/>
              <a:gd name="connsiteY2" fmla="*/ 360040 h 360040"/>
              <a:gd name="connsiteX3" fmla="*/ 0 w 144016"/>
              <a:gd name="connsiteY3" fmla="*/ 0 h 36004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0 w 90676"/>
              <a:gd name="connsiteY2" fmla="*/ 36004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  <a:gd name="connsiteX0" fmla="*/ 0 w 90676"/>
              <a:gd name="connsiteY0" fmla="*/ 0 h 459100"/>
              <a:gd name="connsiteX1" fmla="*/ 90676 w 90676"/>
              <a:gd name="connsiteY1" fmla="*/ 459100 h 459100"/>
              <a:gd name="connsiteX2" fmla="*/ 22860 w 90676"/>
              <a:gd name="connsiteY2" fmla="*/ 459100 h 459100"/>
              <a:gd name="connsiteX3" fmla="*/ 0 w 90676"/>
              <a:gd name="connsiteY3" fmla="*/ 0 h 45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6" h="459100">
                <a:moveTo>
                  <a:pt x="0" y="0"/>
                </a:moveTo>
                <a:lnTo>
                  <a:pt x="90676" y="459100"/>
                </a:lnTo>
                <a:lnTo>
                  <a:pt x="22860" y="459100"/>
                </a:lnTo>
                <a:cubicBezTo>
                  <a:pt x="53340" y="443227"/>
                  <a:pt x="7620" y="153033"/>
                  <a:pt x="0" y="0"/>
                </a:cubicBezTo>
                <a:close/>
              </a:path>
            </a:pathLst>
          </a:custGeom>
          <a:solidFill>
            <a:srgbClr val="502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3457575" y="2590800"/>
            <a:ext cx="2220913" cy="1036638"/>
          </a:xfrm>
          <a:custGeom>
            <a:avLst/>
            <a:gdLst>
              <a:gd name="connsiteX0" fmla="*/ 0 w 1505126"/>
              <a:gd name="connsiteY0" fmla="*/ 0 h 702337"/>
              <a:gd name="connsiteX1" fmla="*/ 747984 w 1505126"/>
              <a:gd name="connsiteY1" fmla="*/ 320874 h 702337"/>
              <a:gd name="connsiteX2" fmla="*/ 1505126 w 1505126"/>
              <a:gd name="connsiteY2" fmla="*/ 0 h 702337"/>
              <a:gd name="connsiteX3" fmla="*/ 752563 w 1505126"/>
              <a:gd name="connsiteY3" fmla="*/ 702337 h 702337"/>
              <a:gd name="connsiteX4" fmla="*/ 0 w 1505126"/>
              <a:gd name="connsiteY4" fmla="*/ 0 h 702337"/>
              <a:gd name="connsiteX0" fmla="*/ 0 w 1505126"/>
              <a:gd name="connsiteY0" fmla="*/ 0 h 702337"/>
              <a:gd name="connsiteX1" fmla="*/ 747984 w 1505126"/>
              <a:gd name="connsiteY1" fmla="*/ 320874 h 702337"/>
              <a:gd name="connsiteX2" fmla="*/ 1505126 w 1505126"/>
              <a:gd name="connsiteY2" fmla="*/ 0 h 702337"/>
              <a:gd name="connsiteX3" fmla="*/ 752563 w 1505126"/>
              <a:gd name="connsiteY3" fmla="*/ 702337 h 702337"/>
              <a:gd name="connsiteX4" fmla="*/ 0 w 1505126"/>
              <a:gd name="connsiteY4" fmla="*/ 0 h 702337"/>
              <a:gd name="connsiteX0" fmla="*/ 0 w 1505126"/>
              <a:gd name="connsiteY0" fmla="*/ 0 h 702337"/>
              <a:gd name="connsiteX1" fmla="*/ 747984 w 1505126"/>
              <a:gd name="connsiteY1" fmla="*/ 320874 h 702337"/>
              <a:gd name="connsiteX2" fmla="*/ 1505126 w 1505126"/>
              <a:gd name="connsiteY2" fmla="*/ 0 h 702337"/>
              <a:gd name="connsiteX3" fmla="*/ 752563 w 1505126"/>
              <a:gd name="connsiteY3" fmla="*/ 702337 h 702337"/>
              <a:gd name="connsiteX4" fmla="*/ 0 w 1505126"/>
              <a:gd name="connsiteY4" fmla="*/ 0 h 702337"/>
              <a:gd name="connsiteX0" fmla="*/ 0 w 1505126"/>
              <a:gd name="connsiteY0" fmla="*/ 0 h 702337"/>
              <a:gd name="connsiteX1" fmla="*/ 747984 w 1505126"/>
              <a:gd name="connsiteY1" fmla="*/ 320874 h 702337"/>
              <a:gd name="connsiteX2" fmla="*/ 1505126 w 1505126"/>
              <a:gd name="connsiteY2" fmla="*/ 0 h 702337"/>
              <a:gd name="connsiteX3" fmla="*/ 752563 w 1505126"/>
              <a:gd name="connsiteY3" fmla="*/ 702337 h 702337"/>
              <a:gd name="connsiteX4" fmla="*/ 0 w 1505126"/>
              <a:gd name="connsiteY4" fmla="*/ 0 h 70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5126" h="702337">
                <a:moveTo>
                  <a:pt x="0" y="0"/>
                </a:moveTo>
                <a:cubicBezTo>
                  <a:pt x="203746" y="205853"/>
                  <a:pt x="443487" y="320874"/>
                  <a:pt x="747984" y="320874"/>
                </a:cubicBezTo>
                <a:cubicBezTo>
                  <a:pt x="1052482" y="320874"/>
                  <a:pt x="1328860" y="173794"/>
                  <a:pt x="1505126" y="0"/>
                </a:cubicBezTo>
                <a:cubicBezTo>
                  <a:pt x="1470267" y="393866"/>
                  <a:pt x="1146620" y="702337"/>
                  <a:pt x="752563" y="702337"/>
                </a:cubicBezTo>
                <a:cubicBezTo>
                  <a:pt x="358507" y="702337"/>
                  <a:pt x="34860" y="393866"/>
                  <a:pt x="0" y="0"/>
                </a:cubicBezTo>
                <a:close/>
              </a:path>
            </a:pathLst>
          </a:custGeom>
          <a:solidFill>
            <a:srgbClr val="501405"/>
          </a:solidFill>
          <a:ln w="15875">
            <a:solidFill>
              <a:srgbClr val="F0BE1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99" name="组合 39"/>
          <p:cNvGrpSpPr>
            <a:grpSpLocks/>
          </p:cNvGrpSpPr>
          <p:nvPr/>
        </p:nvGrpSpPr>
        <p:grpSpPr bwMode="auto">
          <a:xfrm>
            <a:off x="5450656" y="2488512"/>
            <a:ext cx="388169" cy="388246"/>
            <a:chOff x="4580074" y="2842527"/>
            <a:chExt cx="352315" cy="352315"/>
          </a:xfrm>
        </p:grpSpPr>
        <p:sp>
          <p:nvSpPr>
            <p:cNvPr id="42" name="弧形 41"/>
            <p:cNvSpPr/>
            <p:nvPr/>
          </p:nvSpPr>
          <p:spPr>
            <a:xfrm>
              <a:off x="4579377" y="2843151"/>
              <a:ext cx="353012" cy="351502"/>
            </a:xfrm>
            <a:prstGeom prst="arc">
              <a:avLst>
                <a:gd name="adj1" fmla="val 10798937"/>
                <a:gd name="adj2" fmla="val 0"/>
              </a:avLst>
            </a:prstGeom>
            <a:solidFill>
              <a:srgbClr val="F5DC0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弧形 33"/>
            <p:cNvSpPr/>
            <p:nvPr/>
          </p:nvSpPr>
          <p:spPr>
            <a:xfrm>
              <a:off x="4579377" y="2843151"/>
              <a:ext cx="353012" cy="174311"/>
            </a:xfrm>
            <a:custGeom>
              <a:avLst/>
              <a:gdLst/>
              <a:ahLst/>
              <a:cxnLst/>
              <a:rect l="l" t="t" r="r" b="b"/>
              <a:pathLst>
                <a:path w="351966" h="174863">
                  <a:moveTo>
                    <a:pt x="175953" y="0"/>
                  </a:moveTo>
                  <a:cubicBezTo>
                    <a:pt x="206369" y="-4"/>
                    <a:pt x="236787" y="7860"/>
                    <a:pt x="264043" y="23592"/>
                  </a:cubicBezTo>
                  <a:cubicBezTo>
                    <a:pt x="318181" y="54841"/>
                    <a:pt x="351676" y="112419"/>
                    <a:pt x="351966" y="174863"/>
                  </a:cubicBezTo>
                  <a:lnTo>
                    <a:pt x="0" y="174863"/>
                  </a:lnTo>
                  <a:cubicBezTo>
                    <a:pt x="284" y="112439"/>
                    <a:pt x="33756" y="54876"/>
                    <a:pt x="87869" y="23619"/>
                  </a:cubicBezTo>
                  <a:cubicBezTo>
                    <a:pt x="115121" y="7878"/>
                    <a:pt x="145536" y="5"/>
                    <a:pt x="175953" y="0"/>
                  </a:cubicBezTo>
                  <a:close/>
                </a:path>
              </a:pathLst>
            </a:custGeom>
            <a:solidFill>
              <a:srgbClr val="F5DC0A"/>
            </a:solidFill>
            <a:ln w="3175">
              <a:noFill/>
            </a:ln>
            <a:effectLst>
              <a:outerShdw blurRad="50800" dist="12700" dir="18900000" sx="85000" sy="85000" algn="bl" rotWithShape="0">
                <a:schemeClr val="tx1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弧形 33"/>
            <p:cNvSpPr/>
            <p:nvPr/>
          </p:nvSpPr>
          <p:spPr>
            <a:xfrm>
              <a:off x="4579377" y="2843151"/>
              <a:ext cx="353012" cy="174311"/>
            </a:xfrm>
            <a:custGeom>
              <a:avLst/>
              <a:gdLst/>
              <a:ahLst/>
              <a:cxnLst/>
              <a:rect l="l" t="t" r="r" b="b"/>
              <a:pathLst>
                <a:path w="351966" h="174863">
                  <a:moveTo>
                    <a:pt x="175953" y="0"/>
                  </a:moveTo>
                  <a:cubicBezTo>
                    <a:pt x="206369" y="-4"/>
                    <a:pt x="236787" y="7860"/>
                    <a:pt x="264043" y="23592"/>
                  </a:cubicBezTo>
                  <a:cubicBezTo>
                    <a:pt x="318181" y="54841"/>
                    <a:pt x="351676" y="112419"/>
                    <a:pt x="351966" y="174863"/>
                  </a:cubicBezTo>
                  <a:lnTo>
                    <a:pt x="0" y="174863"/>
                  </a:lnTo>
                  <a:cubicBezTo>
                    <a:pt x="284" y="112439"/>
                    <a:pt x="33756" y="54876"/>
                    <a:pt x="87869" y="23619"/>
                  </a:cubicBezTo>
                  <a:cubicBezTo>
                    <a:pt x="115121" y="7878"/>
                    <a:pt x="145536" y="5"/>
                    <a:pt x="175953" y="0"/>
                  </a:cubicBezTo>
                  <a:close/>
                </a:path>
              </a:pathLst>
            </a:custGeom>
            <a:solidFill>
              <a:srgbClr val="F5DC0A"/>
            </a:solidFill>
            <a:ln w="3175">
              <a:noFill/>
            </a:ln>
            <a:effectLst>
              <a:outerShdw blurRad="50800" dist="12700" dir="10800000" sx="85000" sy="85000" algn="r" rotWithShape="0">
                <a:schemeClr val="tx1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1" name="弧形 40"/>
          <p:cNvSpPr/>
          <p:nvPr/>
        </p:nvSpPr>
        <p:spPr bwMode="auto">
          <a:xfrm flipV="1">
            <a:off x="5449888" y="2562225"/>
            <a:ext cx="388937" cy="228600"/>
          </a:xfrm>
          <a:prstGeom prst="arc">
            <a:avLst>
              <a:gd name="adj1" fmla="val 10798937"/>
              <a:gd name="adj2" fmla="val 0"/>
            </a:avLst>
          </a:prstGeom>
          <a:solidFill>
            <a:srgbClr val="F5DC0A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椭圆 44"/>
          <p:cNvSpPr/>
          <p:nvPr/>
        </p:nvSpPr>
        <p:spPr bwMode="auto">
          <a:xfrm>
            <a:off x="5610504" y="2592160"/>
            <a:ext cx="55403" cy="55808"/>
          </a:xfrm>
          <a:prstGeom prst="ellipse">
            <a:avLst/>
          </a:prstGeom>
          <a:solidFill>
            <a:srgbClr val="AA5000"/>
          </a:soli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椭圆 45"/>
          <p:cNvSpPr/>
          <p:nvPr/>
        </p:nvSpPr>
        <p:spPr bwMode="auto">
          <a:xfrm>
            <a:off x="5687832" y="2552311"/>
            <a:ext cx="39664" cy="39671"/>
          </a:xfrm>
          <a:prstGeom prst="ellipse">
            <a:avLst/>
          </a:prstGeom>
          <a:solidFill>
            <a:srgbClr val="AA5000"/>
          </a:soli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 bwMode="auto">
          <a:xfrm>
            <a:off x="5590672" y="2530342"/>
            <a:ext cx="39664" cy="39671"/>
          </a:xfrm>
          <a:prstGeom prst="ellipse">
            <a:avLst/>
          </a:prstGeom>
          <a:solidFill>
            <a:srgbClr val="AA5000"/>
          </a:soli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84" name="组合 52"/>
          <p:cNvGrpSpPr>
            <a:grpSpLocks/>
          </p:cNvGrpSpPr>
          <p:nvPr/>
        </p:nvGrpSpPr>
        <p:grpSpPr bwMode="auto">
          <a:xfrm flipH="1">
            <a:off x="3305175" y="2508171"/>
            <a:ext cx="388169" cy="388246"/>
            <a:chOff x="4580074" y="2842527"/>
            <a:chExt cx="352315" cy="352315"/>
          </a:xfrm>
        </p:grpSpPr>
        <p:sp>
          <p:nvSpPr>
            <p:cNvPr id="55" name="弧形 54"/>
            <p:cNvSpPr/>
            <p:nvPr/>
          </p:nvSpPr>
          <p:spPr>
            <a:xfrm>
              <a:off x="4579376" y="2842599"/>
              <a:ext cx="353013" cy="352943"/>
            </a:xfrm>
            <a:prstGeom prst="arc">
              <a:avLst>
                <a:gd name="adj1" fmla="val 10798937"/>
                <a:gd name="adj2" fmla="val 0"/>
              </a:avLst>
            </a:prstGeom>
            <a:solidFill>
              <a:srgbClr val="F5DC0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弧形 33"/>
            <p:cNvSpPr/>
            <p:nvPr/>
          </p:nvSpPr>
          <p:spPr>
            <a:xfrm>
              <a:off x="4579376" y="2842599"/>
              <a:ext cx="353013" cy="175751"/>
            </a:xfrm>
            <a:custGeom>
              <a:avLst/>
              <a:gdLst/>
              <a:ahLst/>
              <a:cxnLst/>
              <a:rect l="l" t="t" r="r" b="b"/>
              <a:pathLst>
                <a:path w="351966" h="174863">
                  <a:moveTo>
                    <a:pt x="175953" y="0"/>
                  </a:moveTo>
                  <a:cubicBezTo>
                    <a:pt x="206369" y="-4"/>
                    <a:pt x="236787" y="7860"/>
                    <a:pt x="264043" y="23592"/>
                  </a:cubicBezTo>
                  <a:cubicBezTo>
                    <a:pt x="318181" y="54841"/>
                    <a:pt x="351676" y="112419"/>
                    <a:pt x="351966" y="174863"/>
                  </a:cubicBezTo>
                  <a:lnTo>
                    <a:pt x="0" y="174863"/>
                  </a:lnTo>
                  <a:cubicBezTo>
                    <a:pt x="284" y="112439"/>
                    <a:pt x="33756" y="54876"/>
                    <a:pt x="87869" y="23619"/>
                  </a:cubicBezTo>
                  <a:cubicBezTo>
                    <a:pt x="115121" y="7878"/>
                    <a:pt x="145536" y="5"/>
                    <a:pt x="175953" y="0"/>
                  </a:cubicBezTo>
                  <a:close/>
                </a:path>
              </a:pathLst>
            </a:custGeom>
            <a:solidFill>
              <a:srgbClr val="F5DC0A"/>
            </a:solidFill>
            <a:ln w="3175">
              <a:noFill/>
            </a:ln>
            <a:effectLst>
              <a:outerShdw blurRad="50800" dist="12700" dir="18900000" sx="85000" sy="85000" algn="bl" rotWithShape="0">
                <a:schemeClr val="tx1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弧形 33"/>
            <p:cNvSpPr/>
            <p:nvPr/>
          </p:nvSpPr>
          <p:spPr>
            <a:xfrm>
              <a:off x="4579376" y="2842599"/>
              <a:ext cx="353013" cy="175751"/>
            </a:xfrm>
            <a:custGeom>
              <a:avLst/>
              <a:gdLst/>
              <a:ahLst/>
              <a:cxnLst/>
              <a:rect l="l" t="t" r="r" b="b"/>
              <a:pathLst>
                <a:path w="351966" h="174863">
                  <a:moveTo>
                    <a:pt x="175953" y="0"/>
                  </a:moveTo>
                  <a:cubicBezTo>
                    <a:pt x="206369" y="-4"/>
                    <a:pt x="236787" y="7860"/>
                    <a:pt x="264043" y="23592"/>
                  </a:cubicBezTo>
                  <a:cubicBezTo>
                    <a:pt x="318181" y="54841"/>
                    <a:pt x="351676" y="112419"/>
                    <a:pt x="351966" y="174863"/>
                  </a:cubicBezTo>
                  <a:lnTo>
                    <a:pt x="0" y="174863"/>
                  </a:lnTo>
                  <a:cubicBezTo>
                    <a:pt x="284" y="112439"/>
                    <a:pt x="33756" y="54876"/>
                    <a:pt x="87869" y="23619"/>
                  </a:cubicBezTo>
                  <a:cubicBezTo>
                    <a:pt x="115121" y="7878"/>
                    <a:pt x="145536" y="5"/>
                    <a:pt x="175953" y="0"/>
                  </a:cubicBezTo>
                  <a:close/>
                </a:path>
              </a:pathLst>
            </a:custGeom>
            <a:solidFill>
              <a:srgbClr val="F5DC0A"/>
            </a:solidFill>
            <a:ln w="3175">
              <a:noFill/>
            </a:ln>
            <a:effectLst>
              <a:outerShdw blurRad="50800" dist="12700" dir="10800000" sx="85000" sy="85000" algn="r" rotWithShape="0">
                <a:schemeClr val="tx1">
                  <a:lumMod val="50000"/>
                  <a:lumOff val="50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4" name="弧形 53"/>
          <p:cNvSpPr/>
          <p:nvPr/>
        </p:nvSpPr>
        <p:spPr bwMode="auto">
          <a:xfrm flipH="1" flipV="1">
            <a:off x="3305175" y="2581275"/>
            <a:ext cx="388938" cy="230188"/>
          </a:xfrm>
          <a:prstGeom prst="arc">
            <a:avLst>
              <a:gd name="adj1" fmla="val 10798937"/>
              <a:gd name="adj2" fmla="val 0"/>
            </a:avLst>
          </a:prstGeom>
          <a:solidFill>
            <a:srgbClr val="F5DC0A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 bwMode="auto">
          <a:xfrm flipH="1">
            <a:off x="3478093" y="2611819"/>
            <a:ext cx="55403" cy="55808"/>
          </a:xfrm>
          <a:prstGeom prst="ellipse">
            <a:avLst/>
          </a:prstGeom>
          <a:solidFill>
            <a:srgbClr val="AA5000"/>
          </a:soli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椭圆 50"/>
          <p:cNvSpPr/>
          <p:nvPr/>
        </p:nvSpPr>
        <p:spPr bwMode="auto">
          <a:xfrm flipH="1">
            <a:off x="3416504" y="2571970"/>
            <a:ext cx="39664" cy="39671"/>
          </a:xfrm>
          <a:prstGeom prst="ellipse">
            <a:avLst/>
          </a:prstGeom>
          <a:solidFill>
            <a:srgbClr val="AA5000"/>
          </a:soli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椭圆 51"/>
          <p:cNvSpPr/>
          <p:nvPr/>
        </p:nvSpPr>
        <p:spPr bwMode="auto">
          <a:xfrm flipH="1">
            <a:off x="3513665" y="2550001"/>
            <a:ext cx="39664" cy="39671"/>
          </a:xfrm>
          <a:prstGeom prst="ellipse">
            <a:avLst/>
          </a:prstGeom>
          <a:solidFill>
            <a:srgbClr val="AA5000"/>
          </a:solidFill>
          <a:ln>
            <a:noFill/>
          </a:ln>
          <a:effectLst>
            <a:softEdge rad="38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24"/>
          <p:cNvSpPr/>
          <p:nvPr/>
        </p:nvSpPr>
        <p:spPr bwMode="auto">
          <a:xfrm>
            <a:off x="4029533" y="3412696"/>
            <a:ext cx="1072720" cy="230617"/>
          </a:xfrm>
          <a:custGeom>
            <a:avLst/>
            <a:gdLst>
              <a:gd name="connsiteX0" fmla="*/ 208249 w 964111"/>
              <a:gd name="connsiteY0" fmla="*/ 17 h 209060"/>
              <a:gd name="connsiteX1" fmla="*/ 480250 w 964111"/>
              <a:gd name="connsiteY1" fmla="*/ 98007 h 209060"/>
              <a:gd name="connsiteX2" fmla="*/ 483246 w 964111"/>
              <a:gd name="connsiteY2" fmla="*/ 96886 h 209060"/>
              <a:gd name="connsiteX3" fmla="*/ 486242 w 964111"/>
              <a:gd name="connsiteY3" fmla="*/ 98007 h 209060"/>
              <a:gd name="connsiteX4" fmla="*/ 758243 w 964111"/>
              <a:gd name="connsiteY4" fmla="*/ 17 h 209060"/>
              <a:gd name="connsiteX5" fmla="*/ 964111 w 964111"/>
              <a:gd name="connsiteY5" fmla="*/ 66251 h 209060"/>
              <a:gd name="connsiteX6" fmla="*/ 483246 w 964111"/>
              <a:gd name="connsiteY6" fmla="*/ 209060 h 209060"/>
              <a:gd name="connsiteX7" fmla="*/ 0 w 964111"/>
              <a:gd name="connsiteY7" fmla="*/ 75776 h 209060"/>
              <a:gd name="connsiteX8" fmla="*/ 208249 w 964111"/>
              <a:gd name="connsiteY8" fmla="*/ 17 h 209060"/>
              <a:gd name="connsiteX0" fmla="*/ 208249 w 976017"/>
              <a:gd name="connsiteY0" fmla="*/ 493 h 209536"/>
              <a:gd name="connsiteX1" fmla="*/ 480250 w 976017"/>
              <a:gd name="connsiteY1" fmla="*/ 98483 h 209536"/>
              <a:gd name="connsiteX2" fmla="*/ 483246 w 976017"/>
              <a:gd name="connsiteY2" fmla="*/ 97362 h 209536"/>
              <a:gd name="connsiteX3" fmla="*/ 486242 w 976017"/>
              <a:gd name="connsiteY3" fmla="*/ 98483 h 209536"/>
              <a:gd name="connsiteX4" fmla="*/ 758243 w 976017"/>
              <a:gd name="connsiteY4" fmla="*/ 493 h 209536"/>
              <a:gd name="connsiteX5" fmla="*/ 976017 w 976017"/>
              <a:gd name="connsiteY5" fmla="*/ 71490 h 209536"/>
              <a:gd name="connsiteX6" fmla="*/ 483246 w 976017"/>
              <a:gd name="connsiteY6" fmla="*/ 209536 h 209536"/>
              <a:gd name="connsiteX7" fmla="*/ 0 w 976017"/>
              <a:gd name="connsiteY7" fmla="*/ 76252 h 209536"/>
              <a:gd name="connsiteX8" fmla="*/ 208249 w 976017"/>
              <a:gd name="connsiteY8" fmla="*/ 493 h 209536"/>
              <a:gd name="connsiteX0" fmla="*/ 208249 w 980779"/>
              <a:gd name="connsiteY0" fmla="*/ 172 h 209215"/>
              <a:gd name="connsiteX1" fmla="*/ 480250 w 980779"/>
              <a:gd name="connsiteY1" fmla="*/ 98162 h 209215"/>
              <a:gd name="connsiteX2" fmla="*/ 483246 w 980779"/>
              <a:gd name="connsiteY2" fmla="*/ 97041 h 209215"/>
              <a:gd name="connsiteX3" fmla="*/ 486242 w 980779"/>
              <a:gd name="connsiteY3" fmla="*/ 98162 h 209215"/>
              <a:gd name="connsiteX4" fmla="*/ 758243 w 980779"/>
              <a:gd name="connsiteY4" fmla="*/ 172 h 209215"/>
              <a:gd name="connsiteX5" fmla="*/ 980779 w 980779"/>
              <a:gd name="connsiteY5" fmla="*/ 80694 h 209215"/>
              <a:gd name="connsiteX6" fmla="*/ 483246 w 980779"/>
              <a:gd name="connsiteY6" fmla="*/ 209215 h 209215"/>
              <a:gd name="connsiteX7" fmla="*/ 0 w 980779"/>
              <a:gd name="connsiteY7" fmla="*/ 75931 h 209215"/>
              <a:gd name="connsiteX8" fmla="*/ 208249 w 980779"/>
              <a:gd name="connsiteY8" fmla="*/ 172 h 209215"/>
              <a:gd name="connsiteX0" fmla="*/ 208249 w 973635"/>
              <a:gd name="connsiteY0" fmla="*/ 231 h 209274"/>
              <a:gd name="connsiteX1" fmla="*/ 480250 w 973635"/>
              <a:gd name="connsiteY1" fmla="*/ 98221 h 209274"/>
              <a:gd name="connsiteX2" fmla="*/ 483246 w 973635"/>
              <a:gd name="connsiteY2" fmla="*/ 97100 h 209274"/>
              <a:gd name="connsiteX3" fmla="*/ 486242 w 973635"/>
              <a:gd name="connsiteY3" fmla="*/ 98221 h 209274"/>
              <a:gd name="connsiteX4" fmla="*/ 758243 w 973635"/>
              <a:gd name="connsiteY4" fmla="*/ 231 h 209274"/>
              <a:gd name="connsiteX5" fmla="*/ 973635 w 973635"/>
              <a:gd name="connsiteY5" fmla="*/ 78372 h 209274"/>
              <a:gd name="connsiteX6" fmla="*/ 483246 w 973635"/>
              <a:gd name="connsiteY6" fmla="*/ 209274 h 209274"/>
              <a:gd name="connsiteX7" fmla="*/ 0 w 973635"/>
              <a:gd name="connsiteY7" fmla="*/ 75990 h 209274"/>
              <a:gd name="connsiteX8" fmla="*/ 208249 w 973635"/>
              <a:gd name="connsiteY8" fmla="*/ 231 h 209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3635" h="209274">
                <a:moveTo>
                  <a:pt x="208249" y="231"/>
                </a:moveTo>
                <a:cubicBezTo>
                  <a:pt x="288111" y="1310"/>
                  <a:pt x="336079" y="53686"/>
                  <a:pt x="480250" y="98221"/>
                </a:cubicBezTo>
                <a:cubicBezTo>
                  <a:pt x="481232" y="97812"/>
                  <a:pt x="482216" y="97403"/>
                  <a:pt x="483246" y="97100"/>
                </a:cubicBezTo>
                <a:cubicBezTo>
                  <a:pt x="484276" y="97403"/>
                  <a:pt x="485260" y="97812"/>
                  <a:pt x="486242" y="98221"/>
                </a:cubicBezTo>
                <a:cubicBezTo>
                  <a:pt x="630413" y="53686"/>
                  <a:pt x="677011" y="3539"/>
                  <a:pt x="758243" y="231"/>
                </a:cubicBezTo>
                <a:cubicBezTo>
                  <a:pt x="839475" y="-3077"/>
                  <a:pt x="875084" y="29311"/>
                  <a:pt x="973635" y="78372"/>
                </a:cubicBezTo>
                <a:cubicBezTo>
                  <a:pt x="832295" y="165191"/>
                  <a:pt x="658709" y="205036"/>
                  <a:pt x="483246" y="209274"/>
                </a:cubicBezTo>
                <a:cubicBezTo>
                  <a:pt x="307783" y="205036"/>
                  <a:pt x="141340" y="162809"/>
                  <a:pt x="0" y="75990"/>
                </a:cubicBezTo>
                <a:cubicBezTo>
                  <a:pt x="98551" y="26929"/>
                  <a:pt x="160331" y="-416"/>
                  <a:pt x="208249" y="231"/>
                </a:cubicBezTo>
                <a:close/>
              </a:path>
            </a:pathLst>
          </a:custGeom>
          <a:solidFill>
            <a:srgbClr val="C94108"/>
          </a:solidFill>
          <a:ln>
            <a:noFill/>
          </a:ln>
          <a:effectLst>
            <a:glow rad="12700">
              <a:srgbClr val="AA5000">
                <a:alpha val="4000"/>
              </a:srgbClr>
            </a:glow>
            <a:outerShdw blurRad="38100" dist="25400" dir="5400000" sx="90000" sy="90000" algn="t" rotWithShape="0">
              <a:schemeClr val="tx1">
                <a:lumMod val="65000"/>
                <a:lumOff val="35000"/>
                <a:alpha val="40000"/>
              </a:schemeClr>
            </a:outerShd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任意多边形 63"/>
          <p:cNvSpPr/>
          <p:nvPr/>
        </p:nvSpPr>
        <p:spPr bwMode="auto">
          <a:xfrm>
            <a:off x="4171950" y="3032125"/>
            <a:ext cx="293688" cy="257175"/>
          </a:xfrm>
          <a:custGeom>
            <a:avLst/>
            <a:gdLst/>
            <a:ahLst/>
            <a:cxnLst/>
            <a:rect l="l" t="t" r="r" b="b"/>
            <a:pathLst>
              <a:path w="266998" h="233688">
                <a:moveTo>
                  <a:pt x="20447" y="0"/>
                </a:moveTo>
                <a:cubicBezTo>
                  <a:pt x="98631" y="20414"/>
                  <a:pt x="180774" y="32401"/>
                  <a:pt x="266998" y="35414"/>
                </a:cubicBezTo>
                <a:lnTo>
                  <a:pt x="252413" y="207192"/>
                </a:lnTo>
                <a:cubicBezTo>
                  <a:pt x="228997" y="248864"/>
                  <a:pt x="158750" y="230609"/>
                  <a:pt x="116681" y="223862"/>
                </a:cubicBezTo>
                <a:cubicBezTo>
                  <a:pt x="74612" y="217115"/>
                  <a:pt x="17066" y="215130"/>
                  <a:pt x="0" y="16671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5" name="任意多边形 64"/>
          <p:cNvSpPr/>
          <p:nvPr/>
        </p:nvSpPr>
        <p:spPr bwMode="auto">
          <a:xfrm flipH="1">
            <a:off x="4610100" y="3038475"/>
            <a:ext cx="293688" cy="250826"/>
          </a:xfrm>
          <a:custGeom>
            <a:avLst/>
            <a:gdLst/>
            <a:ahLst/>
            <a:cxnLst/>
            <a:rect l="l" t="t" r="r" b="b"/>
            <a:pathLst>
              <a:path w="266874" h="227769">
                <a:moveTo>
                  <a:pt x="19721" y="0"/>
                </a:moveTo>
                <a:lnTo>
                  <a:pt x="0" y="160792"/>
                </a:lnTo>
                <a:cubicBezTo>
                  <a:pt x="17066" y="209211"/>
                  <a:pt x="74612" y="211196"/>
                  <a:pt x="116681" y="217943"/>
                </a:cubicBezTo>
                <a:cubicBezTo>
                  <a:pt x="158750" y="224690"/>
                  <a:pt x="228997" y="242945"/>
                  <a:pt x="252413" y="201273"/>
                </a:cubicBezTo>
                <a:lnTo>
                  <a:pt x="266874" y="30954"/>
                </a:lnTo>
                <a:cubicBezTo>
                  <a:pt x="182338" y="29786"/>
                  <a:pt x="99667" y="18430"/>
                  <a:pt x="1972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 useBgFill="1">
        <p:nvSpPr>
          <p:cNvPr id="69" name="椭圆 68"/>
          <p:cNvSpPr/>
          <p:nvPr/>
        </p:nvSpPr>
        <p:spPr bwMode="white">
          <a:xfrm>
            <a:off x="4362450" y="2320925"/>
            <a:ext cx="355600" cy="433388"/>
          </a:xfrm>
          <a:custGeom>
            <a:avLst/>
            <a:gdLst>
              <a:gd name="connsiteX0" fmla="*/ 180020 w 360040"/>
              <a:gd name="connsiteY0" fmla="*/ 0 h 734619"/>
              <a:gd name="connsiteX1" fmla="*/ 360040 w 360040"/>
              <a:gd name="connsiteY1" fmla="*/ 180020 h 734619"/>
              <a:gd name="connsiteX2" fmla="*/ 348605 w 360040"/>
              <a:gd name="connsiteY2" fmla="*/ 241356 h 734619"/>
              <a:gd name="connsiteX3" fmla="*/ 348605 w 360040"/>
              <a:gd name="connsiteY3" fmla="*/ 734619 h 734619"/>
              <a:gd name="connsiteX4" fmla="*/ 6605 w 360040"/>
              <a:gd name="connsiteY4" fmla="*/ 734619 h 734619"/>
              <a:gd name="connsiteX5" fmla="*/ 11368 w 360040"/>
              <a:gd name="connsiteY5" fmla="*/ 242465 h 734619"/>
              <a:gd name="connsiteX6" fmla="*/ 0 w 360040"/>
              <a:gd name="connsiteY6" fmla="*/ 180020 h 734619"/>
              <a:gd name="connsiteX7" fmla="*/ 180020 w 360040"/>
              <a:gd name="connsiteY7" fmla="*/ 0 h 734619"/>
              <a:gd name="connsiteX0" fmla="*/ 180020 w 360040"/>
              <a:gd name="connsiteY0" fmla="*/ 0 h 734619"/>
              <a:gd name="connsiteX1" fmla="*/ 360040 w 360040"/>
              <a:gd name="connsiteY1" fmla="*/ 180020 h 734619"/>
              <a:gd name="connsiteX2" fmla="*/ 348605 w 360040"/>
              <a:gd name="connsiteY2" fmla="*/ 241356 h 734619"/>
              <a:gd name="connsiteX3" fmla="*/ 348605 w 360040"/>
              <a:gd name="connsiteY3" fmla="*/ 734619 h 734619"/>
              <a:gd name="connsiteX4" fmla="*/ 13748 w 360040"/>
              <a:gd name="connsiteY4" fmla="*/ 734619 h 734619"/>
              <a:gd name="connsiteX5" fmla="*/ 11368 w 360040"/>
              <a:gd name="connsiteY5" fmla="*/ 242465 h 734619"/>
              <a:gd name="connsiteX6" fmla="*/ 0 w 360040"/>
              <a:gd name="connsiteY6" fmla="*/ 180020 h 734619"/>
              <a:gd name="connsiteX7" fmla="*/ 180020 w 360040"/>
              <a:gd name="connsiteY7" fmla="*/ 0 h 734619"/>
              <a:gd name="connsiteX0" fmla="*/ 180020 w 360040"/>
              <a:gd name="connsiteY0" fmla="*/ 0 h 734619"/>
              <a:gd name="connsiteX1" fmla="*/ 360040 w 360040"/>
              <a:gd name="connsiteY1" fmla="*/ 180020 h 734619"/>
              <a:gd name="connsiteX2" fmla="*/ 348605 w 360040"/>
              <a:gd name="connsiteY2" fmla="*/ 241356 h 734619"/>
              <a:gd name="connsiteX3" fmla="*/ 348605 w 360040"/>
              <a:gd name="connsiteY3" fmla="*/ 734619 h 734619"/>
              <a:gd name="connsiteX4" fmla="*/ 13748 w 360040"/>
              <a:gd name="connsiteY4" fmla="*/ 548881 h 734619"/>
              <a:gd name="connsiteX5" fmla="*/ 11368 w 360040"/>
              <a:gd name="connsiteY5" fmla="*/ 242465 h 734619"/>
              <a:gd name="connsiteX6" fmla="*/ 0 w 360040"/>
              <a:gd name="connsiteY6" fmla="*/ 180020 h 734619"/>
              <a:gd name="connsiteX7" fmla="*/ 180020 w 360040"/>
              <a:gd name="connsiteY7" fmla="*/ 0 h 734619"/>
              <a:gd name="connsiteX0" fmla="*/ 180020 w 360040"/>
              <a:gd name="connsiteY0" fmla="*/ 0 h 558407"/>
              <a:gd name="connsiteX1" fmla="*/ 360040 w 360040"/>
              <a:gd name="connsiteY1" fmla="*/ 180020 h 558407"/>
              <a:gd name="connsiteX2" fmla="*/ 348605 w 360040"/>
              <a:gd name="connsiteY2" fmla="*/ 241356 h 558407"/>
              <a:gd name="connsiteX3" fmla="*/ 350986 w 360040"/>
              <a:gd name="connsiteY3" fmla="*/ 558407 h 558407"/>
              <a:gd name="connsiteX4" fmla="*/ 13748 w 360040"/>
              <a:gd name="connsiteY4" fmla="*/ 548881 h 558407"/>
              <a:gd name="connsiteX5" fmla="*/ 11368 w 360040"/>
              <a:gd name="connsiteY5" fmla="*/ 242465 h 558407"/>
              <a:gd name="connsiteX6" fmla="*/ 0 w 360040"/>
              <a:gd name="connsiteY6" fmla="*/ 180020 h 558407"/>
              <a:gd name="connsiteX7" fmla="*/ 180020 w 360040"/>
              <a:gd name="connsiteY7" fmla="*/ 0 h 558407"/>
              <a:gd name="connsiteX0" fmla="*/ 180020 w 360040"/>
              <a:gd name="connsiteY0" fmla="*/ 0 h 548881"/>
              <a:gd name="connsiteX1" fmla="*/ 360040 w 360040"/>
              <a:gd name="connsiteY1" fmla="*/ 180020 h 548881"/>
              <a:gd name="connsiteX2" fmla="*/ 348605 w 360040"/>
              <a:gd name="connsiteY2" fmla="*/ 241356 h 548881"/>
              <a:gd name="connsiteX3" fmla="*/ 348604 w 360040"/>
              <a:gd name="connsiteY3" fmla="*/ 484588 h 548881"/>
              <a:gd name="connsiteX4" fmla="*/ 13748 w 360040"/>
              <a:gd name="connsiteY4" fmla="*/ 548881 h 548881"/>
              <a:gd name="connsiteX5" fmla="*/ 11368 w 360040"/>
              <a:gd name="connsiteY5" fmla="*/ 242465 h 548881"/>
              <a:gd name="connsiteX6" fmla="*/ 0 w 360040"/>
              <a:gd name="connsiteY6" fmla="*/ 180020 h 548881"/>
              <a:gd name="connsiteX7" fmla="*/ 180020 w 360040"/>
              <a:gd name="connsiteY7" fmla="*/ 0 h 548881"/>
              <a:gd name="connsiteX0" fmla="*/ 180020 w 360040"/>
              <a:gd name="connsiteY0" fmla="*/ 0 h 484588"/>
              <a:gd name="connsiteX1" fmla="*/ 360040 w 360040"/>
              <a:gd name="connsiteY1" fmla="*/ 180020 h 484588"/>
              <a:gd name="connsiteX2" fmla="*/ 348605 w 360040"/>
              <a:gd name="connsiteY2" fmla="*/ 241356 h 484588"/>
              <a:gd name="connsiteX3" fmla="*/ 348604 w 360040"/>
              <a:gd name="connsiteY3" fmla="*/ 484588 h 484588"/>
              <a:gd name="connsiteX4" fmla="*/ 13748 w 360040"/>
              <a:gd name="connsiteY4" fmla="*/ 484587 h 484588"/>
              <a:gd name="connsiteX5" fmla="*/ 11368 w 360040"/>
              <a:gd name="connsiteY5" fmla="*/ 242465 h 484588"/>
              <a:gd name="connsiteX6" fmla="*/ 0 w 360040"/>
              <a:gd name="connsiteY6" fmla="*/ 180020 h 484588"/>
              <a:gd name="connsiteX7" fmla="*/ 180020 w 360040"/>
              <a:gd name="connsiteY7" fmla="*/ 0 h 484588"/>
              <a:gd name="connsiteX0" fmla="*/ 190844 w 370864"/>
              <a:gd name="connsiteY0" fmla="*/ 0 h 484588"/>
              <a:gd name="connsiteX1" fmla="*/ 370864 w 370864"/>
              <a:gd name="connsiteY1" fmla="*/ 180020 h 484588"/>
              <a:gd name="connsiteX2" fmla="*/ 359429 w 370864"/>
              <a:gd name="connsiteY2" fmla="*/ 241356 h 484588"/>
              <a:gd name="connsiteX3" fmla="*/ 359428 w 370864"/>
              <a:gd name="connsiteY3" fmla="*/ 484588 h 484588"/>
              <a:gd name="connsiteX4" fmla="*/ 24572 w 370864"/>
              <a:gd name="connsiteY4" fmla="*/ 484587 h 484588"/>
              <a:gd name="connsiteX5" fmla="*/ 25007 w 370864"/>
              <a:gd name="connsiteY5" fmla="*/ 345989 h 484588"/>
              <a:gd name="connsiteX6" fmla="*/ 22192 w 370864"/>
              <a:gd name="connsiteY6" fmla="*/ 242465 h 484588"/>
              <a:gd name="connsiteX7" fmla="*/ 10824 w 370864"/>
              <a:gd name="connsiteY7" fmla="*/ 180020 h 484588"/>
              <a:gd name="connsiteX8" fmla="*/ 190844 w 370864"/>
              <a:gd name="connsiteY8" fmla="*/ 0 h 484588"/>
              <a:gd name="connsiteX0" fmla="*/ 190844 w 383886"/>
              <a:gd name="connsiteY0" fmla="*/ 0 h 484588"/>
              <a:gd name="connsiteX1" fmla="*/ 370864 w 383886"/>
              <a:gd name="connsiteY1" fmla="*/ 180020 h 484588"/>
              <a:gd name="connsiteX2" fmla="*/ 359429 w 383886"/>
              <a:gd name="connsiteY2" fmla="*/ 241356 h 484588"/>
              <a:gd name="connsiteX3" fmla="*/ 358382 w 383886"/>
              <a:gd name="connsiteY3" fmla="*/ 338845 h 484588"/>
              <a:gd name="connsiteX4" fmla="*/ 359428 w 383886"/>
              <a:gd name="connsiteY4" fmla="*/ 484588 h 484588"/>
              <a:gd name="connsiteX5" fmla="*/ 24572 w 383886"/>
              <a:gd name="connsiteY5" fmla="*/ 484587 h 484588"/>
              <a:gd name="connsiteX6" fmla="*/ 25007 w 383886"/>
              <a:gd name="connsiteY6" fmla="*/ 345989 h 484588"/>
              <a:gd name="connsiteX7" fmla="*/ 22192 w 383886"/>
              <a:gd name="connsiteY7" fmla="*/ 242465 h 484588"/>
              <a:gd name="connsiteX8" fmla="*/ 10824 w 383886"/>
              <a:gd name="connsiteY8" fmla="*/ 180020 h 484588"/>
              <a:gd name="connsiteX9" fmla="*/ 190844 w 383886"/>
              <a:gd name="connsiteY9" fmla="*/ 0 h 484588"/>
              <a:gd name="connsiteX0" fmla="*/ 180020 w 373062"/>
              <a:gd name="connsiteY0" fmla="*/ 0 h 484588"/>
              <a:gd name="connsiteX1" fmla="*/ 360040 w 373062"/>
              <a:gd name="connsiteY1" fmla="*/ 180020 h 484588"/>
              <a:gd name="connsiteX2" fmla="*/ 348605 w 373062"/>
              <a:gd name="connsiteY2" fmla="*/ 241356 h 484588"/>
              <a:gd name="connsiteX3" fmla="*/ 347558 w 373062"/>
              <a:gd name="connsiteY3" fmla="*/ 338845 h 484588"/>
              <a:gd name="connsiteX4" fmla="*/ 348604 w 373062"/>
              <a:gd name="connsiteY4" fmla="*/ 484588 h 484588"/>
              <a:gd name="connsiteX5" fmla="*/ 13748 w 373062"/>
              <a:gd name="connsiteY5" fmla="*/ 484587 h 484588"/>
              <a:gd name="connsiteX6" fmla="*/ 14183 w 373062"/>
              <a:gd name="connsiteY6" fmla="*/ 345989 h 484588"/>
              <a:gd name="connsiteX7" fmla="*/ 11368 w 373062"/>
              <a:gd name="connsiteY7" fmla="*/ 242465 h 484588"/>
              <a:gd name="connsiteX8" fmla="*/ 0 w 373062"/>
              <a:gd name="connsiteY8" fmla="*/ 180020 h 484588"/>
              <a:gd name="connsiteX9" fmla="*/ 180020 w 373062"/>
              <a:gd name="connsiteY9" fmla="*/ 0 h 484588"/>
              <a:gd name="connsiteX0" fmla="*/ 180020 w 373062"/>
              <a:gd name="connsiteY0" fmla="*/ 0 h 484588"/>
              <a:gd name="connsiteX1" fmla="*/ 360040 w 373062"/>
              <a:gd name="connsiteY1" fmla="*/ 180020 h 484588"/>
              <a:gd name="connsiteX2" fmla="*/ 348605 w 373062"/>
              <a:gd name="connsiteY2" fmla="*/ 241356 h 484588"/>
              <a:gd name="connsiteX3" fmla="*/ 347558 w 373062"/>
              <a:gd name="connsiteY3" fmla="*/ 338845 h 484588"/>
              <a:gd name="connsiteX4" fmla="*/ 348604 w 373062"/>
              <a:gd name="connsiteY4" fmla="*/ 484588 h 484588"/>
              <a:gd name="connsiteX5" fmla="*/ 13748 w 373062"/>
              <a:gd name="connsiteY5" fmla="*/ 484587 h 484588"/>
              <a:gd name="connsiteX6" fmla="*/ 21326 w 373062"/>
              <a:gd name="connsiteY6" fmla="*/ 345989 h 484588"/>
              <a:gd name="connsiteX7" fmla="*/ 11368 w 373062"/>
              <a:gd name="connsiteY7" fmla="*/ 242465 h 484588"/>
              <a:gd name="connsiteX8" fmla="*/ 0 w 373062"/>
              <a:gd name="connsiteY8" fmla="*/ 180020 h 484588"/>
              <a:gd name="connsiteX9" fmla="*/ 180020 w 373062"/>
              <a:gd name="connsiteY9" fmla="*/ 0 h 484588"/>
              <a:gd name="connsiteX0" fmla="*/ 180020 w 373062"/>
              <a:gd name="connsiteY0" fmla="*/ 0 h 484588"/>
              <a:gd name="connsiteX1" fmla="*/ 360040 w 373062"/>
              <a:gd name="connsiteY1" fmla="*/ 180020 h 484588"/>
              <a:gd name="connsiteX2" fmla="*/ 348605 w 373062"/>
              <a:gd name="connsiteY2" fmla="*/ 241356 h 484588"/>
              <a:gd name="connsiteX3" fmla="*/ 347558 w 373062"/>
              <a:gd name="connsiteY3" fmla="*/ 338845 h 484588"/>
              <a:gd name="connsiteX4" fmla="*/ 348604 w 373062"/>
              <a:gd name="connsiteY4" fmla="*/ 484588 h 484588"/>
              <a:gd name="connsiteX5" fmla="*/ 25654 w 373062"/>
              <a:gd name="connsiteY5" fmla="*/ 484587 h 484588"/>
              <a:gd name="connsiteX6" fmla="*/ 21326 w 373062"/>
              <a:gd name="connsiteY6" fmla="*/ 345989 h 484588"/>
              <a:gd name="connsiteX7" fmla="*/ 11368 w 373062"/>
              <a:gd name="connsiteY7" fmla="*/ 242465 h 484588"/>
              <a:gd name="connsiteX8" fmla="*/ 0 w 373062"/>
              <a:gd name="connsiteY8" fmla="*/ 180020 h 484588"/>
              <a:gd name="connsiteX9" fmla="*/ 180020 w 373062"/>
              <a:gd name="connsiteY9" fmla="*/ 0 h 484588"/>
              <a:gd name="connsiteX0" fmla="*/ 180020 w 369897"/>
              <a:gd name="connsiteY0" fmla="*/ 0 h 484588"/>
              <a:gd name="connsiteX1" fmla="*/ 360040 w 369897"/>
              <a:gd name="connsiteY1" fmla="*/ 180020 h 484588"/>
              <a:gd name="connsiteX2" fmla="*/ 348605 w 369897"/>
              <a:gd name="connsiteY2" fmla="*/ 241356 h 484588"/>
              <a:gd name="connsiteX3" fmla="*/ 333271 w 369897"/>
              <a:gd name="connsiteY3" fmla="*/ 341227 h 484588"/>
              <a:gd name="connsiteX4" fmla="*/ 348604 w 369897"/>
              <a:gd name="connsiteY4" fmla="*/ 484588 h 484588"/>
              <a:gd name="connsiteX5" fmla="*/ 25654 w 369897"/>
              <a:gd name="connsiteY5" fmla="*/ 484587 h 484588"/>
              <a:gd name="connsiteX6" fmla="*/ 21326 w 369897"/>
              <a:gd name="connsiteY6" fmla="*/ 345989 h 484588"/>
              <a:gd name="connsiteX7" fmla="*/ 11368 w 369897"/>
              <a:gd name="connsiteY7" fmla="*/ 242465 h 484588"/>
              <a:gd name="connsiteX8" fmla="*/ 0 w 369897"/>
              <a:gd name="connsiteY8" fmla="*/ 180020 h 484588"/>
              <a:gd name="connsiteX9" fmla="*/ 180020 w 369897"/>
              <a:gd name="connsiteY9" fmla="*/ 0 h 484588"/>
              <a:gd name="connsiteX0" fmla="*/ 180020 w 360040"/>
              <a:gd name="connsiteY0" fmla="*/ 0 h 484588"/>
              <a:gd name="connsiteX1" fmla="*/ 360040 w 360040"/>
              <a:gd name="connsiteY1" fmla="*/ 180020 h 484588"/>
              <a:gd name="connsiteX2" fmla="*/ 348605 w 360040"/>
              <a:gd name="connsiteY2" fmla="*/ 241356 h 484588"/>
              <a:gd name="connsiteX3" fmla="*/ 333271 w 360040"/>
              <a:gd name="connsiteY3" fmla="*/ 341227 h 484588"/>
              <a:gd name="connsiteX4" fmla="*/ 348604 w 360040"/>
              <a:gd name="connsiteY4" fmla="*/ 484588 h 484588"/>
              <a:gd name="connsiteX5" fmla="*/ 25654 w 360040"/>
              <a:gd name="connsiteY5" fmla="*/ 484587 h 484588"/>
              <a:gd name="connsiteX6" fmla="*/ 21326 w 360040"/>
              <a:gd name="connsiteY6" fmla="*/ 345989 h 484588"/>
              <a:gd name="connsiteX7" fmla="*/ 11368 w 360040"/>
              <a:gd name="connsiteY7" fmla="*/ 242465 h 484588"/>
              <a:gd name="connsiteX8" fmla="*/ 0 w 360040"/>
              <a:gd name="connsiteY8" fmla="*/ 180020 h 484588"/>
              <a:gd name="connsiteX9" fmla="*/ 180020 w 360040"/>
              <a:gd name="connsiteY9" fmla="*/ 0 h 484588"/>
              <a:gd name="connsiteX0" fmla="*/ 180020 w 360040"/>
              <a:gd name="connsiteY0" fmla="*/ 0 h 484588"/>
              <a:gd name="connsiteX1" fmla="*/ 360040 w 360040"/>
              <a:gd name="connsiteY1" fmla="*/ 180020 h 484588"/>
              <a:gd name="connsiteX2" fmla="*/ 348605 w 360040"/>
              <a:gd name="connsiteY2" fmla="*/ 241356 h 484588"/>
              <a:gd name="connsiteX3" fmla="*/ 333271 w 360040"/>
              <a:gd name="connsiteY3" fmla="*/ 341227 h 484588"/>
              <a:gd name="connsiteX4" fmla="*/ 334317 w 360040"/>
              <a:gd name="connsiteY4" fmla="*/ 484588 h 484588"/>
              <a:gd name="connsiteX5" fmla="*/ 25654 w 360040"/>
              <a:gd name="connsiteY5" fmla="*/ 484587 h 484588"/>
              <a:gd name="connsiteX6" fmla="*/ 21326 w 360040"/>
              <a:gd name="connsiteY6" fmla="*/ 345989 h 484588"/>
              <a:gd name="connsiteX7" fmla="*/ 11368 w 360040"/>
              <a:gd name="connsiteY7" fmla="*/ 242465 h 484588"/>
              <a:gd name="connsiteX8" fmla="*/ 0 w 360040"/>
              <a:gd name="connsiteY8" fmla="*/ 180020 h 484588"/>
              <a:gd name="connsiteX9" fmla="*/ 180020 w 360040"/>
              <a:gd name="connsiteY9" fmla="*/ 0 h 484588"/>
              <a:gd name="connsiteX0" fmla="*/ 180020 w 360040"/>
              <a:gd name="connsiteY0" fmla="*/ 0 h 484587"/>
              <a:gd name="connsiteX1" fmla="*/ 360040 w 360040"/>
              <a:gd name="connsiteY1" fmla="*/ 180020 h 484587"/>
              <a:gd name="connsiteX2" fmla="*/ 348605 w 360040"/>
              <a:gd name="connsiteY2" fmla="*/ 241356 h 484587"/>
              <a:gd name="connsiteX3" fmla="*/ 333271 w 360040"/>
              <a:gd name="connsiteY3" fmla="*/ 341227 h 484587"/>
              <a:gd name="connsiteX4" fmla="*/ 327173 w 360040"/>
              <a:gd name="connsiteY4" fmla="*/ 482207 h 484587"/>
              <a:gd name="connsiteX5" fmla="*/ 25654 w 360040"/>
              <a:gd name="connsiteY5" fmla="*/ 484587 h 484587"/>
              <a:gd name="connsiteX6" fmla="*/ 21326 w 360040"/>
              <a:gd name="connsiteY6" fmla="*/ 345989 h 484587"/>
              <a:gd name="connsiteX7" fmla="*/ 11368 w 360040"/>
              <a:gd name="connsiteY7" fmla="*/ 242465 h 484587"/>
              <a:gd name="connsiteX8" fmla="*/ 0 w 360040"/>
              <a:gd name="connsiteY8" fmla="*/ 180020 h 484587"/>
              <a:gd name="connsiteX9" fmla="*/ 180020 w 360040"/>
              <a:gd name="connsiteY9" fmla="*/ 0 h 484587"/>
              <a:gd name="connsiteX0" fmla="*/ 180020 w 360040"/>
              <a:gd name="connsiteY0" fmla="*/ 0 h 484587"/>
              <a:gd name="connsiteX1" fmla="*/ 360040 w 360040"/>
              <a:gd name="connsiteY1" fmla="*/ 180020 h 484587"/>
              <a:gd name="connsiteX2" fmla="*/ 348605 w 360040"/>
              <a:gd name="connsiteY2" fmla="*/ 241356 h 484587"/>
              <a:gd name="connsiteX3" fmla="*/ 333271 w 360040"/>
              <a:gd name="connsiteY3" fmla="*/ 341227 h 484587"/>
              <a:gd name="connsiteX4" fmla="*/ 327173 w 360040"/>
              <a:gd name="connsiteY4" fmla="*/ 482207 h 484587"/>
              <a:gd name="connsiteX5" fmla="*/ 25654 w 360040"/>
              <a:gd name="connsiteY5" fmla="*/ 484587 h 484587"/>
              <a:gd name="connsiteX6" fmla="*/ 21326 w 360040"/>
              <a:gd name="connsiteY6" fmla="*/ 345989 h 484587"/>
              <a:gd name="connsiteX7" fmla="*/ 11368 w 360040"/>
              <a:gd name="connsiteY7" fmla="*/ 242465 h 484587"/>
              <a:gd name="connsiteX8" fmla="*/ 0 w 360040"/>
              <a:gd name="connsiteY8" fmla="*/ 180020 h 484587"/>
              <a:gd name="connsiteX9" fmla="*/ 180020 w 360040"/>
              <a:gd name="connsiteY9" fmla="*/ 0 h 484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0040" h="484587">
                <a:moveTo>
                  <a:pt x="180020" y="0"/>
                </a:moveTo>
                <a:cubicBezTo>
                  <a:pt x="279442" y="0"/>
                  <a:pt x="360040" y="80598"/>
                  <a:pt x="360040" y="180020"/>
                </a:cubicBezTo>
                <a:cubicBezTo>
                  <a:pt x="360040" y="201644"/>
                  <a:pt x="356227" y="222378"/>
                  <a:pt x="348605" y="241356"/>
                </a:cubicBezTo>
                <a:cubicBezTo>
                  <a:pt x="346525" y="267827"/>
                  <a:pt x="333271" y="300688"/>
                  <a:pt x="333271" y="341227"/>
                </a:cubicBezTo>
                <a:cubicBezTo>
                  <a:pt x="333271" y="381766"/>
                  <a:pt x="328039" y="384098"/>
                  <a:pt x="327173" y="482207"/>
                </a:cubicBezTo>
                <a:lnTo>
                  <a:pt x="25654" y="484587"/>
                </a:lnTo>
                <a:cubicBezTo>
                  <a:pt x="29448" y="447199"/>
                  <a:pt x="21723" y="386343"/>
                  <a:pt x="21326" y="345989"/>
                </a:cubicBezTo>
                <a:cubicBezTo>
                  <a:pt x="20929" y="305635"/>
                  <a:pt x="13732" y="270127"/>
                  <a:pt x="11368" y="242465"/>
                </a:cubicBezTo>
                <a:cubicBezTo>
                  <a:pt x="6820" y="227975"/>
                  <a:pt x="0" y="195903"/>
                  <a:pt x="0" y="180020"/>
                </a:cubicBezTo>
                <a:cubicBezTo>
                  <a:pt x="0" y="80598"/>
                  <a:pt x="80598" y="0"/>
                  <a:pt x="180020" y="0"/>
                </a:cubicBezTo>
                <a:close/>
              </a:path>
            </a:pathLst>
          </a:custGeom>
          <a:solidFill>
            <a:srgbClr val="F5DC0A"/>
          </a:solidFill>
          <a:ln>
            <a:noFill/>
          </a:ln>
          <a:effectLst>
            <a:outerShdw blurRad="63500" sx="99000" sy="99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 useBgFill="1">
        <p:nvSpPr>
          <p:cNvPr id="86" name="椭圆 68"/>
          <p:cNvSpPr/>
          <p:nvPr/>
        </p:nvSpPr>
        <p:spPr bwMode="white">
          <a:xfrm>
            <a:off x="4364038" y="2320925"/>
            <a:ext cx="355600" cy="474663"/>
          </a:xfrm>
          <a:custGeom>
            <a:avLst/>
            <a:gdLst>
              <a:gd name="connsiteX0" fmla="*/ 180020 w 360040"/>
              <a:gd name="connsiteY0" fmla="*/ 0 h 734619"/>
              <a:gd name="connsiteX1" fmla="*/ 360040 w 360040"/>
              <a:gd name="connsiteY1" fmla="*/ 180020 h 734619"/>
              <a:gd name="connsiteX2" fmla="*/ 348605 w 360040"/>
              <a:gd name="connsiteY2" fmla="*/ 241356 h 734619"/>
              <a:gd name="connsiteX3" fmla="*/ 348605 w 360040"/>
              <a:gd name="connsiteY3" fmla="*/ 734619 h 734619"/>
              <a:gd name="connsiteX4" fmla="*/ 6605 w 360040"/>
              <a:gd name="connsiteY4" fmla="*/ 734619 h 734619"/>
              <a:gd name="connsiteX5" fmla="*/ 11368 w 360040"/>
              <a:gd name="connsiteY5" fmla="*/ 242465 h 734619"/>
              <a:gd name="connsiteX6" fmla="*/ 0 w 360040"/>
              <a:gd name="connsiteY6" fmla="*/ 180020 h 734619"/>
              <a:gd name="connsiteX7" fmla="*/ 180020 w 360040"/>
              <a:gd name="connsiteY7" fmla="*/ 0 h 734619"/>
              <a:gd name="connsiteX0" fmla="*/ 180020 w 360040"/>
              <a:gd name="connsiteY0" fmla="*/ 0 h 734619"/>
              <a:gd name="connsiteX1" fmla="*/ 360040 w 360040"/>
              <a:gd name="connsiteY1" fmla="*/ 180020 h 734619"/>
              <a:gd name="connsiteX2" fmla="*/ 348605 w 360040"/>
              <a:gd name="connsiteY2" fmla="*/ 241356 h 734619"/>
              <a:gd name="connsiteX3" fmla="*/ 348605 w 360040"/>
              <a:gd name="connsiteY3" fmla="*/ 734619 h 734619"/>
              <a:gd name="connsiteX4" fmla="*/ 13748 w 360040"/>
              <a:gd name="connsiteY4" fmla="*/ 734619 h 734619"/>
              <a:gd name="connsiteX5" fmla="*/ 11368 w 360040"/>
              <a:gd name="connsiteY5" fmla="*/ 242465 h 734619"/>
              <a:gd name="connsiteX6" fmla="*/ 0 w 360040"/>
              <a:gd name="connsiteY6" fmla="*/ 180020 h 734619"/>
              <a:gd name="connsiteX7" fmla="*/ 180020 w 360040"/>
              <a:gd name="connsiteY7" fmla="*/ 0 h 734619"/>
              <a:gd name="connsiteX0" fmla="*/ 180020 w 360040"/>
              <a:gd name="connsiteY0" fmla="*/ 0 h 734619"/>
              <a:gd name="connsiteX1" fmla="*/ 360040 w 360040"/>
              <a:gd name="connsiteY1" fmla="*/ 180020 h 734619"/>
              <a:gd name="connsiteX2" fmla="*/ 348605 w 360040"/>
              <a:gd name="connsiteY2" fmla="*/ 241356 h 734619"/>
              <a:gd name="connsiteX3" fmla="*/ 348605 w 360040"/>
              <a:gd name="connsiteY3" fmla="*/ 734619 h 734619"/>
              <a:gd name="connsiteX4" fmla="*/ 13748 w 360040"/>
              <a:gd name="connsiteY4" fmla="*/ 548881 h 734619"/>
              <a:gd name="connsiteX5" fmla="*/ 11368 w 360040"/>
              <a:gd name="connsiteY5" fmla="*/ 242465 h 734619"/>
              <a:gd name="connsiteX6" fmla="*/ 0 w 360040"/>
              <a:gd name="connsiteY6" fmla="*/ 180020 h 734619"/>
              <a:gd name="connsiteX7" fmla="*/ 180020 w 360040"/>
              <a:gd name="connsiteY7" fmla="*/ 0 h 734619"/>
              <a:gd name="connsiteX0" fmla="*/ 180020 w 360040"/>
              <a:gd name="connsiteY0" fmla="*/ 0 h 558407"/>
              <a:gd name="connsiteX1" fmla="*/ 360040 w 360040"/>
              <a:gd name="connsiteY1" fmla="*/ 180020 h 558407"/>
              <a:gd name="connsiteX2" fmla="*/ 348605 w 360040"/>
              <a:gd name="connsiteY2" fmla="*/ 241356 h 558407"/>
              <a:gd name="connsiteX3" fmla="*/ 350986 w 360040"/>
              <a:gd name="connsiteY3" fmla="*/ 558407 h 558407"/>
              <a:gd name="connsiteX4" fmla="*/ 13748 w 360040"/>
              <a:gd name="connsiteY4" fmla="*/ 548881 h 558407"/>
              <a:gd name="connsiteX5" fmla="*/ 11368 w 360040"/>
              <a:gd name="connsiteY5" fmla="*/ 242465 h 558407"/>
              <a:gd name="connsiteX6" fmla="*/ 0 w 360040"/>
              <a:gd name="connsiteY6" fmla="*/ 180020 h 558407"/>
              <a:gd name="connsiteX7" fmla="*/ 180020 w 360040"/>
              <a:gd name="connsiteY7" fmla="*/ 0 h 558407"/>
              <a:gd name="connsiteX0" fmla="*/ 180020 w 360040"/>
              <a:gd name="connsiteY0" fmla="*/ 0 h 548881"/>
              <a:gd name="connsiteX1" fmla="*/ 360040 w 360040"/>
              <a:gd name="connsiteY1" fmla="*/ 180020 h 548881"/>
              <a:gd name="connsiteX2" fmla="*/ 348605 w 360040"/>
              <a:gd name="connsiteY2" fmla="*/ 241356 h 548881"/>
              <a:gd name="connsiteX3" fmla="*/ 348604 w 360040"/>
              <a:gd name="connsiteY3" fmla="*/ 484588 h 548881"/>
              <a:gd name="connsiteX4" fmla="*/ 13748 w 360040"/>
              <a:gd name="connsiteY4" fmla="*/ 548881 h 548881"/>
              <a:gd name="connsiteX5" fmla="*/ 11368 w 360040"/>
              <a:gd name="connsiteY5" fmla="*/ 242465 h 548881"/>
              <a:gd name="connsiteX6" fmla="*/ 0 w 360040"/>
              <a:gd name="connsiteY6" fmla="*/ 180020 h 548881"/>
              <a:gd name="connsiteX7" fmla="*/ 180020 w 360040"/>
              <a:gd name="connsiteY7" fmla="*/ 0 h 548881"/>
              <a:gd name="connsiteX0" fmla="*/ 180020 w 360040"/>
              <a:gd name="connsiteY0" fmla="*/ 0 h 484588"/>
              <a:gd name="connsiteX1" fmla="*/ 360040 w 360040"/>
              <a:gd name="connsiteY1" fmla="*/ 180020 h 484588"/>
              <a:gd name="connsiteX2" fmla="*/ 348605 w 360040"/>
              <a:gd name="connsiteY2" fmla="*/ 241356 h 484588"/>
              <a:gd name="connsiteX3" fmla="*/ 348604 w 360040"/>
              <a:gd name="connsiteY3" fmla="*/ 484588 h 484588"/>
              <a:gd name="connsiteX4" fmla="*/ 13748 w 360040"/>
              <a:gd name="connsiteY4" fmla="*/ 484587 h 484588"/>
              <a:gd name="connsiteX5" fmla="*/ 11368 w 360040"/>
              <a:gd name="connsiteY5" fmla="*/ 242465 h 484588"/>
              <a:gd name="connsiteX6" fmla="*/ 0 w 360040"/>
              <a:gd name="connsiteY6" fmla="*/ 180020 h 484588"/>
              <a:gd name="connsiteX7" fmla="*/ 180020 w 360040"/>
              <a:gd name="connsiteY7" fmla="*/ 0 h 484588"/>
              <a:gd name="connsiteX0" fmla="*/ 190844 w 370864"/>
              <a:gd name="connsiteY0" fmla="*/ 0 h 484588"/>
              <a:gd name="connsiteX1" fmla="*/ 370864 w 370864"/>
              <a:gd name="connsiteY1" fmla="*/ 180020 h 484588"/>
              <a:gd name="connsiteX2" fmla="*/ 359429 w 370864"/>
              <a:gd name="connsiteY2" fmla="*/ 241356 h 484588"/>
              <a:gd name="connsiteX3" fmla="*/ 359428 w 370864"/>
              <a:gd name="connsiteY3" fmla="*/ 484588 h 484588"/>
              <a:gd name="connsiteX4" fmla="*/ 24572 w 370864"/>
              <a:gd name="connsiteY4" fmla="*/ 484587 h 484588"/>
              <a:gd name="connsiteX5" fmla="*/ 25007 w 370864"/>
              <a:gd name="connsiteY5" fmla="*/ 345989 h 484588"/>
              <a:gd name="connsiteX6" fmla="*/ 22192 w 370864"/>
              <a:gd name="connsiteY6" fmla="*/ 242465 h 484588"/>
              <a:gd name="connsiteX7" fmla="*/ 10824 w 370864"/>
              <a:gd name="connsiteY7" fmla="*/ 180020 h 484588"/>
              <a:gd name="connsiteX8" fmla="*/ 190844 w 370864"/>
              <a:gd name="connsiteY8" fmla="*/ 0 h 484588"/>
              <a:gd name="connsiteX0" fmla="*/ 190844 w 383886"/>
              <a:gd name="connsiteY0" fmla="*/ 0 h 484588"/>
              <a:gd name="connsiteX1" fmla="*/ 370864 w 383886"/>
              <a:gd name="connsiteY1" fmla="*/ 180020 h 484588"/>
              <a:gd name="connsiteX2" fmla="*/ 359429 w 383886"/>
              <a:gd name="connsiteY2" fmla="*/ 241356 h 484588"/>
              <a:gd name="connsiteX3" fmla="*/ 358382 w 383886"/>
              <a:gd name="connsiteY3" fmla="*/ 338845 h 484588"/>
              <a:gd name="connsiteX4" fmla="*/ 359428 w 383886"/>
              <a:gd name="connsiteY4" fmla="*/ 484588 h 484588"/>
              <a:gd name="connsiteX5" fmla="*/ 24572 w 383886"/>
              <a:gd name="connsiteY5" fmla="*/ 484587 h 484588"/>
              <a:gd name="connsiteX6" fmla="*/ 25007 w 383886"/>
              <a:gd name="connsiteY6" fmla="*/ 345989 h 484588"/>
              <a:gd name="connsiteX7" fmla="*/ 22192 w 383886"/>
              <a:gd name="connsiteY7" fmla="*/ 242465 h 484588"/>
              <a:gd name="connsiteX8" fmla="*/ 10824 w 383886"/>
              <a:gd name="connsiteY8" fmla="*/ 180020 h 484588"/>
              <a:gd name="connsiteX9" fmla="*/ 190844 w 383886"/>
              <a:gd name="connsiteY9" fmla="*/ 0 h 484588"/>
              <a:gd name="connsiteX0" fmla="*/ 180020 w 373062"/>
              <a:gd name="connsiteY0" fmla="*/ 0 h 484588"/>
              <a:gd name="connsiteX1" fmla="*/ 360040 w 373062"/>
              <a:gd name="connsiteY1" fmla="*/ 180020 h 484588"/>
              <a:gd name="connsiteX2" fmla="*/ 348605 w 373062"/>
              <a:gd name="connsiteY2" fmla="*/ 241356 h 484588"/>
              <a:gd name="connsiteX3" fmla="*/ 347558 w 373062"/>
              <a:gd name="connsiteY3" fmla="*/ 338845 h 484588"/>
              <a:gd name="connsiteX4" fmla="*/ 348604 w 373062"/>
              <a:gd name="connsiteY4" fmla="*/ 484588 h 484588"/>
              <a:gd name="connsiteX5" fmla="*/ 13748 w 373062"/>
              <a:gd name="connsiteY5" fmla="*/ 484587 h 484588"/>
              <a:gd name="connsiteX6" fmla="*/ 14183 w 373062"/>
              <a:gd name="connsiteY6" fmla="*/ 345989 h 484588"/>
              <a:gd name="connsiteX7" fmla="*/ 11368 w 373062"/>
              <a:gd name="connsiteY7" fmla="*/ 242465 h 484588"/>
              <a:gd name="connsiteX8" fmla="*/ 0 w 373062"/>
              <a:gd name="connsiteY8" fmla="*/ 180020 h 484588"/>
              <a:gd name="connsiteX9" fmla="*/ 180020 w 373062"/>
              <a:gd name="connsiteY9" fmla="*/ 0 h 484588"/>
              <a:gd name="connsiteX0" fmla="*/ 180020 w 373062"/>
              <a:gd name="connsiteY0" fmla="*/ 0 h 484588"/>
              <a:gd name="connsiteX1" fmla="*/ 360040 w 373062"/>
              <a:gd name="connsiteY1" fmla="*/ 180020 h 484588"/>
              <a:gd name="connsiteX2" fmla="*/ 348605 w 373062"/>
              <a:gd name="connsiteY2" fmla="*/ 241356 h 484588"/>
              <a:gd name="connsiteX3" fmla="*/ 347558 w 373062"/>
              <a:gd name="connsiteY3" fmla="*/ 338845 h 484588"/>
              <a:gd name="connsiteX4" fmla="*/ 348604 w 373062"/>
              <a:gd name="connsiteY4" fmla="*/ 484588 h 484588"/>
              <a:gd name="connsiteX5" fmla="*/ 13748 w 373062"/>
              <a:gd name="connsiteY5" fmla="*/ 484587 h 484588"/>
              <a:gd name="connsiteX6" fmla="*/ 21326 w 373062"/>
              <a:gd name="connsiteY6" fmla="*/ 345989 h 484588"/>
              <a:gd name="connsiteX7" fmla="*/ 11368 w 373062"/>
              <a:gd name="connsiteY7" fmla="*/ 242465 h 484588"/>
              <a:gd name="connsiteX8" fmla="*/ 0 w 373062"/>
              <a:gd name="connsiteY8" fmla="*/ 180020 h 484588"/>
              <a:gd name="connsiteX9" fmla="*/ 180020 w 373062"/>
              <a:gd name="connsiteY9" fmla="*/ 0 h 484588"/>
              <a:gd name="connsiteX0" fmla="*/ 180020 w 373062"/>
              <a:gd name="connsiteY0" fmla="*/ 0 h 484588"/>
              <a:gd name="connsiteX1" fmla="*/ 360040 w 373062"/>
              <a:gd name="connsiteY1" fmla="*/ 180020 h 484588"/>
              <a:gd name="connsiteX2" fmla="*/ 348605 w 373062"/>
              <a:gd name="connsiteY2" fmla="*/ 241356 h 484588"/>
              <a:gd name="connsiteX3" fmla="*/ 347558 w 373062"/>
              <a:gd name="connsiteY3" fmla="*/ 338845 h 484588"/>
              <a:gd name="connsiteX4" fmla="*/ 348604 w 373062"/>
              <a:gd name="connsiteY4" fmla="*/ 484588 h 484588"/>
              <a:gd name="connsiteX5" fmla="*/ 25654 w 373062"/>
              <a:gd name="connsiteY5" fmla="*/ 484587 h 484588"/>
              <a:gd name="connsiteX6" fmla="*/ 21326 w 373062"/>
              <a:gd name="connsiteY6" fmla="*/ 345989 h 484588"/>
              <a:gd name="connsiteX7" fmla="*/ 11368 w 373062"/>
              <a:gd name="connsiteY7" fmla="*/ 242465 h 484588"/>
              <a:gd name="connsiteX8" fmla="*/ 0 w 373062"/>
              <a:gd name="connsiteY8" fmla="*/ 180020 h 484588"/>
              <a:gd name="connsiteX9" fmla="*/ 180020 w 373062"/>
              <a:gd name="connsiteY9" fmla="*/ 0 h 484588"/>
              <a:gd name="connsiteX0" fmla="*/ 180020 w 369897"/>
              <a:gd name="connsiteY0" fmla="*/ 0 h 484588"/>
              <a:gd name="connsiteX1" fmla="*/ 360040 w 369897"/>
              <a:gd name="connsiteY1" fmla="*/ 180020 h 484588"/>
              <a:gd name="connsiteX2" fmla="*/ 348605 w 369897"/>
              <a:gd name="connsiteY2" fmla="*/ 241356 h 484588"/>
              <a:gd name="connsiteX3" fmla="*/ 333271 w 369897"/>
              <a:gd name="connsiteY3" fmla="*/ 341227 h 484588"/>
              <a:gd name="connsiteX4" fmla="*/ 348604 w 369897"/>
              <a:gd name="connsiteY4" fmla="*/ 484588 h 484588"/>
              <a:gd name="connsiteX5" fmla="*/ 25654 w 369897"/>
              <a:gd name="connsiteY5" fmla="*/ 484587 h 484588"/>
              <a:gd name="connsiteX6" fmla="*/ 21326 w 369897"/>
              <a:gd name="connsiteY6" fmla="*/ 345989 h 484588"/>
              <a:gd name="connsiteX7" fmla="*/ 11368 w 369897"/>
              <a:gd name="connsiteY7" fmla="*/ 242465 h 484588"/>
              <a:gd name="connsiteX8" fmla="*/ 0 w 369897"/>
              <a:gd name="connsiteY8" fmla="*/ 180020 h 484588"/>
              <a:gd name="connsiteX9" fmla="*/ 180020 w 369897"/>
              <a:gd name="connsiteY9" fmla="*/ 0 h 484588"/>
              <a:gd name="connsiteX0" fmla="*/ 180020 w 360040"/>
              <a:gd name="connsiteY0" fmla="*/ 0 h 484588"/>
              <a:gd name="connsiteX1" fmla="*/ 360040 w 360040"/>
              <a:gd name="connsiteY1" fmla="*/ 180020 h 484588"/>
              <a:gd name="connsiteX2" fmla="*/ 348605 w 360040"/>
              <a:gd name="connsiteY2" fmla="*/ 241356 h 484588"/>
              <a:gd name="connsiteX3" fmla="*/ 333271 w 360040"/>
              <a:gd name="connsiteY3" fmla="*/ 341227 h 484588"/>
              <a:gd name="connsiteX4" fmla="*/ 348604 w 360040"/>
              <a:gd name="connsiteY4" fmla="*/ 484588 h 484588"/>
              <a:gd name="connsiteX5" fmla="*/ 25654 w 360040"/>
              <a:gd name="connsiteY5" fmla="*/ 484587 h 484588"/>
              <a:gd name="connsiteX6" fmla="*/ 21326 w 360040"/>
              <a:gd name="connsiteY6" fmla="*/ 345989 h 484588"/>
              <a:gd name="connsiteX7" fmla="*/ 11368 w 360040"/>
              <a:gd name="connsiteY7" fmla="*/ 242465 h 484588"/>
              <a:gd name="connsiteX8" fmla="*/ 0 w 360040"/>
              <a:gd name="connsiteY8" fmla="*/ 180020 h 484588"/>
              <a:gd name="connsiteX9" fmla="*/ 180020 w 360040"/>
              <a:gd name="connsiteY9" fmla="*/ 0 h 484588"/>
              <a:gd name="connsiteX0" fmla="*/ 180020 w 360040"/>
              <a:gd name="connsiteY0" fmla="*/ 0 h 484588"/>
              <a:gd name="connsiteX1" fmla="*/ 360040 w 360040"/>
              <a:gd name="connsiteY1" fmla="*/ 180020 h 484588"/>
              <a:gd name="connsiteX2" fmla="*/ 348605 w 360040"/>
              <a:gd name="connsiteY2" fmla="*/ 241356 h 484588"/>
              <a:gd name="connsiteX3" fmla="*/ 333271 w 360040"/>
              <a:gd name="connsiteY3" fmla="*/ 341227 h 484588"/>
              <a:gd name="connsiteX4" fmla="*/ 334317 w 360040"/>
              <a:gd name="connsiteY4" fmla="*/ 484588 h 484588"/>
              <a:gd name="connsiteX5" fmla="*/ 25654 w 360040"/>
              <a:gd name="connsiteY5" fmla="*/ 484587 h 484588"/>
              <a:gd name="connsiteX6" fmla="*/ 21326 w 360040"/>
              <a:gd name="connsiteY6" fmla="*/ 345989 h 484588"/>
              <a:gd name="connsiteX7" fmla="*/ 11368 w 360040"/>
              <a:gd name="connsiteY7" fmla="*/ 242465 h 484588"/>
              <a:gd name="connsiteX8" fmla="*/ 0 w 360040"/>
              <a:gd name="connsiteY8" fmla="*/ 180020 h 484588"/>
              <a:gd name="connsiteX9" fmla="*/ 180020 w 360040"/>
              <a:gd name="connsiteY9" fmla="*/ 0 h 484588"/>
              <a:gd name="connsiteX0" fmla="*/ 180020 w 360040"/>
              <a:gd name="connsiteY0" fmla="*/ 0 h 484587"/>
              <a:gd name="connsiteX1" fmla="*/ 360040 w 360040"/>
              <a:gd name="connsiteY1" fmla="*/ 180020 h 484587"/>
              <a:gd name="connsiteX2" fmla="*/ 348605 w 360040"/>
              <a:gd name="connsiteY2" fmla="*/ 241356 h 484587"/>
              <a:gd name="connsiteX3" fmla="*/ 333271 w 360040"/>
              <a:gd name="connsiteY3" fmla="*/ 341227 h 484587"/>
              <a:gd name="connsiteX4" fmla="*/ 327173 w 360040"/>
              <a:gd name="connsiteY4" fmla="*/ 482207 h 484587"/>
              <a:gd name="connsiteX5" fmla="*/ 25654 w 360040"/>
              <a:gd name="connsiteY5" fmla="*/ 484587 h 484587"/>
              <a:gd name="connsiteX6" fmla="*/ 21326 w 360040"/>
              <a:gd name="connsiteY6" fmla="*/ 345989 h 484587"/>
              <a:gd name="connsiteX7" fmla="*/ 11368 w 360040"/>
              <a:gd name="connsiteY7" fmla="*/ 242465 h 484587"/>
              <a:gd name="connsiteX8" fmla="*/ 0 w 360040"/>
              <a:gd name="connsiteY8" fmla="*/ 180020 h 484587"/>
              <a:gd name="connsiteX9" fmla="*/ 180020 w 360040"/>
              <a:gd name="connsiteY9" fmla="*/ 0 h 484587"/>
              <a:gd name="connsiteX0" fmla="*/ 180020 w 360040"/>
              <a:gd name="connsiteY0" fmla="*/ 0 h 484587"/>
              <a:gd name="connsiteX1" fmla="*/ 360040 w 360040"/>
              <a:gd name="connsiteY1" fmla="*/ 180020 h 484587"/>
              <a:gd name="connsiteX2" fmla="*/ 348605 w 360040"/>
              <a:gd name="connsiteY2" fmla="*/ 241356 h 484587"/>
              <a:gd name="connsiteX3" fmla="*/ 333271 w 360040"/>
              <a:gd name="connsiteY3" fmla="*/ 341227 h 484587"/>
              <a:gd name="connsiteX4" fmla="*/ 327173 w 360040"/>
              <a:gd name="connsiteY4" fmla="*/ 482207 h 484587"/>
              <a:gd name="connsiteX5" fmla="*/ 25654 w 360040"/>
              <a:gd name="connsiteY5" fmla="*/ 484587 h 484587"/>
              <a:gd name="connsiteX6" fmla="*/ 21326 w 360040"/>
              <a:gd name="connsiteY6" fmla="*/ 345989 h 484587"/>
              <a:gd name="connsiteX7" fmla="*/ 11368 w 360040"/>
              <a:gd name="connsiteY7" fmla="*/ 242465 h 484587"/>
              <a:gd name="connsiteX8" fmla="*/ 0 w 360040"/>
              <a:gd name="connsiteY8" fmla="*/ 180020 h 484587"/>
              <a:gd name="connsiteX9" fmla="*/ 180020 w 360040"/>
              <a:gd name="connsiteY9" fmla="*/ 0 h 484587"/>
              <a:gd name="connsiteX0" fmla="*/ 180020 w 360040"/>
              <a:gd name="connsiteY0" fmla="*/ 0 h 527450"/>
              <a:gd name="connsiteX1" fmla="*/ 360040 w 360040"/>
              <a:gd name="connsiteY1" fmla="*/ 180020 h 527450"/>
              <a:gd name="connsiteX2" fmla="*/ 348605 w 360040"/>
              <a:gd name="connsiteY2" fmla="*/ 241356 h 527450"/>
              <a:gd name="connsiteX3" fmla="*/ 333271 w 360040"/>
              <a:gd name="connsiteY3" fmla="*/ 341227 h 527450"/>
              <a:gd name="connsiteX4" fmla="*/ 327173 w 360040"/>
              <a:gd name="connsiteY4" fmla="*/ 482207 h 527450"/>
              <a:gd name="connsiteX5" fmla="*/ 25654 w 360040"/>
              <a:gd name="connsiteY5" fmla="*/ 527450 h 527450"/>
              <a:gd name="connsiteX6" fmla="*/ 21326 w 360040"/>
              <a:gd name="connsiteY6" fmla="*/ 345989 h 527450"/>
              <a:gd name="connsiteX7" fmla="*/ 11368 w 360040"/>
              <a:gd name="connsiteY7" fmla="*/ 242465 h 527450"/>
              <a:gd name="connsiteX8" fmla="*/ 0 w 360040"/>
              <a:gd name="connsiteY8" fmla="*/ 180020 h 527450"/>
              <a:gd name="connsiteX9" fmla="*/ 180020 w 360040"/>
              <a:gd name="connsiteY9" fmla="*/ 0 h 527450"/>
              <a:gd name="connsiteX0" fmla="*/ 180020 w 360040"/>
              <a:gd name="connsiteY0" fmla="*/ 0 h 529832"/>
              <a:gd name="connsiteX1" fmla="*/ 360040 w 360040"/>
              <a:gd name="connsiteY1" fmla="*/ 180020 h 529832"/>
              <a:gd name="connsiteX2" fmla="*/ 348605 w 360040"/>
              <a:gd name="connsiteY2" fmla="*/ 241356 h 529832"/>
              <a:gd name="connsiteX3" fmla="*/ 333271 w 360040"/>
              <a:gd name="connsiteY3" fmla="*/ 341227 h 529832"/>
              <a:gd name="connsiteX4" fmla="*/ 322411 w 360040"/>
              <a:gd name="connsiteY4" fmla="*/ 529832 h 529832"/>
              <a:gd name="connsiteX5" fmla="*/ 25654 w 360040"/>
              <a:gd name="connsiteY5" fmla="*/ 527450 h 529832"/>
              <a:gd name="connsiteX6" fmla="*/ 21326 w 360040"/>
              <a:gd name="connsiteY6" fmla="*/ 345989 h 529832"/>
              <a:gd name="connsiteX7" fmla="*/ 11368 w 360040"/>
              <a:gd name="connsiteY7" fmla="*/ 242465 h 529832"/>
              <a:gd name="connsiteX8" fmla="*/ 0 w 360040"/>
              <a:gd name="connsiteY8" fmla="*/ 180020 h 529832"/>
              <a:gd name="connsiteX9" fmla="*/ 180020 w 360040"/>
              <a:gd name="connsiteY9" fmla="*/ 0 h 529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0040" h="529832">
                <a:moveTo>
                  <a:pt x="180020" y="0"/>
                </a:moveTo>
                <a:cubicBezTo>
                  <a:pt x="279442" y="0"/>
                  <a:pt x="360040" y="80598"/>
                  <a:pt x="360040" y="180020"/>
                </a:cubicBezTo>
                <a:cubicBezTo>
                  <a:pt x="360040" y="201644"/>
                  <a:pt x="356227" y="222378"/>
                  <a:pt x="348605" y="241356"/>
                </a:cubicBezTo>
                <a:cubicBezTo>
                  <a:pt x="346525" y="267827"/>
                  <a:pt x="333271" y="300688"/>
                  <a:pt x="333271" y="341227"/>
                </a:cubicBezTo>
                <a:cubicBezTo>
                  <a:pt x="333271" y="381766"/>
                  <a:pt x="323277" y="431723"/>
                  <a:pt x="322411" y="529832"/>
                </a:cubicBezTo>
                <a:lnTo>
                  <a:pt x="25654" y="527450"/>
                </a:lnTo>
                <a:cubicBezTo>
                  <a:pt x="29448" y="490062"/>
                  <a:pt x="21723" y="386343"/>
                  <a:pt x="21326" y="345989"/>
                </a:cubicBezTo>
                <a:cubicBezTo>
                  <a:pt x="20929" y="305635"/>
                  <a:pt x="13732" y="270127"/>
                  <a:pt x="11368" y="242465"/>
                </a:cubicBezTo>
                <a:cubicBezTo>
                  <a:pt x="6820" y="227975"/>
                  <a:pt x="0" y="195903"/>
                  <a:pt x="0" y="180020"/>
                </a:cubicBezTo>
                <a:cubicBezTo>
                  <a:pt x="0" y="80598"/>
                  <a:pt x="80598" y="0"/>
                  <a:pt x="180020" y="0"/>
                </a:cubicBezTo>
                <a:close/>
              </a:path>
            </a:pathLst>
          </a:custGeom>
          <a:solidFill>
            <a:srgbClr val="F5DC0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矩形 86"/>
          <p:cNvSpPr/>
          <p:nvPr/>
        </p:nvSpPr>
        <p:spPr bwMode="auto">
          <a:xfrm>
            <a:off x="4401460" y="2571923"/>
            <a:ext cx="277646" cy="224430"/>
          </a:xfrm>
          <a:prstGeom prst="rect">
            <a:avLst/>
          </a:prstGeom>
          <a:gradFill flip="none" rotWithShape="1">
            <a:gsLst>
              <a:gs pos="0">
                <a:srgbClr val="E5D009">
                  <a:alpha val="39000"/>
                </a:srgbClr>
              </a:gs>
              <a:gs pos="100000">
                <a:srgbClr val="F5DC0A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椭圆 87"/>
          <p:cNvSpPr/>
          <p:nvPr/>
        </p:nvSpPr>
        <p:spPr bwMode="auto">
          <a:xfrm>
            <a:off x="4438649" y="2361579"/>
            <a:ext cx="138274" cy="138302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 bwMode="auto">
          <a:xfrm>
            <a:off x="5604310" y="2520338"/>
            <a:ext cx="103595" cy="103616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2" name="椭圆 91"/>
          <p:cNvSpPr/>
          <p:nvPr/>
        </p:nvSpPr>
        <p:spPr bwMode="auto">
          <a:xfrm>
            <a:off x="3415263" y="2533408"/>
            <a:ext cx="103595" cy="103616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5997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tx1">
              <a:lumMod val="85000"/>
              <a:lumOff val="1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267452" y="1275606"/>
            <a:ext cx="2592288" cy="2592288"/>
          </a:xfrm>
          <a:prstGeom prst="ellipse">
            <a:avLst/>
          </a:prstGeom>
          <a:solidFill>
            <a:srgbClr val="40931B"/>
          </a:solidFill>
          <a:ln w="6350">
            <a:solidFill>
              <a:srgbClr val="377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</a:rPr>
              <a:t> 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3264862" y="1846628"/>
            <a:ext cx="3165763" cy="727504"/>
          </a:xfrm>
          <a:custGeom>
            <a:avLst/>
            <a:gdLst>
              <a:gd name="connsiteX0" fmla="*/ 912098 w 3163096"/>
              <a:gd name="connsiteY0" fmla="*/ 0 h 725123"/>
              <a:gd name="connsiteX1" fmla="*/ 1124071 w 3163096"/>
              <a:gd name="connsiteY1" fmla="*/ 293075 h 725123"/>
              <a:gd name="connsiteX2" fmla="*/ 1468217 w 3163096"/>
              <a:gd name="connsiteY2" fmla="*/ 293075 h 725123"/>
              <a:gd name="connsiteX3" fmla="*/ 1680190 w 3163096"/>
              <a:gd name="connsiteY3" fmla="*/ 0 h 725123"/>
              <a:gd name="connsiteX4" fmla="*/ 1892164 w 3163096"/>
              <a:gd name="connsiteY4" fmla="*/ 293075 h 725123"/>
              <a:gd name="connsiteX5" fmla="*/ 2516955 w 3163096"/>
              <a:gd name="connsiteY5" fmla="*/ 293075 h 725123"/>
              <a:gd name="connsiteX6" fmla="*/ 2658928 w 3163096"/>
              <a:gd name="connsiteY6" fmla="*/ 200835 h 725123"/>
              <a:gd name="connsiteX7" fmla="*/ 3047131 w 3163096"/>
              <a:gd name="connsiteY7" fmla="*/ 132074 h 725123"/>
              <a:gd name="connsiteX8" fmla="*/ 2919345 w 3163096"/>
              <a:gd name="connsiteY8" fmla="*/ 339790 h 725123"/>
              <a:gd name="connsiteX9" fmla="*/ 3163096 w 3163096"/>
              <a:gd name="connsiteY9" fmla="*/ 347565 h 725123"/>
              <a:gd name="connsiteX10" fmla="*/ 2891860 w 3163096"/>
              <a:gd name="connsiteY10" fmla="*/ 633678 h 725123"/>
              <a:gd name="connsiteX11" fmla="*/ 2591875 w 3163096"/>
              <a:gd name="connsiteY11" fmla="*/ 715511 h 725123"/>
              <a:gd name="connsiteX12" fmla="*/ 2592288 w 3163096"/>
              <a:gd name="connsiteY12" fmla="*/ 725123 h 725123"/>
              <a:gd name="connsiteX13" fmla="*/ 0 w 3163096"/>
              <a:gd name="connsiteY13" fmla="*/ 725123 h 725123"/>
              <a:gd name="connsiteX14" fmla="*/ 75333 w 3163096"/>
              <a:gd name="connsiteY14" fmla="*/ 293075 h 725123"/>
              <a:gd name="connsiteX15" fmla="*/ 700124 w 3163096"/>
              <a:gd name="connsiteY15" fmla="*/ 293075 h 725123"/>
              <a:gd name="connsiteX16" fmla="*/ 912098 w 3163096"/>
              <a:gd name="connsiteY16" fmla="*/ 0 h 725123"/>
              <a:gd name="connsiteX0" fmla="*/ 912098 w 3163096"/>
              <a:gd name="connsiteY0" fmla="*/ 0 h 725123"/>
              <a:gd name="connsiteX1" fmla="*/ 1124071 w 3163096"/>
              <a:gd name="connsiteY1" fmla="*/ 293075 h 725123"/>
              <a:gd name="connsiteX2" fmla="*/ 1468217 w 3163096"/>
              <a:gd name="connsiteY2" fmla="*/ 293075 h 725123"/>
              <a:gd name="connsiteX3" fmla="*/ 1680190 w 3163096"/>
              <a:gd name="connsiteY3" fmla="*/ 0 h 725123"/>
              <a:gd name="connsiteX4" fmla="*/ 1892164 w 3163096"/>
              <a:gd name="connsiteY4" fmla="*/ 293075 h 725123"/>
              <a:gd name="connsiteX5" fmla="*/ 2516955 w 3163096"/>
              <a:gd name="connsiteY5" fmla="*/ 293075 h 725123"/>
              <a:gd name="connsiteX6" fmla="*/ 2658928 w 3163096"/>
              <a:gd name="connsiteY6" fmla="*/ 200835 h 725123"/>
              <a:gd name="connsiteX7" fmla="*/ 3047131 w 3163096"/>
              <a:gd name="connsiteY7" fmla="*/ 132074 h 725123"/>
              <a:gd name="connsiteX8" fmla="*/ 2919345 w 3163096"/>
              <a:gd name="connsiteY8" fmla="*/ 339790 h 725123"/>
              <a:gd name="connsiteX9" fmla="*/ 3163096 w 3163096"/>
              <a:gd name="connsiteY9" fmla="*/ 347565 h 725123"/>
              <a:gd name="connsiteX10" fmla="*/ 2891860 w 3163096"/>
              <a:gd name="connsiteY10" fmla="*/ 633678 h 725123"/>
              <a:gd name="connsiteX11" fmla="*/ 2592288 w 3163096"/>
              <a:gd name="connsiteY11" fmla="*/ 725123 h 725123"/>
              <a:gd name="connsiteX12" fmla="*/ 0 w 3163096"/>
              <a:gd name="connsiteY12" fmla="*/ 725123 h 725123"/>
              <a:gd name="connsiteX13" fmla="*/ 75333 w 3163096"/>
              <a:gd name="connsiteY13" fmla="*/ 293075 h 725123"/>
              <a:gd name="connsiteX14" fmla="*/ 700124 w 3163096"/>
              <a:gd name="connsiteY14" fmla="*/ 293075 h 725123"/>
              <a:gd name="connsiteX15" fmla="*/ 912098 w 3163096"/>
              <a:gd name="connsiteY15" fmla="*/ 0 h 725123"/>
              <a:gd name="connsiteX0" fmla="*/ 912098 w 3163096"/>
              <a:gd name="connsiteY0" fmla="*/ 0 h 725123"/>
              <a:gd name="connsiteX1" fmla="*/ 1124071 w 3163096"/>
              <a:gd name="connsiteY1" fmla="*/ 293075 h 725123"/>
              <a:gd name="connsiteX2" fmla="*/ 1468217 w 3163096"/>
              <a:gd name="connsiteY2" fmla="*/ 293075 h 725123"/>
              <a:gd name="connsiteX3" fmla="*/ 1680190 w 3163096"/>
              <a:gd name="connsiteY3" fmla="*/ 0 h 725123"/>
              <a:gd name="connsiteX4" fmla="*/ 1892164 w 3163096"/>
              <a:gd name="connsiteY4" fmla="*/ 293075 h 725123"/>
              <a:gd name="connsiteX5" fmla="*/ 2516955 w 3163096"/>
              <a:gd name="connsiteY5" fmla="*/ 293075 h 725123"/>
              <a:gd name="connsiteX6" fmla="*/ 2658928 w 3163096"/>
              <a:gd name="connsiteY6" fmla="*/ 200835 h 725123"/>
              <a:gd name="connsiteX7" fmla="*/ 3047131 w 3163096"/>
              <a:gd name="connsiteY7" fmla="*/ 132074 h 725123"/>
              <a:gd name="connsiteX8" fmla="*/ 2919345 w 3163096"/>
              <a:gd name="connsiteY8" fmla="*/ 339790 h 725123"/>
              <a:gd name="connsiteX9" fmla="*/ 3163096 w 3163096"/>
              <a:gd name="connsiteY9" fmla="*/ 347565 h 725123"/>
              <a:gd name="connsiteX10" fmla="*/ 2891860 w 3163096"/>
              <a:gd name="connsiteY10" fmla="*/ 633678 h 725123"/>
              <a:gd name="connsiteX11" fmla="*/ 2592288 w 3163096"/>
              <a:gd name="connsiteY11" fmla="*/ 725123 h 725123"/>
              <a:gd name="connsiteX12" fmla="*/ 0 w 3163096"/>
              <a:gd name="connsiteY12" fmla="*/ 725123 h 725123"/>
              <a:gd name="connsiteX13" fmla="*/ 75333 w 3163096"/>
              <a:gd name="connsiteY13" fmla="*/ 293075 h 725123"/>
              <a:gd name="connsiteX14" fmla="*/ 700124 w 3163096"/>
              <a:gd name="connsiteY14" fmla="*/ 293075 h 725123"/>
              <a:gd name="connsiteX15" fmla="*/ 912098 w 3163096"/>
              <a:gd name="connsiteY15" fmla="*/ 0 h 725123"/>
              <a:gd name="connsiteX0" fmla="*/ 912098 w 3163096"/>
              <a:gd name="connsiteY0" fmla="*/ 0 h 725123"/>
              <a:gd name="connsiteX1" fmla="*/ 1124071 w 3163096"/>
              <a:gd name="connsiteY1" fmla="*/ 293075 h 725123"/>
              <a:gd name="connsiteX2" fmla="*/ 1468217 w 3163096"/>
              <a:gd name="connsiteY2" fmla="*/ 293075 h 725123"/>
              <a:gd name="connsiteX3" fmla="*/ 1680190 w 3163096"/>
              <a:gd name="connsiteY3" fmla="*/ 0 h 725123"/>
              <a:gd name="connsiteX4" fmla="*/ 1892164 w 3163096"/>
              <a:gd name="connsiteY4" fmla="*/ 293075 h 725123"/>
              <a:gd name="connsiteX5" fmla="*/ 2516955 w 3163096"/>
              <a:gd name="connsiteY5" fmla="*/ 293075 h 725123"/>
              <a:gd name="connsiteX6" fmla="*/ 2658928 w 3163096"/>
              <a:gd name="connsiteY6" fmla="*/ 200835 h 725123"/>
              <a:gd name="connsiteX7" fmla="*/ 3047131 w 3163096"/>
              <a:gd name="connsiteY7" fmla="*/ 132074 h 725123"/>
              <a:gd name="connsiteX8" fmla="*/ 2919345 w 3163096"/>
              <a:gd name="connsiteY8" fmla="*/ 339790 h 725123"/>
              <a:gd name="connsiteX9" fmla="*/ 3163096 w 3163096"/>
              <a:gd name="connsiteY9" fmla="*/ 347565 h 725123"/>
              <a:gd name="connsiteX10" fmla="*/ 2891860 w 3163096"/>
              <a:gd name="connsiteY10" fmla="*/ 633678 h 725123"/>
              <a:gd name="connsiteX11" fmla="*/ 2592288 w 3163096"/>
              <a:gd name="connsiteY11" fmla="*/ 725123 h 725123"/>
              <a:gd name="connsiteX12" fmla="*/ 0 w 3163096"/>
              <a:gd name="connsiteY12" fmla="*/ 725123 h 725123"/>
              <a:gd name="connsiteX13" fmla="*/ 75333 w 3163096"/>
              <a:gd name="connsiteY13" fmla="*/ 293075 h 725123"/>
              <a:gd name="connsiteX14" fmla="*/ 700124 w 3163096"/>
              <a:gd name="connsiteY14" fmla="*/ 293075 h 725123"/>
              <a:gd name="connsiteX15" fmla="*/ 912098 w 3163096"/>
              <a:gd name="connsiteY15" fmla="*/ 0 h 725123"/>
              <a:gd name="connsiteX0" fmla="*/ 912098 w 3163149"/>
              <a:gd name="connsiteY0" fmla="*/ 0 h 725123"/>
              <a:gd name="connsiteX1" fmla="*/ 1124071 w 3163149"/>
              <a:gd name="connsiteY1" fmla="*/ 293075 h 725123"/>
              <a:gd name="connsiteX2" fmla="*/ 1468217 w 3163149"/>
              <a:gd name="connsiteY2" fmla="*/ 293075 h 725123"/>
              <a:gd name="connsiteX3" fmla="*/ 1680190 w 3163149"/>
              <a:gd name="connsiteY3" fmla="*/ 0 h 725123"/>
              <a:gd name="connsiteX4" fmla="*/ 1892164 w 3163149"/>
              <a:gd name="connsiteY4" fmla="*/ 293075 h 725123"/>
              <a:gd name="connsiteX5" fmla="*/ 2516955 w 3163149"/>
              <a:gd name="connsiteY5" fmla="*/ 293075 h 725123"/>
              <a:gd name="connsiteX6" fmla="*/ 2658928 w 3163149"/>
              <a:gd name="connsiteY6" fmla="*/ 200835 h 725123"/>
              <a:gd name="connsiteX7" fmla="*/ 3047131 w 3163149"/>
              <a:gd name="connsiteY7" fmla="*/ 132074 h 725123"/>
              <a:gd name="connsiteX8" fmla="*/ 2919345 w 3163149"/>
              <a:gd name="connsiteY8" fmla="*/ 339790 h 725123"/>
              <a:gd name="connsiteX9" fmla="*/ 3163096 w 3163149"/>
              <a:gd name="connsiteY9" fmla="*/ 347565 h 725123"/>
              <a:gd name="connsiteX10" fmla="*/ 2891860 w 3163149"/>
              <a:gd name="connsiteY10" fmla="*/ 633678 h 725123"/>
              <a:gd name="connsiteX11" fmla="*/ 2592288 w 3163149"/>
              <a:gd name="connsiteY11" fmla="*/ 725123 h 725123"/>
              <a:gd name="connsiteX12" fmla="*/ 0 w 3163149"/>
              <a:gd name="connsiteY12" fmla="*/ 725123 h 725123"/>
              <a:gd name="connsiteX13" fmla="*/ 75333 w 3163149"/>
              <a:gd name="connsiteY13" fmla="*/ 293075 h 725123"/>
              <a:gd name="connsiteX14" fmla="*/ 700124 w 3163149"/>
              <a:gd name="connsiteY14" fmla="*/ 293075 h 725123"/>
              <a:gd name="connsiteX15" fmla="*/ 912098 w 3163149"/>
              <a:gd name="connsiteY15" fmla="*/ 0 h 725123"/>
              <a:gd name="connsiteX0" fmla="*/ 912098 w 3163173"/>
              <a:gd name="connsiteY0" fmla="*/ 0 h 725123"/>
              <a:gd name="connsiteX1" fmla="*/ 1124071 w 3163173"/>
              <a:gd name="connsiteY1" fmla="*/ 293075 h 725123"/>
              <a:gd name="connsiteX2" fmla="*/ 1468217 w 3163173"/>
              <a:gd name="connsiteY2" fmla="*/ 293075 h 725123"/>
              <a:gd name="connsiteX3" fmla="*/ 1680190 w 3163173"/>
              <a:gd name="connsiteY3" fmla="*/ 0 h 725123"/>
              <a:gd name="connsiteX4" fmla="*/ 1892164 w 3163173"/>
              <a:gd name="connsiteY4" fmla="*/ 293075 h 725123"/>
              <a:gd name="connsiteX5" fmla="*/ 2516955 w 3163173"/>
              <a:gd name="connsiteY5" fmla="*/ 293075 h 725123"/>
              <a:gd name="connsiteX6" fmla="*/ 2658928 w 3163173"/>
              <a:gd name="connsiteY6" fmla="*/ 200835 h 725123"/>
              <a:gd name="connsiteX7" fmla="*/ 3047131 w 3163173"/>
              <a:gd name="connsiteY7" fmla="*/ 132074 h 725123"/>
              <a:gd name="connsiteX8" fmla="*/ 2919345 w 3163173"/>
              <a:gd name="connsiteY8" fmla="*/ 339790 h 725123"/>
              <a:gd name="connsiteX9" fmla="*/ 3163096 w 3163173"/>
              <a:gd name="connsiteY9" fmla="*/ 347565 h 725123"/>
              <a:gd name="connsiteX10" fmla="*/ 2891860 w 3163173"/>
              <a:gd name="connsiteY10" fmla="*/ 633678 h 725123"/>
              <a:gd name="connsiteX11" fmla="*/ 2592288 w 3163173"/>
              <a:gd name="connsiteY11" fmla="*/ 725123 h 725123"/>
              <a:gd name="connsiteX12" fmla="*/ 0 w 3163173"/>
              <a:gd name="connsiteY12" fmla="*/ 725123 h 725123"/>
              <a:gd name="connsiteX13" fmla="*/ 75333 w 3163173"/>
              <a:gd name="connsiteY13" fmla="*/ 293075 h 725123"/>
              <a:gd name="connsiteX14" fmla="*/ 700124 w 3163173"/>
              <a:gd name="connsiteY14" fmla="*/ 293075 h 725123"/>
              <a:gd name="connsiteX15" fmla="*/ 912098 w 3163173"/>
              <a:gd name="connsiteY15" fmla="*/ 0 h 725123"/>
              <a:gd name="connsiteX0" fmla="*/ 912098 w 3163173"/>
              <a:gd name="connsiteY0" fmla="*/ 0 h 725123"/>
              <a:gd name="connsiteX1" fmla="*/ 1124071 w 3163173"/>
              <a:gd name="connsiteY1" fmla="*/ 293075 h 725123"/>
              <a:gd name="connsiteX2" fmla="*/ 1468217 w 3163173"/>
              <a:gd name="connsiteY2" fmla="*/ 293075 h 725123"/>
              <a:gd name="connsiteX3" fmla="*/ 1680190 w 3163173"/>
              <a:gd name="connsiteY3" fmla="*/ 0 h 725123"/>
              <a:gd name="connsiteX4" fmla="*/ 1892164 w 3163173"/>
              <a:gd name="connsiteY4" fmla="*/ 293075 h 725123"/>
              <a:gd name="connsiteX5" fmla="*/ 2516955 w 3163173"/>
              <a:gd name="connsiteY5" fmla="*/ 293075 h 725123"/>
              <a:gd name="connsiteX6" fmla="*/ 2658928 w 3163173"/>
              <a:gd name="connsiteY6" fmla="*/ 200835 h 725123"/>
              <a:gd name="connsiteX7" fmla="*/ 3047131 w 3163173"/>
              <a:gd name="connsiteY7" fmla="*/ 132074 h 725123"/>
              <a:gd name="connsiteX8" fmla="*/ 2919345 w 3163173"/>
              <a:gd name="connsiteY8" fmla="*/ 339790 h 725123"/>
              <a:gd name="connsiteX9" fmla="*/ 3163096 w 3163173"/>
              <a:gd name="connsiteY9" fmla="*/ 347565 h 725123"/>
              <a:gd name="connsiteX10" fmla="*/ 2891860 w 3163173"/>
              <a:gd name="connsiteY10" fmla="*/ 633678 h 725123"/>
              <a:gd name="connsiteX11" fmla="*/ 2630661 w 3163173"/>
              <a:gd name="connsiteY11" fmla="*/ 678887 h 725123"/>
              <a:gd name="connsiteX12" fmla="*/ 2592288 w 3163173"/>
              <a:gd name="connsiteY12" fmla="*/ 725123 h 725123"/>
              <a:gd name="connsiteX13" fmla="*/ 0 w 3163173"/>
              <a:gd name="connsiteY13" fmla="*/ 725123 h 725123"/>
              <a:gd name="connsiteX14" fmla="*/ 75333 w 3163173"/>
              <a:gd name="connsiteY14" fmla="*/ 293075 h 725123"/>
              <a:gd name="connsiteX15" fmla="*/ 700124 w 3163173"/>
              <a:gd name="connsiteY15" fmla="*/ 293075 h 725123"/>
              <a:gd name="connsiteX16" fmla="*/ 912098 w 3163173"/>
              <a:gd name="connsiteY16" fmla="*/ 0 h 725123"/>
              <a:gd name="connsiteX0" fmla="*/ 912098 w 3163173"/>
              <a:gd name="connsiteY0" fmla="*/ 0 h 725123"/>
              <a:gd name="connsiteX1" fmla="*/ 1124071 w 3163173"/>
              <a:gd name="connsiteY1" fmla="*/ 293075 h 725123"/>
              <a:gd name="connsiteX2" fmla="*/ 1468217 w 3163173"/>
              <a:gd name="connsiteY2" fmla="*/ 293075 h 725123"/>
              <a:gd name="connsiteX3" fmla="*/ 1680190 w 3163173"/>
              <a:gd name="connsiteY3" fmla="*/ 0 h 725123"/>
              <a:gd name="connsiteX4" fmla="*/ 1892164 w 3163173"/>
              <a:gd name="connsiteY4" fmla="*/ 293075 h 725123"/>
              <a:gd name="connsiteX5" fmla="*/ 2516955 w 3163173"/>
              <a:gd name="connsiteY5" fmla="*/ 293075 h 725123"/>
              <a:gd name="connsiteX6" fmla="*/ 2658928 w 3163173"/>
              <a:gd name="connsiteY6" fmla="*/ 200835 h 725123"/>
              <a:gd name="connsiteX7" fmla="*/ 3047131 w 3163173"/>
              <a:gd name="connsiteY7" fmla="*/ 132074 h 725123"/>
              <a:gd name="connsiteX8" fmla="*/ 2919345 w 3163173"/>
              <a:gd name="connsiteY8" fmla="*/ 339790 h 725123"/>
              <a:gd name="connsiteX9" fmla="*/ 3163096 w 3163173"/>
              <a:gd name="connsiteY9" fmla="*/ 347565 h 725123"/>
              <a:gd name="connsiteX10" fmla="*/ 2891860 w 3163173"/>
              <a:gd name="connsiteY10" fmla="*/ 633678 h 725123"/>
              <a:gd name="connsiteX11" fmla="*/ 2624311 w 3163173"/>
              <a:gd name="connsiteY11" fmla="*/ 659837 h 725123"/>
              <a:gd name="connsiteX12" fmla="*/ 2592288 w 3163173"/>
              <a:gd name="connsiteY12" fmla="*/ 725123 h 725123"/>
              <a:gd name="connsiteX13" fmla="*/ 0 w 3163173"/>
              <a:gd name="connsiteY13" fmla="*/ 725123 h 725123"/>
              <a:gd name="connsiteX14" fmla="*/ 75333 w 3163173"/>
              <a:gd name="connsiteY14" fmla="*/ 293075 h 725123"/>
              <a:gd name="connsiteX15" fmla="*/ 700124 w 3163173"/>
              <a:gd name="connsiteY15" fmla="*/ 293075 h 725123"/>
              <a:gd name="connsiteX16" fmla="*/ 912098 w 3163173"/>
              <a:gd name="connsiteY16" fmla="*/ 0 h 725123"/>
              <a:gd name="connsiteX0" fmla="*/ 912098 w 3163173"/>
              <a:gd name="connsiteY0" fmla="*/ 0 h 725123"/>
              <a:gd name="connsiteX1" fmla="*/ 1124071 w 3163173"/>
              <a:gd name="connsiteY1" fmla="*/ 293075 h 725123"/>
              <a:gd name="connsiteX2" fmla="*/ 1468217 w 3163173"/>
              <a:gd name="connsiteY2" fmla="*/ 293075 h 725123"/>
              <a:gd name="connsiteX3" fmla="*/ 1680190 w 3163173"/>
              <a:gd name="connsiteY3" fmla="*/ 0 h 725123"/>
              <a:gd name="connsiteX4" fmla="*/ 1892164 w 3163173"/>
              <a:gd name="connsiteY4" fmla="*/ 293075 h 725123"/>
              <a:gd name="connsiteX5" fmla="*/ 2516955 w 3163173"/>
              <a:gd name="connsiteY5" fmla="*/ 293075 h 725123"/>
              <a:gd name="connsiteX6" fmla="*/ 2658928 w 3163173"/>
              <a:gd name="connsiteY6" fmla="*/ 200835 h 725123"/>
              <a:gd name="connsiteX7" fmla="*/ 3047131 w 3163173"/>
              <a:gd name="connsiteY7" fmla="*/ 132074 h 725123"/>
              <a:gd name="connsiteX8" fmla="*/ 2919345 w 3163173"/>
              <a:gd name="connsiteY8" fmla="*/ 339790 h 725123"/>
              <a:gd name="connsiteX9" fmla="*/ 3163096 w 3163173"/>
              <a:gd name="connsiteY9" fmla="*/ 347565 h 725123"/>
              <a:gd name="connsiteX10" fmla="*/ 2891860 w 3163173"/>
              <a:gd name="connsiteY10" fmla="*/ 633678 h 725123"/>
              <a:gd name="connsiteX11" fmla="*/ 2624311 w 3163173"/>
              <a:gd name="connsiteY11" fmla="*/ 659837 h 725123"/>
              <a:gd name="connsiteX12" fmla="*/ 2592288 w 3163173"/>
              <a:gd name="connsiteY12" fmla="*/ 725123 h 725123"/>
              <a:gd name="connsiteX13" fmla="*/ 0 w 3163173"/>
              <a:gd name="connsiteY13" fmla="*/ 725123 h 725123"/>
              <a:gd name="connsiteX14" fmla="*/ 75333 w 3163173"/>
              <a:gd name="connsiteY14" fmla="*/ 293075 h 725123"/>
              <a:gd name="connsiteX15" fmla="*/ 700124 w 3163173"/>
              <a:gd name="connsiteY15" fmla="*/ 293075 h 725123"/>
              <a:gd name="connsiteX16" fmla="*/ 912098 w 3163173"/>
              <a:gd name="connsiteY16" fmla="*/ 0 h 725123"/>
              <a:gd name="connsiteX0" fmla="*/ 912098 w 3163173"/>
              <a:gd name="connsiteY0" fmla="*/ 0 h 725123"/>
              <a:gd name="connsiteX1" fmla="*/ 1124071 w 3163173"/>
              <a:gd name="connsiteY1" fmla="*/ 293075 h 725123"/>
              <a:gd name="connsiteX2" fmla="*/ 1468217 w 3163173"/>
              <a:gd name="connsiteY2" fmla="*/ 293075 h 725123"/>
              <a:gd name="connsiteX3" fmla="*/ 1680190 w 3163173"/>
              <a:gd name="connsiteY3" fmla="*/ 0 h 725123"/>
              <a:gd name="connsiteX4" fmla="*/ 1892164 w 3163173"/>
              <a:gd name="connsiteY4" fmla="*/ 293075 h 725123"/>
              <a:gd name="connsiteX5" fmla="*/ 2516955 w 3163173"/>
              <a:gd name="connsiteY5" fmla="*/ 293075 h 725123"/>
              <a:gd name="connsiteX6" fmla="*/ 2658928 w 3163173"/>
              <a:gd name="connsiteY6" fmla="*/ 200835 h 725123"/>
              <a:gd name="connsiteX7" fmla="*/ 3047131 w 3163173"/>
              <a:gd name="connsiteY7" fmla="*/ 132074 h 725123"/>
              <a:gd name="connsiteX8" fmla="*/ 2919345 w 3163173"/>
              <a:gd name="connsiteY8" fmla="*/ 339790 h 725123"/>
              <a:gd name="connsiteX9" fmla="*/ 3163096 w 3163173"/>
              <a:gd name="connsiteY9" fmla="*/ 347565 h 725123"/>
              <a:gd name="connsiteX10" fmla="*/ 2891860 w 3163173"/>
              <a:gd name="connsiteY10" fmla="*/ 633678 h 725123"/>
              <a:gd name="connsiteX11" fmla="*/ 2624311 w 3163173"/>
              <a:gd name="connsiteY11" fmla="*/ 659837 h 725123"/>
              <a:gd name="connsiteX12" fmla="*/ 2592288 w 3163173"/>
              <a:gd name="connsiteY12" fmla="*/ 725123 h 725123"/>
              <a:gd name="connsiteX13" fmla="*/ 0 w 3163173"/>
              <a:gd name="connsiteY13" fmla="*/ 725123 h 725123"/>
              <a:gd name="connsiteX14" fmla="*/ 75333 w 3163173"/>
              <a:gd name="connsiteY14" fmla="*/ 293075 h 725123"/>
              <a:gd name="connsiteX15" fmla="*/ 700124 w 3163173"/>
              <a:gd name="connsiteY15" fmla="*/ 293075 h 725123"/>
              <a:gd name="connsiteX16" fmla="*/ 912098 w 3163173"/>
              <a:gd name="connsiteY16" fmla="*/ 0 h 725123"/>
              <a:gd name="connsiteX0" fmla="*/ 912098 w 3163173"/>
              <a:gd name="connsiteY0" fmla="*/ 0 h 725123"/>
              <a:gd name="connsiteX1" fmla="*/ 1124071 w 3163173"/>
              <a:gd name="connsiteY1" fmla="*/ 293075 h 725123"/>
              <a:gd name="connsiteX2" fmla="*/ 1468217 w 3163173"/>
              <a:gd name="connsiteY2" fmla="*/ 293075 h 725123"/>
              <a:gd name="connsiteX3" fmla="*/ 1680190 w 3163173"/>
              <a:gd name="connsiteY3" fmla="*/ 0 h 725123"/>
              <a:gd name="connsiteX4" fmla="*/ 1892164 w 3163173"/>
              <a:gd name="connsiteY4" fmla="*/ 293075 h 725123"/>
              <a:gd name="connsiteX5" fmla="*/ 2516955 w 3163173"/>
              <a:gd name="connsiteY5" fmla="*/ 293075 h 725123"/>
              <a:gd name="connsiteX6" fmla="*/ 2658928 w 3163173"/>
              <a:gd name="connsiteY6" fmla="*/ 200835 h 725123"/>
              <a:gd name="connsiteX7" fmla="*/ 3047131 w 3163173"/>
              <a:gd name="connsiteY7" fmla="*/ 132074 h 725123"/>
              <a:gd name="connsiteX8" fmla="*/ 2919345 w 3163173"/>
              <a:gd name="connsiteY8" fmla="*/ 339790 h 725123"/>
              <a:gd name="connsiteX9" fmla="*/ 3163096 w 3163173"/>
              <a:gd name="connsiteY9" fmla="*/ 347565 h 725123"/>
              <a:gd name="connsiteX10" fmla="*/ 2891860 w 3163173"/>
              <a:gd name="connsiteY10" fmla="*/ 633678 h 725123"/>
              <a:gd name="connsiteX11" fmla="*/ 2624311 w 3163173"/>
              <a:gd name="connsiteY11" fmla="*/ 659837 h 725123"/>
              <a:gd name="connsiteX12" fmla="*/ 2592288 w 3163173"/>
              <a:gd name="connsiteY12" fmla="*/ 725123 h 725123"/>
              <a:gd name="connsiteX13" fmla="*/ 0 w 3163173"/>
              <a:gd name="connsiteY13" fmla="*/ 725123 h 725123"/>
              <a:gd name="connsiteX14" fmla="*/ 75333 w 3163173"/>
              <a:gd name="connsiteY14" fmla="*/ 293075 h 725123"/>
              <a:gd name="connsiteX15" fmla="*/ 700124 w 3163173"/>
              <a:gd name="connsiteY15" fmla="*/ 293075 h 725123"/>
              <a:gd name="connsiteX16" fmla="*/ 912098 w 3163173"/>
              <a:gd name="connsiteY16" fmla="*/ 0 h 725123"/>
              <a:gd name="connsiteX0" fmla="*/ 912098 w 3163173"/>
              <a:gd name="connsiteY0" fmla="*/ 0 h 725123"/>
              <a:gd name="connsiteX1" fmla="*/ 1124071 w 3163173"/>
              <a:gd name="connsiteY1" fmla="*/ 293075 h 725123"/>
              <a:gd name="connsiteX2" fmla="*/ 1468217 w 3163173"/>
              <a:gd name="connsiteY2" fmla="*/ 293075 h 725123"/>
              <a:gd name="connsiteX3" fmla="*/ 1680190 w 3163173"/>
              <a:gd name="connsiteY3" fmla="*/ 0 h 725123"/>
              <a:gd name="connsiteX4" fmla="*/ 1892164 w 3163173"/>
              <a:gd name="connsiteY4" fmla="*/ 293075 h 725123"/>
              <a:gd name="connsiteX5" fmla="*/ 2516955 w 3163173"/>
              <a:gd name="connsiteY5" fmla="*/ 293075 h 725123"/>
              <a:gd name="connsiteX6" fmla="*/ 2658928 w 3163173"/>
              <a:gd name="connsiteY6" fmla="*/ 200835 h 725123"/>
              <a:gd name="connsiteX7" fmla="*/ 3047131 w 3163173"/>
              <a:gd name="connsiteY7" fmla="*/ 132074 h 725123"/>
              <a:gd name="connsiteX8" fmla="*/ 2919345 w 3163173"/>
              <a:gd name="connsiteY8" fmla="*/ 339790 h 725123"/>
              <a:gd name="connsiteX9" fmla="*/ 3163096 w 3163173"/>
              <a:gd name="connsiteY9" fmla="*/ 347565 h 725123"/>
              <a:gd name="connsiteX10" fmla="*/ 2891860 w 3163173"/>
              <a:gd name="connsiteY10" fmla="*/ 633678 h 725123"/>
              <a:gd name="connsiteX11" fmla="*/ 2624311 w 3163173"/>
              <a:gd name="connsiteY11" fmla="*/ 659837 h 725123"/>
              <a:gd name="connsiteX12" fmla="*/ 2592288 w 3163173"/>
              <a:gd name="connsiteY12" fmla="*/ 725123 h 725123"/>
              <a:gd name="connsiteX13" fmla="*/ 0 w 3163173"/>
              <a:gd name="connsiteY13" fmla="*/ 725123 h 725123"/>
              <a:gd name="connsiteX14" fmla="*/ 75333 w 3163173"/>
              <a:gd name="connsiteY14" fmla="*/ 293075 h 725123"/>
              <a:gd name="connsiteX15" fmla="*/ 700124 w 3163173"/>
              <a:gd name="connsiteY15" fmla="*/ 293075 h 725123"/>
              <a:gd name="connsiteX16" fmla="*/ 912098 w 3163173"/>
              <a:gd name="connsiteY16" fmla="*/ 0 h 725123"/>
              <a:gd name="connsiteX0" fmla="*/ 912098 w 3163173"/>
              <a:gd name="connsiteY0" fmla="*/ 0 h 725123"/>
              <a:gd name="connsiteX1" fmla="*/ 1124071 w 3163173"/>
              <a:gd name="connsiteY1" fmla="*/ 293075 h 725123"/>
              <a:gd name="connsiteX2" fmla="*/ 1468217 w 3163173"/>
              <a:gd name="connsiteY2" fmla="*/ 293075 h 725123"/>
              <a:gd name="connsiteX3" fmla="*/ 1680190 w 3163173"/>
              <a:gd name="connsiteY3" fmla="*/ 0 h 725123"/>
              <a:gd name="connsiteX4" fmla="*/ 1892164 w 3163173"/>
              <a:gd name="connsiteY4" fmla="*/ 293075 h 725123"/>
              <a:gd name="connsiteX5" fmla="*/ 2516955 w 3163173"/>
              <a:gd name="connsiteY5" fmla="*/ 293075 h 725123"/>
              <a:gd name="connsiteX6" fmla="*/ 2658928 w 3163173"/>
              <a:gd name="connsiteY6" fmla="*/ 200835 h 725123"/>
              <a:gd name="connsiteX7" fmla="*/ 3047131 w 3163173"/>
              <a:gd name="connsiteY7" fmla="*/ 132074 h 725123"/>
              <a:gd name="connsiteX8" fmla="*/ 2919345 w 3163173"/>
              <a:gd name="connsiteY8" fmla="*/ 339790 h 725123"/>
              <a:gd name="connsiteX9" fmla="*/ 3163096 w 3163173"/>
              <a:gd name="connsiteY9" fmla="*/ 347565 h 725123"/>
              <a:gd name="connsiteX10" fmla="*/ 2891860 w 3163173"/>
              <a:gd name="connsiteY10" fmla="*/ 633678 h 725123"/>
              <a:gd name="connsiteX11" fmla="*/ 2624311 w 3163173"/>
              <a:gd name="connsiteY11" fmla="*/ 659837 h 725123"/>
              <a:gd name="connsiteX12" fmla="*/ 2592288 w 3163173"/>
              <a:gd name="connsiteY12" fmla="*/ 725123 h 725123"/>
              <a:gd name="connsiteX13" fmla="*/ 0 w 3163173"/>
              <a:gd name="connsiteY13" fmla="*/ 725123 h 725123"/>
              <a:gd name="connsiteX14" fmla="*/ 75333 w 3163173"/>
              <a:gd name="connsiteY14" fmla="*/ 293075 h 725123"/>
              <a:gd name="connsiteX15" fmla="*/ 700124 w 3163173"/>
              <a:gd name="connsiteY15" fmla="*/ 293075 h 725123"/>
              <a:gd name="connsiteX16" fmla="*/ 912098 w 3163173"/>
              <a:gd name="connsiteY16" fmla="*/ 0 h 725123"/>
              <a:gd name="connsiteX0" fmla="*/ 912098 w 3163173"/>
              <a:gd name="connsiteY0" fmla="*/ 0 h 725123"/>
              <a:gd name="connsiteX1" fmla="*/ 1124071 w 3163173"/>
              <a:gd name="connsiteY1" fmla="*/ 293075 h 725123"/>
              <a:gd name="connsiteX2" fmla="*/ 1468217 w 3163173"/>
              <a:gd name="connsiteY2" fmla="*/ 293075 h 725123"/>
              <a:gd name="connsiteX3" fmla="*/ 1680190 w 3163173"/>
              <a:gd name="connsiteY3" fmla="*/ 0 h 725123"/>
              <a:gd name="connsiteX4" fmla="*/ 1892164 w 3163173"/>
              <a:gd name="connsiteY4" fmla="*/ 293075 h 725123"/>
              <a:gd name="connsiteX5" fmla="*/ 2516955 w 3163173"/>
              <a:gd name="connsiteY5" fmla="*/ 293075 h 725123"/>
              <a:gd name="connsiteX6" fmla="*/ 2658928 w 3163173"/>
              <a:gd name="connsiteY6" fmla="*/ 200835 h 725123"/>
              <a:gd name="connsiteX7" fmla="*/ 3047131 w 3163173"/>
              <a:gd name="connsiteY7" fmla="*/ 132074 h 725123"/>
              <a:gd name="connsiteX8" fmla="*/ 2919345 w 3163173"/>
              <a:gd name="connsiteY8" fmla="*/ 339790 h 725123"/>
              <a:gd name="connsiteX9" fmla="*/ 3163096 w 3163173"/>
              <a:gd name="connsiteY9" fmla="*/ 347565 h 725123"/>
              <a:gd name="connsiteX10" fmla="*/ 2891860 w 3163173"/>
              <a:gd name="connsiteY10" fmla="*/ 633678 h 725123"/>
              <a:gd name="connsiteX11" fmla="*/ 2624311 w 3163173"/>
              <a:gd name="connsiteY11" fmla="*/ 659837 h 725123"/>
              <a:gd name="connsiteX12" fmla="*/ 2592288 w 3163173"/>
              <a:gd name="connsiteY12" fmla="*/ 725123 h 725123"/>
              <a:gd name="connsiteX13" fmla="*/ 0 w 3163173"/>
              <a:gd name="connsiteY13" fmla="*/ 725123 h 725123"/>
              <a:gd name="connsiteX14" fmla="*/ 75333 w 3163173"/>
              <a:gd name="connsiteY14" fmla="*/ 293075 h 725123"/>
              <a:gd name="connsiteX15" fmla="*/ 700124 w 3163173"/>
              <a:gd name="connsiteY15" fmla="*/ 293075 h 725123"/>
              <a:gd name="connsiteX16" fmla="*/ 912098 w 3163173"/>
              <a:gd name="connsiteY16" fmla="*/ 0 h 725123"/>
              <a:gd name="connsiteX0" fmla="*/ 912098 w 3163173"/>
              <a:gd name="connsiteY0" fmla="*/ 0 h 725123"/>
              <a:gd name="connsiteX1" fmla="*/ 1124071 w 3163173"/>
              <a:gd name="connsiteY1" fmla="*/ 293075 h 725123"/>
              <a:gd name="connsiteX2" fmla="*/ 1468217 w 3163173"/>
              <a:gd name="connsiteY2" fmla="*/ 293075 h 725123"/>
              <a:gd name="connsiteX3" fmla="*/ 1680190 w 3163173"/>
              <a:gd name="connsiteY3" fmla="*/ 0 h 725123"/>
              <a:gd name="connsiteX4" fmla="*/ 1892164 w 3163173"/>
              <a:gd name="connsiteY4" fmla="*/ 293075 h 725123"/>
              <a:gd name="connsiteX5" fmla="*/ 2516955 w 3163173"/>
              <a:gd name="connsiteY5" fmla="*/ 293075 h 725123"/>
              <a:gd name="connsiteX6" fmla="*/ 2658928 w 3163173"/>
              <a:gd name="connsiteY6" fmla="*/ 200835 h 725123"/>
              <a:gd name="connsiteX7" fmla="*/ 3047131 w 3163173"/>
              <a:gd name="connsiteY7" fmla="*/ 132074 h 725123"/>
              <a:gd name="connsiteX8" fmla="*/ 2919345 w 3163173"/>
              <a:gd name="connsiteY8" fmla="*/ 339790 h 725123"/>
              <a:gd name="connsiteX9" fmla="*/ 3163096 w 3163173"/>
              <a:gd name="connsiteY9" fmla="*/ 347565 h 725123"/>
              <a:gd name="connsiteX10" fmla="*/ 2891860 w 3163173"/>
              <a:gd name="connsiteY10" fmla="*/ 633678 h 725123"/>
              <a:gd name="connsiteX11" fmla="*/ 2624311 w 3163173"/>
              <a:gd name="connsiteY11" fmla="*/ 659837 h 725123"/>
              <a:gd name="connsiteX12" fmla="*/ 2592288 w 3163173"/>
              <a:gd name="connsiteY12" fmla="*/ 725123 h 725123"/>
              <a:gd name="connsiteX13" fmla="*/ 0 w 3163173"/>
              <a:gd name="connsiteY13" fmla="*/ 725123 h 725123"/>
              <a:gd name="connsiteX14" fmla="*/ 75333 w 3163173"/>
              <a:gd name="connsiteY14" fmla="*/ 293075 h 725123"/>
              <a:gd name="connsiteX15" fmla="*/ 700124 w 3163173"/>
              <a:gd name="connsiteY15" fmla="*/ 293075 h 725123"/>
              <a:gd name="connsiteX16" fmla="*/ 912098 w 3163173"/>
              <a:gd name="connsiteY16" fmla="*/ 0 h 725123"/>
              <a:gd name="connsiteX0" fmla="*/ 912098 w 3163173"/>
              <a:gd name="connsiteY0" fmla="*/ 0 h 725123"/>
              <a:gd name="connsiteX1" fmla="*/ 1124071 w 3163173"/>
              <a:gd name="connsiteY1" fmla="*/ 293075 h 725123"/>
              <a:gd name="connsiteX2" fmla="*/ 1468217 w 3163173"/>
              <a:gd name="connsiteY2" fmla="*/ 293075 h 725123"/>
              <a:gd name="connsiteX3" fmla="*/ 1680190 w 3163173"/>
              <a:gd name="connsiteY3" fmla="*/ 0 h 725123"/>
              <a:gd name="connsiteX4" fmla="*/ 1892164 w 3163173"/>
              <a:gd name="connsiteY4" fmla="*/ 293075 h 725123"/>
              <a:gd name="connsiteX5" fmla="*/ 2516955 w 3163173"/>
              <a:gd name="connsiteY5" fmla="*/ 293075 h 725123"/>
              <a:gd name="connsiteX6" fmla="*/ 2658928 w 3163173"/>
              <a:gd name="connsiteY6" fmla="*/ 200835 h 725123"/>
              <a:gd name="connsiteX7" fmla="*/ 3047131 w 3163173"/>
              <a:gd name="connsiteY7" fmla="*/ 132074 h 725123"/>
              <a:gd name="connsiteX8" fmla="*/ 2919345 w 3163173"/>
              <a:gd name="connsiteY8" fmla="*/ 339790 h 725123"/>
              <a:gd name="connsiteX9" fmla="*/ 3163096 w 3163173"/>
              <a:gd name="connsiteY9" fmla="*/ 347565 h 725123"/>
              <a:gd name="connsiteX10" fmla="*/ 2891860 w 3163173"/>
              <a:gd name="connsiteY10" fmla="*/ 633678 h 725123"/>
              <a:gd name="connsiteX11" fmla="*/ 2624311 w 3163173"/>
              <a:gd name="connsiteY11" fmla="*/ 659837 h 725123"/>
              <a:gd name="connsiteX12" fmla="*/ 2592288 w 3163173"/>
              <a:gd name="connsiteY12" fmla="*/ 725123 h 725123"/>
              <a:gd name="connsiteX13" fmla="*/ 0 w 3163173"/>
              <a:gd name="connsiteY13" fmla="*/ 725123 h 725123"/>
              <a:gd name="connsiteX14" fmla="*/ 75333 w 3163173"/>
              <a:gd name="connsiteY14" fmla="*/ 293075 h 725123"/>
              <a:gd name="connsiteX15" fmla="*/ 700124 w 3163173"/>
              <a:gd name="connsiteY15" fmla="*/ 293075 h 725123"/>
              <a:gd name="connsiteX16" fmla="*/ 912098 w 3163173"/>
              <a:gd name="connsiteY16" fmla="*/ 0 h 725123"/>
              <a:gd name="connsiteX0" fmla="*/ 912098 w 3163173"/>
              <a:gd name="connsiteY0" fmla="*/ 0 h 727504"/>
              <a:gd name="connsiteX1" fmla="*/ 1124071 w 3163173"/>
              <a:gd name="connsiteY1" fmla="*/ 293075 h 727504"/>
              <a:gd name="connsiteX2" fmla="*/ 1468217 w 3163173"/>
              <a:gd name="connsiteY2" fmla="*/ 293075 h 727504"/>
              <a:gd name="connsiteX3" fmla="*/ 1680190 w 3163173"/>
              <a:gd name="connsiteY3" fmla="*/ 0 h 727504"/>
              <a:gd name="connsiteX4" fmla="*/ 1892164 w 3163173"/>
              <a:gd name="connsiteY4" fmla="*/ 293075 h 727504"/>
              <a:gd name="connsiteX5" fmla="*/ 2516955 w 3163173"/>
              <a:gd name="connsiteY5" fmla="*/ 293075 h 727504"/>
              <a:gd name="connsiteX6" fmla="*/ 2658928 w 3163173"/>
              <a:gd name="connsiteY6" fmla="*/ 200835 h 727504"/>
              <a:gd name="connsiteX7" fmla="*/ 3047131 w 3163173"/>
              <a:gd name="connsiteY7" fmla="*/ 132074 h 727504"/>
              <a:gd name="connsiteX8" fmla="*/ 2919345 w 3163173"/>
              <a:gd name="connsiteY8" fmla="*/ 339790 h 727504"/>
              <a:gd name="connsiteX9" fmla="*/ 3163096 w 3163173"/>
              <a:gd name="connsiteY9" fmla="*/ 347565 h 727504"/>
              <a:gd name="connsiteX10" fmla="*/ 2891860 w 3163173"/>
              <a:gd name="connsiteY10" fmla="*/ 633678 h 727504"/>
              <a:gd name="connsiteX11" fmla="*/ 2624311 w 3163173"/>
              <a:gd name="connsiteY11" fmla="*/ 659837 h 727504"/>
              <a:gd name="connsiteX12" fmla="*/ 2594669 w 3163173"/>
              <a:gd name="connsiteY12" fmla="*/ 727504 h 727504"/>
              <a:gd name="connsiteX13" fmla="*/ 0 w 3163173"/>
              <a:gd name="connsiteY13" fmla="*/ 725123 h 727504"/>
              <a:gd name="connsiteX14" fmla="*/ 75333 w 3163173"/>
              <a:gd name="connsiteY14" fmla="*/ 293075 h 727504"/>
              <a:gd name="connsiteX15" fmla="*/ 700124 w 3163173"/>
              <a:gd name="connsiteY15" fmla="*/ 293075 h 727504"/>
              <a:gd name="connsiteX16" fmla="*/ 912098 w 3163173"/>
              <a:gd name="connsiteY16" fmla="*/ 0 h 727504"/>
              <a:gd name="connsiteX0" fmla="*/ 912098 w 3163173"/>
              <a:gd name="connsiteY0" fmla="*/ 0 h 727504"/>
              <a:gd name="connsiteX1" fmla="*/ 1124071 w 3163173"/>
              <a:gd name="connsiteY1" fmla="*/ 293075 h 727504"/>
              <a:gd name="connsiteX2" fmla="*/ 1468217 w 3163173"/>
              <a:gd name="connsiteY2" fmla="*/ 293075 h 727504"/>
              <a:gd name="connsiteX3" fmla="*/ 1680190 w 3163173"/>
              <a:gd name="connsiteY3" fmla="*/ 0 h 727504"/>
              <a:gd name="connsiteX4" fmla="*/ 1892164 w 3163173"/>
              <a:gd name="connsiteY4" fmla="*/ 293075 h 727504"/>
              <a:gd name="connsiteX5" fmla="*/ 2516955 w 3163173"/>
              <a:gd name="connsiteY5" fmla="*/ 293075 h 727504"/>
              <a:gd name="connsiteX6" fmla="*/ 2658928 w 3163173"/>
              <a:gd name="connsiteY6" fmla="*/ 200835 h 727504"/>
              <a:gd name="connsiteX7" fmla="*/ 3047131 w 3163173"/>
              <a:gd name="connsiteY7" fmla="*/ 132074 h 727504"/>
              <a:gd name="connsiteX8" fmla="*/ 2919345 w 3163173"/>
              <a:gd name="connsiteY8" fmla="*/ 339790 h 727504"/>
              <a:gd name="connsiteX9" fmla="*/ 3163096 w 3163173"/>
              <a:gd name="connsiteY9" fmla="*/ 347565 h 727504"/>
              <a:gd name="connsiteX10" fmla="*/ 2891860 w 3163173"/>
              <a:gd name="connsiteY10" fmla="*/ 633678 h 727504"/>
              <a:gd name="connsiteX11" fmla="*/ 2624311 w 3163173"/>
              <a:gd name="connsiteY11" fmla="*/ 659837 h 727504"/>
              <a:gd name="connsiteX12" fmla="*/ 2594669 w 3163173"/>
              <a:gd name="connsiteY12" fmla="*/ 727504 h 727504"/>
              <a:gd name="connsiteX13" fmla="*/ 0 w 3163173"/>
              <a:gd name="connsiteY13" fmla="*/ 725123 h 727504"/>
              <a:gd name="connsiteX14" fmla="*/ 75333 w 3163173"/>
              <a:gd name="connsiteY14" fmla="*/ 293075 h 727504"/>
              <a:gd name="connsiteX15" fmla="*/ 700124 w 3163173"/>
              <a:gd name="connsiteY15" fmla="*/ 293075 h 727504"/>
              <a:gd name="connsiteX16" fmla="*/ 912098 w 3163173"/>
              <a:gd name="connsiteY16" fmla="*/ 0 h 727504"/>
              <a:gd name="connsiteX0" fmla="*/ 912098 w 3163173"/>
              <a:gd name="connsiteY0" fmla="*/ 0 h 727504"/>
              <a:gd name="connsiteX1" fmla="*/ 1124071 w 3163173"/>
              <a:gd name="connsiteY1" fmla="*/ 293075 h 727504"/>
              <a:gd name="connsiteX2" fmla="*/ 1468217 w 3163173"/>
              <a:gd name="connsiteY2" fmla="*/ 293075 h 727504"/>
              <a:gd name="connsiteX3" fmla="*/ 1680190 w 3163173"/>
              <a:gd name="connsiteY3" fmla="*/ 0 h 727504"/>
              <a:gd name="connsiteX4" fmla="*/ 1892164 w 3163173"/>
              <a:gd name="connsiteY4" fmla="*/ 293075 h 727504"/>
              <a:gd name="connsiteX5" fmla="*/ 2516955 w 3163173"/>
              <a:gd name="connsiteY5" fmla="*/ 293075 h 727504"/>
              <a:gd name="connsiteX6" fmla="*/ 2658928 w 3163173"/>
              <a:gd name="connsiteY6" fmla="*/ 200835 h 727504"/>
              <a:gd name="connsiteX7" fmla="*/ 3047131 w 3163173"/>
              <a:gd name="connsiteY7" fmla="*/ 132074 h 727504"/>
              <a:gd name="connsiteX8" fmla="*/ 2919345 w 3163173"/>
              <a:gd name="connsiteY8" fmla="*/ 339790 h 727504"/>
              <a:gd name="connsiteX9" fmla="*/ 3163096 w 3163173"/>
              <a:gd name="connsiteY9" fmla="*/ 347565 h 727504"/>
              <a:gd name="connsiteX10" fmla="*/ 2891860 w 3163173"/>
              <a:gd name="connsiteY10" fmla="*/ 633678 h 727504"/>
              <a:gd name="connsiteX11" fmla="*/ 2624311 w 3163173"/>
              <a:gd name="connsiteY11" fmla="*/ 659837 h 727504"/>
              <a:gd name="connsiteX12" fmla="*/ 2594669 w 3163173"/>
              <a:gd name="connsiteY12" fmla="*/ 727504 h 727504"/>
              <a:gd name="connsiteX13" fmla="*/ 0 w 3163173"/>
              <a:gd name="connsiteY13" fmla="*/ 725123 h 727504"/>
              <a:gd name="connsiteX14" fmla="*/ 75333 w 3163173"/>
              <a:gd name="connsiteY14" fmla="*/ 293075 h 727504"/>
              <a:gd name="connsiteX15" fmla="*/ 700124 w 3163173"/>
              <a:gd name="connsiteY15" fmla="*/ 293075 h 727504"/>
              <a:gd name="connsiteX16" fmla="*/ 912098 w 3163173"/>
              <a:gd name="connsiteY16" fmla="*/ 0 h 727504"/>
              <a:gd name="connsiteX0" fmla="*/ 912098 w 3163173"/>
              <a:gd name="connsiteY0" fmla="*/ 0 h 727504"/>
              <a:gd name="connsiteX1" fmla="*/ 1124071 w 3163173"/>
              <a:gd name="connsiteY1" fmla="*/ 293075 h 727504"/>
              <a:gd name="connsiteX2" fmla="*/ 1468217 w 3163173"/>
              <a:gd name="connsiteY2" fmla="*/ 293075 h 727504"/>
              <a:gd name="connsiteX3" fmla="*/ 1680190 w 3163173"/>
              <a:gd name="connsiteY3" fmla="*/ 0 h 727504"/>
              <a:gd name="connsiteX4" fmla="*/ 1892164 w 3163173"/>
              <a:gd name="connsiteY4" fmla="*/ 293075 h 727504"/>
              <a:gd name="connsiteX5" fmla="*/ 2516955 w 3163173"/>
              <a:gd name="connsiteY5" fmla="*/ 293075 h 727504"/>
              <a:gd name="connsiteX6" fmla="*/ 2658928 w 3163173"/>
              <a:gd name="connsiteY6" fmla="*/ 200835 h 727504"/>
              <a:gd name="connsiteX7" fmla="*/ 3047131 w 3163173"/>
              <a:gd name="connsiteY7" fmla="*/ 132074 h 727504"/>
              <a:gd name="connsiteX8" fmla="*/ 2919345 w 3163173"/>
              <a:gd name="connsiteY8" fmla="*/ 339790 h 727504"/>
              <a:gd name="connsiteX9" fmla="*/ 3163096 w 3163173"/>
              <a:gd name="connsiteY9" fmla="*/ 347565 h 727504"/>
              <a:gd name="connsiteX10" fmla="*/ 2882335 w 3163173"/>
              <a:gd name="connsiteY10" fmla="*/ 602721 h 727504"/>
              <a:gd name="connsiteX11" fmla="*/ 2624311 w 3163173"/>
              <a:gd name="connsiteY11" fmla="*/ 659837 h 727504"/>
              <a:gd name="connsiteX12" fmla="*/ 2594669 w 3163173"/>
              <a:gd name="connsiteY12" fmla="*/ 727504 h 727504"/>
              <a:gd name="connsiteX13" fmla="*/ 0 w 3163173"/>
              <a:gd name="connsiteY13" fmla="*/ 725123 h 727504"/>
              <a:gd name="connsiteX14" fmla="*/ 75333 w 3163173"/>
              <a:gd name="connsiteY14" fmla="*/ 293075 h 727504"/>
              <a:gd name="connsiteX15" fmla="*/ 700124 w 3163173"/>
              <a:gd name="connsiteY15" fmla="*/ 293075 h 727504"/>
              <a:gd name="connsiteX16" fmla="*/ 912098 w 3163173"/>
              <a:gd name="connsiteY16" fmla="*/ 0 h 727504"/>
              <a:gd name="connsiteX0" fmla="*/ 912098 w 3163173"/>
              <a:gd name="connsiteY0" fmla="*/ 0 h 727504"/>
              <a:gd name="connsiteX1" fmla="*/ 1124071 w 3163173"/>
              <a:gd name="connsiteY1" fmla="*/ 293075 h 727504"/>
              <a:gd name="connsiteX2" fmla="*/ 1468217 w 3163173"/>
              <a:gd name="connsiteY2" fmla="*/ 293075 h 727504"/>
              <a:gd name="connsiteX3" fmla="*/ 1680190 w 3163173"/>
              <a:gd name="connsiteY3" fmla="*/ 0 h 727504"/>
              <a:gd name="connsiteX4" fmla="*/ 1892164 w 3163173"/>
              <a:gd name="connsiteY4" fmla="*/ 293075 h 727504"/>
              <a:gd name="connsiteX5" fmla="*/ 2516955 w 3163173"/>
              <a:gd name="connsiteY5" fmla="*/ 293075 h 727504"/>
              <a:gd name="connsiteX6" fmla="*/ 2658928 w 3163173"/>
              <a:gd name="connsiteY6" fmla="*/ 200835 h 727504"/>
              <a:gd name="connsiteX7" fmla="*/ 3047131 w 3163173"/>
              <a:gd name="connsiteY7" fmla="*/ 132074 h 727504"/>
              <a:gd name="connsiteX8" fmla="*/ 2919345 w 3163173"/>
              <a:gd name="connsiteY8" fmla="*/ 339790 h 727504"/>
              <a:gd name="connsiteX9" fmla="*/ 3163096 w 3163173"/>
              <a:gd name="connsiteY9" fmla="*/ 347565 h 727504"/>
              <a:gd name="connsiteX10" fmla="*/ 2882335 w 3163173"/>
              <a:gd name="connsiteY10" fmla="*/ 602721 h 727504"/>
              <a:gd name="connsiteX11" fmla="*/ 2624311 w 3163173"/>
              <a:gd name="connsiteY11" fmla="*/ 659837 h 727504"/>
              <a:gd name="connsiteX12" fmla="*/ 2594669 w 3163173"/>
              <a:gd name="connsiteY12" fmla="*/ 727504 h 727504"/>
              <a:gd name="connsiteX13" fmla="*/ 0 w 3163173"/>
              <a:gd name="connsiteY13" fmla="*/ 725123 h 727504"/>
              <a:gd name="connsiteX14" fmla="*/ 75333 w 3163173"/>
              <a:gd name="connsiteY14" fmla="*/ 293075 h 727504"/>
              <a:gd name="connsiteX15" fmla="*/ 700124 w 3163173"/>
              <a:gd name="connsiteY15" fmla="*/ 293075 h 727504"/>
              <a:gd name="connsiteX16" fmla="*/ 912098 w 3163173"/>
              <a:gd name="connsiteY16" fmla="*/ 0 h 727504"/>
              <a:gd name="connsiteX0" fmla="*/ 912098 w 3163173"/>
              <a:gd name="connsiteY0" fmla="*/ 0 h 727504"/>
              <a:gd name="connsiteX1" fmla="*/ 1124071 w 3163173"/>
              <a:gd name="connsiteY1" fmla="*/ 293075 h 727504"/>
              <a:gd name="connsiteX2" fmla="*/ 1468217 w 3163173"/>
              <a:gd name="connsiteY2" fmla="*/ 293075 h 727504"/>
              <a:gd name="connsiteX3" fmla="*/ 1680190 w 3163173"/>
              <a:gd name="connsiteY3" fmla="*/ 0 h 727504"/>
              <a:gd name="connsiteX4" fmla="*/ 1892164 w 3163173"/>
              <a:gd name="connsiteY4" fmla="*/ 293075 h 727504"/>
              <a:gd name="connsiteX5" fmla="*/ 2516955 w 3163173"/>
              <a:gd name="connsiteY5" fmla="*/ 293075 h 727504"/>
              <a:gd name="connsiteX6" fmla="*/ 2658928 w 3163173"/>
              <a:gd name="connsiteY6" fmla="*/ 200835 h 727504"/>
              <a:gd name="connsiteX7" fmla="*/ 3047131 w 3163173"/>
              <a:gd name="connsiteY7" fmla="*/ 132074 h 727504"/>
              <a:gd name="connsiteX8" fmla="*/ 2919345 w 3163173"/>
              <a:gd name="connsiteY8" fmla="*/ 339790 h 727504"/>
              <a:gd name="connsiteX9" fmla="*/ 3163096 w 3163173"/>
              <a:gd name="connsiteY9" fmla="*/ 347565 h 727504"/>
              <a:gd name="connsiteX10" fmla="*/ 2882335 w 3163173"/>
              <a:gd name="connsiteY10" fmla="*/ 602721 h 727504"/>
              <a:gd name="connsiteX11" fmla="*/ 2624311 w 3163173"/>
              <a:gd name="connsiteY11" fmla="*/ 647931 h 727504"/>
              <a:gd name="connsiteX12" fmla="*/ 2594669 w 3163173"/>
              <a:gd name="connsiteY12" fmla="*/ 727504 h 727504"/>
              <a:gd name="connsiteX13" fmla="*/ 0 w 3163173"/>
              <a:gd name="connsiteY13" fmla="*/ 725123 h 727504"/>
              <a:gd name="connsiteX14" fmla="*/ 75333 w 3163173"/>
              <a:gd name="connsiteY14" fmla="*/ 293075 h 727504"/>
              <a:gd name="connsiteX15" fmla="*/ 700124 w 3163173"/>
              <a:gd name="connsiteY15" fmla="*/ 293075 h 727504"/>
              <a:gd name="connsiteX16" fmla="*/ 912098 w 3163173"/>
              <a:gd name="connsiteY16" fmla="*/ 0 h 727504"/>
              <a:gd name="connsiteX0" fmla="*/ 912098 w 3163173"/>
              <a:gd name="connsiteY0" fmla="*/ 0 h 727504"/>
              <a:gd name="connsiteX1" fmla="*/ 1124071 w 3163173"/>
              <a:gd name="connsiteY1" fmla="*/ 293075 h 727504"/>
              <a:gd name="connsiteX2" fmla="*/ 1468217 w 3163173"/>
              <a:gd name="connsiteY2" fmla="*/ 293075 h 727504"/>
              <a:gd name="connsiteX3" fmla="*/ 1680190 w 3163173"/>
              <a:gd name="connsiteY3" fmla="*/ 0 h 727504"/>
              <a:gd name="connsiteX4" fmla="*/ 1892164 w 3163173"/>
              <a:gd name="connsiteY4" fmla="*/ 293075 h 727504"/>
              <a:gd name="connsiteX5" fmla="*/ 2516955 w 3163173"/>
              <a:gd name="connsiteY5" fmla="*/ 293075 h 727504"/>
              <a:gd name="connsiteX6" fmla="*/ 2658928 w 3163173"/>
              <a:gd name="connsiteY6" fmla="*/ 200835 h 727504"/>
              <a:gd name="connsiteX7" fmla="*/ 3047131 w 3163173"/>
              <a:gd name="connsiteY7" fmla="*/ 132074 h 727504"/>
              <a:gd name="connsiteX8" fmla="*/ 2919345 w 3163173"/>
              <a:gd name="connsiteY8" fmla="*/ 339790 h 727504"/>
              <a:gd name="connsiteX9" fmla="*/ 3163096 w 3163173"/>
              <a:gd name="connsiteY9" fmla="*/ 347565 h 727504"/>
              <a:gd name="connsiteX10" fmla="*/ 2882335 w 3163173"/>
              <a:gd name="connsiteY10" fmla="*/ 602721 h 727504"/>
              <a:gd name="connsiteX11" fmla="*/ 2624311 w 3163173"/>
              <a:gd name="connsiteY11" fmla="*/ 647931 h 727504"/>
              <a:gd name="connsiteX12" fmla="*/ 2594669 w 3163173"/>
              <a:gd name="connsiteY12" fmla="*/ 727504 h 727504"/>
              <a:gd name="connsiteX13" fmla="*/ 0 w 3163173"/>
              <a:gd name="connsiteY13" fmla="*/ 725123 h 727504"/>
              <a:gd name="connsiteX14" fmla="*/ 75333 w 3163173"/>
              <a:gd name="connsiteY14" fmla="*/ 293075 h 727504"/>
              <a:gd name="connsiteX15" fmla="*/ 700124 w 3163173"/>
              <a:gd name="connsiteY15" fmla="*/ 293075 h 727504"/>
              <a:gd name="connsiteX16" fmla="*/ 912098 w 3163173"/>
              <a:gd name="connsiteY16" fmla="*/ 0 h 727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163173" h="727504">
                <a:moveTo>
                  <a:pt x="912098" y="0"/>
                </a:moveTo>
                <a:cubicBezTo>
                  <a:pt x="1017667" y="0"/>
                  <a:pt x="1105550" y="126211"/>
                  <a:pt x="1124071" y="293075"/>
                </a:cubicBezTo>
                <a:lnTo>
                  <a:pt x="1468217" y="293075"/>
                </a:lnTo>
                <a:cubicBezTo>
                  <a:pt x="1486738" y="126211"/>
                  <a:pt x="1574621" y="0"/>
                  <a:pt x="1680190" y="0"/>
                </a:cubicBezTo>
                <a:cubicBezTo>
                  <a:pt x="1785760" y="0"/>
                  <a:pt x="1873642" y="126211"/>
                  <a:pt x="1892164" y="293075"/>
                </a:cubicBezTo>
                <a:lnTo>
                  <a:pt x="2516955" y="293075"/>
                </a:lnTo>
                <a:lnTo>
                  <a:pt x="2658928" y="200835"/>
                </a:lnTo>
                <a:cubicBezTo>
                  <a:pt x="2800074" y="124878"/>
                  <a:pt x="2946656" y="101838"/>
                  <a:pt x="3047131" y="132074"/>
                </a:cubicBezTo>
                <a:cubicBezTo>
                  <a:pt x="3004536" y="201313"/>
                  <a:pt x="2878597" y="284838"/>
                  <a:pt x="2919345" y="339790"/>
                </a:cubicBezTo>
                <a:cubicBezTo>
                  <a:pt x="2967765" y="405088"/>
                  <a:pt x="3167677" y="298584"/>
                  <a:pt x="3163096" y="347565"/>
                </a:cubicBezTo>
                <a:cubicBezTo>
                  <a:pt x="3158515" y="396546"/>
                  <a:pt x="2972132" y="552660"/>
                  <a:pt x="2882335" y="602721"/>
                </a:cubicBezTo>
                <a:cubicBezTo>
                  <a:pt x="2792538" y="652782"/>
                  <a:pt x="2681384" y="639833"/>
                  <a:pt x="2624311" y="647931"/>
                </a:cubicBezTo>
                <a:cubicBezTo>
                  <a:pt x="2575971" y="662377"/>
                  <a:pt x="2602636" y="614229"/>
                  <a:pt x="2594669" y="727504"/>
                </a:cubicBezTo>
                <a:lnTo>
                  <a:pt x="0" y="725123"/>
                </a:lnTo>
                <a:cubicBezTo>
                  <a:pt x="0" y="573446"/>
                  <a:pt x="26053" y="427854"/>
                  <a:pt x="75333" y="293075"/>
                </a:cubicBezTo>
                <a:lnTo>
                  <a:pt x="700124" y="293075"/>
                </a:lnTo>
                <a:cubicBezTo>
                  <a:pt x="718646" y="126211"/>
                  <a:pt x="806528" y="0"/>
                  <a:pt x="912098" y="0"/>
                </a:cubicBezTo>
                <a:close/>
              </a:path>
            </a:pathLst>
          </a:custGeom>
          <a:solidFill>
            <a:srgbClr val="ECBF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002410" y="1900602"/>
            <a:ext cx="354280" cy="590466"/>
          </a:xfrm>
          <a:prstGeom prst="ellipse">
            <a:avLst/>
          </a:prstGeom>
          <a:solidFill>
            <a:srgbClr val="E8E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770502" y="1900602"/>
            <a:ext cx="354280" cy="590466"/>
          </a:xfrm>
          <a:prstGeom prst="ellipse">
            <a:avLst/>
          </a:prstGeom>
          <a:solidFill>
            <a:srgbClr val="E8E8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62959" y="2080169"/>
            <a:ext cx="154822" cy="25803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807344" y="2066816"/>
            <a:ext cx="154822" cy="25803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19"/>
          <p:cNvSpPr/>
          <p:nvPr/>
        </p:nvSpPr>
        <p:spPr>
          <a:xfrm flipH="1">
            <a:off x="4136087" y="2861428"/>
            <a:ext cx="855017" cy="509064"/>
          </a:xfrm>
          <a:custGeom>
            <a:avLst/>
            <a:gdLst>
              <a:gd name="connsiteX0" fmla="*/ 810477 w 855017"/>
              <a:gd name="connsiteY0" fmla="*/ 390 h 514154"/>
              <a:gd name="connsiteX1" fmla="*/ 760796 w 855017"/>
              <a:gd name="connsiteY1" fmla="*/ 16878 h 514154"/>
              <a:gd name="connsiteX2" fmla="*/ 427509 w 855017"/>
              <a:gd name="connsiteY2" fmla="*/ 127286 h 514154"/>
              <a:gd name="connsiteX3" fmla="*/ 94221 w 855017"/>
              <a:gd name="connsiteY3" fmla="*/ 16878 h 514154"/>
              <a:gd name="connsiteX4" fmla="*/ 44540 w 855017"/>
              <a:gd name="connsiteY4" fmla="*/ 390 h 514154"/>
              <a:gd name="connsiteX5" fmla="*/ 0 w 855017"/>
              <a:gd name="connsiteY5" fmla="*/ 61402 h 514154"/>
              <a:gd name="connsiteX6" fmla="*/ 402264 w 855017"/>
              <a:gd name="connsiteY6" fmla="*/ 509064 h 514154"/>
              <a:gd name="connsiteX7" fmla="*/ 402264 w 855017"/>
              <a:gd name="connsiteY7" fmla="*/ 514154 h 514154"/>
              <a:gd name="connsiteX8" fmla="*/ 452752 w 855017"/>
              <a:gd name="connsiteY8" fmla="*/ 514154 h 514154"/>
              <a:gd name="connsiteX9" fmla="*/ 452753 w 855017"/>
              <a:gd name="connsiteY9" fmla="*/ 509064 h 514154"/>
              <a:gd name="connsiteX10" fmla="*/ 855017 w 855017"/>
              <a:gd name="connsiteY10" fmla="*/ 61402 h 514154"/>
              <a:gd name="connsiteX11" fmla="*/ 810477 w 855017"/>
              <a:gd name="connsiteY11" fmla="*/ 390 h 514154"/>
              <a:gd name="connsiteX0" fmla="*/ 810477 w 855017"/>
              <a:gd name="connsiteY0" fmla="*/ 390 h 514154"/>
              <a:gd name="connsiteX1" fmla="*/ 760796 w 855017"/>
              <a:gd name="connsiteY1" fmla="*/ 16878 h 514154"/>
              <a:gd name="connsiteX2" fmla="*/ 427509 w 855017"/>
              <a:gd name="connsiteY2" fmla="*/ 127286 h 514154"/>
              <a:gd name="connsiteX3" fmla="*/ 94221 w 855017"/>
              <a:gd name="connsiteY3" fmla="*/ 16878 h 514154"/>
              <a:gd name="connsiteX4" fmla="*/ 44540 w 855017"/>
              <a:gd name="connsiteY4" fmla="*/ 390 h 514154"/>
              <a:gd name="connsiteX5" fmla="*/ 0 w 855017"/>
              <a:gd name="connsiteY5" fmla="*/ 61402 h 514154"/>
              <a:gd name="connsiteX6" fmla="*/ 402264 w 855017"/>
              <a:gd name="connsiteY6" fmla="*/ 509064 h 514154"/>
              <a:gd name="connsiteX7" fmla="*/ 452752 w 855017"/>
              <a:gd name="connsiteY7" fmla="*/ 514154 h 514154"/>
              <a:gd name="connsiteX8" fmla="*/ 452753 w 855017"/>
              <a:gd name="connsiteY8" fmla="*/ 509064 h 514154"/>
              <a:gd name="connsiteX9" fmla="*/ 855017 w 855017"/>
              <a:gd name="connsiteY9" fmla="*/ 61402 h 514154"/>
              <a:gd name="connsiteX10" fmla="*/ 810477 w 855017"/>
              <a:gd name="connsiteY10" fmla="*/ 390 h 514154"/>
              <a:gd name="connsiteX0" fmla="*/ 810477 w 855017"/>
              <a:gd name="connsiteY0" fmla="*/ 390 h 509064"/>
              <a:gd name="connsiteX1" fmla="*/ 760796 w 855017"/>
              <a:gd name="connsiteY1" fmla="*/ 16878 h 509064"/>
              <a:gd name="connsiteX2" fmla="*/ 427509 w 855017"/>
              <a:gd name="connsiteY2" fmla="*/ 127286 h 509064"/>
              <a:gd name="connsiteX3" fmla="*/ 94221 w 855017"/>
              <a:gd name="connsiteY3" fmla="*/ 16878 h 509064"/>
              <a:gd name="connsiteX4" fmla="*/ 44540 w 855017"/>
              <a:gd name="connsiteY4" fmla="*/ 390 h 509064"/>
              <a:gd name="connsiteX5" fmla="*/ 0 w 855017"/>
              <a:gd name="connsiteY5" fmla="*/ 61402 h 509064"/>
              <a:gd name="connsiteX6" fmla="*/ 402264 w 855017"/>
              <a:gd name="connsiteY6" fmla="*/ 509064 h 509064"/>
              <a:gd name="connsiteX7" fmla="*/ 452753 w 855017"/>
              <a:gd name="connsiteY7" fmla="*/ 509064 h 509064"/>
              <a:gd name="connsiteX8" fmla="*/ 855017 w 855017"/>
              <a:gd name="connsiteY8" fmla="*/ 61402 h 509064"/>
              <a:gd name="connsiteX9" fmla="*/ 810477 w 855017"/>
              <a:gd name="connsiteY9" fmla="*/ 390 h 509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5017" h="509064">
                <a:moveTo>
                  <a:pt x="810477" y="390"/>
                </a:moveTo>
                <a:cubicBezTo>
                  <a:pt x="797760" y="1775"/>
                  <a:pt x="781513" y="6923"/>
                  <a:pt x="760796" y="16878"/>
                </a:cubicBezTo>
                <a:cubicBezTo>
                  <a:pt x="695588" y="48211"/>
                  <a:pt x="589924" y="121134"/>
                  <a:pt x="427509" y="127286"/>
                </a:cubicBezTo>
                <a:cubicBezTo>
                  <a:pt x="265094" y="121134"/>
                  <a:pt x="159429" y="48211"/>
                  <a:pt x="94221" y="16878"/>
                </a:cubicBezTo>
                <a:cubicBezTo>
                  <a:pt x="73504" y="6923"/>
                  <a:pt x="57257" y="1775"/>
                  <a:pt x="44540" y="390"/>
                </a:cubicBezTo>
                <a:cubicBezTo>
                  <a:pt x="6387" y="-3765"/>
                  <a:pt x="0" y="25953"/>
                  <a:pt x="0" y="61402"/>
                </a:cubicBezTo>
                <a:cubicBezTo>
                  <a:pt x="0" y="294297"/>
                  <a:pt x="175847" y="486120"/>
                  <a:pt x="402264" y="509064"/>
                </a:cubicBezTo>
                <a:lnTo>
                  <a:pt x="452753" y="509064"/>
                </a:lnTo>
                <a:cubicBezTo>
                  <a:pt x="679171" y="486120"/>
                  <a:pt x="855017" y="294297"/>
                  <a:pt x="855017" y="61402"/>
                </a:cubicBezTo>
                <a:cubicBezTo>
                  <a:pt x="855017" y="25953"/>
                  <a:pt x="848630" y="-3765"/>
                  <a:pt x="810477" y="390"/>
                </a:cubicBezTo>
                <a:close/>
              </a:path>
            </a:pathLst>
          </a:custGeom>
          <a:solidFill>
            <a:srgbClr val="2267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19"/>
          <p:cNvSpPr/>
          <p:nvPr/>
        </p:nvSpPr>
        <p:spPr>
          <a:xfrm flipH="1">
            <a:off x="4201750" y="2870908"/>
            <a:ext cx="720080" cy="238578"/>
          </a:xfrm>
          <a:custGeom>
            <a:avLst/>
            <a:gdLst/>
            <a:ahLst/>
            <a:cxnLst/>
            <a:rect l="l" t="t" r="r" b="b"/>
            <a:pathLst>
              <a:path w="720080" h="238578">
                <a:moveTo>
                  <a:pt x="717163" y="0"/>
                </a:moveTo>
                <a:cubicBezTo>
                  <a:pt x="709453" y="602"/>
                  <a:pt x="701760" y="3858"/>
                  <a:pt x="693327" y="7910"/>
                </a:cubicBezTo>
                <a:cubicBezTo>
                  <a:pt x="628119" y="39243"/>
                  <a:pt x="522455" y="112166"/>
                  <a:pt x="360040" y="118318"/>
                </a:cubicBezTo>
                <a:cubicBezTo>
                  <a:pt x="197625" y="112166"/>
                  <a:pt x="91960" y="39243"/>
                  <a:pt x="26752" y="7910"/>
                </a:cubicBezTo>
                <a:lnTo>
                  <a:pt x="2918" y="0"/>
                </a:lnTo>
                <a:cubicBezTo>
                  <a:pt x="397" y="5701"/>
                  <a:pt x="0" y="11697"/>
                  <a:pt x="0" y="17750"/>
                </a:cubicBezTo>
                <a:cubicBezTo>
                  <a:pt x="0" y="139710"/>
                  <a:pt x="161195" y="238578"/>
                  <a:pt x="360040" y="238578"/>
                </a:cubicBezTo>
                <a:cubicBezTo>
                  <a:pt x="558885" y="238578"/>
                  <a:pt x="720080" y="139710"/>
                  <a:pt x="720080" y="17750"/>
                </a:cubicBezTo>
                <a:close/>
              </a:path>
            </a:pathLst>
          </a:custGeom>
          <a:solidFill>
            <a:srgbClr val="E7F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382162" y="3166796"/>
            <a:ext cx="358745" cy="152364"/>
          </a:xfrm>
          <a:prstGeom prst="ellipse">
            <a:avLst/>
          </a:prstGeom>
          <a:solidFill>
            <a:srgbClr val="679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7437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51942" y="1394789"/>
            <a:ext cx="2840117" cy="2520280"/>
          </a:xfrm>
          <a:custGeom>
            <a:avLst/>
            <a:gdLst/>
            <a:ahLst/>
            <a:cxnLst/>
            <a:rect l="l" t="t" r="r" b="b"/>
            <a:pathLst>
              <a:path w="2840117" h="2520280">
                <a:moveTo>
                  <a:pt x="1420058" y="0"/>
                </a:moveTo>
                <a:cubicBezTo>
                  <a:pt x="2079559" y="0"/>
                  <a:pt x="2620732" y="506627"/>
                  <a:pt x="2674737" y="1151998"/>
                </a:cubicBezTo>
                <a:cubicBezTo>
                  <a:pt x="2705450" y="1134182"/>
                  <a:pt x="2736814" y="1128583"/>
                  <a:pt x="2764856" y="1138584"/>
                </a:cubicBezTo>
                <a:cubicBezTo>
                  <a:pt x="2839772" y="1165301"/>
                  <a:pt x="2862602" y="1293240"/>
                  <a:pt x="2815847" y="1424343"/>
                </a:cubicBezTo>
                <a:cubicBezTo>
                  <a:pt x="2775593" y="1537220"/>
                  <a:pt x="2696882" y="1615641"/>
                  <a:pt x="2627944" y="1617756"/>
                </a:cubicBezTo>
                <a:cubicBezTo>
                  <a:pt x="2474462" y="2139631"/>
                  <a:pt x="1991713" y="2520280"/>
                  <a:pt x="1420058" y="2520280"/>
                </a:cubicBezTo>
                <a:cubicBezTo>
                  <a:pt x="848403" y="2520280"/>
                  <a:pt x="365654" y="2139631"/>
                  <a:pt x="212172" y="1617755"/>
                </a:cubicBezTo>
                <a:cubicBezTo>
                  <a:pt x="143234" y="1615639"/>
                  <a:pt x="64524" y="1537218"/>
                  <a:pt x="24270" y="1424342"/>
                </a:cubicBezTo>
                <a:cubicBezTo>
                  <a:pt x="-22485" y="1293239"/>
                  <a:pt x="345" y="1165300"/>
                  <a:pt x="75261" y="1138583"/>
                </a:cubicBezTo>
                <a:cubicBezTo>
                  <a:pt x="103303" y="1128582"/>
                  <a:pt x="134667" y="1134181"/>
                  <a:pt x="165379" y="1151996"/>
                </a:cubicBezTo>
                <a:cubicBezTo>
                  <a:pt x="219385" y="506627"/>
                  <a:pt x="760557" y="0"/>
                  <a:pt x="1420058" y="0"/>
                </a:cubicBezTo>
                <a:close/>
              </a:path>
            </a:pathLst>
          </a:custGeom>
          <a:solidFill>
            <a:srgbClr val="FBD7A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1"/>
          <p:cNvSpPr/>
          <p:nvPr/>
        </p:nvSpPr>
        <p:spPr>
          <a:xfrm>
            <a:off x="3261087" y="1405108"/>
            <a:ext cx="2621826" cy="1602931"/>
          </a:xfrm>
          <a:custGeom>
            <a:avLst/>
            <a:gdLst/>
            <a:ahLst/>
            <a:cxnLst/>
            <a:rect l="l" t="t" r="r" b="b"/>
            <a:pathLst>
              <a:path w="2621826" h="1602931">
                <a:moveTo>
                  <a:pt x="1310915" y="0"/>
                </a:moveTo>
                <a:cubicBezTo>
                  <a:pt x="1970416" y="0"/>
                  <a:pt x="2511589" y="506627"/>
                  <a:pt x="2565594" y="1151998"/>
                </a:cubicBezTo>
                <a:cubicBezTo>
                  <a:pt x="2584363" y="1141111"/>
                  <a:pt x="2603374" y="1134786"/>
                  <a:pt x="2621826" y="1135720"/>
                </a:cubicBezTo>
                <a:cubicBezTo>
                  <a:pt x="2568541" y="1153517"/>
                  <a:pt x="2500169" y="1165085"/>
                  <a:pt x="2470703" y="1239660"/>
                </a:cubicBezTo>
                <a:cubicBezTo>
                  <a:pt x="2438265" y="1321758"/>
                  <a:pt x="2461580" y="1392502"/>
                  <a:pt x="2317038" y="1602930"/>
                </a:cubicBezTo>
                <a:cubicBezTo>
                  <a:pt x="2404727" y="1386206"/>
                  <a:pt x="2363754" y="1261329"/>
                  <a:pt x="2220192" y="651992"/>
                </a:cubicBezTo>
                <a:cubicBezTo>
                  <a:pt x="2175742" y="497830"/>
                  <a:pt x="2085093" y="375431"/>
                  <a:pt x="1934106" y="375431"/>
                </a:cubicBezTo>
                <a:lnTo>
                  <a:pt x="687724" y="375432"/>
                </a:lnTo>
                <a:cubicBezTo>
                  <a:pt x="536737" y="375432"/>
                  <a:pt x="446088" y="497831"/>
                  <a:pt x="401638" y="651993"/>
                </a:cubicBezTo>
                <a:cubicBezTo>
                  <a:pt x="258076" y="1261330"/>
                  <a:pt x="217103" y="1386207"/>
                  <a:pt x="304792" y="1602931"/>
                </a:cubicBezTo>
                <a:cubicBezTo>
                  <a:pt x="160250" y="1392503"/>
                  <a:pt x="183565" y="1321759"/>
                  <a:pt x="151127" y="1239661"/>
                </a:cubicBezTo>
                <a:cubicBezTo>
                  <a:pt x="121661" y="1165084"/>
                  <a:pt x="53285" y="1153518"/>
                  <a:pt x="0" y="1135719"/>
                </a:cubicBezTo>
                <a:cubicBezTo>
                  <a:pt x="18453" y="1134784"/>
                  <a:pt x="37466" y="1141109"/>
                  <a:pt x="56236" y="1151996"/>
                </a:cubicBezTo>
                <a:cubicBezTo>
                  <a:pt x="110242" y="506627"/>
                  <a:pt x="651414" y="0"/>
                  <a:pt x="131091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baseline="39000">
              <a:solidFill>
                <a:prstClr val="white"/>
              </a:solidFill>
            </a:endParaRPr>
          </a:p>
        </p:txBody>
      </p:sp>
      <p:cxnSp>
        <p:nvCxnSpPr>
          <p:cNvPr id="10243" name="直接连接符 10242"/>
          <p:cNvCxnSpPr/>
          <p:nvPr/>
        </p:nvCxnSpPr>
        <p:spPr>
          <a:xfrm flipH="1">
            <a:off x="3527885" y="2487217"/>
            <a:ext cx="360424" cy="5970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255690" y="2487217"/>
            <a:ext cx="360424" cy="5970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8" name="椭圆 10247"/>
          <p:cNvSpPr/>
          <p:nvPr/>
        </p:nvSpPr>
        <p:spPr>
          <a:xfrm>
            <a:off x="3834111" y="1968404"/>
            <a:ext cx="737889" cy="9841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4572000" y="1968404"/>
            <a:ext cx="737889" cy="9841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50" name="弧形 10249"/>
          <p:cNvSpPr/>
          <p:nvPr/>
        </p:nvSpPr>
        <p:spPr>
          <a:xfrm>
            <a:off x="4185868" y="2384447"/>
            <a:ext cx="278121" cy="278121"/>
          </a:xfrm>
          <a:prstGeom prst="arc">
            <a:avLst>
              <a:gd name="adj1" fmla="val 11068697"/>
              <a:gd name="adj2" fmla="val 0"/>
            </a:avLst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弧形 46"/>
          <p:cNvSpPr/>
          <p:nvPr/>
        </p:nvSpPr>
        <p:spPr>
          <a:xfrm>
            <a:off x="4680013" y="2384447"/>
            <a:ext cx="278121" cy="278121"/>
          </a:xfrm>
          <a:prstGeom prst="arc">
            <a:avLst>
              <a:gd name="adj1" fmla="val 11068697"/>
              <a:gd name="adj2" fmla="val 0"/>
            </a:avLst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63" name="弧形 10262"/>
          <p:cNvSpPr/>
          <p:nvPr/>
        </p:nvSpPr>
        <p:spPr>
          <a:xfrm rot="2729258">
            <a:off x="4908021" y="1189047"/>
            <a:ext cx="498672" cy="720513"/>
          </a:xfrm>
          <a:prstGeom prst="arc">
            <a:avLst>
              <a:gd name="adj1" fmla="val 17829048"/>
              <a:gd name="adj2" fmla="val 0"/>
            </a:avLst>
          </a:prstGeom>
          <a:noFill/>
          <a:ln w="34925">
            <a:solidFill>
              <a:schemeClr val="tx1"/>
            </a:solidFill>
            <a:head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弧形 65"/>
          <p:cNvSpPr/>
          <p:nvPr/>
        </p:nvSpPr>
        <p:spPr>
          <a:xfrm rot="2729258" flipH="1">
            <a:off x="5257622" y="1544648"/>
            <a:ext cx="498672" cy="720513"/>
          </a:xfrm>
          <a:prstGeom prst="arc">
            <a:avLst>
              <a:gd name="adj1" fmla="val 18325145"/>
              <a:gd name="adj2" fmla="val 0"/>
            </a:avLst>
          </a:prstGeom>
          <a:noFill/>
          <a:ln w="34925">
            <a:solidFill>
              <a:schemeClr val="tx1"/>
            </a:solidFill>
            <a:head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0257"/>
          <p:cNvSpPr/>
          <p:nvPr/>
        </p:nvSpPr>
        <p:spPr>
          <a:xfrm>
            <a:off x="3842429" y="3130081"/>
            <a:ext cx="1457136" cy="612443"/>
          </a:xfrm>
          <a:custGeom>
            <a:avLst/>
            <a:gdLst>
              <a:gd name="connsiteX0" fmla="*/ 0 w 1457030"/>
              <a:gd name="connsiteY0" fmla="*/ 25062 h 753578"/>
              <a:gd name="connsiteX1" fmla="*/ 9972 w 1457030"/>
              <a:gd name="connsiteY1" fmla="*/ 25062 h 753578"/>
              <a:gd name="connsiteX2" fmla="*/ 728515 w 1457030"/>
              <a:gd name="connsiteY2" fmla="*/ 155338 h 753578"/>
              <a:gd name="connsiteX3" fmla="*/ 1457030 w 1457030"/>
              <a:gd name="connsiteY3" fmla="*/ 25062 h 753578"/>
              <a:gd name="connsiteX4" fmla="*/ 728515 w 1457030"/>
              <a:gd name="connsiteY4" fmla="*/ 753578 h 753578"/>
              <a:gd name="connsiteX5" fmla="*/ 0 w 1457030"/>
              <a:gd name="connsiteY5" fmla="*/ 25063 h 753578"/>
              <a:gd name="connsiteX6" fmla="*/ 0 w 1457030"/>
              <a:gd name="connsiteY6" fmla="*/ 25062 h 753578"/>
              <a:gd name="connsiteX0" fmla="*/ 0 w 1457030"/>
              <a:gd name="connsiteY0" fmla="*/ 25062 h 753578"/>
              <a:gd name="connsiteX1" fmla="*/ 728515 w 1457030"/>
              <a:gd name="connsiteY1" fmla="*/ 155338 h 753578"/>
              <a:gd name="connsiteX2" fmla="*/ 1457030 w 1457030"/>
              <a:gd name="connsiteY2" fmla="*/ 25062 h 753578"/>
              <a:gd name="connsiteX3" fmla="*/ 728515 w 1457030"/>
              <a:gd name="connsiteY3" fmla="*/ 753578 h 753578"/>
              <a:gd name="connsiteX4" fmla="*/ 0 w 1457030"/>
              <a:gd name="connsiteY4" fmla="*/ 25063 h 753578"/>
              <a:gd name="connsiteX5" fmla="*/ 0 w 1457030"/>
              <a:gd name="connsiteY5" fmla="*/ 25062 h 753578"/>
              <a:gd name="connsiteX0" fmla="*/ 0 w 1457030"/>
              <a:gd name="connsiteY0" fmla="*/ 29757 h 758273"/>
              <a:gd name="connsiteX1" fmla="*/ 728515 w 1457030"/>
              <a:gd name="connsiteY1" fmla="*/ 160033 h 758273"/>
              <a:gd name="connsiteX2" fmla="*/ 1457030 w 1457030"/>
              <a:gd name="connsiteY2" fmla="*/ 29757 h 758273"/>
              <a:gd name="connsiteX3" fmla="*/ 728515 w 1457030"/>
              <a:gd name="connsiteY3" fmla="*/ 758273 h 758273"/>
              <a:gd name="connsiteX4" fmla="*/ 0 w 1457030"/>
              <a:gd name="connsiteY4" fmla="*/ 29758 h 758273"/>
              <a:gd name="connsiteX5" fmla="*/ 0 w 1457030"/>
              <a:gd name="connsiteY5" fmla="*/ 29757 h 758273"/>
              <a:gd name="connsiteX0" fmla="*/ 52729 w 1509759"/>
              <a:gd name="connsiteY0" fmla="*/ 53420 h 781936"/>
              <a:gd name="connsiteX1" fmla="*/ 764575 w 1509759"/>
              <a:gd name="connsiteY1" fmla="*/ 24152 h 781936"/>
              <a:gd name="connsiteX2" fmla="*/ 1509759 w 1509759"/>
              <a:gd name="connsiteY2" fmla="*/ 53420 h 781936"/>
              <a:gd name="connsiteX3" fmla="*/ 781244 w 1509759"/>
              <a:gd name="connsiteY3" fmla="*/ 781936 h 781936"/>
              <a:gd name="connsiteX4" fmla="*/ 52729 w 1509759"/>
              <a:gd name="connsiteY4" fmla="*/ 53421 h 781936"/>
              <a:gd name="connsiteX5" fmla="*/ 52729 w 1509759"/>
              <a:gd name="connsiteY5" fmla="*/ 53420 h 781936"/>
              <a:gd name="connsiteX0" fmla="*/ 65 w 1457095"/>
              <a:gd name="connsiteY0" fmla="*/ 75537 h 804053"/>
              <a:gd name="connsiteX1" fmla="*/ 711911 w 1457095"/>
              <a:gd name="connsiteY1" fmla="*/ 46269 h 804053"/>
              <a:gd name="connsiteX2" fmla="*/ 1457095 w 1457095"/>
              <a:gd name="connsiteY2" fmla="*/ 75537 h 804053"/>
              <a:gd name="connsiteX3" fmla="*/ 728580 w 1457095"/>
              <a:gd name="connsiteY3" fmla="*/ 804053 h 804053"/>
              <a:gd name="connsiteX4" fmla="*/ 65 w 1457095"/>
              <a:gd name="connsiteY4" fmla="*/ 75538 h 804053"/>
              <a:gd name="connsiteX5" fmla="*/ 65 w 1457095"/>
              <a:gd name="connsiteY5" fmla="*/ 75537 h 804053"/>
              <a:gd name="connsiteX0" fmla="*/ 5 w 1457035"/>
              <a:gd name="connsiteY0" fmla="*/ 58319 h 786835"/>
              <a:gd name="connsiteX1" fmla="*/ 711851 w 1457035"/>
              <a:gd name="connsiteY1" fmla="*/ 29051 h 786835"/>
              <a:gd name="connsiteX2" fmla="*/ 1457035 w 1457035"/>
              <a:gd name="connsiteY2" fmla="*/ 58319 h 786835"/>
              <a:gd name="connsiteX3" fmla="*/ 728520 w 1457035"/>
              <a:gd name="connsiteY3" fmla="*/ 786835 h 786835"/>
              <a:gd name="connsiteX4" fmla="*/ 5 w 1457035"/>
              <a:gd name="connsiteY4" fmla="*/ 58320 h 786835"/>
              <a:gd name="connsiteX5" fmla="*/ 5 w 1457035"/>
              <a:gd name="connsiteY5" fmla="*/ 58319 h 786835"/>
              <a:gd name="connsiteX0" fmla="*/ 3 w 1457033"/>
              <a:gd name="connsiteY0" fmla="*/ 58320 h 786836"/>
              <a:gd name="connsiteX1" fmla="*/ 711849 w 1457033"/>
              <a:gd name="connsiteY1" fmla="*/ 29052 h 786836"/>
              <a:gd name="connsiteX2" fmla="*/ 1457033 w 1457033"/>
              <a:gd name="connsiteY2" fmla="*/ 58320 h 786836"/>
              <a:gd name="connsiteX3" fmla="*/ 728518 w 1457033"/>
              <a:gd name="connsiteY3" fmla="*/ 786836 h 786836"/>
              <a:gd name="connsiteX4" fmla="*/ 3 w 1457033"/>
              <a:gd name="connsiteY4" fmla="*/ 58321 h 786836"/>
              <a:gd name="connsiteX5" fmla="*/ 3 w 1457033"/>
              <a:gd name="connsiteY5" fmla="*/ 58320 h 786836"/>
              <a:gd name="connsiteX0" fmla="*/ 53964 w 1510994"/>
              <a:gd name="connsiteY0" fmla="*/ 58245 h 786761"/>
              <a:gd name="connsiteX1" fmla="*/ 782478 w 1510994"/>
              <a:gd name="connsiteY1" fmla="*/ 17071 h 786761"/>
              <a:gd name="connsiteX2" fmla="*/ 1510994 w 1510994"/>
              <a:gd name="connsiteY2" fmla="*/ 58245 h 786761"/>
              <a:gd name="connsiteX3" fmla="*/ 782479 w 1510994"/>
              <a:gd name="connsiteY3" fmla="*/ 786761 h 786761"/>
              <a:gd name="connsiteX4" fmla="*/ 53964 w 1510994"/>
              <a:gd name="connsiteY4" fmla="*/ 58246 h 786761"/>
              <a:gd name="connsiteX5" fmla="*/ 53964 w 1510994"/>
              <a:gd name="connsiteY5" fmla="*/ 58245 h 786761"/>
              <a:gd name="connsiteX0" fmla="*/ 53964 w 1510994"/>
              <a:gd name="connsiteY0" fmla="*/ 58245 h 786761"/>
              <a:gd name="connsiteX1" fmla="*/ 782478 w 1510994"/>
              <a:gd name="connsiteY1" fmla="*/ 17071 h 786761"/>
              <a:gd name="connsiteX2" fmla="*/ 1510994 w 1510994"/>
              <a:gd name="connsiteY2" fmla="*/ 58245 h 786761"/>
              <a:gd name="connsiteX3" fmla="*/ 782479 w 1510994"/>
              <a:gd name="connsiteY3" fmla="*/ 786761 h 786761"/>
              <a:gd name="connsiteX4" fmla="*/ 53964 w 1510994"/>
              <a:gd name="connsiteY4" fmla="*/ 58246 h 786761"/>
              <a:gd name="connsiteX5" fmla="*/ 53964 w 1510994"/>
              <a:gd name="connsiteY5" fmla="*/ 58245 h 786761"/>
              <a:gd name="connsiteX0" fmla="*/ 53964 w 1510994"/>
              <a:gd name="connsiteY0" fmla="*/ 51700 h 780216"/>
              <a:gd name="connsiteX1" fmla="*/ 782478 w 1510994"/>
              <a:gd name="connsiteY1" fmla="*/ 27195 h 780216"/>
              <a:gd name="connsiteX2" fmla="*/ 1510994 w 1510994"/>
              <a:gd name="connsiteY2" fmla="*/ 51700 h 780216"/>
              <a:gd name="connsiteX3" fmla="*/ 782479 w 1510994"/>
              <a:gd name="connsiteY3" fmla="*/ 780216 h 780216"/>
              <a:gd name="connsiteX4" fmla="*/ 53964 w 1510994"/>
              <a:gd name="connsiteY4" fmla="*/ 51701 h 780216"/>
              <a:gd name="connsiteX5" fmla="*/ 53964 w 1510994"/>
              <a:gd name="connsiteY5" fmla="*/ 51700 h 780216"/>
              <a:gd name="connsiteX0" fmla="*/ 7 w 1457037"/>
              <a:gd name="connsiteY0" fmla="*/ 61164 h 789680"/>
              <a:gd name="connsiteX1" fmla="*/ 728521 w 1457037"/>
              <a:gd name="connsiteY1" fmla="*/ 36659 h 789680"/>
              <a:gd name="connsiteX2" fmla="*/ 1457037 w 1457037"/>
              <a:gd name="connsiteY2" fmla="*/ 61164 h 789680"/>
              <a:gd name="connsiteX3" fmla="*/ 728522 w 1457037"/>
              <a:gd name="connsiteY3" fmla="*/ 789680 h 789680"/>
              <a:gd name="connsiteX4" fmla="*/ 7 w 1457037"/>
              <a:gd name="connsiteY4" fmla="*/ 61165 h 789680"/>
              <a:gd name="connsiteX5" fmla="*/ 7 w 1457037"/>
              <a:gd name="connsiteY5" fmla="*/ 61164 h 789680"/>
              <a:gd name="connsiteX0" fmla="*/ 7 w 1457037"/>
              <a:gd name="connsiteY0" fmla="*/ 51700 h 780216"/>
              <a:gd name="connsiteX1" fmla="*/ 728521 w 1457037"/>
              <a:gd name="connsiteY1" fmla="*/ 27195 h 780216"/>
              <a:gd name="connsiteX2" fmla="*/ 1457037 w 1457037"/>
              <a:gd name="connsiteY2" fmla="*/ 51700 h 780216"/>
              <a:gd name="connsiteX3" fmla="*/ 728522 w 1457037"/>
              <a:gd name="connsiteY3" fmla="*/ 780216 h 780216"/>
              <a:gd name="connsiteX4" fmla="*/ 7 w 1457037"/>
              <a:gd name="connsiteY4" fmla="*/ 51701 h 780216"/>
              <a:gd name="connsiteX5" fmla="*/ 7 w 1457037"/>
              <a:gd name="connsiteY5" fmla="*/ 51700 h 780216"/>
              <a:gd name="connsiteX0" fmla="*/ 106 w 1457136"/>
              <a:gd name="connsiteY0" fmla="*/ 51700 h 780216"/>
              <a:gd name="connsiteX1" fmla="*/ 728620 w 1457136"/>
              <a:gd name="connsiteY1" fmla="*/ 27195 h 780216"/>
              <a:gd name="connsiteX2" fmla="*/ 1457136 w 1457136"/>
              <a:gd name="connsiteY2" fmla="*/ 51700 h 780216"/>
              <a:gd name="connsiteX3" fmla="*/ 728621 w 1457136"/>
              <a:gd name="connsiteY3" fmla="*/ 780216 h 780216"/>
              <a:gd name="connsiteX4" fmla="*/ 106 w 1457136"/>
              <a:gd name="connsiteY4" fmla="*/ 51701 h 780216"/>
              <a:gd name="connsiteX5" fmla="*/ 106 w 1457136"/>
              <a:gd name="connsiteY5" fmla="*/ 51700 h 78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7136" h="780216">
                <a:moveTo>
                  <a:pt x="106" y="51700"/>
                </a:moveTo>
                <a:cubicBezTo>
                  <a:pt x="-8336" y="-45957"/>
                  <a:pt x="485782" y="27195"/>
                  <a:pt x="728620" y="27195"/>
                </a:cubicBezTo>
                <a:cubicBezTo>
                  <a:pt x="969796" y="27195"/>
                  <a:pt x="1457136" y="-48007"/>
                  <a:pt x="1457136" y="51700"/>
                </a:cubicBezTo>
                <a:cubicBezTo>
                  <a:pt x="1457136" y="454049"/>
                  <a:pt x="1130969" y="780216"/>
                  <a:pt x="728621" y="780216"/>
                </a:cubicBezTo>
                <a:cubicBezTo>
                  <a:pt x="326273" y="780216"/>
                  <a:pt x="106" y="454049"/>
                  <a:pt x="106" y="51701"/>
                </a:cubicBezTo>
                <a:cubicBezTo>
                  <a:pt x="106" y="51701"/>
                  <a:pt x="24046" y="328637"/>
                  <a:pt x="106" y="51700"/>
                </a:cubicBezTo>
                <a:close/>
              </a:path>
            </a:pathLst>
          </a:custGeom>
          <a:solidFill>
            <a:srgbClr val="E64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10257"/>
          <p:cNvSpPr/>
          <p:nvPr/>
        </p:nvSpPr>
        <p:spPr>
          <a:xfrm>
            <a:off x="3923550" y="3130081"/>
            <a:ext cx="1294894" cy="190690"/>
          </a:xfrm>
          <a:custGeom>
            <a:avLst/>
            <a:gdLst/>
            <a:ahLst/>
            <a:cxnLst/>
            <a:rect l="l" t="t" r="r" b="b"/>
            <a:pathLst>
              <a:path w="1294894" h="190690">
                <a:moveTo>
                  <a:pt x="1208921" y="102"/>
                </a:moveTo>
                <a:cubicBezTo>
                  <a:pt x="1241265" y="460"/>
                  <a:pt x="1270383" y="1785"/>
                  <a:pt x="1294894" y="4506"/>
                </a:cubicBezTo>
                <a:cubicBezTo>
                  <a:pt x="1198122" y="113789"/>
                  <a:pt x="944572" y="190690"/>
                  <a:pt x="647268" y="190690"/>
                </a:cubicBezTo>
                <a:cubicBezTo>
                  <a:pt x="350367" y="190690"/>
                  <a:pt x="97103" y="113997"/>
                  <a:pt x="0" y="4978"/>
                </a:cubicBezTo>
                <a:cubicBezTo>
                  <a:pt x="149015" y="-10227"/>
                  <a:pt x="467251" y="21347"/>
                  <a:pt x="647320" y="21347"/>
                </a:cubicBezTo>
                <a:cubicBezTo>
                  <a:pt x="798055" y="21347"/>
                  <a:pt x="1044948" y="-1712"/>
                  <a:pt x="1208921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60" name="椭圆 10259"/>
          <p:cNvSpPr/>
          <p:nvPr/>
        </p:nvSpPr>
        <p:spPr>
          <a:xfrm>
            <a:off x="4207720" y="3395049"/>
            <a:ext cx="728560" cy="252143"/>
          </a:xfrm>
          <a:prstGeom prst="ellipse">
            <a:avLst/>
          </a:prstGeom>
          <a:solidFill>
            <a:srgbClr val="F07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2858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51361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2960427" y="1328411"/>
            <a:ext cx="3223146" cy="2486678"/>
          </a:xfrm>
          <a:custGeom>
            <a:avLst/>
            <a:gdLst/>
            <a:ahLst/>
            <a:cxnLst/>
            <a:rect l="l" t="t" r="r" b="b"/>
            <a:pathLst>
              <a:path w="2254068" h="1739028">
                <a:moveTo>
                  <a:pt x="1536632" y="0"/>
                </a:moveTo>
                <a:cubicBezTo>
                  <a:pt x="1375401" y="36978"/>
                  <a:pt x="1260269" y="140311"/>
                  <a:pt x="1266820" y="241556"/>
                </a:cubicBezTo>
                <a:cubicBezTo>
                  <a:pt x="1273398" y="241976"/>
                  <a:pt x="1279758" y="243394"/>
                  <a:pt x="1286083" y="244911"/>
                </a:cubicBezTo>
                <a:cubicBezTo>
                  <a:pt x="1324503" y="127405"/>
                  <a:pt x="1483122" y="46083"/>
                  <a:pt x="1677565" y="40495"/>
                </a:cubicBezTo>
                <a:cubicBezTo>
                  <a:pt x="1708533" y="39605"/>
                  <a:pt x="1740410" y="40636"/>
                  <a:pt x="1772863" y="43750"/>
                </a:cubicBezTo>
                <a:lnTo>
                  <a:pt x="1804181" y="48714"/>
                </a:lnTo>
                <a:cubicBezTo>
                  <a:pt x="1574845" y="34820"/>
                  <a:pt x="1380520" y="126141"/>
                  <a:pt x="1345794" y="262624"/>
                </a:cubicBezTo>
                <a:cubicBezTo>
                  <a:pt x="1458036" y="293338"/>
                  <a:pt x="1558203" y="352517"/>
                  <a:pt x="1640400" y="430765"/>
                </a:cubicBezTo>
                <a:cubicBezTo>
                  <a:pt x="1740822" y="235562"/>
                  <a:pt x="1921596" y="126067"/>
                  <a:pt x="2070703" y="180657"/>
                </a:cubicBezTo>
                <a:cubicBezTo>
                  <a:pt x="2238754" y="242183"/>
                  <a:pt x="2302942" y="488841"/>
                  <a:pt x="2214071" y="731582"/>
                </a:cubicBezTo>
                <a:cubicBezTo>
                  <a:pt x="2147088" y="914536"/>
                  <a:pt x="2012274" y="1043049"/>
                  <a:pt x="1877930" y="1068666"/>
                </a:cubicBezTo>
                <a:cubicBezTo>
                  <a:pt x="1835721" y="1445901"/>
                  <a:pt x="1515610" y="1739028"/>
                  <a:pt x="1127034" y="1739028"/>
                </a:cubicBezTo>
                <a:cubicBezTo>
                  <a:pt x="738459" y="1739028"/>
                  <a:pt x="418347" y="1445901"/>
                  <a:pt x="376138" y="1068666"/>
                </a:cubicBezTo>
                <a:cubicBezTo>
                  <a:pt x="241794" y="1043049"/>
                  <a:pt x="106980" y="914536"/>
                  <a:pt x="39997" y="731582"/>
                </a:cubicBezTo>
                <a:cubicBezTo>
                  <a:pt x="-48874" y="488841"/>
                  <a:pt x="15314" y="242183"/>
                  <a:pt x="183365" y="180657"/>
                </a:cubicBezTo>
                <a:cubicBezTo>
                  <a:pt x="204372" y="172966"/>
                  <a:pt x="226007" y="168532"/>
                  <a:pt x="247958" y="167135"/>
                </a:cubicBezTo>
                <a:cubicBezTo>
                  <a:pt x="381823" y="158614"/>
                  <a:pt x="527467" y="263025"/>
                  <a:pt x="613669" y="430765"/>
                </a:cubicBezTo>
                <a:cubicBezTo>
                  <a:pt x="747197" y="303652"/>
                  <a:pt x="928148" y="226860"/>
                  <a:pt x="1127034" y="226860"/>
                </a:cubicBezTo>
                <a:cubicBezTo>
                  <a:pt x="1159350" y="226860"/>
                  <a:pt x="1191192" y="228888"/>
                  <a:pt x="1222284" y="233797"/>
                </a:cubicBezTo>
                <a:cubicBezTo>
                  <a:pt x="1228973" y="133276"/>
                  <a:pt x="1350714" y="34399"/>
                  <a:pt x="1514261" y="2897"/>
                </a:cubicBezTo>
                <a:close/>
              </a:path>
            </a:pathLst>
          </a:custGeom>
          <a:solidFill>
            <a:srgbClr val="D9962D"/>
          </a:solidFill>
          <a:ln w="15875">
            <a:solidFill>
              <a:srgbClr val="916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0" name="椭圆 3"/>
          <p:cNvSpPr/>
          <p:nvPr/>
        </p:nvSpPr>
        <p:spPr>
          <a:xfrm rot="20393489">
            <a:off x="3011358" y="1672692"/>
            <a:ext cx="698850" cy="1098814"/>
          </a:xfrm>
          <a:custGeom>
            <a:avLst/>
            <a:gdLst>
              <a:gd name="connsiteX0" fmla="*/ 293614 w 488732"/>
              <a:gd name="connsiteY0" fmla="*/ 7806 h 768442"/>
              <a:gd name="connsiteX1" fmla="*/ 488732 w 488732"/>
              <a:gd name="connsiteY1" fmla="*/ 384221 h 768442"/>
              <a:gd name="connsiteX2" fmla="*/ 468378 w 488732"/>
              <a:gd name="connsiteY2" fmla="*/ 537109 h 768442"/>
              <a:gd name="connsiteX3" fmla="*/ 435977 w 488732"/>
              <a:gd name="connsiteY3" fmla="*/ 539793 h 768442"/>
              <a:gd name="connsiteX4" fmla="*/ 282721 w 488732"/>
              <a:gd name="connsiteY4" fmla="*/ 371132 h 768442"/>
              <a:gd name="connsiteX5" fmla="*/ 278434 w 488732"/>
              <a:gd name="connsiteY5" fmla="*/ 439530 h 768442"/>
              <a:gd name="connsiteX6" fmla="*/ 406877 w 488732"/>
              <a:gd name="connsiteY6" fmla="*/ 669244 h 768442"/>
              <a:gd name="connsiteX7" fmla="*/ 244366 w 488732"/>
              <a:gd name="connsiteY7" fmla="*/ 768442 h 768442"/>
              <a:gd name="connsiteX8" fmla="*/ 0 w 488732"/>
              <a:gd name="connsiteY8" fmla="*/ 384221 h 768442"/>
              <a:gd name="connsiteX9" fmla="*/ 244366 w 488732"/>
              <a:gd name="connsiteY9" fmla="*/ 0 h 768442"/>
              <a:gd name="connsiteX10" fmla="*/ 293614 w 488732"/>
              <a:gd name="connsiteY10" fmla="*/ 7806 h 768442"/>
              <a:gd name="connsiteX0" fmla="*/ 293614 w 488732"/>
              <a:gd name="connsiteY0" fmla="*/ 7806 h 768442"/>
              <a:gd name="connsiteX1" fmla="*/ 488732 w 488732"/>
              <a:gd name="connsiteY1" fmla="*/ 384221 h 768442"/>
              <a:gd name="connsiteX2" fmla="*/ 468378 w 488732"/>
              <a:gd name="connsiteY2" fmla="*/ 537109 h 768442"/>
              <a:gd name="connsiteX3" fmla="*/ 282721 w 488732"/>
              <a:gd name="connsiteY3" fmla="*/ 371132 h 768442"/>
              <a:gd name="connsiteX4" fmla="*/ 278434 w 488732"/>
              <a:gd name="connsiteY4" fmla="*/ 439530 h 768442"/>
              <a:gd name="connsiteX5" fmla="*/ 406877 w 488732"/>
              <a:gd name="connsiteY5" fmla="*/ 669244 h 768442"/>
              <a:gd name="connsiteX6" fmla="*/ 244366 w 488732"/>
              <a:gd name="connsiteY6" fmla="*/ 768442 h 768442"/>
              <a:gd name="connsiteX7" fmla="*/ 0 w 488732"/>
              <a:gd name="connsiteY7" fmla="*/ 384221 h 768442"/>
              <a:gd name="connsiteX8" fmla="*/ 244366 w 488732"/>
              <a:gd name="connsiteY8" fmla="*/ 0 h 768442"/>
              <a:gd name="connsiteX9" fmla="*/ 293614 w 488732"/>
              <a:gd name="connsiteY9" fmla="*/ 7806 h 768442"/>
              <a:gd name="connsiteX0" fmla="*/ 293614 w 488732"/>
              <a:gd name="connsiteY0" fmla="*/ 7806 h 768442"/>
              <a:gd name="connsiteX1" fmla="*/ 488732 w 488732"/>
              <a:gd name="connsiteY1" fmla="*/ 384221 h 768442"/>
              <a:gd name="connsiteX2" fmla="*/ 468378 w 488732"/>
              <a:gd name="connsiteY2" fmla="*/ 537109 h 768442"/>
              <a:gd name="connsiteX3" fmla="*/ 282721 w 488732"/>
              <a:gd name="connsiteY3" fmla="*/ 371132 h 768442"/>
              <a:gd name="connsiteX4" fmla="*/ 278434 w 488732"/>
              <a:gd name="connsiteY4" fmla="*/ 439530 h 768442"/>
              <a:gd name="connsiteX5" fmla="*/ 406877 w 488732"/>
              <a:gd name="connsiteY5" fmla="*/ 669244 h 768442"/>
              <a:gd name="connsiteX6" fmla="*/ 244366 w 488732"/>
              <a:gd name="connsiteY6" fmla="*/ 768442 h 768442"/>
              <a:gd name="connsiteX7" fmla="*/ 0 w 488732"/>
              <a:gd name="connsiteY7" fmla="*/ 384221 h 768442"/>
              <a:gd name="connsiteX8" fmla="*/ 244366 w 488732"/>
              <a:gd name="connsiteY8" fmla="*/ 0 h 768442"/>
              <a:gd name="connsiteX9" fmla="*/ 293614 w 488732"/>
              <a:gd name="connsiteY9" fmla="*/ 7806 h 768442"/>
              <a:gd name="connsiteX0" fmla="*/ 293614 w 488732"/>
              <a:gd name="connsiteY0" fmla="*/ 7806 h 768442"/>
              <a:gd name="connsiteX1" fmla="*/ 488732 w 488732"/>
              <a:gd name="connsiteY1" fmla="*/ 384221 h 768442"/>
              <a:gd name="connsiteX2" fmla="*/ 468378 w 488732"/>
              <a:gd name="connsiteY2" fmla="*/ 537109 h 768442"/>
              <a:gd name="connsiteX3" fmla="*/ 282721 w 488732"/>
              <a:gd name="connsiteY3" fmla="*/ 371132 h 768442"/>
              <a:gd name="connsiteX4" fmla="*/ 278434 w 488732"/>
              <a:gd name="connsiteY4" fmla="*/ 439530 h 768442"/>
              <a:gd name="connsiteX5" fmla="*/ 406877 w 488732"/>
              <a:gd name="connsiteY5" fmla="*/ 669244 h 768442"/>
              <a:gd name="connsiteX6" fmla="*/ 244366 w 488732"/>
              <a:gd name="connsiteY6" fmla="*/ 768442 h 768442"/>
              <a:gd name="connsiteX7" fmla="*/ 0 w 488732"/>
              <a:gd name="connsiteY7" fmla="*/ 384221 h 768442"/>
              <a:gd name="connsiteX8" fmla="*/ 244366 w 488732"/>
              <a:gd name="connsiteY8" fmla="*/ 0 h 768442"/>
              <a:gd name="connsiteX9" fmla="*/ 293614 w 488732"/>
              <a:gd name="connsiteY9" fmla="*/ 7806 h 768442"/>
              <a:gd name="connsiteX0" fmla="*/ 293614 w 488732"/>
              <a:gd name="connsiteY0" fmla="*/ 7806 h 768442"/>
              <a:gd name="connsiteX1" fmla="*/ 488732 w 488732"/>
              <a:gd name="connsiteY1" fmla="*/ 384221 h 768442"/>
              <a:gd name="connsiteX2" fmla="*/ 468378 w 488732"/>
              <a:gd name="connsiteY2" fmla="*/ 537109 h 768442"/>
              <a:gd name="connsiteX3" fmla="*/ 282721 w 488732"/>
              <a:gd name="connsiteY3" fmla="*/ 371132 h 768442"/>
              <a:gd name="connsiteX4" fmla="*/ 278434 w 488732"/>
              <a:gd name="connsiteY4" fmla="*/ 439530 h 768442"/>
              <a:gd name="connsiteX5" fmla="*/ 406877 w 488732"/>
              <a:gd name="connsiteY5" fmla="*/ 669244 h 768442"/>
              <a:gd name="connsiteX6" fmla="*/ 244366 w 488732"/>
              <a:gd name="connsiteY6" fmla="*/ 768442 h 768442"/>
              <a:gd name="connsiteX7" fmla="*/ 0 w 488732"/>
              <a:gd name="connsiteY7" fmla="*/ 384221 h 768442"/>
              <a:gd name="connsiteX8" fmla="*/ 244366 w 488732"/>
              <a:gd name="connsiteY8" fmla="*/ 0 h 768442"/>
              <a:gd name="connsiteX9" fmla="*/ 293614 w 488732"/>
              <a:gd name="connsiteY9" fmla="*/ 7806 h 76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8732" h="768442">
                <a:moveTo>
                  <a:pt x="293614" y="7806"/>
                </a:moveTo>
                <a:cubicBezTo>
                  <a:pt x="404968" y="43633"/>
                  <a:pt x="488732" y="198547"/>
                  <a:pt x="488732" y="384221"/>
                </a:cubicBezTo>
                <a:cubicBezTo>
                  <a:pt x="488732" y="438580"/>
                  <a:pt x="480058" y="489907"/>
                  <a:pt x="468378" y="537109"/>
                </a:cubicBezTo>
                <a:cubicBezTo>
                  <a:pt x="446458" y="625691"/>
                  <a:pt x="306949" y="435392"/>
                  <a:pt x="282721" y="371132"/>
                </a:cubicBezTo>
                <a:cubicBezTo>
                  <a:pt x="274901" y="350392"/>
                  <a:pt x="277320" y="415891"/>
                  <a:pt x="278434" y="439530"/>
                </a:cubicBezTo>
                <a:cubicBezTo>
                  <a:pt x="283525" y="547626"/>
                  <a:pt x="346353" y="610684"/>
                  <a:pt x="406877" y="669244"/>
                </a:cubicBezTo>
                <a:cubicBezTo>
                  <a:pt x="364494" y="731155"/>
                  <a:pt x="307199" y="768442"/>
                  <a:pt x="244366" y="768442"/>
                </a:cubicBezTo>
                <a:cubicBezTo>
                  <a:pt x="109406" y="768442"/>
                  <a:pt x="0" y="596420"/>
                  <a:pt x="0" y="384221"/>
                </a:cubicBezTo>
                <a:cubicBezTo>
                  <a:pt x="0" y="172022"/>
                  <a:pt x="109406" y="0"/>
                  <a:pt x="244366" y="0"/>
                </a:cubicBezTo>
                <a:cubicBezTo>
                  <a:pt x="261236" y="0"/>
                  <a:pt x="277707" y="2688"/>
                  <a:pt x="293614" y="7806"/>
                </a:cubicBezTo>
                <a:close/>
              </a:path>
            </a:pathLst>
          </a:custGeom>
          <a:solidFill>
            <a:srgbClr val="FDC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u="sng">
              <a:solidFill>
                <a:prstClr val="white"/>
              </a:solidFill>
            </a:endParaRPr>
          </a:p>
        </p:txBody>
      </p:sp>
      <p:sp>
        <p:nvSpPr>
          <p:cNvPr id="21" name="椭圆 3"/>
          <p:cNvSpPr/>
          <p:nvPr/>
        </p:nvSpPr>
        <p:spPr>
          <a:xfrm rot="1206511" flipH="1">
            <a:off x="5433793" y="1680090"/>
            <a:ext cx="698850" cy="1098814"/>
          </a:xfrm>
          <a:custGeom>
            <a:avLst/>
            <a:gdLst>
              <a:gd name="connsiteX0" fmla="*/ 293614 w 488732"/>
              <a:gd name="connsiteY0" fmla="*/ 7806 h 768442"/>
              <a:gd name="connsiteX1" fmla="*/ 488732 w 488732"/>
              <a:gd name="connsiteY1" fmla="*/ 384221 h 768442"/>
              <a:gd name="connsiteX2" fmla="*/ 468378 w 488732"/>
              <a:gd name="connsiteY2" fmla="*/ 537109 h 768442"/>
              <a:gd name="connsiteX3" fmla="*/ 435977 w 488732"/>
              <a:gd name="connsiteY3" fmla="*/ 539793 h 768442"/>
              <a:gd name="connsiteX4" fmla="*/ 282721 w 488732"/>
              <a:gd name="connsiteY4" fmla="*/ 371132 h 768442"/>
              <a:gd name="connsiteX5" fmla="*/ 278434 w 488732"/>
              <a:gd name="connsiteY5" fmla="*/ 439530 h 768442"/>
              <a:gd name="connsiteX6" fmla="*/ 406877 w 488732"/>
              <a:gd name="connsiteY6" fmla="*/ 669244 h 768442"/>
              <a:gd name="connsiteX7" fmla="*/ 244366 w 488732"/>
              <a:gd name="connsiteY7" fmla="*/ 768442 h 768442"/>
              <a:gd name="connsiteX8" fmla="*/ 0 w 488732"/>
              <a:gd name="connsiteY8" fmla="*/ 384221 h 768442"/>
              <a:gd name="connsiteX9" fmla="*/ 244366 w 488732"/>
              <a:gd name="connsiteY9" fmla="*/ 0 h 768442"/>
              <a:gd name="connsiteX10" fmla="*/ 293614 w 488732"/>
              <a:gd name="connsiteY10" fmla="*/ 7806 h 768442"/>
              <a:gd name="connsiteX0" fmla="*/ 293614 w 488732"/>
              <a:gd name="connsiteY0" fmla="*/ 7806 h 768442"/>
              <a:gd name="connsiteX1" fmla="*/ 488732 w 488732"/>
              <a:gd name="connsiteY1" fmla="*/ 384221 h 768442"/>
              <a:gd name="connsiteX2" fmla="*/ 468378 w 488732"/>
              <a:gd name="connsiteY2" fmla="*/ 537109 h 768442"/>
              <a:gd name="connsiteX3" fmla="*/ 282721 w 488732"/>
              <a:gd name="connsiteY3" fmla="*/ 371132 h 768442"/>
              <a:gd name="connsiteX4" fmla="*/ 278434 w 488732"/>
              <a:gd name="connsiteY4" fmla="*/ 439530 h 768442"/>
              <a:gd name="connsiteX5" fmla="*/ 406877 w 488732"/>
              <a:gd name="connsiteY5" fmla="*/ 669244 h 768442"/>
              <a:gd name="connsiteX6" fmla="*/ 244366 w 488732"/>
              <a:gd name="connsiteY6" fmla="*/ 768442 h 768442"/>
              <a:gd name="connsiteX7" fmla="*/ 0 w 488732"/>
              <a:gd name="connsiteY7" fmla="*/ 384221 h 768442"/>
              <a:gd name="connsiteX8" fmla="*/ 244366 w 488732"/>
              <a:gd name="connsiteY8" fmla="*/ 0 h 768442"/>
              <a:gd name="connsiteX9" fmla="*/ 293614 w 488732"/>
              <a:gd name="connsiteY9" fmla="*/ 7806 h 768442"/>
              <a:gd name="connsiteX0" fmla="*/ 293614 w 488732"/>
              <a:gd name="connsiteY0" fmla="*/ 7806 h 768442"/>
              <a:gd name="connsiteX1" fmla="*/ 488732 w 488732"/>
              <a:gd name="connsiteY1" fmla="*/ 384221 h 768442"/>
              <a:gd name="connsiteX2" fmla="*/ 468378 w 488732"/>
              <a:gd name="connsiteY2" fmla="*/ 537109 h 768442"/>
              <a:gd name="connsiteX3" fmla="*/ 282721 w 488732"/>
              <a:gd name="connsiteY3" fmla="*/ 371132 h 768442"/>
              <a:gd name="connsiteX4" fmla="*/ 278434 w 488732"/>
              <a:gd name="connsiteY4" fmla="*/ 439530 h 768442"/>
              <a:gd name="connsiteX5" fmla="*/ 406877 w 488732"/>
              <a:gd name="connsiteY5" fmla="*/ 669244 h 768442"/>
              <a:gd name="connsiteX6" fmla="*/ 244366 w 488732"/>
              <a:gd name="connsiteY6" fmla="*/ 768442 h 768442"/>
              <a:gd name="connsiteX7" fmla="*/ 0 w 488732"/>
              <a:gd name="connsiteY7" fmla="*/ 384221 h 768442"/>
              <a:gd name="connsiteX8" fmla="*/ 244366 w 488732"/>
              <a:gd name="connsiteY8" fmla="*/ 0 h 768442"/>
              <a:gd name="connsiteX9" fmla="*/ 293614 w 488732"/>
              <a:gd name="connsiteY9" fmla="*/ 7806 h 768442"/>
              <a:gd name="connsiteX0" fmla="*/ 293614 w 488732"/>
              <a:gd name="connsiteY0" fmla="*/ 7806 h 768442"/>
              <a:gd name="connsiteX1" fmla="*/ 488732 w 488732"/>
              <a:gd name="connsiteY1" fmla="*/ 384221 h 768442"/>
              <a:gd name="connsiteX2" fmla="*/ 468378 w 488732"/>
              <a:gd name="connsiteY2" fmla="*/ 537109 h 768442"/>
              <a:gd name="connsiteX3" fmla="*/ 282721 w 488732"/>
              <a:gd name="connsiteY3" fmla="*/ 371132 h 768442"/>
              <a:gd name="connsiteX4" fmla="*/ 278434 w 488732"/>
              <a:gd name="connsiteY4" fmla="*/ 439530 h 768442"/>
              <a:gd name="connsiteX5" fmla="*/ 406877 w 488732"/>
              <a:gd name="connsiteY5" fmla="*/ 669244 h 768442"/>
              <a:gd name="connsiteX6" fmla="*/ 244366 w 488732"/>
              <a:gd name="connsiteY6" fmla="*/ 768442 h 768442"/>
              <a:gd name="connsiteX7" fmla="*/ 0 w 488732"/>
              <a:gd name="connsiteY7" fmla="*/ 384221 h 768442"/>
              <a:gd name="connsiteX8" fmla="*/ 244366 w 488732"/>
              <a:gd name="connsiteY8" fmla="*/ 0 h 768442"/>
              <a:gd name="connsiteX9" fmla="*/ 293614 w 488732"/>
              <a:gd name="connsiteY9" fmla="*/ 7806 h 768442"/>
              <a:gd name="connsiteX0" fmla="*/ 293614 w 488732"/>
              <a:gd name="connsiteY0" fmla="*/ 7806 h 768442"/>
              <a:gd name="connsiteX1" fmla="*/ 488732 w 488732"/>
              <a:gd name="connsiteY1" fmla="*/ 384221 h 768442"/>
              <a:gd name="connsiteX2" fmla="*/ 468378 w 488732"/>
              <a:gd name="connsiteY2" fmla="*/ 537109 h 768442"/>
              <a:gd name="connsiteX3" fmla="*/ 282721 w 488732"/>
              <a:gd name="connsiteY3" fmla="*/ 371132 h 768442"/>
              <a:gd name="connsiteX4" fmla="*/ 278434 w 488732"/>
              <a:gd name="connsiteY4" fmla="*/ 439530 h 768442"/>
              <a:gd name="connsiteX5" fmla="*/ 406877 w 488732"/>
              <a:gd name="connsiteY5" fmla="*/ 669244 h 768442"/>
              <a:gd name="connsiteX6" fmla="*/ 244366 w 488732"/>
              <a:gd name="connsiteY6" fmla="*/ 768442 h 768442"/>
              <a:gd name="connsiteX7" fmla="*/ 0 w 488732"/>
              <a:gd name="connsiteY7" fmla="*/ 384221 h 768442"/>
              <a:gd name="connsiteX8" fmla="*/ 244366 w 488732"/>
              <a:gd name="connsiteY8" fmla="*/ 0 h 768442"/>
              <a:gd name="connsiteX9" fmla="*/ 293614 w 488732"/>
              <a:gd name="connsiteY9" fmla="*/ 7806 h 768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8732" h="768442">
                <a:moveTo>
                  <a:pt x="293614" y="7806"/>
                </a:moveTo>
                <a:cubicBezTo>
                  <a:pt x="404968" y="43633"/>
                  <a:pt x="488732" y="198547"/>
                  <a:pt x="488732" y="384221"/>
                </a:cubicBezTo>
                <a:cubicBezTo>
                  <a:pt x="488732" y="438580"/>
                  <a:pt x="480058" y="489907"/>
                  <a:pt x="468378" y="537109"/>
                </a:cubicBezTo>
                <a:cubicBezTo>
                  <a:pt x="446458" y="625691"/>
                  <a:pt x="306949" y="435392"/>
                  <a:pt x="282721" y="371132"/>
                </a:cubicBezTo>
                <a:cubicBezTo>
                  <a:pt x="274901" y="350392"/>
                  <a:pt x="277320" y="415891"/>
                  <a:pt x="278434" y="439530"/>
                </a:cubicBezTo>
                <a:cubicBezTo>
                  <a:pt x="283525" y="547626"/>
                  <a:pt x="346353" y="610684"/>
                  <a:pt x="406877" y="669244"/>
                </a:cubicBezTo>
                <a:cubicBezTo>
                  <a:pt x="364494" y="731155"/>
                  <a:pt x="307199" y="768442"/>
                  <a:pt x="244366" y="768442"/>
                </a:cubicBezTo>
                <a:cubicBezTo>
                  <a:pt x="109406" y="768442"/>
                  <a:pt x="0" y="596420"/>
                  <a:pt x="0" y="384221"/>
                </a:cubicBezTo>
                <a:cubicBezTo>
                  <a:pt x="0" y="172022"/>
                  <a:pt x="109406" y="0"/>
                  <a:pt x="244366" y="0"/>
                </a:cubicBezTo>
                <a:cubicBezTo>
                  <a:pt x="261236" y="0"/>
                  <a:pt x="277707" y="2688"/>
                  <a:pt x="293614" y="7806"/>
                </a:cubicBezTo>
                <a:close/>
              </a:path>
            </a:pathLst>
          </a:custGeom>
          <a:solidFill>
            <a:srgbClr val="FDC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u="sng">
              <a:solidFill>
                <a:prstClr val="white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4031429" y="2306362"/>
            <a:ext cx="514830" cy="617796"/>
            <a:chOff x="4193958" y="2386154"/>
            <a:chExt cx="360040" cy="432048"/>
          </a:xfrm>
        </p:grpSpPr>
        <p:sp>
          <p:nvSpPr>
            <p:cNvPr id="23" name="椭圆 22"/>
            <p:cNvSpPr/>
            <p:nvPr/>
          </p:nvSpPr>
          <p:spPr>
            <a:xfrm>
              <a:off x="4193958" y="2386154"/>
              <a:ext cx="360040" cy="432048"/>
            </a:xfrm>
            <a:prstGeom prst="ellipse">
              <a:avLst/>
            </a:prstGeom>
            <a:solidFill>
              <a:srgbClr val="F6F6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344832" y="2512002"/>
              <a:ext cx="144016" cy="163126"/>
            </a:xfrm>
            <a:prstGeom prst="ellipse">
              <a:avLst/>
            </a:prstGeom>
            <a:solidFill>
              <a:srgbClr val="332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597742" y="2306362"/>
            <a:ext cx="514830" cy="617796"/>
            <a:chOff x="4590002" y="2386154"/>
            <a:chExt cx="360040" cy="432048"/>
          </a:xfrm>
        </p:grpSpPr>
        <p:sp>
          <p:nvSpPr>
            <p:cNvPr id="27" name="椭圆 26"/>
            <p:cNvSpPr/>
            <p:nvPr/>
          </p:nvSpPr>
          <p:spPr>
            <a:xfrm flipH="1">
              <a:off x="4590002" y="2386154"/>
              <a:ext cx="360040" cy="432048"/>
            </a:xfrm>
            <a:prstGeom prst="ellipse">
              <a:avLst/>
            </a:prstGeom>
            <a:solidFill>
              <a:srgbClr val="F6F6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flipH="1">
              <a:off x="4655152" y="2512002"/>
              <a:ext cx="144016" cy="163126"/>
            </a:xfrm>
            <a:prstGeom prst="ellipse">
              <a:avLst/>
            </a:prstGeom>
            <a:solidFill>
              <a:srgbClr val="332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椭圆 39"/>
          <p:cNvSpPr/>
          <p:nvPr/>
        </p:nvSpPr>
        <p:spPr>
          <a:xfrm flipH="1">
            <a:off x="3909668" y="3021533"/>
            <a:ext cx="1324664" cy="774854"/>
          </a:xfrm>
          <a:custGeom>
            <a:avLst/>
            <a:gdLst/>
            <a:ahLst/>
            <a:cxnLst/>
            <a:rect l="l" t="t" r="r" b="b"/>
            <a:pathLst>
              <a:path w="845807" h="570070">
                <a:moveTo>
                  <a:pt x="429113" y="0"/>
                </a:moveTo>
                <a:lnTo>
                  <a:pt x="422904" y="23"/>
                </a:lnTo>
                <a:lnTo>
                  <a:pt x="416695" y="0"/>
                </a:lnTo>
                <a:cubicBezTo>
                  <a:pt x="291879" y="524"/>
                  <a:pt x="304346" y="13285"/>
                  <a:pt x="300773" y="26636"/>
                </a:cubicBezTo>
                <a:cubicBezTo>
                  <a:pt x="304501" y="259645"/>
                  <a:pt x="-19322" y="171629"/>
                  <a:pt x="911" y="262201"/>
                </a:cubicBezTo>
                <a:cubicBezTo>
                  <a:pt x="56911" y="441184"/>
                  <a:pt x="224489" y="570070"/>
                  <a:pt x="422170" y="570070"/>
                </a:cubicBezTo>
                <a:cubicBezTo>
                  <a:pt x="422416" y="570070"/>
                  <a:pt x="422661" y="570070"/>
                  <a:pt x="422904" y="570010"/>
                </a:cubicBezTo>
                <a:cubicBezTo>
                  <a:pt x="423148" y="570070"/>
                  <a:pt x="423393" y="570070"/>
                  <a:pt x="423638" y="570070"/>
                </a:cubicBezTo>
                <a:cubicBezTo>
                  <a:pt x="621319" y="570070"/>
                  <a:pt x="788897" y="441184"/>
                  <a:pt x="844897" y="262201"/>
                </a:cubicBezTo>
                <a:cubicBezTo>
                  <a:pt x="865130" y="171629"/>
                  <a:pt x="541307" y="259645"/>
                  <a:pt x="545035" y="26636"/>
                </a:cubicBezTo>
                <a:cubicBezTo>
                  <a:pt x="541462" y="13285"/>
                  <a:pt x="553929" y="524"/>
                  <a:pt x="429113" y="0"/>
                </a:cubicBezTo>
                <a:close/>
              </a:path>
            </a:pathLst>
          </a:custGeom>
          <a:solidFill>
            <a:srgbClr val="FAE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252709" y="3336022"/>
            <a:ext cx="638581" cy="462583"/>
          </a:xfrm>
          <a:custGeom>
            <a:avLst/>
            <a:gdLst/>
            <a:ahLst/>
            <a:cxnLst/>
            <a:rect l="l" t="t" r="r" b="b"/>
            <a:pathLst>
              <a:path w="396278" h="252028">
                <a:moveTo>
                  <a:pt x="0" y="0"/>
                </a:moveTo>
                <a:lnTo>
                  <a:pt x="396278" y="0"/>
                </a:lnTo>
                <a:cubicBezTo>
                  <a:pt x="396278" y="139191"/>
                  <a:pt x="307568" y="252028"/>
                  <a:pt x="198139" y="252028"/>
                </a:cubicBezTo>
                <a:cubicBezTo>
                  <a:pt x="88710" y="252028"/>
                  <a:pt x="0" y="139191"/>
                  <a:pt x="0" y="0"/>
                </a:cubicBezTo>
                <a:close/>
              </a:path>
            </a:pathLst>
          </a:custGeom>
          <a:solidFill>
            <a:srgbClr val="EE4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729771" y="3092394"/>
            <a:ext cx="744078" cy="201009"/>
            <a:chOff x="4700694" y="2935856"/>
            <a:chExt cx="520362" cy="140573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4700694" y="3021509"/>
              <a:ext cx="520362" cy="54920"/>
            </a:xfrm>
            <a:prstGeom prst="line">
              <a:avLst/>
            </a:prstGeom>
            <a:ln>
              <a:solidFill>
                <a:srgbClr val="9860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4700694" y="2935856"/>
              <a:ext cx="520362" cy="48505"/>
            </a:xfrm>
            <a:prstGeom prst="line">
              <a:avLst/>
            </a:prstGeom>
            <a:ln>
              <a:solidFill>
                <a:srgbClr val="9860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3670151" y="3092394"/>
            <a:ext cx="744078" cy="201009"/>
            <a:chOff x="3959662" y="2935856"/>
            <a:chExt cx="520362" cy="140573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959662" y="2935856"/>
              <a:ext cx="520362" cy="48505"/>
            </a:xfrm>
            <a:prstGeom prst="line">
              <a:avLst/>
            </a:prstGeom>
            <a:ln>
              <a:solidFill>
                <a:srgbClr val="9860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3959662" y="3021509"/>
              <a:ext cx="520021" cy="54920"/>
            </a:xfrm>
            <a:prstGeom prst="line">
              <a:avLst/>
            </a:prstGeom>
            <a:ln>
              <a:solidFill>
                <a:srgbClr val="98601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椭圆 56"/>
          <p:cNvSpPr/>
          <p:nvPr/>
        </p:nvSpPr>
        <p:spPr>
          <a:xfrm>
            <a:off x="4426765" y="3552232"/>
            <a:ext cx="290470" cy="203065"/>
          </a:xfrm>
          <a:prstGeom prst="ellipse">
            <a:avLst/>
          </a:prstGeom>
          <a:solidFill>
            <a:srgbClr val="EF7B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443125" y="3089225"/>
            <a:ext cx="257750" cy="205932"/>
          </a:xfrm>
          <a:prstGeom prst="ellipse">
            <a:avLst/>
          </a:prstGeom>
          <a:solidFill>
            <a:srgbClr val="5038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493274" y="3141320"/>
            <a:ext cx="84859" cy="653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 rot="3240000">
            <a:off x="4210465" y="1950745"/>
            <a:ext cx="77134" cy="400130"/>
          </a:xfrm>
          <a:custGeom>
            <a:avLst/>
            <a:gdLst/>
            <a:ahLst/>
            <a:cxnLst/>
            <a:rect l="l" t="t" r="r" b="b"/>
            <a:pathLst>
              <a:path w="234712" h="1017205">
                <a:moveTo>
                  <a:pt x="234712" y="0"/>
                </a:moveTo>
                <a:lnTo>
                  <a:pt x="234712" y="180800"/>
                </a:lnTo>
                <a:cubicBezTo>
                  <a:pt x="103932" y="373538"/>
                  <a:pt x="16275" y="674306"/>
                  <a:pt x="4562" y="1017205"/>
                </a:cubicBezTo>
                <a:cubicBezTo>
                  <a:pt x="592" y="987415"/>
                  <a:pt x="0" y="957196"/>
                  <a:pt x="0" y="926700"/>
                </a:cubicBezTo>
                <a:cubicBezTo>
                  <a:pt x="0" y="546556"/>
                  <a:pt x="92029" y="209401"/>
                  <a:pt x="234712" y="0"/>
                </a:cubicBezTo>
                <a:close/>
              </a:path>
            </a:pathLst>
          </a:custGeom>
          <a:solidFill>
            <a:srgbClr val="6939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65"/>
          <p:cNvSpPr/>
          <p:nvPr/>
        </p:nvSpPr>
        <p:spPr>
          <a:xfrm rot="18360000" flipH="1">
            <a:off x="4856399" y="1950745"/>
            <a:ext cx="77134" cy="400130"/>
          </a:xfrm>
          <a:custGeom>
            <a:avLst/>
            <a:gdLst/>
            <a:ahLst/>
            <a:cxnLst/>
            <a:rect l="l" t="t" r="r" b="b"/>
            <a:pathLst>
              <a:path w="234712" h="1017205">
                <a:moveTo>
                  <a:pt x="234712" y="0"/>
                </a:moveTo>
                <a:lnTo>
                  <a:pt x="234712" y="180800"/>
                </a:lnTo>
                <a:cubicBezTo>
                  <a:pt x="103932" y="373538"/>
                  <a:pt x="16275" y="674306"/>
                  <a:pt x="4562" y="1017205"/>
                </a:cubicBezTo>
                <a:cubicBezTo>
                  <a:pt x="592" y="987415"/>
                  <a:pt x="0" y="957196"/>
                  <a:pt x="0" y="926700"/>
                </a:cubicBezTo>
                <a:cubicBezTo>
                  <a:pt x="0" y="546556"/>
                  <a:pt x="92029" y="209401"/>
                  <a:pt x="234712" y="0"/>
                </a:cubicBezTo>
                <a:close/>
              </a:path>
            </a:pathLst>
          </a:custGeom>
          <a:solidFill>
            <a:srgbClr val="6939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1285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A3C6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3448050" y="1447800"/>
            <a:ext cx="2247900" cy="2247900"/>
          </a:xfrm>
          <a:prstGeom prst="ellipse">
            <a:avLst/>
          </a:prstGeom>
          <a:solidFill>
            <a:srgbClr val="0F96DC"/>
          </a:solidFill>
          <a:ln w="6350">
            <a:solidFill>
              <a:srgbClr val="501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3481388" y="2098675"/>
            <a:ext cx="2181226" cy="1592263"/>
          </a:xfrm>
          <a:custGeom>
            <a:avLst/>
            <a:gdLst>
              <a:gd name="connsiteX0" fmla="*/ 834279 w 1679422"/>
              <a:gd name="connsiteY0" fmla="*/ 0 h 1236342"/>
              <a:gd name="connsiteX1" fmla="*/ 1668559 w 1679422"/>
              <a:gd name="connsiteY1" fmla="*/ 618173 h 1236342"/>
              <a:gd name="connsiteX2" fmla="*/ 834280 w 1679422"/>
              <a:gd name="connsiteY2" fmla="*/ 1236342 h 1236342"/>
              <a:gd name="connsiteX3" fmla="*/ 0 w 1679422"/>
              <a:gd name="connsiteY3" fmla="*/ 618169 h 1236342"/>
              <a:gd name="connsiteX4" fmla="*/ 834279 w 1679422"/>
              <a:gd name="connsiteY4" fmla="*/ 0 h 1236342"/>
              <a:gd name="connsiteX0" fmla="*/ 846602 w 1691745"/>
              <a:gd name="connsiteY0" fmla="*/ 0 h 1236342"/>
              <a:gd name="connsiteX1" fmla="*/ 1680882 w 1691745"/>
              <a:gd name="connsiteY1" fmla="*/ 618173 h 1236342"/>
              <a:gd name="connsiteX2" fmla="*/ 846603 w 1691745"/>
              <a:gd name="connsiteY2" fmla="*/ 1236342 h 1236342"/>
              <a:gd name="connsiteX3" fmla="*/ 12323 w 1691745"/>
              <a:gd name="connsiteY3" fmla="*/ 618169 h 1236342"/>
              <a:gd name="connsiteX4" fmla="*/ 846602 w 1691745"/>
              <a:gd name="connsiteY4" fmla="*/ 0 h 123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1745" h="1236342">
                <a:moveTo>
                  <a:pt x="846602" y="0"/>
                </a:moveTo>
                <a:cubicBezTo>
                  <a:pt x="1239897" y="0"/>
                  <a:pt x="1774792" y="284156"/>
                  <a:pt x="1680882" y="618173"/>
                </a:cubicBezTo>
                <a:cubicBezTo>
                  <a:pt x="1572383" y="976000"/>
                  <a:pt x="1239896" y="1236342"/>
                  <a:pt x="846603" y="1236342"/>
                </a:cubicBezTo>
                <a:cubicBezTo>
                  <a:pt x="453309" y="1236342"/>
                  <a:pt x="120820" y="975998"/>
                  <a:pt x="12323" y="618169"/>
                </a:cubicBezTo>
                <a:cubicBezTo>
                  <a:pt x="-88728" y="265105"/>
                  <a:pt x="453309" y="0"/>
                  <a:pt x="84660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189" name="组合 31"/>
          <p:cNvGrpSpPr>
            <a:grpSpLocks/>
          </p:cNvGrpSpPr>
          <p:nvPr/>
        </p:nvGrpSpPr>
        <p:grpSpPr bwMode="auto">
          <a:xfrm>
            <a:off x="3484179" y="2384047"/>
            <a:ext cx="461760" cy="489789"/>
            <a:chOff x="5868144" y="1062505"/>
            <a:chExt cx="328836" cy="330064"/>
          </a:xfrm>
        </p:grpSpPr>
        <p:cxnSp>
          <p:nvCxnSpPr>
            <p:cNvPr id="33" name="直接连接符 32"/>
            <p:cNvCxnSpPr/>
            <p:nvPr/>
          </p:nvCxnSpPr>
          <p:spPr>
            <a:xfrm flipH="1" flipV="1">
              <a:off x="5868417" y="1062760"/>
              <a:ext cx="328980" cy="89863"/>
            </a:xfrm>
            <a:prstGeom prst="line">
              <a:avLst/>
            </a:prstGeom>
            <a:ln>
              <a:solidFill>
                <a:srgbClr val="50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5868417" y="1228579"/>
              <a:ext cx="328980" cy="0"/>
            </a:xfrm>
            <a:prstGeom prst="line">
              <a:avLst/>
            </a:prstGeom>
            <a:ln>
              <a:solidFill>
                <a:srgbClr val="50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5868417" y="1315233"/>
              <a:ext cx="328980" cy="77026"/>
            </a:xfrm>
            <a:prstGeom prst="line">
              <a:avLst/>
            </a:prstGeom>
            <a:ln>
              <a:solidFill>
                <a:srgbClr val="50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90" name="组合 35"/>
          <p:cNvGrpSpPr>
            <a:grpSpLocks/>
          </p:cNvGrpSpPr>
          <p:nvPr/>
        </p:nvGrpSpPr>
        <p:grpSpPr bwMode="auto">
          <a:xfrm flipH="1">
            <a:off x="5198060" y="2391115"/>
            <a:ext cx="461760" cy="482721"/>
            <a:chOff x="5868144" y="1067268"/>
            <a:chExt cx="328836" cy="325301"/>
          </a:xfrm>
        </p:grpSpPr>
        <p:cxnSp>
          <p:nvCxnSpPr>
            <p:cNvPr id="37" name="直接连接符 36"/>
            <p:cNvCxnSpPr/>
            <p:nvPr/>
          </p:nvCxnSpPr>
          <p:spPr>
            <a:xfrm flipH="1" flipV="1">
              <a:off x="5868416" y="1067039"/>
              <a:ext cx="328981" cy="89863"/>
            </a:xfrm>
            <a:prstGeom prst="line">
              <a:avLst/>
            </a:prstGeom>
            <a:ln>
              <a:solidFill>
                <a:srgbClr val="50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5868416" y="1228579"/>
              <a:ext cx="328981" cy="0"/>
            </a:xfrm>
            <a:prstGeom prst="line">
              <a:avLst/>
            </a:prstGeom>
            <a:ln>
              <a:solidFill>
                <a:srgbClr val="50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5868416" y="1315233"/>
              <a:ext cx="328981" cy="77026"/>
            </a:xfrm>
            <a:prstGeom prst="line">
              <a:avLst/>
            </a:prstGeom>
            <a:ln>
              <a:solidFill>
                <a:srgbClr val="501E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2" name="直接连接符 51"/>
          <p:cNvCxnSpPr/>
          <p:nvPr/>
        </p:nvCxnSpPr>
        <p:spPr bwMode="auto">
          <a:xfrm>
            <a:off x="4570413" y="2549525"/>
            <a:ext cx="3176" cy="636587"/>
          </a:xfrm>
          <a:prstGeom prst="line">
            <a:avLst/>
          </a:prstGeom>
          <a:ln>
            <a:solidFill>
              <a:srgbClr val="501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7"/>
          <p:cNvSpPr/>
          <p:nvPr/>
        </p:nvSpPr>
        <p:spPr bwMode="auto">
          <a:xfrm flipH="1">
            <a:off x="3962401" y="2989263"/>
            <a:ext cx="1219200" cy="444501"/>
          </a:xfrm>
          <a:custGeom>
            <a:avLst/>
            <a:gdLst>
              <a:gd name="connsiteX0" fmla="*/ 938181 w 961352"/>
              <a:gd name="connsiteY0" fmla="*/ 923 h 338248"/>
              <a:gd name="connsiteX1" fmla="*/ 891907 w 961352"/>
              <a:gd name="connsiteY1" fmla="*/ 42103 h 338248"/>
              <a:gd name="connsiteX2" fmla="*/ 488690 w 961352"/>
              <a:gd name="connsiteY2" fmla="*/ 131080 h 338248"/>
              <a:gd name="connsiteX3" fmla="*/ 480676 w 961352"/>
              <a:gd name="connsiteY3" fmla="*/ 130147 h 338248"/>
              <a:gd name="connsiteX4" fmla="*/ 472662 w 961352"/>
              <a:gd name="connsiteY4" fmla="*/ 131080 h 338248"/>
              <a:gd name="connsiteX5" fmla="*/ 43251 w 961352"/>
              <a:gd name="connsiteY5" fmla="*/ 4003 h 338248"/>
              <a:gd name="connsiteX6" fmla="*/ 23171 w 961352"/>
              <a:gd name="connsiteY6" fmla="*/ 923 h 338248"/>
              <a:gd name="connsiteX7" fmla="*/ 59919 w 961352"/>
              <a:gd name="connsiteY7" fmla="*/ 204029 h 338248"/>
              <a:gd name="connsiteX8" fmla="*/ 467899 w 961352"/>
              <a:gd name="connsiteY8" fmla="*/ 338248 h 338248"/>
              <a:gd name="connsiteX9" fmla="*/ 480676 w 961352"/>
              <a:gd name="connsiteY9" fmla="*/ 336965 h 338248"/>
              <a:gd name="connsiteX10" fmla="*/ 493453 w 961352"/>
              <a:gd name="connsiteY10" fmla="*/ 338248 h 338248"/>
              <a:gd name="connsiteX11" fmla="*/ 901433 w 961352"/>
              <a:gd name="connsiteY11" fmla="*/ 204029 h 338248"/>
              <a:gd name="connsiteX12" fmla="*/ 938181 w 961352"/>
              <a:gd name="connsiteY12" fmla="*/ 923 h 338248"/>
              <a:gd name="connsiteX0" fmla="*/ 921855 w 945026"/>
              <a:gd name="connsiteY0" fmla="*/ 7680 h 345005"/>
              <a:gd name="connsiteX1" fmla="*/ 875581 w 945026"/>
              <a:gd name="connsiteY1" fmla="*/ 48860 h 345005"/>
              <a:gd name="connsiteX2" fmla="*/ 472364 w 945026"/>
              <a:gd name="connsiteY2" fmla="*/ 137837 h 345005"/>
              <a:gd name="connsiteX3" fmla="*/ 464350 w 945026"/>
              <a:gd name="connsiteY3" fmla="*/ 136904 h 345005"/>
              <a:gd name="connsiteX4" fmla="*/ 456336 w 945026"/>
              <a:gd name="connsiteY4" fmla="*/ 137837 h 345005"/>
              <a:gd name="connsiteX5" fmla="*/ 50737 w 945026"/>
              <a:gd name="connsiteY5" fmla="*/ 41716 h 345005"/>
              <a:gd name="connsiteX6" fmla="*/ 6845 w 945026"/>
              <a:gd name="connsiteY6" fmla="*/ 7680 h 345005"/>
              <a:gd name="connsiteX7" fmla="*/ 43593 w 945026"/>
              <a:gd name="connsiteY7" fmla="*/ 210786 h 345005"/>
              <a:gd name="connsiteX8" fmla="*/ 451573 w 945026"/>
              <a:gd name="connsiteY8" fmla="*/ 345005 h 345005"/>
              <a:gd name="connsiteX9" fmla="*/ 464350 w 945026"/>
              <a:gd name="connsiteY9" fmla="*/ 343722 h 345005"/>
              <a:gd name="connsiteX10" fmla="*/ 477127 w 945026"/>
              <a:gd name="connsiteY10" fmla="*/ 345005 h 345005"/>
              <a:gd name="connsiteX11" fmla="*/ 885107 w 945026"/>
              <a:gd name="connsiteY11" fmla="*/ 210786 h 345005"/>
              <a:gd name="connsiteX12" fmla="*/ 921855 w 945026"/>
              <a:gd name="connsiteY12" fmla="*/ 7680 h 345005"/>
              <a:gd name="connsiteX0" fmla="*/ 922492 w 945663"/>
              <a:gd name="connsiteY0" fmla="*/ 7307 h 344632"/>
              <a:gd name="connsiteX1" fmla="*/ 876218 w 945663"/>
              <a:gd name="connsiteY1" fmla="*/ 48487 h 344632"/>
              <a:gd name="connsiteX2" fmla="*/ 473001 w 945663"/>
              <a:gd name="connsiteY2" fmla="*/ 137464 h 344632"/>
              <a:gd name="connsiteX3" fmla="*/ 464987 w 945663"/>
              <a:gd name="connsiteY3" fmla="*/ 136531 h 344632"/>
              <a:gd name="connsiteX4" fmla="*/ 456973 w 945663"/>
              <a:gd name="connsiteY4" fmla="*/ 137464 h 344632"/>
              <a:gd name="connsiteX5" fmla="*/ 60899 w 945663"/>
              <a:gd name="connsiteY5" fmla="*/ 43724 h 344632"/>
              <a:gd name="connsiteX6" fmla="*/ 7482 w 945663"/>
              <a:gd name="connsiteY6" fmla="*/ 7307 h 344632"/>
              <a:gd name="connsiteX7" fmla="*/ 44230 w 945663"/>
              <a:gd name="connsiteY7" fmla="*/ 210413 h 344632"/>
              <a:gd name="connsiteX8" fmla="*/ 452210 w 945663"/>
              <a:gd name="connsiteY8" fmla="*/ 344632 h 344632"/>
              <a:gd name="connsiteX9" fmla="*/ 464987 w 945663"/>
              <a:gd name="connsiteY9" fmla="*/ 343349 h 344632"/>
              <a:gd name="connsiteX10" fmla="*/ 477764 w 945663"/>
              <a:gd name="connsiteY10" fmla="*/ 344632 h 344632"/>
              <a:gd name="connsiteX11" fmla="*/ 885744 w 945663"/>
              <a:gd name="connsiteY11" fmla="*/ 210413 h 344632"/>
              <a:gd name="connsiteX12" fmla="*/ 922492 w 945663"/>
              <a:gd name="connsiteY12" fmla="*/ 7307 h 344632"/>
              <a:gd name="connsiteX0" fmla="*/ 922492 w 945663"/>
              <a:gd name="connsiteY0" fmla="*/ 7307 h 344632"/>
              <a:gd name="connsiteX1" fmla="*/ 876218 w 945663"/>
              <a:gd name="connsiteY1" fmla="*/ 48487 h 344632"/>
              <a:gd name="connsiteX2" fmla="*/ 473001 w 945663"/>
              <a:gd name="connsiteY2" fmla="*/ 137464 h 344632"/>
              <a:gd name="connsiteX3" fmla="*/ 456973 w 945663"/>
              <a:gd name="connsiteY3" fmla="*/ 137464 h 344632"/>
              <a:gd name="connsiteX4" fmla="*/ 60899 w 945663"/>
              <a:gd name="connsiteY4" fmla="*/ 43724 h 344632"/>
              <a:gd name="connsiteX5" fmla="*/ 7482 w 945663"/>
              <a:gd name="connsiteY5" fmla="*/ 7307 h 344632"/>
              <a:gd name="connsiteX6" fmla="*/ 44230 w 945663"/>
              <a:gd name="connsiteY6" fmla="*/ 210413 h 344632"/>
              <a:gd name="connsiteX7" fmla="*/ 452210 w 945663"/>
              <a:gd name="connsiteY7" fmla="*/ 344632 h 344632"/>
              <a:gd name="connsiteX8" fmla="*/ 464987 w 945663"/>
              <a:gd name="connsiteY8" fmla="*/ 343349 h 344632"/>
              <a:gd name="connsiteX9" fmla="*/ 477764 w 945663"/>
              <a:gd name="connsiteY9" fmla="*/ 344632 h 344632"/>
              <a:gd name="connsiteX10" fmla="*/ 885744 w 945663"/>
              <a:gd name="connsiteY10" fmla="*/ 210413 h 344632"/>
              <a:gd name="connsiteX11" fmla="*/ 922492 w 945663"/>
              <a:gd name="connsiteY11" fmla="*/ 7307 h 344632"/>
              <a:gd name="connsiteX0" fmla="*/ 922492 w 945663"/>
              <a:gd name="connsiteY0" fmla="*/ 7307 h 344632"/>
              <a:gd name="connsiteX1" fmla="*/ 876218 w 945663"/>
              <a:gd name="connsiteY1" fmla="*/ 48487 h 344632"/>
              <a:gd name="connsiteX2" fmla="*/ 473001 w 945663"/>
              <a:gd name="connsiteY2" fmla="*/ 137464 h 344632"/>
              <a:gd name="connsiteX3" fmla="*/ 456973 w 945663"/>
              <a:gd name="connsiteY3" fmla="*/ 137464 h 344632"/>
              <a:gd name="connsiteX4" fmla="*/ 60899 w 945663"/>
              <a:gd name="connsiteY4" fmla="*/ 43724 h 344632"/>
              <a:gd name="connsiteX5" fmla="*/ 7482 w 945663"/>
              <a:gd name="connsiteY5" fmla="*/ 7307 h 344632"/>
              <a:gd name="connsiteX6" fmla="*/ 44230 w 945663"/>
              <a:gd name="connsiteY6" fmla="*/ 210413 h 344632"/>
              <a:gd name="connsiteX7" fmla="*/ 452210 w 945663"/>
              <a:gd name="connsiteY7" fmla="*/ 344632 h 344632"/>
              <a:gd name="connsiteX8" fmla="*/ 464987 w 945663"/>
              <a:gd name="connsiteY8" fmla="*/ 343349 h 344632"/>
              <a:gd name="connsiteX9" fmla="*/ 477764 w 945663"/>
              <a:gd name="connsiteY9" fmla="*/ 344632 h 344632"/>
              <a:gd name="connsiteX10" fmla="*/ 885744 w 945663"/>
              <a:gd name="connsiteY10" fmla="*/ 210413 h 344632"/>
              <a:gd name="connsiteX11" fmla="*/ 922492 w 945663"/>
              <a:gd name="connsiteY11" fmla="*/ 7307 h 344632"/>
              <a:gd name="connsiteX0" fmla="*/ 922492 w 945663"/>
              <a:gd name="connsiteY0" fmla="*/ 7307 h 344632"/>
              <a:gd name="connsiteX1" fmla="*/ 876218 w 945663"/>
              <a:gd name="connsiteY1" fmla="*/ 48487 h 344632"/>
              <a:gd name="connsiteX2" fmla="*/ 473001 w 945663"/>
              <a:gd name="connsiteY2" fmla="*/ 137464 h 344632"/>
              <a:gd name="connsiteX3" fmla="*/ 456973 w 945663"/>
              <a:gd name="connsiteY3" fmla="*/ 137464 h 344632"/>
              <a:gd name="connsiteX4" fmla="*/ 60899 w 945663"/>
              <a:gd name="connsiteY4" fmla="*/ 43724 h 344632"/>
              <a:gd name="connsiteX5" fmla="*/ 7482 w 945663"/>
              <a:gd name="connsiteY5" fmla="*/ 7307 h 344632"/>
              <a:gd name="connsiteX6" fmla="*/ 44230 w 945663"/>
              <a:gd name="connsiteY6" fmla="*/ 210413 h 344632"/>
              <a:gd name="connsiteX7" fmla="*/ 452210 w 945663"/>
              <a:gd name="connsiteY7" fmla="*/ 344632 h 344632"/>
              <a:gd name="connsiteX8" fmla="*/ 464987 w 945663"/>
              <a:gd name="connsiteY8" fmla="*/ 343349 h 344632"/>
              <a:gd name="connsiteX9" fmla="*/ 477764 w 945663"/>
              <a:gd name="connsiteY9" fmla="*/ 344632 h 344632"/>
              <a:gd name="connsiteX10" fmla="*/ 885744 w 945663"/>
              <a:gd name="connsiteY10" fmla="*/ 210413 h 344632"/>
              <a:gd name="connsiteX11" fmla="*/ 922492 w 945663"/>
              <a:gd name="connsiteY11" fmla="*/ 7307 h 344632"/>
              <a:gd name="connsiteX0" fmla="*/ 922492 w 945663"/>
              <a:gd name="connsiteY0" fmla="*/ 7307 h 344632"/>
              <a:gd name="connsiteX1" fmla="*/ 876218 w 945663"/>
              <a:gd name="connsiteY1" fmla="*/ 48487 h 344632"/>
              <a:gd name="connsiteX2" fmla="*/ 473001 w 945663"/>
              <a:gd name="connsiteY2" fmla="*/ 137464 h 344632"/>
              <a:gd name="connsiteX3" fmla="*/ 456973 w 945663"/>
              <a:gd name="connsiteY3" fmla="*/ 137464 h 344632"/>
              <a:gd name="connsiteX4" fmla="*/ 60899 w 945663"/>
              <a:gd name="connsiteY4" fmla="*/ 43724 h 344632"/>
              <a:gd name="connsiteX5" fmla="*/ 7482 w 945663"/>
              <a:gd name="connsiteY5" fmla="*/ 7307 h 344632"/>
              <a:gd name="connsiteX6" fmla="*/ 44230 w 945663"/>
              <a:gd name="connsiteY6" fmla="*/ 210413 h 344632"/>
              <a:gd name="connsiteX7" fmla="*/ 452210 w 945663"/>
              <a:gd name="connsiteY7" fmla="*/ 344632 h 344632"/>
              <a:gd name="connsiteX8" fmla="*/ 477764 w 945663"/>
              <a:gd name="connsiteY8" fmla="*/ 344632 h 344632"/>
              <a:gd name="connsiteX9" fmla="*/ 885744 w 945663"/>
              <a:gd name="connsiteY9" fmla="*/ 210413 h 344632"/>
              <a:gd name="connsiteX10" fmla="*/ 922492 w 945663"/>
              <a:gd name="connsiteY10" fmla="*/ 7307 h 344632"/>
              <a:gd name="connsiteX0" fmla="*/ 922492 w 945663"/>
              <a:gd name="connsiteY0" fmla="*/ 7316 h 344641"/>
              <a:gd name="connsiteX1" fmla="*/ 876218 w 945663"/>
              <a:gd name="connsiteY1" fmla="*/ 48496 h 344641"/>
              <a:gd name="connsiteX2" fmla="*/ 473001 w 945663"/>
              <a:gd name="connsiteY2" fmla="*/ 137473 h 344641"/>
              <a:gd name="connsiteX3" fmla="*/ 456973 w 945663"/>
              <a:gd name="connsiteY3" fmla="*/ 137473 h 344641"/>
              <a:gd name="connsiteX4" fmla="*/ 60899 w 945663"/>
              <a:gd name="connsiteY4" fmla="*/ 43733 h 344641"/>
              <a:gd name="connsiteX5" fmla="*/ 7482 w 945663"/>
              <a:gd name="connsiteY5" fmla="*/ 7316 h 344641"/>
              <a:gd name="connsiteX6" fmla="*/ 44230 w 945663"/>
              <a:gd name="connsiteY6" fmla="*/ 210422 h 344641"/>
              <a:gd name="connsiteX7" fmla="*/ 452210 w 945663"/>
              <a:gd name="connsiteY7" fmla="*/ 344641 h 344641"/>
              <a:gd name="connsiteX8" fmla="*/ 477764 w 945663"/>
              <a:gd name="connsiteY8" fmla="*/ 344641 h 344641"/>
              <a:gd name="connsiteX9" fmla="*/ 885744 w 945663"/>
              <a:gd name="connsiteY9" fmla="*/ 210422 h 344641"/>
              <a:gd name="connsiteX10" fmla="*/ 922492 w 945663"/>
              <a:gd name="connsiteY10" fmla="*/ 7316 h 344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45663" h="344641">
                <a:moveTo>
                  <a:pt x="922492" y="7316"/>
                </a:moveTo>
                <a:cubicBezTo>
                  <a:pt x="916822" y="5491"/>
                  <a:pt x="883930" y="44401"/>
                  <a:pt x="876218" y="48496"/>
                </a:cubicBezTo>
                <a:cubicBezTo>
                  <a:pt x="736545" y="122661"/>
                  <a:pt x="544369" y="134486"/>
                  <a:pt x="473001" y="137473"/>
                </a:cubicBezTo>
                <a:cubicBezTo>
                  <a:pt x="403127" y="140397"/>
                  <a:pt x="532801" y="141190"/>
                  <a:pt x="456973" y="137473"/>
                </a:cubicBezTo>
                <a:cubicBezTo>
                  <a:pt x="386619" y="134024"/>
                  <a:pt x="191047" y="115517"/>
                  <a:pt x="60899" y="43733"/>
                </a:cubicBezTo>
                <a:cubicBezTo>
                  <a:pt x="53253" y="39516"/>
                  <a:pt x="10260" y="-20465"/>
                  <a:pt x="7482" y="7316"/>
                </a:cubicBezTo>
                <a:cubicBezTo>
                  <a:pt x="4704" y="35097"/>
                  <a:pt x="-21518" y="162026"/>
                  <a:pt x="44230" y="210422"/>
                </a:cubicBezTo>
                <a:cubicBezTo>
                  <a:pt x="168150" y="314096"/>
                  <a:pt x="362119" y="344640"/>
                  <a:pt x="452210" y="344641"/>
                </a:cubicBezTo>
                <a:lnTo>
                  <a:pt x="477764" y="344641"/>
                </a:lnTo>
                <a:cubicBezTo>
                  <a:pt x="567855" y="344640"/>
                  <a:pt x="761824" y="314096"/>
                  <a:pt x="885744" y="210422"/>
                </a:cubicBezTo>
                <a:cubicBezTo>
                  <a:pt x="951492" y="162026"/>
                  <a:pt x="962180" y="20095"/>
                  <a:pt x="922492" y="7316"/>
                </a:cubicBezTo>
                <a:close/>
              </a:path>
            </a:pathLst>
          </a:custGeom>
          <a:solidFill>
            <a:srgbClr val="C9410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4297363" y="3228975"/>
            <a:ext cx="555625" cy="150813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4432299" y="2293939"/>
            <a:ext cx="279400" cy="279400"/>
          </a:xfrm>
          <a:prstGeom prst="ellipse">
            <a:avLst/>
          </a:prstGeom>
          <a:solidFill>
            <a:srgbClr val="C94108"/>
          </a:solidFill>
          <a:ln>
            <a:noFill/>
          </a:ln>
          <a:effectLst>
            <a:outerShdw blurRad="38100" dist="25400" dir="5400000" sx="90000" sy="90000" algn="t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4504447" y="2384047"/>
            <a:ext cx="58922" cy="58922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  <a:effectLst>
            <a:glow rad="38100">
              <a:schemeClr val="bg1">
                <a:alpha val="80000"/>
              </a:schemeClr>
            </a:glo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183" name="组合 40"/>
          <p:cNvGrpSpPr>
            <a:grpSpLocks/>
          </p:cNvGrpSpPr>
          <p:nvPr/>
        </p:nvGrpSpPr>
        <p:grpSpPr bwMode="auto">
          <a:xfrm>
            <a:off x="4141126" y="1826459"/>
            <a:ext cx="397729" cy="464017"/>
            <a:chOff x="2282725" y="955363"/>
            <a:chExt cx="308606" cy="360040"/>
          </a:xfrm>
        </p:grpSpPr>
        <p:sp>
          <p:nvSpPr>
            <p:cNvPr id="3" name="椭圆 2"/>
            <p:cNvSpPr/>
            <p:nvPr/>
          </p:nvSpPr>
          <p:spPr>
            <a:xfrm>
              <a:off x="2283239" y="955948"/>
              <a:ext cx="307943" cy="3596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437210" y="1081589"/>
              <a:ext cx="118250" cy="147813"/>
            </a:xfrm>
            <a:prstGeom prst="ellipse">
              <a:avLst/>
            </a:prstGeom>
            <a:solidFill>
              <a:srgbClr val="0A3C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184" name="组合 56"/>
          <p:cNvGrpSpPr>
            <a:grpSpLocks/>
          </p:cNvGrpSpPr>
          <p:nvPr/>
        </p:nvGrpSpPr>
        <p:grpSpPr bwMode="auto">
          <a:xfrm flipH="1">
            <a:off x="4605143" y="1826459"/>
            <a:ext cx="397729" cy="464017"/>
            <a:chOff x="2282725" y="955363"/>
            <a:chExt cx="308606" cy="360040"/>
          </a:xfrm>
        </p:grpSpPr>
        <p:sp>
          <p:nvSpPr>
            <p:cNvPr id="58" name="椭圆 57"/>
            <p:cNvSpPr/>
            <p:nvPr/>
          </p:nvSpPr>
          <p:spPr>
            <a:xfrm>
              <a:off x="2283236" y="955948"/>
              <a:ext cx="307943" cy="3596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437208" y="1081589"/>
              <a:ext cx="118250" cy="147813"/>
            </a:xfrm>
            <a:prstGeom prst="ellipse">
              <a:avLst/>
            </a:prstGeom>
            <a:solidFill>
              <a:srgbClr val="0A3C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76312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chemeClr val="bg1"/>
          </a:fgClr>
          <a:bgClr>
            <a:schemeClr val="bg1">
              <a:lumMod val="8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55789" y="1264182"/>
            <a:ext cx="3032422" cy="2615136"/>
          </a:xfrm>
          <a:custGeom>
            <a:avLst/>
            <a:gdLst/>
            <a:ahLst/>
            <a:cxnLst/>
            <a:rect l="l" t="t" r="r" b="b"/>
            <a:pathLst>
              <a:path w="2337944" h="2016224">
                <a:moveTo>
                  <a:pt x="1168972" y="0"/>
                </a:moveTo>
                <a:cubicBezTo>
                  <a:pt x="1725737" y="0"/>
                  <a:pt x="2177084" y="451347"/>
                  <a:pt x="2177084" y="1008112"/>
                </a:cubicBezTo>
                <a:lnTo>
                  <a:pt x="2176121" y="1027190"/>
                </a:lnTo>
                <a:cubicBezTo>
                  <a:pt x="2202278" y="1028489"/>
                  <a:pt x="2227261" y="1036231"/>
                  <a:pt x="2249896" y="1049983"/>
                </a:cubicBezTo>
                <a:cubicBezTo>
                  <a:pt x="2351859" y="1111931"/>
                  <a:pt x="2367559" y="1272360"/>
                  <a:pt x="2284962" y="1408312"/>
                </a:cubicBezTo>
                <a:cubicBezTo>
                  <a:pt x="2217296" y="1519686"/>
                  <a:pt x="2104653" y="1580083"/>
                  <a:pt x="2010299" y="1562893"/>
                </a:cubicBezTo>
                <a:cubicBezTo>
                  <a:pt x="1830294" y="1836133"/>
                  <a:pt x="1520665" y="2016224"/>
                  <a:pt x="1168972" y="2016224"/>
                </a:cubicBezTo>
                <a:cubicBezTo>
                  <a:pt x="817280" y="2016224"/>
                  <a:pt x="507650" y="1836133"/>
                  <a:pt x="327645" y="1562893"/>
                </a:cubicBezTo>
                <a:cubicBezTo>
                  <a:pt x="233292" y="1580082"/>
                  <a:pt x="120648" y="1519686"/>
                  <a:pt x="52982" y="1408312"/>
                </a:cubicBezTo>
                <a:cubicBezTo>
                  <a:pt x="-29615" y="1272360"/>
                  <a:pt x="-13915" y="1111931"/>
                  <a:pt x="88049" y="1049983"/>
                </a:cubicBezTo>
                <a:cubicBezTo>
                  <a:pt x="110683" y="1036232"/>
                  <a:pt x="135666" y="1028489"/>
                  <a:pt x="161824" y="1027190"/>
                </a:cubicBezTo>
                <a:cubicBezTo>
                  <a:pt x="160919" y="1020855"/>
                  <a:pt x="160860" y="1014490"/>
                  <a:pt x="160860" y="1008112"/>
                </a:cubicBezTo>
                <a:cubicBezTo>
                  <a:pt x="160860" y="451347"/>
                  <a:pt x="612207" y="0"/>
                  <a:pt x="1168972" y="0"/>
                </a:cubicBezTo>
                <a:close/>
              </a:path>
            </a:pathLst>
          </a:custGeom>
          <a:solidFill>
            <a:srgbClr val="FDD8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7"/>
          <p:cNvSpPr/>
          <p:nvPr/>
        </p:nvSpPr>
        <p:spPr>
          <a:xfrm flipH="1">
            <a:off x="3264432" y="1264182"/>
            <a:ext cx="2615136" cy="1420546"/>
          </a:xfrm>
          <a:custGeom>
            <a:avLst/>
            <a:gdLst/>
            <a:ahLst/>
            <a:cxnLst/>
            <a:rect l="l" t="t" r="r" b="b"/>
            <a:pathLst>
              <a:path w="2016224" h="1095216">
                <a:moveTo>
                  <a:pt x="1008112" y="0"/>
                </a:moveTo>
                <a:lnTo>
                  <a:pt x="1008112" y="1"/>
                </a:lnTo>
                <a:cubicBezTo>
                  <a:pt x="451347" y="1"/>
                  <a:pt x="0" y="451348"/>
                  <a:pt x="0" y="1008113"/>
                </a:cubicBezTo>
                <a:lnTo>
                  <a:pt x="963" y="1027191"/>
                </a:lnTo>
                <a:cubicBezTo>
                  <a:pt x="62109" y="1021000"/>
                  <a:pt x="129366" y="1046103"/>
                  <a:pt x="186271" y="1095216"/>
                </a:cubicBezTo>
                <a:cubicBezTo>
                  <a:pt x="-33365" y="651287"/>
                  <a:pt x="345761" y="364745"/>
                  <a:pt x="664284" y="335227"/>
                </a:cubicBezTo>
                <a:cubicBezTo>
                  <a:pt x="817870" y="320994"/>
                  <a:pt x="957366" y="366520"/>
                  <a:pt x="1008112" y="483298"/>
                </a:cubicBezTo>
                <a:lnTo>
                  <a:pt x="1008112" y="483297"/>
                </a:lnTo>
                <a:cubicBezTo>
                  <a:pt x="1058858" y="366519"/>
                  <a:pt x="1198354" y="320993"/>
                  <a:pt x="1351940" y="335226"/>
                </a:cubicBezTo>
                <a:cubicBezTo>
                  <a:pt x="1670463" y="364744"/>
                  <a:pt x="2049589" y="651286"/>
                  <a:pt x="1829953" y="1095215"/>
                </a:cubicBezTo>
                <a:cubicBezTo>
                  <a:pt x="1886858" y="1046102"/>
                  <a:pt x="1954115" y="1020999"/>
                  <a:pt x="2015261" y="1027190"/>
                </a:cubicBezTo>
                <a:lnTo>
                  <a:pt x="2016224" y="1008112"/>
                </a:lnTo>
                <a:cubicBezTo>
                  <a:pt x="2016224" y="451347"/>
                  <a:pt x="1564877" y="0"/>
                  <a:pt x="1008112" y="0"/>
                </a:cubicBezTo>
                <a:close/>
              </a:path>
            </a:pathLst>
          </a:custGeom>
          <a:solidFill>
            <a:srgbClr val="9C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弧形 22"/>
          <p:cNvSpPr/>
          <p:nvPr/>
        </p:nvSpPr>
        <p:spPr>
          <a:xfrm>
            <a:off x="3764751" y="1996634"/>
            <a:ext cx="747182" cy="560386"/>
          </a:xfrm>
          <a:prstGeom prst="arc">
            <a:avLst>
              <a:gd name="adj1" fmla="val 12184837"/>
              <a:gd name="adj2" fmla="val 16861103"/>
            </a:avLst>
          </a:prstGeom>
          <a:ln w="66675">
            <a:solidFill>
              <a:schemeClr val="tx1"/>
            </a:solidFill>
            <a:head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35362" y="2153677"/>
            <a:ext cx="479448" cy="559356"/>
          </a:xfrm>
          <a:prstGeom prst="ellipse">
            <a:avLst/>
          </a:prstGeom>
          <a:solidFill>
            <a:srgbClr val="F5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930826" y="2265055"/>
            <a:ext cx="288514" cy="336599"/>
          </a:xfrm>
          <a:prstGeom prst="ellipse">
            <a:avLst/>
          </a:prstGeom>
          <a:solidFill>
            <a:srgbClr val="2F2A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弧形 24"/>
          <p:cNvSpPr/>
          <p:nvPr/>
        </p:nvSpPr>
        <p:spPr>
          <a:xfrm>
            <a:off x="3871091" y="2157020"/>
            <a:ext cx="407987" cy="333729"/>
          </a:xfrm>
          <a:prstGeom prst="arc">
            <a:avLst>
              <a:gd name="adj1" fmla="val 12113076"/>
              <a:gd name="adj2" fmla="val 2039594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弧形 34"/>
          <p:cNvSpPr/>
          <p:nvPr/>
        </p:nvSpPr>
        <p:spPr>
          <a:xfrm flipH="1">
            <a:off x="4632066" y="1977382"/>
            <a:ext cx="747182" cy="560386"/>
          </a:xfrm>
          <a:prstGeom prst="arc">
            <a:avLst>
              <a:gd name="adj1" fmla="val 12184837"/>
              <a:gd name="adj2" fmla="val 16861103"/>
            </a:avLst>
          </a:prstGeom>
          <a:ln w="66675">
            <a:solidFill>
              <a:schemeClr val="tx1"/>
            </a:solidFill>
            <a:head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 flipH="1">
            <a:off x="4829189" y="2134425"/>
            <a:ext cx="479448" cy="559356"/>
          </a:xfrm>
          <a:prstGeom prst="ellipse">
            <a:avLst/>
          </a:prstGeom>
          <a:solidFill>
            <a:srgbClr val="F5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 flipH="1">
            <a:off x="4924659" y="2245803"/>
            <a:ext cx="288514" cy="336599"/>
          </a:xfrm>
          <a:prstGeom prst="ellipse">
            <a:avLst/>
          </a:prstGeom>
          <a:solidFill>
            <a:srgbClr val="2F2A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弧形 37"/>
          <p:cNvSpPr/>
          <p:nvPr/>
        </p:nvSpPr>
        <p:spPr>
          <a:xfrm flipH="1">
            <a:off x="4864921" y="2137768"/>
            <a:ext cx="407987" cy="333729"/>
          </a:xfrm>
          <a:prstGeom prst="arc">
            <a:avLst>
              <a:gd name="adj1" fmla="val 12113076"/>
              <a:gd name="adj2" fmla="val 2039594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126960" y="3042263"/>
            <a:ext cx="890077" cy="548639"/>
          </a:xfrm>
          <a:custGeom>
            <a:avLst/>
            <a:gdLst/>
            <a:ahLst/>
            <a:cxnLst/>
            <a:rect l="l" t="t" r="r" b="b"/>
            <a:pathLst>
              <a:path w="686234" h="422991">
                <a:moveTo>
                  <a:pt x="342568" y="0"/>
                </a:moveTo>
                <a:cubicBezTo>
                  <a:pt x="499573" y="0"/>
                  <a:pt x="656577" y="26624"/>
                  <a:pt x="685136" y="79873"/>
                </a:cubicBezTo>
                <a:lnTo>
                  <a:pt x="686234" y="79873"/>
                </a:lnTo>
                <a:cubicBezTo>
                  <a:pt x="686234" y="269372"/>
                  <a:pt x="532615" y="422991"/>
                  <a:pt x="343117" y="422991"/>
                </a:cubicBezTo>
                <a:cubicBezTo>
                  <a:pt x="153619" y="422991"/>
                  <a:pt x="0" y="269372"/>
                  <a:pt x="0" y="79874"/>
                </a:cubicBezTo>
                <a:lnTo>
                  <a:pt x="0" y="79873"/>
                </a:lnTo>
                <a:cubicBezTo>
                  <a:pt x="28559" y="26624"/>
                  <a:pt x="185564" y="0"/>
                  <a:pt x="342568" y="0"/>
                </a:cubicBezTo>
                <a:close/>
              </a:path>
            </a:pathLst>
          </a:custGeom>
          <a:solidFill>
            <a:srgbClr val="E249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39"/>
          <p:cNvSpPr/>
          <p:nvPr/>
        </p:nvSpPr>
        <p:spPr>
          <a:xfrm>
            <a:off x="4314810" y="3042263"/>
            <a:ext cx="514379" cy="153175"/>
          </a:xfrm>
          <a:custGeom>
            <a:avLst/>
            <a:gdLst/>
            <a:ahLst/>
            <a:cxnLst/>
            <a:rect l="l" t="t" r="r" b="b"/>
            <a:pathLst>
              <a:path w="396577" h="118095">
                <a:moveTo>
                  <a:pt x="197740" y="0"/>
                </a:moveTo>
                <a:cubicBezTo>
                  <a:pt x="267903" y="0"/>
                  <a:pt x="338066" y="5317"/>
                  <a:pt x="396577" y="16991"/>
                </a:cubicBezTo>
                <a:lnTo>
                  <a:pt x="396577" y="31388"/>
                </a:lnTo>
                <a:cubicBezTo>
                  <a:pt x="396577" y="79275"/>
                  <a:pt x="357757" y="118095"/>
                  <a:pt x="309870" y="118095"/>
                </a:cubicBezTo>
                <a:lnTo>
                  <a:pt x="86707" y="118095"/>
                </a:lnTo>
                <a:cubicBezTo>
                  <a:pt x="38820" y="118095"/>
                  <a:pt x="0" y="79275"/>
                  <a:pt x="0" y="31388"/>
                </a:cubicBezTo>
                <a:lnTo>
                  <a:pt x="0" y="16833"/>
                </a:lnTo>
                <a:cubicBezTo>
                  <a:pt x="58283" y="5251"/>
                  <a:pt x="128012" y="0"/>
                  <a:pt x="197740" y="0"/>
                </a:cubicBezTo>
                <a:close/>
              </a:path>
            </a:pathLst>
          </a:custGeom>
          <a:solidFill>
            <a:srgbClr val="FBF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353841" y="3316581"/>
            <a:ext cx="436316" cy="189146"/>
          </a:xfrm>
          <a:prstGeom prst="ellipse">
            <a:avLst/>
          </a:prstGeom>
          <a:solidFill>
            <a:srgbClr val="F37D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弧形 49"/>
          <p:cNvSpPr/>
          <p:nvPr/>
        </p:nvSpPr>
        <p:spPr>
          <a:xfrm flipV="1">
            <a:off x="4374296" y="2770742"/>
            <a:ext cx="397284" cy="186904"/>
          </a:xfrm>
          <a:prstGeom prst="arc">
            <a:avLst>
              <a:gd name="adj1" fmla="val 10870695"/>
              <a:gd name="adj2" fmla="val 0"/>
            </a:avLst>
          </a:prstGeom>
          <a:ln w="22225">
            <a:solidFill>
              <a:srgbClr val="C198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650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4A01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弧形 3"/>
          <p:cNvSpPr/>
          <p:nvPr/>
        </p:nvSpPr>
        <p:spPr bwMode="auto">
          <a:xfrm>
            <a:off x="2814638" y="1058863"/>
            <a:ext cx="3514725" cy="2765425"/>
          </a:xfrm>
          <a:custGeom>
            <a:avLst/>
            <a:gdLst/>
            <a:ahLst/>
            <a:cxnLst/>
            <a:rect l="l" t="t" r="r" b="b"/>
            <a:pathLst>
              <a:path w="2196978" h="1728192">
                <a:moveTo>
                  <a:pt x="1098489" y="0"/>
                </a:moveTo>
                <a:cubicBezTo>
                  <a:pt x="1488935" y="0"/>
                  <a:pt x="1818897" y="258962"/>
                  <a:pt x="1925655" y="614600"/>
                </a:cubicBezTo>
                <a:cubicBezTo>
                  <a:pt x="1925655" y="607324"/>
                  <a:pt x="1925655" y="600048"/>
                  <a:pt x="1925655" y="592772"/>
                </a:cubicBezTo>
                <a:cubicBezTo>
                  <a:pt x="2075131" y="592772"/>
                  <a:pt x="2196452" y="713667"/>
                  <a:pt x="2196977" y="863142"/>
                </a:cubicBezTo>
                <a:cubicBezTo>
                  <a:pt x="2197502" y="1012617"/>
                  <a:pt x="2077034" y="1134362"/>
                  <a:pt x="1927562" y="1135413"/>
                </a:cubicBezTo>
                <a:lnTo>
                  <a:pt x="1927362" y="1106953"/>
                </a:lnTo>
                <a:cubicBezTo>
                  <a:pt x="1822953" y="1466035"/>
                  <a:pt x="1491336" y="1728192"/>
                  <a:pt x="1098489" y="1728192"/>
                </a:cubicBezTo>
                <a:cubicBezTo>
                  <a:pt x="705642" y="1728192"/>
                  <a:pt x="374024" y="1466035"/>
                  <a:pt x="269616" y="1106953"/>
                </a:cubicBezTo>
                <a:lnTo>
                  <a:pt x="269416" y="1135413"/>
                </a:lnTo>
                <a:cubicBezTo>
                  <a:pt x="119944" y="1134362"/>
                  <a:pt x="-524" y="1012617"/>
                  <a:pt x="1" y="863142"/>
                </a:cubicBezTo>
                <a:cubicBezTo>
                  <a:pt x="526" y="713667"/>
                  <a:pt x="121847" y="592772"/>
                  <a:pt x="271323" y="592772"/>
                </a:cubicBezTo>
                <a:lnTo>
                  <a:pt x="271323" y="614600"/>
                </a:lnTo>
                <a:cubicBezTo>
                  <a:pt x="378081" y="258962"/>
                  <a:pt x="708043" y="0"/>
                  <a:pt x="1098489" y="0"/>
                </a:cubicBezTo>
                <a:close/>
              </a:path>
            </a:pathLst>
          </a:custGeom>
          <a:solidFill>
            <a:srgbClr val="F7ABA1"/>
          </a:solidFill>
          <a:ln w="15875">
            <a:solidFill>
              <a:srgbClr val="6D27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弧形 3"/>
          <p:cNvSpPr/>
          <p:nvPr/>
        </p:nvSpPr>
        <p:spPr bwMode="auto">
          <a:xfrm>
            <a:off x="3248025" y="1066800"/>
            <a:ext cx="2647950" cy="982663"/>
          </a:xfrm>
          <a:custGeom>
            <a:avLst/>
            <a:gdLst>
              <a:gd name="connsiteX0" fmla="*/ 827166 w 1654332"/>
              <a:gd name="connsiteY0" fmla="*/ 0 h 614600"/>
              <a:gd name="connsiteX1" fmla="*/ 1654332 w 1654332"/>
              <a:gd name="connsiteY1" fmla="*/ 614600 h 614600"/>
              <a:gd name="connsiteX2" fmla="*/ 1634779 w 1654332"/>
              <a:gd name="connsiteY2" fmla="*/ 565639 h 614600"/>
              <a:gd name="connsiteX3" fmla="*/ 1492652 w 1654332"/>
              <a:gd name="connsiteY3" fmla="*/ 549183 h 614600"/>
              <a:gd name="connsiteX4" fmla="*/ 1320515 w 1654332"/>
              <a:gd name="connsiteY4" fmla="*/ 351379 h 614600"/>
              <a:gd name="connsiteX5" fmla="*/ 333895 w 1654332"/>
              <a:gd name="connsiteY5" fmla="*/ 351379 h 614600"/>
              <a:gd name="connsiteX6" fmla="*/ 145297 w 1654332"/>
              <a:gd name="connsiteY6" fmla="*/ 554133 h 614600"/>
              <a:gd name="connsiteX7" fmla="*/ 19245 w 1654332"/>
              <a:gd name="connsiteY7" fmla="*/ 565312 h 614600"/>
              <a:gd name="connsiteX8" fmla="*/ 0 w 1654332"/>
              <a:gd name="connsiteY8" fmla="*/ 614600 h 614600"/>
              <a:gd name="connsiteX9" fmla="*/ 827166 w 1654332"/>
              <a:gd name="connsiteY9" fmla="*/ 0 h 614600"/>
              <a:gd name="connsiteX0" fmla="*/ 827166 w 1654332"/>
              <a:gd name="connsiteY0" fmla="*/ 0 h 614600"/>
              <a:gd name="connsiteX1" fmla="*/ 1654332 w 1654332"/>
              <a:gd name="connsiteY1" fmla="*/ 614600 h 614600"/>
              <a:gd name="connsiteX2" fmla="*/ 1634779 w 1654332"/>
              <a:gd name="connsiteY2" fmla="*/ 565639 h 614600"/>
              <a:gd name="connsiteX3" fmla="*/ 1492652 w 1654332"/>
              <a:gd name="connsiteY3" fmla="*/ 549183 h 614600"/>
              <a:gd name="connsiteX4" fmla="*/ 1320515 w 1654332"/>
              <a:gd name="connsiteY4" fmla="*/ 351379 h 614600"/>
              <a:gd name="connsiteX5" fmla="*/ 333895 w 1654332"/>
              <a:gd name="connsiteY5" fmla="*/ 351379 h 614600"/>
              <a:gd name="connsiteX6" fmla="*/ 145297 w 1654332"/>
              <a:gd name="connsiteY6" fmla="*/ 554133 h 614600"/>
              <a:gd name="connsiteX7" fmla="*/ 19245 w 1654332"/>
              <a:gd name="connsiteY7" fmla="*/ 565312 h 614600"/>
              <a:gd name="connsiteX8" fmla="*/ 0 w 1654332"/>
              <a:gd name="connsiteY8" fmla="*/ 614600 h 614600"/>
              <a:gd name="connsiteX9" fmla="*/ 827166 w 1654332"/>
              <a:gd name="connsiteY9" fmla="*/ 0 h 614600"/>
              <a:gd name="connsiteX0" fmla="*/ 827166 w 1654332"/>
              <a:gd name="connsiteY0" fmla="*/ 0 h 614600"/>
              <a:gd name="connsiteX1" fmla="*/ 1654332 w 1654332"/>
              <a:gd name="connsiteY1" fmla="*/ 614600 h 614600"/>
              <a:gd name="connsiteX2" fmla="*/ 1634779 w 1654332"/>
              <a:gd name="connsiteY2" fmla="*/ 565639 h 614600"/>
              <a:gd name="connsiteX3" fmla="*/ 1492652 w 1654332"/>
              <a:gd name="connsiteY3" fmla="*/ 549183 h 614600"/>
              <a:gd name="connsiteX4" fmla="*/ 1320515 w 1654332"/>
              <a:gd name="connsiteY4" fmla="*/ 351379 h 614600"/>
              <a:gd name="connsiteX5" fmla="*/ 333895 w 1654332"/>
              <a:gd name="connsiteY5" fmla="*/ 351379 h 614600"/>
              <a:gd name="connsiteX6" fmla="*/ 145297 w 1654332"/>
              <a:gd name="connsiteY6" fmla="*/ 554133 h 614600"/>
              <a:gd name="connsiteX7" fmla="*/ 19245 w 1654332"/>
              <a:gd name="connsiteY7" fmla="*/ 565312 h 614600"/>
              <a:gd name="connsiteX8" fmla="*/ 0 w 1654332"/>
              <a:gd name="connsiteY8" fmla="*/ 614600 h 614600"/>
              <a:gd name="connsiteX9" fmla="*/ 827166 w 1654332"/>
              <a:gd name="connsiteY9" fmla="*/ 0 h 61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4332" h="614600">
                <a:moveTo>
                  <a:pt x="827166" y="0"/>
                </a:moveTo>
                <a:cubicBezTo>
                  <a:pt x="1217612" y="0"/>
                  <a:pt x="1547574" y="258962"/>
                  <a:pt x="1654332" y="614600"/>
                </a:cubicBezTo>
                <a:lnTo>
                  <a:pt x="1634779" y="565639"/>
                </a:lnTo>
                <a:cubicBezTo>
                  <a:pt x="1586882" y="569805"/>
                  <a:pt x="1537935" y="564093"/>
                  <a:pt x="1492652" y="549183"/>
                </a:cubicBezTo>
                <a:cubicBezTo>
                  <a:pt x="1386611" y="514268"/>
                  <a:pt x="1527945" y="351379"/>
                  <a:pt x="1320515" y="351379"/>
                </a:cubicBezTo>
                <a:lnTo>
                  <a:pt x="333895" y="351379"/>
                </a:lnTo>
                <a:cubicBezTo>
                  <a:pt x="126859" y="352459"/>
                  <a:pt x="260201" y="522447"/>
                  <a:pt x="145297" y="554133"/>
                </a:cubicBezTo>
                <a:cubicBezTo>
                  <a:pt x="104360" y="565422"/>
                  <a:pt x="61271" y="569417"/>
                  <a:pt x="19245" y="565312"/>
                </a:cubicBezTo>
                <a:lnTo>
                  <a:pt x="0" y="614600"/>
                </a:lnTo>
                <a:cubicBezTo>
                  <a:pt x="106758" y="258962"/>
                  <a:pt x="436720" y="0"/>
                  <a:pt x="827166" y="0"/>
                </a:cubicBezTo>
                <a:close/>
              </a:path>
            </a:pathLst>
          </a:custGeom>
          <a:solidFill>
            <a:srgbClr val="E6483F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弧形 14"/>
          <p:cNvSpPr/>
          <p:nvPr/>
        </p:nvSpPr>
        <p:spPr bwMode="auto">
          <a:xfrm>
            <a:off x="3881439" y="1852613"/>
            <a:ext cx="346075" cy="344487"/>
          </a:xfrm>
          <a:prstGeom prst="arc">
            <a:avLst>
              <a:gd name="adj1" fmla="val 10826065"/>
              <a:gd name="adj2" fmla="val 0"/>
            </a:avLst>
          </a:prstGeom>
          <a:ln w="15875">
            <a:solidFill>
              <a:srgbClr val="6D27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弧形 19"/>
          <p:cNvSpPr/>
          <p:nvPr/>
        </p:nvSpPr>
        <p:spPr bwMode="auto">
          <a:xfrm>
            <a:off x="4918076" y="1852613"/>
            <a:ext cx="344488" cy="344487"/>
          </a:xfrm>
          <a:prstGeom prst="arc">
            <a:avLst>
              <a:gd name="adj1" fmla="val 10826065"/>
              <a:gd name="adj2" fmla="val 0"/>
            </a:avLst>
          </a:prstGeom>
          <a:ln w="15875">
            <a:solidFill>
              <a:srgbClr val="6D27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4016376" y="2405063"/>
            <a:ext cx="73024" cy="73024"/>
          </a:xfrm>
          <a:prstGeom prst="ellipse">
            <a:avLst/>
          </a:prstGeom>
          <a:solidFill>
            <a:srgbClr val="4A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5054599" y="2405063"/>
            <a:ext cx="73024" cy="73024"/>
          </a:xfrm>
          <a:prstGeom prst="ellipse">
            <a:avLst/>
          </a:prstGeom>
          <a:solidFill>
            <a:srgbClr val="4A0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圆角矩形 28"/>
          <p:cNvSpPr/>
          <p:nvPr/>
        </p:nvSpPr>
        <p:spPr bwMode="auto">
          <a:xfrm flipH="1">
            <a:off x="3848101" y="2790825"/>
            <a:ext cx="1485900" cy="608012"/>
          </a:xfrm>
          <a:custGeom>
            <a:avLst/>
            <a:gdLst>
              <a:gd name="connsiteX0" fmla="*/ 1314115 w 1393036"/>
              <a:gd name="connsiteY0" fmla="*/ 95 h 760950"/>
              <a:gd name="connsiteX1" fmla="*/ 1168518 w 1393036"/>
              <a:gd name="connsiteY1" fmla="*/ 81298 h 760950"/>
              <a:gd name="connsiteX2" fmla="*/ 697208 w 1393036"/>
              <a:gd name="connsiteY2" fmla="*/ 332097 h 760950"/>
              <a:gd name="connsiteX3" fmla="*/ 696518 w 1393036"/>
              <a:gd name="connsiteY3" fmla="*/ 332036 h 760950"/>
              <a:gd name="connsiteX4" fmla="*/ 686304 w 1393036"/>
              <a:gd name="connsiteY4" fmla="*/ 193984 h 760950"/>
              <a:gd name="connsiteX5" fmla="*/ 224518 w 1393036"/>
              <a:gd name="connsiteY5" fmla="*/ 81298 h 760950"/>
              <a:gd name="connsiteX6" fmla="*/ 78921 w 1393036"/>
              <a:gd name="connsiteY6" fmla="*/ 95 h 760950"/>
              <a:gd name="connsiteX7" fmla="*/ 0 w 1393036"/>
              <a:gd name="connsiteY7" fmla="*/ 96896 h 760950"/>
              <a:gd name="connsiteX8" fmla="*/ 0 w 1393036"/>
              <a:gd name="connsiteY8" fmla="*/ 304521 h 760950"/>
              <a:gd name="connsiteX9" fmla="*/ 456429 w 1393036"/>
              <a:gd name="connsiteY9" fmla="*/ 760950 h 760950"/>
              <a:gd name="connsiteX10" fmla="*/ 696518 w 1393036"/>
              <a:gd name="connsiteY10" fmla="*/ 760950 h 760950"/>
              <a:gd name="connsiteX11" fmla="*/ 936607 w 1393036"/>
              <a:gd name="connsiteY11" fmla="*/ 760950 h 760950"/>
              <a:gd name="connsiteX12" fmla="*/ 1393036 w 1393036"/>
              <a:gd name="connsiteY12" fmla="*/ 304521 h 760950"/>
              <a:gd name="connsiteX13" fmla="*/ 1393036 w 1393036"/>
              <a:gd name="connsiteY13" fmla="*/ 96896 h 760950"/>
              <a:gd name="connsiteX14" fmla="*/ 1314115 w 1393036"/>
              <a:gd name="connsiteY14" fmla="*/ 95 h 760950"/>
              <a:gd name="connsiteX0" fmla="*/ 1314115 w 1393036"/>
              <a:gd name="connsiteY0" fmla="*/ 95 h 760950"/>
              <a:gd name="connsiteX1" fmla="*/ 1168518 w 1393036"/>
              <a:gd name="connsiteY1" fmla="*/ 81298 h 760950"/>
              <a:gd name="connsiteX2" fmla="*/ 697208 w 1393036"/>
              <a:gd name="connsiteY2" fmla="*/ 332097 h 760950"/>
              <a:gd name="connsiteX3" fmla="*/ 691756 w 1393036"/>
              <a:gd name="connsiteY3" fmla="*/ 265360 h 760950"/>
              <a:gd name="connsiteX4" fmla="*/ 686304 w 1393036"/>
              <a:gd name="connsiteY4" fmla="*/ 193984 h 760950"/>
              <a:gd name="connsiteX5" fmla="*/ 224518 w 1393036"/>
              <a:gd name="connsiteY5" fmla="*/ 81298 h 760950"/>
              <a:gd name="connsiteX6" fmla="*/ 78921 w 1393036"/>
              <a:gd name="connsiteY6" fmla="*/ 95 h 760950"/>
              <a:gd name="connsiteX7" fmla="*/ 0 w 1393036"/>
              <a:gd name="connsiteY7" fmla="*/ 96896 h 760950"/>
              <a:gd name="connsiteX8" fmla="*/ 0 w 1393036"/>
              <a:gd name="connsiteY8" fmla="*/ 304521 h 760950"/>
              <a:gd name="connsiteX9" fmla="*/ 456429 w 1393036"/>
              <a:gd name="connsiteY9" fmla="*/ 760950 h 760950"/>
              <a:gd name="connsiteX10" fmla="*/ 696518 w 1393036"/>
              <a:gd name="connsiteY10" fmla="*/ 760950 h 760950"/>
              <a:gd name="connsiteX11" fmla="*/ 936607 w 1393036"/>
              <a:gd name="connsiteY11" fmla="*/ 760950 h 760950"/>
              <a:gd name="connsiteX12" fmla="*/ 1393036 w 1393036"/>
              <a:gd name="connsiteY12" fmla="*/ 304521 h 760950"/>
              <a:gd name="connsiteX13" fmla="*/ 1393036 w 1393036"/>
              <a:gd name="connsiteY13" fmla="*/ 96896 h 760950"/>
              <a:gd name="connsiteX14" fmla="*/ 1314115 w 1393036"/>
              <a:gd name="connsiteY14" fmla="*/ 95 h 760950"/>
              <a:gd name="connsiteX0" fmla="*/ 1314115 w 1393036"/>
              <a:gd name="connsiteY0" fmla="*/ 121 h 760976"/>
              <a:gd name="connsiteX1" fmla="*/ 1168518 w 1393036"/>
              <a:gd name="connsiteY1" fmla="*/ 81324 h 760976"/>
              <a:gd name="connsiteX2" fmla="*/ 691756 w 1393036"/>
              <a:gd name="connsiteY2" fmla="*/ 265386 h 760976"/>
              <a:gd name="connsiteX3" fmla="*/ 686304 w 1393036"/>
              <a:gd name="connsiteY3" fmla="*/ 194010 h 760976"/>
              <a:gd name="connsiteX4" fmla="*/ 224518 w 1393036"/>
              <a:gd name="connsiteY4" fmla="*/ 81324 h 760976"/>
              <a:gd name="connsiteX5" fmla="*/ 78921 w 1393036"/>
              <a:gd name="connsiteY5" fmla="*/ 121 h 760976"/>
              <a:gd name="connsiteX6" fmla="*/ 0 w 1393036"/>
              <a:gd name="connsiteY6" fmla="*/ 96922 h 760976"/>
              <a:gd name="connsiteX7" fmla="*/ 0 w 1393036"/>
              <a:gd name="connsiteY7" fmla="*/ 304547 h 760976"/>
              <a:gd name="connsiteX8" fmla="*/ 456429 w 1393036"/>
              <a:gd name="connsiteY8" fmla="*/ 760976 h 760976"/>
              <a:gd name="connsiteX9" fmla="*/ 696518 w 1393036"/>
              <a:gd name="connsiteY9" fmla="*/ 760976 h 760976"/>
              <a:gd name="connsiteX10" fmla="*/ 936607 w 1393036"/>
              <a:gd name="connsiteY10" fmla="*/ 760976 h 760976"/>
              <a:gd name="connsiteX11" fmla="*/ 1393036 w 1393036"/>
              <a:gd name="connsiteY11" fmla="*/ 304547 h 760976"/>
              <a:gd name="connsiteX12" fmla="*/ 1393036 w 1393036"/>
              <a:gd name="connsiteY12" fmla="*/ 96922 h 760976"/>
              <a:gd name="connsiteX13" fmla="*/ 1314115 w 1393036"/>
              <a:gd name="connsiteY13" fmla="*/ 121 h 760976"/>
              <a:gd name="connsiteX0" fmla="*/ 1314115 w 1393036"/>
              <a:gd name="connsiteY0" fmla="*/ 95 h 760950"/>
              <a:gd name="connsiteX1" fmla="*/ 1168518 w 1393036"/>
              <a:gd name="connsiteY1" fmla="*/ 81298 h 760950"/>
              <a:gd name="connsiteX2" fmla="*/ 686304 w 1393036"/>
              <a:gd name="connsiteY2" fmla="*/ 193984 h 760950"/>
              <a:gd name="connsiteX3" fmla="*/ 224518 w 1393036"/>
              <a:gd name="connsiteY3" fmla="*/ 81298 h 760950"/>
              <a:gd name="connsiteX4" fmla="*/ 78921 w 1393036"/>
              <a:gd name="connsiteY4" fmla="*/ 95 h 760950"/>
              <a:gd name="connsiteX5" fmla="*/ 0 w 1393036"/>
              <a:gd name="connsiteY5" fmla="*/ 96896 h 760950"/>
              <a:gd name="connsiteX6" fmla="*/ 0 w 1393036"/>
              <a:gd name="connsiteY6" fmla="*/ 304521 h 760950"/>
              <a:gd name="connsiteX7" fmla="*/ 456429 w 1393036"/>
              <a:gd name="connsiteY7" fmla="*/ 760950 h 760950"/>
              <a:gd name="connsiteX8" fmla="*/ 696518 w 1393036"/>
              <a:gd name="connsiteY8" fmla="*/ 760950 h 760950"/>
              <a:gd name="connsiteX9" fmla="*/ 936607 w 1393036"/>
              <a:gd name="connsiteY9" fmla="*/ 760950 h 760950"/>
              <a:gd name="connsiteX10" fmla="*/ 1393036 w 1393036"/>
              <a:gd name="connsiteY10" fmla="*/ 304521 h 760950"/>
              <a:gd name="connsiteX11" fmla="*/ 1393036 w 1393036"/>
              <a:gd name="connsiteY11" fmla="*/ 96896 h 760950"/>
              <a:gd name="connsiteX12" fmla="*/ 1314115 w 1393036"/>
              <a:gd name="connsiteY12" fmla="*/ 95 h 760950"/>
              <a:gd name="connsiteX0" fmla="*/ 1314115 w 1393036"/>
              <a:gd name="connsiteY0" fmla="*/ 95 h 760950"/>
              <a:gd name="connsiteX1" fmla="*/ 1168518 w 1393036"/>
              <a:gd name="connsiteY1" fmla="*/ 81298 h 760950"/>
              <a:gd name="connsiteX2" fmla="*/ 686304 w 1393036"/>
              <a:gd name="connsiteY2" fmla="*/ 193984 h 760950"/>
              <a:gd name="connsiteX3" fmla="*/ 224518 w 1393036"/>
              <a:gd name="connsiteY3" fmla="*/ 81298 h 760950"/>
              <a:gd name="connsiteX4" fmla="*/ 78921 w 1393036"/>
              <a:gd name="connsiteY4" fmla="*/ 95 h 760950"/>
              <a:gd name="connsiteX5" fmla="*/ 0 w 1393036"/>
              <a:gd name="connsiteY5" fmla="*/ 96896 h 760950"/>
              <a:gd name="connsiteX6" fmla="*/ 0 w 1393036"/>
              <a:gd name="connsiteY6" fmla="*/ 95905 h 760950"/>
              <a:gd name="connsiteX7" fmla="*/ 456429 w 1393036"/>
              <a:gd name="connsiteY7" fmla="*/ 760950 h 760950"/>
              <a:gd name="connsiteX8" fmla="*/ 696518 w 1393036"/>
              <a:gd name="connsiteY8" fmla="*/ 760950 h 760950"/>
              <a:gd name="connsiteX9" fmla="*/ 936607 w 1393036"/>
              <a:gd name="connsiteY9" fmla="*/ 760950 h 760950"/>
              <a:gd name="connsiteX10" fmla="*/ 1393036 w 1393036"/>
              <a:gd name="connsiteY10" fmla="*/ 304521 h 760950"/>
              <a:gd name="connsiteX11" fmla="*/ 1393036 w 1393036"/>
              <a:gd name="connsiteY11" fmla="*/ 96896 h 760950"/>
              <a:gd name="connsiteX12" fmla="*/ 1314115 w 1393036"/>
              <a:gd name="connsiteY12" fmla="*/ 95 h 760950"/>
              <a:gd name="connsiteX0" fmla="*/ 1314115 w 1393036"/>
              <a:gd name="connsiteY0" fmla="*/ 95 h 760950"/>
              <a:gd name="connsiteX1" fmla="*/ 1168518 w 1393036"/>
              <a:gd name="connsiteY1" fmla="*/ 81298 h 760950"/>
              <a:gd name="connsiteX2" fmla="*/ 686304 w 1393036"/>
              <a:gd name="connsiteY2" fmla="*/ 193984 h 760950"/>
              <a:gd name="connsiteX3" fmla="*/ 224518 w 1393036"/>
              <a:gd name="connsiteY3" fmla="*/ 81298 h 760950"/>
              <a:gd name="connsiteX4" fmla="*/ 78921 w 1393036"/>
              <a:gd name="connsiteY4" fmla="*/ 95 h 760950"/>
              <a:gd name="connsiteX5" fmla="*/ 0 w 1393036"/>
              <a:gd name="connsiteY5" fmla="*/ 96896 h 760950"/>
              <a:gd name="connsiteX6" fmla="*/ 0 w 1393036"/>
              <a:gd name="connsiteY6" fmla="*/ 95905 h 760950"/>
              <a:gd name="connsiteX7" fmla="*/ 456429 w 1393036"/>
              <a:gd name="connsiteY7" fmla="*/ 760950 h 760950"/>
              <a:gd name="connsiteX8" fmla="*/ 696518 w 1393036"/>
              <a:gd name="connsiteY8" fmla="*/ 760950 h 760950"/>
              <a:gd name="connsiteX9" fmla="*/ 936607 w 1393036"/>
              <a:gd name="connsiteY9" fmla="*/ 760950 h 760950"/>
              <a:gd name="connsiteX10" fmla="*/ 1393036 w 1393036"/>
              <a:gd name="connsiteY10" fmla="*/ 92924 h 760950"/>
              <a:gd name="connsiteX11" fmla="*/ 1393036 w 1393036"/>
              <a:gd name="connsiteY11" fmla="*/ 96896 h 760950"/>
              <a:gd name="connsiteX12" fmla="*/ 1314115 w 1393036"/>
              <a:gd name="connsiteY12" fmla="*/ 95 h 76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036" h="760950">
                <a:moveTo>
                  <a:pt x="1314115" y="95"/>
                </a:moveTo>
                <a:cubicBezTo>
                  <a:pt x="1267170" y="-2505"/>
                  <a:pt x="1273153" y="48983"/>
                  <a:pt x="1168518" y="81298"/>
                </a:cubicBezTo>
                <a:cubicBezTo>
                  <a:pt x="1063883" y="113613"/>
                  <a:pt x="843637" y="193984"/>
                  <a:pt x="686304" y="193984"/>
                </a:cubicBezTo>
                <a:cubicBezTo>
                  <a:pt x="528971" y="193984"/>
                  <a:pt x="325749" y="113613"/>
                  <a:pt x="224518" y="81298"/>
                </a:cubicBezTo>
                <a:cubicBezTo>
                  <a:pt x="123288" y="48983"/>
                  <a:pt x="125866" y="-2505"/>
                  <a:pt x="78921" y="95"/>
                </a:cubicBezTo>
                <a:cubicBezTo>
                  <a:pt x="31976" y="2695"/>
                  <a:pt x="2041" y="45365"/>
                  <a:pt x="0" y="96896"/>
                </a:cubicBezTo>
                <a:lnTo>
                  <a:pt x="0" y="95905"/>
                </a:lnTo>
                <a:cubicBezTo>
                  <a:pt x="2382" y="238447"/>
                  <a:pt x="204350" y="760950"/>
                  <a:pt x="456429" y="760950"/>
                </a:cubicBezTo>
                <a:lnTo>
                  <a:pt x="696518" y="760950"/>
                </a:lnTo>
                <a:lnTo>
                  <a:pt x="936607" y="760950"/>
                </a:lnTo>
                <a:cubicBezTo>
                  <a:pt x="1188686" y="760950"/>
                  <a:pt x="1390654" y="235466"/>
                  <a:pt x="1393036" y="92924"/>
                </a:cubicBezTo>
                <a:lnTo>
                  <a:pt x="1393036" y="96896"/>
                </a:lnTo>
                <a:cubicBezTo>
                  <a:pt x="1390995" y="45365"/>
                  <a:pt x="1361060" y="2695"/>
                  <a:pt x="1314115" y="95"/>
                </a:cubicBezTo>
                <a:close/>
              </a:path>
            </a:pathLst>
          </a:custGeom>
          <a:solidFill>
            <a:srgbClr val="6E271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圆角矩形 28"/>
          <p:cNvSpPr/>
          <p:nvPr/>
        </p:nvSpPr>
        <p:spPr bwMode="auto">
          <a:xfrm flipH="1">
            <a:off x="3983037" y="2994025"/>
            <a:ext cx="1216025" cy="403226"/>
          </a:xfrm>
          <a:custGeom>
            <a:avLst/>
            <a:gdLst>
              <a:gd name="connsiteX0" fmla="*/ 927311 w 928328"/>
              <a:gd name="connsiteY0" fmla="*/ 156899 h 380475"/>
              <a:gd name="connsiteX1" fmla="*/ 916962 w 928328"/>
              <a:gd name="connsiteY1" fmla="*/ 191881 h 380475"/>
              <a:gd name="connsiteX2" fmla="*/ 927311 w 928328"/>
              <a:gd name="connsiteY2" fmla="*/ 156899 h 380475"/>
              <a:gd name="connsiteX3" fmla="*/ 1017 w 928328"/>
              <a:gd name="connsiteY3" fmla="*/ 156898 h 380475"/>
              <a:gd name="connsiteX4" fmla="*/ 11369 w 928328"/>
              <a:gd name="connsiteY4" fmla="*/ 191885 h 380475"/>
              <a:gd name="connsiteX5" fmla="*/ 1017 w 928328"/>
              <a:gd name="connsiteY5" fmla="*/ 156898 h 380475"/>
              <a:gd name="connsiteX6" fmla="*/ 464164 w 928328"/>
              <a:gd name="connsiteY6" fmla="*/ 109185 h 380475"/>
              <a:gd name="connsiteX7" fmla="*/ 12739 w 928328"/>
              <a:gd name="connsiteY7" fmla="*/ 194594 h 380475"/>
              <a:gd name="connsiteX8" fmla="*/ 304167 w 928328"/>
              <a:gd name="connsiteY8" fmla="*/ 380475 h 380475"/>
              <a:gd name="connsiteX9" fmla="*/ 464164 w 928328"/>
              <a:gd name="connsiteY9" fmla="*/ 380475 h 380475"/>
              <a:gd name="connsiteX10" fmla="*/ 624161 w 928328"/>
              <a:gd name="connsiteY10" fmla="*/ 380475 h 380475"/>
              <a:gd name="connsiteX11" fmla="*/ 915590 w 928328"/>
              <a:gd name="connsiteY11" fmla="*/ 194594 h 380475"/>
              <a:gd name="connsiteX12" fmla="*/ 464164 w 928328"/>
              <a:gd name="connsiteY12" fmla="*/ 109185 h 380475"/>
              <a:gd name="connsiteX13" fmla="*/ 928328 w 928328"/>
              <a:gd name="connsiteY13" fmla="*/ 48448 h 380475"/>
              <a:gd name="connsiteX14" fmla="*/ 778708 w 928328"/>
              <a:gd name="connsiteY14" fmla="*/ 40649 h 380475"/>
              <a:gd name="connsiteX15" fmla="*/ 457358 w 928328"/>
              <a:gd name="connsiteY15" fmla="*/ 96992 h 380475"/>
              <a:gd name="connsiteX16" fmla="*/ 149620 w 928328"/>
              <a:gd name="connsiteY16" fmla="*/ 40649 h 380475"/>
              <a:gd name="connsiteX17" fmla="*/ 52594 w 928328"/>
              <a:gd name="connsiteY17" fmla="*/ 48 h 380475"/>
              <a:gd name="connsiteX18" fmla="*/ 0 w 928328"/>
              <a:gd name="connsiteY18" fmla="*/ 48448 h 380475"/>
              <a:gd name="connsiteX19" fmla="*/ 0 w 928328"/>
              <a:gd name="connsiteY19" fmla="*/ 49649 h 380475"/>
              <a:gd name="connsiteX20" fmla="*/ 52594 w 928328"/>
              <a:gd name="connsiteY20" fmla="*/ 1249 h 380475"/>
              <a:gd name="connsiteX21" fmla="*/ 149620 w 928328"/>
              <a:gd name="connsiteY21" fmla="*/ 41850 h 380475"/>
              <a:gd name="connsiteX22" fmla="*/ 457358 w 928328"/>
              <a:gd name="connsiteY22" fmla="*/ 98193 h 380475"/>
              <a:gd name="connsiteX23" fmla="*/ 778708 w 928328"/>
              <a:gd name="connsiteY23" fmla="*/ 41850 h 380475"/>
              <a:gd name="connsiteX24" fmla="*/ 875735 w 928328"/>
              <a:gd name="connsiteY24" fmla="*/ 1249 h 380475"/>
              <a:gd name="connsiteX25" fmla="*/ 928328 w 928328"/>
              <a:gd name="connsiteY25" fmla="*/ 49649 h 380475"/>
              <a:gd name="connsiteX26" fmla="*/ 928328 w 928328"/>
              <a:gd name="connsiteY26" fmla="*/ 48448 h 380475"/>
              <a:gd name="connsiteX0" fmla="*/ 927311 w 928328"/>
              <a:gd name="connsiteY0" fmla="*/ 156899 h 380475"/>
              <a:gd name="connsiteX1" fmla="*/ 916962 w 928328"/>
              <a:gd name="connsiteY1" fmla="*/ 191881 h 380475"/>
              <a:gd name="connsiteX2" fmla="*/ 927311 w 928328"/>
              <a:gd name="connsiteY2" fmla="*/ 156899 h 380475"/>
              <a:gd name="connsiteX3" fmla="*/ 1017 w 928328"/>
              <a:gd name="connsiteY3" fmla="*/ 156898 h 380475"/>
              <a:gd name="connsiteX4" fmla="*/ 11369 w 928328"/>
              <a:gd name="connsiteY4" fmla="*/ 191885 h 380475"/>
              <a:gd name="connsiteX5" fmla="*/ 1017 w 928328"/>
              <a:gd name="connsiteY5" fmla="*/ 156898 h 380475"/>
              <a:gd name="connsiteX6" fmla="*/ 464164 w 928328"/>
              <a:gd name="connsiteY6" fmla="*/ 109185 h 380475"/>
              <a:gd name="connsiteX7" fmla="*/ 12739 w 928328"/>
              <a:gd name="connsiteY7" fmla="*/ 194594 h 380475"/>
              <a:gd name="connsiteX8" fmla="*/ 304167 w 928328"/>
              <a:gd name="connsiteY8" fmla="*/ 380475 h 380475"/>
              <a:gd name="connsiteX9" fmla="*/ 464164 w 928328"/>
              <a:gd name="connsiteY9" fmla="*/ 380475 h 380475"/>
              <a:gd name="connsiteX10" fmla="*/ 624161 w 928328"/>
              <a:gd name="connsiteY10" fmla="*/ 380475 h 380475"/>
              <a:gd name="connsiteX11" fmla="*/ 915590 w 928328"/>
              <a:gd name="connsiteY11" fmla="*/ 194594 h 380475"/>
              <a:gd name="connsiteX12" fmla="*/ 464164 w 928328"/>
              <a:gd name="connsiteY12" fmla="*/ 109185 h 380475"/>
              <a:gd name="connsiteX13" fmla="*/ 928328 w 928328"/>
              <a:gd name="connsiteY13" fmla="*/ 49649 h 380475"/>
              <a:gd name="connsiteX14" fmla="*/ 778708 w 928328"/>
              <a:gd name="connsiteY14" fmla="*/ 40649 h 380475"/>
              <a:gd name="connsiteX15" fmla="*/ 457358 w 928328"/>
              <a:gd name="connsiteY15" fmla="*/ 96992 h 380475"/>
              <a:gd name="connsiteX16" fmla="*/ 149620 w 928328"/>
              <a:gd name="connsiteY16" fmla="*/ 40649 h 380475"/>
              <a:gd name="connsiteX17" fmla="*/ 52594 w 928328"/>
              <a:gd name="connsiteY17" fmla="*/ 48 h 380475"/>
              <a:gd name="connsiteX18" fmla="*/ 0 w 928328"/>
              <a:gd name="connsiteY18" fmla="*/ 48448 h 380475"/>
              <a:gd name="connsiteX19" fmla="*/ 0 w 928328"/>
              <a:gd name="connsiteY19" fmla="*/ 49649 h 380475"/>
              <a:gd name="connsiteX20" fmla="*/ 52594 w 928328"/>
              <a:gd name="connsiteY20" fmla="*/ 1249 h 380475"/>
              <a:gd name="connsiteX21" fmla="*/ 149620 w 928328"/>
              <a:gd name="connsiteY21" fmla="*/ 41850 h 380475"/>
              <a:gd name="connsiteX22" fmla="*/ 457358 w 928328"/>
              <a:gd name="connsiteY22" fmla="*/ 98193 h 380475"/>
              <a:gd name="connsiteX23" fmla="*/ 778708 w 928328"/>
              <a:gd name="connsiteY23" fmla="*/ 41850 h 380475"/>
              <a:gd name="connsiteX24" fmla="*/ 875735 w 928328"/>
              <a:gd name="connsiteY24" fmla="*/ 1249 h 380475"/>
              <a:gd name="connsiteX25" fmla="*/ 928328 w 928328"/>
              <a:gd name="connsiteY25" fmla="*/ 49649 h 380475"/>
              <a:gd name="connsiteX0" fmla="*/ 927311 w 928328"/>
              <a:gd name="connsiteY0" fmla="*/ 156899 h 380475"/>
              <a:gd name="connsiteX1" fmla="*/ 916962 w 928328"/>
              <a:gd name="connsiteY1" fmla="*/ 191881 h 380475"/>
              <a:gd name="connsiteX2" fmla="*/ 927311 w 928328"/>
              <a:gd name="connsiteY2" fmla="*/ 156899 h 380475"/>
              <a:gd name="connsiteX3" fmla="*/ 1017 w 928328"/>
              <a:gd name="connsiteY3" fmla="*/ 156898 h 380475"/>
              <a:gd name="connsiteX4" fmla="*/ 11369 w 928328"/>
              <a:gd name="connsiteY4" fmla="*/ 191885 h 380475"/>
              <a:gd name="connsiteX5" fmla="*/ 1017 w 928328"/>
              <a:gd name="connsiteY5" fmla="*/ 156898 h 380475"/>
              <a:gd name="connsiteX6" fmla="*/ 464164 w 928328"/>
              <a:gd name="connsiteY6" fmla="*/ 109185 h 380475"/>
              <a:gd name="connsiteX7" fmla="*/ 12739 w 928328"/>
              <a:gd name="connsiteY7" fmla="*/ 194594 h 380475"/>
              <a:gd name="connsiteX8" fmla="*/ 304167 w 928328"/>
              <a:gd name="connsiteY8" fmla="*/ 380475 h 380475"/>
              <a:gd name="connsiteX9" fmla="*/ 464164 w 928328"/>
              <a:gd name="connsiteY9" fmla="*/ 380475 h 380475"/>
              <a:gd name="connsiteX10" fmla="*/ 624161 w 928328"/>
              <a:gd name="connsiteY10" fmla="*/ 380475 h 380475"/>
              <a:gd name="connsiteX11" fmla="*/ 915590 w 928328"/>
              <a:gd name="connsiteY11" fmla="*/ 194594 h 380475"/>
              <a:gd name="connsiteX12" fmla="*/ 464164 w 928328"/>
              <a:gd name="connsiteY12" fmla="*/ 109185 h 380475"/>
              <a:gd name="connsiteX13" fmla="*/ 928328 w 928328"/>
              <a:gd name="connsiteY13" fmla="*/ 49649 h 380475"/>
              <a:gd name="connsiteX14" fmla="*/ 778708 w 928328"/>
              <a:gd name="connsiteY14" fmla="*/ 40649 h 380475"/>
              <a:gd name="connsiteX15" fmla="*/ 457358 w 928328"/>
              <a:gd name="connsiteY15" fmla="*/ 96992 h 380475"/>
              <a:gd name="connsiteX16" fmla="*/ 149620 w 928328"/>
              <a:gd name="connsiteY16" fmla="*/ 40649 h 380475"/>
              <a:gd name="connsiteX17" fmla="*/ 52594 w 928328"/>
              <a:gd name="connsiteY17" fmla="*/ 48 h 380475"/>
              <a:gd name="connsiteX18" fmla="*/ 0 w 928328"/>
              <a:gd name="connsiteY18" fmla="*/ 48448 h 380475"/>
              <a:gd name="connsiteX19" fmla="*/ 0 w 928328"/>
              <a:gd name="connsiteY19" fmla="*/ 49649 h 380475"/>
              <a:gd name="connsiteX20" fmla="*/ 52594 w 928328"/>
              <a:gd name="connsiteY20" fmla="*/ 1249 h 380475"/>
              <a:gd name="connsiteX21" fmla="*/ 149620 w 928328"/>
              <a:gd name="connsiteY21" fmla="*/ 41850 h 380475"/>
              <a:gd name="connsiteX22" fmla="*/ 457358 w 928328"/>
              <a:gd name="connsiteY22" fmla="*/ 98193 h 380475"/>
              <a:gd name="connsiteX23" fmla="*/ 778708 w 928328"/>
              <a:gd name="connsiteY23" fmla="*/ 41850 h 380475"/>
              <a:gd name="connsiteX24" fmla="*/ 928328 w 928328"/>
              <a:gd name="connsiteY24" fmla="*/ 49649 h 380475"/>
              <a:gd name="connsiteX0" fmla="*/ 927311 w 927311"/>
              <a:gd name="connsiteY0" fmla="*/ 156899 h 380475"/>
              <a:gd name="connsiteX1" fmla="*/ 916962 w 927311"/>
              <a:gd name="connsiteY1" fmla="*/ 191881 h 380475"/>
              <a:gd name="connsiteX2" fmla="*/ 927311 w 927311"/>
              <a:gd name="connsiteY2" fmla="*/ 156899 h 380475"/>
              <a:gd name="connsiteX3" fmla="*/ 1017 w 927311"/>
              <a:gd name="connsiteY3" fmla="*/ 156898 h 380475"/>
              <a:gd name="connsiteX4" fmla="*/ 11369 w 927311"/>
              <a:gd name="connsiteY4" fmla="*/ 191885 h 380475"/>
              <a:gd name="connsiteX5" fmla="*/ 1017 w 927311"/>
              <a:gd name="connsiteY5" fmla="*/ 156898 h 380475"/>
              <a:gd name="connsiteX6" fmla="*/ 464164 w 927311"/>
              <a:gd name="connsiteY6" fmla="*/ 109185 h 380475"/>
              <a:gd name="connsiteX7" fmla="*/ 12739 w 927311"/>
              <a:gd name="connsiteY7" fmla="*/ 194594 h 380475"/>
              <a:gd name="connsiteX8" fmla="*/ 304167 w 927311"/>
              <a:gd name="connsiteY8" fmla="*/ 380475 h 380475"/>
              <a:gd name="connsiteX9" fmla="*/ 464164 w 927311"/>
              <a:gd name="connsiteY9" fmla="*/ 380475 h 380475"/>
              <a:gd name="connsiteX10" fmla="*/ 624161 w 927311"/>
              <a:gd name="connsiteY10" fmla="*/ 380475 h 380475"/>
              <a:gd name="connsiteX11" fmla="*/ 915590 w 927311"/>
              <a:gd name="connsiteY11" fmla="*/ 194594 h 380475"/>
              <a:gd name="connsiteX12" fmla="*/ 464164 w 927311"/>
              <a:gd name="connsiteY12" fmla="*/ 109185 h 380475"/>
              <a:gd name="connsiteX13" fmla="*/ 778708 w 927311"/>
              <a:gd name="connsiteY13" fmla="*/ 41850 h 380475"/>
              <a:gd name="connsiteX14" fmla="*/ 778708 w 927311"/>
              <a:gd name="connsiteY14" fmla="*/ 40649 h 380475"/>
              <a:gd name="connsiteX15" fmla="*/ 457358 w 927311"/>
              <a:gd name="connsiteY15" fmla="*/ 96992 h 380475"/>
              <a:gd name="connsiteX16" fmla="*/ 149620 w 927311"/>
              <a:gd name="connsiteY16" fmla="*/ 40649 h 380475"/>
              <a:gd name="connsiteX17" fmla="*/ 52594 w 927311"/>
              <a:gd name="connsiteY17" fmla="*/ 48 h 380475"/>
              <a:gd name="connsiteX18" fmla="*/ 0 w 927311"/>
              <a:gd name="connsiteY18" fmla="*/ 48448 h 380475"/>
              <a:gd name="connsiteX19" fmla="*/ 0 w 927311"/>
              <a:gd name="connsiteY19" fmla="*/ 49649 h 380475"/>
              <a:gd name="connsiteX20" fmla="*/ 52594 w 927311"/>
              <a:gd name="connsiteY20" fmla="*/ 1249 h 380475"/>
              <a:gd name="connsiteX21" fmla="*/ 149620 w 927311"/>
              <a:gd name="connsiteY21" fmla="*/ 41850 h 380475"/>
              <a:gd name="connsiteX22" fmla="*/ 457358 w 927311"/>
              <a:gd name="connsiteY22" fmla="*/ 98193 h 380475"/>
              <a:gd name="connsiteX23" fmla="*/ 778708 w 927311"/>
              <a:gd name="connsiteY23" fmla="*/ 41850 h 380475"/>
              <a:gd name="connsiteX0" fmla="*/ 927311 w 927311"/>
              <a:gd name="connsiteY0" fmla="*/ 156899 h 380475"/>
              <a:gd name="connsiteX1" fmla="*/ 916962 w 927311"/>
              <a:gd name="connsiteY1" fmla="*/ 191881 h 380475"/>
              <a:gd name="connsiteX2" fmla="*/ 927311 w 927311"/>
              <a:gd name="connsiteY2" fmla="*/ 156899 h 380475"/>
              <a:gd name="connsiteX3" fmla="*/ 1017 w 927311"/>
              <a:gd name="connsiteY3" fmla="*/ 156898 h 380475"/>
              <a:gd name="connsiteX4" fmla="*/ 11369 w 927311"/>
              <a:gd name="connsiteY4" fmla="*/ 191885 h 380475"/>
              <a:gd name="connsiteX5" fmla="*/ 1017 w 927311"/>
              <a:gd name="connsiteY5" fmla="*/ 156898 h 380475"/>
              <a:gd name="connsiteX6" fmla="*/ 464164 w 927311"/>
              <a:gd name="connsiteY6" fmla="*/ 109185 h 380475"/>
              <a:gd name="connsiteX7" fmla="*/ 12739 w 927311"/>
              <a:gd name="connsiteY7" fmla="*/ 194594 h 380475"/>
              <a:gd name="connsiteX8" fmla="*/ 304167 w 927311"/>
              <a:gd name="connsiteY8" fmla="*/ 380475 h 380475"/>
              <a:gd name="connsiteX9" fmla="*/ 464164 w 927311"/>
              <a:gd name="connsiteY9" fmla="*/ 380475 h 380475"/>
              <a:gd name="connsiteX10" fmla="*/ 624161 w 927311"/>
              <a:gd name="connsiteY10" fmla="*/ 380475 h 380475"/>
              <a:gd name="connsiteX11" fmla="*/ 915590 w 927311"/>
              <a:gd name="connsiteY11" fmla="*/ 194594 h 380475"/>
              <a:gd name="connsiteX12" fmla="*/ 464164 w 927311"/>
              <a:gd name="connsiteY12" fmla="*/ 109185 h 380475"/>
              <a:gd name="connsiteX13" fmla="*/ 457358 w 927311"/>
              <a:gd name="connsiteY13" fmla="*/ 98193 h 380475"/>
              <a:gd name="connsiteX14" fmla="*/ 778708 w 927311"/>
              <a:gd name="connsiteY14" fmla="*/ 40649 h 380475"/>
              <a:gd name="connsiteX15" fmla="*/ 457358 w 927311"/>
              <a:gd name="connsiteY15" fmla="*/ 96992 h 380475"/>
              <a:gd name="connsiteX16" fmla="*/ 149620 w 927311"/>
              <a:gd name="connsiteY16" fmla="*/ 40649 h 380475"/>
              <a:gd name="connsiteX17" fmla="*/ 52594 w 927311"/>
              <a:gd name="connsiteY17" fmla="*/ 48 h 380475"/>
              <a:gd name="connsiteX18" fmla="*/ 0 w 927311"/>
              <a:gd name="connsiteY18" fmla="*/ 48448 h 380475"/>
              <a:gd name="connsiteX19" fmla="*/ 0 w 927311"/>
              <a:gd name="connsiteY19" fmla="*/ 49649 h 380475"/>
              <a:gd name="connsiteX20" fmla="*/ 52594 w 927311"/>
              <a:gd name="connsiteY20" fmla="*/ 1249 h 380475"/>
              <a:gd name="connsiteX21" fmla="*/ 149620 w 927311"/>
              <a:gd name="connsiteY21" fmla="*/ 41850 h 380475"/>
              <a:gd name="connsiteX22" fmla="*/ 457358 w 927311"/>
              <a:gd name="connsiteY22" fmla="*/ 98193 h 380475"/>
              <a:gd name="connsiteX0" fmla="*/ 1017 w 915590"/>
              <a:gd name="connsiteY0" fmla="*/ 156898 h 380475"/>
              <a:gd name="connsiteX1" fmla="*/ 11369 w 915590"/>
              <a:gd name="connsiteY1" fmla="*/ 191885 h 380475"/>
              <a:gd name="connsiteX2" fmla="*/ 1017 w 915590"/>
              <a:gd name="connsiteY2" fmla="*/ 156898 h 380475"/>
              <a:gd name="connsiteX3" fmla="*/ 464164 w 915590"/>
              <a:gd name="connsiteY3" fmla="*/ 109185 h 380475"/>
              <a:gd name="connsiteX4" fmla="*/ 12739 w 915590"/>
              <a:gd name="connsiteY4" fmla="*/ 194594 h 380475"/>
              <a:gd name="connsiteX5" fmla="*/ 304167 w 915590"/>
              <a:gd name="connsiteY5" fmla="*/ 380475 h 380475"/>
              <a:gd name="connsiteX6" fmla="*/ 464164 w 915590"/>
              <a:gd name="connsiteY6" fmla="*/ 380475 h 380475"/>
              <a:gd name="connsiteX7" fmla="*/ 624161 w 915590"/>
              <a:gd name="connsiteY7" fmla="*/ 380475 h 380475"/>
              <a:gd name="connsiteX8" fmla="*/ 915590 w 915590"/>
              <a:gd name="connsiteY8" fmla="*/ 194594 h 380475"/>
              <a:gd name="connsiteX9" fmla="*/ 464164 w 915590"/>
              <a:gd name="connsiteY9" fmla="*/ 109185 h 380475"/>
              <a:gd name="connsiteX10" fmla="*/ 457358 w 915590"/>
              <a:gd name="connsiteY10" fmla="*/ 98193 h 380475"/>
              <a:gd name="connsiteX11" fmla="*/ 778708 w 915590"/>
              <a:gd name="connsiteY11" fmla="*/ 40649 h 380475"/>
              <a:gd name="connsiteX12" fmla="*/ 457358 w 915590"/>
              <a:gd name="connsiteY12" fmla="*/ 96992 h 380475"/>
              <a:gd name="connsiteX13" fmla="*/ 149620 w 915590"/>
              <a:gd name="connsiteY13" fmla="*/ 40649 h 380475"/>
              <a:gd name="connsiteX14" fmla="*/ 52594 w 915590"/>
              <a:gd name="connsiteY14" fmla="*/ 48 h 380475"/>
              <a:gd name="connsiteX15" fmla="*/ 0 w 915590"/>
              <a:gd name="connsiteY15" fmla="*/ 48448 h 380475"/>
              <a:gd name="connsiteX16" fmla="*/ 0 w 915590"/>
              <a:gd name="connsiteY16" fmla="*/ 49649 h 380475"/>
              <a:gd name="connsiteX17" fmla="*/ 52594 w 915590"/>
              <a:gd name="connsiteY17" fmla="*/ 1249 h 380475"/>
              <a:gd name="connsiteX18" fmla="*/ 149620 w 915590"/>
              <a:gd name="connsiteY18" fmla="*/ 41850 h 380475"/>
              <a:gd name="connsiteX19" fmla="*/ 457358 w 915590"/>
              <a:gd name="connsiteY19" fmla="*/ 98193 h 380475"/>
              <a:gd name="connsiteX0" fmla="*/ 1017 w 915590"/>
              <a:gd name="connsiteY0" fmla="*/ 156898 h 380475"/>
              <a:gd name="connsiteX1" fmla="*/ 11369 w 915590"/>
              <a:gd name="connsiteY1" fmla="*/ 191885 h 380475"/>
              <a:gd name="connsiteX2" fmla="*/ 1017 w 915590"/>
              <a:gd name="connsiteY2" fmla="*/ 156898 h 380475"/>
              <a:gd name="connsiteX3" fmla="*/ 464164 w 915590"/>
              <a:gd name="connsiteY3" fmla="*/ 109185 h 380475"/>
              <a:gd name="connsiteX4" fmla="*/ 12739 w 915590"/>
              <a:gd name="connsiteY4" fmla="*/ 194594 h 380475"/>
              <a:gd name="connsiteX5" fmla="*/ 304167 w 915590"/>
              <a:gd name="connsiteY5" fmla="*/ 380475 h 380475"/>
              <a:gd name="connsiteX6" fmla="*/ 464164 w 915590"/>
              <a:gd name="connsiteY6" fmla="*/ 380475 h 380475"/>
              <a:gd name="connsiteX7" fmla="*/ 624161 w 915590"/>
              <a:gd name="connsiteY7" fmla="*/ 380475 h 380475"/>
              <a:gd name="connsiteX8" fmla="*/ 915590 w 915590"/>
              <a:gd name="connsiteY8" fmla="*/ 194594 h 380475"/>
              <a:gd name="connsiteX9" fmla="*/ 464164 w 915590"/>
              <a:gd name="connsiteY9" fmla="*/ 109185 h 380475"/>
              <a:gd name="connsiteX10" fmla="*/ 149620 w 915590"/>
              <a:gd name="connsiteY10" fmla="*/ 41850 h 380475"/>
              <a:gd name="connsiteX11" fmla="*/ 778708 w 915590"/>
              <a:gd name="connsiteY11" fmla="*/ 40649 h 380475"/>
              <a:gd name="connsiteX12" fmla="*/ 457358 w 915590"/>
              <a:gd name="connsiteY12" fmla="*/ 96992 h 380475"/>
              <a:gd name="connsiteX13" fmla="*/ 149620 w 915590"/>
              <a:gd name="connsiteY13" fmla="*/ 40649 h 380475"/>
              <a:gd name="connsiteX14" fmla="*/ 52594 w 915590"/>
              <a:gd name="connsiteY14" fmla="*/ 48 h 380475"/>
              <a:gd name="connsiteX15" fmla="*/ 0 w 915590"/>
              <a:gd name="connsiteY15" fmla="*/ 48448 h 380475"/>
              <a:gd name="connsiteX16" fmla="*/ 0 w 915590"/>
              <a:gd name="connsiteY16" fmla="*/ 49649 h 380475"/>
              <a:gd name="connsiteX17" fmla="*/ 52594 w 915590"/>
              <a:gd name="connsiteY17" fmla="*/ 1249 h 380475"/>
              <a:gd name="connsiteX18" fmla="*/ 149620 w 915590"/>
              <a:gd name="connsiteY18" fmla="*/ 41850 h 380475"/>
              <a:gd name="connsiteX0" fmla="*/ 457358 w 915590"/>
              <a:gd name="connsiteY0" fmla="*/ 96992 h 380475"/>
              <a:gd name="connsiteX1" fmla="*/ 149620 w 915590"/>
              <a:gd name="connsiteY1" fmla="*/ 40649 h 380475"/>
              <a:gd name="connsiteX2" fmla="*/ 52594 w 915590"/>
              <a:gd name="connsiteY2" fmla="*/ 48 h 380475"/>
              <a:gd name="connsiteX3" fmla="*/ 0 w 915590"/>
              <a:gd name="connsiteY3" fmla="*/ 48448 h 380475"/>
              <a:gd name="connsiteX4" fmla="*/ 0 w 915590"/>
              <a:gd name="connsiteY4" fmla="*/ 49649 h 380475"/>
              <a:gd name="connsiteX5" fmla="*/ 52594 w 915590"/>
              <a:gd name="connsiteY5" fmla="*/ 1249 h 380475"/>
              <a:gd name="connsiteX6" fmla="*/ 149620 w 915590"/>
              <a:gd name="connsiteY6" fmla="*/ 41850 h 380475"/>
              <a:gd name="connsiteX7" fmla="*/ 11369 w 915590"/>
              <a:gd name="connsiteY7" fmla="*/ 191885 h 380475"/>
              <a:gd name="connsiteX8" fmla="*/ 1017 w 915590"/>
              <a:gd name="connsiteY8" fmla="*/ 156898 h 380475"/>
              <a:gd name="connsiteX9" fmla="*/ 464164 w 915590"/>
              <a:gd name="connsiteY9" fmla="*/ 109185 h 380475"/>
              <a:gd name="connsiteX10" fmla="*/ 12739 w 915590"/>
              <a:gd name="connsiteY10" fmla="*/ 194594 h 380475"/>
              <a:gd name="connsiteX11" fmla="*/ 304167 w 915590"/>
              <a:gd name="connsiteY11" fmla="*/ 380475 h 380475"/>
              <a:gd name="connsiteX12" fmla="*/ 464164 w 915590"/>
              <a:gd name="connsiteY12" fmla="*/ 380475 h 380475"/>
              <a:gd name="connsiteX13" fmla="*/ 624161 w 915590"/>
              <a:gd name="connsiteY13" fmla="*/ 380475 h 380475"/>
              <a:gd name="connsiteX14" fmla="*/ 915590 w 915590"/>
              <a:gd name="connsiteY14" fmla="*/ 194594 h 380475"/>
              <a:gd name="connsiteX15" fmla="*/ 464164 w 915590"/>
              <a:gd name="connsiteY15" fmla="*/ 109185 h 380475"/>
              <a:gd name="connsiteX16" fmla="*/ 149620 w 915590"/>
              <a:gd name="connsiteY16" fmla="*/ 41850 h 380475"/>
              <a:gd name="connsiteX17" fmla="*/ 870148 w 915590"/>
              <a:gd name="connsiteY17" fmla="*/ 132089 h 380475"/>
              <a:gd name="connsiteX0" fmla="*/ 457358 w 915590"/>
              <a:gd name="connsiteY0" fmla="*/ 96992 h 380475"/>
              <a:gd name="connsiteX1" fmla="*/ 149620 w 915590"/>
              <a:gd name="connsiteY1" fmla="*/ 40649 h 380475"/>
              <a:gd name="connsiteX2" fmla="*/ 52594 w 915590"/>
              <a:gd name="connsiteY2" fmla="*/ 48 h 380475"/>
              <a:gd name="connsiteX3" fmla="*/ 0 w 915590"/>
              <a:gd name="connsiteY3" fmla="*/ 48448 h 380475"/>
              <a:gd name="connsiteX4" fmla="*/ 0 w 915590"/>
              <a:gd name="connsiteY4" fmla="*/ 49649 h 380475"/>
              <a:gd name="connsiteX5" fmla="*/ 52594 w 915590"/>
              <a:gd name="connsiteY5" fmla="*/ 1249 h 380475"/>
              <a:gd name="connsiteX6" fmla="*/ 149620 w 915590"/>
              <a:gd name="connsiteY6" fmla="*/ 41850 h 380475"/>
              <a:gd name="connsiteX7" fmla="*/ 11369 w 915590"/>
              <a:gd name="connsiteY7" fmla="*/ 191885 h 380475"/>
              <a:gd name="connsiteX8" fmla="*/ 1017 w 915590"/>
              <a:gd name="connsiteY8" fmla="*/ 156898 h 380475"/>
              <a:gd name="connsiteX9" fmla="*/ 457358 w 915590"/>
              <a:gd name="connsiteY9" fmla="*/ 96992 h 380475"/>
              <a:gd name="connsiteX10" fmla="*/ 464164 w 915590"/>
              <a:gd name="connsiteY10" fmla="*/ 109185 h 380475"/>
              <a:gd name="connsiteX11" fmla="*/ 12739 w 915590"/>
              <a:gd name="connsiteY11" fmla="*/ 194594 h 380475"/>
              <a:gd name="connsiteX12" fmla="*/ 304167 w 915590"/>
              <a:gd name="connsiteY12" fmla="*/ 380475 h 380475"/>
              <a:gd name="connsiteX13" fmla="*/ 464164 w 915590"/>
              <a:gd name="connsiteY13" fmla="*/ 380475 h 380475"/>
              <a:gd name="connsiteX14" fmla="*/ 624161 w 915590"/>
              <a:gd name="connsiteY14" fmla="*/ 380475 h 380475"/>
              <a:gd name="connsiteX15" fmla="*/ 915590 w 915590"/>
              <a:gd name="connsiteY15" fmla="*/ 194594 h 380475"/>
              <a:gd name="connsiteX16" fmla="*/ 464164 w 915590"/>
              <a:gd name="connsiteY16" fmla="*/ 109185 h 380475"/>
              <a:gd name="connsiteX0" fmla="*/ 1017 w 915590"/>
              <a:gd name="connsiteY0" fmla="*/ 156898 h 380475"/>
              <a:gd name="connsiteX1" fmla="*/ 149620 w 915590"/>
              <a:gd name="connsiteY1" fmla="*/ 40649 h 380475"/>
              <a:gd name="connsiteX2" fmla="*/ 52594 w 915590"/>
              <a:gd name="connsiteY2" fmla="*/ 48 h 380475"/>
              <a:gd name="connsiteX3" fmla="*/ 0 w 915590"/>
              <a:gd name="connsiteY3" fmla="*/ 48448 h 380475"/>
              <a:gd name="connsiteX4" fmla="*/ 0 w 915590"/>
              <a:gd name="connsiteY4" fmla="*/ 49649 h 380475"/>
              <a:gd name="connsiteX5" fmla="*/ 52594 w 915590"/>
              <a:gd name="connsiteY5" fmla="*/ 1249 h 380475"/>
              <a:gd name="connsiteX6" fmla="*/ 149620 w 915590"/>
              <a:gd name="connsiteY6" fmla="*/ 41850 h 380475"/>
              <a:gd name="connsiteX7" fmla="*/ 11369 w 915590"/>
              <a:gd name="connsiteY7" fmla="*/ 191885 h 380475"/>
              <a:gd name="connsiteX8" fmla="*/ 1017 w 915590"/>
              <a:gd name="connsiteY8" fmla="*/ 156898 h 380475"/>
              <a:gd name="connsiteX9" fmla="*/ 464164 w 915590"/>
              <a:gd name="connsiteY9" fmla="*/ 109185 h 380475"/>
              <a:gd name="connsiteX10" fmla="*/ 12739 w 915590"/>
              <a:gd name="connsiteY10" fmla="*/ 194594 h 380475"/>
              <a:gd name="connsiteX11" fmla="*/ 304167 w 915590"/>
              <a:gd name="connsiteY11" fmla="*/ 380475 h 380475"/>
              <a:gd name="connsiteX12" fmla="*/ 464164 w 915590"/>
              <a:gd name="connsiteY12" fmla="*/ 380475 h 380475"/>
              <a:gd name="connsiteX13" fmla="*/ 624161 w 915590"/>
              <a:gd name="connsiteY13" fmla="*/ 380475 h 380475"/>
              <a:gd name="connsiteX14" fmla="*/ 915590 w 915590"/>
              <a:gd name="connsiteY14" fmla="*/ 194594 h 380475"/>
              <a:gd name="connsiteX15" fmla="*/ 464164 w 915590"/>
              <a:gd name="connsiteY15" fmla="*/ 109185 h 380475"/>
              <a:gd name="connsiteX0" fmla="*/ 1017 w 915590"/>
              <a:gd name="connsiteY0" fmla="*/ 162198 h 385775"/>
              <a:gd name="connsiteX1" fmla="*/ 149620 w 915590"/>
              <a:gd name="connsiteY1" fmla="*/ 45949 h 385775"/>
              <a:gd name="connsiteX2" fmla="*/ 52594 w 915590"/>
              <a:gd name="connsiteY2" fmla="*/ 5348 h 385775"/>
              <a:gd name="connsiteX3" fmla="*/ 0 w 915590"/>
              <a:gd name="connsiteY3" fmla="*/ 53748 h 385775"/>
              <a:gd name="connsiteX4" fmla="*/ 0 w 915590"/>
              <a:gd name="connsiteY4" fmla="*/ 54949 h 385775"/>
              <a:gd name="connsiteX5" fmla="*/ 52594 w 915590"/>
              <a:gd name="connsiteY5" fmla="*/ 6549 h 385775"/>
              <a:gd name="connsiteX6" fmla="*/ 11369 w 915590"/>
              <a:gd name="connsiteY6" fmla="*/ 197185 h 385775"/>
              <a:gd name="connsiteX7" fmla="*/ 1017 w 915590"/>
              <a:gd name="connsiteY7" fmla="*/ 162198 h 385775"/>
              <a:gd name="connsiteX8" fmla="*/ 464164 w 915590"/>
              <a:gd name="connsiteY8" fmla="*/ 114485 h 385775"/>
              <a:gd name="connsiteX9" fmla="*/ 12739 w 915590"/>
              <a:gd name="connsiteY9" fmla="*/ 199894 h 385775"/>
              <a:gd name="connsiteX10" fmla="*/ 304167 w 915590"/>
              <a:gd name="connsiteY10" fmla="*/ 385775 h 385775"/>
              <a:gd name="connsiteX11" fmla="*/ 464164 w 915590"/>
              <a:gd name="connsiteY11" fmla="*/ 385775 h 385775"/>
              <a:gd name="connsiteX12" fmla="*/ 624161 w 915590"/>
              <a:gd name="connsiteY12" fmla="*/ 385775 h 385775"/>
              <a:gd name="connsiteX13" fmla="*/ 915590 w 915590"/>
              <a:gd name="connsiteY13" fmla="*/ 199894 h 385775"/>
              <a:gd name="connsiteX14" fmla="*/ 464164 w 915590"/>
              <a:gd name="connsiteY14" fmla="*/ 114485 h 385775"/>
              <a:gd name="connsiteX0" fmla="*/ 1017 w 915590"/>
              <a:gd name="connsiteY0" fmla="*/ 156898 h 380475"/>
              <a:gd name="connsiteX1" fmla="*/ 149620 w 915590"/>
              <a:gd name="connsiteY1" fmla="*/ 40649 h 380475"/>
              <a:gd name="connsiteX2" fmla="*/ 52594 w 915590"/>
              <a:gd name="connsiteY2" fmla="*/ 48 h 380475"/>
              <a:gd name="connsiteX3" fmla="*/ 0 w 915590"/>
              <a:gd name="connsiteY3" fmla="*/ 48448 h 380475"/>
              <a:gd name="connsiteX4" fmla="*/ 0 w 915590"/>
              <a:gd name="connsiteY4" fmla="*/ 49649 h 380475"/>
              <a:gd name="connsiteX5" fmla="*/ 11369 w 915590"/>
              <a:gd name="connsiteY5" fmla="*/ 191885 h 380475"/>
              <a:gd name="connsiteX6" fmla="*/ 1017 w 915590"/>
              <a:gd name="connsiteY6" fmla="*/ 156898 h 380475"/>
              <a:gd name="connsiteX7" fmla="*/ 464164 w 915590"/>
              <a:gd name="connsiteY7" fmla="*/ 109185 h 380475"/>
              <a:gd name="connsiteX8" fmla="*/ 12739 w 915590"/>
              <a:gd name="connsiteY8" fmla="*/ 194594 h 380475"/>
              <a:gd name="connsiteX9" fmla="*/ 304167 w 915590"/>
              <a:gd name="connsiteY9" fmla="*/ 380475 h 380475"/>
              <a:gd name="connsiteX10" fmla="*/ 464164 w 915590"/>
              <a:gd name="connsiteY10" fmla="*/ 380475 h 380475"/>
              <a:gd name="connsiteX11" fmla="*/ 624161 w 915590"/>
              <a:gd name="connsiteY11" fmla="*/ 380475 h 380475"/>
              <a:gd name="connsiteX12" fmla="*/ 915590 w 915590"/>
              <a:gd name="connsiteY12" fmla="*/ 194594 h 380475"/>
              <a:gd name="connsiteX13" fmla="*/ 464164 w 915590"/>
              <a:gd name="connsiteY13" fmla="*/ 109185 h 380475"/>
              <a:gd name="connsiteX0" fmla="*/ 1017 w 915590"/>
              <a:gd name="connsiteY0" fmla="*/ 156850 h 380427"/>
              <a:gd name="connsiteX1" fmla="*/ 52594 w 915590"/>
              <a:gd name="connsiteY1" fmla="*/ 0 h 380427"/>
              <a:gd name="connsiteX2" fmla="*/ 0 w 915590"/>
              <a:gd name="connsiteY2" fmla="*/ 48400 h 380427"/>
              <a:gd name="connsiteX3" fmla="*/ 0 w 915590"/>
              <a:gd name="connsiteY3" fmla="*/ 49601 h 380427"/>
              <a:gd name="connsiteX4" fmla="*/ 11369 w 915590"/>
              <a:gd name="connsiteY4" fmla="*/ 191837 h 380427"/>
              <a:gd name="connsiteX5" fmla="*/ 1017 w 915590"/>
              <a:gd name="connsiteY5" fmla="*/ 156850 h 380427"/>
              <a:gd name="connsiteX6" fmla="*/ 464164 w 915590"/>
              <a:gd name="connsiteY6" fmla="*/ 109137 h 380427"/>
              <a:gd name="connsiteX7" fmla="*/ 12739 w 915590"/>
              <a:gd name="connsiteY7" fmla="*/ 194546 h 380427"/>
              <a:gd name="connsiteX8" fmla="*/ 304167 w 915590"/>
              <a:gd name="connsiteY8" fmla="*/ 380427 h 380427"/>
              <a:gd name="connsiteX9" fmla="*/ 464164 w 915590"/>
              <a:gd name="connsiteY9" fmla="*/ 380427 h 380427"/>
              <a:gd name="connsiteX10" fmla="*/ 624161 w 915590"/>
              <a:gd name="connsiteY10" fmla="*/ 380427 h 380427"/>
              <a:gd name="connsiteX11" fmla="*/ 915590 w 915590"/>
              <a:gd name="connsiteY11" fmla="*/ 194546 h 380427"/>
              <a:gd name="connsiteX12" fmla="*/ 464164 w 915590"/>
              <a:gd name="connsiteY12" fmla="*/ 109137 h 380427"/>
              <a:gd name="connsiteX0" fmla="*/ 1017 w 915590"/>
              <a:gd name="connsiteY0" fmla="*/ 108450 h 332027"/>
              <a:gd name="connsiteX1" fmla="*/ 0 w 915590"/>
              <a:gd name="connsiteY1" fmla="*/ 0 h 332027"/>
              <a:gd name="connsiteX2" fmla="*/ 0 w 915590"/>
              <a:gd name="connsiteY2" fmla="*/ 1201 h 332027"/>
              <a:gd name="connsiteX3" fmla="*/ 11369 w 915590"/>
              <a:gd name="connsiteY3" fmla="*/ 143437 h 332027"/>
              <a:gd name="connsiteX4" fmla="*/ 1017 w 915590"/>
              <a:gd name="connsiteY4" fmla="*/ 108450 h 332027"/>
              <a:gd name="connsiteX5" fmla="*/ 464164 w 915590"/>
              <a:gd name="connsiteY5" fmla="*/ 60737 h 332027"/>
              <a:gd name="connsiteX6" fmla="*/ 12739 w 915590"/>
              <a:gd name="connsiteY6" fmla="*/ 146146 h 332027"/>
              <a:gd name="connsiteX7" fmla="*/ 304167 w 915590"/>
              <a:gd name="connsiteY7" fmla="*/ 332027 h 332027"/>
              <a:gd name="connsiteX8" fmla="*/ 464164 w 915590"/>
              <a:gd name="connsiteY8" fmla="*/ 332027 h 332027"/>
              <a:gd name="connsiteX9" fmla="*/ 624161 w 915590"/>
              <a:gd name="connsiteY9" fmla="*/ 332027 h 332027"/>
              <a:gd name="connsiteX10" fmla="*/ 915590 w 915590"/>
              <a:gd name="connsiteY10" fmla="*/ 146146 h 332027"/>
              <a:gd name="connsiteX11" fmla="*/ 464164 w 915590"/>
              <a:gd name="connsiteY11" fmla="*/ 60737 h 332027"/>
              <a:gd name="connsiteX0" fmla="*/ 1017 w 915590"/>
              <a:gd name="connsiteY0" fmla="*/ 108450 h 332027"/>
              <a:gd name="connsiteX1" fmla="*/ 0 w 915590"/>
              <a:gd name="connsiteY1" fmla="*/ 0 h 332027"/>
              <a:gd name="connsiteX2" fmla="*/ 11369 w 915590"/>
              <a:gd name="connsiteY2" fmla="*/ 143437 h 332027"/>
              <a:gd name="connsiteX3" fmla="*/ 1017 w 915590"/>
              <a:gd name="connsiteY3" fmla="*/ 108450 h 332027"/>
              <a:gd name="connsiteX4" fmla="*/ 464164 w 915590"/>
              <a:gd name="connsiteY4" fmla="*/ 60737 h 332027"/>
              <a:gd name="connsiteX5" fmla="*/ 12739 w 915590"/>
              <a:gd name="connsiteY5" fmla="*/ 146146 h 332027"/>
              <a:gd name="connsiteX6" fmla="*/ 304167 w 915590"/>
              <a:gd name="connsiteY6" fmla="*/ 332027 h 332027"/>
              <a:gd name="connsiteX7" fmla="*/ 464164 w 915590"/>
              <a:gd name="connsiteY7" fmla="*/ 332027 h 332027"/>
              <a:gd name="connsiteX8" fmla="*/ 624161 w 915590"/>
              <a:gd name="connsiteY8" fmla="*/ 332027 h 332027"/>
              <a:gd name="connsiteX9" fmla="*/ 915590 w 915590"/>
              <a:gd name="connsiteY9" fmla="*/ 146146 h 332027"/>
              <a:gd name="connsiteX10" fmla="*/ 464164 w 915590"/>
              <a:gd name="connsiteY10" fmla="*/ 60737 h 332027"/>
              <a:gd name="connsiteX0" fmla="*/ 11369 w 915590"/>
              <a:gd name="connsiteY0" fmla="*/ 143437 h 332027"/>
              <a:gd name="connsiteX1" fmla="*/ 0 w 915590"/>
              <a:gd name="connsiteY1" fmla="*/ 0 h 332027"/>
              <a:gd name="connsiteX2" fmla="*/ 11369 w 915590"/>
              <a:gd name="connsiteY2" fmla="*/ 143437 h 332027"/>
              <a:gd name="connsiteX3" fmla="*/ 464164 w 915590"/>
              <a:gd name="connsiteY3" fmla="*/ 60737 h 332027"/>
              <a:gd name="connsiteX4" fmla="*/ 12739 w 915590"/>
              <a:gd name="connsiteY4" fmla="*/ 146146 h 332027"/>
              <a:gd name="connsiteX5" fmla="*/ 304167 w 915590"/>
              <a:gd name="connsiteY5" fmla="*/ 332027 h 332027"/>
              <a:gd name="connsiteX6" fmla="*/ 464164 w 915590"/>
              <a:gd name="connsiteY6" fmla="*/ 332027 h 332027"/>
              <a:gd name="connsiteX7" fmla="*/ 624161 w 915590"/>
              <a:gd name="connsiteY7" fmla="*/ 332027 h 332027"/>
              <a:gd name="connsiteX8" fmla="*/ 915590 w 915590"/>
              <a:gd name="connsiteY8" fmla="*/ 146146 h 332027"/>
              <a:gd name="connsiteX9" fmla="*/ 464164 w 915590"/>
              <a:gd name="connsiteY9" fmla="*/ 60737 h 332027"/>
              <a:gd name="connsiteX0" fmla="*/ 451425 w 902851"/>
              <a:gd name="connsiteY0" fmla="*/ 0 h 271290"/>
              <a:gd name="connsiteX1" fmla="*/ 0 w 902851"/>
              <a:gd name="connsiteY1" fmla="*/ 85409 h 271290"/>
              <a:gd name="connsiteX2" fmla="*/ 291428 w 902851"/>
              <a:gd name="connsiteY2" fmla="*/ 271290 h 271290"/>
              <a:gd name="connsiteX3" fmla="*/ 451425 w 902851"/>
              <a:gd name="connsiteY3" fmla="*/ 271290 h 271290"/>
              <a:gd name="connsiteX4" fmla="*/ 611422 w 902851"/>
              <a:gd name="connsiteY4" fmla="*/ 271290 h 271290"/>
              <a:gd name="connsiteX5" fmla="*/ 902851 w 902851"/>
              <a:gd name="connsiteY5" fmla="*/ 85409 h 271290"/>
              <a:gd name="connsiteX6" fmla="*/ 451425 w 902851"/>
              <a:gd name="connsiteY6" fmla="*/ 0 h 271290"/>
              <a:gd name="connsiteX0" fmla="*/ 452475 w 903901"/>
              <a:gd name="connsiteY0" fmla="*/ 0 h 271290"/>
              <a:gd name="connsiteX1" fmla="*/ 1050 w 903901"/>
              <a:gd name="connsiteY1" fmla="*/ 85409 h 271290"/>
              <a:gd name="connsiteX2" fmla="*/ 292478 w 903901"/>
              <a:gd name="connsiteY2" fmla="*/ 271290 h 271290"/>
              <a:gd name="connsiteX3" fmla="*/ 452475 w 903901"/>
              <a:gd name="connsiteY3" fmla="*/ 271290 h 271290"/>
              <a:gd name="connsiteX4" fmla="*/ 612472 w 903901"/>
              <a:gd name="connsiteY4" fmla="*/ 271290 h 271290"/>
              <a:gd name="connsiteX5" fmla="*/ 903901 w 903901"/>
              <a:gd name="connsiteY5" fmla="*/ 85409 h 271290"/>
              <a:gd name="connsiteX6" fmla="*/ 452475 w 903901"/>
              <a:gd name="connsiteY6" fmla="*/ 0 h 271290"/>
              <a:gd name="connsiteX0" fmla="*/ 452475 w 905535"/>
              <a:gd name="connsiteY0" fmla="*/ 0 h 271290"/>
              <a:gd name="connsiteX1" fmla="*/ 1050 w 905535"/>
              <a:gd name="connsiteY1" fmla="*/ 85409 h 271290"/>
              <a:gd name="connsiteX2" fmla="*/ 292478 w 905535"/>
              <a:gd name="connsiteY2" fmla="*/ 271290 h 271290"/>
              <a:gd name="connsiteX3" fmla="*/ 452475 w 905535"/>
              <a:gd name="connsiteY3" fmla="*/ 271290 h 271290"/>
              <a:gd name="connsiteX4" fmla="*/ 612472 w 905535"/>
              <a:gd name="connsiteY4" fmla="*/ 271290 h 271290"/>
              <a:gd name="connsiteX5" fmla="*/ 903901 w 905535"/>
              <a:gd name="connsiteY5" fmla="*/ 85409 h 271290"/>
              <a:gd name="connsiteX6" fmla="*/ 452475 w 905535"/>
              <a:gd name="connsiteY6" fmla="*/ 0 h 271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5535" h="271290">
                <a:moveTo>
                  <a:pt x="452475" y="0"/>
                </a:moveTo>
                <a:cubicBezTo>
                  <a:pt x="287537" y="0"/>
                  <a:pt x="-20249" y="30167"/>
                  <a:pt x="1050" y="85409"/>
                </a:cubicBezTo>
                <a:cubicBezTo>
                  <a:pt x="36762" y="163299"/>
                  <a:pt x="153131" y="271290"/>
                  <a:pt x="292478" y="271290"/>
                </a:cubicBezTo>
                <a:lnTo>
                  <a:pt x="452475" y="271290"/>
                </a:lnTo>
                <a:lnTo>
                  <a:pt x="612472" y="271290"/>
                </a:lnTo>
                <a:cubicBezTo>
                  <a:pt x="751820" y="271290"/>
                  <a:pt x="868189" y="163299"/>
                  <a:pt x="903901" y="85409"/>
                </a:cubicBezTo>
                <a:cubicBezTo>
                  <a:pt x="930875" y="24753"/>
                  <a:pt x="617414" y="0"/>
                  <a:pt x="452475" y="0"/>
                </a:cubicBezTo>
                <a:close/>
              </a:path>
            </a:pathLst>
          </a:custGeom>
          <a:solidFill>
            <a:srgbClr val="F25D77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圆角矩形 28"/>
          <p:cNvSpPr/>
          <p:nvPr/>
        </p:nvSpPr>
        <p:spPr bwMode="auto">
          <a:xfrm flipH="1">
            <a:off x="3848101" y="2790825"/>
            <a:ext cx="1485900" cy="523875"/>
          </a:xfrm>
          <a:custGeom>
            <a:avLst/>
            <a:gdLst/>
            <a:ahLst/>
            <a:cxnLst/>
            <a:rect l="l" t="t" r="r" b="b"/>
            <a:pathLst>
              <a:path w="928328" h="327017">
                <a:moveTo>
                  <a:pt x="2468" y="163476"/>
                </a:moveTo>
                <a:cubicBezTo>
                  <a:pt x="9775" y="209265"/>
                  <a:pt x="60484" y="279016"/>
                  <a:pt x="134523" y="327017"/>
                </a:cubicBezTo>
                <a:cubicBezTo>
                  <a:pt x="60484" y="279016"/>
                  <a:pt x="9775" y="209265"/>
                  <a:pt x="2468" y="163476"/>
                </a:cubicBezTo>
                <a:close/>
                <a:moveTo>
                  <a:pt x="791002" y="36524"/>
                </a:moveTo>
                <a:cubicBezTo>
                  <a:pt x="787352" y="38494"/>
                  <a:pt x="783182" y="39571"/>
                  <a:pt x="778708" y="40607"/>
                </a:cubicBezTo>
                <a:cubicBezTo>
                  <a:pt x="708978" y="56765"/>
                  <a:pt x="562205" y="96950"/>
                  <a:pt x="457357" y="96950"/>
                </a:cubicBezTo>
                <a:cubicBezTo>
                  <a:pt x="352510" y="96950"/>
                  <a:pt x="217081" y="56765"/>
                  <a:pt x="149620" y="40607"/>
                </a:cubicBezTo>
                <a:lnTo>
                  <a:pt x="149081" y="40424"/>
                </a:lnTo>
                <a:lnTo>
                  <a:pt x="149349" y="40515"/>
                </a:lnTo>
                <a:cubicBezTo>
                  <a:pt x="146112" y="45646"/>
                  <a:pt x="146797" y="42409"/>
                  <a:pt x="122691" y="95003"/>
                </a:cubicBezTo>
                <a:cubicBezTo>
                  <a:pt x="178479" y="118324"/>
                  <a:pt x="343373" y="156287"/>
                  <a:pt x="457416" y="156287"/>
                </a:cubicBezTo>
                <a:cubicBezTo>
                  <a:pt x="571457" y="156287"/>
                  <a:pt x="748692" y="118324"/>
                  <a:pt x="806946" y="95003"/>
                </a:cubicBezTo>
                <a:cubicBezTo>
                  <a:pt x="797273" y="51098"/>
                  <a:pt x="800110" y="61668"/>
                  <a:pt x="796907" y="53563"/>
                </a:cubicBezTo>
                <a:close/>
                <a:moveTo>
                  <a:pt x="106998" y="25255"/>
                </a:moveTo>
                <a:cubicBezTo>
                  <a:pt x="107968" y="26076"/>
                  <a:pt x="109108" y="26637"/>
                  <a:pt x="110287" y="27198"/>
                </a:cubicBezTo>
                <a:close/>
                <a:moveTo>
                  <a:pt x="828037" y="21832"/>
                </a:moveTo>
                <a:lnTo>
                  <a:pt x="823764" y="24369"/>
                </a:lnTo>
                <a:cubicBezTo>
                  <a:pt x="825327" y="23640"/>
                  <a:pt x="826789" y="22866"/>
                  <a:pt x="828037" y="21832"/>
                </a:cubicBezTo>
                <a:close/>
                <a:moveTo>
                  <a:pt x="71459" y="3528"/>
                </a:moveTo>
                <a:lnTo>
                  <a:pt x="76398" y="6668"/>
                </a:lnTo>
                <a:cubicBezTo>
                  <a:pt x="74903" y="5287"/>
                  <a:pt x="73206" y="4346"/>
                  <a:pt x="71459" y="3528"/>
                </a:cubicBezTo>
                <a:close/>
                <a:moveTo>
                  <a:pt x="857508" y="3467"/>
                </a:moveTo>
                <a:cubicBezTo>
                  <a:pt x="855678" y="4242"/>
                  <a:pt x="853950" y="5233"/>
                  <a:pt x="852421" y="6662"/>
                </a:cubicBezTo>
                <a:close/>
                <a:moveTo>
                  <a:pt x="52593" y="6"/>
                </a:moveTo>
                <a:cubicBezTo>
                  <a:pt x="21309" y="1306"/>
                  <a:pt x="1360" y="22641"/>
                  <a:pt x="0" y="48406"/>
                </a:cubicBezTo>
                <a:cubicBezTo>
                  <a:pt x="1360" y="22641"/>
                  <a:pt x="21309" y="1306"/>
                  <a:pt x="52594" y="6"/>
                </a:cubicBezTo>
                <a:cubicBezTo>
                  <a:pt x="52881" y="-6"/>
                  <a:pt x="53165" y="-15"/>
                  <a:pt x="53452" y="166"/>
                </a:cubicBezTo>
                <a:cubicBezTo>
                  <a:pt x="53165" y="-16"/>
                  <a:pt x="52880" y="-6"/>
                  <a:pt x="52593" y="6"/>
                </a:cubicBezTo>
                <a:close/>
                <a:moveTo>
                  <a:pt x="875735" y="6"/>
                </a:moveTo>
                <a:lnTo>
                  <a:pt x="875705" y="11"/>
                </a:lnTo>
                <a:lnTo>
                  <a:pt x="875735" y="6"/>
                </a:lnTo>
                <a:cubicBezTo>
                  <a:pt x="907019" y="1306"/>
                  <a:pt x="926968" y="22641"/>
                  <a:pt x="928328" y="48406"/>
                </a:cubicBezTo>
                <a:cubicBezTo>
                  <a:pt x="926968" y="22641"/>
                  <a:pt x="907019" y="1306"/>
                  <a:pt x="87573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846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reveal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98</Words>
  <Application>Microsoft Office PowerPoint</Application>
  <PresentationFormat>全屏显示(16:9)</PresentationFormat>
  <Paragraphs>18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Meiryo</vt:lpstr>
      <vt:lpstr>方正姚体</vt:lpstr>
      <vt:lpstr>时尚中黑简体</vt:lpstr>
      <vt:lpstr>宋体</vt:lpstr>
      <vt:lpstr>微软雅黑</vt:lpstr>
      <vt:lpstr>幼圆</vt:lpstr>
      <vt:lpstr>Arial</vt:lpstr>
      <vt:lpstr>Calibri</vt:lpstr>
      <vt:lpstr>Calibri Light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多吉</dc:creator>
  <cp:lastModifiedBy>kan</cp:lastModifiedBy>
  <cp:revision>52</cp:revision>
  <dcterms:created xsi:type="dcterms:W3CDTF">2013-10-02T13:00:24Z</dcterms:created>
  <dcterms:modified xsi:type="dcterms:W3CDTF">2015-07-18T13:04:03Z</dcterms:modified>
</cp:coreProperties>
</file>