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0" r:id="rId2"/>
  </p:sldMasterIdLst>
  <p:notesMasterIdLst>
    <p:notesMasterId r:id="rId5"/>
  </p:notesMasterIdLst>
  <p:sldIdLst>
    <p:sldId id="256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141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17F9F-A05B-4768-B3B7-262D6A0E8A5E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A08D6D-2118-46EC-A9FB-034DCCE6B6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162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4092575" y="5156200"/>
            <a:ext cx="1025525" cy="769938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86371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9931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2723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203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338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7088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679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691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737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524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847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24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641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133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949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182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7F7F7F"/>
          </a:solidFill>
          <a:latin typeface="+mj-lt"/>
          <a:ea typeface="+mj-ea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7F7F7F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9pPr>
    </p:titleStyle>
    <p:bodyStyle>
      <a:lvl1pPr marL="342900" indent="-3429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1pPr>
      <a:lvl2pPr marL="742950" indent="-28575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2pPr>
      <a:lvl3pPr marL="1143000" indent="-2286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3pPr>
      <a:lvl4pPr marL="1600200" indent="-2286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4pPr>
      <a:lvl5pPr marL="2057400" indent="-228600" algn="l" defTabSz="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 kern="1200">
          <a:solidFill>
            <a:srgbClr val="7F7F7F"/>
          </a:solidFill>
          <a:latin typeface="+mn-lt"/>
          <a:ea typeface="+mn-ea"/>
          <a:cs typeface="+mn-cs"/>
          <a:sym typeface="微软雅黑" panose="020B0503020204020204" pitchFamily="3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768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7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32" y="1283108"/>
            <a:ext cx="4397375" cy="404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348" name="图片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82" y="1268820"/>
            <a:ext cx="4397375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349" name="TextBox 12"/>
          <p:cNvSpPr>
            <a:spLocks noChangeArrowheads="1"/>
          </p:cNvSpPr>
          <p:nvPr/>
        </p:nvSpPr>
        <p:spPr bwMode="auto">
          <a:xfrm flipH="1">
            <a:off x="1768357" y="2018120"/>
            <a:ext cx="1101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i="1">
                <a:solidFill>
                  <a:srgbClr val="6862B8"/>
                </a:solidFill>
                <a:latin typeface="Arial Rounded MT Bold" pitchFamily="2" charset="0"/>
                <a:ea typeface="微软雅黑" panose="020B0503020204020204" pitchFamily="34" charset="-122"/>
                <a:sym typeface="Arial Rounded MT Bold" pitchFamily="2" charset="0"/>
              </a:rPr>
              <a:t>YOUR TEXT</a:t>
            </a:r>
            <a:endParaRPr lang="zh-CN" altLang="en-US" sz="2400" b="1" i="1">
              <a:solidFill>
                <a:srgbClr val="6862B8"/>
              </a:solidFill>
              <a:latin typeface="Arial Rounded MT Bold" pitchFamily="2" charset="0"/>
              <a:ea typeface="微软雅黑" panose="020B0503020204020204" pitchFamily="34" charset="-122"/>
              <a:sym typeface="Arial Rounded MT Bold" pitchFamily="2" charset="0"/>
            </a:endParaRPr>
          </a:p>
        </p:txBody>
      </p:sp>
      <p:sp>
        <p:nvSpPr>
          <p:cNvPr id="185350" name="TextBox 13"/>
          <p:cNvSpPr>
            <a:spLocks noChangeArrowheads="1"/>
          </p:cNvSpPr>
          <p:nvPr/>
        </p:nvSpPr>
        <p:spPr bwMode="auto">
          <a:xfrm flipH="1">
            <a:off x="882532" y="2002245"/>
            <a:ext cx="11017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 i="1">
                <a:solidFill>
                  <a:srgbClr val="6862B8"/>
                </a:solidFill>
                <a:latin typeface="Arial Rounded MT Bold" pitchFamily="2" charset="0"/>
                <a:ea typeface="微软雅黑" panose="020B0503020204020204" pitchFamily="34" charset="-122"/>
                <a:sym typeface="Arial Rounded MT Bold" pitchFamily="2" charset="0"/>
              </a:rPr>
              <a:t>01</a:t>
            </a:r>
            <a:endParaRPr lang="zh-CN" altLang="en-US" sz="5400" b="1" i="1">
              <a:solidFill>
                <a:srgbClr val="6862B8"/>
              </a:solidFill>
              <a:latin typeface="Arial Rounded MT Bold" pitchFamily="2" charset="0"/>
              <a:ea typeface="微软雅黑" panose="020B0503020204020204" pitchFamily="34" charset="-122"/>
              <a:sym typeface="Arial Rounded MT Bold" pitchFamily="2" charset="0"/>
            </a:endParaRPr>
          </a:p>
        </p:txBody>
      </p:sp>
      <p:sp>
        <p:nvSpPr>
          <p:cNvPr id="185351" name="TextBox 14"/>
          <p:cNvSpPr>
            <a:spLocks noChangeArrowheads="1"/>
          </p:cNvSpPr>
          <p:nvPr/>
        </p:nvSpPr>
        <p:spPr bwMode="auto">
          <a:xfrm>
            <a:off x="950794" y="2853145"/>
            <a:ext cx="2736850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90000"/>
              </a:lnSpc>
            </a:pPr>
            <a:r>
              <a:rPr lang="en-US" altLang="zh-CN" sz="1400" b="1" i="1">
                <a:solidFill>
                  <a:srgbClr val="26262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here to add your text. Click here to add your text. Click here to add your text. Click here to add your text. </a:t>
            </a:r>
            <a:endParaRPr lang="zh-CN" altLang="en-US"/>
          </a:p>
        </p:txBody>
      </p:sp>
      <p:sp>
        <p:nvSpPr>
          <p:cNvPr id="185352" name="TextBox 15"/>
          <p:cNvSpPr>
            <a:spLocks noChangeArrowheads="1"/>
          </p:cNvSpPr>
          <p:nvPr/>
        </p:nvSpPr>
        <p:spPr bwMode="auto">
          <a:xfrm flipH="1">
            <a:off x="5894269" y="2018120"/>
            <a:ext cx="1101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i="1">
                <a:solidFill>
                  <a:srgbClr val="6862B8"/>
                </a:solidFill>
                <a:latin typeface="Arial Rounded MT Bold" pitchFamily="2" charset="0"/>
                <a:ea typeface="微软雅黑" panose="020B0503020204020204" pitchFamily="34" charset="-122"/>
                <a:sym typeface="Arial Rounded MT Bold" pitchFamily="2" charset="0"/>
              </a:rPr>
              <a:t>YOUR TEXT</a:t>
            </a:r>
            <a:endParaRPr lang="zh-CN" altLang="en-US" sz="2400" b="1" i="1">
              <a:solidFill>
                <a:srgbClr val="6862B8"/>
              </a:solidFill>
              <a:latin typeface="Arial Rounded MT Bold" pitchFamily="2" charset="0"/>
              <a:ea typeface="微软雅黑" panose="020B0503020204020204" pitchFamily="34" charset="-122"/>
              <a:sym typeface="Arial Rounded MT Bold" pitchFamily="2" charset="0"/>
            </a:endParaRPr>
          </a:p>
        </p:txBody>
      </p:sp>
      <p:sp>
        <p:nvSpPr>
          <p:cNvPr id="185353" name="TextBox 16"/>
          <p:cNvSpPr>
            <a:spLocks noChangeArrowheads="1"/>
          </p:cNvSpPr>
          <p:nvPr/>
        </p:nvSpPr>
        <p:spPr bwMode="auto">
          <a:xfrm flipH="1">
            <a:off x="5008444" y="2002245"/>
            <a:ext cx="11017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b="1" i="1">
                <a:solidFill>
                  <a:srgbClr val="6862B8"/>
                </a:solidFill>
                <a:latin typeface="Arial Rounded MT Bold" pitchFamily="2" charset="0"/>
                <a:ea typeface="微软雅黑" panose="020B0503020204020204" pitchFamily="34" charset="-122"/>
                <a:sym typeface="Arial Rounded MT Bold" pitchFamily="2" charset="0"/>
              </a:rPr>
              <a:t>02</a:t>
            </a:r>
            <a:endParaRPr lang="zh-CN" altLang="en-US" sz="5400" b="1" i="1">
              <a:solidFill>
                <a:srgbClr val="6862B8"/>
              </a:solidFill>
              <a:latin typeface="Arial Rounded MT Bold" pitchFamily="2" charset="0"/>
              <a:ea typeface="微软雅黑" panose="020B0503020204020204" pitchFamily="34" charset="-122"/>
              <a:sym typeface="Arial Rounded MT Bold" pitchFamily="2" charset="0"/>
            </a:endParaRPr>
          </a:p>
        </p:txBody>
      </p:sp>
      <p:sp>
        <p:nvSpPr>
          <p:cNvPr id="185354" name="TextBox 17"/>
          <p:cNvSpPr>
            <a:spLocks noChangeArrowheads="1"/>
          </p:cNvSpPr>
          <p:nvPr/>
        </p:nvSpPr>
        <p:spPr bwMode="auto">
          <a:xfrm>
            <a:off x="5078294" y="2853145"/>
            <a:ext cx="2735263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90000"/>
              </a:lnSpc>
            </a:pPr>
            <a:r>
              <a:rPr lang="en-US" altLang="zh-CN" sz="1400" b="1" i="1">
                <a:solidFill>
                  <a:srgbClr val="26262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here to add your text. Click here to add your text. Click here to add your text. Click here to add your text.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487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466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mysoeasy.com 下载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模板从 www.mysoeasy.com 下载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127</Words>
  <Characters>0</Characters>
  <Application>Microsoft Office PowerPoint</Application>
  <DocSecurity>0</DocSecurity>
  <PresentationFormat>全屏显示(4:3)</PresentationFormat>
  <Lines>0</Lines>
  <Paragraphs>12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 Rounded MT Bold</vt:lpstr>
      <vt:lpstr>Meiryo</vt:lpstr>
      <vt:lpstr>宋体</vt:lpstr>
      <vt:lpstr>微软雅黑</vt:lpstr>
      <vt:lpstr>幼圆</vt:lpstr>
      <vt:lpstr>Arial</vt:lpstr>
      <vt:lpstr>Calibri</vt:lpstr>
      <vt:lpstr>Calibri Light</vt:lpstr>
      <vt:lpstr>模板从 www.mysoeasy.com 下载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cp:lastModifiedBy/>
  <cp:revision>1</cp:revision>
  <dcterms:created xsi:type="dcterms:W3CDTF">2015-01-11T16:52:24Z</dcterms:created>
  <dcterms:modified xsi:type="dcterms:W3CDTF">2015-07-18T14:28:40Z</dcterms:modified>
  <dc:language>www.pptfans.cn</dc:language>
  <cp:version>www.pptfans.cn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www.pptfans.cn</vt:lpwstr>
  </property>
  <property fmtid="{D5CDD505-2E9C-101B-9397-08002B2CF9AE}" pid="3" name="SlideDescription">
    <vt:lpwstr/>
  </property>
</Properties>
</file>