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22"/>
  </p:notesMasterIdLst>
  <p:sldIdLst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298" r:id="rId43"/>
    <p:sldId id="299" r:id="rId44"/>
    <p:sldId id="300" r:id="rId45"/>
    <p:sldId id="301" r:id="rId46"/>
    <p:sldId id="302" r:id="rId47"/>
    <p:sldId id="303" r:id="rId48"/>
    <p:sldId id="304" r:id="rId49"/>
    <p:sldId id="305" r:id="rId50"/>
    <p:sldId id="306" r:id="rId51"/>
    <p:sldId id="307" r:id="rId52"/>
    <p:sldId id="308" r:id="rId53"/>
    <p:sldId id="309" r:id="rId54"/>
    <p:sldId id="310" r:id="rId55"/>
    <p:sldId id="311" r:id="rId56"/>
    <p:sldId id="312" r:id="rId57"/>
    <p:sldId id="313" r:id="rId58"/>
    <p:sldId id="314" r:id="rId59"/>
    <p:sldId id="315" r:id="rId60"/>
    <p:sldId id="316" r:id="rId61"/>
    <p:sldId id="317" r:id="rId62"/>
    <p:sldId id="318" r:id="rId63"/>
    <p:sldId id="319" r:id="rId64"/>
    <p:sldId id="320" r:id="rId65"/>
    <p:sldId id="321" r:id="rId66"/>
    <p:sldId id="322" r:id="rId67"/>
    <p:sldId id="323" r:id="rId68"/>
    <p:sldId id="324" r:id="rId69"/>
    <p:sldId id="325" r:id="rId70"/>
    <p:sldId id="326" r:id="rId71"/>
    <p:sldId id="327" r:id="rId72"/>
    <p:sldId id="328" r:id="rId73"/>
    <p:sldId id="329" r:id="rId74"/>
    <p:sldId id="330" r:id="rId75"/>
    <p:sldId id="331" r:id="rId76"/>
    <p:sldId id="332" r:id="rId77"/>
    <p:sldId id="333" r:id="rId78"/>
    <p:sldId id="334" r:id="rId79"/>
    <p:sldId id="335" r:id="rId80"/>
    <p:sldId id="336" r:id="rId81"/>
    <p:sldId id="337" r:id="rId82"/>
    <p:sldId id="338" r:id="rId83"/>
    <p:sldId id="339" r:id="rId84"/>
    <p:sldId id="340" r:id="rId85"/>
    <p:sldId id="341" r:id="rId86"/>
    <p:sldId id="342" r:id="rId87"/>
    <p:sldId id="343" r:id="rId88"/>
    <p:sldId id="344" r:id="rId89"/>
    <p:sldId id="345" r:id="rId90"/>
    <p:sldId id="346" r:id="rId91"/>
    <p:sldId id="347" r:id="rId92"/>
    <p:sldId id="348" r:id="rId93"/>
    <p:sldId id="349" r:id="rId94"/>
    <p:sldId id="350" r:id="rId95"/>
    <p:sldId id="351" r:id="rId96"/>
    <p:sldId id="352" r:id="rId97"/>
    <p:sldId id="353" r:id="rId98"/>
    <p:sldId id="354" r:id="rId99"/>
    <p:sldId id="355" r:id="rId100"/>
    <p:sldId id="356" r:id="rId101"/>
    <p:sldId id="357" r:id="rId102"/>
    <p:sldId id="358" r:id="rId103"/>
    <p:sldId id="359" r:id="rId104"/>
    <p:sldId id="360" r:id="rId105"/>
    <p:sldId id="361" r:id="rId106"/>
    <p:sldId id="362" r:id="rId107"/>
    <p:sldId id="363" r:id="rId108"/>
    <p:sldId id="364" r:id="rId109"/>
    <p:sldId id="365" r:id="rId110"/>
    <p:sldId id="366" r:id="rId111"/>
    <p:sldId id="367" r:id="rId112"/>
    <p:sldId id="368" r:id="rId113"/>
    <p:sldId id="369" r:id="rId114"/>
    <p:sldId id="370" r:id="rId115"/>
    <p:sldId id="371" r:id="rId116"/>
    <p:sldId id="372" r:id="rId117"/>
    <p:sldId id="373" r:id="rId118"/>
    <p:sldId id="374" r:id="rId119"/>
    <p:sldId id="375" r:id="rId120"/>
    <p:sldId id="376" r:id="rId12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>
      <p:cViewPr varScale="1">
        <p:scale>
          <a:sx n="92" d="100"/>
          <a:sy n="92" d="100"/>
        </p:scale>
        <p:origin x="942" y="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4.xml"/><Relationship Id="rId117" Type="http://schemas.openxmlformats.org/officeDocument/2006/relationships/slide" Target="slides/slide115.xml"/><Relationship Id="rId21" Type="http://schemas.openxmlformats.org/officeDocument/2006/relationships/slide" Target="slides/slide19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63" Type="http://schemas.openxmlformats.org/officeDocument/2006/relationships/slide" Target="slides/slide61.xml"/><Relationship Id="rId68" Type="http://schemas.openxmlformats.org/officeDocument/2006/relationships/slide" Target="slides/slide66.xml"/><Relationship Id="rId84" Type="http://schemas.openxmlformats.org/officeDocument/2006/relationships/slide" Target="slides/slide82.xml"/><Relationship Id="rId89" Type="http://schemas.openxmlformats.org/officeDocument/2006/relationships/slide" Target="slides/slide87.xml"/><Relationship Id="rId112" Type="http://schemas.openxmlformats.org/officeDocument/2006/relationships/slide" Target="slides/slide110.xml"/><Relationship Id="rId16" Type="http://schemas.openxmlformats.org/officeDocument/2006/relationships/slide" Target="slides/slide14.xml"/><Relationship Id="rId107" Type="http://schemas.openxmlformats.org/officeDocument/2006/relationships/slide" Target="slides/slide105.xml"/><Relationship Id="rId11" Type="http://schemas.openxmlformats.org/officeDocument/2006/relationships/slide" Target="slides/slide9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74" Type="http://schemas.openxmlformats.org/officeDocument/2006/relationships/slide" Target="slides/slide72.xml"/><Relationship Id="rId79" Type="http://schemas.openxmlformats.org/officeDocument/2006/relationships/slide" Target="slides/slide77.xml"/><Relationship Id="rId102" Type="http://schemas.openxmlformats.org/officeDocument/2006/relationships/slide" Target="slides/slide100.xml"/><Relationship Id="rId123" Type="http://schemas.openxmlformats.org/officeDocument/2006/relationships/presProps" Target="presProps.xml"/><Relationship Id="rId5" Type="http://schemas.openxmlformats.org/officeDocument/2006/relationships/slide" Target="slides/slide3.xml"/><Relationship Id="rId61" Type="http://schemas.openxmlformats.org/officeDocument/2006/relationships/slide" Target="slides/slide59.xml"/><Relationship Id="rId82" Type="http://schemas.openxmlformats.org/officeDocument/2006/relationships/slide" Target="slides/slide80.xml"/><Relationship Id="rId90" Type="http://schemas.openxmlformats.org/officeDocument/2006/relationships/slide" Target="slides/slide88.xml"/><Relationship Id="rId95" Type="http://schemas.openxmlformats.org/officeDocument/2006/relationships/slide" Target="slides/slide93.xml"/><Relationship Id="rId19" Type="http://schemas.openxmlformats.org/officeDocument/2006/relationships/slide" Target="slides/slide1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slide" Target="slides/slide62.xml"/><Relationship Id="rId69" Type="http://schemas.openxmlformats.org/officeDocument/2006/relationships/slide" Target="slides/slide67.xml"/><Relationship Id="rId77" Type="http://schemas.openxmlformats.org/officeDocument/2006/relationships/slide" Target="slides/slide75.xml"/><Relationship Id="rId100" Type="http://schemas.openxmlformats.org/officeDocument/2006/relationships/slide" Target="slides/slide98.xml"/><Relationship Id="rId105" Type="http://schemas.openxmlformats.org/officeDocument/2006/relationships/slide" Target="slides/slide103.xml"/><Relationship Id="rId113" Type="http://schemas.openxmlformats.org/officeDocument/2006/relationships/slide" Target="slides/slide111.xml"/><Relationship Id="rId118" Type="http://schemas.openxmlformats.org/officeDocument/2006/relationships/slide" Target="slides/slide116.xml"/><Relationship Id="rId126" Type="http://schemas.openxmlformats.org/officeDocument/2006/relationships/tableStyles" Target="tableStyles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slide" Target="slides/slide70.xml"/><Relationship Id="rId80" Type="http://schemas.openxmlformats.org/officeDocument/2006/relationships/slide" Target="slides/slide78.xml"/><Relationship Id="rId85" Type="http://schemas.openxmlformats.org/officeDocument/2006/relationships/slide" Target="slides/slide83.xml"/><Relationship Id="rId93" Type="http://schemas.openxmlformats.org/officeDocument/2006/relationships/slide" Target="slides/slide91.xml"/><Relationship Id="rId98" Type="http://schemas.openxmlformats.org/officeDocument/2006/relationships/slide" Target="slides/slide96.xml"/><Relationship Id="rId121" Type="http://schemas.openxmlformats.org/officeDocument/2006/relationships/slide" Target="slides/slide119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slide" Target="slides/slide65.xml"/><Relationship Id="rId103" Type="http://schemas.openxmlformats.org/officeDocument/2006/relationships/slide" Target="slides/slide101.xml"/><Relationship Id="rId108" Type="http://schemas.openxmlformats.org/officeDocument/2006/relationships/slide" Target="slides/slide106.xml"/><Relationship Id="rId116" Type="http://schemas.openxmlformats.org/officeDocument/2006/relationships/slide" Target="slides/slide114.xml"/><Relationship Id="rId124" Type="http://schemas.openxmlformats.org/officeDocument/2006/relationships/viewProps" Target="viewProps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Relationship Id="rId70" Type="http://schemas.openxmlformats.org/officeDocument/2006/relationships/slide" Target="slides/slide68.xml"/><Relationship Id="rId75" Type="http://schemas.openxmlformats.org/officeDocument/2006/relationships/slide" Target="slides/slide73.xml"/><Relationship Id="rId83" Type="http://schemas.openxmlformats.org/officeDocument/2006/relationships/slide" Target="slides/slide81.xml"/><Relationship Id="rId88" Type="http://schemas.openxmlformats.org/officeDocument/2006/relationships/slide" Target="slides/slide86.xml"/><Relationship Id="rId91" Type="http://schemas.openxmlformats.org/officeDocument/2006/relationships/slide" Target="slides/slide89.xml"/><Relationship Id="rId96" Type="http://schemas.openxmlformats.org/officeDocument/2006/relationships/slide" Target="slides/slide94.xml"/><Relationship Id="rId111" Type="http://schemas.openxmlformats.org/officeDocument/2006/relationships/slide" Target="slides/slide10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106" Type="http://schemas.openxmlformats.org/officeDocument/2006/relationships/slide" Target="slides/slide104.xml"/><Relationship Id="rId114" Type="http://schemas.openxmlformats.org/officeDocument/2006/relationships/slide" Target="slides/slide112.xml"/><Relationship Id="rId119" Type="http://schemas.openxmlformats.org/officeDocument/2006/relationships/slide" Target="slides/slide117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73" Type="http://schemas.openxmlformats.org/officeDocument/2006/relationships/slide" Target="slides/slide71.xml"/><Relationship Id="rId78" Type="http://schemas.openxmlformats.org/officeDocument/2006/relationships/slide" Target="slides/slide76.xml"/><Relationship Id="rId81" Type="http://schemas.openxmlformats.org/officeDocument/2006/relationships/slide" Target="slides/slide79.xml"/><Relationship Id="rId86" Type="http://schemas.openxmlformats.org/officeDocument/2006/relationships/slide" Target="slides/slide84.xml"/><Relationship Id="rId94" Type="http://schemas.openxmlformats.org/officeDocument/2006/relationships/slide" Target="slides/slide92.xml"/><Relationship Id="rId99" Type="http://schemas.openxmlformats.org/officeDocument/2006/relationships/slide" Target="slides/slide97.xml"/><Relationship Id="rId101" Type="http://schemas.openxmlformats.org/officeDocument/2006/relationships/slide" Target="slides/slide99.xml"/><Relationship Id="rId122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9" Type="http://schemas.openxmlformats.org/officeDocument/2006/relationships/slide" Target="slides/slide37.xml"/><Relationship Id="rId109" Type="http://schemas.openxmlformats.org/officeDocument/2006/relationships/slide" Target="slides/slide107.xml"/><Relationship Id="rId34" Type="http://schemas.openxmlformats.org/officeDocument/2006/relationships/slide" Target="slides/slide32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76" Type="http://schemas.openxmlformats.org/officeDocument/2006/relationships/slide" Target="slides/slide74.xml"/><Relationship Id="rId97" Type="http://schemas.openxmlformats.org/officeDocument/2006/relationships/slide" Target="slides/slide95.xml"/><Relationship Id="rId104" Type="http://schemas.openxmlformats.org/officeDocument/2006/relationships/slide" Target="slides/slide102.xml"/><Relationship Id="rId120" Type="http://schemas.openxmlformats.org/officeDocument/2006/relationships/slide" Target="slides/slide118.xml"/><Relationship Id="rId125" Type="http://schemas.openxmlformats.org/officeDocument/2006/relationships/theme" Target="theme/theme1.xml"/><Relationship Id="rId7" Type="http://schemas.openxmlformats.org/officeDocument/2006/relationships/slide" Target="slides/slide5.xml"/><Relationship Id="rId71" Type="http://schemas.openxmlformats.org/officeDocument/2006/relationships/slide" Target="slides/slide69.xml"/><Relationship Id="rId92" Type="http://schemas.openxmlformats.org/officeDocument/2006/relationships/slide" Target="slides/slide90.xml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27.xml"/><Relationship Id="rId24" Type="http://schemas.openxmlformats.org/officeDocument/2006/relationships/slide" Target="slides/slide22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66" Type="http://schemas.openxmlformats.org/officeDocument/2006/relationships/slide" Target="slides/slide64.xml"/><Relationship Id="rId87" Type="http://schemas.openxmlformats.org/officeDocument/2006/relationships/slide" Target="slides/slide85.xml"/><Relationship Id="rId110" Type="http://schemas.openxmlformats.org/officeDocument/2006/relationships/slide" Target="slides/slide108.xml"/><Relationship Id="rId115" Type="http://schemas.openxmlformats.org/officeDocument/2006/relationships/slide" Target="slides/slide1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370DBCF-9E00-45C3-814C-C53ECC6F2F35}" type="datetimeFigureOut">
              <a:rPr lang="zh-CN" altLang="en-US" smtClean="0"/>
              <a:t>2015/7/20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AE22B4-B1E9-476C-B5F4-CAB4745F38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50451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119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809204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332DD7-6EB3-45A7-B951-E4E9CDD06A3A}" type="datetimeFigureOut">
              <a:rPr lang="zh-CN" altLang="en-US" smtClean="0"/>
              <a:t>2015/7/20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873867-6722-498E-99B3-03E41DA82FB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22677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332DD7-6EB3-45A7-B951-E4E9CDD06A3A}" type="datetimeFigureOut">
              <a:rPr lang="zh-CN" altLang="en-US" smtClean="0"/>
              <a:t>2015/7/20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873867-6722-498E-99B3-03E41DA82FB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92508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332DD7-6EB3-45A7-B951-E4E9CDD06A3A}" type="datetimeFigureOut">
              <a:rPr lang="zh-CN" altLang="en-US" smtClean="0"/>
              <a:t>2015/7/20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873867-6722-498E-99B3-03E41DA82FB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98838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304245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76896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536244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042243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834870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481584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787869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78339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332DD7-6EB3-45A7-B951-E4E9CDD06A3A}" type="datetimeFigureOut">
              <a:rPr lang="zh-CN" altLang="en-US" smtClean="0"/>
              <a:t>2015/7/20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873867-6722-498E-99B3-03E41DA82FB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011998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340906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336245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32454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332DD7-6EB3-45A7-B951-E4E9CDD06A3A}" type="datetimeFigureOut">
              <a:rPr lang="zh-CN" altLang="en-US" smtClean="0"/>
              <a:t>2015/7/20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873867-6722-498E-99B3-03E41DA82FB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78821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332DD7-6EB3-45A7-B951-E4E9CDD06A3A}" type="datetimeFigureOut">
              <a:rPr lang="zh-CN" altLang="en-US" smtClean="0"/>
              <a:t>2015/7/20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873867-6722-498E-99B3-03E41DA82FB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32073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332DD7-6EB3-45A7-B951-E4E9CDD06A3A}" type="datetimeFigureOut">
              <a:rPr lang="zh-CN" altLang="en-US" smtClean="0"/>
              <a:t>2015/7/20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873867-6722-498E-99B3-03E41DA82FB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60542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332DD7-6EB3-45A7-B951-E4E9CDD06A3A}" type="datetimeFigureOut">
              <a:rPr lang="zh-CN" altLang="en-US" smtClean="0"/>
              <a:t>2015/7/20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873867-6722-498E-99B3-03E41DA82FB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23233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332DD7-6EB3-45A7-B951-E4E9CDD06A3A}" type="datetimeFigureOut">
              <a:rPr lang="zh-CN" altLang="en-US" smtClean="0"/>
              <a:t>2015/7/20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873867-6722-498E-99B3-03E41DA82FB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23503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332DD7-6EB3-45A7-B951-E4E9CDD06A3A}" type="datetimeFigureOut">
              <a:rPr lang="zh-CN" altLang="en-US" smtClean="0"/>
              <a:t>2015/7/20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873867-6722-498E-99B3-03E41DA82FB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1094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332DD7-6EB3-45A7-B951-E4E9CDD06A3A}" type="datetimeFigureOut">
              <a:rPr lang="zh-CN" altLang="en-US" smtClean="0"/>
              <a:t>2015/7/20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873867-6722-498E-99B3-03E41DA82FB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56896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332DD7-6EB3-45A7-B951-E4E9CDD06A3A}" type="datetimeFigureOut">
              <a:rPr lang="zh-CN" altLang="en-US" smtClean="0"/>
              <a:t>2015/7/20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873867-6722-498E-99B3-03E41DA82FB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08689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95518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9.jpeg"/><Relationship Id="rId1" Type="http://schemas.openxmlformats.org/officeDocument/2006/relationships/slideLayout" Target="../slideLayouts/slideLayout7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jpeg"/><Relationship Id="rId1" Type="http://schemas.openxmlformats.org/officeDocument/2006/relationships/slideLayout" Target="../slideLayouts/slideLayout7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1.jpeg"/><Relationship Id="rId1" Type="http://schemas.openxmlformats.org/officeDocument/2006/relationships/slideLayout" Target="../slideLayouts/slideLayout7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2.jpeg"/><Relationship Id="rId1" Type="http://schemas.openxmlformats.org/officeDocument/2006/relationships/slideLayout" Target="../slideLayouts/slideLayout7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7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4.jpeg"/><Relationship Id="rId1" Type="http://schemas.openxmlformats.org/officeDocument/2006/relationships/slideLayout" Target="../slideLayouts/slideLayout7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5.jpeg"/><Relationship Id="rId1" Type="http://schemas.openxmlformats.org/officeDocument/2006/relationships/slideLayout" Target="../slideLayouts/slideLayout7.xml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6.jpeg"/><Relationship Id="rId1" Type="http://schemas.openxmlformats.org/officeDocument/2006/relationships/slideLayout" Target="../slideLayouts/slideLayout7.xml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7.jpeg"/><Relationship Id="rId1" Type="http://schemas.openxmlformats.org/officeDocument/2006/relationships/slideLayout" Target="../slideLayouts/slideLayout7.xml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8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9.jpeg"/><Relationship Id="rId1" Type="http://schemas.openxmlformats.org/officeDocument/2006/relationships/slideLayout" Target="../slideLayouts/slideLayout7.xml"/></Relationships>
</file>

<file path=ppt/slides/_rels/slide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0.jpeg"/><Relationship Id="rId1" Type="http://schemas.openxmlformats.org/officeDocument/2006/relationships/slideLayout" Target="../slideLayouts/slideLayout7.xml"/></Relationships>
</file>

<file path=ppt/slides/_rels/slide1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1.jpeg"/><Relationship Id="rId1" Type="http://schemas.openxmlformats.org/officeDocument/2006/relationships/slideLayout" Target="../slideLayouts/slideLayout7.xml"/></Relationships>
</file>

<file path=ppt/slides/_rels/slide1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2.jpeg"/><Relationship Id="rId1" Type="http://schemas.openxmlformats.org/officeDocument/2006/relationships/slideLayout" Target="../slideLayouts/slideLayout7.xml"/></Relationships>
</file>

<file path=ppt/slides/_rels/slide1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3.jpeg"/><Relationship Id="rId1" Type="http://schemas.openxmlformats.org/officeDocument/2006/relationships/slideLayout" Target="../slideLayouts/slideLayout7.xml"/></Relationships>
</file>

<file path=ppt/slides/_rels/slide1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4.jpeg"/><Relationship Id="rId1" Type="http://schemas.openxmlformats.org/officeDocument/2006/relationships/slideLayout" Target="../slideLayouts/slideLayout7.xml"/></Relationships>
</file>

<file path=ppt/slides/_rels/slide1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5.jpeg"/><Relationship Id="rId1" Type="http://schemas.openxmlformats.org/officeDocument/2006/relationships/slideLayout" Target="../slideLayouts/slideLayout7.xml"/></Relationships>
</file>

<file path=ppt/slides/_rels/slide1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6.jpeg"/><Relationship Id="rId1" Type="http://schemas.openxmlformats.org/officeDocument/2006/relationships/slideLayout" Target="../slideLayouts/slideLayout7.xml"/></Relationships>
</file>

<file path=ppt/slides/_rels/slide1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7.jpeg"/><Relationship Id="rId1" Type="http://schemas.openxmlformats.org/officeDocument/2006/relationships/slideLayout" Target="../slideLayouts/slideLayout7.xml"/></Relationships>
</file>

<file path=ppt/slides/_rels/slide119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7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7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jpeg"/><Relationship Id="rId1" Type="http://schemas.openxmlformats.org/officeDocument/2006/relationships/slideLayout" Target="../slideLayouts/slideLayout7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jpeg"/><Relationship Id="rId1" Type="http://schemas.openxmlformats.org/officeDocument/2006/relationships/slideLayout" Target="../slideLayouts/slideLayout7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jpeg"/><Relationship Id="rId1" Type="http://schemas.openxmlformats.org/officeDocument/2006/relationships/slideLayout" Target="../slideLayouts/slideLayout7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jpeg"/><Relationship Id="rId1" Type="http://schemas.openxmlformats.org/officeDocument/2006/relationships/slideLayout" Target="../slideLayouts/slideLayout7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jpeg"/><Relationship Id="rId1" Type="http://schemas.openxmlformats.org/officeDocument/2006/relationships/slideLayout" Target="../slideLayouts/slideLayout7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jpeg"/><Relationship Id="rId1" Type="http://schemas.openxmlformats.org/officeDocument/2006/relationships/slideLayout" Target="../slideLayouts/slideLayout7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jpeg"/><Relationship Id="rId1" Type="http://schemas.openxmlformats.org/officeDocument/2006/relationships/slideLayout" Target="../slideLayouts/slideLayout7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jpeg"/><Relationship Id="rId1" Type="http://schemas.openxmlformats.org/officeDocument/2006/relationships/slideLayout" Target="../slideLayouts/slideLayout7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jpeg"/><Relationship Id="rId1" Type="http://schemas.openxmlformats.org/officeDocument/2006/relationships/slideLayout" Target="../slideLayouts/slideLayout7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jpeg"/><Relationship Id="rId1" Type="http://schemas.openxmlformats.org/officeDocument/2006/relationships/slideLayout" Target="../slideLayouts/slideLayout7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0946" name="图片 1" descr="扳手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0"/>
            <a:ext cx="6858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03334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0162" name="图片 1" descr="扳手17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0"/>
            <a:ext cx="6858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77927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2322" name="图片 1" descr="调漆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8525" y="0"/>
            <a:ext cx="734536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64948434"/>
      </p:ext>
    </p:extLst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3346" name="图片 1" descr="调运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8713" y="0"/>
            <a:ext cx="6884987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91130998"/>
      </p:ext>
    </p:extLst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4370" name="图片 1" descr="铁锹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0250" y="0"/>
            <a:ext cx="51435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04368474"/>
      </p:ext>
    </p:extLst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5394" name="图片 1" descr="铁锹1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0250" y="0"/>
            <a:ext cx="51435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8919736"/>
      </p:ext>
    </p:extLst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6418" name="图片 1" descr="图片5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0"/>
            <a:ext cx="6858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76440196"/>
      </p:ext>
    </p:extLst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42" name="图片 1" descr="挖洞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7888" y="0"/>
            <a:ext cx="48482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85568360"/>
      </p:ext>
    </p:extLst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8466" name="图片 1" descr="维修工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1625" y="0"/>
            <a:ext cx="60007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28229318"/>
      </p:ext>
    </p:extLst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9490" name="图片 1" descr="维修工1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0250" y="0"/>
            <a:ext cx="51435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9882942"/>
      </p:ext>
    </p:extLst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0514" name="图片 1" descr="修路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5625" y="0"/>
            <a:ext cx="549116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94989638"/>
      </p:ext>
    </p:extLst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1538" name="图片 1" descr="修路2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3947946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1186" name="图片 1" descr="扳手19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5625" y="0"/>
            <a:ext cx="549116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94857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2562" name="图片 1" descr="修路工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5625" y="0"/>
            <a:ext cx="549116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78268468"/>
      </p:ext>
    </p:extLst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3586" name="图片 1" descr="修路工5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0"/>
            <a:ext cx="6858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86515750"/>
      </p:ext>
    </p:extLst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4610" name="图片 1" descr="雪糕筒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5625" y="0"/>
            <a:ext cx="549116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32636255"/>
      </p:ext>
    </p:extLst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5634" name="图片 1" descr="油漆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375" y="0"/>
            <a:ext cx="82232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18747662"/>
      </p:ext>
    </p:extLst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6658" name="图片 1" descr="油漆2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13601619"/>
      </p:ext>
    </p:extLst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82" name="图片 1" descr="油漆6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4313" y="0"/>
            <a:ext cx="61753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43638314"/>
      </p:ext>
    </p:extLst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8706" name="图片 1" descr="油漆8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638" y="0"/>
            <a:ext cx="83407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65771724"/>
      </p:ext>
    </p:extLst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9730" name="图片 1" descr="指挥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71500"/>
            <a:ext cx="9144000" cy="571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70851256"/>
      </p:ext>
    </p:extLst>
  </p:cSld>
  <p:clrMapOvr>
    <a:masterClrMapping/>
  </p:clrMapOvr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0754" name="图片 1" descr="钻头a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5625" y="0"/>
            <a:ext cx="549116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71281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986617" y="2942904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583518" y="2949864"/>
            <a:ext cx="6560482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 smtClean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182091"/>
            <a:ext cx="6900141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endParaRPr lang="zh-CN" altLang="en-US" sz="2800" spc="2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直角三角形 5"/>
          <p:cNvSpPr/>
          <p:nvPr/>
        </p:nvSpPr>
        <p:spPr>
          <a:xfrm>
            <a:off x="6900141" y="2180070"/>
            <a:ext cx="767599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315417" y="3921021"/>
            <a:ext cx="6472858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材下载：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31323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2210" name="图片 1" descr="半兽0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5625" y="0"/>
            <a:ext cx="549116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79161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3234" name="图片 1" descr="笨蛋刷墙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8738" y="0"/>
            <a:ext cx="6484937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36930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4258" name="图片 1" descr="尺子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5625" y="0"/>
            <a:ext cx="549116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80120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82" name="图片 1" descr="出工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0250" y="0"/>
            <a:ext cx="51435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77264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6306" name="图片 1" descr="除草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0"/>
            <a:ext cx="6858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60916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7330" name="图片 1" descr="除草3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64560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8354" name="图片 1" descr="除草4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95263"/>
            <a:ext cx="9144000" cy="646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48216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9378" name="图片 1" descr="锤子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56074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1970" name="图片 1" descr="扳手1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85750"/>
            <a:ext cx="9144000" cy="628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58648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0402" name="图片 1" descr="锤子1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0250" y="0"/>
            <a:ext cx="51435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58715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1426" name="图片 1" descr="锤子2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0"/>
            <a:ext cx="6858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23117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2450" name="图片 1" descr="锤子3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74562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3474" name="图片 1" descr="锤子4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5625" y="0"/>
            <a:ext cx="549116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01856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4498" name="图片 1" descr="锤子5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5625" y="0"/>
            <a:ext cx="549116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02422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22" name="图片 1" descr="锤子8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463" y="0"/>
            <a:ext cx="7837487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842580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6546" name="图片 1" descr="锤子9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1313" y="0"/>
            <a:ext cx="5919787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0165903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7570" name="图片 1" descr="打破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84175"/>
            <a:ext cx="9144000" cy="6089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6062451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8594" name="图片 1" descr="打铁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95263"/>
            <a:ext cx="9144000" cy="646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0486183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9618" name="图片 1" descr="大锤子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0"/>
            <a:ext cx="54864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697670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2994" name="图片 1" descr="扳手6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925" y="0"/>
            <a:ext cx="856456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80099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0642" name="图片 1" descr="电工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0"/>
            <a:ext cx="6858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6433584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1666" name="图片 1" descr="钉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4387754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2690" name="图片 1" descr="钉钉子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037121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3714" name="图片 1" descr="短铁锹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5625" y="0"/>
            <a:ext cx="549116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3250297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4738" name="图片 1" descr="盖房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0250" y="0"/>
            <a:ext cx="51435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7884888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62" name="图片 1" descr="工程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95263"/>
            <a:ext cx="9144000" cy="646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0752644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6786" name="图片 1" descr="工具1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1625" y="0"/>
            <a:ext cx="60007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0599071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7810" name="图片 1" descr="工具6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2801536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8834" name="图片 1" descr="工具8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87388"/>
            <a:ext cx="9144000" cy="5483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8469872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9858" name="图片 1" descr="工具90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71500"/>
            <a:ext cx="9144000" cy="571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654747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4018" name="图片 1" descr="扳手9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0"/>
            <a:ext cx="6858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12615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0882" name="图片 1" descr="工具集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463" y="0"/>
            <a:ext cx="7837487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41276794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1906" name="图片 1" descr="工具箱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59575737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2930" name="图片 1" descr="合作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0"/>
            <a:ext cx="6858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29880092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3954" name="图片 1" descr="合作11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71810927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4978" name="图片 1" descr="红油漆1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0"/>
            <a:ext cx="6858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6298938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02" name="图片 1" descr="计划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85750"/>
            <a:ext cx="9144000" cy="628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08474526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7026" name="图片 1" descr="剪断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0"/>
            <a:ext cx="6858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41224907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8050" name="图片 1" descr="建房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0"/>
            <a:ext cx="6858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134506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9074" name="图片 1" descr="建设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2675" y="0"/>
            <a:ext cx="69786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94689598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0098" name="图片 1" descr="锯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587525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42" name="图片 1" descr="扳手10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0"/>
            <a:ext cx="6858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91938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1122" name="图片 1" descr="锯木头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95263"/>
            <a:ext cx="9144000" cy="646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37055052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2146" name="图片 1" descr="锯子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5625" y="0"/>
            <a:ext cx="549116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26798662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3170" name="图片 1" descr="矿工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95263"/>
            <a:ext cx="9144000" cy="646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85626164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4194" name="图片 1" descr="蓝漆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0250" y="0"/>
            <a:ext cx="51435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9390763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5218" name="图片 1" descr="蓝色锤子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5625" y="0"/>
            <a:ext cx="549116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21067104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42" name="图片 1" descr="蓝油漆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57692942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7266" name="图片 1" descr="路障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60605791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8290" name="图片 1" descr="路障1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86991972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9314" name="图片 1" descr="路障3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5625" y="0"/>
            <a:ext cx="549116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06424791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0338" name="图片 1" descr="路障6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2800" y="0"/>
            <a:ext cx="75184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180589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6066" name="图片 1" descr="扳手11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0"/>
            <a:ext cx="6858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07126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1362" name="图片 1" descr="路障8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0"/>
            <a:ext cx="6858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19997710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2386" name="图片 1" descr="路障9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0"/>
            <a:ext cx="6858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1389552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3410" name="图片 1" descr="螺螺丝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925" y="0"/>
            <a:ext cx="856456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59927570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4434" name="图片 1" descr="螺丝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7325" y="0"/>
            <a:ext cx="622776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04296843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5458" name="图片 1" descr="螺丝刀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0250" y="0"/>
            <a:ext cx="51435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88397145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82" name="图片 1" descr="螺丝刀1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58585620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7506" name="图片 1" descr="螺丝刀2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0250" y="0"/>
            <a:ext cx="51435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46622639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8530" name="图片 1" descr="螺丝刀7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44163593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9554" name="图片 1" descr="螺丝刀11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5625" y="0"/>
            <a:ext cx="549116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29414843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0578" name="图片 1" descr="螺丝刀12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0250" y="0"/>
            <a:ext cx="51435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1590555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7090" name="图片 1" descr="扳手12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0"/>
            <a:ext cx="6858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39647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1602" name="图片 1" descr="螺丝刀16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0250" y="0"/>
            <a:ext cx="51435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63638094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2626" name="图片 1" descr="螺丝刀18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0"/>
            <a:ext cx="6858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13399604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3650" name="图片 1" descr="木工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000" y="0"/>
            <a:ext cx="8890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74173960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4674" name="图片 1" descr="木匠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95263"/>
            <a:ext cx="9144000" cy="646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46270707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5698" name="图片 1" descr="泥瓦匠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5625" y="0"/>
            <a:ext cx="549116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30080949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22" name="图片 1" descr="泥瓦匠1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5625" y="0"/>
            <a:ext cx="549116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59559389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7746" name="图片 1" descr="泼漆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53140972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8770" name="图片 1" descr="砌墙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0"/>
            <a:ext cx="6858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8905647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9794" name="图片 1" descr="砌墙1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56280811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0818" name="图片 1" descr="砌墙3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5625" y="0"/>
            <a:ext cx="549116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2308734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8114" name="图片 1" descr="扳手13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0338"/>
            <a:ext cx="9144000" cy="6537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6574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1842" name="图片 1" descr="砌墙5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59891516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2866" name="图片 1" descr="砌墙9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0"/>
            <a:ext cx="6858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14155782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3890" name="图片 1" descr="砌墙13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0"/>
            <a:ext cx="6858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06444484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4914" name="图片 1" descr="刷彩强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5203631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5938" name="图片 1" descr="刷红漆8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1875" y="0"/>
            <a:ext cx="45402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59058042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62" name="图片 1" descr="刷红墙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5625" y="0"/>
            <a:ext cx="549116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0585192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7986" name="图片 1" descr="刷红墙2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8875" y="0"/>
            <a:ext cx="42862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8570254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9010" name="图片 1" descr="刷黄漆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5625" y="0"/>
            <a:ext cx="549116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20804809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0034" name="图片 1" descr="刷蓝墙2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95263"/>
            <a:ext cx="9144000" cy="646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69437407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1058" name="图片 1" descr="刷蓝墙6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8582425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9138" name="图片 1" descr="扳手15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788" y="0"/>
            <a:ext cx="7716837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53741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2082" name="图片 1" descr="刷漆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0"/>
            <a:ext cx="6858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15074403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3106" name="图片 1" descr="刷漆1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37414293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4130" name="图片 1" descr="刷漆2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8875" y="0"/>
            <a:ext cx="42862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48210408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5154" name="图片 1" descr="刷墙6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90352063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6178" name="图片 1" descr="刷墙报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3300" y="0"/>
            <a:ext cx="71374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52290194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02" name="图片 1" descr="刷墙-红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08958637"/>
      </p:ext>
    </p:extLst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8226" name="图片 1" descr="刷油漆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0"/>
            <a:ext cx="6858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81958216"/>
      </p:ext>
    </p:extLst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9250" name="图片 1" descr="梯子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463" y="0"/>
            <a:ext cx="7837487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16098126"/>
      </p:ext>
    </p:extLst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0274" name="图片 1" descr="梯子3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5625" y="0"/>
            <a:ext cx="549116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04194111"/>
      </p:ext>
    </p:extLst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1298" name="图片 1" descr="梯子6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5625" y="0"/>
            <a:ext cx="549116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0378712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65</Words>
  <Application>Microsoft Office PowerPoint</Application>
  <PresentationFormat>全屏显示(4:3)</PresentationFormat>
  <Paragraphs>6</Paragraphs>
  <Slides>119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119</vt:i4>
      </vt:variant>
    </vt:vector>
  </HeadingPairs>
  <TitlesOfParts>
    <vt:vector size="128" baseType="lpstr">
      <vt:lpstr>Meiryo</vt:lpstr>
      <vt:lpstr>宋体</vt:lpstr>
      <vt:lpstr>微软雅黑</vt:lpstr>
      <vt:lpstr>幼圆</vt:lpstr>
      <vt:lpstr>Arial</vt:lpstr>
      <vt:lpstr>Calibri</vt:lpstr>
      <vt:lpstr>Calibri Light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YANGS</dc:creator>
  <cp:lastModifiedBy>Administrator</cp:lastModifiedBy>
  <cp:revision>4</cp:revision>
  <dcterms:created xsi:type="dcterms:W3CDTF">2014-08-18T15:32:36Z</dcterms:created>
  <dcterms:modified xsi:type="dcterms:W3CDTF">2015-07-20T11:20:24Z</dcterms:modified>
</cp:coreProperties>
</file>