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9" r:id="rId2"/>
    <p:sldId id="278" r:id="rId3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5"/>
      <p:bold r:id="rId6"/>
    </p:embeddedFont>
    <p:embeddedFont>
      <p:font typeface="Meiryo" panose="020B0604030504040204" pitchFamily="34" charset="-128"/>
      <p:regular r:id="rId7"/>
      <p:bold r:id="rId8"/>
      <p:italic r:id="rId9"/>
      <p:boldItalic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粗倩简体" panose="02010600030101010101" charset="-122"/>
      <p:regular r:id="rId1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06" autoAdjust="0"/>
    <p:restoredTop sz="94660"/>
  </p:normalViewPr>
  <p:slideViewPr>
    <p:cSldViewPr>
      <p:cViewPr varScale="1">
        <p:scale>
          <a:sx n="87" d="100"/>
          <a:sy n="87" d="100"/>
        </p:scale>
        <p:origin x="1038" y="84"/>
      </p:cViewPr>
      <p:guideLst>
        <p:guide orient="horz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font" Target="fonts/font9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font" Target="fonts/font11.fntdata"/><Relationship Id="rId10" Type="http://schemas.openxmlformats.org/officeDocument/2006/relationships/font" Target="fonts/font6.fntdata"/><Relationship Id="rId19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font" Target="fonts/font5.fntdata"/><Relationship Id="rId14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12FEC5-56D6-4259-BD16-61403E1B53D5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2C098-FB5E-42E7-AF73-759DF17893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31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0932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4"/>
          <p:cNvSpPr/>
          <p:nvPr userDrawn="1"/>
        </p:nvSpPr>
        <p:spPr>
          <a:xfrm>
            <a:off x="-51538" y="645101"/>
            <a:ext cx="9227738" cy="45719"/>
          </a:xfrm>
          <a:prstGeom prst="rect">
            <a:avLst/>
          </a:prstGeom>
          <a:solidFill>
            <a:schemeClr val="bg1">
              <a:lumMod val="50000"/>
              <a:alpha val="4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EAB17-2CC9-4099-A486-5A7374FCE9C2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3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D9EB4D-EF96-4D1E-A676-BAC1F5032B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D07EA6F-4D1B-4308-9C89-B306562FAC8D}" type="datetimeFigureOut">
              <a:rPr lang="zh-CN" altLang="en-US"/>
              <a:pPr>
                <a:defRPr/>
              </a:pPr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E1B48F-2FA5-4BC4-BB0A-5128E4E6FE8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29" name="Picture 3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7" descr="파랑바닥02"/>
          <p:cNvPicPr>
            <a:picLocks noChangeAspect="1" noChangeArrowheads="1"/>
          </p:cNvPicPr>
          <p:nvPr userDrawn="1"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0" y="2349500"/>
            <a:ext cx="9144000" cy="4508500"/>
          </a:xfrm>
          <a:prstGeom prst="rect">
            <a:avLst/>
          </a:prstGeom>
          <a:noFill/>
          <a:ln>
            <a:noFill/>
          </a:ln>
          <a:extLst/>
        </p:spPr>
      </p:pic>
      <p:sp>
        <p:nvSpPr>
          <p:cNvPr id="9" name="矩形 8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70000">
                <a:schemeClr val="bg1">
                  <a:alpha val="33000"/>
                </a:schemeClr>
              </a:gs>
              <a:gs pos="0">
                <a:schemeClr val="bg1"/>
              </a:gs>
              <a:gs pos="87000">
                <a:schemeClr val="bg1">
                  <a:lumMod val="75000"/>
                  <a:alpha val="4000"/>
                </a:schemeClr>
              </a:gs>
              <a:gs pos="100000">
                <a:schemeClr val="bg1">
                  <a:lumMod val="75000"/>
                  <a:alpha val="51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上箭头 3"/>
          <p:cNvSpPr/>
          <p:nvPr/>
        </p:nvSpPr>
        <p:spPr>
          <a:xfrm>
            <a:off x="4275138" y="2406650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上箭头 4"/>
          <p:cNvSpPr/>
          <p:nvPr/>
        </p:nvSpPr>
        <p:spPr>
          <a:xfrm rot="16200000">
            <a:off x="3047206" y="2848769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上箭头 5"/>
          <p:cNvSpPr/>
          <p:nvPr/>
        </p:nvSpPr>
        <p:spPr>
          <a:xfrm rot="16200000">
            <a:off x="3050381" y="4352132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上箭头 6"/>
          <p:cNvSpPr/>
          <p:nvPr/>
        </p:nvSpPr>
        <p:spPr>
          <a:xfrm rot="5400000">
            <a:off x="5477669" y="2848769"/>
            <a:ext cx="568325" cy="509587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上箭头 7"/>
          <p:cNvSpPr/>
          <p:nvPr/>
        </p:nvSpPr>
        <p:spPr>
          <a:xfrm rot="5400000">
            <a:off x="5477669" y="4352132"/>
            <a:ext cx="568325" cy="509587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上箭头 8"/>
          <p:cNvSpPr/>
          <p:nvPr/>
        </p:nvSpPr>
        <p:spPr>
          <a:xfrm rot="10800000">
            <a:off x="4275138" y="4794250"/>
            <a:ext cx="568325" cy="509588"/>
          </a:xfrm>
          <a:prstGeom prst="upArrow">
            <a:avLst>
              <a:gd name="adj1" fmla="val 66492"/>
              <a:gd name="adj2" fmla="val 56558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  <a:gs pos="40000">
                <a:schemeClr val="bg1">
                  <a:lumMod val="95000"/>
                </a:schemeClr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 rot="5400000">
            <a:off x="4363244" y="2507457"/>
            <a:ext cx="374650" cy="11922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71000">
                <a:schemeClr val="bg1"/>
              </a:gs>
              <a:gs pos="27000">
                <a:schemeClr val="bg1">
                  <a:lumMod val="95000"/>
                </a:scheme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 rot="5400000">
            <a:off x="4363244" y="4010819"/>
            <a:ext cx="374650" cy="1192212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71000">
                <a:schemeClr val="bg1"/>
              </a:gs>
              <a:gs pos="27000">
                <a:schemeClr val="bg1">
                  <a:lumMod val="95000"/>
                </a:scheme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上箭头 11"/>
          <p:cNvSpPr/>
          <p:nvPr/>
        </p:nvSpPr>
        <p:spPr>
          <a:xfrm>
            <a:off x="5041900" y="2406650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上箭头 12"/>
          <p:cNvSpPr/>
          <p:nvPr/>
        </p:nvSpPr>
        <p:spPr>
          <a:xfrm rot="10800000">
            <a:off x="5041900" y="4019550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上箭头 13"/>
          <p:cNvSpPr/>
          <p:nvPr/>
        </p:nvSpPr>
        <p:spPr>
          <a:xfrm>
            <a:off x="3487738" y="2409825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上箭头 14"/>
          <p:cNvSpPr/>
          <p:nvPr/>
        </p:nvSpPr>
        <p:spPr>
          <a:xfrm rot="10800000">
            <a:off x="3487738" y="4019550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上箭头 15"/>
          <p:cNvSpPr/>
          <p:nvPr/>
        </p:nvSpPr>
        <p:spPr>
          <a:xfrm rot="16200000">
            <a:off x="3462337" y="3213101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上箭头 16"/>
          <p:cNvSpPr/>
          <p:nvPr/>
        </p:nvSpPr>
        <p:spPr>
          <a:xfrm rot="5400000">
            <a:off x="5087937" y="3213101"/>
            <a:ext cx="568325" cy="1250950"/>
          </a:xfrm>
          <a:prstGeom prst="upArrow">
            <a:avLst>
              <a:gd name="adj1" fmla="val 66492"/>
              <a:gd name="adj2" fmla="val 50000"/>
            </a:avLst>
          </a:pr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TextBox 11"/>
          <p:cNvSpPr txBox="1">
            <a:spLocks noChangeArrowheads="1"/>
          </p:cNvSpPr>
          <p:nvPr/>
        </p:nvSpPr>
        <p:spPr bwMode="auto">
          <a:xfrm flipH="1">
            <a:off x="3986213" y="20685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 flipH="1">
            <a:off x="3198813" y="20685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1"/>
          <p:cNvSpPr txBox="1">
            <a:spLocks noChangeArrowheads="1"/>
          </p:cNvSpPr>
          <p:nvPr/>
        </p:nvSpPr>
        <p:spPr bwMode="auto">
          <a:xfrm flipH="1">
            <a:off x="4752975" y="20685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11"/>
          <p:cNvSpPr txBox="1">
            <a:spLocks noChangeArrowheads="1"/>
          </p:cNvSpPr>
          <p:nvPr/>
        </p:nvSpPr>
        <p:spPr bwMode="auto">
          <a:xfrm flipH="1">
            <a:off x="3986213" y="5413375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11"/>
          <p:cNvSpPr txBox="1">
            <a:spLocks noChangeArrowheads="1"/>
          </p:cNvSpPr>
          <p:nvPr/>
        </p:nvSpPr>
        <p:spPr bwMode="auto">
          <a:xfrm flipH="1">
            <a:off x="3198813" y="5413375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1"/>
          <p:cNvSpPr txBox="1">
            <a:spLocks noChangeArrowheads="1"/>
          </p:cNvSpPr>
          <p:nvPr/>
        </p:nvSpPr>
        <p:spPr bwMode="auto">
          <a:xfrm flipH="1">
            <a:off x="4752975" y="5413375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1"/>
          <p:cNvSpPr txBox="1">
            <a:spLocks noChangeArrowheads="1"/>
          </p:cNvSpPr>
          <p:nvPr/>
        </p:nvSpPr>
        <p:spPr bwMode="auto">
          <a:xfrm flipH="1">
            <a:off x="2052638" y="2965450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11"/>
          <p:cNvSpPr txBox="1">
            <a:spLocks noChangeArrowheads="1"/>
          </p:cNvSpPr>
          <p:nvPr/>
        </p:nvSpPr>
        <p:spPr bwMode="auto">
          <a:xfrm flipH="1">
            <a:off x="2052638" y="3698875"/>
            <a:ext cx="1146175" cy="2778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 flipH="1">
            <a:off x="2052638" y="44688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5946775" y="2965450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flipH="1">
            <a:off x="5946775" y="3698875"/>
            <a:ext cx="1146175" cy="2778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 flipH="1">
            <a:off x="5946775" y="4468813"/>
            <a:ext cx="1146175" cy="27622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371975" y="3300413"/>
            <a:ext cx="374650" cy="109855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85000"/>
                </a:schemeClr>
              </a:gs>
              <a:gs pos="71000">
                <a:schemeClr val="bg1"/>
              </a:gs>
              <a:gs pos="27000">
                <a:schemeClr val="bg1">
                  <a:lumMod val="95000"/>
                </a:schemeClr>
              </a:gs>
            </a:gsLst>
            <a:lin ang="54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700" name="矩形 1"/>
          <p:cNvSpPr>
            <a:spLocks noChangeArrowheads="1"/>
          </p:cNvSpPr>
          <p:nvPr/>
        </p:nvSpPr>
        <p:spPr bwMode="auto">
          <a:xfrm>
            <a:off x="5283200" y="255588"/>
            <a:ext cx="33924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十二箭头四面交叉关系</a:t>
            </a:r>
            <a:r>
              <a:rPr lang="en-US" altLang="zh-CN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PPT</a:t>
            </a:r>
            <a:r>
              <a:rPr lang="zh-CN" altLang="en-US">
                <a:solidFill>
                  <a:srgbClr val="000000"/>
                </a:solidFill>
                <a:latin typeface="方正粗倩简体" pitchFamily="65" charset="-122"/>
                <a:ea typeface="方正粗倩简体" pitchFamily="65" charset="-122"/>
              </a:rPr>
              <a:t>图表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82458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</TotalTime>
  <Words>126</Words>
  <Application>Microsoft Office PowerPoint</Application>
  <PresentationFormat>全屏显示(4:3)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Arial</vt:lpstr>
      <vt:lpstr>幼圆</vt:lpstr>
      <vt:lpstr>微软雅黑</vt:lpstr>
      <vt:lpstr>宋体</vt:lpstr>
      <vt:lpstr>Meiryo</vt:lpstr>
      <vt:lpstr>Calibri</vt:lpstr>
      <vt:lpstr>方正粗倩简体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锐普PPT论坛三周年免费PPT图表纪念包</dc:title>
  <dc:creator>锐普PPT</dc:creator>
  <dc:description>本素材由锐普原创，免费分享，版权归锐普PPT所有并受法律保护。欢迎转载，不得销售，不得修改版权信息，并请注明出处：锐普PPT论坛：www.rapidbbs.cn，锐普PPT商城：www.rapidppt.com。否则将承担法律责任。</dc:description>
  <cp:lastModifiedBy>Administrator</cp:lastModifiedBy>
  <cp:revision>12</cp:revision>
  <dcterms:created xsi:type="dcterms:W3CDTF">2011-11-13T06:56:12Z</dcterms:created>
  <dcterms:modified xsi:type="dcterms:W3CDTF">2015-07-20T11:54:51Z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www.rapidppt.com</vt:lpwstr>
  </property>
</Properties>
</file>