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57659-4AB4-4CE7-AA97-AAE28D8A2B35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083EA-7E60-4EA7-B083-FC25A63217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362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898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" y="0"/>
            <a:ext cx="1218117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0678" y="2100296"/>
            <a:ext cx="4922521" cy="1802675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4000" b="0" i="0">
                <a:solidFill>
                  <a:schemeClr val="accent5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40679" y="4206246"/>
            <a:ext cx="4922521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5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1404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4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24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955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45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3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34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94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558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955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5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095" y="152294"/>
            <a:ext cx="10749158" cy="6015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095" y="1117361"/>
            <a:ext cx="10749158" cy="45341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85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989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89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03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51746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4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91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9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78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00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76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11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095" y="1130061"/>
            <a:ext cx="10749158" cy="504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F7B11E8-2E03-43A5-B4F4-0AE27C4C78D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D3E2811-57DB-4DEF-A867-C6CE106A19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095" y="152294"/>
            <a:ext cx="10749158" cy="67167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5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5600" indent="-269875" algn="l" defTabSz="91437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50000"/>
        <a:buFont typeface="Wingdings" panose="05000000000000000000" pitchFamily="2" charset="2"/>
        <a:buChar char="l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86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039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631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588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24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FFCC00"/>
      </a:accent1>
      <a:accent2>
        <a:srgbClr val="FF6600"/>
      </a:accent2>
      <a:accent3>
        <a:srgbClr val="FF0000"/>
      </a:accent3>
      <a:accent4>
        <a:srgbClr val="CB5839"/>
      </a:accent4>
      <a:accent5>
        <a:srgbClr val="FFFF00"/>
      </a:accent5>
      <a:accent6>
        <a:srgbClr val="80C535"/>
      </a:accent6>
      <a:hlink>
        <a:srgbClr val="00B0F0"/>
      </a:hlink>
      <a:folHlink>
        <a:srgbClr val="AFB2B4"/>
      </a:folHlink>
    </a:clrScheme>
    <a:fontScheme name="自定义 16">
      <a:majorFont>
        <a:latin typeface="Arial Black"/>
        <a:ea typeface="黑体"/>
        <a:cs typeface=""/>
      </a:majorFont>
      <a:minorFont>
        <a:latin typeface="Arial"/>
        <a:ea typeface="宋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A000520141126A26KPBG</Template>
  <TotalTime>5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黑体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Wingdings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2015-07-20T14:05:06Z</dcterms:created>
  <dcterms:modified xsi:type="dcterms:W3CDTF">2015-07-20T14:10:37Z</dcterms:modified>
</cp:coreProperties>
</file>