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96915-44A8-4C55-BB37-D90375A1242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A2793-450A-4EA9-BEE8-9079975A18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01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537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223824" cy="686627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5245" y="4368217"/>
            <a:ext cx="7640320" cy="1102445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000" b="0" i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5245" y="5556156"/>
            <a:ext cx="7640320" cy="42336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4770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44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458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56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810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533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315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89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3494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045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0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83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413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793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10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773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17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01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325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933" y="0"/>
            <a:ext cx="12208933" cy="686584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23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63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67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654629"/>
            <a:ext cx="10680337" cy="4806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57C4D94-367A-4B0A-9FE2-698AC28E652B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2AD39E3A-510F-44B4-946E-0CEEC99FA1A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8767" y="531222"/>
            <a:ext cx="9336316" cy="7498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730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Wingdings" panose="05000000000000000000" pitchFamily="2" charset="2"/>
        <a:buChar char="{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8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单击此处添加标题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1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3296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5178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05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41E00"/>
      </a:accent1>
      <a:accent2>
        <a:srgbClr val="BF9000"/>
      </a:accent2>
      <a:accent3>
        <a:srgbClr val="D36D8D"/>
      </a:accent3>
      <a:accent4>
        <a:srgbClr val="D46E5A"/>
      </a:accent4>
      <a:accent5>
        <a:srgbClr val="F9A927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35">
      <a:majorFont>
        <a:latin typeface="Algerian"/>
        <a:ea typeface="华文新魏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A000120150119A05KPBG</Template>
  <TotalTime>1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Algerian</vt:lpstr>
      <vt:lpstr>Meiryo</vt:lpstr>
      <vt:lpstr>华文新魏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2015-07-20T14:19:19Z</dcterms:created>
  <dcterms:modified xsi:type="dcterms:W3CDTF">2015-07-20T14:20:41Z</dcterms:modified>
</cp:coreProperties>
</file>