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1272E-EDE7-4E3D-B6F5-D4DF103010A5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00D147-B927-4089-8705-2297D6DE9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550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505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528466"/>
            <a:ext cx="12192000" cy="1402080"/>
          </a:xfrm>
          <a:prstGeom prst="rect">
            <a:avLst/>
          </a:prstGeom>
          <a:solidFill>
            <a:srgbClr val="D02942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7795" y="4562459"/>
            <a:ext cx="8131535" cy="831890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400" b="0" i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2024" y="5459022"/>
            <a:ext cx="8131533" cy="42336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b="19844"/>
          <a:stretch/>
        </p:blipFill>
        <p:spPr>
          <a:xfrm>
            <a:off x="4391197" y="3987691"/>
            <a:ext cx="3316511" cy="5179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618" y="495140"/>
            <a:ext cx="7485888" cy="327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0464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113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560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620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74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390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738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626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4470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075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33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940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0021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7345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81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61173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12067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316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05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02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7" y="2019499"/>
            <a:ext cx="12192000" cy="484022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763000" y="65087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121917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57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47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443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7" y="2019499"/>
            <a:ext cx="12192000" cy="484022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087" y="180306"/>
            <a:ext cx="12192001" cy="914016"/>
          </a:xfrm>
          <a:prstGeom prst="rect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302420"/>
            <a:ext cx="10680337" cy="515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261F9FB0-455E-4150-BE79-DDEF05A133F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6237688-3E38-484F-8F18-3001E13A77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313185"/>
            <a:ext cx="10680337" cy="6760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85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80000"/>
        <a:buFont typeface="Webdings" panose="05030102010509060703" pitchFamily="18" charset="2"/>
        <a:buChar char="Y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537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763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586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704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44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02942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A000120150204A02KPBG</Template>
  <TotalTime>1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Webdings</vt:lpstr>
      <vt:lpstr>A000120141119A01PPBG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1</cp:revision>
  <dcterms:created xsi:type="dcterms:W3CDTF">2015-07-20T14:33:47Z</dcterms:created>
  <dcterms:modified xsi:type="dcterms:W3CDTF">2015-07-20T14:35:20Z</dcterms:modified>
</cp:coreProperties>
</file>