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5" r:id="rId3"/>
    <p:sldId id="31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097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104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344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087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600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315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621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928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870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122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046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7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07979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1797" y="1008112"/>
            <a:ext cx="7734619" cy="5157192"/>
            <a:chOff x="72008" y="1133007"/>
            <a:chExt cx="8586192" cy="57249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8" y="1133007"/>
              <a:ext cx="6444208" cy="475392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436095" y="4481038"/>
              <a:ext cx="3222105" cy="237696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300192" y="5071598"/>
              <a:ext cx="2007882" cy="597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87132" y="1990714"/>
              <a:ext cx="1795527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通过复制您的文本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后在此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框中选择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粘贴您的内容打在这里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36513" y="1988840"/>
              <a:ext cx="1795527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通过复制您的文本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后在此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框中选择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粘贴您的内容打在这里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258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755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22404</TotalTime>
  <Words>139</Words>
  <Application>Microsoft Office PowerPoint</Application>
  <PresentationFormat>全屏显示(4:3)</PresentationFormat>
  <Paragraphs>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1093</cp:revision>
  <dcterms:created xsi:type="dcterms:W3CDTF">2009-02-11T05:37:22Z</dcterms:created>
  <dcterms:modified xsi:type="dcterms:W3CDTF">2015-07-21T04:35:40Z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