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60" r:id="rId3"/>
    <p:sldId id="259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94" autoAdjust="0"/>
  </p:normalViewPr>
  <p:slideViewPr>
    <p:cSldViewPr>
      <p:cViewPr varScale="1">
        <p:scale>
          <a:sx n="88" d="100"/>
          <a:sy n="88" d="100"/>
        </p:scale>
        <p:origin x="106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110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482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567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24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638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774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357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57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0214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5435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620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526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580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80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2594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14"/>
          <p:cNvSpPr/>
          <p:nvPr/>
        </p:nvSpPr>
        <p:spPr>
          <a:xfrm>
            <a:off x="3369129" y="3494632"/>
            <a:ext cx="1015771" cy="1915726"/>
          </a:xfrm>
          <a:custGeom>
            <a:avLst/>
            <a:gdLst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838861 h 2334439"/>
              <a:gd name="connsiteX4" fmla="*/ 1224136 w 1237784"/>
              <a:gd name="connsiteY4" fmla="*/ 0 h 2334439"/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797918 h 2334439"/>
              <a:gd name="connsiteX4" fmla="*/ 1224136 w 1237784"/>
              <a:gd name="connsiteY4" fmla="*/ 0 h 233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7784" h="2334439">
                <a:moveTo>
                  <a:pt x="1224136" y="0"/>
                </a:moveTo>
                <a:lnTo>
                  <a:pt x="1237784" y="1485835"/>
                </a:lnTo>
                <a:lnTo>
                  <a:pt x="0" y="2334439"/>
                </a:lnTo>
                <a:lnTo>
                  <a:pt x="0" y="797918"/>
                </a:lnTo>
                <a:lnTo>
                  <a:pt x="1224136" y="0"/>
                </a:lnTo>
                <a:close/>
              </a:path>
            </a:pathLst>
          </a:custGeom>
          <a:solidFill>
            <a:srgbClr val="F7964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35" name="组合 34"/>
          <p:cNvGrpSpPr/>
          <p:nvPr/>
        </p:nvGrpSpPr>
        <p:grpSpPr>
          <a:xfrm rot="3364155">
            <a:off x="4842885" y="1283059"/>
            <a:ext cx="183138" cy="6318755"/>
            <a:chOff x="1601672" y="-1118831"/>
            <a:chExt cx="102209" cy="9144000"/>
          </a:xfrm>
        </p:grpSpPr>
        <p:pic>
          <p:nvPicPr>
            <p:cNvPr id="36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912457" y="3408831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矩形 36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 rot="19706876">
            <a:off x="3379121" y="4207604"/>
            <a:ext cx="11602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 smtClean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  <a:ea typeface="微软雅黑" pitchFamily="34" charset="-122"/>
              </a:rPr>
              <a:t>19-21</a:t>
            </a:r>
            <a:endParaRPr lang="en-US" altLang="zh-CN" sz="4000" kern="0" dirty="0" smtClean="0"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 rot="19516410">
            <a:off x="4253358" y="3188502"/>
            <a:ext cx="2568188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Here add your text.</a:t>
            </a:r>
            <a:endParaRPr lang="zh-CN" altLang="en-US" sz="1600" b="1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14"/>
          <p:cNvSpPr/>
          <p:nvPr/>
        </p:nvSpPr>
        <p:spPr>
          <a:xfrm>
            <a:off x="2744923" y="2642088"/>
            <a:ext cx="1015771" cy="1915726"/>
          </a:xfrm>
          <a:custGeom>
            <a:avLst/>
            <a:gdLst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838861 h 2334439"/>
              <a:gd name="connsiteX4" fmla="*/ 1224136 w 1237784"/>
              <a:gd name="connsiteY4" fmla="*/ 0 h 2334439"/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797918 h 2334439"/>
              <a:gd name="connsiteX4" fmla="*/ 1224136 w 1237784"/>
              <a:gd name="connsiteY4" fmla="*/ 0 h 233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7784" h="2334439">
                <a:moveTo>
                  <a:pt x="1224136" y="0"/>
                </a:moveTo>
                <a:lnTo>
                  <a:pt x="1237784" y="1485835"/>
                </a:lnTo>
                <a:lnTo>
                  <a:pt x="0" y="2334439"/>
                </a:lnTo>
                <a:lnTo>
                  <a:pt x="0" y="797918"/>
                </a:lnTo>
                <a:lnTo>
                  <a:pt x="1224136" y="0"/>
                </a:ln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1" name="矩形 14"/>
          <p:cNvSpPr/>
          <p:nvPr/>
        </p:nvSpPr>
        <p:spPr>
          <a:xfrm>
            <a:off x="1955678" y="1918348"/>
            <a:ext cx="1015771" cy="1904526"/>
          </a:xfrm>
          <a:custGeom>
            <a:avLst/>
            <a:gdLst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838861 h 2334439"/>
              <a:gd name="connsiteX4" fmla="*/ 1224136 w 1237784"/>
              <a:gd name="connsiteY4" fmla="*/ 0 h 2334439"/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797918 h 2334439"/>
              <a:gd name="connsiteX4" fmla="*/ 1224136 w 1237784"/>
              <a:gd name="connsiteY4" fmla="*/ 0 h 2334439"/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13648 w 1237784"/>
              <a:gd name="connsiteY3" fmla="*/ 838862 h 2334439"/>
              <a:gd name="connsiteX4" fmla="*/ 1224136 w 1237784"/>
              <a:gd name="connsiteY4" fmla="*/ 0 h 2334439"/>
              <a:gd name="connsiteX0" fmla="*/ 1237784 w 1237784"/>
              <a:gd name="connsiteY0" fmla="*/ 0 h 2320791"/>
              <a:gd name="connsiteX1" fmla="*/ 1237784 w 1237784"/>
              <a:gd name="connsiteY1" fmla="*/ 1472187 h 2320791"/>
              <a:gd name="connsiteX2" fmla="*/ 0 w 1237784"/>
              <a:gd name="connsiteY2" fmla="*/ 2320791 h 2320791"/>
              <a:gd name="connsiteX3" fmla="*/ 13648 w 1237784"/>
              <a:gd name="connsiteY3" fmla="*/ 825214 h 2320791"/>
              <a:gd name="connsiteX4" fmla="*/ 1237784 w 1237784"/>
              <a:gd name="connsiteY4" fmla="*/ 0 h 2320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7784" h="2320791">
                <a:moveTo>
                  <a:pt x="1237784" y="0"/>
                </a:moveTo>
                <a:lnTo>
                  <a:pt x="1237784" y="1472187"/>
                </a:lnTo>
                <a:lnTo>
                  <a:pt x="0" y="2320791"/>
                </a:lnTo>
                <a:lnTo>
                  <a:pt x="13648" y="825214"/>
                </a:lnTo>
                <a:lnTo>
                  <a:pt x="1237784" y="0"/>
                </a:lnTo>
                <a:close/>
              </a:path>
            </a:pathLst>
          </a:custGeom>
          <a:solidFill>
            <a:srgbClr val="F79646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42" name="组合 41"/>
          <p:cNvGrpSpPr/>
          <p:nvPr/>
        </p:nvGrpSpPr>
        <p:grpSpPr>
          <a:xfrm rot="3364155">
            <a:off x="2882474" y="-990588"/>
            <a:ext cx="183174" cy="6021861"/>
            <a:chOff x="1601672" y="-1118831"/>
            <a:chExt cx="102209" cy="9144000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912457" y="3408831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4" name="矩形 43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3364155">
            <a:off x="4218679" y="430515"/>
            <a:ext cx="183138" cy="6318755"/>
            <a:chOff x="1601672" y="-1118831"/>
            <a:chExt cx="102209" cy="9144000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912457" y="3408831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矩形 46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8" name="矩形 14"/>
          <p:cNvSpPr/>
          <p:nvPr/>
        </p:nvSpPr>
        <p:spPr>
          <a:xfrm>
            <a:off x="1149008" y="1249047"/>
            <a:ext cx="1015771" cy="1915726"/>
          </a:xfrm>
          <a:custGeom>
            <a:avLst/>
            <a:gdLst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838861 h 2334439"/>
              <a:gd name="connsiteX4" fmla="*/ 1224136 w 1237784"/>
              <a:gd name="connsiteY4" fmla="*/ 0 h 2334439"/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797918 h 2334439"/>
              <a:gd name="connsiteX4" fmla="*/ 1224136 w 1237784"/>
              <a:gd name="connsiteY4" fmla="*/ 0 h 233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7784" h="2334439">
                <a:moveTo>
                  <a:pt x="1224136" y="0"/>
                </a:moveTo>
                <a:lnTo>
                  <a:pt x="1237784" y="1485835"/>
                </a:lnTo>
                <a:lnTo>
                  <a:pt x="0" y="2334439"/>
                </a:lnTo>
                <a:lnTo>
                  <a:pt x="0" y="797918"/>
                </a:lnTo>
                <a:lnTo>
                  <a:pt x="1224136" y="0"/>
                </a:ln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49" name="组合 48"/>
          <p:cNvGrpSpPr/>
          <p:nvPr/>
        </p:nvGrpSpPr>
        <p:grpSpPr>
          <a:xfrm rot="3364155">
            <a:off x="1949111" y="-857172"/>
            <a:ext cx="303503" cy="4562780"/>
            <a:chOff x="1601672" y="-1118831"/>
            <a:chExt cx="154347" cy="9144000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矩形 50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3364155">
            <a:off x="3352283" y="-188782"/>
            <a:ext cx="220400" cy="6215236"/>
            <a:chOff x="1601672" y="-1118831"/>
            <a:chExt cx="102209" cy="9144000"/>
          </a:xfrm>
        </p:grpSpPr>
        <p:pic>
          <p:nvPicPr>
            <p:cNvPr id="53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912457" y="3408831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4" name="矩形 53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 rot="19706876">
            <a:off x="1200085" y="1932689"/>
            <a:ext cx="1160294" cy="45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 smtClean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  <a:ea typeface="微软雅黑" pitchFamily="34" charset="-122"/>
              </a:rPr>
              <a:t>01-05</a:t>
            </a:r>
            <a:endParaRPr lang="en-US" altLang="zh-CN" sz="4000" kern="0" dirty="0" smtClean="0"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 rot="19706876">
            <a:off x="1938836" y="2675901"/>
            <a:ext cx="1160294" cy="45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 smtClean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  <a:ea typeface="微软雅黑" pitchFamily="34" charset="-122"/>
              </a:rPr>
              <a:t>06-10</a:t>
            </a:r>
            <a:endParaRPr lang="en-US" altLang="zh-CN" sz="4000" kern="0" dirty="0" smtClean="0"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 rot="19706876">
            <a:off x="2754915" y="3371282"/>
            <a:ext cx="1160294" cy="45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 smtClean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  <a:ea typeface="微软雅黑" pitchFamily="34" charset="-122"/>
              </a:rPr>
              <a:t>11-18</a:t>
            </a:r>
            <a:endParaRPr lang="en-US" altLang="zh-CN" sz="4000" kern="0" dirty="0" smtClean="0"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 rot="19516410">
            <a:off x="2042500" y="933777"/>
            <a:ext cx="2568188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Here add your text.</a:t>
            </a:r>
            <a:endParaRPr lang="zh-CN" altLang="en-US" sz="1600" b="1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 rot="19516410">
            <a:off x="2803473" y="1652398"/>
            <a:ext cx="2568188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Here add your text.</a:t>
            </a:r>
            <a:endParaRPr lang="zh-CN" altLang="en-US" sz="1600" b="1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 rot="19516410">
            <a:off x="3629152" y="2335958"/>
            <a:ext cx="2568188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Here add your text.</a:t>
            </a:r>
            <a:endParaRPr lang="zh-CN" altLang="en-US" sz="1600" b="1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 rot="3396776">
            <a:off x="7549130" y="4067460"/>
            <a:ext cx="350085" cy="3477432"/>
            <a:chOff x="1623361" y="-1118833"/>
            <a:chExt cx="94794" cy="9793298"/>
          </a:xfrm>
        </p:grpSpPr>
        <p:pic>
          <p:nvPicPr>
            <p:cNvPr id="62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98183" y="3408829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矩形 62"/>
            <p:cNvSpPr/>
            <p:nvPr/>
          </p:nvSpPr>
          <p:spPr>
            <a:xfrm rot="5400000" flipV="1">
              <a:off x="-3270191" y="3774732"/>
              <a:ext cx="9793285" cy="6181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 rot="19573632">
            <a:off x="5807128" y="4717077"/>
            <a:ext cx="3120261" cy="98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kern="0" dirty="0" smtClean="0">
                <a:solidFill>
                  <a:srgbClr val="F79646">
                    <a:lumMod val="75000"/>
                  </a:srgbClr>
                </a:solidFill>
                <a:latin typeface="Bell MT" pitchFamily="18" charset="0"/>
                <a:ea typeface="微软雅黑" pitchFamily="34" charset="-122"/>
              </a:rPr>
              <a:t>Contents</a:t>
            </a:r>
            <a:endParaRPr lang="en-US" altLang="zh-CN" sz="11500" b="1" kern="0" dirty="0" smtClean="0">
              <a:solidFill>
                <a:srgbClr val="F79646">
                  <a:lumMod val="75000"/>
                </a:srgbClr>
              </a:solidFill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 rot="19558646">
            <a:off x="6739706" y="5671978"/>
            <a:ext cx="2236225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 smtClean="0">
                <a:solidFill>
                  <a:sysClr val="window" lastClr="FFFFFF">
                    <a:lumMod val="75000"/>
                  </a:sysClr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sz="2000" b="1" kern="0" dirty="0">
              <a:solidFill>
                <a:sysClr val="window" lastClr="FFFFFF">
                  <a:lumMod val="7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966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14"/>
          <p:cNvSpPr/>
          <p:nvPr/>
        </p:nvSpPr>
        <p:spPr>
          <a:xfrm>
            <a:off x="3779912" y="3293232"/>
            <a:ext cx="1237784" cy="2334439"/>
          </a:xfrm>
          <a:custGeom>
            <a:avLst/>
            <a:gdLst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838861 h 2334439"/>
              <a:gd name="connsiteX4" fmla="*/ 1224136 w 1237784"/>
              <a:gd name="connsiteY4" fmla="*/ 0 h 2334439"/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797918 h 2334439"/>
              <a:gd name="connsiteX4" fmla="*/ 1224136 w 1237784"/>
              <a:gd name="connsiteY4" fmla="*/ 0 h 233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7784" h="2334439">
                <a:moveTo>
                  <a:pt x="1224136" y="0"/>
                </a:moveTo>
                <a:lnTo>
                  <a:pt x="1237784" y="1485835"/>
                </a:lnTo>
                <a:lnTo>
                  <a:pt x="0" y="2334439"/>
                </a:lnTo>
                <a:lnTo>
                  <a:pt x="0" y="797918"/>
                </a:lnTo>
                <a:lnTo>
                  <a:pt x="1224136" y="0"/>
                </a:lnTo>
                <a:close/>
              </a:path>
            </a:pathLst>
          </a:custGeom>
          <a:gradFill flip="none" rotWithShape="1">
            <a:gsLst>
              <a:gs pos="100000">
                <a:srgbClr val="B28200"/>
              </a:gs>
              <a:gs pos="0">
                <a:srgbClr val="FFC000">
                  <a:shade val="30000"/>
                  <a:satMod val="115000"/>
                </a:srgbClr>
              </a:gs>
              <a:gs pos="24000">
                <a:srgbClr val="FFC000">
                  <a:shade val="67500"/>
                  <a:satMod val="115000"/>
                </a:srgbClr>
              </a:gs>
              <a:gs pos="98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矩形 14"/>
          <p:cNvSpPr/>
          <p:nvPr/>
        </p:nvSpPr>
        <p:spPr>
          <a:xfrm>
            <a:off x="2818164" y="2411306"/>
            <a:ext cx="1237784" cy="2320791"/>
          </a:xfrm>
          <a:custGeom>
            <a:avLst/>
            <a:gdLst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838861 h 2334439"/>
              <a:gd name="connsiteX4" fmla="*/ 1224136 w 1237784"/>
              <a:gd name="connsiteY4" fmla="*/ 0 h 2334439"/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797918 h 2334439"/>
              <a:gd name="connsiteX4" fmla="*/ 1224136 w 1237784"/>
              <a:gd name="connsiteY4" fmla="*/ 0 h 2334439"/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13648 w 1237784"/>
              <a:gd name="connsiteY3" fmla="*/ 838862 h 2334439"/>
              <a:gd name="connsiteX4" fmla="*/ 1224136 w 1237784"/>
              <a:gd name="connsiteY4" fmla="*/ 0 h 2334439"/>
              <a:gd name="connsiteX0" fmla="*/ 1237784 w 1237784"/>
              <a:gd name="connsiteY0" fmla="*/ 0 h 2320791"/>
              <a:gd name="connsiteX1" fmla="*/ 1237784 w 1237784"/>
              <a:gd name="connsiteY1" fmla="*/ 1472187 h 2320791"/>
              <a:gd name="connsiteX2" fmla="*/ 0 w 1237784"/>
              <a:gd name="connsiteY2" fmla="*/ 2320791 h 2320791"/>
              <a:gd name="connsiteX3" fmla="*/ 13648 w 1237784"/>
              <a:gd name="connsiteY3" fmla="*/ 825214 h 2320791"/>
              <a:gd name="connsiteX4" fmla="*/ 1237784 w 1237784"/>
              <a:gd name="connsiteY4" fmla="*/ 0 h 2320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7784" h="2320791">
                <a:moveTo>
                  <a:pt x="1237784" y="0"/>
                </a:moveTo>
                <a:lnTo>
                  <a:pt x="1237784" y="1472187"/>
                </a:lnTo>
                <a:lnTo>
                  <a:pt x="0" y="2320791"/>
                </a:lnTo>
                <a:lnTo>
                  <a:pt x="13648" y="825214"/>
                </a:lnTo>
                <a:lnTo>
                  <a:pt x="1237784" y="0"/>
                </a:lnTo>
                <a:close/>
              </a:path>
            </a:pathLst>
          </a:custGeom>
          <a:gradFill flip="none" rotWithShape="1">
            <a:gsLst>
              <a:gs pos="100000">
                <a:srgbClr val="B28200"/>
              </a:gs>
              <a:gs pos="0">
                <a:srgbClr val="FFC000">
                  <a:shade val="30000"/>
                  <a:satMod val="115000"/>
                </a:srgbClr>
              </a:gs>
              <a:gs pos="24000">
                <a:srgbClr val="FFC000">
                  <a:shade val="67500"/>
                  <a:satMod val="115000"/>
                </a:srgbClr>
              </a:gs>
              <a:gs pos="98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30" name="组合 29"/>
          <p:cNvGrpSpPr/>
          <p:nvPr/>
        </p:nvGrpSpPr>
        <p:grpSpPr>
          <a:xfrm rot="3364155">
            <a:off x="3947527" y="-1133425"/>
            <a:ext cx="223210" cy="7338037"/>
            <a:chOff x="1601672" y="-1118831"/>
            <a:chExt cx="102209" cy="9144000"/>
          </a:xfrm>
        </p:grpSpPr>
        <p:pic>
          <p:nvPicPr>
            <p:cNvPr id="3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912457" y="3408831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矩形 31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3364155">
            <a:off x="5655871" y="564126"/>
            <a:ext cx="223166" cy="7699821"/>
            <a:chOff x="1601672" y="-1118831"/>
            <a:chExt cx="102209" cy="9144000"/>
          </a:xfrm>
        </p:grpSpPr>
        <p:pic>
          <p:nvPicPr>
            <p:cNvPr id="34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912457" y="3408831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矩形 34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36" name="矩形 14"/>
          <p:cNvSpPr/>
          <p:nvPr/>
        </p:nvSpPr>
        <p:spPr>
          <a:xfrm>
            <a:off x="1835184" y="1595719"/>
            <a:ext cx="1237784" cy="2334439"/>
          </a:xfrm>
          <a:custGeom>
            <a:avLst/>
            <a:gdLst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838861 h 2334439"/>
              <a:gd name="connsiteX4" fmla="*/ 1224136 w 1237784"/>
              <a:gd name="connsiteY4" fmla="*/ 0 h 2334439"/>
              <a:gd name="connsiteX0" fmla="*/ 1224136 w 1237784"/>
              <a:gd name="connsiteY0" fmla="*/ 0 h 2334439"/>
              <a:gd name="connsiteX1" fmla="*/ 1237784 w 1237784"/>
              <a:gd name="connsiteY1" fmla="*/ 1485835 h 2334439"/>
              <a:gd name="connsiteX2" fmla="*/ 0 w 1237784"/>
              <a:gd name="connsiteY2" fmla="*/ 2334439 h 2334439"/>
              <a:gd name="connsiteX3" fmla="*/ 0 w 1237784"/>
              <a:gd name="connsiteY3" fmla="*/ 797918 h 2334439"/>
              <a:gd name="connsiteX4" fmla="*/ 1224136 w 1237784"/>
              <a:gd name="connsiteY4" fmla="*/ 0 h 233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7784" h="2334439">
                <a:moveTo>
                  <a:pt x="1224136" y="0"/>
                </a:moveTo>
                <a:lnTo>
                  <a:pt x="1237784" y="1485835"/>
                </a:lnTo>
                <a:lnTo>
                  <a:pt x="0" y="2334439"/>
                </a:lnTo>
                <a:lnTo>
                  <a:pt x="0" y="797918"/>
                </a:lnTo>
                <a:lnTo>
                  <a:pt x="1224136" y="0"/>
                </a:lnTo>
                <a:close/>
              </a:path>
            </a:pathLst>
          </a:custGeom>
          <a:gradFill flip="none" rotWithShape="1">
            <a:gsLst>
              <a:gs pos="100000">
                <a:srgbClr val="B28200"/>
              </a:gs>
              <a:gs pos="0">
                <a:srgbClr val="FFC000">
                  <a:shade val="30000"/>
                  <a:satMod val="115000"/>
                </a:srgbClr>
              </a:gs>
              <a:gs pos="24000">
                <a:srgbClr val="FFC000">
                  <a:shade val="67500"/>
                  <a:satMod val="115000"/>
                </a:srgbClr>
              </a:gs>
              <a:gs pos="98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 rot="3364155">
            <a:off x="2810162" y="-970848"/>
            <a:ext cx="369838" cy="5560050"/>
            <a:chOff x="1601672" y="-1118831"/>
            <a:chExt cx="154347" cy="9144000"/>
          </a:xfrm>
        </p:grpSpPr>
        <p:pic>
          <p:nvPicPr>
            <p:cNvPr id="38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矩形 38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3364155">
            <a:off x="4520020" y="-156371"/>
            <a:ext cx="268572" cy="7573677"/>
            <a:chOff x="1601672" y="-1118831"/>
            <a:chExt cx="102209" cy="9144000"/>
          </a:xfrm>
        </p:grpSpPr>
        <p:pic>
          <p:nvPicPr>
            <p:cNvPr id="4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912457" y="3408831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矩形 41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 rot="19706876">
            <a:off x="1829891" y="2405507"/>
            <a:ext cx="1413895" cy="607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itchFamily="34" charset="0"/>
                <a:ea typeface="微软雅黑" pitchFamily="34" charset="-122"/>
              </a:rPr>
              <a:t>01-05</a:t>
            </a:r>
            <a:endParaRPr kumimoji="0" lang="en-US" altLang="zh-CN" sz="4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 rot="19706876">
            <a:off x="2730108" y="3311161"/>
            <a:ext cx="1413895" cy="607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itchFamily="34" charset="0"/>
                <a:ea typeface="微软雅黑" pitchFamily="34" charset="-122"/>
              </a:rPr>
              <a:t>06-10</a:t>
            </a:r>
            <a:endParaRPr kumimoji="0" lang="en-US" altLang="zh-CN" sz="4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 rot="19706876">
            <a:off x="3724555" y="4158528"/>
            <a:ext cx="1413895" cy="607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itchFamily="34" charset="0"/>
                <a:ea typeface="微软雅黑" pitchFamily="34" charset="-122"/>
              </a:rPr>
              <a:t>11-18</a:t>
            </a:r>
            <a:endParaRPr kumimoji="0" lang="en-US" altLang="zh-CN" sz="4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Black" pitchFamily="34" charset="0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 rot="19516410">
            <a:off x="2923963" y="1157605"/>
            <a:ext cx="31295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您的内容写在这里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 rot="19516410">
            <a:off x="3851259" y="2033292"/>
            <a:ext cx="31295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您的内容写在这里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 rot="19516410">
            <a:off x="4857403" y="2866255"/>
            <a:ext cx="31295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您的内容写在这里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 rot="3396776">
            <a:off x="7368777" y="3601182"/>
            <a:ext cx="426602" cy="4237481"/>
            <a:chOff x="1623361" y="-1118833"/>
            <a:chExt cx="94794" cy="9793298"/>
          </a:xfrm>
        </p:grpSpPr>
        <p:pic>
          <p:nvPicPr>
            <p:cNvPr id="50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98183" y="3408829"/>
              <a:ext cx="9144000" cy="886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矩形 50"/>
            <p:cNvSpPr/>
            <p:nvPr/>
          </p:nvSpPr>
          <p:spPr>
            <a:xfrm rot="5400000" flipV="1">
              <a:off x="-3270191" y="3774732"/>
              <a:ext cx="9793285" cy="6181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 rot="19573632">
            <a:off x="5721091" y="5332020"/>
            <a:ext cx="3802245" cy="837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Bell MT" pitchFamily="18" charset="0"/>
                <a:ea typeface="微软雅黑" pitchFamily="34" charset="-122"/>
              </a:rPr>
              <a:t>CONTENTS</a:t>
            </a:r>
            <a:endParaRPr kumimoji="0" lang="en-US" altLang="zh-CN" sz="88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 rot="19558646">
            <a:off x="5955543" y="4975992"/>
            <a:ext cx="2724988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主要内容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332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862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134</Words>
  <Application>Microsoft Office PowerPoint</Application>
  <PresentationFormat>全屏显示(4:3)</PresentationFormat>
  <Paragraphs>27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Bell MT</vt:lpstr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模板从 www.mysoeasy.com 下载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24</cp:revision>
  <dcterms:created xsi:type="dcterms:W3CDTF">2012-09-05T06:51:19Z</dcterms:created>
  <dcterms:modified xsi:type="dcterms:W3CDTF">2015-07-21T04:47:52Z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A30120130408A05</vt:lpwstr>
  </property>
  <property fmtid="{D5CDD505-2E9C-101B-9397-08002B2CF9AE}" pid="3" name="标题">
    <vt:lpwstr>斜切效果</vt:lpwstr>
  </property>
  <property fmtid="{D5CDD505-2E9C-101B-9397-08002B2CF9AE}" pid="4" name="使用说明">
    <vt:lpwstr>PPT单页幻灯片是没有母版的单张幻灯片，所有背景图片、装饰元素、图形、文本框等等元素都置于幻灯片中，用户可以通过直接插入到幻灯片文稿中，插入后所有元素都不会改变格式，用户仅需要修改文字即可。若不需要某些元素，请直接单击选择然后删除即可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并列列表 其他关系 3 黄 黄色 层次 叠加 线 线条 几何 方形 方块 斜切 效果 目录 内容 内容页 标题 观点 形状 背景 文字 文本框 装饰 陈述 说明 排版 版式 V2</vt:lpwstr>
  </property>
  <property fmtid="{D5CDD505-2E9C-101B-9397-08002B2CF9AE}" pid="9" name="模板缩略图">
    <vt:lpwstr>A30120130408A05.png</vt:lpwstr>
  </property>
  <property fmtid="{D5CDD505-2E9C-101B-9397-08002B2CF9AE}" pid="10" name="显示VIP等级">
    <vt:lpwstr>2</vt:lpwstr>
  </property>
  <property fmtid="{D5CDD505-2E9C-101B-9397-08002B2CF9AE}" pid="11" name="附件ID">
    <vt:lpwstr>A30120130408A0501</vt:lpwstr>
  </property>
  <property fmtid="{D5CDD505-2E9C-101B-9397-08002B2CF9AE}" pid="12" name="_模板ID">
    <vt:lpwstr/>
  </property>
  <property fmtid="{D5CDD505-2E9C-101B-9397-08002B2CF9AE}" pid="13" name="缩略图标题">
    <vt:lpwstr>斜切效果</vt:lpwstr>
  </property>
  <property fmtid="{D5CDD505-2E9C-101B-9397-08002B2CF9AE}" pid="14" name="附件路径">
    <vt:lpwstr>A30120130408A0501.pptx</vt:lpwstr>
  </property>
  <property fmtid="{D5CDD505-2E9C-101B-9397-08002B2CF9AE}" pid="15" name="附件缩略图">
    <vt:lpwstr>A30120130408A0501.png</vt:lpwstr>
  </property>
  <property fmtid="{D5CDD505-2E9C-101B-9397-08002B2CF9AE}" pid="16" name="VIP等级">
    <vt:lpwstr>2</vt:lpwstr>
  </property>
  <property fmtid="{D5CDD505-2E9C-101B-9397-08002B2CF9AE}" pid="17" name="是否可购买">
    <vt:lpwstr>1</vt:lpwstr>
  </property>
  <property fmtid="{D5CDD505-2E9C-101B-9397-08002B2CF9AE}" pid="18" name="价格">
    <vt:lpwstr>20</vt:lpwstr>
  </property>
  <property fmtid="{D5CDD505-2E9C-101B-9397-08002B2CF9AE}" pid="19" name="操作代码">
    <vt:lpwstr>1</vt:lpwstr>
  </property>
</Properties>
</file>